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62" r:id="rId3"/>
    <p:sldId id="261" r:id="rId4"/>
    <p:sldId id="266" r:id="rId5"/>
    <p:sldId id="264" r:id="rId6"/>
    <p:sldId id="303" r:id="rId7"/>
    <p:sldId id="265" r:id="rId8"/>
    <p:sldId id="267" r:id="rId9"/>
    <p:sldId id="268" r:id="rId10"/>
    <p:sldId id="269" r:id="rId11"/>
    <p:sldId id="300" r:id="rId12"/>
    <p:sldId id="304" r:id="rId13"/>
    <p:sldId id="301" r:id="rId14"/>
    <p:sldId id="302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1E7"/>
    <a:srgbClr val="FAAA19"/>
    <a:srgbClr val="F27124"/>
    <a:srgbClr val="00214D"/>
    <a:srgbClr val="C6D4FB"/>
    <a:srgbClr val="00069C"/>
    <a:srgbClr val="709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125" d="100"/>
          <a:sy n="125" d="100"/>
        </p:scale>
        <p:origin x="-1836" y="-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ra, Elisa" userId="c99c46d8-63d5-457c-b11e-f1ab7dd7929a" providerId="ADAL" clId="{365AD905-AC9E-4DC9-8442-B84BA59F5FB4}"/>
    <pc:docChg chg="custSel addSld delSld modSld">
      <pc:chgData name="Neira, Elisa" userId="c99c46d8-63d5-457c-b11e-f1ab7dd7929a" providerId="ADAL" clId="{365AD905-AC9E-4DC9-8442-B84BA59F5FB4}" dt="2024-03-26T18:27:10.869" v="13" actId="1076"/>
      <pc:docMkLst>
        <pc:docMk/>
      </pc:docMkLst>
      <pc:sldChg chg="modSp mod">
        <pc:chgData name="Neira, Elisa" userId="c99c46d8-63d5-457c-b11e-f1ab7dd7929a" providerId="ADAL" clId="{365AD905-AC9E-4DC9-8442-B84BA59F5FB4}" dt="2024-03-26T18:27:10.869" v="13" actId="1076"/>
        <pc:sldMkLst>
          <pc:docMk/>
          <pc:sldMk cId="1097713231" sldId="269"/>
        </pc:sldMkLst>
        <pc:picChg chg="mod">
          <ac:chgData name="Neira, Elisa" userId="c99c46d8-63d5-457c-b11e-f1ab7dd7929a" providerId="ADAL" clId="{365AD905-AC9E-4DC9-8442-B84BA59F5FB4}" dt="2024-03-26T18:27:10.869" v="13" actId="1076"/>
          <ac:picMkLst>
            <pc:docMk/>
            <pc:sldMk cId="1097713231" sldId="269"/>
            <ac:picMk id="6" creationId="{6F4B5F4A-919F-394C-1B80-9F2D6BFCAA09}"/>
          </ac:picMkLst>
        </pc:picChg>
      </pc:sldChg>
      <pc:sldChg chg="new del">
        <pc:chgData name="Neira, Elisa" userId="c99c46d8-63d5-457c-b11e-f1ab7dd7929a" providerId="ADAL" clId="{365AD905-AC9E-4DC9-8442-B84BA59F5FB4}" dt="2024-03-19T18:41:27.048" v="11" actId="47"/>
        <pc:sldMkLst>
          <pc:docMk/>
          <pc:sldMk cId="1361890986" sldId="306"/>
        </pc:sldMkLst>
      </pc:sldChg>
      <pc:sldChg chg="new del">
        <pc:chgData name="Neira, Elisa" userId="c99c46d8-63d5-457c-b11e-f1ab7dd7929a" providerId="ADAL" clId="{365AD905-AC9E-4DC9-8442-B84BA59F5FB4}" dt="2024-03-19T15:52:40.932" v="7" actId="47"/>
        <pc:sldMkLst>
          <pc:docMk/>
          <pc:sldMk cId="4258028316" sldId="306"/>
        </pc:sldMkLst>
      </pc:sldChg>
      <pc:sldChg chg="addSp delSp modSp new del mod modClrScheme chgLayout">
        <pc:chgData name="Neira, Elisa" userId="c99c46d8-63d5-457c-b11e-f1ab7dd7929a" providerId="ADAL" clId="{365AD905-AC9E-4DC9-8442-B84BA59F5FB4}" dt="2024-03-19T15:52:39.382" v="6" actId="47"/>
        <pc:sldMkLst>
          <pc:docMk/>
          <pc:sldMk cId="527020956" sldId="307"/>
        </pc:sldMkLst>
        <pc:spChg chg="del mod ord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2" creationId="{30431DB0-D9D4-3615-4313-0513863EE488}"/>
          </ac:spMkLst>
        </pc:spChg>
        <pc:spChg chg="del mod ord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3" creationId="{B38DAF8C-2D50-889C-F5B7-F80729C969F5}"/>
          </ac:spMkLst>
        </pc:spChg>
        <pc:spChg chg="del mod ord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4" creationId="{31ABE576-5F7E-7188-E631-83D1377D077E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5" creationId="{FA6CB2DC-EDE9-C8E8-7F32-E83FF2CE2346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6" creationId="{A8DC994C-BFF3-5E71-8E01-D3ED8D234CFD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7" creationId="{0CE47374-789F-9CD8-53E0-96C4C3798675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8" creationId="{C695DFA7-ED2C-543E-DFE2-276FE2E895F2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9" creationId="{82AA803F-DC2F-E49E-D0FD-6458A56D1D06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10" creationId="{DE43697C-37CA-965B-4920-491FB7B4D488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11" creationId="{97E6DF10-F42F-77DA-C6F1-BF3399D3F590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12" creationId="{4F539D55-9922-8651-F6EB-54844301BDF3}"/>
          </ac:spMkLst>
        </pc:spChg>
        <pc:spChg chg="del">
          <ac:chgData name="Neira, Elisa" userId="c99c46d8-63d5-457c-b11e-f1ab7dd7929a" providerId="ADAL" clId="{365AD905-AC9E-4DC9-8442-B84BA59F5FB4}" dt="2024-03-19T15:52:11.701" v="2" actId="700"/>
          <ac:spMkLst>
            <pc:docMk/>
            <pc:sldMk cId="527020956" sldId="307"/>
            <ac:spMk id="13" creationId="{108C7E8C-0ABA-8252-F05E-C5343068BD46}"/>
          </ac:spMkLst>
        </pc:spChg>
        <pc:spChg chg="add del mod ord">
          <ac:chgData name="Neira, Elisa" userId="c99c46d8-63d5-457c-b11e-f1ab7dd7929a" providerId="ADAL" clId="{365AD905-AC9E-4DC9-8442-B84BA59F5FB4}" dt="2024-03-19T15:52:16.222" v="3" actId="700"/>
          <ac:spMkLst>
            <pc:docMk/>
            <pc:sldMk cId="527020956" sldId="307"/>
            <ac:spMk id="14" creationId="{86357FB5-36C0-AAF3-043C-05B1C633AA26}"/>
          </ac:spMkLst>
        </pc:spChg>
        <pc:spChg chg="add del mod ord">
          <ac:chgData name="Neira, Elisa" userId="c99c46d8-63d5-457c-b11e-f1ab7dd7929a" providerId="ADAL" clId="{365AD905-AC9E-4DC9-8442-B84BA59F5FB4}" dt="2024-03-19T15:52:16.222" v="3" actId="700"/>
          <ac:spMkLst>
            <pc:docMk/>
            <pc:sldMk cId="527020956" sldId="307"/>
            <ac:spMk id="15" creationId="{22C8DB67-EBEB-B11C-2B9A-DE89DD5F3974}"/>
          </ac:spMkLst>
        </pc:spChg>
        <pc:spChg chg="add del mod ord">
          <ac:chgData name="Neira, Elisa" userId="c99c46d8-63d5-457c-b11e-f1ab7dd7929a" providerId="ADAL" clId="{365AD905-AC9E-4DC9-8442-B84BA59F5FB4}" dt="2024-03-19T15:52:16.222" v="3" actId="700"/>
          <ac:spMkLst>
            <pc:docMk/>
            <pc:sldMk cId="527020956" sldId="307"/>
            <ac:spMk id="16" creationId="{82D1D820-38B5-384A-580A-4D8F8FD10197}"/>
          </ac:spMkLst>
        </pc:spChg>
        <pc:spChg chg="add del mod ord">
          <ac:chgData name="Neira, Elisa" userId="c99c46d8-63d5-457c-b11e-f1ab7dd7929a" providerId="ADAL" clId="{365AD905-AC9E-4DC9-8442-B84BA59F5FB4}" dt="2024-03-19T15:52:28.457" v="4" actId="700"/>
          <ac:spMkLst>
            <pc:docMk/>
            <pc:sldMk cId="527020956" sldId="307"/>
            <ac:spMk id="17" creationId="{BB339E83-1AB3-1495-B9EA-FAA671017D67}"/>
          </ac:spMkLst>
        </pc:spChg>
        <pc:spChg chg="add del mod ord">
          <ac:chgData name="Neira, Elisa" userId="c99c46d8-63d5-457c-b11e-f1ab7dd7929a" providerId="ADAL" clId="{365AD905-AC9E-4DC9-8442-B84BA59F5FB4}" dt="2024-03-19T15:52:28.457" v="4" actId="700"/>
          <ac:spMkLst>
            <pc:docMk/>
            <pc:sldMk cId="527020956" sldId="307"/>
            <ac:spMk id="18" creationId="{29C1A1D5-300A-E5AC-28E5-414F5DD09A02}"/>
          </ac:spMkLst>
        </pc:spChg>
        <pc:spChg chg="add del mod ord">
          <ac:chgData name="Neira, Elisa" userId="c99c46d8-63d5-457c-b11e-f1ab7dd7929a" providerId="ADAL" clId="{365AD905-AC9E-4DC9-8442-B84BA59F5FB4}" dt="2024-03-19T15:52:28.457" v="4" actId="700"/>
          <ac:spMkLst>
            <pc:docMk/>
            <pc:sldMk cId="527020956" sldId="307"/>
            <ac:spMk id="19" creationId="{190072C2-A582-5084-9407-457528371E5E}"/>
          </ac:spMkLst>
        </pc:spChg>
        <pc:spChg chg="add del mod ord">
          <ac:chgData name="Neira, Elisa" userId="c99c46d8-63d5-457c-b11e-f1ab7dd7929a" providerId="ADAL" clId="{365AD905-AC9E-4DC9-8442-B84BA59F5FB4}" dt="2024-03-19T15:52:28.457" v="4" actId="700"/>
          <ac:spMkLst>
            <pc:docMk/>
            <pc:sldMk cId="527020956" sldId="307"/>
            <ac:spMk id="20" creationId="{CFEDAEE8-C13D-C4EF-073F-11D8EBA396F1}"/>
          </ac:spMkLst>
        </pc:spChg>
        <pc:spChg chg="add del mod ord">
          <ac:chgData name="Neira, Elisa" userId="c99c46d8-63d5-457c-b11e-f1ab7dd7929a" providerId="ADAL" clId="{365AD905-AC9E-4DC9-8442-B84BA59F5FB4}" dt="2024-03-19T15:52:32.001" v="5" actId="700"/>
          <ac:spMkLst>
            <pc:docMk/>
            <pc:sldMk cId="527020956" sldId="307"/>
            <ac:spMk id="21" creationId="{A9B705A7-4D0E-A605-6449-B3B1B74F3890}"/>
          </ac:spMkLst>
        </pc:spChg>
        <pc:spChg chg="add del mod ord">
          <ac:chgData name="Neira, Elisa" userId="c99c46d8-63d5-457c-b11e-f1ab7dd7929a" providerId="ADAL" clId="{365AD905-AC9E-4DC9-8442-B84BA59F5FB4}" dt="2024-03-19T15:52:32.001" v="5" actId="700"/>
          <ac:spMkLst>
            <pc:docMk/>
            <pc:sldMk cId="527020956" sldId="307"/>
            <ac:spMk id="22" creationId="{F2DC565D-9814-2673-AA9B-4AC584D47173}"/>
          </ac:spMkLst>
        </pc:spChg>
        <pc:spChg chg="add mod ord">
          <ac:chgData name="Neira, Elisa" userId="c99c46d8-63d5-457c-b11e-f1ab7dd7929a" providerId="ADAL" clId="{365AD905-AC9E-4DC9-8442-B84BA59F5FB4}" dt="2024-03-19T15:52:32.001" v="5" actId="700"/>
          <ac:spMkLst>
            <pc:docMk/>
            <pc:sldMk cId="527020956" sldId="307"/>
            <ac:spMk id="23" creationId="{B5296EA5-FC47-0DBE-EFE3-2AF32584D95D}"/>
          </ac:spMkLst>
        </pc:spChg>
        <pc:spChg chg="add mod ord">
          <ac:chgData name="Neira, Elisa" userId="c99c46d8-63d5-457c-b11e-f1ab7dd7929a" providerId="ADAL" clId="{365AD905-AC9E-4DC9-8442-B84BA59F5FB4}" dt="2024-03-19T15:52:32.001" v="5" actId="700"/>
          <ac:spMkLst>
            <pc:docMk/>
            <pc:sldMk cId="527020956" sldId="307"/>
            <ac:spMk id="24" creationId="{AEFF1BA7-A665-B6AC-B259-46CA73608927}"/>
          </ac:spMkLst>
        </pc:spChg>
        <pc:spChg chg="add mod ord">
          <ac:chgData name="Neira, Elisa" userId="c99c46d8-63d5-457c-b11e-f1ab7dd7929a" providerId="ADAL" clId="{365AD905-AC9E-4DC9-8442-B84BA59F5FB4}" dt="2024-03-19T15:52:32.001" v="5" actId="700"/>
          <ac:spMkLst>
            <pc:docMk/>
            <pc:sldMk cId="527020956" sldId="307"/>
            <ac:spMk id="25" creationId="{8121F9C5-6621-D326-9C29-B37017BB0AEF}"/>
          </ac:spMkLst>
        </pc:spChg>
        <pc:spChg chg="add mod ord">
          <ac:chgData name="Neira, Elisa" userId="c99c46d8-63d5-457c-b11e-f1ab7dd7929a" providerId="ADAL" clId="{365AD905-AC9E-4DC9-8442-B84BA59F5FB4}" dt="2024-03-19T15:52:32.001" v="5" actId="700"/>
          <ac:spMkLst>
            <pc:docMk/>
            <pc:sldMk cId="527020956" sldId="307"/>
            <ac:spMk id="26" creationId="{800C8B31-B465-A69A-2454-0B07FD963BF4}"/>
          </ac:spMkLst>
        </pc:spChg>
      </pc:sldChg>
      <pc:sldChg chg="addSp delSp modSp new del mod modClrScheme chgLayout">
        <pc:chgData name="Neira, Elisa" userId="c99c46d8-63d5-457c-b11e-f1ab7dd7929a" providerId="ADAL" clId="{365AD905-AC9E-4DC9-8442-B84BA59F5FB4}" dt="2024-03-19T18:41:27.735" v="12" actId="47"/>
        <pc:sldMkLst>
          <pc:docMk/>
          <pc:sldMk cId="4023163462" sldId="307"/>
        </pc:sldMkLst>
        <pc:spChg chg="del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2" creationId="{DE747F4D-D262-E9AB-BB20-69899D3E692C}"/>
          </ac:spMkLst>
        </pc:spChg>
        <pc:spChg chg="del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3" creationId="{1220E440-B837-8854-1BF5-5DD2061BF989}"/>
          </ac:spMkLst>
        </pc:spChg>
        <pc:spChg chg="del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4" creationId="{8F465E16-B291-8EC0-05E1-FA3544156DFF}"/>
          </ac:spMkLst>
        </pc:spChg>
        <pc:spChg chg="del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5" creationId="{0FCC5A90-D1CD-A88B-07F2-FCECF5C50560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6" creationId="{28CFA9B3-3AE4-71E4-D881-DF6F6DEC3D1A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7" creationId="{3AC1C193-EFAB-9FFB-89EA-DE14A35E3646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8" creationId="{A1732E59-7B03-045E-6FFA-E0ECC10BDB2B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9" creationId="{D6722A4A-9842-5C7D-F8C9-FABD6DF3DF48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0" creationId="{BC69FB79-5716-565E-375D-1DFFF768D881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1" creationId="{0533BA2C-2639-5960-06E9-9C729DD8CFC2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2" creationId="{264D1670-457D-7561-BF7C-ADD12C9566D7}"/>
          </ac:spMkLst>
        </pc:spChg>
        <pc:spChg chg="del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3" creationId="{06AAC36E-D3A4-F2F8-D516-5545563EC14C}"/>
          </ac:spMkLst>
        </pc:spChg>
        <pc:spChg chg="add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4" creationId="{AFF36280-80AB-5417-FC90-3534B75F41F2}"/>
          </ac:spMkLst>
        </pc:spChg>
        <pc:spChg chg="add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5" creationId="{6C769FFE-0078-07F5-5238-78C65AFBB109}"/>
          </ac:spMkLst>
        </pc:spChg>
        <pc:spChg chg="add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6" creationId="{C5624CC0-769C-8A0A-30A8-688CBE5DF846}"/>
          </ac:spMkLst>
        </pc:spChg>
        <pc:spChg chg="add mod ord">
          <ac:chgData name="Neira, Elisa" userId="c99c46d8-63d5-457c-b11e-f1ab7dd7929a" providerId="ADAL" clId="{365AD905-AC9E-4DC9-8442-B84BA59F5FB4}" dt="2024-03-19T15:52:49.780" v="10" actId="700"/>
          <ac:spMkLst>
            <pc:docMk/>
            <pc:sldMk cId="4023163462" sldId="307"/>
            <ac:spMk id="17" creationId="{A49B20BA-6187-C8FD-1D27-E0CC5D441E3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3:41:13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28,'13'-4,"26"-2,27 0,34 2,25 0,22 2,20 1,8 1,-5 0,-13 0,-25 0,-31 1,-28-1,-26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258753-8574-22E4-DC12-82132309DD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BFA4E48-6ADF-7DC4-FDDE-0CDEBE678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69" y="3092620"/>
            <a:ext cx="4704347" cy="6727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56CE08-D66D-BCBF-680E-B7CC8F152F2D}"/>
              </a:ext>
            </a:extLst>
          </p:cNvPr>
          <p:cNvCxnSpPr/>
          <p:nvPr userDrawn="1"/>
        </p:nvCxnSpPr>
        <p:spPr>
          <a:xfrm>
            <a:off x="6112042" y="2996871"/>
            <a:ext cx="0" cy="10457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2B181-CED0-B6F0-7F1C-98D310EAC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9038" y="2996871"/>
            <a:ext cx="45720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Now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Now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Now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Now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Now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864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7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id You Kno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9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DE27-1507-C832-7704-E16A93E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ADA7-0FA7-6273-3F6B-BBA584E1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431BE-8328-D561-947B-A5E93AB3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68C65-7AFD-46F1-BF88-6B60D1AF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E3E9-268A-1958-65E7-1A8DDA7C2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2393A-D675-B7D8-C691-CA7589DD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00B7B-BEA3-6CAE-6754-0AB69C25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8ACAF-46A6-B1A3-8D30-92D683C1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5E4-7B1B-6B56-EC58-2D574438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CAD8A-0C9B-DC00-E70D-3AF7A1D0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0C7AB-616A-3314-56F4-77072BD7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5158F-8D51-008F-987E-2959C250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F2654-0037-15BF-2AD7-C28165AA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618-F7E5-2234-8D7E-AB2208A1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D6D-D59E-936F-35A5-7DF96E44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5793-C3B1-05F8-3118-7E7DD387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8DE9-8D3D-BD74-0DD5-68812BB4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4ADA-886D-CFD0-D49D-5DDFE7EB2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C26B-7CD1-F7C7-C84E-587E3B97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B7203-5B9D-4E84-4B7E-1C83627B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5F3A-F676-BA6C-E76E-831C3F53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FE46-704E-DB60-F410-4AF39DFD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9C79C-4795-4F1C-FB68-84B6CE781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64A11-F548-62E5-00F1-DFE70D0AD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01CBA-E364-88C5-901F-34EE1D0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E439A-056A-C430-3A6F-700FB3A3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2AFBF-1656-F30A-F092-C0D18FB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AC3A-7586-C41E-FDCC-2C578C40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2DCF0-2024-C808-654A-DA9004C6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2B0E-0F7B-7D18-AA33-43C0B713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FFC9-BBE7-A506-F22B-BE4FFEA4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BC64-8828-9B88-61E1-597A62D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3CC48-ABD5-7EB7-916F-CC2A40FDF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8937B-EA1A-4D1C-861D-80BD768C9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0CA73-16C6-E359-EE8C-C32A366E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107F-D8C2-E307-F4BF-B495ECEB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007A-E107-2BC6-D69C-52FF4738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48D056-3865-E712-F5DE-A537FBE68C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1790-7E16-E85B-CBB2-494F1DB3DB81}"/>
              </a:ext>
            </a:extLst>
          </p:cNvPr>
          <p:cNvSpPr txBox="1"/>
          <p:nvPr userDrawn="1"/>
        </p:nvSpPr>
        <p:spPr>
          <a:xfrm>
            <a:off x="551448" y="1756324"/>
            <a:ext cx="468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716DB1-27F1-B81A-43E9-804E81DDFE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447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01 Insert 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484542F-5A08-D71D-4480-650712EF2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7582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02 Insert Name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CCE78E2-852D-F0C3-7CEF-B40468297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458" y="2369469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03 Insert Name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463CFFB-0669-D326-DA73-F19A46723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10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04 Insert Name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91D8E5B-1401-248C-5C24-B5748CB69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063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05 Insert Name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4E4AE2-51A7-89ED-BE49-5EC9BEB81A1E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AE3F3B-0648-44AB-7D7D-7B45DC7EB870}"/>
              </a:ext>
            </a:extLst>
          </p:cNvPr>
          <p:cNvSpPr txBox="1"/>
          <p:nvPr userDrawn="1"/>
        </p:nvSpPr>
        <p:spPr>
          <a:xfrm>
            <a:off x="551448" y="6391990"/>
            <a:ext cx="116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451227-3AA7-6B52-AB54-BDDAE5423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7457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06 Insert Name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DEB9DCC-B45E-9C12-BD52-A72F2E952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79823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CB22BAC-02BB-FBF3-79F1-7D0290B29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7063" y="281887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CB72F5C-E4FB-504A-6D04-4B87AD87A7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7457" y="283469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EFAE001-2FC3-D1EB-9256-5F802BFCF2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410" y="455664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C29B902-F51D-6CD0-A0BD-C657ADF94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6310" y="457728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323696F-C719-5340-EC8A-57FA7745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36704" y="459310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 goes here. Font should be Poppins Regular, size 14</a:t>
            </a:r>
            <a:endParaRPr lang="en-US" sz="1400" dirty="0"/>
          </a:p>
        </p:txBody>
      </p:sp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1D0451A0-0F91-9C83-97F3-E2C99083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258753-8574-22E4-DC12-82132309DD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BFA4E48-6ADF-7DC4-FDDE-0CDEBE678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69" y="3092620"/>
            <a:ext cx="4704347" cy="6727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56CE08-D66D-BCBF-680E-B7CC8F152F2D}"/>
              </a:ext>
            </a:extLst>
          </p:cNvPr>
          <p:cNvCxnSpPr/>
          <p:nvPr userDrawn="1"/>
        </p:nvCxnSpPr>
        <p:spPr>
          <a:xfrm>
            <a:off x="6112042" y="2996871"/>
            <a:ext cx="0" cy="10457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2B181-CED0-B6F0-7F1C-98D310EAC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9038" y="2996871"/>
            <a:ext cx="45720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Now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Now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Now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Now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Now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348912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48D056-3865-E712-F5DE-A537FBE68C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1790-7E16-E85B-CBB2-494F1DB3DB81}"/>
              </a:ext>
            </a:extLst>
          </p:cNvPr>
          <p:cNvSpPr txBox="1"/>
          <p:nvPr userDrawn="1"/>
        </p:nvSpPr>
        <p:spPr>
          <a:xfrm>
            <a:off x="551448" y="1756324"/>
            <a:ext cx="468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716DB1-27F1-B81A-43E9-804E81DDFE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447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01 Insert 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484542F-5A08-D71D-4480-650712EF2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7582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02 Insert Name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CCE78E2-852D-F0C3-7CEF-B40468297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458" y="2369469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03 Insert Name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463CFFB-0669-D326-DA73-F19A46723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10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04 Insert Name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91D8E5B-1401-248C-5C24-B5748CB69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063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05 Insert Name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4E4AE2-51A7-89ED-BE49-5EC9BEB81A1E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AE3F3B-0648-44AB-7D7D-7B45DC7EB870}"/>
              </a:ext>
            </a:extLst>
          </p:cNvPr>
          <p:cNvSpPr txBox="1"/>
          <p:nvPr userDrawn="1"/>
        </p:nvSpPr>
        <p:spPr>
          <a:xfrm>
            <a:off x="551448" y="6391990"/>
            <a:ext cx="116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451227-3AA7-6B52-AB54-BDDAE5423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7457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06 Insert Name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DEB9DCC-B45E-9C12-BD52-A72F2E952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79823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CB22BAC-02BB-FBF3-79F1-7D0290B29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7063" y="281887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CB72F5C-E4FB-504A-6D04-4B87AD87A7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7457" y="283469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EFAE001-2FC3-D1EB-9256-5F802BFCF2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410" y="455664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C29B902-F51D-6CD0-A0BD-C657ADF94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6310" y="457728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323696F-C719-5340-EC8A-57FA7745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36704" y="459310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 dirty="0">
                <a:latin typeface="Poppins" pitchFamily="2" charset="77"/>
                <a:cs typeface="Poppins" pitchFamily="2" charset="77"/>
              </a:rPr>
              <a:t>Brief description of content  goes here. Font should be Poppins Regular, size 14</a:t>
            </a:r>
            <a:endParaRPr lang="en-US" sz="1400" dirty="0"/>
          </a:p>
        </p:txBody>
      </p:sp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1D0451A0-0F91-9C83-97F3-E2C99083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288420"/>
            <a:ext cx="513484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88F6EB-554B-FA48-09FF-6E6F4A23E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C3BC48-B86A-6293-68C0-EDFCFBFC3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25" y="3051065"/>
            <a:ext cx="5712876" cy="755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01 Insert Name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D5FF38-45F2-23C5-3DCE-DD8C14A4D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3652445"/>
            <a:ext cx="6372225" cy="180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Section description goes here. Should be Poppins Regular, size  18.</a:t>
            </a:r>
            <a:endParaRPr lang="en-US" dirty="0"/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025DC0D1-0A37-0137-0A3D-5B953A0D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593850"/>
            <a:ext cx="11061700" cy="443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3429000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A16D-4380-539E-D1D2-916A1FAEF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23955" y="6401410"/>
            <a:ext cx="1362456" cy="1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IMAGE SLIDE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Did You Kno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IMAGE SLIDE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IMAGE SLIDE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>
                <a:latin typeface="Poppins" pitchFamily="2" charset="77"/>
                <a:cs typeface="Poppins" pitchFamily="2" charset="77"/>
              </a:rPr>
              <a:t>Slide Title Goes Here. 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4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4" r:id="rId5"/>
    <p:sldLayoutId id="2147483693" r:id="rId6"/>
    <p:sldLayoutId id="2147483687" r:id="rId7"/>
    <p:sldLayoutId id="2147483690" r:id="rId8"/>
    <p:sldLayoutId id="2147483691" r:id="rId9"/>
    <p:sldLayoutId id="2147483688" r:id="rId10"/>
    <p:sldLayoutId id="2147483692" r:id="rId11"/>
    <p:sldLayoutId id="214748368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707" r:id="rId20"/>
    <p:sldLayoutId id="2147483708" r:id="rId21"/>
    <p:sldLayoutId id="214748370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DB18B-B6F6-57E2-E53F-212AA9378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9037" y="2996871"/>
            <a:ext cx="4797547" cy="577850"/>
          </a:xfrm>
        </p:spPr>
        <p:txBody>
          <a:bodyPr/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Office of Health Strategy </a:t>
            </a: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AHEAD Model </a:t>
            </a: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March 26, 2024 </a:t>
            </a:r>
          </a:p>
        </p:txBody>
      </p:sp>
    </p:spTree>
    <p:extLst>
      <p:ext uri="{BB962C8B-B14F-4D97-AF65-F5344CB8AC3E}">
        <p14:creationId xmlns:p14="http://schemas.microsoft.com/office/powerpoint/2010/main" val="128805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A1B8EC-187E-C8D9-5AA7-6087BBBE9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Global Budgets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E89A6-7075-AB21-E046-1E81E7013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Hospital Global Budgets Incentives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6A4B5-BA52-1F4C-29AC-DC06C4EF3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Hospital Global Budget </a:t>
            </a:r>
          </a:p>
        </p:txBody>
      </p:sp>
      <p:pic>
        <p:nvPicPr>
          <p:cNvPr id="6" name="Content Placeholder 5" descr="A screenshot of a web page&#10;&#10;Description automatically generated">
            <a:extLst>
              <a:ext uri="{FF2B5EF4-FFF2-40B4-BE49-F238E27FC236}">
                <a16:creationId xmlns:a16="http://schemas.microsoft.com/office/drawing/2014/main" id="{6F4B5F4A-919F-394C-1B80-9F2D6BFCA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1680"/>
          <a:stretch/>
        </p:blipFill>
        <p:spPr>
          <a:xfrm>
            <a:off x="1939985" y="787908"/>
            <a:ext cx="8174869" cy="45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hospital&#10;&#10;Description automatically generated">
            <a:extLst>
              <a:ext uri="{FF2B5EF4-FFF2-40B4-BE49-F238E27FC236}">
                <a16:creationId xmlns:a16="http://schemas.microsoft.com/office/drawing/2014/main" id="{13B8C844-37C7-30A8-DBB9-B6872C61C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1860"/>
          <a:stretch/>
        </p:blipFill>
        <p:spPr>
          <a:xfrm>
            <a:off x="1" y="0"/>
            <a:ext cx="12192000" cy="68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B17B0-C345-EE04-B470-386CFDDA3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Medicare FFS Global Budget Methodology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39A5AF-FB25-878E-81B0-F47211063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Medicare FFS Global Budget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40EA8-7BBF-CF86-E234-9F4786BF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4" y="1533462"/>
            <a:ext cx="11321112" cy="44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2B921-B7CF-BC17-CD7D-C65FF099B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Health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72BFC-A333-5405-DDD7-8BE3477DD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Strategy to advance health equity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CB4BA2-7AFE-EC40-DA35-D9828D9F9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Health Equity Strategy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828F83-D7BD-B174-A164-E1A0FC25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1532081"/>
            <a:ext cx="1131727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1D874-3BD3-5916-A4CE-7A8230F2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Model Governance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69033-26F8-DCFB-2A02-6DC2B414A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AHEAD states will establish multi-sector model governance structure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E11A6-C8F5-3AFD-2DF4-967F8C21F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 Governance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31AB1-B965-CAA9-124B-B9753130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4" y="1410284"/>
            <a:ext cx="1135538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1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847E4-64C2-96BC-7B3C-42068EFF4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327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354520-7133-2E1C-C45A-E5A990CD9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Model At-A-Glance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D8FC8C-AEFF-12B2-74E5-F64448EE8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Flexible Framework designed to improve health outcomes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883212-4219-FB3E-1F0F-A9A091E13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AHEAD At-A-Glance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FC83A5-077E-D41E-E1BF-E80E5AD4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21" y="1301241"/>
            <a:ext cx="10149157" cy="45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screenshot of a blue and white website&#10;&#10;Description automatically generated">
            <a:extLst>
              <a:ext uri="{FF2B5EF4-FFF2-40B4-BE49-F238E27FC236}">
                <a16:creationId xmlns:a16="http://schemas.microsoft.com/office/drawing/2014/main" id="{F4502624-50C7-55E2-80FC-4C2883F33A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76" r="2476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E3BFBE9-235D-4673-2FDA-6ED69547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AHEAD Model Elements </a:t>
            </a:r>
          </a:p>
        </p:txBody>
      </p:sp>
    </p:spTree>
    <p:extLst>
      <p:ext uri="{BB962C8B-B14F-4D97-AF65-F5344CB8AC3E}">
        <p14:creationId xmlns:p14="http://schemas.microsoft.com/office/powerpoint/2010/main" val="195520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C243C6-0E50-34C0-6A76-E7159C955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Benefits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B4C74F6-0D35-7982-A720-D2AB917ED0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States will benefit from a variety of tools as part of AHEAD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91A75D-9774-E013-AC3F-826FE0AE4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A1E2C6-D959-8200-7F67-6590BFF9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54" y="1506948"/>
            <a:ext cx="9546060" cy="43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E9E3DA-5443-2962-CFC0-8D953E093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Timeline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42F1CC-AFD1-EC76-7DCB-1B87334DC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691" y="864858"/>
            <a:ext cx="10060823" cy="539743"/>
          </a:xfrm>
        </p:spPr>
        <p:txBody>
          <a:bodyPr/>
          <a:lstStyle/>
          <a:p>
            <a:r>
              <a:rPr lang="en-US" dirty="0"/>
              <a:t>Connecticut application – Cohort 2</a:t>
            </a:r>
          </a:p>
          <a:p>
            <a:r>
              <a:rPr lang="en-US" i="1" dirty="0">
                <a:latin typeface="Poppins Thin" panose="020B0502040204020203" pitchFamily="2" charset="0"/>
                <a:cs typeface="Poppins Thin" panose="020B0502040204020203" pitchFamily="2" charset="0"/>
              </a:rPr>
              <a:t>Notice of Award – May 2024 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CCD8967-B3C7-A514-52F1-75A98C326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3B5706-3396-672F-B174-2D7C723C0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870119"/>
            <a:ext cx="10907647" cy="3905795"/>
          </a:xfrm>
          <a:prstGeom prst="rect">
            <a:avLst/>
          </a:prstGeom>
        </p:spPr>
      </p:pic>
      <p:pic>
        <p:nvPicPr>
          <p:cNvPr id="21" name="Graphic 20" descr="Arrow Down with solid fill">
            <a:extLst>
              <a:ext uri="{FF2B5EF4-FFF2-40B4-BE49-F238E27FC236}">
                <a16:creationId xmlns:a16="http://schemas.microsoft.com/office/drawing/2014/main" id="{D6F0E49B-37B8-5D15-5593-04324CC19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824" y="5486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F9380-1F5F-4A70-3153-C158CED1F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Model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47540-36C7-EDED-0786-FD7DAFA0F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 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D4E82-DAF8-B45C-14A3-4014507E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8" y="1241367"/>
            <a:ext cx="11241069" cy="4915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3ED313-6510-0362-9AAF-FB204FFE7301}"/>
                  </a:ext>
                </a:extLst>
              </p14:cNvPr>
              <p14:cNvContentPartPr/>
              <p14:nvPr/>
            </p14:nvContentPartPr>
            <p14:xfrm>
              <a:off x="1398528" y="4342536"/>
              <a:ext cx="54468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3ED313-6510-0362-9AAF-FB204FFE73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888" y="4234896"/>
                <a:ext cx="65232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5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60923-775C-249E-EB26-E0EDBA70F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Stakeholders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A04C6-FC8A-8B1D-31C9-10AD5F36D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Roles of Stakeholders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DF8D2-E5D5-9821-78DE-B1E55C60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" y="1154960"/>
            <a:ext cx="10610088" cy="45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32C4F9-F9DB-9A6D-3A2C-ED5EFF16A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Statewide Targets At-A-Glance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11EB-9047-76C0-8ACF-D8C0D4A81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Targets are part of the State Agreement with CMS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31F23-4A1E-F5D7-B9E4-C42F2FC12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Targets At-A-Glance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76DA-6610-A52C-DB38-DDA8E246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410284"/>
            <a:ext cx="10827304" cy="46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8812-4782-21CD-88B2-9E3385315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Primary Care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52F7E-0700-8BF8-D88E-C284A6C6A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Primary Care Goals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308CE-32E0-A49B-3277-B494570FF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Primary Care Goals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0A9BB-7A09-5EE6-6130-EF127344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1546578"/>
            <a:ext cx="9983593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201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135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Now</vt:lpstr>
      <vt:lpstr>Poppins</vt:lpstr>
      <vt:lpstr>Poppins Thin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Anthony, Anthony</dc:creator>
  <cp:lastModifiedBy>Neira, Elisa</cp:lastModifiedBy>
  <cp:revision>48</cp:revision>
  <dcterms:created xsi:type="dcterms:W3CDTF">2023-10-10T16:19:34Z</dcterms:created>
  <dcterms:modified xsi:type="dcterms:W3CDTF">2024-03-26T18:27:21Z</dcterms:modified>
</cp:coreProperties>
</file>