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7" r:id="rId2"/>
    <p:sldId id="257" r:id="rId3"/>
    <p:sldId id="258" r:id="rId4"/>
    <p:sldId id="259" r:id="rId5"/>
    <p:sldId id="262" r:id="rId6"/>
    <p:sldId id="264" r:id="rId7"/>
    <p:sldId id="265" r:id="rId8"/>
    <p:sldId id="266" r:id="rId9"/>
    <p:sldId id="267" r:id="rId10"/>
    <p:sldId id="268" r:id="rId11"/>
    <p:sldId id="275" r:id="rId12"/>
    <p:sldId id="276" r:id="rId13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5" autoAdjust="0"/>
  </p:normalViewPr>
  <p:slideViewPr>
    <p:cSldViewPr>
      <p:cViewPr varScale="1">
        <p:scale>
          <a:sx n="103" d="100"/>
          <a:sy n="103" d="100"/>
        </p:scale>
        <p:origin x="23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E4FCEB-0B6B-4FA6-9B09-2F63434638FA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77887-B2CC-4D54-9930-FCBF2E052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1612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58925-E6B4-4774-9701-2DB9F41FDDC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ADB9F-06E8-4604-BB2C-A3FE965A9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78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1588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175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0571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47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76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36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10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123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52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270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51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DB9F-06E8-4604-BB2C-A3FE965A973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013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66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682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79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51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592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44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417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323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80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55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06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3D7F8-5D04-42E7-85B9-17AA0FDC5160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DD0F1-22EB-4C3B-B328-DE40278AA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06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24000"/>
            <a:ext cx="9144000" cy="403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CDC’s Targeted Assessment for Prevention (TAP) Strategy to Reduce Harmful HAIs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16002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chemeClr val="tx1"/>
                </a:solidFill>
              </a:rPr>
              <a:t>Carol Dietz RN, MBA, CPHQ</a:t>
            </a:r>
          </a:p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chemeClr val="tx1"/>
                </a:solidFill>
              </a:rPr>
              <a:t>Regional HAI Task Lead</a:t>
            </a:r>
          </a:p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chemeClr val="tx1"/>
                </a:solidFill>
              </a:rPr>
              <a:t>New England QIN-QIO</a:t>
            </a:r>
          </a:p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chemeClr val="tx1"/>
                </a:solidFill>
              </a:rPr>
              <a:t>September 2015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72200"/>
            <a:ext cx="9125857" cy="7185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381000"/>
            <a:ext cx="4572000" cy="73736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8600" y="6396335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This material was prepared by the New England Quality Innovation Network-Quality Improvement Organization (QIN-QIO), the Medicare Quality Improvement Organization for New England, under contract with the Centers for </a:t>
            </a:r>
            <a:r>
              <a:rPr lang="en-US" sz="8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Medicare &amp; Medicaid Services (CMS), an agency of the U.S. Department of Health and Human Services. The contents presented do not necessarily reflect CMS policy. 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11SOWCT-C1_201504_0009</a:t>
            </a:r>
          </a:p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00970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130"/>
            <a:ext cx="8991600" cy="685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8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1336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Questions?!?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483" name="Picture 3" descr="C:\Users\cf8873\AppData\Local\Microsoft\Windows\Temporary Internet Files\Content.IE5\08H5TKV1\question 1[1]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3657600"/>
            <a:ext cx="39624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77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Carol Dietz RN, MBA, CPHQ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Qualidigm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860-632-3737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cdietz@qualidigm.org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83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75" y="-7796"/>
            <a:ext cx="9133625" cy="686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82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97903" cy="685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424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10" y="76200"/>
            <a:ext cx="8984783" cy="670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250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90" y="48060"/>
            <a:ext cx="9055510" cy="6809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927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412" y="15240"/>
            <a:ext cx="9164411" cy="684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771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9" y="27098"/>
            <a:ext cx="9027411" cy="683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4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37" y="-10710"/>
            <a:ext cx="9129763" cy="686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3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154"/>
            <a:ext cx="9144001" cy="67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37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115</Words>
  <Application>Microsoft Office PowerPoint</Application>
  <PresentationFormat>On-screen Show (4:3)</PresentationFormat>
  <Paragraphs>23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CDC’s Targeted Assessment for Prevention (TAP) Strategy to Reduce Harmful HAIs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Questions?!?</vt:lpstr>
      <vt:lpstr>Carol Dietz RN, MBA, CPHQ Qualidigm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Dietz, Carol</dc:creator>
  <cp:lastModifiedBy>Ertel, Starr</cp:lastModifiedBy>
  <cp:revision>25</cp:revision>
  <cp:lastPrinted>2015-09-14T12:16:58Z</cp:lastPrinted>
  <dcterms:created xsi:type="dcterms:W3CDTF">2015-04-06T14:09:01Z</dcterms:created>
  <dcterms:modified xsi:type="dcterms:W3CDTF">2015-09-23T17:23:22Z</dcterms:modified>
</cp:coreProperties>
</file>