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798" r:id="rId5"/>
    <p:sldId id="808" r:id="rId6"/>
    <p:sldId id="827" r:id="rId7"/>
    <p:sldId id="825" r:id="rId8"/>
    <p:sldId id="826" r:id="rId9"/>
    <p:sldId id="824" r:id="rId10"/>
    <p:sldId id="830" r:id="rId11"/>
    <p:sldId id="823" r:id="rId12"/>
    <p:sldId id="829" r:id="rId13"/>
    <p:sldId id="822" r:id="rId14"/>
    <p:sldId id="821" r:id="rId15"/>
    <p:sldId id="828"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1A70E8FD-0DB9-43D4-8063-AF5FD848E4FC}">
          <p14:sldIdLst>
            <p14:sldId id="798"/>
            <p14:sldId id="808"/>
            <p14:sldId id="827"/>
            <p14:sldId id="825"/>
            <p14:sldId id="826"/>
            <p14:sldId id="824"/>
            <p14:sldId id="830"/>
            <p14:sldId id="823"/>
            <p14:sldId id="829"/>
            <p14:sldId id="822"/>
            <p14:sldId id="821"/>
            <p14:sldId id="8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89B1E-F02E-D047-F5F5-DAE50BF665D3}" name="Fleming, Kevin" initials="FK" userId="S::kevin.fleming@ct.gov::ff29e2e6-ac4d-474a-aa42-9078af9cc497" providerId="AD"/>
  <p188:author id="{5CC0C72C-6C65-9CBD-E830-ACF268E6FA94}" name="Restivo, Matt" initials="RM" userId="S::matt.restivo_jacobs.com#ext#@ct.gov::6d2601c6-2625-4df7-a7fd-227110ae74ff" providerId="AD"/>
  <p188:author id="{C3599B45-702F-1D4E-641C-F2003DA11D0D}" name="Heredia, Ashley M" initials="HA" userId="S::ashley.heredia@ct.gov::d0060c44-c4fb-4ec7-9724-c02693293d3c" providerId="AD"/>
  <p188:author id="{B71C067E-07A6-5C14-631A-848D6D9B2827}" name="Ranslow, Mandy M." initials="MR" userId="S::Mandy.Ranslow@ct.gov::c51dacfe-9967-4bd4-8343-cd15a4c6acf4" providerId="AD"/>
  <p188:author id="{32E4E2AD-64BC-858A-47B0-E530F7CCC832}" name="Villano, Michael" initials="VM" userId="S::mvillano_chacompanies.com#ext#@ct.gov::0b9c8123-8e2c-4113-8829-45d4b345d838" providerId="AD"/>
  <p188:author id="{D60478E1-7CA2-C254-224A-CCF3401ADE87}" name="Ranslow, Mandy M." initials="RM" userId="S::mandy.ranslow@ct.gov::c51dacfe-9967-4bd4-8343-cd15a4c6acf4" providerId="AD"/>
  <p188:author id="{D47393ED-C1D2-A1CC-6A14-E734324052F0}" name="King, Shannon" initials="KS" userId="S::shannon.king1@ct.gov::ffe6538e-f351-4e22-86e1-594bf9dcc4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1E7"/>
    <a:srgbClr val="00214D"/>
    <a:srgbClr val="003D9C"/>
    <a:srgbClr val="6E8FC4"/>
    <a:srgbClr val="006145"/>
    <a:srgbClr val="003D2B"/>
    <a:srgbClr val="943D0A"/>
    <a:srgbClr val="94334E"/>
    <a:srgbClr val="D8343E"/>
    <a:srgbClr val="003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D9683-BF71-805C-7F70-EB8EEDAFEA8D}" v="1" dt="2026-01-05T20:47:29.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139915-D00F-452D-2ED8-FB47C3BE9FC4}"/>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086519-9246-1E2A-F4E1-F18ACECAB921}"/>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25450F8-841B-4D91-8A3C-6EBC64F47CF2}" type="datetimeFigureOut">
              <a:rPr lang="en-US" smtClean="0"/>
              <a:t>1/6/2026</a:t>
            </a:fld>
            <a:endParaRPr lang="en-US"/>
          </a:p>
        </p:txBody>
      </p:sp>
      <p:sp>
        <p:nvSpPr>
          <p:cNvPr id="4" name="Footer Placeholder 3">
            <a:extLst>
              <a:ext uri="{FF2B5EF4-FFF2-40B4-BE49-F238E27FC236}">
                <a16:creationId xmlns:a16="http://schemas.microsoft.com/office/drawing/2014/main" id="{494FB399-0B33-1306-269D-088A0819921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5CA2BE-4438-20AA-9270-EBDEFDAEA6C7}"/>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2C7F933-A823-4C0E-BB24-C751D1A3ED92}" type="slidenum">
              <a:rPr lang="en-US" smtClean="0"/>
              <a:t>‹#›</a:t>
            </a:fld>
            <a:endParaRPr lang="en-US"/>
          </a:p>
        </p:txBody>
      </p:sp>
    </p:spTree>
    <p:extLst>
      <p:ext uri="{BB962C8B-B14F-4D97-AF65-F5344CB8AC3E}">
        <p14:creationId xmlns:p14="http://schemas.microsoft.com/office/powerpoint/2010/main" val="303123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E32CDF3-0A87-41B7-A002-1A59BB9EE6E4}" type="datetimeFigureOut">
              <a:t>1/6/2026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E650151-C11E-43E0-8EC4-326291AE0C1C}" type="slidenum">
              <a:t>‹#›</a:t>
            </a:fld>
            <a:endParaRPr lang="en-US"/>
          </a:p>
        </p:txBody>
      </p:sp>
    </p:spTree>
    <p:extLst>
      <p:ext uri="{BB962C8B-B14F-4D97-AF65-F5344CB8AC3E}">
        <p14:creationId xmlns:p14="http://schemas.microsoft.com/office/powerpoint/2010/main" val="365385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1</a:t>
            </a:fld>
            <a:endParaRPr lang="en-US"/>
          </a:p>
        </p:txBody>
      </p:sp>
    </p:spTree>
    <p:extLst>
      <p:ext uri="{BB962C8B-B14F-4D97-AF65-F5344CB8AC3E}">
        <p14:creationId xmlns:p14="http://schemas.microsoft.com/office/powerpoint/2010/main" val="165005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11</a:t>
            </a:fld>
            <a:endParaRPr lang="en-US"/>
          </a:p>
        </p:txBody>
      </p:sp>
    </p:spTree>
    <p:extLst>
      <p:ext uri="{BB962C8B-B14F-4D97-AF65-F5344CB8AC3E}">
        <p14:creationId xmlns:p14="http://schemas.microsoft.com/office/powerpoint/2010/main" val="60611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12</a:t>
            </a:fld>
            <a:endParaRPr lang="en-US"/>
          </a:p>
        </p:txBody>
      </p:sp>
    </p:spTree>
    <p:extLst>
      <p:ext uri="{BB962C8B-B14F-4D97-AF65-F5344CB8AC3E}">
        <p14:creationId xmlns:p14="http://schemas.microsoft.com/office/powerpoint/2010/main" val="43040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2</a:t>
            </a:fld>
            <a:endParaRPr lang="en-US"/>
          </a:p>
        </p:txBody>
      </p:sp>
    </p:spTree>
    <p:extLst>
      <p:ext uri="{BB962C8B-B14F-4D97-AF65-F5344CB8AC3E}">
        <p14:creationId xmlns:p14="http://schemas.microsoft.com/office/powerpoint/2010/main" val="252545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4</a:t>
            </a:fld>
            <a:endParaRPr lang="en-US"/>
          </a:p>
        </p:txBody>
      </p:sp>
    </p:spTree>
    <p:extLst>
      <p:ext uri="{BB962C8B-B14F-4D97-AF65-F5344CB8AC3E}">
        <p14:creationId xmlns:p14="http://schemas.microsoft.com/office/powerpoint/2010/main" val="244387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5</a:t>
            </a:fld>
            <a:endParaRPr lang="en-US"/>
          </a:p>
        </p:txBody>
      </p:sp>
    </p:spTree>
    <p:extLst>
      <p:ext uri="{BB962C8B-B14F-4D97-AF65-F5344CB8AC3E}">
        <p14:creationId xmlns:p14="http://schemas.microsoft.com/office/powerpoint/2010/main" val="286360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6</a:t>
            </a:fld>
            <a:endParaRPr lang="en-US"/>
          </a:p>
        </p:txBody>
      </p:sp>
    </p:spTree>
    <p:extLst>
      <p:ext uri="{BB962C8B-B14F-4D97-AF65-F5344CB8AC3E}">
        <p14:creationId xmlns:p14="http://schemas.microsoft.com/office/powerpoint/2010/main" val="379749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7</a:t>
            </a:fld>
            <a:endParaRPr lang="en-US"/>
          </a:p>
        </p:txBody>
      </p:sp>
    </p:spTree>
    <p:extLst>
      <p:ext uri="{BB962C8B-B14F-4D97-AF65-F5344CB8AC3E}">
        <p14:creationId xmlns:p14="http://schemas.microsoft.com/office/powerpoint/2010/main" val="41490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8</a:t>
            </a:fld>
            <a:endParaRPr lang="en-US"/>
          </a:p>
        </p:txBody>
      </p:sp>
    </p:spTree>
    <p:extLst>
      <p:ext uri="{BB962C8B-B14F-4D97-AF65-F5344CB8AC3E}">
        <p14:creationId xmlns:p14="http://schemas.microsoft.com/office/powerpoint/2010/main" val="173046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9</a:t>
            </a:fld>
            <a:endParaRPr lang="en-US"/>
          </a:p>
        </p:txBody>
      </p:sp>
    </p:spTree>
    <p:extLst>
      <p:ext uri="{BB962C8B-B14F-4D97-AF65-F5344CB8AC3E}">
        <p14:creationId xmlns:p14="http://schemas.microsoft.com/office/powerpoint/2010/main" val="260110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650151-C11E-43E0-8EC4-326291AE0C1C}" type="slidenum">
              <a:rPr lang="en-US" smtClean="0"/>
              <a:t>10</a:t>
            </a:fld>
            <a:endParaRPr lang="en-US"/>
          </a:p>
        </p:txBody>
      </p:sp>
    </p:spTree>
    <p:extLst>
      <p:ext uri="{BB962C8B-B14F-4D97-AF65-F5344CB8AC3E}">
        <p14:creationId xmlns:p14="http://schemas.microsoft.com/office/powerpoint/2010/main" val="2821251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C8398F-FB19-4A7D-B68A-071C9ACD587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1072" y="425550"/>
            <a:ext cx="2521919" cy="2068373"/>
          </a:xfrm>
          <a:prstGeom prst="rect">
            <a:avLst/>
          </a:prstGeom>
        </p:spPr>
      </p:pic>
      <p:sp>
        <p:nvSpPr>
          <p:cNvPr id="8" name="Title 1"/>
          <p:cNvSpPr>
            <a:spLocks noGrp="1"/>
          </p:cNvSpPr>
          <p:nvPr userDrawn="1">
            <p:ph type="title"/>
          </p:nvPr>
        </p:nvSpPr>
        <p:spPr>
          <a:xfrm>
            <a:off x="4564777" y="3362350"/>
            <a:ext cx="7611908" cy="598590"/>
          </a:xfrm>
          <a:noFill/>
        </p:spPr>
        <p:txBody>
          <a:bodyPr>
            <a:normAutofit/>
          </a:bodyPr>
          <a:lstStyle>
            <a:lvl1pPr algn="l">
              <a:defRPr sz="4000" b="1" i="0">
                <a:solidFill>
                  <a:schemeClr val="tx1"/>
                </a:solidFill>
                <a:latin typeface="Poppins SemiBold" pitchFamily="2" charset="77"/>
                <a:cs typeface="Poppins SemiBold" pitchFamily="2" charset="77"/>
              </a:defRPr>
            </a:lvl1pPr>
          </a:lstStyle>
          <a:p>
            <a:r>
              <a:rPr lang="en-US"/>
              <a:t>Click to edit Master title style</a:t>
            </a:r>
          </a:p>
        </p:txBody>
      </p:sp>
      <p:cxnSp>
        <p:nvCxnSpPr>
          <p:cNvPr id="10" name="Straight Connector 9">
            <a:extLst>
              <a:ext uri="{FF2B5EF4-FFF2-40B4-BE49-F238E27FC236}">
                <a16:creationId xmlns:a16="http://schemas.microsoft.com/office/drawing/2014/main" id="{E71FE009-0F85-4A89-AF0B-C72446254037}"/>
              </a:ext>
            </a:extLst>
          </p:cNvPr>
          <p:cNvCxnSpPr>
            <a:cxnSpLocks/>
          </p:cNvCxnSpPr>
          <p:nvPr userDrawn="1"/>
        </p:nvCxnSpPr>
        <p:spPr>
          <a:xfrm>
            <a:off x="4564777" y="4100931"/>
            <a:ext cx="761788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A blue and black background&#10;&#10;Description automatically generated">
            <a:extLst>
              <a:ext uri="{FF2B5EF4-FFF2-40B4-BE49-F238E27FC236}">
                <a16:creationId xmlns:a16="http://schemas.microsoft.com/office/drawing/2014/main" id="{48E4FFD9-5263-320E-D0E3-FC91ECD355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08" t="20326" r="69350" b="20326"/>
          <a:stretch/>
        </p:blipFill>
        <p:spPr>
          <a:xfrm>
            <a:off x="0" y="0"/>
            <a:ext cx="2521919" cy="6858000"/>
          </a:xfrm>
          <a:prstGeom prst="rect">
            <a:avLst/>
          </a:prstGeom>
        </p:spPr>
      </p:pic>
      <p:sp>
        <p:nvSpPr>
          <p:cNvPr id="9" name="Text Placeholder 8">
            <a:extLst>
              <a:ext uri="{FF2B5EF4-FFF2-40B4-BE49-F238E27FC236}">
                <a16:creationId xmlns:a16="http://schemas.microsoft.com/office/drawing/2014/main" id="{E4A6D520-C6F9-6742-F9F3-91CD0361F1F5}"/>
              </a:ext>
            </a:extLst>
          </p:cNvPr>
          <p:cNvSpPr>
            <a:spLocks noGrp="1"/>
          </p:cNvSpPr>
          <p:nvPr>
            <p:ph type="body" sz="quarter" idx="10" hasCustomPrompt="1"/>
          </p:nvPr>
        </p:nvSpPr>
        <p:spPr>
          <a:xfrm>
            <a:off x="4564063" y="4233863"/>
            <a:ext cx="7612062" cy="387832"/>
          </a:xfrm>
          <a:prstGeom prst="rect">
            <a:avLst/>
          </a:prstGeom>
        </p:spPr>
        <p:txBody>
          <a:bodyPr>
            <a:noAutofit/>
          </a:bodyPr>
          <a:lstStyle>
            <a:lvl1pPr>
              <a:defRPr sz="2400">
                <a:solidFill>
                  <a:srgbClr val="003C9C"/>
                </a:solidFill>
              </a:defRPr>
            </a:lvl1pPr>
            <a:lvl2pPr marL="457200" indent="0">
              <a:buNone/>
              <a:defRPr>
                <a:solidFill>
                  <a:srgbClr val="003C9C"/>
                </a:solidFill>
              </a:defRPr>
            </a:lvl2pPr>
            <a:lvl3pPr marL="914400" indent="0">
              <a:buNone/>
              <a:defRPr>
                <a:solidFill>
                  <a:srgbClr val="003C9C"/>
                </a:solidFill>
              </a:defRPr>
            </a:lvl3pPr>
            <a:lvl4pPr marL="1371600" indent="0">
              <a:buNone/>
              <a:defRPr>
                <a:solidFill>
                  <a:srgbClr val="003C9C"/>
                </a:solidFill>
              </a:defRPr>
            </a:lvl4pPr>
            <a:lvl5pPr marL="1828800" indent="0">
              <a:buNone/>
              <a:defRPr>
                <a:solidFill>
                  <a:srgbClr val="003C9C"/>
                </a:solidFill>
              </a:defRPr>
            </a:lvl5pPr>
          </a:lstStyle>
          <a:p>
            <a:pPr lvl="0"/>
            <a:r>
              <a:rPr lang="en-US"/>
              <a:t>CLICK TO EDIT MASTER TEXT STYLES</a:t>
            </a:r>
          </a:p>
        </p:txBody>
      </p:sp>
    </p:spTree>
    <p:extLst>
      <p:ext uri="{BB962C8B-B14F-4D97-AF65-F5344CB8AC3E}">
        <p14:creationId xmlns:p14="http://schemas.microsoft.com/office/powerpoint/2010/main" val="618805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Intro - Multiple Team Members (4)">
    <p:spTree>
      <p:nvGrpSpPr>
        <p:cNvPr id="1" name=""/>
        <p:cNvGrpSpPr/>
        <p:nvPr/>
      </p:nvGrpSpPr>
      <p:grpSpPr>
        <a:xfrm>
          <a:off x="0" y="0"/>
          <a:ext cx="0" cy="0"/>
          <a:chOff x="0" y="0"/>
          <a:chExt cx="0" cy="0"/>
        </a:xfrm>
      </p:grpSpPr>
      <p:sp>
        <p:nvSpPr>
          <p:cNvPr id="15" name="Footer Placeholder 4">
            <a:extLst>
              <a:ext uri="{FF2B5EF4-FFF2-40B4-BE49-F238E27FC236}">
                <a16:creationId xmlns:a16="http://schemas.microsoft.com/office/drawing/2014/main" id="{5BABAA7D-B3C9-40A7-AD6D-D8F5E0EE5083}"/>
              </a:ext>
            </a:extLst>
          </p:cNvPr>
          <p:cNvSpPr>
            <a:spLocks noGrp="1"/>
          </p:cNvSpPr>
          <p:nvPr>
            <p:ph type="ftr" sz="quarter" idx="18"/>
          </p:nvPr>
        </p:nvSpPr>
        <p:spPr>
          <a:xfrm>
            <a:off x="1755647" y="6356350"/>
            <a:ext cx="10076687" cy="365125"/>
          </a:xfrm>
        </p:spPr>
        <p:txBody>
          <a:bodyPr/>
          <a:lstStyle/>
          <a:p>
            <a:pPr algn="r"/>
            <a:r>
              <a:rPr lang="en-US"/>
              <a:t>Project Number &amp; Title</a:t>
            </a:r>
          </a:p>
        </p:txBody>
      </p:sp>
      <p:sp>
        <p:nvSpPr>
          <p:cNvPr id="3" name="Title 4">
            <a:extLst>
              <a:ext uri="{FF2B5EF4-FFF2-40B4-BE49-F238E27FC236}">
                <a16:creationId xmlns:a16="http://schemas.microsoft.com/office/drawing/2014/main" id="{EFF1E9B3-3FFC-1897-3C6D-14A5A24294AE}"/>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3C2AD5F-E786-4A7B-B829-CEBF80E42E67}"/>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3">
            <a:extLst>
              <a:ext uri="{FF2B5EF4-FFF2-40B4-BE49-F238E27FC236}">
                <a16:creationId xmlns:a16="http://schemas.microsoft.com/office/drawing/2014/main" id="{CD64CD65-4083-01CC-7501-C8200BF955C8}"/>
              </a:ext>
            </a:extLst>
          </p:cNvPr>
          <p:cNvSpPr>
            <a:spLocks noGrp="1"/>
          </p:cNvSpPr>
          <p:nvPr>
            <p:ph type="pic" sz="quarter" idx="10" hasCustomPrompt="1"/>
          </p:nvPr>
        </p:nvSpPr>
        <p:spPr>
          <a:xfrm>
            <a:off x="3077738" y="1530327"/>
            <a:ext cx="2053116" cy="2053121"/>
          </a:xfrm>
          <a:prstGeom prst="rect">
            <a:avLst/>
          </a:prstGeom>
        </p:spPr>
        <p:txBody>
          <a:bodyPr/>
          <a:lstStyle>
            <a:lvl1pPr>
              <a:defRPr>
                <a:solidFill>
                  <a:schemeClr val="accent1"/>
                </a:solidFill>
              </a:defRPr>
            </a:lvl1pPr>
          </a:lstStyle>
          <a:p>
            <a:r>
              <a:rPr lang="en-US"/>
              <a:t>Click to add headshot</a:t>
            </a:r>
          </a:p>
        </p:txBody>
      </p:sp>
      <p:sp>
        <p:nvSpPr>
          <p:cNvPr id="26" name="Text Placeholder 7">
            <a:extLst>
              <a:ext uri="{FF2B5EF4-FFF2-40B4-BE49-F238E27FC236}">
                <a16:creationId xmlns:a16="http://schemas.microsoft.com/office/drawing/2014/main" id="{385FDC16-9E75-1C5C-5AD1-AFE07B1B6FF2}"/>
              </a:ext>
            </a:extLst>
          </p:cNvPr>
          <p:cNvSpPr>
            <a:spLocks noGrp="1"/>
          </p:cNvSpPr>
          <p:nvPr>
            <p:ph type="body" sz="quarter" idx="11" hasCustomPrompt="1"/>
          </p:nvPr>
        </p:nvSpPr>
        <p:spPr>
          <a:xfrm>
            <a:off x="5145435" y="1530326"/>
            <a:ext cx="2053116" cy="2053117"/>
          </a:xfrm>
          <a:prstGeom prst="rect">
            <a:avLst/>
          </a:prstGeo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7" name="Picture Placeholder 3">
            <a:extLst>
              <a:ext uri="{FF2B5EF4-FFF2-40B4-BE49-F238E27FC236}">
                <a16:creationId xmlns:a16="http://schemas.microsoft.com/office/drawing/2014/main" id="{5F8F48FC-A231-71B4-61B2-304FC0308AAC}"/>
              </a:ext>
            </a:extLst>
          </p:cNvPr>
          <p:cNvSpPr>
            <a:spLocks noGrp="1"/>
          </p:cNvSpPr>
          <p:nvPr>
            <p:ph type="pic" sz="quarter" idx="19" hasCustomPrompt="1"/>
          </p:nvPr>
        </p:nvSpPr>
        <p:spPr>
          <a:xfrm>
            <a:off x="3077738" y="3742187"/>
            <a:ext cx="2053116" cy="2053121"/>
          </a:xfrm>
          <a:prstGeom prst="rect">
            <a:avLst/>
          </a:prstGeom>
        </p:spPr>
        <p:txBody>
          <a:bodyPr/>
          <a:lstStyle>
            <a:lvl1pPr>
              <a:defRPr>
                <a:solidFill>
                  <a:schemeClr val="accent1"/>
                </a:solidFill>
              </a:defRPr>
            </a:lvl1pPr>
          </a:lstStyle>
          <a:p>
            <a:r>
              <a:rPr lang="en-US"/>
              <a:t>Click to add headshot</a:t>
            </a:r>
          </a:p>
        </p:txBody>
      </p:sp>
      <p:sp>
        <p:nvSpPr>
          <p:cNvPr id="28" name="Text Placeholder 7">
            <a:extLst>
              <a:ext uri="{FF2B5EF4-FFF2-40B4-BE49-F238E27FC236}">
                <a16:creationId xmlns:a16="http://schemas.microsoft.com/office/drawing/2014/main" id="{FEF9556D-84E9-F2C9-B2AD-C4D974155374}"/>
              </a:ext>
            </a:extLst>
          </p:cNvPr>
          <p:cNvSpPr>
            <a:spLocks noGrp="1"/>
          </p:cNvSpPr>
          <p:nvPr>
            <p:ph type="body" sz="quarter" idx="20" hasCustomPrompt="1"/>
          </p:nvPr>
        </p:nvSpPr>
        <p:spPr>
          <a:xfrm>
            <a:off x="5145435" y="3742186"/>
            <a:ext cx="2053116" cy="2053117"/>
          </a:xfrm>
          <a:prstGeom prst="rect">
            <a:avLst/>
          </a:prstGeo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9" name="Picture Placeholder 3">
            <a:extLst>
              <a:ext uri="{FF2B5EF4-FFF2-40B4-BE49-F238E27FC236}">
                <a16:creationId xmlns:a16="http://schemas.microsoft.com/office/drawing/2014/main" id="{62FEEF1A-346C-3D3B-D03C-F599CABF806E}"/>
              </a:ext>
            </a:extLst>
          </p:cNvPr>
          <p:cNvSpPr>
            <a:spLocks noGrp="1"/>
          </p:cNvSpPr>
          <p:nvPr>
            <p:ph type="pic" sz="quarter" idx="21" hasCustomPrompt="1"/>
          </p:nvPr>
        </p:nvSpPr>
        <p:spPr>
          <a:xfrm>
            <a:off x="7711522" y="1530327"/>
            <a:ext cx="2053116" cy="2053121"/>
          </a:xfrm>
          <a:prstGeom prst="rect">
            <a:avLst/>
          </a:prstGeom>
        </p:spPr>
        <p:txBody>
          <a:bodyPr/>
          <a:lstStyle>
            <a:lvl1pPr>
              <a:defRPr>
                <a:solidFill>
                  <a:schemeClr val="accent1"/>
                </a:solidFill>
              </a:defRPr>
            </a:lvl1pPr>
          </a:lstStyle>
          <a:p>
            <a:r>
              <a:rPr lang="en-US"/>
              <a:t>Click to add headshot</a:t>
            </a:r>
          </a:p>
        </p:txBody>
      </p:sp>
      <p:sp>
        <p:nvSpPr>
          <p:cNvPr id="30" name="Text Placeholder 7">
            <a:extLst>
              <a:ext uri="{FF2B5EF4-FFF2-40B4-BE49-F238E27FC236}">
                <a16:creationId xmlns:a16="http://schemas.microsoft.com/office/drawing/2014/main" id="{0DC3B794-CB1A-A22A-514C-8C0D2AB8FAE3}"/>
              </a:ext>
            </a:extLst>
          </p:cNvPr>
          <p:cNvSpPr>
            <a:spLocks noGrp="1"/>
          </p:cNvSpPr>
          <p:nvPr>
            <p:ph type="body" sz="quarter" idx="22" hasCustomPrompt="1"/>
          </p:nvPr>
        </p:nvSpPr>
        <p:spPr>
          <a:xfrm>
            <a:off x="9779219" y="1530326"/>
            <a:ext cx="2053116" cy="2053117"/>
          </a:xfrm>
          <a:prstGeom prst="rect">
            <a:avLst/>
          </a:prstGeo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31" name="Picture Placeholder 3">
            <a:extLst>
              <a:ext uri="{FF2B5EF4-FFF2-40B4-BE49-F238E27FC236}">
                <a16:creationId xmlns:a16="http://schemas.microsoft.com/office/drawing/2014/main" id="{A0C3DC43-3F18-92BF-2EB9-D8C6C6E1B5DD}"/>
              </a:ext>
            </a:extLst>
          </p:cNvPr>
          <p:cNvSpPr>
            <a:spLocks noGrp="1"/>
          </p:cNvSpPr>
          <p:nvPr>
            <p:ph type="pic" sz="quarter" idx="23" hasCustomPrompt="1"/>
          </p:nvPr>
        </p:nvSpPr>
        <p:spPr>
          <a:xfrm>
            <a:off x="7711522" y="3742187"/>
            <a:ext cx="2053116" cy="2053121"/>
          </a:xfrm>
          <a:prstGeom prst="rect">
            <a:avLst/>
          </a:prstGeom>
        </p:spPr>
        <p:txBody>
          <a:bodyPr/>
          <a:lstStyle>
            <a:lvl1pPr>
              <a:defRPr>
                <a:solidFill>
                  <a:schemeClr val="accent1"/>
                </a:solidFill>
              </a:defRPr>
            </a:lvl1pPr>
          </a:lstStyle>
          <a:p>
            <a:r>
              <a:rPr lang="en-US"/>
              <a:t>Click to add headshot</a:t>
            </a:r>
          </a:p>
        </p:txBody>
      </p:sp>
      <p:sp>
        <p:nvSpPr>
          <p:cNvPr id="32" name="Text Placeholder 7">
            <a:extLst>
              <a:ext uri="{FF2B5EF4-FFF2-40B4-BE49-F238E27FC236}">
                <a16:creationId xmlns:a16="http://schemas.microsoft.com/office/drawing/2014/main" id="{9B1D56E2-4790-AF19-B723-890EC18A0A39}"/>
              </a:ext>
            </a:extLst>
          </p:cNvPr>
          <p:cNvSpPr>
            <a:spLocks noGrp="1"/>
          </p:cNvSpPr>
          <p:nvPr>
            <p:ph type="body" sz="quarter" idx="24" hasCustomPrompt="1"/>
          </p:nvPr>
        </p:nvSpPr>
        <p:spPr>
          <a:xfrm>
            <a:off x="9779219" y="3742186"/>
            <a:ext cx="2053116" cy="2053117"/>
          </a:xfrm>
          <a:prstGeom prst="rect">
            <a:avLst/>
          </a:prstGeom>
          <a:solidFill>
            <a:schemeClr val="accent2">
              <a:lumMod val="75000"/>
            </a:schemeClr>
          </a:solidFill>
        </p:spPr>
        <p:txBody>
          <a:bodyPr vert="horz" lIns="91440" tIns="45720" rIns="91440" bIns="45720" rtlCol="0" anchor="ctr" anchorCtr="0">
            <a:normAutofit/>
          </a:bodyPr>
          <a:lstStyle>
            <a:lvl1pPr>
              <a:defRPr lang="en-US" sz="180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Tree>
    <p:extLst>
      <p:ext uri="{BB962C8B-B14F-4D97-AF65-F5344CB8AC3E}">
        <p14:creationId xmlns:p14="http://schemas.microsoft.com/office/powerpoint/2010/main" val="2490285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6798-A0D8-CBEE-BC8A-12988115193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76C86C9-3CDF-2B24-563E-4E2D5DE0851D}"/>
              </a:ext>
            </a:extLst>
          </p:cNvPr>
          <p:cNvSpPr>
            <a:spLocks noGrp="1"/>
          </p:cNvSpPr>
          <p:nvPr>
            <p:ph type="ftr" sz="quarter" idx="10"/>
          </p:nvPr>
        </p:nvSpPr>
        <p:spPr/>
        <p:txBody>
          <a:bodyPr/>
          <a:lstStyle/>
          <a:p>
            <a:pPr algn="r"/>
            <a:r>
              <a:rPr lang="en-US"/>
              <a:t>Project Number &amp; Title</a:t>
            </a:r>
          </a:p>
        </p:txBody>
      </p:sp>
    </p:spTree>
    <p:extLst>
      <p:ext uri="{BB962C8B-B14F-4D97-AF65-F5344CB8AC3E}">
        <p14:creationId xmlns:p14="http://schemas.microsoft.com/office/powerpoint/2010/main" val="2101595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am Intro - Multiple Team Memb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A1739-B7D4-4856-B098-8B20037FC589}"/>
              </a:ext>
            </a:extLst>
          </p:cNvPr>
          <p:cNvSpPr>
            <a:spLocks noGrp="1"/>
          </p:cNvSpPr>
          <p:nvPr>
            <p:ph type="pic" sz="quarter" idx="10" hasCustomPrompt="1"/>
          </p:nvPr>
        </p:nvSpPr>
        <p:spPr>
          <a:xfrm>
            <a:off x="1326031" y="1638390"/>
            <a:ext cx="1546269" cy="1463271"/>
          </a:xfrm>
          <a:prstGeom prst="rect">
            <a:avLst/>
          </a:prstGeom>
        </p:spPr>
        <p:txBody>
          <a:bodyPr/>
          <a:lstStyle>
            <a:lvl1pPr>
              <a:defRPr>
                <a:solidFill>
                  <a:schemeClr val="accent1"/>
                </a:solidFill>
              </a:defRPr>
            </a:lvl1pPr>
          </a:lstStyle>
          <a:p>
            <a:r>
              <a:rPr lang="en-US"/>
              <a:t>Click to add headshot</a:t>
            </a:r>
          </a:p>
        </p:txBody>
      </p:sp>
      <p:sp>
        <p:nvSpPr>
          <p:cNvPr id="8" name="Text Placeholder 7">
            <a:extLst>
              <a:ext uri="{FF2B5EF4-FFF2-40B4-BE49-F238E27FC236}">
                <a16:creationId xmlns:a16="http://schemas.microsoft.com/office/drawing/2014/main" id="{683116E3-CAC7-4648-A90F-BD3934DA459E}"/>
              </a:ext>
            </a:extLst>
          </p:cNvPr>
          <p:cNvSpPr>
            <a:spLocks noGrp="1"/>
          </p:cNvSpPr>
          <p:nvPr>
            <p:ph type="body" sz="quarter" idx="11" hasCustomPrompt="1"/>
          </p:nvPr>
        </p:nvSpPr>
        <p:spPr>
          <a:xfrm>
            <a:off x="2893641" y="1637366"/>
            <a:ext cx="1648596" cy="1463638"/>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0" name="Picture Placeholder 3">
            <a:extLst>
              <a:ext uri="{FF2B5EF4-FFF2-40B4-BE49-F238E27FC236}">
                <a16:creationId xmlns:a16="http://schemas.microsoft.com/office/drawing/2014/main" id="{50DFB679-A108-43C6-A619-AE7DA9AC4D44}"/>
              </a:ext>
            </a:extLst>
          </p:cNvPr>
          <p:cNvSpPr>
            <a:spLocks noGrp="1"/>
          </p:cNvSpPr>
          <p:nvPr>
            <p:ph type="pic" sz="quarter" idx="14" hasCustomPrompt="1"/>
          </p:nvPr>
        </p:nvSpPr>
        <p:spPr>
          <a:xfrm>
            <a:off x="4926017" y="1637744"/>
            <a:ext cx="1546269" cy="1463271"/>
          </a:xfrm>
          <a:prstGeom prst="rect">
            <a:avLst/>
          </a:prstGeom>
        </p:spPr>
        <p:txBody>
          <a:bodyPr/>
          <a:lstStyle>
            <a:lvl1pPr>
              <a:defRPr>
                <a:solidFill>
                  <a:schemeClr val="accent1"/>
                </a:solidFill>
              </a:defRPr>
            </a:lvl1pPr>
          </a:lstStyle>
          <a:p>
            <a:r>
              <a:rPr lang="en-US"/>
              <a:t>Click to add headshot</a:t>
            </a:r>
          </a:p>
        </p:txBody>
      </p:sp>
      <p:sp>
        <p:nvSpPr>
          <p:cNvPr id="11" name="Text Placeholder 7">
            <a:extLst>
              <a:ext uri="{FF2B5EF4-FFF2-40B4-BE49-F238E27FC236}">
                <a16:creationId xmlns:a16="http://schemas.microsoft.com/office/drawing/2014/main" id="{A539EF00-D930-4DB5-BB97-53811B908B07}"/>
              </a:ext>
            </a:extLst>
          </p:cNvPr>
          <p:cNvSpPr>
            <a:spLocks noGrp="1"/>
          </p:cNvSpPr>
          <p:nvPr>
            <p:ph type="body" sz="quarter" idx="15" hasCustomPrompt="1"/>
          </p:nvPr>
        </p:nvSpPr>
        <p:spPr>
          <a:xfrm>
            <a:off x="6488705" y="1637366"/>
            <a:ext cx="1648596" cy="1463638"/>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5" name="Footer Placeholder 4">
            <a:extLst>
              <a:ext uri="{FF2B5EF4-FFF2-40B4-BE49-F238E27FC236}">
                <a16:creationId xmlns:a16="http://schemas.microsoft.com/office/drawing/2014/main" id="{5BABAA7D-B3C9-40A7-AD6D-D8F5E0EE5083}"/>
              </a:ext>
            </a:extLst>
          </p:cNvPr>
          <p:cNvSpPr>
            <a:spLocks noGrp="1"/>
          </p:cNvSpPr>
          <p:nvPr>
            <p:ph type="ftr" sz="quarter" idx="18"/>
          </p:nvPr>
        </p:nvSpPr>
        <p:spPr>
          <a:xfrm>
            <a:off x="1755647" y="6356350"/>
            <a:ext cx="10076687" cy="365125"/>
          </a:xfrm>
        </p:spPr>
        <p:txBody>
          <a:bodyPr/>
          <a:lstStyle/>
          <a:p>
            <a:pPr algn="r"/>
            <a:r>
              <a:rPr lang="en-US"/>
              <a:t>Project Number &amp; Title</a:t>
            </a:r>
          </a:p>
        </p:txBody>
      </p:sp>
      <p:sp>
        <p:nvSpPr>
          <p:cNvPr id="16" name="Picture Placeholder 3">
            <a:extLst>
              <a:ext uri="{FF2B5EF4-FFF2-40B4-BE49-F238E27FC236}">
                <a16:creationId xmlns:a16="http://schemas.microsoft.com/office/drawing/2014/main" id="{C2354EEA-7EA5-4403-B516-8A09C627578A}"/>
              </a:ext>
            </a:extLst>
          </p:cNvPr>
          <p:cNvSpPr>
            <a:spLocks noGrp="1"/>
          </p:cNvSpPr>
          <p:nvPr>
            <p:ph type="pic" sz="quarter" idx="19" hasCustomPrompt="1"/>
          </p:nvPr>
        </p:nvSpPr>
        <p:spPr>
          <a:xfrm>
            <a:off x="8540138" y="1637744"/>
            <a:ext cx="1546269" cy="1463271"/>
          </a:xfrm>
          <a:prstGeom prst="rect">
            <a:avLst/>
          </a:prstGeom>
        </p:spPr>
        <p:txBody>
          <a:bodyPr/>
          <a:lstStyle>
            <a:lvl1pPr>
              <a:defRPr>
                <a:solidFill>
                  <a:schemeClr val="accent1"/>
                </a:solidFill>
              </a:defRPr>
            </a:lvl1pPr>
          </a:lstStyle>
          <a:p>
            <a:r>
              <a:rPr lang="en-US"/>
              <a:t>Click to add headshot</a:t>
            </a:r>
          </a:p>
        </p:txBody>
      </p:sp>
      <p:sp>
        <p:nvSpPr>
          <p:cNvPr id="17" name="Text Placeholder 7">
            <a:extLst>
              <a:ext uri="{FF2B5EF4-FFF2-40B4-BE49-F238E27FC236}">
                <a16:creationId xmlns:a16="http://schemas.microsoft.com/office/drawing/2014/main" id="{42A68324-62C4-49AE-B54F-3D4FFAFEE2EA}"/>
              </a:ext>
            </a:extLst>
          </p:cNvPr>
          <p:cNvSpPr>
            <a:spLocks noGrp="1"/>
          </p:cNvSpPr>
          <p:nvPr>
            <p:ph type="body" sz="quarter" idx="20" hasCustomPrompt="1"/>
          </p:nvPr>
        </p:nvSpPr>
        <p:spPr>
          <a:xfrm>
            <a:off x="10108510" y="1637366"/>
            <a:ext cx="1648596" cy="1463638"/>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4" name="Picture Placeholder 3">
            <a:extLst>
              <a:ext uri="{FF2B5EF4-FFF2-40B4-BE49-F238E27FC236}">
                <a16:creationId xmlns:a16="http://schemas.microsoft.com/office/drawing/2014/main" id="{EEED19F1-CDC2-47F8-8335-EC50426E813E}"/>
              </a:ext>
            </a:extLst>
          </p:cNvPr>
          <p:cNvSpPr>
            <a:spLocks noGrp="1"/>
          </p:cNvSpPr>
          <p:nvPr>
            <p:ph type="pic" sz="quarter" idx="21" hasCustomPrompt="1"/>
          </p:nvPr>
        </p:nvSpPr>
        <p:spPr>
          <a:xfrm>
            <a:off x="1311808" y="3659342"/>
            <a:ext cx="1546269" cy="1463271"/>
          </a:xfrm>
          <a:prstGeom prst="rect">
            <a:avLst/>
          </a:prstGeom>
        </p:spPr>
        <p:txBody>
          <a:bodyPr/>
          <a:lstStyle>
            <a:lvl1pPr>
              <a:defRPr>
                <a:solidFill>
                  <a:schemeClr val="accent1"/>
                </a:solidFill>
              </a:defRPr>
            </a:lvl1pPr>
          </a:lstStyle>
          <a:p>
            <a:r>
              <a:rPr lang="en-US"/>
              <a:t>Click to add headshot</a:t>
            </a:r>
          </a:p>
        </p:txBody>
      </p:sp>
      <p:sp>
        <p:nvSpPr>
          <p:cNvPr id="25" name="Text Placeholder 7">
            <a:extLst>
              <a:ext uri="{FF2B5EF4-FFF2-40B4-BE49-F238E27FC236}">
                <a16:creationId xmlns:a16="http://schemas.microsoft.com/office/drawing/2014/main" id="{A6EAF9F1-784F-41E2-A921-1CF227861307}"/>
              </a:ext>
            </a:extLst>
          </p:cNvPr>
          <p:cNvSpPr>
            <a:spLocks noGrp="1"/>
          </p:cNvSpPr>
          <p:nvPr>
            <p:ph type="body" sz="quarter" idx="22" hasCustomPrompt="1"/>
          </p:nvPr>
        </p:nvSpPr>
        <p:spPr>
          <a:xfrm>
            <a:off x="2879418" y="3658318"/>
            <a:ext cx="1648596" cy="1463638"/>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6" name="Picture Placeholder 3">
            <a:extLst>
              <a:ext uri="{FF2B5EF4-FFF2-40B4-BE49-F238E27FC236}">
                <a16:creationId xmlns:a16="http://schemas.microsoft.com/office/drawing/2014/main" id="{AD2C3D1F-F5DC-4D08-B1DE-B1B2903E0F20}"/>
              </a:ext>
            </a:extLst>
          </p:cNvPr>
          <p:cNvSpPr>
            <a:spLocks noGrp="1"/>
          </p:cNvSpPr>
          <p:nvPr>
            <p:ph type="pic" sz="quarter" idx="23" hasCustomPrompt="1"/>
          </p:nvPr>
        </p:nvSpPr>
        <p:spPr>
          <a:xfrm>
            <a:off x="4911794" y="3658696"/>
            <a:ext cx="1546269" cy="1463271"/>
          </a:xfrm>
          <a:prstGeom prst="rect">
            <a:avLst/>
          </a:prstGeom>
        </p:spPr>
        <p:txBody>
          <a:bodyPr/>
          <a:lstStyle>
            <a:lvl1pPr>
              <a:defRPr>
                <a:solidFill>
                  <a:schemeClr val="accent1"/>
                </a:solidFill>
              </a:defRPr>
            </a:lvl1pPr>
          </a:lstStyle>
          <a:p>
            <a:r>
              <a:rPr lang="en-US"/>
              <a:t>Click to add headshot</a:t>
            </a:r>
          </a:p>
        </p:txBody>
      </p:sp>
      <p:sp>
        <p:nvSpPr>
          <p:cNvPr id="27" name="Text Placeholder 7">
            <a:extLst>
              <a:ext uri="{FF2B5EF4-FFF2-40B4-BE49-F238E27FC236}">
                <a16:creationId xmlns:a16="http://schemas.microsoft.com/office/drawing/2014/main" id="{01C8453C-4DDA-45D4-9E2D-D43C6BD999A9}"/>
              </a:ext>
            </a:extLst>
          </p:cNvPr>
          <p:cNvSpPr>
            <a:spLocks noGrp="1"/>
          </p:cNvSpPr>
          <p:nvPr>
            <p:ph type="body" sz="quarter" idx="24" hasCustomPrompt="1"/>
          </p:nvPr>
        </p:nvSpPr>
        <p:spPr>
          <a:xfrm>
            <a:off x="6474482" y="3658318"/>
            <a:ext cx="1648596" cy="1463638"/>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28" name="Picture Placeholder 3">
            <a:extLst>
              <a:ext uri="{FF2B5EF4-FFF2-40B4-BE49-F238E27FC236}">
                <a16:creationId xmlns:a16="http://schemas.microsoft.com/office/drawing/2014/main" id="{D1A0B504-DAF8-4A6D-9884-76F3DABC099A}"/>
              </a:ext>
            </a:extLst>
          </p:cNvPr>
          <p:cNvSpPr>
            <a:spLocks noGrp="1"/>
          </p:cNvSpPr>
          <p:nvPr>
            <p:ph type="pic" sz="quarter" idx="25" hasCustomPrompt="1"/>
          </p:nvPr>
        </p:nvSpPr>
        <p:spPr>
          <a:xfrm>
            <a:off x="8525915" y="3658696"/>
            <a:ext cx="1546269" cy="1463271"/>
          </a:xfrm>
          <a:prstGeom prst="rect">
            <a:avLst/>
          </a:prstGeom>
        </p:spPr>
        <p:txBody>
          <a:bodyPr/>
          <a:lstStyle>
            <a:lvl1pPr>
              <a:defRPr>
                <a:solidFill>
                  <a:schemeClr val="accent1"/>
                </a:solidFill>
              </a:defRPr>
            </a:lvl1pPr>
          </a:lstStyle>
          <a:p>
            <a:r>
              <a:rPr lang="en-US"/>
              <a:t>Click to add headshot</a:t>
            </a:r>
          </a:p>
        </p:txBody>
      </p:sp>
      <p:sp>
        <p:nvSpPr>
          <p:cNvPr id="29" name="Text Placeholder 7">
            <a:extLst>
              <a:ext uri="{FF2B5EF4-FFF2-40B4-BE49-F238E27FC236}">
                <a16:creationId xmlns:a16="http://schemas.microsoft.com/office/drawing/2014/main" id="{F6BE86E4-A293-49EF-A47F-1483B184E426}"/>
              </a:ext>
            </a:extLst>
          </p:cNvPr>
          <p:cNvSpPr>
            <a:spLocks noGrp="1"/>
          </p:cNvSpPr>
          <p:nvPr>
            <p:ph type="body" sz="quarter" idx="26" hasCustomPrompt="1"/>
          </p:nvPr>
        </p:nvSpPr>
        <p:spPr>
          <a:xfrm>
            <a:off x="10094287" y="3658318"/>
            <a:ext cx="1648596" cy="1463638"/>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3" name="Title 4">
            <a:extLst>
              <a:ext uri="{FF2B5EF4-FFF2-40B4-BE49-F238E27FC236}">
                <a16:creationId xmlns:a16="http://schemas.microsoft.com/office/drawing/2014/main" id="{5034BEF9-CDB3-1EB8-9E44-557850C66321}"/>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AB3B258-8C96-BD05-ADD9-80BCC46A35BA}"/>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68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42BF-A3C3-0F02-FED0-D4C7648EC0C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A62E3B1-FDA0-9357-3AF1-7E6A110035E0}"/>
              </a:ext>
            </a:extLst>
          </p:cNvPr>
          <p:cNvSpPr>
            <a:spLocks noGrp="1"/>
          </p:cNvSpPr>
          <p:nvPr>
            <p:ph type="ftr" sz="quarter" idx="10"/>
          </p:nvPr>
        </p:nvSpPr>
        <p:spPr/>
        <p:txBody>
          <a:bodyPr/>
          <a:lstStyle/>
          <a:p>
            <a:pPr algn="r"/>
            <a:r>
              <a:rPr lang="en-US"/>
              <a:t>Project Number &amp; Title</a:t>
            </a:r>
          </a:p>
        </p:txBody>
      </p:sp>
    </p:spTree>
    <p:extLst>
      <p:ext uri="{BB962C8B-B14F-4D97-AF65-F5344CB8AC3E}">
        <p14:creationId xmlns:p14="http://schemas.microsoft.com/office/powerpoint/2010/main" val="11161649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9F221771-1016-4306-832E-697AA25FC162}"/>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pic>
        <p:nvPicPr>
          <p:cNvPr id="4" name="Picture 3" descr="A blue and black rectangle&#10;&#10;Description automatically generated">
            <a:extLst>
              <a:ext uri="{FF2B5EF4-FFF2-40B4-BE49-F238E27FC236}">
                <a16:creationId xmlns:a16="http://schemas.microsoft.com/office/drawing/2014/main" id="{F5FC9665-AAF9-A732-072C-CEA530CA87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988" b="-14135"/>
          <a:stretch/>
        </p:blipFill>
        <p:spPr>
          <a:xfrm>
            <a:off x="-1" y="0"/>
            <a:ext cx="12192001" cy="6250898"/>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F11F5054-6BC0-CF34-D9F1-5AE9637402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969" y="262857"/>
            <a:ext cx="1138426" cy="935538"/>
          </a:xfrm>
          <a:prstGeom prst="rect">
            <a:avLst/>
          </a:prstGeom>
        </p:spPr>
      </p:pic>
    </p:spTree>
    <p:extLst>
      <p:ext uri="{BB962C8B-B14F-4D97-AF65-F5344CB8AC3E}">
        <p14:creationId xmlns:p14="http://schemas.microsoft.com/office/powerpoint/2010/main" val="3880238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131F-07E1-9EE1-1037-1D4684D557D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C9C5D33-9132-920D-F6FD-1B1D5258ABDE}"/>
              </a:ext>
            </a:extLst>
          </p:cNvPr>
          <p:cNvSpPr>
            <a:spLocks noGrp="1"/>
          </p:cNvSpPr>
          <p:nvPr>
            <p:ph type="ftr" sz="quarter" idx="10"/>
          </p:nvPr>
        </p:nvSpPr>
        <p:spPr/>
        <p:txBody>
          <a:bodyPr/>
          <a:lstStyle/>
          <a:p>
            <a:pPr algn="r"/>
            <a:r>
              <a:rPr lang="en-US"/>
              <a:t>Project Number &amp; Title</a:t>
            </a:r>
          </a:p>
        </p:txBody>
      </p:sp>
    </p:spTree>
    <p:extLst>
      <p:ext uri="{BB962C8B-B14F-4D97-AF65-F5344CB8AC3E}">
        <p14:creationId xmlns:p14="http://schemas.microsoft.com/office/powerpoint/2010/main" val="432213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9F221771-1016-4306-832E-697AA25FC162}"/>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pic>
        <p:nvPicPr>
          <p:cNvPr id="6" name="Picture 5" descr="A blue and black logo&#10;&#10;Description automatically generated">
            <a:extLst>
              <a:ext uri="{FF2B5EF4-FFF2-40B4-BE49-F238E27FC236}">
                <a16:creationId xmlns:a16="http://schemas.microsoft.com/office/drawing/2014/main" id="{60A87092-9A5F-F8DB-C0EE-41355C7A05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64" t="25227" r="11755" b="-2829"/>
          <a:stretch/>
        </p:blipFill>
        <p:spPr>
          <a:xfrm>
            <a:off x="0" y="0"/>
            <a:ext cx="12192000" cy="6160957"/>
          </a:xfrm>
          <a:prstGeom prst="rect">
            <a:avLst/>
          </a:prstGeom>
        </p:spPr>
      </p:pic>
      <p:pic>
        <p:nvPicPr>
          <p:cNvPr id="8" name="Picture 7" descr="A white logo with black background&#10;&#10;Description automatically generated">
            <a:extLst>
              <a:ext uri="{FF2B5EF4-FFF2-40B4-BE49-F238E27FC236}">
                <a16:creationId xmlns:a16="http://schemas.microsoft.com/office/drawing/2014/main" id="{F2B79380-A995-835E-9382-0996DEDC93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969" y="262857"/>
            <a:ext cx="1138426" cy="935538"/>
          </a:xfrm>
          <a:prstGeom prst="rect">
            <a:avLst/>
          </a:prstGeom>
        </p:spPr>
      </p:pic>
    </p:spTree>
    <p:extLst>
      <p:ext uri="{BB962C8B-B14F-4D97-AF65-F5344CB8AC3E}">
        <p14:creationId xmlns:p14="http://schemas.microsoft.com/office/powerpoint/2010/main" val="21634292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DBF2-0E6E-1F12-1379-0AAE583043B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39BAB64-B3B8-93FB-0D5F-F90E22C59B12}"/>
              </a:ext>
            </a:extLst>
          </p:cNvPr>
          <p:cNvSpPr>
            <a:spLocks noGrp="1"/>
          </p:cNvSpPr>
          <p:nvPr>
            <p:ph type="ftr" sz="quarter" idx="10"/>
          </p:nvPr>
        </p:nvSpPr>
        <p:spPr/>
        <p:txBody>
          <a:bodyPr/>
          <a:lstStyle/>
          <a:p>
            <a:pPr algn="r"/>
            <a:r>
              <a:rPr lang="en-US"/>
              <a:t>Project Number &amp; Title</a:t>
            </a:r>
          </a:p>
        </p:txBody>
      </p:sp>
    </p:spTree>
    <p:extLst>
      <p:ext uri="{BB962C8B-B14F-4D97-AF65-F5344CB8AC3E}">
        <p14:creationId xmlns:p14="http://schemas.microsoft.com/office/powerpoint/2010/main" val="14139576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3584-FF57-250C-A1CA-1C07A9F411E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6AE7709-0AF8-31FC-42CD-53FAF36E93C3}"/>
              </a:ext>
            </a:extLst>
          </p:cNvPr>
          <p:cNvSpPr>
            <a:spLocks noGrp="1"/>
          </p:cNvSpPr>
          <p:nvPr>
            <p:ph type="ftr" sz="quarter" idx="10"/>
          </p:nvPr>
        </p:nvSpPr>
        <p:spPr/>
        <p:txBody>
          <a:bodyPr/>
          <a:lstStyle/>
          <a:p>
            <a:pPr algn="r"/>
            <a:r>
              <a:rPr lang="en-US"/>
              <a:t>Project Number &amp; Title</a:t>
            </a:r>
          </a:p>
        </p:txBody>
      </p:sp>
    </p:spTree>
    <p:extLst>
      <p:ext uri="{BB962C8B-B14F-4D97-AF65-F5344CB8AC3E}">
        <p14:creationId xmlns:p14="http://schemas.microsoft.com/office/powerpoint/2010/main" val="10980076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8A5A-44BF-52B8-5850-EB7A0EBEEAC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A7FBF38-FA26-BCCA-D814-CB5FF554EE3C}"/>
              </a:ext>
            </a:extLst>
          </p:cNvPr>
          <p:cNvSpPr>
            <a:spLocks noGrp="1"/>
          </p:cNvSpPr>
          <p:nvPr>
            <p:ph type="ftr" sz="quarter" idx="10"/>
          </p:nvPr>
        </p:nvSpPr>
        <p:spPr/>
        <p:txBody>
          <a:bodyPr/>
          <a:lstStyle/>
          <a:p>
            <a:pPr algn="r"/>
            <a:r>
              <a:rPr lang="en-US"/>
              <a:t>Project Number &amp; Title</a:t>
            </a:r>
          </a:p>
        </p:txBody>
      </p:sp>
    </p:spTree>
    <p:extLst>
      <p:ext uri="{BB962C8B-B14F-4D97-AF65-F5344CB8AC3E}">
        <p14:creationId xmlns:p14="http://schemas.microsoft.com/office/powerpoint/2010/main" val="2780349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5" name="Picture 14" descr="A blue and black rectangle&#10;&#10;Description automatically generated">
            <a:extLst>
              <a:ext uri="{FF2B5EF4-FFF2-40B4-BE49-F238E27FC236}">
                <a16:creationId xmlns:a16="http://schemas.microsoft.com/office/drawing/2014/main" id="{FFDFE4E6-34BE-3AD8-477C-B270DEC1DE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87"/>
          <a:stretch/>
        </p:blipFill>
        <p:spPr>
          <a:xfrm>
            <a:off x="0" y="0"/>
            <a:ext cx="6496424" cy="2850776"/>
          </a:xfrm>
          <a:prstGeom prst="rect">
            <a:avLst/>
          </a:prstGeom>
        </p:spPr>
      </p:pic>
      <p:sp>
        <p:nvSpPr>
          <p:cNvPr id="5" name="Rectangle 4">
            <a:extLst>
              <a:ext uri="{FF2B5EF4-FFF2-40B4-BE49-F238E27FC236}">
                <a16:creationId xmlns:a16="http://schemas.microsoft.com/office/drawing/2014/main" id="{8BD4F2F4-41A7-4AF5-8B8F-495058752B7F}"/>
              </a:ext>
            </a:extLst>
          </p:cNvPr>
          <p:cNvSpPr/>
          <p:nvPr userDrawn="1"/>
        </p:nvSpPr>
        <p:spPr>
          <a:xfrm>
            <a:off x="6496424" y="0"/>
            <a:ext cx="56955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B97084-F6CD-4504-99AA-BDF711B7CED2}"/>
              </a:ext>
            </a:extLst>
          </p:cNvPr>
          <p:cNvSpPr>
            <a:spLocks noGrp="1"/>
          </p:cNvSpPr>
          <p:nvPr>
            <p:ph type="title"/>
          </p:nvPr>
        </p:nvSpPr>
        <p:spPr>
          <a:xfrm>
            <a:off x="6648823" y="3795059"/>
            <a:ext cx="5390777" cy="2850776"/>
          </a:xfrm>
          <a:noFill/>
        </p:spPr>
        <p:txBody>
          <a:bodyPr>
            <a:normAutofit/>
          </a:bodyPr>
          <a:lstStyle>
            <a:lvl1pPr algn="l">
              <a:defRPr sz="4400" b="1" i="0">
                <a:solidFill>
                  <a:schemeClr val="bg1"/>
                </a:solidFill>
                <a:latin typeface="Poppins SemiBold" pitchFamily="2" charset="77"/>
                <a:cs typeface="Poppins SemiBold" pitchFamily="2" charset="77"/>
              </a:defRPr>
            </a:lvl1pPr>
          </a:lstStyle>
          <a:p>
            <a:r>
              <a:rPr lang="en-US"/>
              <a:t>Click to edit Master title style</a:t>
            </a:r>
          </a:p>
        </p:txBody>
      </p:sp>
      <p:cxnSp>
        <p:nvCxnSpPr>
          <p:cNvPr id="9" name="Straight Connector 8">
            <a:extLst>
              <a:ext uri="{FF2B5EF4-FFF2-40B4-BE49-F238E27FC236}">
                <a16:creationId xmlns:a16="http://schemas.microsoft.com/office/drawing/2014/main" id="{53348F82-7755-4ABF-8100-CA7ECA91DDC5}"/>
              </a:ext>
            </a:extLst>
          </p:cNvPr>
          <p:cNvCxnSpPr>
            <a:cxnSpLocks/>
          </p:cNvCxnSpPr>
          <p:nvPr userDrawn="1"/>
        </p:nvCxnSpPr>
        <p:spPr>
          <a:xfrm>
            <a:off x="660030" y="2641600"/>
            <a:ext cx="525162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009595E-245E-464A-882B-F09636DC9AFF}"/>
              </a:ext>
            </a:extLst>
          </p:cNvPr>
          <p:cNvSpPr>
            <a:spLocks noGrp="1"/>
          </p:cNvSpPr>
          <p:nvPr>
            <p:ph type="body" sz="quarter" idx="10" hasCustomPrompt="1"/>
          </p:nvPr>
        </p:nvSpPr>
        <p:spPr>
          <a:xfrm>
            <a:off x="691979" y="1211050"/>
            <a:ext cx="5152768" cy="1383912"/>
          </a:xfrm>
          <a:prstGeom prst="rect">
            <a:avLst/>
          </a:prstGeom>
        </p:spPr>
        <p:txBody>
          <a:bodyPr>
            <a:normAutofit/>
          </a:bodyPr>
          <a:lstStyle>
            <a:lvl1pPr>
              <a:defRPr sz="4400" b="1" i="0">
                <a:solidFill>
                  <a:schemeClr val="tx1"/>
                </a:solidFill>
                <a:latin typeface="Poppins SemiBold" pitchFamily="2" charset="77"/>
                <a:cs typeface="Poppins SemiBold" pitchFamily="2" charset="77"/>
              </a:defRPr>
            </a:lvl1pPr>
          </a:lstStyle>
          <a:p>
            <a:r>
              <a:rPr lang="en-US">
                <a:solidFill>
                  <a:schemeClr val="accent2">
                    <a:lumMod val="75000"/>
                  </a:schemeClr>
                </a:solidFill>
              </a:rPr>
              <a:t>Click to edit Master title style</a:t>
            </a:r>
          </a:p>
        </p:txBody>
      </p:sp>
    </p:spTree>
    <p:extLst>
      <p:ext uri="{BB962C8B-B14F-4D97-AF65-F5344CB8AC3E}">
        <p14:creationId xmlns:p14="http://schemas.microsoft.com/office/powerpoint/2010/main" val="34917073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9F221771-1016-4306-832E-697AA25FC162}"/>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2181217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9F221771-1016-4306-832E-697AA25FC162}"/>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pic>
        <p:nvPicPr>
          <p:cNvPr id="2" name="Picture 1" descr="A blue arrow pointing to a black background&#10;&#10;Description automatically generated">
            <a:extLst>
              <a:ext uri="{FF2B5EF4-FFF2-40B4-BE49-F238E27FC236}">
                <a16:creationId xmlns:a16="http://schemas.microsoft.com/office/drawing/2014/main" id="{48A742CA-17BC-DB33-1D97-34342DEF1D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405" t="29971" r="65182"/>
          <a:stretch/>
        </p:blipFill>
        <p:spPr>
          <a:xfrm>
            <a:off x="0" y="0"/>
            <a:ext cx="5474043" cy="6864255"/>
          </a:xfrm>
          <a:prstGeom prst="rect">
            <a:avLst/>
          </a:prstGeom>
        </p:spPr>
      </p:pic>
      <p:pic>
        <p:nvPicPr>
          <p:cNvPr id="5" name="Picture 4" descr="A white logo with black background&#10;&#10;Description automatically generated">
            <a:extLst>
              <a:ext uri="{FF2B5EF4-FFF2-40B4-BE49-F238E27FC236}">
                <a16:creationId xmlns:a16="http://schemas.microsoft.com/office/drawing/2014/main" id="{E9E7A325-C83D-525F-5B8C-58DBC59E0A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969" y="262857"/>
            <a:ext cx="1138426" cy="935538"/>
          </a:xfrm>
          <a:prstGeom prst="rect">
            <a:avLst/>
          </a:prstGeom>
        </p:spPr>
      </p:pic>
    </p:spTree>
    <p:extLst>
      <p:ext uri="{BB962C8B-B14F-4D97-AF65-F5344CB8AC3E}">
        <p14:creationId xmlns:p14="http://schemas.microsoft.com/office/powerpoint/2010/main" val="42451092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0" y="457200"/>
            <a:ext cx="39433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210300" y="987425"/>
            <a:ext cx="5622035" cy="48736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71650" y="2171700"/>
            <a:ext cx="3943350" cy="36972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B6C59E6A-4EB9-4094-BD3D-94E1BA36C3FC}"/>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Tree>
    <p:extLst>
      <p:ext uri="{BB962C8B-B14F-4D97-AF65-F5344CB8AC3E}">
        <p14:creationId xmlns:p14="http://schemas.microsoft.com/office/powerpoint/2010/main" val="1646043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6208776" y="987425"/>
            <a:ext cx="5623560" cy="4873625"/>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73936" y="2176272"/>
            <a:ext cx="3941064" cy="3694176"/>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AD9D43A2-4A61-4EA2-9CFB-85E174CEAA00}"/>
              </a:ext>
            </a:extLst>
          </p:cNvPr>
          <p:cNvSpPr>
            <a:spLocks noGrp="1"/>
          </p:cNvSpPr>
          <p:nvPr>
            <p:ph type="ftr" sz="quarter" idx="12"/>
          </p:nvPr>
        </p:nvSpPr>
        <p:spPr>
          <a:xfrm>
            <a:off x="1755647" y="6356350"/>
            <a:ext cx="10076687" cy="365125"/>
          </a:xfrm>
        </p:spPr>
        <p:txBody>
          <a:bodyPr/>
          <a:lstStyle>
            <a:lvl1pPr>
              <a:defRPr>
                <a:solidFill>
                  <a:schemeClr val="accent2"/>
                </a:solidFill>
              </a:defRPr>
            </a:lvl1pPr>
          </a:lstStyle>
          <a:p>
            <a:pPr algn="r"/>
            <a:r>
              <a:rPr lang="en-US"/>
              <a:t>Project Number &amp; Title</a:t>
            </a:r>
          </a:p>
        </p:txBody>
      </p:sp>
    </p:spTree>
    <p:extLst>
      <p:ext uri="{BB962C8B-B14F-4D97-AF65-F5344CB8AC3E}">
        <p14:creationId xmlns:p14="http://schemas.microsoft.com/office/powerpoint/2010/main" val="2381005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with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E714F-1E25-A12A-BCE8-43B9BED524F9}"/>
              </a:ext>
            </a:extLst>
          </p:cNvPr>
          <p:cNvSpPr/>
          <p:nvPr userDrawn="1"/>
        </p:nvSpPr>
        <p:spPr>
          <a:xfrm>
            <a:off x="0" y="0"/>
            <a:ext cx="12192000" cy="606398"/>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descr="An empty placeholder to add an image. Click on the placeholder and select the image that you wish to add">
            <a:extLst>
              <a:ext uri="{FF2B5EF4-FFF2-40B4-BE49-F238E27FC236}">
                <a16:creationId xmlns:a16="http://schemas.microsoft.com/office/drawing/2014/main" id="{AD7EAF58-42C0-0DFF-B9D7-9ECE3795ADF3}"/>
              </a:ext>
            </a:extLst>
          </p:cNvPr>
          <p:cNvSpPr>
            <a:spLocks noGrp="1"/>
          </p:cNvSpPr>
          <p:nvPr>
            <p:ph type="pic" idx="1"/>
          </p:nvPr>
        </p:nvSpPr>
        <p:spPr>
          <a:xfrm>
            <a:off x="-1" y="1381125"/>
            <a:ext cx="12191999" cy="5476874"/>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descr="A white logo with black background&#10;&#10;Description automatically generated">
            <a:extLst>
              <a:ext uri="{FF2B5EF4-FFF2-40B4-BE49-F238E27FC236}">
                <a16:creationId xmlns:a16="http://schemas.microsoft.com/office/drawing/2014/main" id="{39ED6570-FFC7-68CF-E34D-223AC3BEF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37906" cy="606398"/>
          </a:xfrm>
          <a:prstGeom prst="rect">
            <a:avLst/>
          </a:prstGeom>
        </p:spPr>
      </p:pic>
      <p:sp>
        <p:nvSpPr>
          <p:cNvPr id="6" name="Title 1">
            <a:extLst>
              <a:ext uri="{FF2B5EF4-FFF2-40B4-BE49-F238E27FC236}">
                <a16:creationId xmlns:a16="http://schemas.microsoft.com/office/drawing/2014/main" id="{06773438-2D18-0242-DCE4-C0C9C5501A14}"/>
              </a:ext>
            </a:extLst>
          </p:cNvPr>
          <p:cNvSpPr>
            <a:spLocks noGrp="1"/>
          </p:cNvSpPr>
          <p:nvPr>
            <p:ph type="title"/>
          </p:nvPr>
        </p:nvSpPr>
        <p:spPr>
          <a:xfrm>
            <a:off x="1" y="606398"/>
            <a:ext cx="12058650" cy="708052"/>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18468981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24" name="Picture Placeholder 23" descr="An empty placeholder to add an image. Click on the placeholder and select the image that you wish to add">
            <a:extLst>
              <a:ext uri="{FF2B5EF4-FFF2-40B4-BE49-F238E27FC236}">
                <a16:creationId xmlns:a16="http://schemas.microsoft.com/office/drawing/2014/main" id="{E6ED8F92-42DC-D7EB-A891-DE7230EE356E}"/>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420528 h 6858000"/>
              <a:gd name="connsiteX3" fmla="*/ 11658600 w 12192000"/>
              <a:gd name="connsiteY3" fmla="*/ 6420528 h 6858000"/>
              <a:gd name="connsiteX4" fmla="*/ 11658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420528"/>
                </a:lnTo>
                <a:lnTo>
                  <a:pt x="11658600" y="6420528"/>
                </a:lnTo>
                <a:lnTo>
                  <a:pt x="11658600" y="6858000"/>
                </a:lnTo>
                <a:lnTo>
                  <a:pt x="0" y="6858000"/>
                </a:lnTo>
                <a:close/>
              </a:path>
            </a:pathLst>
          </a:custGeom>
        </p:spPr>
        <p:txBody>
          <a:bodyPr wrap="square">
            <a:no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5" name="Picture 24">
            <a:extLst>
              <a:ext uri="{FF2B5EF4-FFF2-40B4-BE49-F238E27FC236}">
                <a16:creationId xmlns:a16="http://schemas.microsoft.com/office/drawing/2014/main" id="{D8DB8CF4-608A-FB49-70A7-C683D1EF4F5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658600" y="6420528"/>
            <a:ext cx="533400" cy="437472"/>
          </a:xfrm>
          <a:prstGeom prst="rect">
            <a:avLst/>
          </a:prstGeom>
        </p:spPr>
      </p:pic>
    </p:spTree>
    <p:extLst>
      <p:ext uri="{BB962C8B-B14F-4D97-AF65-F5344CB8AC3E}">
        <p14:creationId xmlns:p14="http://schemas.microsoft.com/office/powerpoint/2010/main" val="39742864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alpha val="0"/>
            </a:schemeClr>
          </a:solidFill>
        </p:spPr>
        <p:txBody>
          <a:bodyPr/>
          <a:lstStyle>
            <a:lvl1pPr>
              <a:defRPr>
                <a:solidFill>
                  <a:schemeClr val="tx1"/>
                </a:solidFill>
              </a:defRPr>
            </a:lvl1pPr>
          </a:lstStyle>
          <a:p>
            <a:r>
              <a:rPr lang="en-US"/>
              <a:t>Click to edit Master title style</a:t>
            </a:r>
          </a:p>
        </p:txBody>
      </p:sp>
      <p:sp>
        <p:nvSpPr>
          <p:cNvPr id="7" name="Content Placeholder 6"/>
          <p:cNvSpPr>
            <a:spLocks noGrp="1"/>
          </p:cNvSpPr>
          <p:nvPr>
            <p:ph sz="quarter" idx="13"/>
          </p:nvPr>
        </p:nvSpPr>
        <p:spPr>
          <a:xfrm>
            <a:off x="1752600" y="1444752"/>
            <a:ext cx="10076688" cy="341145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A532B44-FF96-45CB-BEA7-AB16F9AB387E}"/>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C21D643A-FCC5-43E1-8618-E280C9A3FA85}"/>
              </a:ext>
            </a:extLst>
          </p:cNvPr>
          <p:cNvSpPr>
            <a:spLocks noGrp="1"/>
          </p:cNvSpPr>
          <p:nvPr>
            <p:ph type="ftr" sz="quarter" idx="12"/>
          </p:nvPr>
        </p:nvSpPr>
        <p:spPr>
          <a:xfrm>
            <a:off x="1755647" y="6356350"/>
            <a:ext cx="10076687" cy="365125"/>
          </a:xfrm>
        </p:spPr>
        <p:txBody>
          <a:bodyPr/>
          <a:lstStyle>
            <a:lvl1pPr>
              <a:defRPr>
                <a:solidFill>
                  <a:schemeClr val="accent2"/>
                </a:solidFill>
              </a:defRPr>
            </a:lvl1pPr>
          </a:lstStyle>
          <a:p>
            <a:pPr algn="r"/>
            <a:r>
              <a:rPr lang="en-US"/>
              <a:t>Project Number &amp; Title</a:t>
            </a:r>
          </a:p>
        </p:txBody>
      </p:sp>
    </p:spTree>
    <p:extLst>
      <p:ext uri="{BB962C8B-B14F-4D97-AF65-F5344CB8AC3E}">
        <p14:creationId xmlns:p14="http://schemas.microsoft.com/office/powerpoint/2010/main" val="174547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5622" y="1709739"/>
            <a:ext cx="8866714" cy="2825192"/>
          </a:xfrm>
        </p:spPr>
        <p:txBody>
          <a:bodyPr anchor="b">
            <a:normAutofit/>
          </a:bodyPr>
          <a:lstStyle>
            <a:lvl1pPr>
              <a:defRPr sz="4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2965622" y="4589464"/>
            <a:ext cx="8866714" cy="1485702"/>
          </a:xfrm>
          <a:prstGeom prst="rect">
            <a:avLst/>
          </a:prstGeo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blue arrow pointing to a black background&#10;&#10;Description automatically generated">
            <a:extLst>
              <a:ext uri="{FF2B5EF4-FFF2-40B4-BE49-F238E27FC236}">
                <a16:creationId xmlns:a16="http://schemas.microsoft.com/office/drawing/2014/main" id="{4B6B50C1-780E-25FC-186D-C69E86E062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405" t="29971" r="65182"/>
          <a:stretch/>
        </p:blipFill>
        <p:spPr>
          <a:xfrm>
            <a:off x="0" y="0"/>
            <a:ext cx="5474043" cy="6864255"/>
          </a:xfrm>
          <a:prstGeom prst="rect">
            <a:avLst/>
          </a:prstGeom>
        </p:spPr>
      </p:pic>
      <p:pic>
        <p:nvPicPr>
          <p:cNvPr id="12" name="Picture 11" descr="A white logo with black background&#10;&#10;Description automatically generated">
            <a:extLst>
              <a:ext uri="{FF2B5EF4-FFF2-40B4-BE49-F238E27FC236}">
                <a16:creationId xmlns:a16="http://schemas.microsoft.com/office/drawing/2014/main" id="{9C0E7AB3-A86F-6F0B-21B0-366CEF6553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969" y="262857"/>
            <a:ext cx="1138426" cy="935538"/>
          </a:xfrm>
          <a:prstGeom prst="rect">
            <a:avLst/>
          </a:prstGeom>
        </p:spPr>
      </p:pic>
    </p:spTree>
    <p:extLst>
      <p:ext uri="{BB962C8B-B14F-4D97-AF65-F5344CB8AC3E}">
        <p14:creationId xmlns:p14="http://schemas.microsoft.com/office/powerpoint/2010/main" val="3093796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1501775"/>
            <a:ext cx="4743450" cy="4351338"/>
          </a:xfrm>
          <a:prstGeom prst="rect">
            <a:avLst/>
          </a:prstGeom>
        </p:spPr>
        <p:txBody>
          <a:bodyPr/>
          <a:lstStyle>
            <a:lvl1pPr>
              <a:defRPr b="1">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86600" y="1501775"/>
            <a:ext cx="4743450" cy="4351338"/>
          </a:xfrm>
          <a:prstGeom prst="rect">
            <a:avLst/>
          </a:prstGeom>
        </p:spPr>
        <p:txBody>
          <a:bodyPr/>
          <a:lstStyle>
            <a:lvl1pPr>
              <a:defRPr b="1">
                <a:solidFill>
                  <a:schemeClr val="accent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5ED58E84-88D2-4E70-96AC-A132F305B283}"/>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
        <p:nvSpPr>
          <p:cNvPr id="5" name="Title 4">
            <a:extLst>
              <a:ext uri="{FF2B5EF4-FFF2-40B4-BE49-F238E27FC236}">
                <a16:creationId xmlns:a16="http://schemas.microsoft.com/office/drawing/2014/main" id="{4DFD7E28-BC6B-6E9B-3235-FBD9C2F7C9D1}"/>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1D1994D-01A7-E3C0-0AB4-E2AF6A9AEA68}"/>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279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1414463"/>
            <a:ext cx="4702175" cy="823912"/>
          </a:xfrm>
          <a:prstGeom prst="rect">
            <a:avLst/>
          </a:prstGeom>
        </p:spPr>
        <p:txBody>
          <a:bodyPr anchor="b"/>
          <a:lstStyle>
            <a:lvl1pPr marL="0" indent="0">
              <a:buNone/>
              <a:defRPr sz="2400" b="1">
                <a:solidFill>
                  <a:schemeClr val="accent2"/>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52600" y="2238375"/>
            <a:ext cx="4702175" cy="3684588"/>
          </a:xfrm>
          <a:prstGeom prst="rect">
            <a:avLst/>
          </a:prstGeom>
        </p:spPr>
        <p:txBody>
          <a:bodyPr/>
          <a:lstStyle>
            <a:lvl1pPr>
              <a:defRPr>
                <a:solidFill>
                  <a:schemeClr val="tx2"/>
                </a:solidFill>
                <a:latin typeface="Poppins" pitchFamily="2" charset="77"/>
                <a:cs typeface="Poppins" pitchFamily="2" charset="77"/>
              </a:defRPr>
            </a:lvl1pPr>
            <a:lvl2pPr>
              <a:defRPr>
                <a:solidFill>
                  <a:schemeClr val="tx2"/>
                </a:solidFill>
                <a:latin typeface="Poppins" pitchFamily="2" charset="77"/>
                <a:cs typeface="Poppins" pitchFamily="2" charset="77"/>
              </a:defRPr>
            </a:lvl2pPr>
            <a:lvl3pPr>
              <a:defRPr>
                <a:solidFill>
                  <a:schemeClr val="tx2"/>
                </a:solidFill>
                <a:latin typeface="Poppins" pitchFamily="2" charset="77"/>
                <a:cs typeface="Poppins" pitchFamily="2" charset="77"/>
              </a:defRPr>
            </a:lvl3pPr>
            <a:lvl4pPr>
              <a:defRPr>
                <a:solidFill>
                  <a:schemeClr val="tx2"/>
                </a:solidFill>
                <a:latin typeface="Poppins" pitchFamily="2" charset="77"/>
                <a:cs typeface="Poppins" pitchFamily="2" charset="77"/>
              </a:defRPr>
            </a:lvl4pPr>
            <a:lvl5pPr>
              <a:defRPr>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07004" y="1414463"/>
            <a:ext cx="4725332" cy="823912"/>
          </a:xfrm>
          <a:prstGeom prst="rect">
            <a:avLst/>
          </a:prstGeom>
        </p:spPr>
        <p:txBody>
          <a:bodyPr anchor="b"/>
          <a:lstStyle>
            <a:lvl1pPr marL="0" indent="0">
              <a:buNone/>
              <a:defRPr sz="2400" b="1">
                <a:solidFill>
                  <a:schemeClr val="accent2"/>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07004" y="2238375"/>
            <a:ext cx="4725332" cy="3684588"/>
          </a:xfrm>
          <a:prstGeom prst="rect">
            <a:avLst/>
          </a:prstGeom>
        </p:spPr>
        <p:txBody>
          <a:bodyPr/>
          <a:lstStyle>
            <a:lvl1pPr>
              <a:defRPr>
                <a:solidFill>
                  <a:schemeClr val="tx2"/>
                </a:solidFill>
                <a:latin typeface="Poppins" pitchFamily="2" charset="77"/>
                <a:cs typeface="Poppins" pitchFamily="2" charset="77"/>
              </a:defRPr>
            </a:lvl1pPr>
            <a:lvl2pPr>
              <a:defRPr>
                <a:solidFill>
                  <a:schemeClr val="tx2"/>
                </a:solidFill>
                <a:latin typeface="Poppins" pitchFamily="2" charset="77"/>
                <a:cs typeface="Poppins" pitchFamily="2" charset="77"/>
              </a:defRPr>
            </a:lvl2pPr>
            <a:lvl3pPr>
              <a:defRPr>
                <a:solidFill>
                  <a:schemeClr val="tx2"/>
                </a:solidFill>
                <a:latin typeface="Poppins" pitchFamily="2" charset="77"/>
                <a:cs typeface="Poppins" pitchFamily="2" charset="77"/>
              </a:defRPr>
            </a:lvl3pPr>
            <a:lvl4pPr>
              <a:defRPr>
                <a:solidFill>
                  <a:schemeClr val="tx2"/>
                </a:solidFill>
                <a:latin typeface="Poppins" pitchFamily="2" charset="77"/>
                <a:cs typeface="Poppins" pitchFamily="2" charset="77"/>
              </a:defRPr>
            </a:lvl4pPr>
            <a:lvl5pPr>
              <a:defRPr>
                <a:solidFill>
                  <a:schemeClr val="tx2"/>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E9CA7090-1572-49C6-A5BE-DFBCFE5D0C9C}"/>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
        <p:nvSpPr>
          <p:cNvPr id="2" name="Title 4">
            <a:extLst>
              <a:ext uri="{FF2B5EF4-FFF2-40B4-BE49-F238E27FC236}">
                <a16:creationId xmlns:a16="http://schemas.microsoft.com/office/drawing/2014/main" id="{8B378235-5D7B-C5C9-7596-2FC8D63F212F}"/>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C15F532-9AAF-BBA0-03ED-EDB7A13492CB}"/>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718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9169015-3DD1-4516-A6E2-9C96CA6261E7}"/>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
        <p:nvSpPr>
          <p:cNvPr id="3" name="Title 4">
            <a:extLst>
              <a:ext uri="{FF2B5EF4-FFF2-40B4-BE49-F238E27FC236}">
                <a16:creationId xmlns:a16="http://schemas.microsoft.com/office/drawing/2014/main" id="{B95C2CF0-050C-54CC-FB93-CB1FD5A6C00B}"/>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2A398DB-7AAC-65F4-F69F-AD81783AAF73}"/>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301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F9169015-3DD1-4516-A6E2-9C96CA6261E7}"/>
              </a:ext>
            </a:extLst>
          </p:cNvPr>
          <p:cNvSpPr>
            <a:spLocks noGrp="1"/>
          </p:cNvSpPr>
          <p:nvPr>
            <p:ph type="ftr" sz="quarter" idx="12"/>
          </p:nvPr>
        </p:nvSpPr>
        <p:spPr>
          <a:xfrm>
            <a:off x="1755647" y="6356350"/>
            <a:ext cx="10076687" cy="365125"/>
          </a:xfrm>
        </p:spPr>
        <p:txBody>
          <a:bodyPr/>
          <a:lstStyle/>
          <a:p>
            <a:pPr algn="r"/>
            <a:r>
              <a:rPr lang="en-US"/>
              <a:t>Project Number &amp; Title</a:t>
            </a:r>
          </a:p>
        </p:txBody>
      </p:sp>
      <p:sp>
        <p:nvSpPr>
          <p:cNvPr id="3" name="Title 4">
            <a:extLst>
              <a:ext uri="{FF2B5EF4-FFF2-40B4-BE49-F238E27FC236}">
                <a16:creationId xmlns:a16="http://schemas.microsoft.com/office/drawing/2014/main" id="{8C530833-3F28-0332-BCD4-ACD0C0D18668}"/>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A05F6982-69E2-061D-9641-AA9C75142B4E}"/>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4">
            <a:extLst>
              <a:ext uri="{FF2B5EF4-FFF2-40B4-BE49-F238E27FC236}">
                <a16:creationId xmlns:a16="http://schemas.microsoft.com/office/drawing/2014/main" id="{79927819-8A28-BB4E-D6AE-ABDED42433B3}"/>
              </a:ext>
            </a:extLst>
          </p:cNvPr>
          <p:cNvSpPr txBox="1">
            <a:spLocks/>
          </p:cNvSpPr>
          <p:nvPr userDrawn="1"/>
        </p:nvSpPr>
        <p:spPr>
          <a:xfrm>
            <a:off x="1138426" y="1088931"/>
            <a:ext cx="11311128" cy="640080"/>
          </a:xfrm>
          <a:prstGeom prst="rect">
            <a:avLst/>
          </a:prstGeom>
          <a:solidFill>
            <a:schemeClr val="bg1">
              <a:alpha val="0"/>
            </a:schemeClr>
          </a:solidFill>
        </p:spPr>
        <p:txBody>
          <a:bodyPr vert="horz" lIns="91440" tIns="45720" rIns="91440" bIns="45720" rtlCol="0" anchor="ctr">
            <a:normAutofit/>
          </a:bodyPr>
          <a:lstStyle>
            <a:lvl1pPr algn="l" defTabSz="914400" rtl="0" eaLnBrk="1" latinLnBrk="0" hangingPunct="1">
              <a:spcBef>
                <a:spcPct val="0"/>
              </a:spcBef>
              <a:buNone/>
              <a:defRPr sz="2800" b="1" i="0" kern="1200">
                <a:solidFill>
                  <a:schemeClr val="tx1"/>
                </a:solidFill>
                <a:latin typeface="Poppins SemiBold" pitchFamily="2" charset="77"/>
                <a:ea typeface="+mj-ea"/>
                <a:cs typeface="Poppins SemiBold" pitchFamily="2" charset="77"/>
              </a:defRPr>
            </a:lvl1pPr>
          </a:lstStyle>
          <a:p>
            <a:r>
              <a:rPr lang="en-US" sz="2000">
                <a:solidFill>
                  <a:srgbClr val="003C9C"/>
                </a:solidFill>
              </a:rPr>
              <a:t>CLICK TO EDIT MASTER TITLE STYLE</a:t>
            </a:r>
          </a:p>
        </p:txBody>
      </p:sp>
    </p:spTree>
    <p:extLst>
      <p:ext uri="{BB962C8B-B14F-4D97-AF65-F5344CB8AC3E}">
        <p14:creationId xmlns:p14="http://schemas.microsoft.com/office/powerpoint/2010/main" val="1886301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Introduct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A1739-B7D4-4856-B098-8B20037FC589}"/>
              </a:ext>
            </a:extLst>
          </p:cNvPr>
          <p:cNvSpPr>
            <a:spLocks noGrp="1"/>
          </p:cNvSpPr>
          <p:nvPr>
            <p:ph type="pic" sz="quarter" idx="10" hasCustomPrompt="1"/>
          </p:nvPr>
        </p:nvSpPr>
        <p:spPr>
          <a:xfrm>
            <a:off x="3567207" y="2301365"/>
            <a:ext cx="2159000" cy="2043112"/>
          </a:xfrm>
          <a:prstGeom prst="rect">
            <a:avLst/>
          </a:prstGeom>
        </p:spPr>
        <p:txBody>
          <a:bodyPr/>
          <a:lstStyle>
            <a:lvl1pPr>
              <a:defRPr>
                <a:solidFill>
                  <a:schemeClr val="accent1"/>
                </a:solidFill>
              </a:defRPr>
            </a:lvl1pPr>
          </a:lstStyle>
          <a:p>
            <a:r>
              <a:rPr lang="en-US"/>
              <a:t>Click to add headshot</a:t>
            </a:r>
          </a:p>
        </p:txBody>
      </p:sp>
      <p:sp>
        <p:nvSpPr>
          <p:cNvPr id="8" name="Text Placeholder 7">
            <a:extLst>
              <a:ext uri="{FF2B5EF4-FFF2-40B4-BE49-F238E27FC236}">
                <a16:creationId xmlns:a16="http://schemas.microsoft.com/office/drawing/2014/main" id="{683116E3-CAC7-4648-A90F-BD3934DA459E}"/>
              </a:ext>
            </a:extLst>
          </p:cNvPr>
          <p:cNvSpPr>
            <a:spLocks noGrp="1"/>
          </p:cNvSpPr>
          <p:nvPr>
            <p:ph type="body" sz="quarter" idx="11" hasCustomPrompt="1"/>
          </p:nvPr>
        </p:nvSpPr>
        <p:spPr>
          <a:xfrm>
            <a:off x="5751015" y="2300853"/>
            <a:ext cx="2301875" cy="2043624"/>
          </a:xfrm>
          <a:prstGeom prst="rect">
            <a:avLst/>
          </a:prstGeom>
          <a:solidFill>
            <a:schemeClr val="accent2">
              <a:lumMod val="75000"/>
            </a:schemeClr>
          </a:solidFill>
        </p:spPr>
        <p:txBody>
          <a:bodyPr vert="horz" lIns="91440" tIns="45720" rIns="91440" bIns="45720" rtlCol="0" anchor="ctr" anchorCtr="0">
            <a:normAutofit/>
          </a:bodyPr>
          <a:lstStyle>
            <a:lvl1pPr>
              <a:defRPr lang="en-US" sz="1800" b="0" i="0" smtClean="0">
                <a:solidFill>
                  <a:schemeClr val="bg1"/>
                </a:solidFill>
                <a:latin typeface="Poppins" pitchFamily="2" charset="77"/>
                <a:ea typeface="+mj-ea"/>
                <a:cs typeface="Poppins" pitchFamily="2" charset="77"/>
              </a:defRPr>
            </a:lvl1pPr>
            <a:lvl2pPr>
              <a:defRPr lang="en-US" smtClean="0">
                <a:solidFill>
                  <a:schemeClr val="tx1"/>
                </a:solidFill>
              </a:defRPr>
            </a:lvl2pPr>
            <a:lvl3pPr>
              <a:defRPr lang="en-US" sz="1800" smtClean="0">
                <a:solidFill>
                  <a:schemeClr val="tx1"/>
                </a:solidFill>
              </a:defRPr>
            </a:lvl3pPr>
            <a:lvl4pPr>
              <a:defRPr lang="en-US" sz="1800" smtClean="0">
                <a:solidFill>
                  <a:schemeClr val="tx1"/>
                </a:solidFill>
              </a:defRPr>
            </a:lvl4pPr>
            <a:lvl5pPr>
              <a:defRPr lang="en-US" sz="1800">
                <a:solidFill>
                  <a:schemeClr val="tx1"/>
                </a:solidFill>
              </a:defRPr>
            </a:lvl5pPr>
          </a:lstStyle>
          <a:p>
            <a:pPr lvl="0">
              <a:spcBef>
                <a:spcPct val="0"/>
              </a:spcBef>
            </a:pPr>
            <a:r>
              <a:rPr lang="en-US"/>
              <a:t>Click to add Name &amp; Title</a:t>
            </a:r>
          </a:p>
        </p:txBody>
      </p:sp>
      <p:sp>
        <p:nvSpPr>
          <p:cNvPr id="14" name="Footer Placeholder 6">
            <a:extLst>
              <a:ext uri="{FF2B5EF4-FFF2-40B4-BE49-F238E27FC236}">
                <a16:creationId xmlns:a16="http://schemas.microsoft.com/office/drawing/2014/main" id="{B43165ED-4C0F-4067-8D3B-E68FE936C137}"/>
              </a:ext>
            </a:extLst>
          </p:cNvPr>
          <p:cNvSpPr>
            <a:spLocks noGrp="1"/>
          </p:cNvSpPr>
          <p:nvPr>
            <p:ph type="ftr" sz="quarter" idx="12"/>
          </p:nvPr>
        </p:nvSpPr>
        <p:spPr>
          <a:xfrm>
            <a:off x="1755647" y="6356350"/>
            <a:ext cx="10076687" cy="365125"/>
          </a:xfrm>
        </p:spPr>
        <p:txBody>
          <a:bodyPr/>
          <a:lstStyle/>
          <a:p>
            <a:pPr algn="r"/>
            <a:r>
              <a:rPr lang="en-US"/>
              <a:t>Replacement of Bridge No. 02510 </a:t>
            </a:r>
            <a:r>
              <a:rPr lang="en-US">
                <a:solidFill>
                  <a:srgbClr val="FF6600"/>
                </a:solidFill>
              </a:rPr>
              <a:t>//</a:t>
            </a:r>
            <a:r>
              <a:rPr lang="en-US"/>
              <a:t> State Project No. 0040-0146</a:t>
            </a:r>
          </a:p>
        </p:txBody>
      </p:sp>
      <p:sp>
        <p:nvSpPr>
          <p:cNvPr id="2" name="Title 4">
            <a:extLst>
              <a:ext uri="{FF2B5EF4-FFF2-40B4-BE49-F238E27FC236}">
                <a16:creationId xmlns:a16="http://schemas.microsoft.com/office/drawing/2014/main" id="{036EF244-6CA5-DF19-576E-0D246CB7DF5B}"/>
              </a:ext>
            </a:extLst>
          </p:cNvPr>
          <p:cNvSpPr>
            <a:spLocks noGrp="1"/>
          </p:cNvSpPr>
          <p:nvPr>
            <p:ph type="title"/>
          </p:nvPr>
        </p:nvSpPr>
        <p:spPr>
          <a:xfrm>
            <a:off x="1138426" y="448056"/>
            <a:ext cx="11311128" cy="640080"/>
          </a:xfrm>
          <a:solidFill>
            <a:schemeClr val="bg1">
              <a:alpha val="0"/>
            </a:schemeClr>
          </a:solidFill>
        </p:spPr>
        <p:txBody>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A082F52C-675D-FDA7-E67E-0A5547BC4B03}"/>
              </a:ext>
            </a:extLst>
          </p:cNvPr>
          <p:cNvCxnSpPr>
            <a:cxnSpLocks/>
          </p:cNvCxnSpPr>
          <p:nvPr userDrawn="1"/>
        </p:nvCxnSpPr>
        <p:spPr>
          <a:xfrm>
            <a:off x="1138426" y="1099363"/>
            <a:ext cx="106939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39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black background&#10;&#10;Description automatically generated">
            <a:extLst>
              <a:ext uri="{FF2B5EF4-FFF2-40B4-BE49-F238E27FC236}">
                <a16:creationId xmlns:a16="http://schemas.microsoft.com/office/drawing/2014/main" id="{67B57C41-6D54-3CD8-0B61-FA539266E12C}"/>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l="2408" t="20326" r="69350" b="20326"/>
          <a:stretch/>
        </p:blipFill>
        <p:spPr>
          <a:xfrm>
            <a:off x="0" y="0"/>
            <a:ext cx="2521919" cy="6858000"/>
          </a:xfrm>
          <a:prstGeom prst="rect">
            <a:avLst/>
          </a:prstGeom>
        </p:spPr>
      </p:pic>
      <p:sp>
        <p:nvSpPr>
          <p:cNvPr id="2" name="Title Placeholder 1"/>
          <p:cNvSpPr>
            <a:spLocks noGrp="1"/>
          </p:cNvSpPr>
          <p:nvPr>
            <p:ph type="title"/>
          </p:nvPr>
        </p:nvSpPr>
        <p:spPr>
          <a:xfrm>
            <a:off x="1138426" y="448056"/>
            <a:ext cx="11311128" cy="640080"/>
          </a:xfrm>
          <a:prstGeom prst="rect">
            <a:avLst/>
          </a:prstGeom>
          <a:solidFill>
            <a:schemeClr val="bg1">
              <a:alpha val="0"/>
            </a:schemeClr>
          </a:solidFill>
        </p:spPr>
        <p:txBody>
          <a:bodyPr vert="horz" lIns="91440" tIns="45720" rIns="91440" bIns="45720" rtlCol="0" anchor="ctr">
            <a:normAutofit/>
          </a:bodyPr>
          <a:lstStyle/>
          <a:p>
            <a:r>
              <a:rPr lang="en-US"/>
              <a:t>Click to edit Master title style</a:t>
            </a:r>
          </a:p>
        </p:txBody>
      </p:sp>
      <p:sp>
        <p:nvSpPr>
          <p:cNvPr id="8" name="Footer Placeholder 7">
            <a:extLst>
              <a:ext uri="{FF2B5EF4-FFF2-40B4-BE49-F238E27FC236}">
                <a16:creationId xmlns:a16="http://schemas.microsoft.com/office/drawing/2014/main" id="{3BEF80A9-CAC8-48FC-ADD3-B35DA47F2D34}"/>
              </a:ext>
            </a:extLst>
          </p:cNvPr>
          <p:cNvSpPr>
            <a:spLocks noGrp="1"/>
          </p:cNvSpPr>
          <p:nvPr>
            <p:ph type="ftr" sz="quarter" idx="3"/>
          </p:nvPr>
        </p:nvSpPr>
        <p:spPr>
          <a:xfrm>
            <a:off x="1755647" y="6356350"/>
            <a:ext cx="10076687" cy="365125"/>
          </a:xfrm>
          <a:prstGeom prst="rect">
            <a:avLst/>
          </a:prstGeom>
        </p:spPr>
        <p:txBody>
          <a:bodyPr vert="horz" lIns="91440" tIns="45720" rIns="91440" bIns="45720" rtlCol="0" anchor="ctr"/>
          <a:lstStyle>
            <a:lvl1pPr algn="l">
              <a:defRPr sz="1200" b="0" i="1">
                <a:solidFill>
                  <a:schemeClr val="accent2"/>
                </a:solidFill>
                <a:latin typeface="Poppins" pitchFamily="2" charset="77"/>
                <a:cs typeface="Poppins" pitchFamily="2" charset="77"/>
              </a:defRPr>
            </a:lvl1pPr>
          </a:lstStyle>
          <a:p>
            <a:pPr algn="r"/>
            <a:r>
              <a:rPr lang="en-US"/>
              <a:t>Project Number &amp; Title</a:t>
            </a:r>
          </a:p>
        </p:txBody>
      </p:sp>
      <p:pic>
        <p:nvPicPr>
          <p:cNvPr id="11" name="Picture 10" descr="A white logo with black background&#10;&#10;Description automatically generated">
            <a:extLst>
              <a:ext uri="{FF2B5EF4-FFF2-40B4-BE49-F238E27FC236}">
                <a16:creationId xmlns:a16="http://schemas.microsoft.com/office/drawing/2014/main" id="{DA22C901-E82A-B496-BE18-0E868E1AB32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66969" y="5785937"/>
            <a:ext cx="1138426" cy="935538"/>
          </a:xfrm>
          <a:prstGeom prst="rect">
            <a:avLst/>
          </a:prstGeom>
        </p:spPr>
      </p:pic>
    </p:spTree>
    <p:extLst>
      <p:ext uri="{BB962C8B-B14F-4D97-AF65-F5344CB8AC3E}">
        <p14:creationId xmlns:p14="http://schemas.microsoft.com/office/powerpoint/2010/main" val="2338753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9" r:id="rId8"/>
    <p:sldLayoutId id="2147483668" r:id="rId9"/>
    <p:sldLayoutId id="2147483669" r:id="rId10"/>
    <p:sldLayoutId id="2147484102" r:id="rId11"/>
    <p:sldLayoutId id="2147483670" r:id="rId12"/>
    <p:sldLayoutId id="2147484101" r:id="rId13"/>
    <p:sldLayoutId id="2147484086" r:id="rId14"/>
    <p:sldLayoutId id="2147484105" r:id="rId15"/>
    <p:sldLayoutId id="2147484085" r:id="rId16"/>
    <p:sldLayoutId id="2147484104" r:id="rId17"/>
    <p:sldLayoutId id="2147484103" r:id="rId18"/>
    <p:sldLayoutId id="2147484100" r:id="rId19"/>
    <p:sldLayoutId id="2147483671" r:id="rId20"/>
    <p:sldLayoutId id="2147484087" r:id="rId21"/>
    <p:sldLayoutId id="2147483672" r:id="rId22"/>
    <p:sldLayoutId id="2147483674" r:id="rId23"/>
    <p:sldLayoutId id="2147484106" r:id="rId24"/>
    <p:sldLayoutId id="2147483673" r:id="rId2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spcBef>
          <a:spcPct val="0"/>
        </a:spcBef>
        <a:buNone/>
        <a:defRPr sz="2800" b="1" i="0" kern="1200">
          <a:solidFill>
            <a:schemeClr val="tx1"/>
          </a:solidFill>
          <a:latin typeface="Poppins SemiBold" pitchFamily="2" charset="77"/>
          <a:ea typeface="+mj-ea"/>
          <a:cs typeface="Poppins SemiBold" pitchFamily="2" charset="77"/>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kern="1200">
          <a:solidFill>
            <a:schemeClr val="accent2"/>
          </a:solidFill>
          <a:latin typeface="Poppins" pitchFamily="2" charset="77"/>
          <a:ea typeface="+mn-ea"/>
          <a:cs typeface="Poppins" pitchFamily="2" charset="77"/>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0" i="0" kern="1200">
          <a:solidFill>
            <a:schemeClr val="tx2"/>
          </a:solidFill>
          <a:latin typeface="Poppins" pitchFamily="2" charset="77"/>
          <a:ea typeface="+mn-ea"/>
          <a:cs typeface="Poppins" pitchFamily="2" charset="77"/>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0" i="0" kern="1200">
          <a:solidFill>
            <a:schemeClr val="tx2"/>
          </a:solidFill>
          <a:latin typeface="Poppins" pitchFamily="2" charset="77"/>
          <a:ea typeface="+mn-ea"/>
          <a:cs typeface="Poppins" pitchFamily="2" charset="77"/>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0" i="0" kern="1200">
          <a:solidFill>
            <a:schemeClr val="tx2"/>
          </a:solidFill>
          <a:latin typeface="Poppins" pitchFamily="2" charset="77"/>
          <a:ea typeface="+mn-ea"/>
          <a:cs typeface="Poppins" pitchFamily="2" charset="77"/>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0" i="0" kern="1200">
          <a:solidFill>
            <a:schemeClr val="tx2"/>
          </a:solidFill>
          <a:latin typeface="Poppins" pitchFamily="2" charset="77"/>
          <a:ea typeface="+mn-ea"/>
          <a:cs typeface="Poppins" pitchFamily="2" charset="77"/>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ct.gov/dot/projects/cribari-bridg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nvironment.fhwa.dot.gov/env_topics/section_106_tutorial/Default.asp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achp.gov/initiatives/guidance-agreement-documen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7-15norwalk.com/documents/EA-EIE/MOA_Route7-15_102-358_202305.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3D48-93AC-B9B9-E04B-CE5B7688E203}"/>
              </a:ext>
            </a:extLst>
          </p:cNvPr>
          <p:cNvSpPr>
            <a:spLocks noGrp="1"/>
          </p:cNvSpPr>
          <p:nvPr>
            <p:ph type="title"/>
          </p:nvPr>
        </p:nvSpPr>
        <p:spPr>
          <a:xfrm>
            <a:off x="4165192" y="2609643"/>
            <a:ext cx="7611908" cy="598590"/>
          </a:xfrm>
        </p:spPr>
        <p:txBody>
          <a:bodyPr>
            <a:normAutofit fontScale="90000"/>
          </a:bodyPr>
          <a:lstStyle/>
          <a:p>
            <a:r>
              <a:rPr lang="en-US" dirty="0" err="1"/>
              <a:t>Cribari</a:t>
            </a:r>
            <a:r>
              <a:rPr lang="en-US" dirty="0"/>
              <a:t> Bridge Section 106 Consulting Party Meeting</a:t>
            </a:r>
          </a:p>
        </p:txBody>
      </p:sp>
      <p:sp>
        <p:nvSpPr>
          <p:cNvPr id="3" name="Text Placeholder 2">
            <a:extLst>
              <a:ext uri="{FF2B5EF4-FFF2-40B4-BE49-F238E27FC236}">
                <a16:creationId xmlns:a16="http://schemas.microsoft.com/office/drawing/2014/main" id="{3E47EA11-6382-6E24-2594-841DF6399B91}"/>
              </a:ext>
            </a:extLst>
          </p:cNvPr>
          <p:cNvSpPr>
            <a:spLocks noGrp="1"/>
          </p:cNvSpPr>
          <p:nvPr>
            <p:ph type="body" sz="quarter" idx="10"/>
          </p:nvPr>
        </p:nvSpPr>
        <p:spPr>
          <a:xfrm>
            <a:off x="4582648" y="4521936"/>
            <a:ext cx="7612062" cy="387832"/>
          </a:xfrm>
        </p:spPr>
        <p:txBody>
          <a:bodyPr/>
          <a:lstStyle/>
          <a:p>
            <a:r>
              <a:rPr lang="en-US" dirty="0"/>
              <a:t>Westport Town Hall</a:t>
            </a:r>
          </a:p>
          <a:p>
            <a:r>
              <a:rPr lang="en-US" dirty="0"/>
              <a:t>Room 201</a:t>
            </a:r>
          </a:p>
          <a:p>
            <a:r>
              <a:rPr lang="en-US" dirty="0"/>
              <a:t>December 18, 2025</a:t>
            </a:r>
          </a:p>
        </p:txBody>
      </p:sp>
    </p:spTree>
    <p:extLst>
      <p:ext uri="{BB962C8B-B14F-4D97-AF65-F5344CB8AC3E}">
        <p14:creationId xmlns:p14="http://schemas.microsoft.com/office/powerpoint/2010/main" val="3885102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EA/EIE Update &amp; Section 106</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p:txBody>
          <a:bodyPr/>
          <a:lstStyle/>
          <a:p>
            <a:r>
              <a:rPr lang="en-US" dirty="0"/>
              <a:t>How does Section 106 fit into the NEPA Timeline?</a:t>
            </a:r>
          </a:p>
          <a:p>
            <a:pPr marL="342900" indent="-342900">
              <a:buFont typeface="Arial" panose="020B0604020202020204" pitchFamily="34" charset="0"/>
              <a:buChar char="•"/>
            </a:pPr>
            <a:r>
              <a:rPr lang="en-US" dirty="0"/>
              <a:t>Draft MOA in EA/EIE</a:t>
            </a:r>
          </a:p>
          <a:p>
            <a:pPr marL="342900" indent="-342900">
              <a:buFont typeface="Arial" panose="020B0604020202020204" pitchFamily="34" charset="0"/>
              <a:buChar char="•"/>
            </a:pPr>
            <a:r>
              <a:rPr lang="en-US" dirty="0"/>
              <a:t>Section 106 Consultation Meeting during 45-day comment period for EA/EIE (late winter/spring 2026)</a:t>
            </a:r>
          </a:p>
          <a:p>
            <a:pPr marL="1028700" lvl="1" indent="-342900"/>
            <a:r>
              <a:rPr lang="en-US" dirty="0"/>
              <a:t>CTDOT/FHWA will discuss mitigation proposed for MOA</a:t>
            </a:r>
          </a:p>
          <a:p>
            <a:pPr marL="1028700" lvl="1" indent="-342900"/>
            <a:r>
              <a:rPr lang="en-US" dirty="0"/>
              <a:t>Discussion of how consulting parties are involved after Section 106 &amp; NEPA documents finalized</a:t>
            </a:r>
          </a:p>
          <a:p>
            <a:pPr marL="342900" indent="-342900">
              <a:buFont typeface="Arial" panose="020B0604020202020204" pitchFamily="34" charset="0"/>
              <a:buChar char="•"/>
            </a:pPr>
            <a:r>
              <a:rPr lang="en-US" dirty="0"/>
              <a:t>Executed MOA before NEPA is concluded</a:t>
            </a:r>
          </a:p>
          <a:p>
            <a:pPr marL="1028700" lvl="1" indent="-342900"/>
            <a:r>
              <a:rPr lang="en-US" dirty="0"/>
              <a:t>Consulting parties invited to sign as Concurring Parties</a:t>
            </a:r>
          </a:p>
        </p:txBody>
      </p:sp>
    </p:spTree>
    <p:extLst>
      <p:ext uri="{BB962C8B-B14F-4D97-AF65-F5344CB8AC3E}">
        <p14:creationId xmlns:p14="http://schemas.microsoft.com/office/powerpoint/2010/main" val="3030676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Questions/Open Discussion</a:t>
            </a:r>
          </a:p>
        </p:txBody>
      </p:sp>
      <p:sp>
        <p:nvSpPr>
          <p:cNvPr id="3" name="TextBox 2">
            <a:extLst>
              <a:ext uri="{FF2B5EF4-FFF2-40B4-BE49-F238E27FC236}">
                <a16:creationId xmlns:a16="http://schemas.microsoft.com/office/drawing/2014/main" id="{3F30BBFA-D9A7-290B-700E-C68992D54687}"/>
              </a:ext>
            </a:extLst>
          </p:cNvPr>
          <p:cNvSpPr txBox="1"/>
          <p:nvPr/>
        </p:nvSpPr>
        <p:spPr>
          <a:xfrm>
            <a:off x="6949440" y="6035688"/>
            <a:ext cx="6935372" cy="646331"/>
          </a:xfrm>
          <a:prstGeom prst="rect">
            <a:avLst/>
          </a:prstGeom>
          <a:noFill/>
        </p:spPr>
        <p:txBody>
          <a:bodyPr wrap="square" rtlCol="0">
            <a:spAutoFit/>
          </a:bodyPr>
          <a:lstStyle/>
          <a:p>
            <a:r>
              <a:rPr lang="fr-FR" dirty="0">
                <a:hlinkClick r:id="rId3"/>
              </a:rPr>
              <a:t>https://portal.ct.gov/dot/projects/cribari-bridge</a:t>
            </a:r>
            <a:endParaRPr lang="fr-FR" dirty="0"/>
          </a:p>
          <a:p>
            <a:r>
              <a:rPr lang="fr-FR" dirty="0"/>
              <a:t> </a:t>
            </a:r>
            <a:endParaRPr lang="en-US" dirty="0"/>
          </a:p>
        </p:txBody>
      </p:sp>
    </p:spTree>
    <p:extLst>
      <p:ext uri="{BB962C8B-B14F-4D97-AF65-F5344CB8AC3E}">
        <p14:creationId xmlns:p14="http://schemas.microsoft.com/office/powerpoint/2010/main" val="13645257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Contact Information</a:t>
            </a:r>
          </a:p>
        </p:txBody>
      </p:sp>
      <p:pic>
        <p:nvPicPr>
          <p:cNvPr id="5" name="Picture 6">
            <a:extLst>
              <a:ext uri="{FF2B5EF4-FFF2-40B4-BE49-F238E27FC236}">
                <a16:creationId xmlns:a16="http://schemas.microsoft.com/office/drawing/2014/main" id="{AB7DDEFF-DC1C-3BD5-C5B3-0B85BE3CD3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721" b="2721"/>
          <a:stretch>
            <a:fillRect/>
          </a:stretch>
        </p:blipFill>
        <p:spPr bwMode="auto">
          <a:xfrm>
            <a:off x="1674872" y="1903508"/>
            <a:ext cx="1137731" cy="107582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8">
            <a:extLst>
              <a:ext uri="{FF2B5EF4-FFF2-40B4-BE49-F238E27FC236}">
                <a16:creationId xmlns:a16="http://schemas.microsoft.com/office/drawing/2014/main" id="{9C298952-B45E-F7BE-D503-5245AB347AE8}"/>
              </a:ext>
            </a:extLst>
          </p:cNvPr>
          <p:cNvSpPr txBox="1">
            <a:spLocks/>
          </p:cNvSpPr>
          <p:nvPr/>
        </p:nvSpPr>
        <p:spPr>
          <a:xfrm>
            <a:off x="2851022" y="1902857"/>
            <a:ext cx="1892427" cy="1075822"/>
          </a:xfrm>
          <a:prstGeom prst="rect">
            <a:avLst/>
          </a:prstGeom>
          <a:solidFill>
            <a:schemeClr val="accent2">
              <a:lumMod val="75000"/>
            </a:schemeClr>
          </a:solidFill>
        </p:spPr>
        <p:txBody>
          <a:bodyPr vert="horz" lIns="91440" tIns="45720" rIns="91440" bIns="45720" rtlCol="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kern="1200" smtClean="0">
                <a:solidFill>
                  <a:schemeClr val="bg1"/>
                </a:solidFill>
                <a:latin typeface="Poppins" pitchFamily="2" charset="77"/>
                <a:ea typeface="+mj-ea"/>
                <a:cs typeface="Poppins" pitchFamily="2" charset="77"/>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a:solidFill>
                  <a:schemeClr val="tx1"/>
                </a:solidFill>
                <a:latin typeface="Poppins" pitchFamily="2" charset="77"/>
                <a:ea typeface="+mn-ea"/>
                <a:cs typeface="Poppins" pitchFamily="2" charset="77"/>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gn="ctr"/>
            <a:r>
              <a:rPr lang="en-US" sz="1200" dirty="0"/>
              <a:t>James R. Barrows</a:t>
            </a:r>
          </a:p>
          <a:p>
            <a:pPr algn="ctr"/>
            <a:r>
              <a:rPr lang="en-US" sz="1100" dirty="0"/>
              <a:t>Transportation Supervising Engineer</a:t>
            </a:r>
          </a:p>
          <a:p>
            <a:pPr algn="ctr"/>
            <a:r>
              <a:rPr lang="en-US" sz="1100" dirty="0"/>
              <a:t>James.Barrows@ct.gov</a:t>
            </a:r>
          </a:p>
        </p:txBody>
      </p:sp>
      <p:sp>
        <p:nvSpPr>
          <p:cNvPr id="8" name="Text Placeholder 20">
            <a:extLst>
              <a:ext uri="{FF2B5EF4-FFF2-40B4-BE49-F238E27FC236}">
                <a16:creationId xmlns:a16="http://schemas.microsoft.com/office/drawing/2014/main" id="{065B1060-DDBC-4E1E-D5B8-6A960E536E46}"/>
              </a:ext>
            </a:extLst>
          </p:cNvPr>
          <p:cNvSpPr txBox="1">
            <a:spLocks/>
          </p:cNvSpPr>
          <p:nvPr/>
        </p:nvSpPr>
        <p:spPr>
          <a:xfrm>
            <a:off x="6093781" y="1948081"/>
            <a:ext cx="1821494" cy="1060093"/>
          </a:xfrm>
          <a:prstGeom prst="rect">
            <a:avLst/>
          </a:prstGeom>
          <a:solidFill>
            <a:schemeClr val="accent2">
              <a:lumMod val="75000"/>
            </a:schemeClr>
          </a:solidFill>
        </p:spPr>
        <p:txBody>
          <a:bodyPr vert="horz" lIns="91440" tIns="45720" rIns="91440" bIns="45720" rtlCol="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kern="1200" smtClean="0">
                <a:solidFill>
                  <a:schemeClr val="bg1"/>
                </a:solidFill>
                <a:latin typeface="Poppins" pitchFamily="2" charset="77"/>
                <a:ea typeface="+mj-ea"/>
                <a:cs typeface="Poppins" pitchFamily="2" charset="77"/>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a:solidFill>
                  <a:schemeClr val="tx1"/>
                </a:solidFill>
                <a:latin typeface="Poppins" pitchFamily="2" charset="77"/>
                <a:ea typeface="+mn-ea"/>
                <a:cs typeface="Poppins" pitchFamily="2" charset="77"/>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gn="ctr"/>
            <a:r>
              <a:rPr lang="en-US" sz="1200" dirty="0"/>
              <a:t>Kevin Fleming</a:t>
            </a:r>
          </a:p>
          <a:p>
            <a:pPr algn="ctr"/>
            <a:r>
              <a:rPr lang="en-US" sz="1100" dirty="0"/>
              <a:t>Transportation Supervising Planner</a:t>
            </a:r>
          </a:p>
          <a:p>
            <a:pPr algn="ctr"/>
            <a:r>
              <a:rPr lang="en-US" sz="1100" dirty="0"/>
              <a:t>Kevin.Fleming@ct.gov</a:t>
            </a:r>
          </a:p>
        </p:txBody>
      </p:sp>
      <p:sp>
        <p:nvSpPr>
          <p:cNvPr id="9" name="Text Placeholder 8">
            <a:extLst>
              <a:ext uri="{FF2B5EF4-FFF2-40B4-BE49-F238E27FC236}">
                <a16:creationId xmlns:a16="http://schemas.microsoft.com/office/drawing/2014/main" id="{D45B306C-C2FA-03BD-110C-82689C1D0D1C}"/>
              </a:ext>
            </a:extLst>
          </p:cNvPr>
          <p:cNvSpPr txBox="1">
            <a:spLocks/>
          </p:cNvSpPr>
          <p:nvPr/>
        </p:nvSpPr>
        <p:spPr>
          <a:xfrm>
            <a:off x="2851022" y="3158289"/>
            <a:ext cx="1892428" cy="1075823"/>
          </a:xfrm>
          <a:prstGeom prst="rect">
            <a:avLst/>
          </a:prstGeom>
          <a:solidFill>
            <a:schemeClr val="accent2">
              <a:lumMod val="75000"/>
            </a:schemeClr>
          </a:solidFill>
        </p:spPr>
        <p:txBody>
          <a:bodyPr vert="horz" lIns="91440" tIns="45720" rIns="91440" bIns="45720" rtlCol="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kern="1200" smtClean="0">
                <a:solidFill>
                  <a:schemeClr val="bg1"/>
                </a:solidFill>
                <a:latin typeface="Poppins" pitchFamily="2" charset="77"/>
                <a:ea typeface="+mj-ea"/>
                <a:cs typeface="Poppins" pitchFamily="2" charset="77"/>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a:solidFill>
                  <a:schemeClr val="tx1"/>
                </a:solidFill>
                <a:latin typeface="Poppins" pitchFamily="2" charset="77"/>
                <a:ea typeface="+mn-ea"/>
                <a:cs typeface="Poppins" pitchFamily="2" charset="77"/>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gn="ctr"/>
            <a:r>
              <a:rPr lang="en-US" sz="1200" dirty="0"/>
              <a:t>Ashley Heredia</a:t>
            </a:r>
          </a:p>
          <a:p>
            <a:pPr algn="ctr"/>
            <a:r>
              <a:rPr lang="en-US" sz="1100" dirty="0"/>
              <a:t>Transportation Engineer III</a:t>
            </a:r>
          </a:p>
          <a:p>
            <a:pPr algn="ctr"/>
            <a:r>
              <a:rPr lang="en-US" sz="1100" dirty="0"/>
              <a:t>Ashley.Heredia@ct.gov</a:t>
            </a:r>
          </a:p>
        </p:txBody>
      </p:sp>
      <p:sp>
        <p:nvSpPr>
          <p:cNvPr id="10" name="Text Placeholder 20">
            <a:extLst>
              <a:ext uri="{FF2B5EF4-FFF2-40B4-BE49-F238E27FC236}">
                <a16:creationId xmlns:a16="http://schemas.microsoft.com/office/drawing/2014/main" id="{7D5CF9A7-32CC-B66D-06AF-F3BB3D27B321}"/>
              </a:ext>
            </a:extLst>
          </p:cNvPr>
          <p:cNvSpPr txBox="1">
            <a:spLocks/>
          </p:cNvSpPr>
          <p:nvPr/>
        </p:nvSpPr>
        <p:spPr>
          <a:xfrm>
            <a:off x="9732332" y="1955924"/>
            <a:ext cx="1907218" cy="1089470"/>
          </a:xfrm>
          <a:prstGeom prst="rect">
            <a:avLst/>
          </a:prstGeom>
          <a:solidFill>
            <a:schemeClr val="accent2">
              <a:lumMod val="75000"/>
            </a:schemeClr>
          </a:solidFill>
        </p:spPr>
        <p:txBody>
          <a:bodyPr vert="horz" lIns="91440" tIns="45720" rIns="91440" bIns="45720" rtlCol="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kern="1200" smtClean="0">
                <a:solidFill>
                  <a:schemeClr val="bg1"/>
                </a:solidFill>
                <a:latin typeface="Poppins" pitchFamily="2" charset="77"/>
                <a:ea typeface="+mj-ea"/>
                <a:cs typeface="Poppins" pitchFamily="2" charset="77"/>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a:solidFill>
                  <a:schemeClr val="tx1"/>
                </a:solidFill>
                <a:latin typeface="Poppins" pitchFamily="2" charset="77"/>
                <a:ea typeface="+mn-ea"/>
                <a:cs typeface="Poppins" pitchFamily="2" charset="77"/>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gn="ctr"/>
            <a:r>
              <a:rPr lang="en-US" sz="1200" dirty="0">
                <a:latin typeface="Poppins"/>
                <a:cs typeface="Poppins"/>
              </a:rPr>
              <a:t>Mandy Ranslow</a:t>
            </a:r>
          </a:p>
          <a:p>
            <a:pPr algn="ctr"/>
            <a:r>
              <a:rPr lang="en-US" sz="1100" dirty="0">
                <a:latin typeface="Poppins"/>
                <a:cs typeface="Poppins"/>
              </a:rPr>
              <a:t>Cultural Resource Supervisor</a:t>
            </a:r>
          </a:p>
          <a:p>
            <a:pPr algn="ctr"/>
            <a:r>
              <a:rPr lang="en-US" sz="1100" dirty="0">
                <a:latin typeface="Poppins"/>
                <a:cs typeface="Poppins"/>
              </a:rPr>
              <a:t>mandy.ranslow@ct.gov</a:t>
            </a:r>
          </a:p>
        </p:txBody>
      </p:sp>
      <p:pic>
        <p:nvPicPr>
          <p:cNvPr id="11" name="Picture 12">
            <a:extLst>
              <a:ext uri="{FF2B5EF4-FFF2-40B4-BE49-F238E27FC236}">
                <a16:creationId xmlns:a16="http://schemas.microsoft.com/office/drawing/2014/main" id="{5D86302C-4628-E022-F221-38A3F3152D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669" b="2669"/>
          <a:stretch>
            <a:fillRect/>
          </a:stretch>
        </p:blipFill>
        <p:spPr bwMode="auto">
          <a:xfrm>
            <a:off x="1674872" y="3161254"/>
            <a:ext cx="1137731" cy="1076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a:extLst>
              <a:ext uri="{FF2B5EF4-FFF2-40B4-BE49-F238E27FC236}">
                <a16:creationId xmlns:a16="http://schemas.microsoft.com/office/drawing/2014/main" id="{934A32B0-03CA-EBF5-7A06-283ED38915FD}"/>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t="5891"/>
          <a:stretch/>
        </p:blipFill>
        <p:spPr bwMode="auto">
          <a:xfrm>
            <a:off x="8560089" y="3223436"/>
            <a:ext cx="1133856" cy="1060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86D38F-04A4-CB5F-AADC-2D50C3CD8809}"/>
              </a:ext>
            </a:extLst>
          </p:cNvPr>
          <p:cNvPicPr>
            <a:picLocks/>
          </p:cNvPicPr>
          <p:nvPr/>
        </p:nvPicPr>
        <p:blipFill>
          <a:blip r:embed="rId6"/>
          <a:srcRect r="8403" b="-1070"/>
          <a:stretch/>
        </p:blipFill>
        <p:spPr>
          <a:xfrm>
            <a:off x="8538456" y="1956543"/>
            <a:ext cx="1133856" cy="1076101"/>
          </a:xfrm>
          <a:prstGeom prst="rect">
            <a:avLst/>
          </a:prstGeom>
        </p:spPr>
      </p:pic>
      <p:pic>
        <p:nvPicPr>
          <p:cNvPr id="14" name="Picture 13">
            <a:extLst>
              <a:ext uri="{FF2B5EF4-FFF2-40B4-BE49-F238E27FC236}">
                <a16:creationId xmlns:a16="http://schemas.microsoft.com/office/drawing/2014/main" id="{0CE7C379-2126-4975-7FBB-A8DC777B18D1}"/>
              </a:ext>
            </a:extLst>
          </p:cNvPr>
          <p:cNvPicPr>
            <a:picLocks/>
          </p:cNvPicPr>
          <p:nvPr/>
        </p:nvPicPr>
        <p:blipFill>
          <a:blip r:embed="rId7"/>
          <a:stretch>
            <a:fillRect/>
          </a:stretch>
        </p:blipFill>
        <p:spPr>
          <a:xfrm>
            <a:off x="5055097" y="1949758"/>
            <a:ext cx="914400" cy="1076327"/>
          </a:xfrm>
          <a:prstGeom prst="rect">
            <a:avLst/>
          </a:prstGeom>
        </p:spPr>
      </p:pic>
      <p:sp>
        <p:nvSpPr>
          <p:cNvPr id="15" name="Text Placeholder 20">
            <a:extLst>
              <a:ext uri="{FF2B5EF4-FFF2-40B4-BE49-F238E27FC236}">
                <a16:creationId xmlns:a16="http://schemas.microsoft.com/office/drawing/2014/main" id="{75B7CE91-728D-6020-3CB3-19906FFC0BD7}"/>
              </a:ext>
            </a:extLst>
          </p:cNvPr>
          <p:cNvSpPr txBox="1">
            <a:spLocks/>
          </p:cNvSpPr>
          <p:nvPr/>
        </p:nvSpPr>
        <p:spPr>
          <a:xfrm>
            <a:off x="9756836" y="3231394"/>
            <a:ext cx="1882714" cy="1060093"/>
          </a:xfrm>
          <a:prstGeom prst="rect">
            <a:avLst/>
          </a:prstGeom>
          <a:solidFill>
            <a:schemeClr val="accent2">
              <a:lumMod val="75000"/>
            </a:schemeClr>
          </a:solidFill>
        </p:spPr>
        <p:txBody>
          <a:bodyPr vert="horz" lIns="91440" tIns="45720" rIns="91440" bIns="45720" rtlCol="0" anchor="ctr" anchorCtr="0">
            <a:normAutofit lnSpcReduction="1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kern="1200" smtClean="0">
                <a:solidFill>
                  <a:schemeClr val="bg1"/>
                </a:solidFill>
                <a:latin typeface="Poppins" pitchFamily="2" charset="77"/>
                <a:ea typeface="+mj-ea"/>
                <a:cs typeface="Poppins" pitchFamily="2" charset="77"/>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smtClean="0">
                <a:solidFill>
                  <a:schemeClr val="tx1"/>
                </a:solidFill>
                <a:latin typeface="Poppins" pitchFamily="2" charset="77"/>
                <a:ea typeface="+mn-ea"/>
                <a:cs typeface="Poppins" pitchFamily="2" charset="77"/>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b="0" i="0" kern="1200">
                <a:solidFill>
                  <a:schemeClr val="tx1"/>
                </a:solidFill>
                <a:latin typeface="Poppins" pitchFamily="2" charset="77"/>
                <a:ea typeface="+mn-ea"/>
                <a:cs typeface="Poppins" pitchFamily="2" charset="77"/>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a:lstStyle>
          <a:p>
            <a:pPr algn="ctr"/>
            <a:r>
              <a:rPr lang="en-US" sz="1200" dirty="0"/>
              <a:t>Heather Carpini-Prescott</a:t>
            </a:r>
          </a:p>
          <a:p>
            <a:pPr algn="ctr"/>
            <a:r>
              <a:rPr lang="en-US" sz="1100" dirty="0"/>
              <a:t>Architectural Historian</a:t>
            </a:r>
          </a:p>
          <a:p>
            <a:pPr algn="ctr"/>
            <a:r>
              <a:rPr lang="en-US" sz="1100" dirty="0"/>
              <a:t>Heather.Carpini-Prescott@ct.gov</a:t>
            </a:r>
          </a:p>
        </p:txBody>
      </p:sp>
      <p:sp>
        <p:nvSpPr>
          <p:cNvPr id="16" name="TextBox 15">
            <a:extLst>
              <a:ext uri="{FF2B5EF4-FFF2-40B4-BE49-F238E27FC236}">
                <a16:creationId xmlns:a16="http://schemas.microsoft.com/office/drawing/2014/main" id="{5371BA9A-E997-8346-A537-7718BA898320}"/>
              </a:ext>
            </a:extLst>
          </p:cNvPr>
          <p:cNvSpPr txBox="1"/>
          <p:nvPr/>
        </p:nvSpPr>
        <p:spPr>
          <a:xfrm>
            <a:off x="1590675" y="1295400"/>
            <a:ext cx="2705100" cy="369332"/>
          </a:xfrm>
          <a:prstGeom prst="rect">
            <a:avLst/>
          </a:prstGeom>
          <a:noFill/>
        </p:spPr>
        <p:txBody>
          <a:bodyPr wrap="square" rtlCol="0">
            <a:spAutoFit/>
          </a:bodyPr>
          <a:lstStyle/>
          <a:p>
            <a:r>
              <a:rPr lang="en-US" dirty="0"/>
              <a:t>Project Managers</a:t>
            </a:r>
          </a:p>
        </p:txBody>
      </p:sp>
      <p:sp>
        <p:nvSpPr>
          <p:cNvPr id="17" name="TextBox 16">
            <a:extLst>
              <a:ext uri="{FF2B5EF4-FFF2-40B4-BE49-F238E27FC236}">
                <a16:creationId xmlns:a16="http://schemas.microsoft.com/office/drawing/2014/main" id="{FF45EA30-2016-210E-0791-C2BE5E3C8493}"/>
              </a:ext>
            </a:extLst>
          </p:cNvPr>
          <p:cNvSpPr txBox="1"/>
          <p:nvPr/>
        </p:nvSpPr>
        <p:spPr>
          <a:xfrm>
            <a:off x="5055097" y="1326261"/>
            <a:ext cx="2484919" cy="369332"/>
          </a:xfrm>
          <a:prstGeom prst="rect">
            <a:avLst/>
          </a:prstGeom>
          <a:noFill/>
        </p:spPr>
        <p:txBody>
          <a:bodyPr wrap="square" rtlCol="0">
            <a:spAutoFit/>
          </a:bodyPr>
          <a:lstStyle/>
          <a:p>
            <a:r>
              <a:rPr lang="en-US" dirty="0"/>
              <a:t>NEPA</a:t>
            </a:r>
          </a:p>
        </p:txBody>
      </p:sp>
      <p:sp>
        <p:nvSpPr>
          <p:cNvPr id="18" name="TextBox 17">
            <a:extLst>
              <a:ext uri="{FF2B5EF4-FFF2-40B4-BE49-F238E27FC236}">
                <a16:creationId xmlns:a16="http://schemas.microsoft.com/office/drawing/2014/main" id="{C29A6363-F3BE-BE77-FEF1-A8EB72FD2AA0}"/>
              </a:ext>
            </a:extLst>
          </p:cNvPr>
          <p:cNvSpPr txBox="1"/>
          <p:nvPr/>
        </p:nvSpPr>
        <p:spPr>
          <a:xfrm>
            <a:off x="8508888" y="1340624"/>
            <a:ext cx="2903732" cy="369332"/>
          </a:xfrm>
          <a:prstGeom prst="rect">
            <a:avLst/>
          </a:prstGeom>
          <a:noFill/>
        </p:spPr>
        <p:txBody>
          <a:bodyPr wrap="square" rtlCol="0">
            <a:spAutoFit/>
          </a:bodyPr>
          <a:lstStyle/>
          <a:p>
            <a:r>
              <a:rPr lang="en-US" dirty="0"/>
              <a:t>Section 106</a:t>
            </a:r>
          </a:p>
        </p:txBody>
      </p:sp>
      <p:sp>
        <p:nvSpPr>
          <p:cNvPr id="3" name="TextBox 2">
            <a:extLst>
              <a:ext uri="{FF2B5EF4-FFF2-40B4-BE49-F238E27FC236}">
                <a16:creationId xmlns:a16="http://schemas.microsoft.com/office/drawing/2014/main" id="{694BD371-ECA5-C0BD-D7D0-FE6ADCF39BD1}"/>
              </a:ext>
            </a:extLst>
          </p:cNvPr>
          <p:cNvSpPr txBox="1"/>
          <p:nvPr/>
        </p:nvSpPr>
        <p:spPr>
          <a:xfrm>
            <a:off x="2812603" y="4839286"/>
            <a:ext cx="8826947" cy="1754326"/>
          </a:xfrm>
          <a:prstGeom prst="rect">
            <a:avLst/>
          </a:prstGeom>
          <a:noFill/>
        </p:spPr>
        <p:txBody>
          <a:bodyPr wrap="square" rtlCol="0">
            <a:spAutoFit/>
          </a:bodyPr>
          <a:lstStyle/>
          <a:p>
            <a:r>
              <a:rPr lang="en-US" b="1" dirty="0"/>
              <a:t>Homework Reminder for Consulting Parties:</a:t>
            </a:r>
          </a:p>
          <a:p>
            <a:endParaRPr lang="en-US" dirty="0"/>
          </a:p>
          <a:p>
            <a:pPr marL="285750" indent="-285750">
              <a:buFont typeface="Arial" panose="020B0604020202020204" pitchFamily="34" charset="0"/>
              <a:buChar char="•"/>
            </a:pPr>
            <a:r>
              <a:rPr lang="en-US" dirty="0"/>
              <a:t>List of prioritized mitigation idea from consulting parties to CTDOT by 2/6/2026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Consideration of interest in adopting the </a:t>
            </a:r>
            <a:r>
              <a:rPr lang="en-US" dirty="0" err="1"/>
              <a:t>Cribari</a:t>
            </a:r>
            <a:r>
              <a:rPr lang="en-US" dirty="0"/>
              <a:t> Bridge if the preferred alternative is carried forward</a:t>
            </a:r>
          </a:p>
        </p:txBody>
      </p:sp>
    </p:spTree>
    <p:extLst>
      <p:ext uri="{BB962C8B-B14F-4D97-AF65-F5344CB8AC3E}">
        <p14:creationId xmlns:p14="http://schemas.microsoft.com/office/powerpoint/2010/main" val="15315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p:txBody>
          <a:bodyPr/>
          <a:lstStyle/>
          <a:p>
            <a:pPr marL="342900" indent="-342900">
              <a:buFont typeface="Arial" panose="020B0604020202020204" pitchFamily="34" charset="0"/>
              <a:buChar char="•"/>
            </a:pPr>
            <a:r>
              <a:rPr lang="en-US" dirty="0"/>
              <a:t>Introductions</a:t>
            </a:r>
          </a:p>
          <a:p>
            <a:pPr marL="342900" indent="-342900">
              <a:buFont typeface="Arial" panose="020B0604020202020204" pitchFamily="34" charset="0"/>
              <a:buChar char="•"/>
            </a:pPr>
            <a:r>
              <a:rPr lang="en-US" dirty="0"/>
              <a:t>Purpose &amp; Need of Project</a:t>
            </a:r>
          </a:p>
          <a:p>
            <a:pPr marL="342900" indent="-342900">
              <a:buFont typeface="Arial" panose="020B0604020202020204" pitchFamily="34" charset="0"/>
              <a:buChar char="•"/>
            </a:pPr>
            <a:r>
              <a:rPr lang="en-US" dirty="0"/>
              <a:t>Where we are in the Section 106 Process</a:t>
            </a:r>
          </a:p>
          <a:p>
            <a:pPr marL="342900" indent="-342900">
              <a:buFont typeface="Arial" panose="020B0604020202020204" pitchFamily="34" charset="0"/>
              <a:buChar char="•"/>
            </a:pPr>
            <a:r>
              <a:rPr lang="en-US" dirty="0"/>
              <a:t>Next Steps in Section 106 Process</a:t>
            </a:r>
          </a:p>
          <a:p>
            <a:pPr marL="342900" indent="-342900">
              <a:buFont typeface="Arial" panose="020B0604020202020204" pitchFamily="34" charset="0"/>
              <a:buChar char="•"/>
            </a:pPr>
            <a:r>
              <a:rPr lang="en-US" dirty="0"/>
              <a:t>	Mitigation &amp; MOA</a:t>
            </a:r>
          </a:p>
          <a:p>
            <a:pPr marL="342900" indent="-342900">
              <a:buFont typeface="Arial" panose="020B0604020202020204" pitchFamily="34" charset="0"/>
              <a:buChar char="•"/>
            </a:pPr>
            <a:r>
              <a:rPr lang="en-US" dirty="0"/>
              <a:t>	Historic Bridge Marketing</a:t>
            </a:r>
          </a:p>
          <a:p>
            <a:pPr marL="342900" indent="-342900">
              <a:buFont typeface="Arial" panose="020B0604020202020204" pitchFamily="34" charset="0"/>
              <a:buChar char="•"/>
            </a:pPr>
            <a:r>
              <a:rPr lang="en-US" dirty="0"/>
              <a:t>Brief Update on EA/EIE Status</a:t>
            </a:r>
          </a:p>
          <a:p>
            <a:pPr marL="342900" indent="-342900">
              <a:buFont typeface="Arial" panose="020B0604020202020204" pitchFamily="34" charset="0"/>
              <a:buChar char="•"/>
            </a:pPr>
            <a:r>
              <a:rPr lang="en-US" dirty="0"/>
              <a:t>Questions/Discussion</a:t>
            </a:r>
          </a:p>
          <a:p>
            <a:pPr marL="342900" indent="-342900">
              <a:buFont typeface="Arial" panose="020B0604020202020204" pitchFamily="34" charset="0"/>
              <a:buChar char="•"/>
            </a:pPr>
            <a:r>
              <a:rPr lang="en-US" dirty="0"/>
              <a:t>Contact Information</a:t>
            </a:r>
          </a:p>
        </p:txBody>
      </p:sp>
      <p:pic>
        <p:nvPicPr>
          <p:cNvPr id="5" name="Picture 4" descr="A picture containing sky, outdoor, building, bridge&#10;&#10;AI-generated content may be incorrect.">
            <a:extLst>
              <a:ext uri="{FF2B5EF4-FFF2-40B4-BE49-F238E27FC236}">
                <a16:creationId xmlns:a16="http://schemas.microsoft.com/office/drawing/2014/main" id="{0DD9EEE4-7305-3972-2321-56937674BD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63" y="3150476"/>
            <a:ext cx="5117177" cy="3411451"/>
          </a:xfrm>
          <a:prstGeom prst="rect">
            <a:avLst/>
          </a:prstGeom>
        </p:spPr>
      </p:pic>
    </p:spTree>
    <p:extLst>
      <p:ext uri="{BB962C8B-B14F-4D97-AF65-F5344CB8AC3E}">
        <p14:creationId xmlns:p14="http://schemas.microsoft.com/office/powerpoint/2010/main" val="3839548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normAutofit/>
          </a:bodyPr>
          <a:lstStyle/>
          <a:p>
            <a:r>
              <a:rPr lang="en-US" dirty="0"/>
              <a:t>Introductions</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a:xfrm>
            <a:off x="5795888" y="1444752"/>
            <a:ext cx="6033399" cy="3411451"/>
          </a:xfrm>
        </p:spPr>
        <p:txBody>
          <a:bodyPr lIns="91440" tIns="45720" rIns="91440" bIns="45720" anchor="t"/>
          <a:lstStyle/>
          <a:p>
            <a:pPr marL="342900" indent="-342900">
              <a:buFont typeface="Arial" panose="020B0604020202020204" pitchFamily="34" charset="0"/>
              <a:buChar char="•"/>
            </a:pPr>
            <a:r>
              <a:rPr lang="en-US" dirty="0">
                <a:latin typeface="Poppins"/>
                <a:cs typeface="Poppins"/>
              </a:rPr>
              <a:t>CTDOT</a:t>
            </a:r>
            <a:endParaRPr lang="en-US" dirty="0"/>
          </a:p>
          <a:p>
            <a:pPr marL="342900" indent="-342900">
              <a:buFont typeface="Arial" panose="020B0604020202020204" pitchFamily="34" charset="0"/>
              <a:buChar char="•"/>
            </a:pPr>
            <a:r>
              <a:rPr lang="en-US" dirty="0">
                <a:latin typeface="Poppins"/>
                <a:cs typeface="Poppins"/>
              </a:rPr>
              <a:t>State Historic Preservation Office</a:t>
            </a:r>
            <a:endParaRPr lang="en-US" dirty="0"/>
          </a:p>
          <a:p>
            <a:pPr marL="342900" indent="-342900">
              <a:buFont typeface="Arial" panose="020B0604020202020204" pitchFamily="34" charset="0"/>
              <a:buChar char="•"/>
            </a:pPr>
            <a:r>
              <a:rPr lang="en-US" dirty="0"/>
              <a:t>Town of Westport</a:t>
            </a:r>
          </a:p>
          <a:p>
            <a:pPr marL="342900" indent="-342900">
              <a:buFont typeface="Arial" panose="020B0604020202020204" pitchFamily="34" charset="0"/>
              <a:buChar char="•"/>
            </a:pPr>
            <a:r>
              <a:rPr lang="en-US" dirty="0"/>
              <a:t>Westport Historic District Commission</a:t>
            </a:r>
          </a:p>
          <a:p>
            <a:pPr marL="342900" indent="-342900">
              <a:buFont typeface="Arial" panose="020B0604020202020204" pitchFamily="34" charset="0"/>
              <a:buChar char="•"/>
            </a:pPr>
            <a:r>
              <a:rPr lang="en-US" dirty="0"/>
              <a:t>Coalition for Westport</a:t>
            </a:r>
          </a:p>
          <a:p>
            <a:pPr marL="342900" indent="-342900">
              <a:buFont typeface="Arial" panose="020B0604020202020204" pitchFamily="34" charset="0"/>
              <a:buChar char="•"/>
            </a:pPr>
            <a:r>
              <a:rPr lang="en-US" dirty="0"/>
              <a:t>Westport Preservation Alliance</a:t>
            </a:r>
          </a:p>
          <a:p>
            <a:pPr marL="342900" indent="-342900">
              <a:buFont typeface="Arial" panose="020B0604020202020204" pitchFamily="34" charset="0"/>
              <a:buChar char="•"/>
            </a:pPr>
            <a:r>
              <a:rPr lang="en-US" dirty="0"/>
              <a:t>Preservation Connecticut</a:t>
            </a:r>
          </a:p>
          <a:p>
            <a:pPr marL="342900" indent="-342900">
              <a:buFont typeface="Arial" panose="020B0604020202020204" pitchFamily="34" charset="0"/>
              <a:buChar char="•"/>
            </a:pPr>
            <a:r>
              <a:rPr lang="en-US" dirty="0"/>
              <a:t>Historic Bridges</a:t>
            </a:r>
          </a:p>
          <a:p>
            <a:pPr marL="342900" indent="-342900">
              <a:buFont typeface="Arial" panose="020B0604020202020204" pitchFamily="34" charset="0"/>
              <a:buChar char="•"/>
            </a:pPr>
            <a:r>
              <a:rPr lang="en-US" dirty="0"/>
              <a:t>Historic Bridge Foundation</a:t>
            </a:r>
          </a:p>
          <a:p>
            <a:pPr marL="342900" indent="-342900">
              <a:buFont typeface="Arial" panose="020B0604020202020204" pitchFamily="34" charset="0"/>
              <a:buChar char="•"/>
            </a:pPr>
            <a:r>
              <a:rPr lang="en-US" dirty="0"/>
              <a:t>Additional Stakeholders</a:t>
            </a:r>
          </a:p>
        </p:txBody>
      </p:sp>
      <p:pic>
        <p:nvPicPr>
          <p:cNvPr id="9" name="Picture 8" descr="A picture containing sky, outdoor, building, bridge&#10;&#10;AI-generated content may be incorrect.">
            <a:extLst>
              <a:ext uri="{FF2B5EF4-FFF2-40B4-BE49-F238E27FC236}">
                <a16:creationId xmlns:a16="http://schemas.microsoft.com/office/drawing/2014/main" id="{3345C12D-F6A9-F14F-5A50-8A712EE84C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604" y="1845717"/>
            <a:ext cx="4515729" cy="3010486"/>
          </a:xfrm>
          <a:prstGeom prst="rect">
            <a:avLst/>
          </a:prstGeom>
        </p:spPr>
      </p:pic>
    </p:spTree>
    <p:extLst>
      <p:ext uri="{BB962C8B-B14F-4D97-AF65-F5344CB8AC3E}">
        <p14:creationId xmlns:p14="http://schemas.microsoft.com/office/powerpoint/2010/main" val="836446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Purpose &amp; Need</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p:txBody>
          <a:bodyPr lIns="91440" tIns="45720" rIns="91440" bIns="45720" anchor="t"/>
          <a:lstStyle/>
          <a:p>
            <a:r>
              <a:rPr lang="en-US" dirty="0"/>
              <a:t>The purpose of the Proposed Action is to provide a resilient structure that: </a:t>
            </a:r>
          </a:p>
          <a:p>
            <a:endParaRPr lang="en-US" dirty="0"/>
          </a:p>
          <a:p>
            <a:pPr marL="342900" indent="-342900">
              <a:buFont typeface="Arial" panose="020B0604020202020204" pitchFamily="34" charset="0"/>
              <a:buChar char="•"/>
            </a:pPr>
            <a:r>
              <a:rPr lang="en-US" dirty="0"/>
              <a:t>Addresses the structural and functional deficiencies of the existing bridge and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Accommodates safe vehicular, bicycle, pedestrian, and marine traffic. </a:t>
            </a:r>
          </a:p>
        </p:txBody>
      </p:sp>
    </p:spTree>
    <p:extLst>
      <p:ext uri="{BB962C8B-B14F-4D97-AF65-F5344CB8AC3E}">
        <p14:creationId xmlns:p14="http://schemas.microsoft.com/office/powerpoint/2010/main" val="29180886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Section 106 Consultation</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a:xfrm>
            <a:off x="838201" y="1444752"/>
            <a:ext cx="10076688" cy="3411451"/>
          </a:xfrm>
        </p:spPr>
        <p:txBody>
          <a:bodyPr/>
          <a:lstStyle/>
          <a:p>
            <a:pPr marL="342900" indent="-342900">
              <a:buFont typeface="Arial" panose="020B0604020202020204" pitchFamily="34" charset="0"/>
              <a:buChar char="•"/>
            </a:pPr>
            <a:r>
              <a:rPr lang="en-US" dirty="0"/>
              <a:t>4-Step Process</a:t>
            </a:r>
          </a:p>
          <a:p>
            <a:pPr marL="1028700" lvl="1" indent="-342900"/>
            <a:r>
              <a:rPr lang="en-US" dirty="0"/>
              <a:t>Initiate the Process</a:t>
            </a:r>
          </a:p>
          <a:p>
            <a:pPr marL="1028700" lvl="1" indent="-342900"/>
            <a:r>
              <a:rPr lang="en-US" dirty="0"/>
              <a:t>Identify Historic Properties</a:t>
            </a:r>
          </a:p>
          <a:p>
            <a:pPr marL="1028700" lvl="1" indent="-342900"/>
            <a:r>
              <a:rPr lang="en-US" dirty="0"/>
              <a:t>Assess Adverse Effects</a:t>
            </a:r>
          </a:p>
          <a:p>
            <a:pPr marL="1028700" lvl="1" indent="-342900"/>
            <a:r>
              <a:rPr lang="en-US" b="1" dirty="0"/>
              <a:t>Resolve Adverse Effects</a:t>
            </a:r>
          </a:p>
          <a:p>
            <a:pPr marL="1028700" lvl="1" indent="-342900"/>
            <a:endParaRPr lang="en-US" b="1" dirty="0"/>
          </a:p>
          <a:p>
            <a:pPr marL="342900" indent="-342900">
              <a:buFont typeface="Arial" panose="020B0604020202020204" pitchFamily="34" charset="0"/>
              <a:buChar char="•"/>
            </a:pPr>
            <a:r>
              <a:rPr lang="en-US" dirty="0">
                <a:hlinkClick r:id="rId3"/>
              </a:rPr>
              <a:t>FHWA’s Section 106 Tutorial</a:t>
            </a:r>
            <a:endParaRPr lang="en-US" dirty="0"/>
          </a:p>
          <a:p>
            <a:pPr marL="1028700" lvl="1" indent="-342900"/>
            <a:endParaRPr lang="en-US" dirty="0"/>
          </a:p>
        </p:txBody>
      </p:sp>
      <p:pic>
        <p:nvPicPr>
          <p:cNvPr id="5" name="Picture 4" descr="Diagram&#10;&#10;AI-generated content may be incorrect.">
            <a:extLst>
              <a:ext uri="{FF2B5EF4-FFF2-40B4-BE49-F238E27FC236}">
                <a16:creationId xmlns:a16="http://schemas.microsoft.com/office/drawing/2014/main" id="{B608937F-6A88-4756-03B1-50746D093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07" y="1444753"/>
            <a:ext cx="6763181" cy="5154256"/>
          </a:xfrm>
          <a:prstGeom prst="rect">
            <a:avLst/>
          </a:prstGeom>
        </p:spPr>
      </p:pic>
    </p:spTree>
    <p:extLst>
      <p:ext uri="{BB962C8B-B14F-4D97-AF65-F5344CB8AC3E}">
        <p14:creationId xmlns:p14="http://schemas.microsoft.com/office/powerpoint/2010/main" val="9345843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Next Steps in Section 106 Consultation</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a:xfrm>
            <a:off x="1752600" y="1314124"/>
            <a:ext cx="10076688" cy="5413248"/>
          </a:xfrm>
        </p:spPr>
        <p:txBody>
          <a:bodyPr/>
          <a:lstStyle/>
          <a:p>
            <a:pPr marL="342900" indent="-342900">
              <a:buFont typeface="Arial" panose="020B0604020202020204" pitchFamily="34" charset="0"/>
              <a:buChar char="•"/>
            </a:pPr>
            <a:r>
              <a:rPr lang="en-US" dirty="0"/>
              <a:t>Adverse Effect Finding by FHWA</a:t>
            </a:r>
          </a:p>
          <a:p>
            <a:pPr marL="1028700" lvl="1" indent="-342900"/>
            <a:r>
              <a:rPr lang="en-US" dirty="0"/>
              <a:t>Historic Property Adversely Effected:</a:t>
            </a:r>
          </a:p>
          <a:p>
            <a:pPr marL="1485900" lvl="2" indent="-342900"/>
            <a:r>
              <a:rPr lang="en-US" dirty="0" err="1"/>
              <a:t>Cribari</a:t>
            </a:r>
            <a:r>
              <a:rPr lang="en-US" dirty="0"/>
              <a:t> Bridge (Saugatuck River Swing Bridge) individually listed and a contributing historic property to the Bridge Street Historic District</a:t>
            </a:r>
          </a:p>
          <a:p>
            <a:pPr marL="1028700" lvl="1" indent="-342900"/>
            <a:r>
              <a:rPr lang="en-US" dirty="0"/>
              <a:t>FHWA notification to ACHP</a:t>
            </a:r>
          </a:p>
          <a:p>
            <a:pPr marL="342900" indent="-342900">
              <a:buFont typeface="Arial" panose="020B0604020202020204" pitchFamily="34" charset="0"/>
              <a:buChar char="•"/>
            </a:pPr>
            <a:r>
              <a:rPr lang="en-US" dirty="0"/>
              <a:t>Memorandum of Agreement</a:t>
            </a:r>
          </a:p>
          <a:p>
            <a:pPr marL="1028700" lvl="1" indent="-342900"/>
            <a:r>
              <a:rPr lang="en-US" dirty="0"/>
              <a:t>MOA Content</a:t>
            </a:r>
          </a:p>
          <a:p>
            <a:pPr marL="1028700" lvl="1" indent="-342900"/>
            <a:r>
              <a:rPr lang="en-US" dirty="0"/>
              <a:t>Signatories &amp; Concurring Parties</a:t>
            </a:r>
          </a:p>
          <a:p>
            <a:pPr marL="1028700" lvl="1" indent="-342900"/>
            <a:r>
              <a:rPr lang="en-US" dirty="0"/>
              <a:t>ACHP’s Guidance on Agreement Docs: </a:t>
            </a:r>
            <a:r>
              <a:rPr lang="en-US" dirty="0">
                <a:hlinkClick r:id="rId3"/>
              </a:rPr>
              <a:t>https://www.achp.gov/initiatives/guidance-agreement-documents</a:t>
            </a:r>
            <a:endParaRPr lang="en-US" dirty="0"/>
          </a:p>
          <a:p>
            <a:pPr marL="1028700" lvl="1" indent="-342900"/>
            <a:r>
              <a:rPr lang="en-US" dirty="0"/>
              <a:t>Example: RT 7/15: </a:t>
            </a:r>
            <a:r>
              <a:rPr lang="en-US" dirty="0">
                <a:hlinkClick r:id="rId4"/>
              </a:rPr>
              <a:t>MOA_Route7-15_102-358_202305.pdf</a:t>
            </a:r>
            <a:endParaRPr lang="en-US" dirty="0"/>
          </a:p>
          <a:p>
            <a:pPr marL="342900" indent="-342900">
              <a:buFont typeface="Arial" panose="020B0604020202020204" pitchFamily="34" charset="0"/>
              <a:buChar char="•"/>
            </a:pPr>
            <a:r>
              <a:rPr lang="en-US" dirty="0"/>
              <a:t>Mitigation</a:t>
            </a:r>
          </a:p>
          <a:p>
            <a:pPr marL="1028700" lvl="1" indent="-342900"/>
            <a:r>
              <a:rPr lang="en-US" dirty="0"/>
              <a:t>Meaningful/Creative/Alternative</a:t>
            </a:r>
          </a:p>
          <a:p>
            <a:pPr marL="1028700" lvl="1" indent="-342900"/>
            <a:r>
              <a:rPr lang="en-US" dirty="0"/>
              <a:t>Represents a reasonable public expenditure after considering the impacts of the action and the benefits of the proposed mitigation measures (23 CFR Part 771.105(e))</a:t>
            </a:r>
          </a:p>
          <a:p>
            <a:pPr marL="1485900" lvl="2" indent="-342900"/>
            <a:r>
              <a:rPr lang="en-US" dirty="0"/>
              <a:t>Related to the loss of the historic property</a:t>
            </a:r>
          </a:p>
          <a:p>
            <a:pPr marL="1485900" lvl="2" indent="-342900"/>
            <a:r>
              <a:rPr lang="en-US" dirty="0"/>
              <a:t>Public benefit</a:t>
            </a:r>
          </a:p>
          <a:p>
            <a:endParaRPr lang="en-US" dirty="0">
              <a:solidFill>
                <a:schemeClr val="bg1">
                  <a:lumMod val="10000"/>
                </a:schemeClr>
              </a:solidFill>
            </a:endParaRPr>
          </a:p>
          <a:p>
            <a:endParaRPr lang="en-US" dirty="0">
              <a:solidFill>
                <a:schemeClr val="bg1">
                  <a:lumMod val="10000"/>
                </a:schemeClr>
              </a:solidFill>
            </a:endParaRPr>
          </a:p>
        </p:txBody>
      </p:sp>
    </p:spTree>
    <p:extLst>
      <p:ext uri="{BB962C8B-B14F-4D97-AF65-F5344CB8AC3E}">
        <p14:creationId xmlns:p14="http://schemas.microsoft.com/office/powerpoint/2010/main" val="895675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1E5E-48EB-5196-D530-67382CBBF2CC}"/>
              </a:ext>
            </a:extLst>
          </p:cNvPr>
          <p:cNvSpPr>
            <a:spLocks noGrp="1"/>
          </p:cNvSpPr>
          <p:nvPr>
            <p:ph type="title"/>
          </p:nvPr>
        </p:nvSpPr>
        <p:spPr/>
        <p:txBody>
          <a:bodyPr/>
          <a:lstStyle/>
          <a:p>
            <a:r>
              <a:rPr lang="en-US" dirty="0"/>
              <a:t>Meaningful Mitigation</a:t>
            </a:r>
          </a:p>
        </p:txBody>
      </p:sp>
      <p:sp>
        <p:nvSpPr>
          <p:cNvPr id="3" name="Content Placeholder 2">
            <a:extLst>
              <a:ext uri="{FF2B5EF4-FFF2-40B4-BE49-F238E27FC236}">
                <a16:creationId xmlns:a16="http://schemas.microsoft.com/office/drawing/2014/main" id="{5108F0ED-19E7-BFC7-376A-467B7C54EC40}"/>
              </a:ext>
            </a:extLst>
          </p:cNvPr>
          <p:cNvSpPr>
            <a:spLocks noGrp="1"/>
          </p:cNvSpPr>
          <p:nvPr>
            <p:ph sz="quarter" idx="13"/>
          </p:nvPr>
        </p:nvSpPr>
        <p:spPr>
          <a:xfrm>
            <a:off x="1322363" y="1444752"/>
            <a:ext cx="10761785" cy="5293673"/>
          </a:xfrm>
        </p:spPr>
        <p:txBody>
          <a:bodyPr/>
          <a:lstStyle/>
          <a:p>
            <a:r>
              <a:rPr lang="en-US" dirty="0"/>
              <a:t>So, what does CTDOT &amp; FHWA need from you before the next consulting party meeting?</a:t>
            </a:r>
          </a:p>
          <a:p>
            <a:pPr marL="342900" indent="-342900">
              <a:buFont typeface="Arial" panose="020B0604020202020204" pitchFamily="34" charset="0"/>
              <a:buChar char="•"/>
            </a:pPr>
            <a:r>
              <a:rPr lang="en-US" b="1" dirty="0"/>
              <a:t>Meaningful mitigation ideas in a prioritized list to CTDOT by February 6</a:t>
            </a:r>
            <a:r>
              <a:rPr lang="en-US" b="1" baseline="30000" dirty="0"/>
              <a:t>th</a:t>
            </a:r>
            <a:r>
              <a:rPr lang="en-US" b="1" dirty="0"/>
              <a:t> 2026</a:t>
            </a:r>
          </a:p>
          <a:p>
            <a:endParaRPr lang="en-US" dirty="0"/>
          </a:p>
          <a:p>
            <a:r>
              <a:rPr lang="en-US" dirty="0"/>
              <a:t>Types of mitigation include but are not limited to following:</a:t>
            </a:r>
          </a:p>
          <a:p>
            <a:pPr marL="1028700" lvl="1" indent="-342900"/>
            <a:r>
              <a:rPr lang="en-US" dirty="0"/>
              <a:t>Publications</a:t>
            </a:r>
          </a:p>
          <a:p>
            <a:pPr marL="1028700" lvl="1" indent="-342900"/>
            <a:r>
              <a:rPr lang="en-US" dirty="0"/>
              <a:t>Training/workshops</a:t>
            </a:r>
          </a:p>
          <a:p>
            <a:pPr marL="1028700" lvl="1" indent="-342900"/>
            <a:r>
              <a:rPr lang="en-US" dirty="0"/>
              <a:t>Websites</a:t>
            </a:r>
          </a:p>
          <a:p>
            <a:pPr marL="1028700" lvl="1" indent="-342900"/>
            <a:r>
              <a:rPr lang="en-US" dirty="0"/>
              <a:t>Reuse and/or repurpose salvaged materials (e.g., historic bridge or bridge components)</a:t>
            </a:r>
          </a:p>
          <a:p>
            <a:pPr marL="1028700" lvl="1" indent="-342900"/>
            <a:r>
              <a:rPr lang="en-US" dirty="0"/>
              <a:t>Educational materials, programs, or exhibits</a:t>
            </a:r>
          </a:p>
          <a:p>
            <a:pPr marL="1028700" lvl="1" indent="-342900"/>
            <a:r>
              <a:rPr lang="en-US" dirty="0"/>
              <a:t>Community engagement programs</a:t>
            </a:r>
          </a:p>
          <a:p>
            <a:pPr marL="1028700" lvl="1" indent="-342900"/>
            <a:r>
              <a:rPr lang="en-US" dirty="0"/>
              <a:t>Films/videos</a:t>
            </a:r>
          </a:p>
          <a:p>
            <a:pPr marL="1028700" lvl="1" indent="-342900"/>
            <a:r>
              <a:rPr lang="en-US" dirty="0"/>
              <a:t>Design Reviews</a:t>
            </a:r>
          </a:p>
          <a:p>
            <a:pPr marL="1028700" lvl="1" indent="-342900"/>
            <a:r>
              <a:rPr lang="en-US" dirty="0"/>
              <a:t>Documentation</a:t>
            </a:r>
          </a:p>
        </p:txBody>
      </p:sp>
    </p:spTree>
    <p:extLst>
      <p:ext uri="{BB962C8B-B14F-4D97-AF65-F5344CB8AC3E}">
        <p14:creationId xmlns:p14="http://schemas.microsoft.com/office/powerpoint/2010/main" val="2434044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Next Steps in Section 106 Consultation</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a:xfrm>
            <a:off x="2307102" y="1444752"/>
            <a:ext cx="9522186" cy="3411451"/>
          </a:xfrm>
        </p:spPr>
        <p:txBody>
          <a:bodyPr/>
          <a:lstStyle/>
          <a:p>
            <a:r>
              <a:rPr lang="en-US" b="1" dirty="0"/>
              <a:t>Historic Bridge Marketing (23USC144(n)(4))</a:t>
            </a:r>
          </a:p>
          <a:p>
            <a:r>
              <a:rPr lang="en-US" dirty="0">
                <a:effectLst/>
              </a:rPr>
              <a:t>Any State which proposes to demolish a historic bridge for a replacement project with funds made available to carry out this section shall first make the bridge available for donation to a State, locality, or responsible private entity if such State, locality, or responsible entity enters into an agreement to-</a:t>
            </a:r>
            <a:endParaRPr lang="en-US" dirty="0"/>
          </a:p>
          <a:p>
            <a:r>
              <a:rPr lang="en-US" dirty="0">
                <a:effectLst/>
              </a:rPr>
              <a:t>	(A) </a:t>
            </a:r>
            <a:r>
              <a:rPr lang="en-US" b="1" dirty="0">
                <a:effectLst/>
              </a:rPr>
              <a:t>maintain the bridge and the features that give it its historic significance</a:t>
            </a:r>
            <a:r>
              <a:rPr lang="en-US" dirty="0">
                <a:effectLst/>
              </a:rPr>
              <a:t>; and</a:t>
            </a:r>
          </a:p>
          <a:p>
            <a:r>
              <a:rPr lang="en-US" dirty="0">
                <a:effectLst/>
              </a:rPr>
              <a:t>	(B) </a:t>
            </a:r>
            <a:r>
              <a:rPr lang="en-US" b="1" dirty="0">
                <a:effectLst/>
              </a:rPr>
              <a:t>assume all future legal and financial responsibility </a:t>
            </a:r>
            <a:r>
              <a:rPr lang="en-US" dirty="0">
                <a:effectLst/>
              </a:rPr>
              <a:t>for the bridge, which may include an agreement to hold the State transportation department harmless in any liability action.</a:t>
            </a:r>
          </a:p>
          <a:p>
            <a:r>
              <a:rPr lang="en-US" dirty="0">
                <a:effectLst/>
              </a:rPr>
              <a:t>Costs incurred by the State to preserve the historic bridge, including funds made available to the State, locality, or private entity to enable it to accept the bridge, shall be eligible as </a:t>
            </a:r>
            <a:r>
              <a:rPr lang="en-US" b="1" dirty="0">
                <a:effectLst/>
              </a:rPr>
              <a:t>reimbursable project costs </a:t>
            </a:r>
            <a:r>
              <a:rPr lang="en-US" dirty="0">
                <a:effectLst/>
              </a:rPr>
              <a:t>under this chapter </a:t>
            </a:r>
            <a:r>
              <a:rPr lang="en-US" b="1" dirty="0">
                <a:effectLst/>
              </a:rPr>
              <a:t>up to an amount not to exceed the cost of demolition</a:t>
            </a:r>
            <a:r>
              <a:rPr lang="en-US" dirty="0">
                <a:effectLst/>
              </a:rPr>
              <a:t>. Any bridge preserved pursuant to this paragraph shall thereafter not be eligible for any other funds authorized pursuant to this title.</a:t>
            </a:r>
            <a:endParaRPr lang="en-US" dirty="0"/>
          </a:p>
          <a:p>
            <a:endParaRPr lang="en-US" dirty="0"/>
          </a:p>
        </p:txBody>
      </p:sp>
    </p:spTree>
    <p:extLst>
      <p:ext uri="{BB962C8B-B14F-4D97-AF65-F5344CB8AC3E}">
        <p14:creationId xmlns:p14="http://schemas.microsoft.com/office/powerpoint/2010/main" val="2283286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297-5DC0-DD8E-7AE7-96373932FA65}"/>
              </a:ext>
            </a:extLst>
          </p:cNvPr>
          <p:cNvSpPr>
            <a:spLocks noGrp="1"/>
          </p:cNvSpPr>
          <p:nvPr>
            <p:ph type="title"/>
          </p:nvPr>
        </p:nvSpPr>
        <p:spPr/>
        <p:txBody>
          <a:bodyPr/>
          <a:lstStyle/>
          <a:p>
            <a:r>
              <a:rPr lang="en-US" dirty="0"/>
              <a:t>Historic Bridge Marketing</a:t>
            </a:r>
          </a:p>
        </p:txBody>
      </p:sp>
      <p:sp>
        <p:nvSpPr>
          <p:cNvPr id="3" name="Content Placeholder 2">
            <a:extLst>
              <a:ext uri="{FF2B5EF4-FFF2-40B4-BE49-F238E27FC236}">
                <a16:creationId xmlns:a16="http://schemas.microsoft.com/office/drawing/2014/main" id="{20C40093-9CC9-3B56-4EE5-309D56CAC0B5}"/>
              </a:ext>
            </a:extLst>
          </p:cNvPr>
          <p:cNvSpPr>
            <a:spLocks noGrp="1"/>
          </p:cNvSpPr>
          <p:nvPr>
            <p:ph sz="quarter" idx="13"/>
          </p:nvPr>
        </p:nvSpPr>
        <p:spPr/>
        <p:txBody>
          <a:bodyPr/>
          <a:lstStyle/>
          <a:p>
            <a:r>
              <a:rPr lang="en-US" dirty="0"/>
              <a:t>So, what does this mean for consulting parties?</a:t>
            </a:r>
          </a:p>
          <a:p>
            <a:pPr marL="342900" indent="-342900">
              <a:buFont typeface="Arial" panose="020B0604020202020204" pitchFamily="34" charset="0"/>
              <a:buChar char="•"/>
            </a:pPr>
            <a:r>
              <a:rPr lang="en-US" dirty="0"/>
              <a:t>Is there an interest by the Town or private entity in adopting the Bridge?</a:t>
            </a:r>
          </a:p>
          <a:p>
            <a:pPr marL="342900" indent="-342900">
              <a:buFont typeface="Arial" panose="020B0604020202020204" pitchFamily="34" charset="0"/>
              <a:buChar char="•"/>
            </a:pPr>
            <a:r>
              <a:rPr lang="en-US" dirty="0"/>
              <a:t>If so, where will it go?  Who will be the owners responsible for preservation of the Bridge’s historic features?  Is there a financial plan?</a:t>
            </a:r>
          </a:p>
          <a:p>
            <a:pPr marL="342900" indent="-342900">
              <a:buFont typeface="Arial" panose="020B0604020202020204" pitchFamily="34" charset="0"/>
              <a:buChar char="•"/>
            </a:pPr>
            <a:r>
              <a:rPr lang="en-US" dirty="0"/>
              <a:t>Official marketing will be concurrent with EA/EIE comment period</a:t>
            </a:r>
          </a:p>
          <a:p>
            <a:pPr marL="342900" indent="-342900">
              <a:buFont typeface="Arial" panose="020B0604020202020204" pitchFamily="34" charset="0"/>
              <a:buChar char="•"/>
            </a:pPr>
            <a:r>
              <a:rPr lang="en-US" dirty="0"/>
              <a:t>Follow-up contract meetings with CTDOT, FHWA, SHPO &amp; future bridge owner</a:t>
            </a:r>
          </a:p>
          <a:p>
            <a:endParaRPr lang="en-US" dirty="0"/>
          </a:p>
        </p:txBody>
      </p:sp>
      <p:pic>
        <p:nvPicPr>
          <p:cNvPr id="4" name="Picture 3">
            <a:extLst>
              <a:ext uri="{FF2B5EF4-FFF2-40B4-BE49-F238E27FC236}">
                <a16:creationId xmlns:a16="http://schemas.microsoft.com/office/drawing/2014/main" id="{265673A8-4102-D6F6-BDB0-6A3EC2CC279E}"/>
              </a:ext>
            </a:extLst>
          </p:cNvPr>
          <p:cNvPicPr>
            <a:picLocks noChangeAspect="1"/>
          </p:cNvPicPr>
          <p:nvPr/>
        </p:nvPicPr>
        <p:blipFill>
          <a:blip r:embed="rId3"/>
          <a:stretch>
            <a:fillRect/>
          </a:stretch>
        </p:blipFill>
        <p:spPr>
          <a:xfrm>
            <a:off x="2574758" y="4120601"/>
            <a:ext cx="8912245" cy="2517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1713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TDOT - ADA Compliant Template">
  <a:themeElements>
    <a:clrScheme name="Custom 4">
      <a:dk1>
        <a:srgbClr val="00204D"/>
      </a:dk1>
      <a:lt1>
        <a:srgbClr val="F5F5F5"/>
      </a:lt1>
      <a:dk2>
        <a:srgbClr val="575757"/>
      </a:dk2>
      <a:lt2>
        <a:srgbClr val="C6D3FB"/>
      </a:lt2>
      <a:accent1>
        <a:srgbClr val="5B9BD5"/>
      </a:accent1>
      <a:accent2>
        <a:srgbClr val="003C9C"/>
      </a:accent2>
      <a:accent3>
        <a:srgbClr val="F27124"/>
      </a:accent3>
      <a:accent4>
        <a:srgbClr val="FAAA19"/>
      </a:accent4>
      <a:accent5>
        <a:srgbClr val="006145"/>
      </a:accent5>
      <a:accent6>
        <a:srgbClr val="71D6B0"/>
      </a:accent6>
      <a:hlink>
        <a:srgbClr val="0000EE"/>
      </a:hlink>
      <a:folHlink>
        <a:srgbClr val="6F3B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20" ma:contentTypeDescription="Create a new document." ma:contentTypeScope="" ma:versionID="3f4d70db59d5b890e3ac75cc2795cba9">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6bfcccdd2e14962518c75a74347ceffe"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Comments_x002d_Notes" minOccurs="0"/>
                <xsd:element ref="ns2:CompassLink" minOccurs="0"/>
                <xsd:element ref="ns2:lcf76f155ced4ddcb4097134ff3c332f" minOccurs="0"/>
                <xsd:element ref="ns3:TaxCatchAll" minOccurs="0"/>
                <xsd:element ref="ns2:MediaServiceObjectDetectorVersions"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Comments_x002d_Notes" ma:index="19" nillable="true" ma:displayName="Comments" ma:format="Dropdown" ma:internalName="Comments_x002d_Notes">
      <xsd:simpleType>
        <xsd:restriction base="dms:Note">
          <xsd:maxLength value="255"/>
        </xsd:restriction>
      </xsd:simpleType>
    </xsd:element>
    <xsd:element name="CompassLink" ma:index="20" nillable="true" ma:displayName="Compass Link" ma:format="Hyperlink" ma:internalName="Compass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Identify Important 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bcaff8-8047-4e85-bf28-3add882c17e0}" ma:internalName="TaxCatchAll" ma:showField="CatchAllData" ma:web="e41547f6-303a-4d3e-aa88-ee43ce628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be3168-d595-4e5c-9c6a-416be270f396">
      <Terms xmlns="http://schemas.microsoft.com/office/infopath/2007/PartnerControls"/>
    </lcf76f155ced4ddcb4097134ff3c332f>
    <TaxCatchAll xmlns="e41547f6-303a-4d3e-aa88-ee43ce628126" xsi:nil="true"/>
    <SharedWithUsers xmlns="e41547f6-303a-4d3e-aa88-ee43ce628126">
      <UserInfo>
        <DisplayName>Garcia Jr., Alvaro</DisplayName>
        <AccountId>103</AccountId>
        <AccountType/>
      </UserInfo>
      <UserInfo>
        <DisplayName>Shields, Andrew C.</DisplayName>
        <AccountId>169</AccountId>
        <AccountType/>
      </UserInfo>
      <UserInfo>
        <DisplayName>Byrnes, Marc P</DisplayName>
        <AccountId>289</AccountId>
        <AccountType/>
      </UserInfo>
    </SharedWithUsers>
    <Comments_x002d_Notes xmlns="c6be3168-d595-4e5c-9c6a-416be270f396" xsi:nil="true"/>
    <CompassLink xmlns="c6be3168-d595-4e5c-9c6a-416be270f396">
      <Url xsi:nil="true"/>
      <Description xsi:nil="true"/>
    </CompassLink>
    <Notes xmlns="c6be3168-d595-4e5c-9c6a-416be270f396" xsi:nil="true"/>
  </documentManagement>
</p:properties>
</file>

<file path=customXml/itemProps1.xml><?xml version="1.0" encoding="utf-8"?>
<ds:datastoreItem xmlns:ds="http://schemas.openxmlformats.org/officeDocument/2006/customXml" ds:itemID="{1E748AE4-E4B3-4B34-A212-9AFF3B7F53A9}">
  <ds:schemaRefs>
    <ds:schemaRef ds:uri="http://schemas.microsoft.com/sharepoint/v3/contenttype/forms"/>
  </ds:schemaRefs>
</ds:datastoreItem>
</file>

<file path=customXml/itemProps2.xml><?xml version="1.0" encoding="utf-8"?>
<ds:datastoreItem xmlns:ds="http://schemas.openxmlformats.org/officeDocument/2006/customXml" ds:itemID="{FF3C373E-02FF-4CF5-8D6A-1E9334F9F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e3168-d595-4e5c-9c6a-416be270f396"/>
    <ds:schemaRef ds:uri="e41547f6-303a-4d3e-aa88-ee43ce628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8A96F1-0635-4CE5-B01E-7A650D05135A}">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e41547f6-303a-4d3e-aa88-ee43ce628126"/>
    <ds:schemaRef ds:uri="c6be3168-d595-4e5c-9c6a-416be270f39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2577</TotalTime>
  <Words>834</Words>
  <Application>Microsoft Office PowerPoint</Application>
  <PresentationFormat>Widescreen</PresentationFormat>
  <Paragraphs>126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Poppins</vt:lpstr>
      <vt:lpstr>Poppins SemiBold</vt:lpstr>
      <vt:lpstr>CTDOT - ADA Compliant Template</vt:lpstr>
      <vt:lpstr>Cribari Bridge Section 106 Consulting Party Meeting</vt:lpstr>
      <vt:lpstr>Agenda</vt:lpstr>
      <vt:lpstr>Introductions</vt:lpstr>
      <vt:lpstr>Purpose &amp; Need</vt:lpstr>
      <vt:lpstr>Section 106 Consultation</vt:lpstr>
      <vt:lpstr>Next Steps in Section 106 Consultation</vt:lpstr>
      <vt:lpstr>Meaningful Mitigation</vt:lpstr>
      <vt:lpstr>Next Steps in Section 106 Consultation</vt:lpstr>
      <vt:lpstr>Historic Bridge Marketing</vt:lpstr>
      <vt:lpstr>EA/EIE Update &amp; Section 106</vt:lpstr>
      <vt:lpstr>Questions/Open Discussion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Kristen</dc:creator>
  <cp:lastModifiedBy>Heredia, Ashley M</cp:lastModifiedBy>
  <cp:revision>63</cp:revision>
  <cp:lastPrinted>2023-04-14T11:26:20Z</cp:lastPrinted>
  <dcterms:created xsi:type="dcterms:W3CDTF">2022-12-14T15:41:05Z</dcterms:created>
  <dcterms:modified xsi:type="dcterms:W3CDTF">2026-01-06T19:50:51Z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