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752" r:id="rId5"/>
    <p:sldMasterId id="2147483648" r:id="rId6"/>
  </p:sldMasterIdLst>
  <p:notesMasterIdLst>
    <p:notesMasterId r:id="rId32"/>
  </p:notesMasterIdLst>
  <p:sldIdLst>
    <p:sldId id="2147308741" r:id="rId7"/>
    <p:sldId id="2145872911" r:id="rId8"/>
    <p:sldId id="2147308722" r:id="rId9"/>
    <p:sldId id="2147308721" r:id="rId10"/>
    <p:sldId id="2147308720" r:id="rId11"/>
    <p:sldId id="2147308719" r:id="rId12"/>
    <p:sldId id="2147308745" r:id="rId13"/>
    <p:sldId id="2147308724" r:id="rId14"/>
    <p:sldId id="2147308742" r:id="rId15"/>
    <p:sldId id="2147308746" r:id="rId16"/>
    <p:sldId id="2147308747" r:id="rId17"/>
    <p:sldId id="2147308748" r:id="rId18"/>
    <p:sldId id="2147308809" r:id="rId19"/>
    <p:sldId id="2147308729" r:id="rId20"/>
    <p:sldId id="2147308796" r:id="rId21"/>
    <p:sldId id="2147308803" r:id="rId22"/>
    <p:sldId id="2147308808" r:id="rId23"/>
    <p:sldId id="2147308807" r:id="rId24"/>
    <p:sldId id="2147308732" r:id="rId25"/>
    <p:sldId id="2147308797" r:id="rId26"/>
    <p:sldId id="2147308798" r:id="rId27"/>
    <p:sldId id="2147308799" r:id="rId28"/>
    <p:sldId id="2147308735" r:id="rId29"/>
    <p:sldId id="2147308769" r:id="rId30"/>
    <p:sldId id="214730873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Introduction" id="{56599481-A02A-46CE-8AFA-879062C607B2}">
          <p14:sldIdLst>
            <p14:sldId id="2147308741"/>
            <p14:sldId id="2145872911"/>
            <p14:sldId id="2147308722"/>
            <p14:sldId id="2147308721"/>
          </p14:sldIdLst>
        </p14:section>
        <p14:section name="STEP Intro" id="{1AA6285A-2747-4E57-AE4E-DA904ADEA953}">
          <p14:sldIdLst>
            <p14:sldId id="2147308720"/>
            <p14:sldId id="2147308719"/>
            <p14:sldId id="2147308745"/>
          </p14:sldIdLst>
        </p14:section>
        <p14:section name="Transformation Planning" id="{044CEED2-65C1-4ED4-A0B0-B232E001E903}">
          <p14:sldIdLst>
            <p14:sldId id="2147308724"/>
            <p14:sldId id="2147308742"/>
            <p14:sldId id="2147308746"/>
            <p14:sldId id="2147308747"/>
            <p14:sldId id="2147308748"/>
          </p14:sldIdLst>
        </p14:section>
        <p14:section name="Transition Plan Process" id="{6063C4F2-EC8D-482C-ABDE-DADEAB634D16}">
          <p14:sldIdLst>
            <p14:sldId id="2147308809"/>
            <p14:sldId id="2147308729"/>
            <p14:sldId id="2147308796"/>
            <p14:sldId id="2147308803"/>
            <p14:sldId id="2147308808"/>
            <p14:sldId id="2147308807"/>
          </p14:sldIdLst>
        </p14:section>
        <p14:section name="Strategic Planning" id="{B7C545DF-B9DE-4B9B-89BA-A3227A0DA2F2}">
          <p14:sldIdLst>
            <p14:sldId id="2147308732"/>
            <p14:sldId id="2147308797"/>
            <p14:sldId id="2147308798"/>
            <p14:sldId id="2147308799"/>
          </p14:sldIdLst>
        </p14:section>
        <p14:section name="Closing &amp; Thank You" id="{61B2B982-AC1C-472F-BDDF-30614CAFC683}">
          <p14:sldIdLst>
            <p14:sldId id="2147308735"/>
            <p14:sldId id="2147308769"/>
            <p14:sldId id="214730873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2EF303-6FC2-414F-E736-A4F59CC13E77}" name="Shome, Owen" initials="SO" userId="S::oshome@deloitte.com::93981b84-ca19-45ce-b3c4-5c108a9770f0" providerId="AD"/>
  <p188:author id="{D4182315-160C-5B78-49BA-29A326CDCBBE}" name="Oak, Julia" initials="OJ" userId="S::juoak@deloitte.com::99fb97f7-215d-4505-9726-87aa2777734f" providerId="AD"/>
  <p188:author id="{46D85C68-E806-9224-7827-0CBD881B65B1}" name="Harris, Amanda" initials="HA" userId="S::amaharris@deloitte.com::57cfbdd2-db3e-4bd6-9ea2-8f7d91315d7e" providerId="AD"/>
  <p188:author id="{E5D2708E-6669-2119-9CF6-249852753CF2}" name="Pam Hatcher" initials="PH" userId="S::pam.hatcher_healthtechsolutions.com#ext#@nasua.onmicrosoft.com::35044830-aadb-41b8-b6fb-849babb1e834" providerId="AD"/>
  <p188:author id="{EDBA86E4-C02E-34D8-63EB-223D95710B5C}" name="Betsy Bella" initials="EKDB" userId="Betsy Bell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EA"/>
    <a:srgbClr val="22326E"/>
    <a:srgbClr val="ED8C01"/>
    <a:srgbClr val="E03C3A"/>
    <a:srgbClr val="E03C39"/>
    <a:srgbClr val="ED8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B964BD-6D91-4AE3-9696-FB1CDB9B493E}" v="4" vWet="6" dt="2023-06-08T16:16:33.206"/>
    <p1510:client id="{97363428-BC47-4588-95FE-6C8AB1519B1B}" v="144" dt="2023-06-08T19:07:27.312"/>
    <p1510:client id="{F585DB74-AC95-47B4-A56C-FE378DCF23B9}" v="11" dt="2023-06-08T18:55:41.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 Hatcher" userId="S::pam.hatcher_healthtechsolutions.com#ext#@nasua.onmicrosoft.com::35044830-aadb-41b8-b6fb-849babb1e834" providerId="AD" clId="Web-{8A0277FE-038D-4032-9AE4-5A8C794CEEE2}"/>
    <pc:docChg chg="delSld modSld sldOrd modSection">
      <pc:chgData name="Pam Hatcher" userId="S::pam.hatcher_healthtechsolutions.com#ext#@nasua.onmicrosoft.com::35044830-aadb-41b8-b6fb-849babb1e834" providerId="AD" clId="Web-{8A0277FE-038D-4032-9AE4-5A8C794CEEE2}" dt="2023-05-19T17:42:14.769" v="14"/>
      <pc:docMkLst>
        <pc:docMk/>
      </pc:docMkLst>
      <pc:sldChg chg="ord">
        <pc:chgData name="Pam Hatcher" userId="S::pam.hatcher_healthtechsolutions.com#ext#@nasua.onmicrosoft.com::35044830-aadb-41b8-b6fb-849babb1e834" providerId="AD" clId="Web-{8A0277FE-038D-4032-9AE4-5A8C794CEEE2}" dt="2023-05-19T17:39:09.656" v="9"/>
        <pc:sldMkLst>
          <pc:docMk/>
          <pc:sldMk cId="1119667859" sldId="256"/>
        </pc:sldMkLst>
      </pc:sldChg>
      <pc:sldChg chg="mod modShow">
        <pc:chgData name="Pam Hatcher" userId="S::pam.hatcher_healthtechsolutions.com#ext#@nasua.onmicrosoft.com::35044830-aadb-41b8-b6fb-849babb1e834" providerId="AD" clId="Web-{8A0277FE-038D-4032-9AE4-5A8C794CEEE2}" dt="2023-05-19T17:40:18.923" v="12"/>
        <pc:sldMkLst>
          <pc:docMk/>
          <pc:sldMk cId="3372347818" sldId="2141411374"/>
        </pc:sldMkLst>
      </pc:sldChg>
      <pc:sldChg chg="mod modShow">
        <pc:chgData name="Pam Hatcher" userId="S::pam.hatcher_healthtechsolutions.com#ext#@nasua.onmicrosoft.com::35044830-aadb-41b8-b6fb-849babb1e834" providerId="AD" clId="Web-{8A0277FE-038D-4032-9AE4-5A8C794CEEE2}" dt="2023-05-19T17:40:22.642" v="13"/>
        <pc:sldMkLst>
          <pc:docMk/>
          <pc:sldMk cId="1467694123" sldId="2141411375"/>
        </pc:sldMkLst>
      </pc:sldChg>
      <pc:sldChg chg="mod ord modShow modCm">
        <pc:chgData name="Pam Hatcher" userId="S::pam.hatcher_healthtechsolutions.com#ext#@nasua.onmicrosoft.com::35044830-aadb-41b8-b6fb-849babb1e834" providerId="AD" clId="Web-{8A0277FE-038D-4032-9AE4-5A8C794CEEE2}" dt="2023-05-19T17:40:16.376" v="11"/>
        <pc:sldMkLst>
          <pc:docMk/>
          <pc:sldMk cId="3840809512" sldId="2141411383"/>
        </pc:sldMkLst>
      </pc:sldChg>
      <pc:sldChg chg="del">
        <pc:chgData name="Pam Hatcher" userId="S::pam.hatcher_healthtechsolutions.com#ext#@nasua.onmicrosoft.com::35044830-aadb-41b8-b6fb-849babb1e834" providerId="AD" clId="Web-{8A0277FE-038D-4032-9AE4-5A8C794CEEE2}" dt="2023-05-19T17:42:14.769" v="14"/>
        <pc:sldMkLst>
          <pc:docMk/>
          <pc:sldMk cId="93080596" sldId="2147308696"/>
        </pc:sldMkLst>
      </pc:sldChg>
      <pc:sldChg chg="modSp">
        <pc:chgData name="Pam Hatcher" userId="S::pam.hatcher_healthtechsolutions.com#ext#@nasua.onmicrosoft.com::35044830-aadb-41b8-b6fb-849babb1e834" providerId="AD" clId="Web-{8A0277FE-038D-4032-9AE4-5A8C794CEEE2}" dt="2023-05-19T17:34:10.727" v="5" actId="20577"/>
        <pc:sldMkLst>
          <pc:docMk/>
          <pc:sldMk cId="3598720099" sldId="2147308721"/>
        </pc:sldMkLst>
        <pc:spChg chg="mod">
          <ac:chgData name="Pam Hatcher" userId="S::pam.hatcher_healthtechsolutions.com#ext#@nasua.onmicrosoft.com::35044830-aadb-41b8-b6fb-849babb1e834" providerId="AD" clId="Web-{8A0277FE-038D-4032-9AE4-5A8C794CEEE2}" dt="2023-05-19T17:34:10.727" v="5" actId="20577"/>
          <ac:spMkLst>
            <pc:docMk/>
            <pc:sldMk cId="3598720099" sldId="2147308721"/>
            <ac:spMk id="6" creationId="{E7325629-A6EE-4CED-BAB9-6350C5B4A95C}"/>
          </ac:spMkLst>
        </pc:spChg>
      </pc:sldChg>
    </pc:docChg>
  </pc:docChgLst>
  <pc:docChgLst>
    <pc:chgData name="Pam Hatcher" userId="S::pam.hatcher_healthtechsolutions.com#ext#@nasua.onmicrosoft.com::35044830-aadb-41b8-b6fb-849babb1e834" providerId="AD" clId="Web-{2FAAC14F-226A-4A37-8136-C336C6A5CF82}"/>
    <pc:docChg chg="addSld delSld modSld addMainMaster modMainMaster modSection">
      <pc:chgData name="Pam Hatcher" userId="S::pam.hatcher_healthtechsolutions.com#ext#@nasua.onmicrosoft.com::35044830-aadb-41b8-b6fb-849babb1e834" providerId="AD" clId="Web-{2FAAC14F-226A-4A37-8136-C336C6A5CF82}" dt="2023-05-25T16:46:14.954" v="11"/>
      <pc:docMkLst>
        <pc:docMk/>
      </pc:docMkLst>
      <pc:sldChg chg="del">
        <pc:chgData name="Pam Hatcher" userId="S::pam.hatcher_healthtechsolutions.com#ext#@nasua.onmicrosoft.com::35044830-aadb-41b8-b6fb-849babb1e834" providerId="AD" clId="Web-{2FAAC14F-226A-4A37-8136-C336C6A5CF82}" dt="2023-05-25T16:33:15.893" v="2"/>
        <pc:sldMkLst>
          <pc:docMk/>
          <pc:sldMk cId="3260845079" sldId="2147308726"/>
        </pc:sldMkLst>
      </pc:sldChg>
      <pc:sldChg chg="addSp delSp modSp">
        <pc:chgData name="Pam Hatcher" userId="S::pam.hatcher_healthtechsolutions.com#ext#@nasua.onmicrosoft.com::35044830-aadb-41b8-b6fb-849babb1e834" providerId="AD" clId="Web-{2FAAC14F-226A-4A37-8136-C336C6A5CF82}" dt="2023-05-25T16:46:14.954" v="11"/>
        <pc:sldMkLst>
          <pc:docMk/>
          <pc:sldMk cId="475076609" sldId="2147308727"/>
        </pc:sldMkLst>
        <pc:spChg chg="mod">
          <ac:chgData name="Pam Hatcher" userId="S::pam.hatcher_healthtechsolutions.com#ext#@nasua.onmicrosoft.com::35044830-aadb-41b8-b6fb-849babb1e834" providerId="AD" clId="Web-{2FAAC14F-226A-4A37-8136-C336C6A5CF82}" dt="2023-05-25T16:41:03.230" v="6"/>
          <ac:spMkLst>
            <pc:docMk/>
            <pc:sldMk cId="475076609" sldId="2147308727"/>
            <ac:spMk id="4" creationId="{0DA8A075-DC8A-446E-9650-06C197D8FD87}"/>
          </ac:spMkLst>
        </pc:spChg>
        <pc:picChg chg="add del mod">
          <ac:chgData name="Pam Hatcher" userId="S::pam.hatcher_healthtechsolutions.com#ext#@nasua.onmicrosoft.com::35044830-aadb-41b8-b6fb-849babb1e834" providerId="AD" clId="Web-{2FAAC14F-226A-4A37-8136-C336C6A5CF82}" dt="2023-05-25T16:45:28.969" v="9"/>
          <ac:picMkLst>
            <pc:docMk/>
            <pc:sldMk cId="475076609" sldId="2147308727"/>
            <ac:picMk id="2" creationId="{6A1F9E17-8BB8-C817-8EDF-141C2A532463}"/>
          </ac:picMkLst>
        </pc:picChg>
        <pc:picChg chg="add mod">
          <ac:chgData name="Pam Hatcher" userId="S::pam.hatcher_healthtechsolutions.com#ext#@nasua.onmicrosoft.com::35044830-aadb-41b8-b6fb-849babb1e834" providerId="AD" clId="Web-{2FAAC14F-226A-4A37-8136-C336C6A5CF82}" dt="2023-05-25T16:46:14.954" v="11"/>
          <ac:picMkLst>
            <pc:docMk/>
            <pc:sldMk cId="475076609" sldId="2147308727"/>
            <ac:picMk id="5" creationId="{33158310-6FD2-A223-323C-84CDD7F9CA44}"/>
          </ac:picMkLst>
        </pc:picChg>
      </pc:sldChg>
      <pc:sldChg chg="addSp">
        <pc:chgData name="Pam Hatcher" userId="S::pam.hatcher_healthtechsolutions.com#ext#@nasua.onmicrosoft.com::35044830-aadb-41b8-b6fb-849babb1e834" providerId="AD" clId="Web-{2FAAC14F-226A-4A37-8136-C336C6A5CF82}" dt="2023-05-25T16:42:43.169" v="7"/>
        <pc:sldMkLst>
          <pc:docMk/>
          <pc:sldMk cId="1568636698" sldId="2147308737"/>
        </pc:sldMkLst>
        <pc:picChg chg="add">
          <ac:chgData name="Pam Hatcher" userId="S::pam.hatcher_healthtechsolutions.com#ext#@nasua.onmicrosoft.com::35044830-aadb-41b8-b6fb-849babb1e834" providerId="AD" clId="Web-{2FAAC14F-226A-4A37-8136-C336C6A5CF82}" dt="2023-05-25T16:42:43.169" v="7"/>
          <ac:picMkLst>
            <pc:docMk/>
            <pc:sldMk cId="1568636698" sldId="2147308737"/>
            <ac:picMk id="6" creationId="{4CD12CF1-12A6-114F-3CAF-6C7E357B88C4}"/>
          </ac:picMkLst>
        </pc:picChg>
      </pc:sldChg>
      <pc:sldChg chg="add modCm">
        <pc:chgData name="Pam Hatcher" userId="S::pam.hatcher_healthtechsolutions.com#ext#@nasua.onmicrosoft.com::35044830-aadb-41b8-b6fb-849babb1e834" providerId="AD" clId="Web-{2FAAC14F-226A-4A37-8136-C336C6A5CF82}" dt="2023-05-25T16:33:04.346" v="1"/>
        <pc:sldMkLst>
          <pc:docMk/>
          <pc:sldMk cId="1220662451" sldId="2147308742"/>
        </pc:sldMkLst>
      </pc:sldChg>
      <pc:sldMasterChg chg="add addSldLayout">
        <pc:chgData name="Pam Hatcher" userId="S::pam.hatcher_healthtechsolutions.com#ext#@nasua.onmicrosoft.com::35044830-aadb-41b8-b6fb-849babb1e834" providerId="AD" clId="Web-{2FAAC14F-226A-4A37-8136-C336C6A5CF82}" dt="2023-05-25T16:31:40.086" v="0"/>
        <pc:sldMasterMkLst>
          <pc:docMk/>
          <pc:sldMasterMk cId="4028651996" sldId="2147483648"/>
        </pc:sldMasterMkLst>
        <pc:sldLayoutChg chg="add">
          <pc:chgData name="Pam Hatcher" userId="S::pam.hatcher_healthtechsolutions.com#ext#@nasua.onmicrosoft.com::35044830-aadb-41b8-b6fb-849babb1e834" providerId="AD" clId="Web-{2FAAC14F-226A-4A37-8136-C336C6A5CF82}" dt="2023-05-25T16:31:40.086" v="0"/>
          <pc:sldLayoutMkLst>
            <pc:docMk/>
            <pc:sldMasterMk cId="4028651996" sldId="2147483648"/>
            <pc:sldLayoutMk cId="1341468949" sldId="2147483649"/>
          </pc:sldLayoutMkLst>
        </pc:sldLayoutChg>
        <pc:sldLayoutChg chg="add">
          <pc:chgData name="Pam Hatcher" userId="S::pam.hatcher_healthtechsolutions.com#ext#@nasua.onmicrosoft.com::35044830-aadb-41b8-b6fb-849babb1e834" providerId="AD" clId="Web-{2FAAC14F-226A-4A37-8136-C336C6A5CF82}" dt="2023-05-25T16:31:40.086" v="0"/>
          <pc:sldLayoutMkLst>
            <pc:docMk/>
            <pc:sldMasterMk cId="4028651996" sldId="2147483648"/>
            <pc:sldLayoutMk cId="3641544220" sldId="2147483650"/>
          </pc:sldLayoutMkLst>
        </pc:sldLayoutChg>
        <pc:sldLayoutChg chg="add">
          <pc:chgData name="Pam Hatcher" userId="S::pam.hatcher_healthtechsolutions.com#ext#@nasua.onmicrosoft.com::35044830-aadb-41b8-b6fb-849babb1e834" providerId="AD" clId="Web-{2FAAC14F-226A-4A37-8136-C336C6A5CF82}" dt="2023-05-25T16:31:40.086" v="0"/>
          <pc:sldLayoutMkLst>
            <pc:docMk/>
            <pc:sldMasterMk cId="4028651996" sldId="2147483648"/>
            <pc:sldLayoutMk cId="3150823533" sldId="2147483651"/>
          </pc:sldLayoutMkLst>
        </pc:sldLayoutChg>
        <pc:sldLayoutChg chg="add">
          <pc:chgData name="Pam Hatcher" userId="S::pam.hatcher_healthtechsolutions.com#ext#@nasua.onmicrosoft.com::35044830-aadb-41b8-b6fb-849babb1e834" providerId="AD" clId="Web-{2FAAC14F-226A-4A37-8136-C336C6A5CF82}" dt="2023-05-25T16:31:40.086" v="0"/>
          <pc:sldLayoutMkLst>
            <pc:docMk/>
            <pc:sldMasterMk cId="4028651996" sldId="2147483648"/>
            <pc:sldLayoutMk cId="628996361" sldId="2147483652"/>
          </pc:sldLayoutMkLst>
        </pc:sldLayoutChg>
        <pc:sldLayoutChg chg="add">
          <pc:chgData name="Pam Hatcher" userId="S::pam.hatcher_healthtechsolutions.com#ext#@nasua.onmicrosoft.com::35044830-aadb-41b8-b6fb-849babb1e834" providerId="AD" clId="Web-{2FAAC14F-226A-4A37-8136-C336C6A5CF82}" dt="2023-05-25T16:31:40.086" v="0"/>
          <pc:sldLayoutMkLst>
            <pc:docMk/>
            <pc:sldMasterMk cId="4028651996" sldId="2147483648"/>
            <pc:sldLayoutMk cId="2467857680" sldId="2147483653"/>
          </pc:sldLayoutMkLst>
        </pc:sldLayoutChg>
        <pc:sldLayoutChg chg="add">
          <pc:chgData name="Pam Hatcher" userId="S::pam.hatcher_healthtechsolutions.com#ext#@nasua.onmicrosoft.com::35044830-aadb-41b8-b6fb-849babb1e834" providerId="AD" clId="Web-{2FAAC14F-226A-4A37-8136-C336C6A5CF82}" dt="2023-05-25T16:31:40.086" v="0"/>
          <pc:sldLayoutMkLst>
            <pc:docMk/>
            <pc:sldMasterMk cId="4028651996" sldId="2147483648"/>
            <pc:sldLayoutMk cId="4022990416" sldId="2147483654"/>
          </pc:sldLayoutMkLst>
        </pc:sldLayoutChg>
        <pc:sldLayoutChg chg="add">
          <pc:chgData name="Pam Hatcher" userId="S::pam.hatcher_healthtechsolutions.com#ext#@nasua.onmicrosoft.com::35044830-aadb-41b8-b6fb-849babb1e834" providerId="AD" clId="Web-{2FAAC14F-226A-4A37-8136-C336C6A5CF82}" dt="2023-05-25T16:31:40.086" v="0"/>
          <pc:sldLayoutMkLst>
            <pc:docMk/>
            <pc:sldMasterMk cId="4028651996" sldId="2147483648"/>
            <pc:sldLayoutMk cId="1421357613" sldId="2147483655"/>
          </pc:sldLayoutMkLst>
        </pc:sldLayoutChg>
        <pc:sldLayoutChg chg="add">
          <pc:chgData name="Pam Hatcher" userId="S::pam.hatcher_healthtechsolutions.com#ext#@nasua.onmicrosoft.com::35044830-aadb-41b8-b6fb-849babb1e834" providerId="AD" clId="Web-{2FAAC14F-226A-4A37-8136-C336C6A5CF82}" dt="2023-05-25T16:31:40.086" v="0"/>
          <pc:sldLayoutMkLst>
            <pc:docMk/>
            <pc:sldMasterMk cId="4028651996" sldId="2147483648"/>
            <pc:sldLayoutMk cId="1726181925" sldId="2147483656"/>
          </pc:sldLayoutMkLst>
        </pc:sldLayoutChg>
        <pc:sldLayoutChg chg="add">
          <pc:chgData name="Pam Hatcher" userId="S::pam.hatcher_healthtechsolutions.com#ext#@nasua.onmicrosoft.com::35044830-aadb-41b8-b6fb-849babb1e834" providerId="AD" clId="Web-{2FAAC14F-226A-4A37-8136-C336C6A5CF82}" dt="2023-05-25T16:31:40.086" v="0"/>
          <pc:sldLayoutMkLst>
            <pc:docMk/>
            <pc:sldMasterMk cId="4028651996" sldId="2147483648"/>
            <pc:sldLayoutMk cId="130101263" sldId="2147483657"/>
          </pc:sldLayoutMkLst>
        </pc:sldLayoutChg>
        <pc:sldLayoutChg chg="add">
          <pc:chgData name="Pam Hatcher" userId="S::pam.hatcher_healthtechsolutions.com#ext#@nasua.onmicrosoft.com::35044830-aadb-41b8-b6fb-849babb1e834" providerId="AD" clId="Web-{2FAAC14F-226A-4A37-8136-C336C6A5CF82}" dt="2023-05-25T16:31:40.086" v="0"/>
          <pc:sldLayoutMkLst>
            <pc:docMk/>
            <pc:sldMasterMk cId="4028651996" sldId="2147483648"/>
            <pc:sldLayoutMk cId="3960710088" sldId="2147483658"/>
          </pc:sldLayoutMkLst>
        </pc:sldLayoutChg>
        <pc:sldLayoutChg chg="add">
          <pc:chgData name="Pam Hatcher" userId="S::pam.hatcher_healthtechsolutions.com#ext#@nasua.onmicrosoft.com::35044830-aadb-41b8-b6fb-849babb1e834" providerId="AD" clId="Web-{2FAAC14F-226A-4A37-8136-C336C6A5CF82}" dt="2023-05-25T16:31:40.086" v="0"/>
          <pc:sldLayoutMkLst>
            <pc:docMk/>
            <pc:sldMasterMk cId="4028651996" sldId="2147483648"/>
            <pc:sldLayoutMk cId="3559537497" sldId="2147483659"/>
          </pc:sldLayoutMkLst>
        </pc:sldLayoutChg>
      </pc:sldMasterChg>
      <pc:sldMasterChg chg="replId modSldLayout">
        <pc:chgData name="Pam Hatcher" userId="S::pam.hatcher_healthtechsolutions.com#ext#@nasua.onmicrosoft.com::35044830-aadb-41b8-b6fb-849babb1e834" providerId="AD" clId="Web-{2FAAC14F-226A-4A37-8136-C336C6A5CF82}" dt="2023-05-25T16:31:40.086" v="0"/>
        <pc:sldMasterMkLst>
          <pc:docMk/>
          <pc:sldMasterMk cId="360368706" sldId="2147483752"/>
        </pc:sldMasterMkLst>
        <pc:sldLayoutChg chg="replId">
          <pc:chgData name="Pam Hatcher" userId="S::pam.hatcher_healthtechsolutions.com#ext#@nasua.onmicrosoft.com::35044830-aadb-41b8-b6fb-849babb1e834" providerId="AD" clId="Web-{2FAAC14F-226A-4A37-8136-C336C6A5CF82}" dt="2023-05-25T16:31:40.086" v="0"/>
          <pc:sldLayoutMkLst>
            <pc:docMk/>
            <pc:sldMasterMk cId="360368706" sldId="2147483752"/>
            <pc:sldLayoutMk cId="1919757205" sldId="2147483753"/>
          </pc:sldLayoutMkLst>
        </pc:sldLayoutChg>
        <pc:sldLayoutChg chg="replId">
          <pc:chgData name="Pam Hatcher" userId="S::pam.hatcher_healthtechsolutions.com#ext#@nasua.onmicrosoft.com::35044830-aadb-41b8-b6fb-849babb1e834" providerId="AD" clId="Web-{2FAAC14F-226A-4A37-8136-C336C6A5CF82}" dt="2023-05-25T16:31:40.086" v="0"/>
          <pc:sldLayoutMkLst>
            <pc:docMk/>
            <pc:sldMasterMk cId="360368706" sldId="2147483752"/>
            <pc:sldLayoutMk cId="2651710153" sldId="2147483754"/>
          </pc:sldLayoutMkLst>
        </pc:sldLayoutChg>
        <pc:sldLayoutChg chg="replId">
          <pc:chgData name="Pam Hatcher" userId="S::pam.hatcher_healthtechsolutions.com#ext#@nasua.onmicrosoft.com::35044830-aadb-41b8-b6fb-849babb1e834" providerId="AD" clId="Web-{2FAAC14F-226A-4A37-8136-C336C6A5CF82}" dt="2023-05-25T16:31:40.086" v="0"/>
          <pc:sldLayoutMkLst>
            <pc:docMk/>
            <pc:sldMasterMk cId="360368706" sldId="2147483752"/>
            <pc:sldLayoutMk cId="2403657495" sldId="2147483755"/>
          </pc:sldLayoutMkLst>
        </pc:sldLayoutChg>
        <pc:sldLayoutChg chg="replId">
          <pc:chgData name="Pam Hatcher" userId="S::pam.hatcher_healthtechsolutions.com#ext#@nasua.onmicrosoft.com::35044830-aadb-41b8-b6fb-849babb1e834" providerId="AD" clId="Web-{2FAAC14F-226A-4A37-8136-C336C6A5CF82}" dt="2023-05-25T16:31:40.086" v="0"/>
          <pc:sldLayoutMkLst>
            <pc:docMk/>
            <pc:sldMasterMk cId="360368706" sldId="2147483752"/>
            <pc:sldLayoutMk cId="1733257324" sldId="2147483756"/>
          </pc:sldLayoutMkLst>
        </pc:sldLayoutChg>
        <pc:sldLayoutChg chg="replId">
          <pc:chgData name="Pam Hatcher" userId="S::pam.hatcher_healthtechsolutions.com#ext#@nasua.onmicrosoft.com::35044830-aadb-41b8-b6fb-849babb1e834" providerId="AD" clId="Web-{2FAAC14F-226A-4A37-8136-C336C6A5CF82}" dt="2023-05-25T16:31:40.086" v="0"/>
          <pc:sldLayoutMkLst>
            <pc:docMk/>
            <pc:sldMasterMk cId="360368706" sldId="2147483752"/>
            <pc:sldLayoutMk cId="3049204291" sldId="2147483757"/>
          </pc:sldLayoutMkLst>
        </pc:sldLayoutChg>
        <pc:sldLayoutChg chg="replId">
          <pc:chgData name="Pam Hatcher" userId="S::pam.hatcher_healthtechsolutions.com#ext#@nasua.onmicrosoft.com::35044830-aadb-41b8-b6fb-849babb1e834" providerId="AD" clId="Web-{2FAAC14F-226A-4A37-8136-C336C6A5CF82}" dt="2023-05-25T16:31:40.086" v="0"/>
          <pc:sldLayoutMkLst>
            <pc:docMk/>
            <pc:sldMasterMk cId="360368706" sldId="2147483752"/>
            <pc:sldLayoutMk cId="2368900586" sldId="2147483758"/>
          </pc:sldLayoutMkLst>
        </pc:sldLayoutChg>
        <pc:sldLayoutChg chg="replId">
          <pc:chgData name="Pam Hatcher" userId="S::pam.hatcher_healthtechsolutions.com#ext#@nasua.onmicrosoft.com::35044830-aadb-41b8-b6fb-849babb1e834" providerId="AD" clId="Web-{2FAAC14F-226A-4A37-8136-C336C6A5CF82}" dt="2023-05-25T16:31:40.086" v="0"/>
          <pc:sldLayoutMkLst>
            <pc:docMk/>
            <pc:sldMasterMk cId="360368706" sldId="2147483752"/>
            <pc:sldLayoutMk cId="3444671163" sldId="2147483759"/>
          </pc:sldLayoutMkLst>
        </pc:sldLayoutChg>
        <pc:sldLayoutChg chg="replId">
          <pc:chgData name="Pam Hatcher" userId="S::pam.hatcher_healthtechsolutions.com#ext#@nasua.onmicrosoft.com::35044830-aadb-41b8-b6fb-849babb1e834" providerId="AD" clId="Web-{2FAAC14F-226A-4A37-8136-C336C6A5CF82}" dt="2023-05-25T16:31:40.086" v="0"/>
          <pc:sldLayoutMkLst>
            <pc:docMk/>
            <pc:sldMasterMk cId="360368706" sldId="2147483752"/>
            <pc:sldLayoutMk cId="523355488" sldId="2147483760"/>
          </pc:sldLayoutMkLst>
        </pc:sldLayoutChg>
        <pc:sldLayoutChg chg="replId">
          <pc:chgData name="Pam Hatcher" userId="S::pam.hatcher_healthtechsolutions.com#ext#@nasua.onmicrosoft.com::35044830-aadb-41b8-b6fb-849babb1e834" providerId="AD" clId="Web-{2FAAC14F-226A-4A37-8136-C336C6A5CF82}" dt="2023-05-25T16:31:40.086" v="0"/>
          <pc:sldLayoutMkLst>
            <pc:docMk/>
            <pc:sldMasterMk cId="360368706" sldId="2147483752"/>
            <pc:sldLayoutMk cId="2007569615" sldId="2147483761"/>
          </pc:sldLayoutMkLst>
        </pc:sldLayoutChg>
        <pc:sldLayoutChg chg="replId">
          <pc:chgData name="Pam Hatcher" userId="S::pam.hatcher_healthtechsolutions.com#ext#@nasua.onmicrosoft.com::35044830-aadb-41b8-b6fb-849babb1e834" providerId="AD" clId="Web-{2FAAC14F-226A-4A37-8136-C336C6A5CF82}" dt="2023-05-25T16:31:40.086" v="0"/>
          <pc:sldLayoutMkLst>
            <pc:docMk/>
            <pc:sldMasterMk cId="360368706" sldId="2147483752"/>
            <pc:sldLayoutMk cId="4100179712" sldId="2147483762"/>
          </pc:sldLayoutMkLst>
        </pc:sldLayoutChg>
        <pc:sldLayoutChg chg="replId">
          <pc:chgData name="Pam Hatcher" userId="S::pam.hatcher_healthtechsolutions.com#ext#@nasua.onmicrosoft.com::35044830-aadb-41b8-b6fb-849babb1e834" providerId="AD" clId="Web-{2FAAC14F-226A-4A37-8136-C336C6A5CF82}" dt="2023-05-25T16:31:40.086" v="0"/>
          <pc:sldLayoutMkLst>
            <pc:docMk/>
            <pc:sldMasterMk cId="360368706" sldId="2147483752"/>
            <pc:sldLayoutMk cId="2301355888" sldId="2147483763"/>
          </pc:sldLayoutMkLst>
        </pc:sldLayoutChg>
      </pc:sldMasterChg>
    </pc:docChg>
  </pc:docChgLst>
  <pc:docChgLst>
    <pc:chgData name="Pam Hatcher" userId="S::pam.hatcher_healthtechsolutions.com#ext#@nasua.onmicrosoft.com::35044830-aadb-41b8-b6fb-849babb1e834" providerId="AD" clId="Web-{076BA250-4D68-4D89-B1CE-235500EB5247}"/>
    <pc:docChg chg="">
      <pc:chgData name="Pam Hatcher" userId="S::pam.hatcher_healthtechsolutions.com#ext#@nasua.onmicrosoft.com::35044830-aadb-41b8-b6fb-849babb1e834" providerId="AD" clId="Web-{076BA250-4D68-4D89-B1CE-235500EB5247}" dt="2023-05-31T13:34:40.022" v="29"/>
      <pc:docMkLst>
        <pc:docMk/>
      </pc:docMkLst>
      <pc:sldChg chg="modCm">
        <pc:chgData name="Pam Hatcher" userId="S::pam.hatcher_healthtechsolutions.com#ext#@nasua.onmicrosoft.com::35044830-aadb-41b8-b6fb-849babb1e834" providerId="AD" clId="Web-{076BA250-4D68-4D89-B1CE-235500EB5247}" dt="2023-05-31T13:05:00.698" v="1"/>
        <pc:sldMkLst>
          <pc:docMk/>
          <pc:sldMk cId="3874712331" sldId="2141411373"/>
        </pc:sldMkLst>
      </pc:sldChg>
      <pc:sldChg chg="modCm">
        <pc:chgData name="Pam Hatcher" userId="S::pam.hatcher_healthtechsolutions.com#ext#@nasua.onmicrosoft.com::35044830-aadb-41b8-b6fb-849babb1e834" providerId="AD" clId="Web-{076BA250-4D68-4D89-B1CE-235500EB5247}" dt="2023-05-31T13:23:42.889" v="10"/>
        <pc:sldMkLst>
          <pc:docMk/>
          <pc:sldMk cId="1529247858" sldId="2147308718"/>
        </pc:sldMkLst>
      </pc:sldChg>
      <pc:sldChg chg="delCm">
        <pc:chgData name="Pam Hatcher" userId="S::pam.hatcher_healthtechsolutions.com#ext#@nasua.onmicrosoft.com::35044830-aadb-41b8-b6fb-849babb1e834" providerId="AD" clId="Web-{076BA250-4D68-4D89-B1CE-235500EB5247}" dt="2023-05-31T13:11:14.986" v="9"/>
        <pc:sldMkLst>
          <pc:docMk/>
          <pc:sldMk cId="1125190376" sldId="2147308719"/>
        </pc:sldMkLst>
      </pc:sldChg>
      <pc:sldChg chg="delCm">
        <pc:chgData name="Pam Hatcher" userId="S::pam.hatcher_healthtechsolutions.com#ext#@nasua.onmicrosoft.com::35044830-aadb-41b8-b6fb-849babb1e834" providerId="AD" clId="Web-{076BA250-4D68-4D89-B1CE-235500EB5247}" dt="2023-05-31T13:07:38.692" v="8"/>
        <pc:sldMkLst>
          <pc:docMk/>
          <pc:sldMk cId="3598720099" sldId="2147308721"/>
        </pc:sldMkLst>
      </pc:sldChg>
      <pc:sldChg chg="delCm">
        <pc:chgData name="Pam Hatcher" userId="S::pam.hatcher_healthtechsolutions.com#ext#@nasua.onmicrosoft.com::35044830-aadb-41b8-b6fb-849babb1e834" providerId="AD" clId="Web-{076BA250-4D68-4D89-B1CE-235500EB5247}" dt="2023-05-31T13:06:52.877" v="6"/>
        <pc:sldMkLst>
          <pc:docMk/>
          <pc:sldMk cId="416252857" sldId="2147308722"/>
        </pc:sldMkLst>
      </pc:sldChg>
      <pc:sldChg chg="delCm">
        <pc:chgData name="Pam Hatcher" userId="S::pam.hatcher_healthtechsolutions.com#ext#@nasua.onmicrosoft.com::35044830-aadb-41b8-b6fb-849babb1e834" providerId="AD" clId="Web-{076BA250-4D68-4D89-B1CE-235500EB5247}" dt="2023-05-31T13:24:13.829" v="11"/>
        <pc:sldMkLst>
          <pc:docMk/>
          <pc:sldMk cId="3119302776" sldId="2147308724"/>
        </pc:sldMkLst>
      </pc:sldChg>
      <pc:sldChg chg="delCm">
        <pc:chgData name="Pam Hatcher" userId="S::pam.hatcher_healthtechsolutions.com#ext#@nasua.onmicrosoft.com::35044830-aadb-41b8-b6fb-849babb1e834" providerId="AD" clId="Web-{076BA250-4D68-4D89-B1CE-235500EB5247}" dt="2023-05-31T13:30:26.210" v="24"/>
        <pc:sldMkLst>
          <pc:docMk/>
          <pc:sldMk cId="475076609" sldId="2147308727"/>
        </pc:sldMkLst>
      </pc:sldChg>
      <pc:sldChg chg="delCm modCm">
        <pc:chgData name="Pam Hatcher" userId="S::pam.hatcher_healthtechsolutions.com#ext#@nasua.onmicrosoft.com::35044830-aadb-41b8-b6fb-849babb1e834" providerId="AD" clId="Web-{076BA250-4D68-4D89-B1CE-235500EB5247}" dt="2023-05-31T13:28:26.437" v="19"/>
        <pc:sldMkLst>
          <pc:docMk/>
          <pc:sldMk cId="3032412570" sldId="2147308729"/>
        </pc:sldMkLst>
      </pc:sldChg>
      <pc:sldChg chg="delCm modCm">
        <pc:chgData name="Pam Hatcher" userId="S::pam.hatcher_healthtechsolutions.com#ext#@nasua.onmicrosoft.com::35044830-aadb-41b8-b6fb-849babb1e834" providerId="AD" clId="Web-{076BA250-4D68-4D89-B1CE-235500EB5247}" dt="2023-05-31T13:34:40.022" v="29"/>
        <pc:sldMkLst>
          <pc:docMk/>
          <pc:sldMk cId="1568636698" sldId="2147308737"/>
        </pc:sldMkLst>
      </pc:sldChg>
      <pc:sldChg chg="modCm">
        <pc:chgData name="Pam Hatcher" userId="S::pam.hatcher_healthtechsolutions.com#ext#@nasua.onmicrosoft.com::35044830-aadb-41b8-b6fb-849babb1e834" providerId="AD" clId="Web-{076BA250-4D68-4D89-B1CE-235500EB5247}" dt="2023-05-31T13:00:43.996" v="0"/>
        <pc:sldMkLst>
          <pc:docMk/>
          <pc:sldMk cId="350790328" sldId="2147308741"/>
        </pc:sldMkLst>
      </pc:sldChg>
      <pc:sldChg chg="delCm modCm">
        <pc:chgData name="Pam Hatcher" userId="S::pam.hatcher_healthtechsolutions.com#ext#@nasua.onmicrosoft.com::35044830-aadb-41b8-b6fb-849babb1e834" providerId="AD" clId="Web-{076BA250-4D68-4D89-B1CE-235500EB5247}" dt="2023-05-31T13:26:14.992" v="16"/>
        <pc:sldMkLst>
          <pc:docMk/>
          <pc:sldMk cId="1220662451" sldId="2147308742"/>
        </pc:sldMkLst>
      </pc:sldChg>
    </pc:docChg>
  </pc:docChgLst>
  <pc:docChgLst>
    <pc:chgData name="Pam Hatcher" userId="S::pam.hatcher_healthtechsolutions.com#ext#@nasua.onmicrosoft.com::35044830-aadb-41b8-b6fb-849babb1e834" providerId="AD" clId="Web-{2BB587E4-026B-4CD5-8ECD-C3E43040F660}"/>
    <pc:docChg chg="modSld">
      <pc:chgData name="Pam Hatcher" userId="S::pam.hatcher_healthtechsolutions.com#ext#@nasua.onmicrosoft.com::35044830-aadb-41b8-b6fb-849babb1e834" providerId="AD" clId="Web-{2BB587E4-026B-4CD5-8ECD-C3E43040F660}" dt="2023-05-25T17:33:33.394" v="25"/>
      <pc:docMkLst>
        <pc:docMk/>
      </pc:docMkLst>
      <pc:sldChg chg="addSp modSp modCm">
        <pc:chgData name="Pam Hatcher" userId="S::pam.hatcher_healthtechsolutions.com#ext#@nasua.onmicrosoft.com::35044830-aadb-41b8-b6fb-849babb1e834" providerId="AD" clId="Web-{2BB587E4-026B-4CD5-8ECD-C3E43040F660}" dt="2023-05-25T17:33:33.394" v="25"/>
        <pc:sldMkLst>
          <pc:docMk/>
          <pc:sldMk cId="197315824" sldId="2147308734"/>
        </pc:sldMkLst>
        <pc:spChg chg="mod">
          <ac:chgData name="Pam Hatcher" userId="S::pam.hatcher_healthtechsolutions.com#ext#@nasua.onmicrosoft.com::35044830-aadb-41b8-b6fb-849babb1e834" providerId="AD" clId="Web-{2BB587E4-026B-4CD5-8ECD-C3E43040F660}" dt="2023-05-25T17:32:08.798" v="8" actId="20577"/>
          <ac:spMkLst>
            <pc:docMk/>
            <pc:sldMk cId="197315824" sldId="2147308734"/>
            <ac:spMk id="5" creationId="{249ED403-77CE-ADAE-142E-261BE087BEB4}"/>
          </ac:spMkLst>
        </pc:spChg>
        <pc:spChg chg="add mod">
          <ac:chgData name="Pam Hatcher" userId="S::pam.hatcher_healthtechsolutions.com#ext#@nasua.onmicrosoft.com::35044830-aadb-41b8-b6fb-849babb1e834" providerId="AD" clId="Web-{2BB587E4-026B-4CD5-8ECD-C3E43040F660}" dt="2023-05-25T17:32:54.643" v="24" actId="20577"/>
          <ac:spMkLst>
            <pc:docMk/>
            <pc:sldMk cId="197315824" sldId="2147308734"/>
            <ac:spMk id="6" creationId="{3243BB47-FA02-4720-3BE8-19D63F5652A4}"/>
          </ac:spMkLst>
        </pc:spChg>
        <pc:spChg chg="mod">
          <ac:chgData name="Pam Hatcher" userId="S::pam.hatcher_healthtechsolutions.com#ext#@nasua.onmicrosoft.com::35044830-aadb-41b8-b6fb-849babb1e834" providerId="AD" clId="Web-{2BB587E4-026B-4CD5-8ECD-C3E43040F660}" dt="2023-05-25T17:30:02.248" v="2" actId="20577"/>
          <ac:spMkLst>
            <pc:docMk/>
            <pc:sldMk cId="197315824" sldId="2147308734"/>
            <ac:spMk id="17" creationId="{6D305A15-A006-4423-AAF0-4632F46BFB4E}"/>
          </ac:spMkLst>
        </pc:spChg>
      </pc:sldChg>
    </pc:docChg>
  </pc:docChgLst>
  <pc:docChgLst>
    <pc:chgData name="Shome, Owen" userId="93981b84-ca19-45ce-b3c4-5c108a9770f0" providerId="ADAL" clId="{0D796580-D7D3-47A1-973B-684314F21EC4}"/>
    <pc:docChg chg="">
      <pc:chgData name="Shome, Owen" userId="93981b84-ca19-45ce-b3c4-5c108a9770f0" providerId="ADAL" clId="{0D796580-D7D3-47A1-973B-684314F21EC4}" dt="2023-05-31T17:53:02.114" v="2" actId="2056"/>
      <pc:docMkLst>
        <pc:docMk/>
      </pc:docMkLst>
      <pc:sldChg chg="modCm">
        <pc:chgData name="Shome, Owen" userId="93981b84-ca19-45ce-b3c4-5c108a9770f0" providerId="ADAL" clId="{0D796580-D7D3-47A1-973B-684314F21EC4}" dt="2023-05-31T17:04:12.294" v="1" actId="2056"/>
        <pc:sldMkLst>
          <pc:docMk/>
          <pc:sldMk cId="475076609" sldId="2147308727"/>
        </pc:sldMkLst>
      </pc:sldChg>
      <pc:sldChg chg="modCm">
        <pc:chgData name="Shome, Owen" userId="93981b84-ca19-45ce-b3c4-5c108a9770f0" providerId="ADAL" clId="{0D796580-D7D3-47A1-973B-684314F21EC4}" dt="2023-05-31T17:53:02.114" v="2" actId="2056"/>
        <pc:sldMkLst>
          <pc:docMk/>
          <pc:sldMk cId="1220662451" sldId="2147308742"/>
        </pc:sldMkLst>
      </pc:sldChg>
      <pc:sldChg chg="modCm">
        <pc:chgData name="Shome, Owen" userId="93981b84-ca19-45ce-b3c4-5c108a9770f0" providerId="ADAL" clId="{0D796580-D7D3-47A1-973B-684314F21EC4}" dt="2023-05-31T16:19:46.565" v="0" actId="2056"/>
        <pc:sldMkLst>
          <pc:docMk/>
          <pc:sldMk cId="1276806653" sldId="2147308746"/>
        </pc:sldMkLst>
      </pc:sldChg>
    </pc:docChg>
  </pc:docChgLst>
  <pc:docChgLst>
    <pc:chgData name="Pam Hatcher" userId="S::pam.hatcher_healthtechsolutions.com#ext#@nasua.onmicrosoft.com::35044830-aadb-41b8-b6fb-849babb1e834" providerId="AD" clId="Web-{EE910C9D-512F-4683-A3F9-9D51DF4A7020}"/>
    <pc:docChg chg="addSld modSld sldOrd modSection">
      <pc:chgData name="Pam Hatcher" userId="S::pam.hatcher_healthtechsolutions.com#ext#@nasua.onmicrosoft.com::35044830-aadb-41b8-b6fb-849babb1e834" providerId="AD" clId="Web-{EE910C9D-512F-4683-A3F9-9D51DF4A7020}" dt="2023-05-22T17:51:03.864" v="75"/>
      <pc:docMkLst>
        <pc:docMk/>
      </pc:docMkLst>
      <pc:sldChg chg="mod ord modShow modCm">
        <pc:chgData name="Pam Hatcher" userId="S::pam.hatcher_healthtechsolutions.com#ext#@nasua.onmicrosoft.com::35044830-aadb-41b8-b6fb-849babb1e834" providerId="AD" clId="Web-{EE910C9D-512F-4683-A3F9-9D51DF4A7020}" dt="2023-05-22T17:51:03.864" v="75"/>
        <pc:sldMkLst>
          <pc:docMk/>
          <pc:sldMk cId="1255510927" sldId="2147308699"/>
        </pc:sldMkLst>
      </pc:sldChg>
      <pc:sldChg chg="mod ord modShow modCm">
        <pc:chgData name="Pam Hatcher" userId="S::pam.hatcher_healthtechsolutions.com#ext#@nasua.onmicrosoft.com::35044830-aadb-41b8-b6fb-849babb1e834" providerId="AD" clId="Web-{EE910C9D-512F-4683-A3F9-9D51DF4A7020}" dt="2023-05-22T17:44:05.238" v="2"/>
        <pc:sldMkLst>
          <pc:docMk/>
          <pc:sldMk cId="3180263164" sldId="2147308728"/>
        </pc:sldMkLst>
      </pc:sldChg>
      <pc:sldChg chg="modSp add replId">
        <pc:chgData name="Pam Hatcher" userId="S::pam.hatcher_healthtechsolutions.com#ext#@nasua.onmicrosoft.com::35044830-aadb-41b8-b6fb-849babb1e834" providerId="AD" clId="Web-{EE910C9D-512F-4683-A3F9-9D51DF4A7020}" dt="2023-05-22T17:48:29.343" v="71" actId="20577"/>
        <pc:sldMkLst>
          <pc:docMk/>
          <pc:sldMk cId="4056237176" sldId="2147308730"/>
        </pc:sldMkLst>
        <pc:spChg chg="mod">
          <ac:chgData name="Pam Hatcher" userId="S::pam.hatcher_healthtechsolutions.com#ext#@nasua.onmicrosoft.com::35044830-aadb-41b8-b6fb-849babb1e834" providerId="AD" clId="Web-{EE910C9D-512F-4683-A3F9-9D51DF4A7020}" dt="2023-05-22T17:46:59.558" v="32" actId="20577"/>
          <ac:spMkLst>
            <pc:docMk/>
            <pc:sldMk cId="4056237176" sldId="2147308730"/>
            <ac:spMk id="2" creationId="{6C98523E-5899-8BFF-0F2E-D6D9746E1EE6}"/>
          </ac:spMkLst>
        </pc:spChg>
        <pc:spChg chg="mod">
          <ac:chgData name="Pam Hatcher" userId="S::pam.hatcher_healthtechsolutions.com#ext#@nasua.onmicrosoft.com::35044830-aadb-41b8-b6fb-849babb1e834" providerId="AD" clId="Web-{EE910C9D-512F-4683-A3F9-9D51DF4A7020}" dt="2023-05-22T17:46:44.979" v="23" actId="20577"/>
          <ac:spMkLst>
            <pc:docMk/>
            <pc:sldMk cId="4056237176" sldId="2147308730"/>
            <ac:spMk id="3" creationId="{4D286D45-BE18-3358-12DA-42E27FE7FE94}"/>
          </ac:spMkLst>
        </pc:spChg>
        <pc:spChg chg="mod">
          <ac:chgData name="Pam Hatcher" userId="S::pam.hatcher_healthtechsolutions.com#ext#@nasua.onmicrosoft.com::35044830-aadb-41b8-b6fb-849babb1e834" providerId="AD" clId="Web-{EE910C9D-512F-4683-A3F9-9D51DF4A7020}" dt="2023-05-22T17:48:29.343" v="71" actId="20577"/>
          <ac:spMkLst>
            <pc:docMk/>
            <pc:sldMk cId="4056237176" sldId="2147308730"/>
            <ac:spMk id="17" creationId="{6D305A15-A006-4423-AAF0-4632F46BFB4E}"/>
          </ac:spMkLst>
        </pc:spChg>
      </pc:sldChg>
    </pc:docChg>
  </pc:docChgLst>
  <pc:docChgLst>
    <pc:chgData name="Pam Hatcher" userId="S::pam.hatcher_healthtechsolutions.com#ext#@nasua.onmicrosoft.com::35044830-aadb-41b8-b6fb-849babb1e834" providerId="AD" clId="Web-{ECA8F0A7-BAB4-4D9D-8133-B67D7277B8ED}"/>
    <pc:docChg chg="">
      <pc:chgData name="Pam Hatcher" userId="S::pam.hatcher_healthtechsolutions.com#ext#@nasua.onmicrosoft.com::35044830-aadb-41b8-b6fb-849babb1e834" providerId="AD" clId="Web-{ECA8F0A7-BAB4-4D9D-8133-B67D7277B8ED}" dt="2023-05-25T03:13:49.490" v="0"/>
      <pc:docMkLst>
        <pc:docMk/>
      </pc:docMkLst>
      <pc:sldChg chg="modCm">
        <pc:chgData name="Pam Hatcher" userId="S::pam.hatcher_healthtechsolutions.com#ext#@nasua.onmicrosoft.com::35044830-aadb-41b8-b6fb-849babb1e834" providerId="AD" clId="Web-{ECA8F0A7-BAB4-4D9D-8133-B67D7277B8ED}" dt="2023-05-25T03:13:49.490" v="0"/>
        <pc:sldMkLst>
          <pc:docMk/>
          <pc:sldMk cId="1069359882" sldId="2147308740"/>
        </pc:sldMkLst>
      </pc:sldChg>
    </pc:docChg>
  </pc:docChgLst>
  <pc:docChgLst>
    <pc:chgData name="Pam Hatcher" userId="S::pam.hatcher_healthtechsolutions.com#ext#@nasua.onmicrosoft.com::35044830-aadb-41b8-b6fb-849babb1e834" providerId="AD" clId="Web-{AB83D1D8-522B-4BE9-B310-B8F3597D1EEA}"/>
    <pc:docChg chg="addSld delSld modSld sldOrd modSection">
      <pc:chgData name="Pam Hatcher" userId="S::pam.hatcher_healthtechsolutions.com#ext#@nasua.onmicrosoft.com::35044830-aadb-41b8-b6fb-849babb1e834" providerId="AD" clId="Web-{AB83D1D8-522B-4BE9-B310-B8F3597D1EEA}" dt="2023-05-19T17:28:19.403" v="52" actId="20577"/>
      <pc:docMkLst>
        <pc:docMk/>
      </pc:docMkLst>
      <pc:sldChg chg="ord">
        <pc:chgData name="Pam Hatcher" userId="S::pam.hatcher_healthtechsolutions.com#ext#@nasua.onmicrosoft.com::35044830-aadb-41b8-b6fb-849babb1e834" providerId="AD" clId="Web-{AB83D1D8-522B-4BE9-B310-B8F3597D1EEA}" dt="2023-05-19T17:11:52.629" v="34"/>
        <pc:sldMkLst>
          <pc:docMk/>
          <pc:sldMk cId="3372347818" sldId="2141411374"/>
        </pc:sldMkLst>
      </pc:sldChg>
      <pc:sldChg chg="ord addCm">
        <pc:chgData name="Pam Hatcher" userId="S::pam.hatcher_healthtechsolutions.com#ext#@nasua.onmicrosoft.com::35044830-aadb-41b8-b6fb-849babb1e834" providerId="AD" clId="Web-{AB83D1D8-522B-4BE9-B310-B8F3597D1EEA}" dt="2023-05-19T17:25:57.181" v="39"/>
        <pc:sldMkLst>
          <pc:docMk/>
          <pc:sldMk cId="1467694123" sldId="2141411375"/>
        </pc:sldMkLst>
      </pc:sldChg>
      <pc:sldChg chg="del">
        <pc:chgData name="Pam Hatcher" userId="S::pam.hatcher_healthtechsolutions.com#ext#@nasua.onmicrosoft.com::35044830-aadb-41b8-b6fb-849babb1e834" providerId="AD" clId="Web-{AB83D1D8-522B-4BE9-B310-B8F3597D1EEA}" dt="2023-05-19T17:27:13.542" v="43"/>
        <pc:sldMkLst>
          <pc:docMk/>
          <pc:sldMk cId="438675418" sldId="2147308697"/>
        </pc:sldMkLst>
      </pc:sldChg>
      <pc:sldChg chg="ord">
        <pc:chgData name="Pam Hatcher" userId="S::pam.hatcher_healthtechsolutions.com#ext#@nasua.onmicrosoft.com::35044830-aadb-41b8-b6fb-849babb1e834" providerId="AD" clId="Web-{AB83D1D8-522B-4BE9-B310-B8F3597D1EEA}" dt="2023-05-19T17:26:42.541" v="40"/>
        <pc:sldMkLst>
          <pc:docMk/>
          <pc:sldMk cId="3320576822" sldId="2147308717"/>
        </pc:sldMkLst>
      </pc:sldChg>
      <pc:sldChg chg="ord">
        <pc:chgData name="Pam Hatcher" userId="S::pam.hatcher_healthtechsolutions.com#ext#@nasua.onmicrosoft.com::35044830-aadb-41b8-b6fb-849babb1e834" providerId="AD" clId="Web-{AB83D1D8-522B-4BE9-B310-B8F3597D1EEA}" dt="2023-05-19T17:26:42.541" v="41"/>
        <pc:sldMkLst>
          <pc:docMk/>
          <pc:sldMk cId="1529247858" sldId="2147308718"/>
        </pc:sldMkLst>
      </pc:sldChg>
      <pc:sldChg chg="ord">
        <pc:chgData name="Pam Hatcher" userId="S::pam.hatcher_healthtechsolutions.com#ext#@nasua.onmicrosoft.com::35044830-aadb-41b8-b6fb-849babb1e834" providerId="AD" clId="Web-{AB83D1D8-522B-4BE9-B310-B8F3597D1EEA}" dt="2023-05-19T17:26:42.541" v="42"/>
        <pc:sldMkLst>
          <pc:docMk/>
          <pc:sldMk cId="1125190376" sldId="2147308719"/>
        </pc:sldMkLst>
      </pc:sldChg>
      <pc:sldChg chg="modSp ord">
        <pc:chgData name="Pam Hatcher" userId="S::pam.hatcher_healthtechsolutions.com#ext#@nasua.onmicrosoft.com::35044830-aadb-41b8-b6fb-849babb1e834" providerId="AD" clId="Web-{AB83D1D8-522B-4BE9-B310-B8F3597D1EEA}" dt="2023-05-19T17:13:04.334" v="36" actId="20577"/>
        <pc:sldMkLst>
          <pc:docMk/>
          <pc:sldMk cId="4172514908" sldId="2147308720"/>
        </pc:sldMkLst>
        <pc:spChg chg="mod">
          <ac:chgData name="Pam Hatcher" userId="S::pam.hatcher_healthtechsolutions.com#ext#@nasua.onmicrosoft.com::35044830-aadb-41b8-b6fb-849babb1e834" providerId="AD" clId="Web-{AB83D1D8-522B-4BE9-B310-B8F3597D1EEA}" dt="2023-05-19T17:13:04.334" v="36" actId="20577"/>
          <ac:spMkLst>
            <pc:docMk/>
            <pc:sldMk cId="4172514908" sldId="2147308720"/>
            <ac:spMk id="5" creationId="{35BC91F4-2E40-4374-98E4-04D6CFB0D7C5}"/>
          </ac:spMkLst>
        </pc:spChg>
      </pc:sldChg>
      <pc:sldChg chg="addCm">
        <pc:chgData name="Pam Hatcher" userId="S::pam.hatcher_healthtechsolutions.com#ext#@nasua.onmicrosoft.com::35044830-aadb-41b8-b6fb-849babb1e834" providerId="AD" clId="Web-{AB83D1D8-522B-4BE9-B310-B8F3597D1EEA}" dt="2023-05-19T17:11:10.722" v="32"/>
        <pc:sldMkLst>
          <pc:docMk/>
          <pc:sldMk cId="3598720099" sldId="2147308721"/>
        </pc:sldMkLst>
      </pc:sldChg>
      <pc:sldChg chg="modSp addCm">
        <pc:chgData name="Pam Hatcher" userId="S::pam.hatcher_healthtechsolutions.com#ext#@nasua.onmicrosoft.com::35044830-aadb-41b8-b6fb-849babb1e834" providerId="AD" clId="Web-{AB83D1D8-522B-4BE9-B310-B8F3597D1EEA}" dt="2023-05-19T17:07:53.311" v="31" actId="20577"/>
        <pc:sldMkLst>
          <pc:docMk/>
          <pc:sldMk cId="416252857" sldId="2147308722"/>
        </pc:sldMkLst>
        <pc:spChg chg="mod">
          <ac:chgData name="Pam Hatcher" userId="S::pam.hatcher_healthtechsolutions.com#ext#@nasua.onmicrosoft.com::35044830-aadb-41b8-b6fb-849babb1e834" providerId="AD" clId="Web-{AB83D1D8-522B-4BE9-B310-B8F3597D1EEA}" dt="2023-05-19T17:07:53.311" v="31" actId="20577"/>
          <ac:spMkLst>
            <pc:docMk/>
            <pc:sldMk cId="416252857" sldId="2147308722"/>
            <ac:spMk id="3" creationId="{707B3F3F-B8EC-430E-83F1-DE4D32DAAF4D}"/>
          </ac:spMkLst>
        </pc:spChg>
      </pc:sldChg>
      <pc:sldChg chg="modSp add replId">
        <pc:chgData name="Pam Hatcher" userId="S::pam.hatcher_healthtechsolutions.com#ext#@nasua.onmicrosoft.com::35044830-aadb-41b8-b6fb-849babb1e834" providerId="AD" clId="Web-{AB83D1D8-522B-4BE9-B310-B8F3597D1EEA}" dt="2023-05-19T17:28:19.403" v="52" actId="20577"/>
        <pc:sldMkLst>
          <pc:docMk/>
          <pc:sldMk cId="3119302776" sldId="2147308724"/>
        </pc:sldMkLst>
        <pc:spChg chg="mod">
          <ac:chgData name="Pam Hatcher" userId="S::pam.hatcher_healthtechsolutions.com#ext#@nasua.onmicrosoft.com::35044830-aadb-41b8-b6fb-849babb1e834" providerId="AD" clId="Web-{AB83D1D8-522B-4BE9-B310-B8F3597D1EEA}" dt="2023-05-19T17:28:19.403" v="52" actId="20577"/>
          <ac:spMkLst>
            <pc:docMk/>
            <pc:sldMk cId="3119302776" sldId="2147308724"/>
            <ac:spMk id="5" creationId="{35BC91F4-2E40-4374-98E4-04D6CFB0D7C5}"/>
          </ac:spMkLst>
        </pc:spChg>
      </pc:sldChg>
    </pc:docChg>
  </pc:docChgLst>
  <pc:docChgLst>
    <pc:chgData name="Pam Hatcher" userId="S::pam.hatcher_healthtechsolutions.com#ext#@nasua.onmicrosoft.com::35044830-aadb-41b8-b6fb-849babb1e834" providerId="AD" clId="Web-{8B866C8B-E461-45C4-8896-B5663B0B7A91}"/>
    <pc:docChg chg="delSld modSection">
      <pc:chgData name="Pam Hatcher" userId="S::pam.hatcher_healthtechsolutions.com#ext#@nasua.onmicrosoft.com::35044830-aadb-41b8-b6fb-849babb1e834" providerId="AD" clId="Web-{8B866C8B-E461-45C4-8896-B5663B0B7A91}" dt="2023-05-31T13:42:29.834" v="23"/>
      <pc:docMkLst>
        <pc:docMk/>
      </pc:docMkLst>
      <pc:sldChg chg="del">
        <pc:chgData name="Pam Hatcher" userId="S::pam.hatcher_healthtechsolutions.com#ext#@nasua.onmicrosoft.com::35044830-aadb-41b8-b6fb-849babb1e834" providerId="AD" clId="Web-{8B866C8B-E461-45C4-8896-B5663B0B7A91}" dt="2023-05-31T13:42:17.897" v="21"/>
        <pc:sldMkLst>
          <pc:docMk/>
          <pc:sldMk cId="1119667859" sldId="256"/>
        </pc:sldMkLst>
      </pc:sldChg>
      <pc:sldChg chg="del">
        <pc:chgData name="Pam Hatcher" userId="S::pam.hatcher_healthtechsolutions.com#ext#@nasua.onmicrosoft.com::35044830-aadb-41b8-b6fb-849babb1e834" providerId="AD" clId="Web-{8B866C8B-E461-45C4-8896-B5663B0B7A91}" dt="2023-05-31T13:42:17.881" v="10"/>
        <pc:sldMkLst>
          <pc:docMk/>
          <pc:sldMk cId="1731375402" sldId="2141411372"/>
        </pc:sldMkLst>
      </pc:sldChg>
      <pc:sldChg chg="del">
        <pc:chgData name="Pam Hatcher" userId="S::pam.hatcher_healthtechsolutions.com#ext#@nasua.onmicrosoft.com::35044830-aadb-41b8-b6fb-849babb1e834" providerId="AD" clId="Web-{8B866C8B-E461-45C4-8896-B5663B0B7A91}" dt="2023-05-31T13:42:17.897" v="19"/>
        <pc:sldMkLst>
          <pc:docMk/>
          <pc:sldMk cId="3372347818" sldId="2141411374"/>
        </pc:sldMkLst>
      </pc:sldChg>
      <pc:sldChg chg="del">
        <pc:chgData name="Pam Hatcher" userId="S::pam.hatcher_healthtechsolutions.com#ext#@nasua.onmicrosoft.com::35044830-aadb-41b8-b6fb-849babb1e834" providerId="AD" clId="Web-{8B866C8B-E461-45C4-8896-B5663B0B7A91}" dt="2023-05-31T13:42:17.897" v="18"/>
        <pc:sldMkLst>
          <pc:docMk/>
          <pc:sldMk cId="1467694123" sldId="2141411375"/>
        </pc:sldMkLst>
      </pc:sldChg>
      <pc:sldChg chg="del">
        <pc:chgData name="Pam Hatcher" userId="S::pam.hatcher_healthtechsolutions.com#ext#@nasua.onmicrosoft.com::35044830-aadb-41b8-b6fb-849babb1e834" providerId="AD" clId="Web-{8B866C8B-E461-45C4-8896-B5663B0B7A91}" dt="2023-05-31T13:42:17.881" v="16"/>
        <pc:sldMkLst>
          <pc:docMk/>
          <pc:sldMk cId="3619606384" sldId="2141411376"/>
        </pc:sldMkLst>
      </pc:sldChg>
      <pc:sldChg chg="del">
        <pc:chgData name="Pam Hatcher" userId="S::pam.hatcher_healthtechsolutions.com#ext#@nasua.onmicrosoft.com::35044830-aadb-41b8-b6fb-849babb1e834" providerId="AD" clId="Web-{8B866C8B-E461-45C4-8896-B5663B0B7A91}" dt="2023-05-31T13:42:17.897" v="17"/>
        <pc:sldMkLst>
          <pc:docMk/>
          <pc:sldMk cId="410395649" sldId="2141411380"/>
        </pc:sldMkLst>
      </pc:sldChg>
      <pc:sldChg chg="del">
        <pc:chgData name="Pam Hatcher" userId="S::pam.hatcher_healthtechsolutions.com#ext#@nasua.onmicrosoft.com::35044830-aadb-41b8-b6fb-849babb1e834" providerId="AD" clId="Web-{8B866C8B-E461-45C4-8896-B5663B0B7A91}" dt="2023-05-31T13:42:17.897" v="20"/>
        <pc:sldMkLst>
          <pc:docMk/>
          <pc:sldMk cId="3840809512" sldId="2141411383"/>
        </pc:sldMkLst>
      </pc:sldChg>
      <pc:sldChg chg="del">
        <pc:chgData name="Pam Hatcher" userId="S::pam.hatcher_healthtechsolutions.com#ext#@nasua.onmicrosoft.com::35044830-aadb-41b8-b6fb-849babb1e834" providerId="AD" clId="Web-{8B866C8B-E461-45C4-8896-B5663B0B7A91}" dt="2023-05-31T13:42:17.881" v="15"/>
        <pc:sldMkLst>
          <pc:docMk/>
          <pc:sldMk cId="1891808210" sldId="2147308698"/>
        </pc:sldMkLst>
      </pc:sldChg>
      <pc:sldChg chg="del">
        <pc:chgData name="Pam Hatcher" userId="S::pam.hatcher_healthtechsolutions.com#ext#@nasua.onmicrosoft.com::35044830-aadb-41b8-b6fb-849babb1e834" providerId="AD" clId="Web-{8B866C8B-E461-45C4-8896-B5663B0B7A91}" dt="2023-05-31T13:42:17.881" v="13"/>
        <pc:sldMkLst>
          <pc:docMk/>
          <pc:sldMk cId="1255510927" sldId="2147308699"/>
        </pc:sldMkLst>
      </pc:sldChg>
      <pc:sldChg chg="del">
        <pc:chgData name="Pam Hatcher" userId="S::pam.hatcher_healthtechsolutions.com#ext#@nasua.onmicrosoft.com::35044830-aadb-41b8-b6fb-849babb1e834" providerId="AD" clId="Web-{8B866C8B-E461-45C4-8896-B5663B0B7A91}" dt="2023-05-31T13:42:17.881" v="12"/>
        <pc:sldMkLst>
          <pc:docMk/>
          <pc:sldMk cId="1425595187" sldId="2147308700"/>
        </pc:sldMkLst>
      </pc:sldChg>
      <pc:sldChg chg="del">
        <pc:chgData name="Pam Hatcher" userId="S::pam.hatcher_healthtechsolutions.com#ext#@nasua.onmicrosoft.com::35044830-aadb-41b8-b6fb-849babb1e834" providerId="AD" clId="Web-{8B866C8B-E461-45C4-8896-B5663B0B7A91}" dt="2023-05-31T13:42:17.897" v="22"/>
        <pc:sldMkLst>
          <pc:docMk/>
          <pc:sldMk cId="1736875805" sldId="2147308701"/>
        </pc:sldMkLst>
      </pc:sldChg>
      <pc:sldChg chg="del">
        <pc:chgData name="Pam Hatcher" userId="S::pam.hatcher_healthtechsolutions.com#ext#@nasua.onmicrosoft.com::35044830-aadb-41b8-b6fb-849babb1e834" providerId="AD" clId="Web-{8B866C8B-E461-45C4-8896-B5663B0B7A91}" dt="2023-05-31T13:42:17.881" v="11"/>
        <pc:sldMkLst>
          <pc:docMk/>
          <pc:sldMk cId="4046867366" sldId="2147308716"/>
        </pc:sldMkLst>
      </pc:sldChg>
      <pc:sldChg chg="del">
        <pc:chgData name="Pam Hatcher" userId="S::pam.hatcher_healthtechsolutions.com#ext#@nasua.onmicrosoft.com::35044830-aadb-41b8-b6fb-849babb1e834" providerId="AD" clId="Web-{8B866C8B-E461-45C4-8896-B5663B0B7A91}" dt="2023-05-31T13:42:17.881" v="9"/>
        <pc:sldMkLst>
          <pc:docMk/>
          <pc:sldMk cId="3320576822" sldId="2147308717"/>
        </pc:sldMkLst>
      </pc:sldChg>
      <pc:sldChg chg="del">
        <pc:chgData name="Pam Hatcher" userId="S::pam.hatcher_healthtechsolutions.com#ext#@nasua.onmicrosoft.com::35044830-aadb-41b8-b6fb-849babb1e834" providerId="AD" clId="Web-{8B866C8B-E461-45C4-8896-B5663B0B7A91}" dt="2023-05-31T13:42:17.881" v="14"/>
        <pc:sldMkLst>
          <pc:docMk/>
          <pc:sldMk cId="3180263164" sldId="2147308728"/>
        </pc:sldMkLst>
      </pc:sldChg>
      <pc:sldChg chg="delCm">
        <pc:chgData name="Pam Hatcher" userId="S::pam.hatcher_healthtechsolutions.com#ext#@nasua.onmicrosoft.com::35044830-aadb-41b8-b6fb-849babb1e834" providerId="AD" clId="Web-{8B866C8B-E461-45C4-8896-B5663B0B7A91}" dt="2023-05-31T13:39:39.735" v="1"/>
        <pc:sldMkLst>
          <pc:docMk/>
          <pc:sldMk cId="4056237176" sldId="2147308730"/>
        </pc:sldMkLst>
      </pc:sldChg>
      <pc:sldChg chg="del">
        <pc:chgData name="Pam Hatcher" userId="S::pam.hatcher_healthtechsolutions.com#ext#@nasua.onmicrosoft.com::35044830-aadb-41b8-b6fb-849babb1e834" providerId="AD" clId="Web-{8B866C8B-E461-45C4-8896-B5663B0B7A91}" dt="2023-05-31T13:42:17.865" v="8"/>
        <pc:sldMkLst>
          <pc:docMk/>
          <pc:sldMk cId="3999532244" sldId="2147308731"/>
        </pc:sldMkLst>
      </pc:sldChg>
      <pc:sldChg chg="delCm modCm">
        <pc:chgData name="Pam Hatcher" userId="S::pam.hatcher_healthtechsolutions.com#ext#@nasua.onmicrosoft.com::35044830-aadb-41b8-b6fb-849babb1e834" providerId="AD" clId="Web-{8B866C8B-E461-45C4-8896-B5663B0B7A91}" dt="2023-05-31T13:41:45.380" v="6"/>
        <pc:sldMkLst>
          <pc:docMk/>
          <pc:sldMk cId="197315824" sldId="2147308734"/>
        </pc:sldMkLst>
      </pc:sldChg>
      <pc:sldChg chg="del">
        <pc:chgData name="Pam Hatcher" userId="S::pam.hatcher_healthtechsolutions.com#ext#@nasua.onmicrosoft.com::35044830-aadb-41b8-b6fb-849babb1e834" providerId="AD" clId="Web-{8B866C8B-E461-45C4-8896-B5663B0B7A91}" dt="2023-05-31T13:42:17.865" v="7"/>
        <pc:sldMkLst>
          <pc:docMk/>
          <pc:sldMk cId="306705924" sldId="2147308738"/>
        </pc:sldMkLst>
      </pc:sldChg>
      <pc:sldChg chg="del">
        <pc:chgData name="Pam Hatcher" userId="S::pam.hatcher_healthtechsolutions.com#ext#@nasua.onmicrosoft.com::35044830-aadb-41b8-b6fb-849babb1e834" providerId="AD" clId="Web-{8B866C8B-E461-45C4-8896-B5663B0B7A91}" dt="2023-05-31T13:42:29.834" v="23"/>
        <pc:sldMkLst>
          <pc:docMk/>
          <pc:sldMk cId="1069359882" sldId="2147308740"/>
        </pc:sldMkLst>
      </pc:sldChg>
      <pc:sldChg chg="delCm">
        <pc:chgData name="Pam Hatcher" userId="S::pam.hatcher_healthtechsolutions.com#ext#@nasua.onmicrosoft.com::35044830-aadb-41b8-b6fb-849babb1e834" providerId="AD" clId="Web-{8B866C8B-E461-45C4-8896-B5663B0B7A91}" dt="2023-05-31T13:40:28.924" v="4"/>
        <pc:sldMkLst>
          <pc:docMk/>
          <pc:sldMk cId="1555290702" sldId="2147308743"/>
        </pc:sldMkLst>
      </pc:sldChg>
    </pc:docChg>
  </pc:docChgLst>
  <pc:docChgLst>
    <pc:chgData name="Ahyoung Huff" userId="df8490f8-2364-446c-a418-1a5f25fe48dc" providerId="ADAL" clId="{3A08E32A-D408-4024-B094-3AE4F5519DF8}"/>
    <pc:docChg chg="custSel modSld">
      <pc:chgData name="Ahyoung Huff" userId="df8490f8-2364-446c-a418-1a5f25fe48dc" providerId="ADAL" clId="{3A08E32A-D408-4024-B094-3AE4F5519DF8}" dt="2023-05-25T18:24:28.835" v="417" actId="2056"/>
      <pc:docMkLst>
        <pc:docMk/>
      </pc:docMkLst>
      <pc:sldChg chg="modSp mod modCm modNotesTx">
        <pc:chgData name="Ahyoung Huff" userId="df8490f8-2364-446c-a418-1a5f25fe48dc" providerId="ADAL" clId="{3A08E32A-D408-4024-B094-3AE4F5519DF8}" dt="2023-05-25T18:24:28.835" v="417" actId="2056"/>
        <pc:sldMkLst>
          <pc:docMk/>
          <pc:sldMk cId="4056237176" sldId="2147308730"/>
        </pc:sldMkLst>
        <pc:spChg chg="mod">
          <ac:chgData name="Ahyoung Huff" userId="df8490f8-2364-446c-a418-1a5f25fe48dc" providerId="ADAL" clId="{3A08E32A-D408-4024-B094-3AE4F5519DF8}" dt="2023-05-25T18:01:35.933" v="34" actId="20577"/>
          <ac:spMkLst>
            <pc:docMk/>
            <pc:sldMk cId="4056237176" sldId="2147308730"/>
            <ac:spMk id="2" creationId="{6C98523E-5899-8BFF-0F2E-D6D9746E1EE6}"/>
          </ac:spMkLst>
        </pc:spChg>
      </pc:sldChg>
    </pc:docChg>
  </pc:docChgLst>
  <pc:docChgLst>
    <pc:chgData name="Oak, Julia" userId="99fb97f7-215d-4505-9726-87aa2777734f" providerId="ADAL" clId="{73B964BD-6D91-4AE3-9696-FB1CDB9B493E}"/>
    <pc:docChg chg="undo custSel addSld delSld modSld addSection delSection modSection">
      <pc:chgData name="Oak, Julia" userId="99fb97f7-215d-4505-9726-87aa2777734f" providerId="ADAL" clId="{73B964BD-6D91-4AE3-9696-FB1CDB9B493E}" dt="2023-06-08T16:14:41.588" v="24" actId="20577"/>
      <pc:docMkLst>
        <pc:docMk/>
      </pc:docMkLst>
      <pc:sldChg chg="modSp mod">
        <pc:chgData name="Oak, Julia" userId="99fb97f7-215d-4505-9726-87aa2777734f" providerId="ADAL" clId="{73B964BD-6D91-4AE3-9696-FB1CDB9B493E}" dt="2023-06-08T16:14:41.588" v="24" actId="20577"/>
        <pc:sldMkLst>
          <pc:docMk/>
          <pc:sldMk cId="1125190376" sldId="2147308719"/>
        </pc:sldMkLst>
        <pc:spChg chg="mod">
          <ac:chgData name="Oak, Julia" userId="99fb97f7-215d-4505-9726-87aa2777734f" providerId="ADAL" clId="{73B964BD-6D91-4AE3-9696-FB1CDB9B493E}" dt="2023-06-08T16:14:41.588" v="24" actId="20577"/>
          <ac:spMkLst>
            <pc:docMk/>
            <pc:sldMk cId="1125190376" sldId="2147308719"/>
            <ac:spMk id="5" creationId="{1B93BBB4-894A-44BD-9B6A-77E990C80D21}"/>
          </ac:spMkLst>
        </pc:spChg>
      </pc:sldChg>
      <pc:sldChg chg="add del mod modShow addCm">
        <pc:chgData name="Oak, Julia" userId="99fb97f7-215d-4505-9726-87aa2777734f" providerId="ADAL" clId="{73B964BD-6D91-4AE3-9696-FB1CDB9B493E}" dt="2023-06-08T16:08:06.048" v="21" actId="47"/>
        <pc:sldMkLst>
          <pc:docMk/>
          <pc:sldMk cId="821735333" sldId="2147308785"/>
        </pc:sldMkLst>
      </pc:sldChg>
      <pc:sldChg chg="del">
        <pc:chgData name="Oak, Julia" userId="99fb97f7-215d-4505-9726-87aa2777734f" providerId="ADAL" clId="{73B964BD-6D91-4AE3-9696-FB1CDB9B493E}" dt="2023-06-08T13:26:42.314" v="4" actId="47"/>
        <pc:sldMkLst>
          <pc:docMk/>
          <pc:sldMk cId="3813006698" sldId="2147308787"/>
        </pc:sldMkLst>
      </pc:sldChg>
      <pc:sldChg chg="add del addCm modCm">
        <pc:chgData name="Oak, Julia" userId="99fb97f7-215d-4505-9726-87aa2777734f" providerId="ADAL" clId="{73B964BD-6D91-4AE3-9696-FB1CDB9B493E}" dt="2023-06-08T16:08:00.636" v="20" actId="47"/>
        <pc:sldMkLst>
          <pc:docMk/>
          <pc:sldMk cId="2738433401" sldId="2147308800"/>
        </pc:sldMkLst>
      </pc:sldChg>
      <pc:sldChg chg="modSp mod">
        <pc:chgData name="Oak, Julia" userId="99fb97f7-215d-4505-9726-87aa2777734f" providerId="ADAL" clId="{73B964BD-6D91-4AE3-9696-FB1CDB9B493E}" dt="2023-06-08T13:26:38.886" v="3"/>
        <pc:sldMkLst>
          <pc:docMk/>
          <pc:sldMk cId="3443034500" sldId="2147308803"/>
        </pc:sldMkLst>
        <pc:spChg chg="mod">
          <ac:chgData name="Oak, Julia" userId="99fb97f7-215d-4505-9726-87aa2777734f" providerId="ADAL" clId="{73B964BD-6D91-4AE3-9696-FB1CDB9B493E}" dt="2023-06-08T13:26:38.886" v="3"/>
          <ac:spMkLst>
            <pc:docMk/>
            <pc:sldMk cId="3443034500" sldId="2147308803"/>
            <ac:spMk id="6" creationId="{B9DC2212-CF8A-604A-7ECA-305E90C39E85}"/>
          </ac:spMkLst>
        </pc:spChg>
      </pc:sldChg>
    </pc:docChg>
  </pc:docChgLst>
  <pc:docChgLst>
    <pc:chgData name="Pam Hatcher" userId="S::pam.hatcher_healthtechsolutions.com#ext#@nasua.onmicrosoft.com::35044830-aadb-41b8-b6fb-849babb1e834" providerId="AD" clId="Web-{4A4FC07B-0A70-40E4-B5EB-66A822F3FA00}"/>
    <pc:docChg chg="addSld modSld modSection">
      <pc:chgData name="Pam Hatcher" userId="S::pam.hatcher_healthtechsolutions.com#ext#@nasua.onmicrosoft.com::35044830-aadb-41b8-b6fb-849babb1e834" providerId="AD" clId="Web-{4A4FC07B-0A70-40E4-B5EB-66A822F3FA00}" dt="2023-05-25T18:50:45.899" v="163"/>
      <pc:docMkLst>
        <pc:docMk/>
      </pc:docMkLst>
      <pc:sldChg chg="addSp delSp modSp modCm modNotes">
        <pc:chgData name="Pam Hatcher" userId="S::pam.hatcher_healthtechsolutions.com#ext#@nasua.onmicrosoft.com::35044830-aadb-41b8-b6fb-849babb1e834" providerId="AD" clId="Web-{4A4FC07B-0A70-40E4-B5EB-66A822F3FA00}" dt="2023-05-25T18:50:13.007" v="157" actId="20577"/>
        <pc:sldMkLst>
          <pc:docMk/>
          <pc:sldMk cId="4056237176" sldId="2147308730"/>
        </pc:sldMkLst>
        <pc:spChg chg="del">
          <ac:chgData name="Pam Hatcher" userId="S::pam.hatcher_healthtechsolutions.com#ext#@nasua.onmicrosoft.com::35044830-aadb-41b8-b6fb-849babb1e834" providerId="AD" clId="Web-{4A4FC07B-0A70-40E4-B5EB-66A822F3FA00}" dt="2023-05-25T18:24:12.709" v="0"/>
          <ac:spMkLst>
            <pc:docMk/>
            <pc:sldMk cId="4056237176" sldId="2147308730"/>
            <ac:spMk id="2" creationId="{6C98523E-5899-8BFF-0F2E-D6D9746E1EE6}"/>
          </ac:spMkLst>
        </pc:spChg>
        <pc:spChg chg="add mod">
          <ac:chgData name="Pam Hatcher" userId="S::pam.hatcher_healthtechsolutions.com#ext#@nasua.onmicrosoft.com::35044830-aadb-41b8-b6fb-849babb1e834" providerId="AD" clId="Web-{4A4FC07B-0A70-40E4-B5EB-66A822F3FA00}" dt="2023-05-25T18:39:18.462" v="109" actId="20577"/>
          <ac:spMkLst>
            <pc:docMk/>
            <pc:sldMk cId="4056237176" sldId="2147308730"/>
            <ac:spMk id="5" creationId="{03E76E97-A770-A9C4-B29F-105A4044269C}"/>
          </ac:spMkLst>
        </pc:spChg>
        <pc:spChg chg="add del mod">
          <ac:chgData name="Pam Hatcher" userId="S::pam.hatcher_healthtechsolutions.com#ext#@nasua.onmicrosoft.com::35044830-aadb-41b8-b6fb-849babb1e834" providerId="AD" clId="Web-{4A4FC07B-0A70-40E4-B5EB-66A822F3FA00}" dt="2023-05-25T18:35:39.114" v="60"/>
          <ac:spMkLst>
            <pc:docMk/>
            <pc:sldMk cId="4056237176" sldId="2147308730"/>
            <ac:spMk id="6" creationId="{C278D35D-35FB-5EBB-3BB6-48A02B2B54B5}"/>
          </ac:spMkLst>
        </pc:spChg>
        <pc:spChg chg="mod">
          <ac:chgData name="Pam Hatcher" userId="S::pam.hatcher_healthtechsolutions.com#ext#@nasua.onmicrosoft.com::35044830-aadb-41b8-b6fb-849babb1e834" providerId="AD" clId="Web-{4A4FC07B-0A70-40E4-B5EB-66A822F3FA00}" dt="2023-05-25T18:50:13.007" v="157" actId="20577"/>
          <ac:spMkLst>
            <pc:docMk/>
            <pc:sldMk cId="4056237176" sldId="2147308730"/>
            <ac:spMk id="17" creationId="{6D305A15-A006-4423-AAF0-4632F46BFB4E}"/>
          </ac:spMkLst>
        </pc:spChg>
      </pc:sldChg>
      <pc:sldChg chg="delSp modSp add replId modCm">
        <pc:chgData name="Pam Hatcher" userId="S::pam.hatcher_healthtechsolutions.com#ext#@nasua.onmicrosoft.com::35044830-aadb-41b8-b6fb-849babb1e834" providerId="AD" clId="Web-{4A4FC07B-0A70-40E4-B5EB-66A822F3FA00}" dt="2023-05-25T18:50:45.899" v="163"/>
        <pc:sldMkLst>
          <pc:docMk/>
          <pc:sldMk cId="1555290702" sldId="2147308743"/>
        </pc:sldMkLst>
        <pc:spChg chg="del">
          <ac:chgData name="Pam Hatcher" userId="S::pam.hatcher_healthtechsolutions.com#ext#@nasua.onmicrosoft.com::35044830-aadb-41b8-b6fb-849babb1e834" providerId="AD" clId="Web-{4A4FC07B-0A70-40E4-B5EB-66A822F3FA00}" dt="2023-05-25T18:35:45.083" v="61"/>
          <ac:spMkLst>
            <pc:docMk/>
            <pc:sldMk cId="1555290702" sldId="2147308743"/>
            <ac:spMk id="5" creationId="{03E76E97-A770-A9C4-B29F-105A4044269C}"/>
          </ac:spMkLst>
        </pc:spChg>
        <pc:spChg chg="mod">
          <ac:chgData name="Pam Hatcher" userId="S::pam.hatcher_healthtechsolutions.com#ext#@nasua.onmicrosoft.com::35044830-aadb-41b8-b6fb-849babb1e834" providerId="AD" clId="Web-{4A4FC07B-0A70-40E4-B5EB-66A822F3FA00}" dt="2023-05-25T18:50:01.617" v="155" actId="20577"/>
          <ac:spMkLst>
            <pc:docMk/>
            <pc:sldMk cId="1555290702" sldId="2147308743"/>
            <ac:spMk id="6" creationId="{C278D35D-35FB-5EBB-3BB6-48A02B2B54B5}"/>
          </ac:spMkLst>
        </pc:spChg>
        <pc:spChg chg="mod">
          <ac:chgData name="Pam Hatcher" userId="S::pam.hatcher_healthtechsolutions.com#ext#@nasua.onmicrosoft.com::35044830-aadb-41b8-b6fb-849babb1e834" providerId="AD" clId="Web-{4A4FC07B-0A70-40E4-B5EB-66A822F3FA00}" dt="2023-05-25T18:50:26.492" v="162" actId="20577"/>
          <ac:spMkLst>
            <pc:docMk/>
            <pc:sldMk cId="1555290702" sldId="2147308743"/>
            <ac:spMk id="17" creationId="{6D305A15-A006-4423-AAF0-4632F46BFB4E}"/>
          </ac:spMkLst>
        </pc:spChg>
      </pc:sldChg>
    </pc:docChg>
  </pc:docChgLst>
  <pc:docChgLst>
    <pc:chgData name="Pam Hatcher" userId="S::pam.hatcher_healthtechsolutions.com#ext#@nasua.onmicrosoft.com::35044830-aadb-41b8-b6fb-849babb1e834" providerId="AD" clId="Web-{732F747D-386F-4A49-8707-5D41081169C1}"/>
    <pc:docChg chg="modSld">
      <pc:chgData name="Pam Hatcher" userId="S::pam.hatcher_healthtechsolutions.com#ext#@nasua.onmicrosoft.com::35044830-aadb-41b8-b6fb-849babb1e834" providerId="AD" clId="Web-{732F747D-386F-4A49-8707-5D41081169C1}" dt="2023-05-25T17:23:49.717" v="128" actId="20577"/>
      <pc:docMkLst>
        <pc:docMk/>
      </pc:docMkLst>
      <pc:sldChg chg="addSp modSp">
        <pc:chgData name="Pam Hatcher" userId="S::pam.hatcher_healthtechsolutions.com#ext#@nasua.onmicrosoft.com::35044830-aadb-41b8-b6fb-849babb1e834" providerId="AD" clId="Web-{732F747D-386F-4A49-8707-5D41081169C1}" dt="2023-05-25T17:05:50.682" v="20" actId="1076"/>
        <pc:sldMkLst>
          <pc:docMk/>
          <pc:sldMk cId="475076609" sldId="2147308727"/>
        </pc:sldMkLst>
        <pc:picChg chg="add mod">
          <ac:chgData name="Pam Hatcher" userId="S::pam.hatcher_healthtechsolutions.com#ext#@nasua.onmicrosoft.com::35044830-aadb-41b8-b6fb-849babb1e834" providerId="AD" clId="Web-{732F747D-386F-4A49-8707-5D41081169C1}" dt="2023-05-25T17:05:50.682" v="20" actId="1076"/>
          <ac:picMkLst>
            <pc:docMk/>
            <pc:sldMk cId="475076609" sldId="2147308727"/>
            <ac:picMk id="6" creationId="{A08B21A1-1214-342F-7C15-142C1A9F7710}"/>
          </ac:picMkLst>
        </pc:picChg>
      </pc:sldChg>
      <pc:sldChg chg="addSp delSp modSp mod setBg modCm">
        <pc:chgData name="Pam Hatcher" userId="S::pam.hatcher_healthtechsolutions.com#ext#@nasua.onmicrosoft.com::35044830-aadb-41b8-b6fb-849babb1e834" providerId="AD" clId="Web-{732F747D-386F-4A49-8707-5D41081169C1}" dt="2023-05-25T17:23:49.717" v="128" actId="20577"/>
        <pc:sldMkLst>
          <pc:docMk/>
          <pc:sldMk cId="1568636698" sldId="2147308737"/>
        </pc:sldMkLst>
        <pc:spChg chg="del">
          <ac:chgData name="Pam Hatcher" userId="S::pam.hatcher_healthtechsolutions.com#ext#@nasua.onmicrosoft.com::35044830-aadb-41b8-b6fb-849babb1e834" providerId="AD" clId="Web-{732F747D-386F-4A49-8707-5D41081169C1}" dt="2023-05-25T17:03:30.196" v="6"/>
          <ac:spMkLst>
            <pc:docMk/>
            <pc:sldMk cId="1568636698" sldId="2147308737"/>
            <ac:spMk id="2" creationId="{6C98523E-5899-8BFF-0F2E-D6D9746E1EE6}"/>
          </ac:spMkLst>
        </pc:spChg>
        <pc:spChg chg="mod">
          <ac:chgData name="Pam Hatcher" userId="S::pam.hatcher_healthtechsolutions.com#ext#@nasua.onmicrosoft.com::35044830-aadb-41b8-b6fb-849babb1e834" providerId="AD" clId="Web-{732F747D-386F-4A49-8707-5D41081169C1}" dt="2023-05-25T17:23:21.310" v="126"/>
          <ac:spMkLst>
            <pc:docMk/>
            <pc:sldMk cId="1568636698" sldId="2147308737"/>
            <ac:spMk id="3" creationId="{4D286D45-BE18-3358-12DA-42E27FE7FE94}"/>
          </ac:spMkLst>
        </pc:spChg>
        <pc:spChg chg="del">
          <ac:chgData name="Pam Hatcher" userId="S::pam.hatcher_healthtechsolutions.com#ext#@nasua.onmicrosoft.com::35044830-aadb-41b8-b6fb-849babb1e834" providerId="AD" clId="Web-{732F747D-386F-4A49-8707-5D41081169C1}" dt="2023-05-25T17:04:58.650" v="18"/>
          <ac:spMkLst>
            <pc:docMk/>
            <pc:sldMk cId="1568636698" sldId="2147308737"/>
            <ac:spMk id="4" creationId="{0DA8A075-DC8A-446E-9650-06C197D8FD87}"/>
          </ac:spMkLst>
        </pc:spChg>
        <pc:spChg chg="add mod">
          <ac:chgData name="Pam Hatcher" userId="S::pam.hatcher_healthtechsolutions.com#ext#@nasua.onmicrosoft.com::35044830-aadb-41b8-b6fb-849babb1e834" providerId="AD" clId="Web-{732F747D-386F-4A49-8707-5D41081169C1}" dt="2023-05-25T17:23:49.717" v="128" actId="20577"/>
          <ac:spMkLst>
            <pc:docMk/>
            <pc:sldMk cId="1568636698" sldId="2147308737"/>
            <ac:spMk id="5" creationId="{BB1FC3ED-3ACA-2F16-28B3-E6BD1E25F733}"/>
          </ac:spMkLst>
        </pc:spChg>
        <pc:spChg chg="add">
          <ac:chgData name="Pam Hatcher" userId="S::pam.hatcher_healthtechsolutions.com#ext#@nasua.onmicrosoft.com::35044830-aadb-41b8-b6fb-849babb1e834" providerId="AD" clId="Web-{732F747D-386F-4A49-8707-5D41081169C1}" dt="2023-05-25T17:23:21.310" v="126"/>
          <ac:spMkLst>
            <pc:docMk/>
            <pc:sldMk cId="1568636698" sldId="2147308737"/>
            <ac:spMk id="10" creationId="{1BB867FF-FC45-48F7-8104-F89BE54909F1}"/>
          </ac:spMkLst>
        </pc:spChg>
        <pc:spChg chg="add">
          <ac:chgData name="Pam Hatcher" userId="S::pam.hatcher_healthtechsolutions.com#ext#@nasua.onmicrosoft.com::35044830-aadb-41b8-b6fb-849babb1e834" providerId="AD" clId="Web-{732F747D-386F-4A49-8707-5D41081169C1}" dt="2023-05-25T17:23:21.310" v="126"/>
          <ac:spMkLst>
            <pc:docMk/>
            <pc:sldMk cId="1568636698" sldId="2147308737"/>
            <ac:spMk id="12" creationId="{8BB56887-D0D5-4F0C-9E19-7247EB83C8B7}"/>
          </ac:spMkLst>
        </pc:spChg>
        <pc:spChg chg="add">
          <ac:chgData name="Pam Hatcher" userId="S::pam.hatcher_healthtechsolutions.com#ext#@nasua.onmicrosoft.com::35044830-aadb-41b8-b6fb-849babb1e834" providerId="AD" clId="Web-{732F747D-386F-4A49-8707-5D41081169C1}" dt="2023-05-25T17:23:21.310" v="126"/>
          <ac:spMkLst>
            <pc:docMk/>
            <pc:sldMk cId="1568636698" sldId="2147308737"/>
            <ac:spMk id="14" creationId="{081E4A58-353D-44AE-B2FC-2A74E2E400F7}"/>
          </ac:spMkLst>
        </pc:spChg>
        <pc:spChg chg="del mod">
          <ac:chgData name="Pam Hatcher" userId="S::pam.hatcher_healthtechsolutions.com#ext#@nasua.onmicrosoft.com::35044830-aadb-41b8-b6fb-849babb1e834" providerId="AD" clId="Web-{732F747D-386F-4A49-8707-5D41081169C1}" dt="2023-05-25T17:04:30.447" v="14"/>
          <ac:spMkLst>
            <pc:docMk/>
            <pc:sldMk cId="1568636698" sldId="2147308737"/>
            <ac:spMk id="17" creationId="{6D305A15-A006-4423-AAF0-4632F46BFB4E}"/>
          </ac:spMkLst>
        </pc:spChg>
        <pc:picChg chg="del mod">
          <ac:chgData name="Pam Hatcher" userId="S::pam.hatcher_healthtechsolutions.com#ext#@nasua.onmicrosoft.com::35044830-aadb-41b8-b6fb-849babb1e834" providerId="AD" clId="Web-{732F747D-386F-4A49-8707-5D41081169C1}" dt="2023-05-25T17:06:00.698" v="21"/>
          <ac:picMkLst>
            <pc:docMk/>
            <pc:sldMk cId="1568636698" sldId="2147308737"/>
            <ac:picMk id="6" creationId="{4CD12CF1-12A6-114F-3CAF-6C7E357B88C4}"/>
          </ac:picMkLst>
        </pc:picChg>
      </pc:sldChg>
    </pc:docChg>
  </pc:docChgLst>
  <pc:docChgLst>
    <pc:chgData name="Pam Hatcher" userId="S::pam.hatcher_healthtechsolutions.com#ext#@nasua.onmicrosoft.com::35044830-aadb-41b8-b6fb-849babb1e834" providerId="AD" clId="Web-{9B3AAC0B-BCD0-410E-A31E-D549BAC0C151}"/>
    <pc:docChg chg="">
      <pc:chgData name="Pam Hatcher" userId="S::pam.hatcher_healthtechsolutions.com#ext#@nasua.onmicrosoft.com::35044830-aadb-41b8-b6fb-849babb1e834" providerId="AD" clId="Web-{9B3AAC0B-BCD0-410E-A31E-D549BAC0C151}" dt="2023-05-25T17:44:16.489" v="0"/>
      <pc:docMkLst>
        <pc:docMk/>
      </pc:docMkLst>
      <pc:sldChg chg="modCm">
        <pc:chgData name="Pam Hatcher" userId="S::pam.hatcher_healthtechsolutions.com#ext#@nasua.onmicrosoft.com::35044830-aadb-41b8-b6fb-849babb1e834" providerId="AD" clId="Web-{9B3AAC0B-BCD0-410E-A31E-D549BAC0C151}" dt="2023-05-25T17:44:16.489" v="0"/>
        <pc:sldMkLst>
          <pc:docMk/>
          <pc:sldMk cId="3874712331" sldId="2141411373"/>
        </pc:sldMkLst>
      </pc:sldChg>
    </pc:docChg>
  </pc:docChgLst>
  <pc:docChgLst>
    <pc:chgData name="Shome, Owen" userId="93981b84-ca19-45ce-b3c4-5c108a9770f0" providerId="ADAL" clId="{8AD2A031-6B3C-4928-A116-4D02CE0143E6}"/>
    <pc:docChg chg="custSel modSld">
      <pc:chgData name="Shome, Owen" userId="93981b84-ca19-45ce-b3c4-5c108a9770f0" providerId="ADAL" clId="{8AD2A031-6B3C-4928-A116-4D02CE0143E6}" dt="2023-04-18T16:47:54.858" v="848" actId="5793"/>
      <pc:docMkLst>
        <pc:docMk/>
      </pc:docMkLst>
      <pc:sldChg chg="modSp mod modCm">
        <pc:chgData name="Shome, Owen" userId="93981b84-ca19-45ce-b3c4-5c108a9770f0" providerId="ADAL" clId="{8AD2A031-6B3C-4928-A116-4D02CE0143E6}" dt="2023-04-18T16:25:04.221" v="73" actId="20577"/>
        <pc:sldMkLst>
          <pc:docMk/>
          <pc:sldMk cId="1467694123" sldId="2141411375"/>
        </pc:sldMkLst>
        <pc:spChg chg="mod">
          <ac:chgData name="Shome, Owen" userId="93981b84-ca19-45ce-b3c4-5c108a9770f0" providerId="ADAL" clId="{8AD2A031-6B3C-4928-A116-4D02CE0143E6}" dt="2023-04-18T16:25:04.221" v="73" actId="20577"/>
          <ac:spMkLst>
            <pc:docMk/>
            <pc:sldMk cId="1467694123" sldId="2141411375"/>
            <ac:spMk id="9" creationId="{98A1E333-BD92-4E6C-A309-2C171A64B106}"/>
          </ac:spMkLst>
        </pc:spChg>
      </pc:sldChg>
      <pc:sldChg chg="modSp mod">
        <pc:chgData name="Shome, Owen" userId="93981b84-ca19-45ce-b3c4-5c108a9770f0" providerId="ADAL" clId="{8AD2A031-6B3C-4928-A116-4D02CE0143E6}" dt="2023-04-18T16:47:54.858" v="848" actId="5793"/>
        <pc:sldMkLst>
          <pc:docMk/>
          <pc:sldMk cId="3619606384" sldId="2141411376"/>
        </pc:sldMkLst>
        <pc:spChg chg="mod">
          <ac:chgData name="Shome, Owen" userId="93981b84-ca19-45ce-b3c4-5c108a9770f0" providerId="ADAL" clId="{8AD2A031-6B3C-4928-A116-4D02CE0143E6}" dt="2023-04-18T16:47:54.858" v="848" actId="5793"/>
          <ac:spMkLst>
            <pc:docMk/>
            <pc:sldMk cId="3619606384" sldId="2141411376"/>
            <ac:spMk id="9" creationId="{98A1E333-BD92-4E6C-A309-2C171A64B106}"/>
          </ac:spMkLst>
        </pc:spChg>
      </pc:sldChg>
      <pc:sldChg chg="modSp mod">
        <pc:chgData name="Shome, Owen" userId="93981b84-ca19-45ce-b3c4-5c108a9770f0" providerId="ADAL" clId="{8AD2A031-6B3C-4928-A116-4D02CE0143E6}" dt="2023-04-18T16:37:26.522" v="675" actId="5793"/>
        <pc:sldMkLst>
          <pc:docMk/>
          <pc:sldMk cId="410395649" sldId="2141411380"/>
        </pc:sldMkLst>
        <pc:spChg chg="mod">
          <ac:chgData name="Shome, Owen" userId="93981b84-ca19-45ce-b3c4-5c108a9770f0" providerId="ADAL" clId="{8AD2A031-6B3C-4928-A116-4D02CE0143E6}" dt="2023-04-18T16:37:26.522" v="675" actId="5793"/>
          <ac:spMkLst>
            <pc:docMk/>
            <pc:sldMk cId="410395649" sldId="2141411380"/>
            <ac:spMk id="9" creationId="{98A1E333-BD92-4E6C-A309-2C171A64B106}"/>
          </ac:spMkLst>
        </pc:spChg>
      </pc:sldChg>
    </pc:docChg>
  </pc:docChgLst>
  <pc:docChgLst>
    <pc:chgData name="Harris, Amanda" userId="S::amaharris@deloitte.com::57cfbdd2-db3e-4bd6-9ea2-8f7d91315d7e" providerId="AD" clId="Web-{7ABFADE4-72BC-4789-B24A-1E1050739AA0}"/>
    <pc:docChg chg="mod">
      <pc:chgData name="Harris, Amanda" userId="S::amaharris@deloitte.com::57cfbdd2-db3e-4bd6-9ea2-8f7d91315d7e" providerId="AD" clId="Web-{7ABFADE4-72BC-4789-B24A-1E1050739AA0}" dt="2023-06-01T17:25:26.514" v="1"/>
      <pc:docMkLst>
        <pc:docMk/>
      </pc:docMkLst>
      <pc:sldChg chg="addCm">
        <pc:chgData name="Harris, Amanda" userId="S::amaharris@deloitte.com::57cfbdd2-db3e-4bd6-9ea2-8f7d91315d7e" providerId="AD" clId="Web-{7ABFADE4-72BC-4789-B24A-1E1050739AA0}" dt="2023-06-01T17:25:26.514" v="1"/>
        <pc:sldMkLst>
          <pc:docMk/>
          <pc:sldMk cId="821735333" sldId="2147308785"/>
        </pc:sldMkLst>
      </pc:sldChg>
    </pc:docChg>
  </pc:docChgLst>
  <pc:docChgLst>
    <pc:chgData name="Pam Hatcher" userId="S::pam.hatcher_healthtechsolutions.com#ext#@nasua.onmicrosoft.com::35044830-aadb-41b8-b6fb-849babb1e834" providerId="AD" clId="Web-{9B69F078-9BBB-4C23-8570-ED30F73F98DC}"/>
    <pc:docChg chg="addSld modSld sldOrd modSection">
      <pc:chgData name="Pam Hatcher" userId="S::pam.hatcher_healthtechsolutions.com#ext#@nasua.onmicrosoft.com::35044830-aadb-41b8-b6fb-849babb1e834" providerId="AD" clId="Web-{9B69F078-9BBB-4C23-8570-ED30F73F98DC}" dt="2023-05-25T03:19:40.104" v="30"/>
      <pc:docMkLst>
        <pc:docMk/>
      </pc:docMkLst>
      <pc:sldChg chg="mod ord modShow modCm">
        <pc:chgData name="Pam Hatcher" userId="S::pam.hatcher_healthtechsolutions.com#ext#@nasua.onmicrosoft.com::35044830-aadb-41b8-b6fb-849babb1e834" providerId="AD" clId="Web-{9B69F078-9BBB-4C23-8570-ED30F73F98DC}" dt="2023-05-25T03:19:40.104" v="30"/>
        <pc:sldMkLst>
          <pc:docMk/>
          <pc:sldMk cId="1731375402" sldId="2141411372"/>
        </pc:sldMkLst>
      </pc:sldChg>
      <pc:sldChg chg="modSp add">
        <pc:chgData name="Pam Hatcher" userId="S::pam.hatcher_healthtechsolutions.com#ext#@nasua.onmicrosoft.com::35044830-aadb-41b8-b6fb-849babb1e834" providerId="AD" clId="Web-{9B69F078-9BBB-4C23-8570-ED30F73F98DC}" dt="2023-05-25T03:17:33.618" v="27" actId="20577"/>
        <pc:sldMkLst>
          <pc:docMk/>
          <pc:sldMk cId="350790328" sldId="2147308741"/>
        </pc:sldMkLst>
        <pc:spChg chg="mod">
          <ac:chgData name="Pam Hatcher" userId="S::pam.hatcher_healthtechsolutions.com#ext#@nasua.onmicrosoft.com::35044830-aadb-41b8-b6fb-849babb1e834" providerId="AD" clId="Web-{9B69F078-9BBB-4C23-8570-ED30F73F98DC}" dt="2023-05-25T03:17:21.180" v="22" actId="1076"/>
          <ac:spMkLst>
            <pc:docMk/>
            <pc:sldMk cId="350790328" sldId="2147308741"/>
            <ac:spMk id="61" creationId="{9D1309EA-4F4E-48CB-9D70-7B2C42223688}"/>
          </ac:spMkLst>
        </pc:spChg>
        <pc:spChg chg="mod">
          <ac:chgData name="Pam Hatcher" userId="S::pam.hatcher_healthtechsolutions.com#ext#@nasua.onmicrosoft.com::35044830-aadb-41b8-b6fb-849babb1e834" providerId="AD" clId="Web-{9B69F078-9BBB-4C23-8570-ED30F73F98DC}" dt="2023-05-25T03:17:33.618" v="27" actId="20577"/>
          <ac:spMkLst>
            <pc:docMk/>
            <pc:sldMk cId="350790328" sldId="2147308741"/>
            <ac:spMk id="63" creationId="{C67C2F40-C586-4E7E-994A-31A18E109BC0}"/>
          </ac:spMkLst>
        </pc:spChg>
        <pc:picChg chg="mod">
          <ac:chgData name="Pam Hatcher" userId="S::pam.hatcher_healthtechsolutions.com#ext#@nasua.onmicrosoft.com::35044830-aadb-41b8-b6fb-849babb1e834" providerId="AD" clId="Web-{9B69F078-9BBB-4C23-8570-ED30F73F98DC}" dt="2023-05-25T03:17:06.290" v="19" actId="1076"/>
          <ac:picMkLst>
            <pc:docMk/>
            <pc:sldMk cId="350790328" sldId="2147308741"/>
            <ac:picMk id="5" creationId="{87943B2E-0DF4-4CEE-F870-E7616A3EA074}"/>
          </ac:picMkLst>
        </pc:picChg>
        <pc:picChg chg="mod">
          <ac:chgData name="Pam Hatcher" userId="S::pam.hatcher_healthtechsolutions.com#ext#@nasua.onmicrosoft.com::35044830-aadb-41b8-b6fb-849babb1e834" providerId="AD" clId="Web-{9B69F078-9BBB-4C23-8570-ED30F73F98DC}" dt="2023-05-25T03:17:14.524" v="21" actId="1076"/>
          <ac:picMkLst>
            <pc:docMk/>
            <pc:sldMk cId="350790328" sldId="2147308741"/>
            <ac:picMk id="7" creationId="{EBADFE66-22E2-D2B0-7600-EB5DADA5792E}"/>
          </ac:picMkLst>
        </pc:picChg>
        <pc:picChg chg="mod">
          <ac:chgData name="Pam Hatcher" userId="S::pam.hatcher_healthtechsolutions.com#ext#@nasua.onmicrosoft.com::35044830-aadb-41b8-b6fb-849babb1e834" providerId="AD" clId="Web-{9B69F078-9BBB-4C23-8570-ED30F73F98DC}" dt="2023-05-25T03:17:11.055" v="20" actId="1076"/>
          <ac:picMkLst>
            <pc:docMk/>
            <pc:sldMk cId="350790328" sldId="2147308741"/>
            <ac:picMk id="8" creationId="{923E4426-C74F-403D-5386-1439A8426AEA}"/>
          </ac:picMkLst>
        </pc:picChg>
      </pc:sldChg>
    </pc:docChg>
  </pc:docChgLst>
  <pc:docChgLst>
    <pc:chgData name="Pam Hatcher" userId="S::pam.hatcher_healthtechsolutions.com#ext#@nasua.onmicrosoft.com::35044830-aadb-41b8-b6fb-849babb1e834" providerId="AD" clId="Web-{F5C42120-BD19-461F-AE64-922BCCC3E4BB}"/>
    <pc:docChg chg="modSld sldOrd">
      <pc:chgData name="Pam Hatcher" userId="S::pam.hatcher_healthtechsolutions.com#ext#@nasua.onmicrosoft.com::35044830-aadb-41b8-b6fb-849babb1e834" providerId="AD" clId="Web-{F5C42120-BD19-461F-AE64-922BCCC3E4BB}" dt="2023-05-19T17:04:39.636" v="147" actId="20577"/>
      <pc:docMkLst>
        <pc:docMk/>
      </pc:docMkLst>
      <pc:sldChg chg="modSp ord">
        <pc:chgData name="Pam Hatcher" userId="S::pam.hatcher_healthtechsolutions.com#ext#@nasua.onmicrosoft.com::35044830-aadb-41b8-b6fb-849babb1e834" providerId="AD" clId="Web-{F5C42120-BD19-461F-AE64-922BCCC3E4BB}" dt="2023-05-19T17:04:39.636" v="147" actId="20577"/>
        <pc:sldMkLst>
          <pc:docMk/>
          <pc:sldMk cId="3598720099" sldId="2147308721"/>
        </pc:sldMkLst>
        <pc:spChg chg="mod">
          <ac:chgData name="Pam Hatcher" userId="S::pam.hatcher_healthtechsolutions.com#ext#@nasua.onmicrosoft.com::35044830-aadb-41b8-b6fb-849babb1e834" providerId="AD" clId="Web-{F5C42120-BD19-461F-AE64-922BCCC3E4BB}" dt="2023-05-19T17:04:39.636" v="147" actId="20577"/>
          <ac:spMkLst>
            <pc:docMk/>
            <pc:sldMk cId="3598720099" sldId="2147308721"/>
            <ac:spMk id="5" creationId="{1BD6EB7F-0356-4887-8554-D9B475988654}"/>
          </ac:spMkLst>
        </pc:spChg>
        <pc:spChg chg="mod">
          <ac:chgData name="Pam Hatcher" userId="S::pam.hatcher_healthtechsolutions.com#ext#@nasua.onmicrosoft.com::35044830-aadb-41b8-b6fb-849babb1e834" providerId="AD" clId="Web-{F5C42120-BD19-461F-AE64-922BCCC3E4BB}" dt="2023-05-19T17:04:14.354" v="138" actId="20577"/>
          <ac:spMkLst>
            <pc:docMk/>
            <pc:sldMk cId="3598720099" sldId="2147308721"/>
            <ac:spMk id="6" creationId="{E7325629-A6EE-4CED-BAB9-6350C5B4A95C}"/>
          </ac:spMkLst>
        </pc:spChg>
        <pc:spChg chg="mod">
          <ac:chgData name="Pam Hatcher" userId="S::pam.hatcher_healthtechsolutions.com#ext#@nasua.onmicrosoft.com::35044830-aadb-41b8-b6fb-849babb1e834" providerId="AD" clId="Web-{F5C42120-BD19-461F-AE64-922BCCC3E4BB}" dt="2023-05-19T17:02:27.320" v="111" actId="20577"/>
          <ac:spMkLst>
            <pc:docMk/>
            <pc:sldMk cId="3598720099" sldId="2147308721"/>
            <ac:spMk id="7" creationId="{A6557CE9-C07D-4B99-8C41-730FCC1E2B6E}"/>
          </ac:spMkLst>
        </pc:spChg>
        <pc:spChg chg="mod">
          <ac:chgData name="Pam Hatcher" userId="S::pam.hatcher_healthtechsolutions.com#ext#@nasua.onmicrosoft.com::35044830-aadb-41b8-b6fb-849babb1e834" providerId="AD" clId="Web-{F5C42120-BD19-461F-AE64-922BCCC3E4BB}" dt="2023-05-19T17:02:13.788" v="99" actId="20577"/>
          <ac:spMkLst>
            <pc:docMk/>
            <pc:sldMk cId="3598720099" sldId="2147308721"/>
            <ac:spMk id="8" creationId="{FCC4558E-9A61-45AB-9687-EF47167CD0D7}"/>
          </ac:spMkLst>
        </pc:spChg>
        <pc:spChg chg="mod">
          <ac:chgData name="Pam Hatcher" userId="S::pam.hatcher_healthtechsolutions.com#ext#@nasua.onmicrosoft.com::35044830-aadb-41b8-b6fb-849babb1e834" providerId="AD" clId="Web-{F5C42120-BD19-461F-AE64-922BCCC3E4BB}" dt="2023-05-19T16:59:51.050" v="73" actId="20577"/>
          <ac:spMkLst>
            <pc:docMk/>
            <pc:sldMk cId="3598720099" sldId="2147308721"/>
            <ac:spMk id="9" creationId="{D8A5BBB2-B5EC-4433-B5B1-74ACB787CE82}"/>
          </ac:spMkLst>
        </pc:spChg>
        <pc:spChg chg="mod">
          <ac:chgData name="Pam Hatcher" userId="S::pam.hatcher_healthtechsolutions.com#ext#@nasua.onmicrosoft.com::35044830-aadb-41b8-b6fb-849babb1e834" providerId="AD" clId="Web-{F5C42120-BD19-461F-AE64-922BCCC3E4BB}" dt="2023-05-19T16:59:43.909" v="64" actId="20577"/>
          <ac:spMkLst>
            <pc:docMk/>
            <pc:sldMk cId="3598720099" sldId="2147308721"/>
            <ac:spMk id="10" creationId="{74A93B42-1803-4DA9-8E20-8B46A6B5A559}"/>
          </ac:spMkLst>
        </pc:spChg>
        <pc:spChg chg="mod">
          <ac:chgData name="Pam Hatcher" userId="S::pam.hatcher_healthtechsolutions.com#ext#@nasua.onmicrosoft.com::35044830-aadb-41b8-b6fb-849babb1e834" providerId="AD" clId="Web-{F5C42120-BD19-461F-AE64-922BCCC3E4BB}" dt="2023-05-19T16:56:26.747" v="47" actId="20577"/>
          <ac:spMkLst>
            <pc:docMk/>
            <pc:sldMk cId="3598720099" sldId="2147308721"/>
            <ac:spMk id="11" creationId="{84B9104C-20C9-4EDD-96BB-8ACD5A9D7543}"/>
          </ac:spMkLst>
        </pc:spChg>
        <pc:spChg chg="mod">
          <ac:chgData name="Pam Hatcher" userId="S::pam.hatcher_healthtechsolutions.com#ext#@nasua.onmicrosoft.com::35044830-aadb-41b8-b6fb-849babb1e834" providerId="AD" clId="Web-{F5C42120-BD19-461F-AE64-922BCCC3E4BB}" dt="2023-05-19T16:57:03.592" v="58" actId="20577"/>
          <ac:spMkLst>
            <pc:docMk/>
            <pc:sldMk cId="3598720099" sldId="2147308721"/>
            <ac:spMk id="12" creationId="{2E44121B-17A9-46C6-8086-FD2EF88C547F}"/>
          </ac:spMkLst>
        </pc:spChg>
      </pc:sldChg>
      <pc:sldChg chg="modSp ord addCm">
        <pc:chgData name="Pam Hatcher" userId="S::pam.hatcher_healthtechsolutions.com#ext#@nasua.onmicrosoft.com::35044830-aadb-41b8-b6fb-849babb1e834" providerId="AD" clId="Web-{F5C42120-BD19-461F-AE64-922BCCC3E4BB}" dt="2023-05-19T16:50:28.658" v="15" actId="14100"/>
        <pc:sldMkLst>
          <pc:docMk/>
          <pc:sldMk cId="416252857" sldId="2147308722"/>
        </pc:sldMkLst>
        <pc:spChg chg="mod">
          <ac:chgData name="Pam Hatcher" userId="S::pam.hatcher_healthtechsolutions.com#ext#@nasua.onmicrosoft.com::35044830-aadb-41b8-b6fb-849babb1e834" providerId="AD" clId="Web-{F5C42120-BD19-461F-AE64-922BCCC3E4BB}" dt="2023-05-19T16:50:28.658" v="15" actId="14100"/>
          <ac:spMkLst>
            <pc:docMk/>
            <pc:sldMk cId="416252857" sldId="2147308722"/>
            <ac:spMk id="3" creationId="{707B3F3F-B8EC-430E-83F1-DE4D32DAAF4D}"/>
          </ac:spMkLst>
        </pc:spChg>
      </pc:sldChg>
    </pc:docChg>
  </pc:docChgLst>
  <pc:docChgLst>
    <pc:chgData name="Spruill, Diamante" userId="f3b7b7d1-fa50-494e-8697-3a296cb3a6f3" providerId="ADAL" clId="{655C4A34-C8BA-4DB6-86E0-2EF4DE42C053}"/>
    <pc:docChg chg="custSel modSld">
      <pc:chgData name="Spruill, Diamante" userId="f3b7b7d1-fa50-494e-8697-3a296cb3a6f3" providerId="ADAL" clId="{655C4A34-C8BA-4DB6-86E0-2EF4DE42C053}" dt="2023-05-15T14:16:32.352" v="1" actId="313"/>
      <pc:docMkLst>
        <pc:docMk/>
      </pc:docMkLst>
      <pc:sldChg chg="modSp mod">
        <pc:chgData name="Spruill, Diamante" userId="f3b7b7d1-fa50-494e-8697-3a296cb3a6f3" providerId="ADAL" clId="{655C4A34-C8BA-4DB6-86E0-2EF4DE42C053}" dt="2023-05-15T14:14:45.548" v="0" actId="1076"/>
        <pc:sldMkLst>
          <pc:docMk/>
          <pc:sldMk cId="3372347818" sldId="2141411374"/>
        </pc:sldMkLst>
        <pc:spChg chg="mod">
          <ac:chgData name="Spruill, Diamante" userId="f3b7b7d1-fa50-494e-8697-3a296cb3a6f3" providerId="ADAL" clId="{655C4A34-C8BA-4DB6-86E0-2EF4DE42C053}" dt="2023-05-15T14:14:45.548" v="0" actId="1076"/>
          <ac:spMkLst>
            <pc:docMk/>
            <pc:sldMk cId="3372347818" sldId="2141411374"/>
            <ac:spMk id="9" creationId="{98A1E333-BD92-4E6C-A309-2C171A64B106}"/>
          </ac:spMkLst>
        </pc:spChg>
      </pc:sldChg>
      <pc:sldChg chg="modSp mod">
        <pc:chgData name="Spruill, Diamante" userId="f3b7b7d1-fa50-494e-8697-3a296cb3a6f3" providerId="ADAL" clId="{655C4A34-C8BA-4DB6-86E0-2EF4DE42C053}" dt="2023-05-15T14:16:32.352" v="1" actId="313"/>
        <pc:sldMkLst>
          <pc:docMk/>
          <pc:sldMk cId="1255510927" sldId="2147308699"/>
        </pc:sldMkLst>
        <pc:spChg chg="mod">
          <ac:chgData name="Spruill, Diamante" userId="f3b7b7d1-fa50-494e-8697-3a296cb3a6f3" providerId="ADAL" clId="{655C4A34-C8BA-4DB6-86E0-2EF4DE42C053}" dt="2023-05-15T14:16:32.352" v="1" actId="313"/>
          <ac:spMkLst>
            <pc:docMk/>
            <pc:sldMk cId="1255510927" sldId="2147308699"/>
            <ac:spMk id="9" creationId="{98A1E333-BD92-4E6C-A309-2C171A64B106}"/>
          </ac:spMkLst>
        </pc:spChg>
      </pc:sldChg>
    </pc:docChg>
  </pc:docChgLst>
  <pc:docChgLst>
    <pc:chgData name="Pam Hatcher" userId="S::pam.hatcher_healthtechsolutions.com#ext#@nasua.onmicrosoft.com::35044830-aadb-41b8-b6fb-849babb1e834" providerId="AD" clId="Web-{3364A9D0-A720-4DA4-B260-E5A427BC6626}"/>
    <pc:docChg chg="modSld">
      <pc:chgData name="Pam Hatcher" userId="S::pam.hatcher_healthtechsolutions.com#ext#@nasua.onmicrosoft.com::35044830-aadb-41b8-b6fb-849babb1e834" providerId="AD" clId="Web-{3364A9D0-A720-4DA4-B260-E5A427BC6626}" dt="2023-05-31T12:59:31.636" v="4" actId="20577"/>
      <pc:docMkLst>
        <pc:docMk/>
      </pc:docMkLst>
      <pc:sldChg chg="modSp">
        <pc:chgData name="Pam Hatcher" userId="S::pam.hatcher_healthtechsolutions.com#ext#@nasua.onmicrosoft.com::35044830-aadb-41b8-b6fb-849babb1e834" providerId="AD" clId="Web-{3364A9D0-A720-4DA4-B260-E5A427BC6626}" dt="2023-05-31T12:59:31.636" v="4" actId="20577"/>
        <pc:sldMkLst>
          <pc:docMk/>
          <pc:sldMk cId="350790328" sldId="2147308741"/>
        </pc:sldMkLst>
        <pc:spChg chg="mod">
          <ac:chgData name="Pam Hatcher" userId="S::pam.hatcher_healthtechsolutions.com#ext#@nasua.onmicrosoft.com::35044830-aadb-41b8-b6fb-849babb1e834" providerId="AD" clId="Web-{3364A9D0-A720-4DA4-B260-E5A427BC6626}" dt="2023-05-31T12:59:31.636" v="4" actId="20577"/>
          <ac:spMkLst>
            <pc:docMk/>
            <pc:sldMk cId="350790328" sldId="2147308741"/>
            <ac:spMk id="61" creationId="{9D1309EA-4F4E-48CB-9D70-7B2C42223688}"/>
          </ac:spMkLst>
        </pc:spChg>
      </pc:sldChg>
    </pc:docChg>
  </pc:docChgLst>
  <pc:docChgLst>
    <pc:chgData name="Pam Hatcher" userId="S::pam.hatcher_healthtechsolutions.com#ext#@nasua.onmicrosoft.com::35044830-aadb-41b8-b6fb-849babb1e834" providerId="AD" clId="Web-{3A01C923-78C8-4A96-B81A-B06845C18DED}"/>
    <pc:docChg chg="modSld sldOrd modSection">
      <pc:chgData name="Pam Hatcher" userId="S::pam.hatcher_healthtechsolutions.com#ext#@nasua.onmicrosoft.com::35044830-aadb-41b8-b6fb-849babb1e834" providerId="AD" clId="Web-{3A01C923-78C8-4A96-B81A-B06845C18DED}" dt="2023-05-25T05:03:50.551" v="177"/>
      <pc:docMkLst>
        <pc:docMk/>
      </pc:docMkLst>
      <pc:sldChg chg="mod ord modShow modCm">
        <pc:chgData name="Pam Hatcher" userId="S::pam.hatcher_healthtechsolutions.com#ext#@nasua.onmicrosoft.com::35044830-aadb-41b8-b6fb-849babb1e834" providerId="AD" clId="Web-{3A01C923-78C8-4A96-B81A-B06845C18DED}" dt="2023-05-25T04:11:44.470" v="26"/>
        <pc:sldMkLst>
          <pc:docMk/>
          <pc:sldMk cId="3320576822" sldId="2147308717"/>
        </pc:sldMkLst>
      </pc:sldChg>
      <pc:sldChg chg="modCm">
        <pc:chgData name="Pam Hatcher" userId="S::pam.hatcher_healthtechsolutions.com#ext#@nasua.onmicrosoft.com::35044830-aadb-41b8-b6fb-849babb1e834" providerId="AD" clId="Web-{3A01C923-78C8-4A96-B81A-B06845C18DED}" dt="2023-05-25T04:10:15.109" v="23"/>
        <pc:sldMkLst>
          <pc:docMk/>
          <pc:sldMk cId="1529247858" sldId="2147308718"/>
        </pc:sldMkLst>
      </pc:sldChg>
      <pc:sldChg chg="modCm">
        <pc:chgData name="Pam Hatcher" userId="S::pam.hatcher_healthtechsolutions.com#ext#@nasua.onmicrosoft.com::35044830-aadb-41b8-b6fb-849babb1e834" providerId="AD" clId="Web-{3A01C923-78C8-4A96-B81A-B06845C18DED}" dt="2023-05-25T04:04:29.963" v="22"/>
        <pc:sldMkLst>
          <pc:docMk/>
          <pc:sldMk cId="1125190376" sldId="2147308719"/>
        </pc:sldMkLst>
      </pc:sldChg>
      <pc:sldChg chg="delSp modSp modCm">
        <pc:chgData name="Pam Hatcher" userId="S::pam.hatcher_healthtechsolutions.com#ext#@nasua.onmicrosoft.com::35044830-aadb-41b8-b6fb-849babb1e834" providerId="AD" clId="Web-{3A01C923-78C8-4A96-B81A-B06845C18DED}" dt="2023-05-25T04:03:29.493" v="21" actId="14100"/>
        <pc:sldMkLst>
          <pc:docMk/>
          <pc:sldMk cId="3598720099" sldId="2147308721"/>
        </pc:sldMkLst>
        <pc:grpChg chg="mod">
          <ac:chgData name="Pam Hatcher" userId="S::pam.hatcher_healthtechsolutions.com#ext#@nasua.onmicrosoft.com::35044830-aadb-41b8-b6fb-849babb1e834" providerId="AD" clId="Web-{3A01C923-78C8-4A96-B81A-B06845C18DED}" dt="2023-05-25T04:03:29.493" v="21" actId="14100"/>
          <ac:grpSpMkLst>
            <pc:docMk/>
            <pc:sldMk cId="3598720099" sldId="2147308721"/>
            <ac:grpSpMk id="13" creationId="{97B1B213-AE2E-4F23-B334-F02D3E57F111}"/>
          </ac:grpSpMkLst>
        </pc:grpChg>
        <pc:grpChg chg="del">
          <ac:chgData name="Pam Hatcher" userId="S::pam.hatcher_healthtechsolutions.com#ext#@nasua.onmicrosoft.com::35044830-aadb-41b8-b6fb-849babb1e834" providerId="AD" clId="Web-{3A01C923-78C8-4A96-B81A-B06845C18DED}" dt="2023-05-25T04:03:01.961" v="19"/>
          <ac:grpSpMkLst>
            <pc:docMk/>
            <pc:sldMk cId="3598720099" sldId="2147308721"/>
            <ac:grpSpMk id="14" creationId="{3185F53B-CDA1-4912-A8F3-B7139E4B79CB}"/>
          </ac:grpSpMkLst>
        </pc:grpChg>
      </pc:sldChg>
      <pc:sldChg chg="addSp delSp modSp modCm">
        <pc:chgData name="Pam Hatcher" userId="S::pam.hatcher_healthtechsolutions.com#ext#@nasua.onmicrosoft.com::35044830-aadb-41b8-b6fb-849babb1e834" providerId="AD" clId="Web-{3A01C923-78C8-4A96-B81A-B06845C18DED}" dt="2023-05-25T04:00:04.271" v="17" actId="14100"/>
        <pc:sldMkLst>
          <pc:docMk/>
          <pc:sldMk cId="416252857" sldId="2147308722"/>
        </pc:sldMkLst>
        <pc:spChg chg="mod">
          <ac:chgData name="Pam Hatcher" userId="S::pam.hatcher_healthtechsolutions.com#ext#@nasua.onmicrosoft.com::35044830-aadb-41b8-b6fb-849babb1e834" providerId="AD" clId="Web-{3A01C923-78C8-4A96-B81A-B06845C18DED}" dt="2023-05-25T03:59:02.739" v="13" actId="14100"/>
          <ac:spMkLst>
            <pc:docMk/>
            <pc:sldMk cId="416252857" sldId="2147308722"/>
            <ac:spMk id="3" creationId="{707B3F3F-B8EC-430E-83F1-DE4D32DAAF4D}"/>
          </ac:spMkLst>
        </pc:spChg>
        <pc:spChg chg="mod">
          <ac:chgData name="Pam Hatcher" userId="S::pam.hatcher_healthtechsolutions.com#ext#@nasua.onmicrosoft.com::35044830-aadb-41b8-b6fb-849babb1e834" providerId="AD" clId="Web-{3A01C923-78C8-4A96-B81A-B06845C18DED}" dt="2023-05-25T04:00:04.271" v="17" actId="14100"/>
          <ac:spMkLst>
            <pc:docMk/>
            <pc:sldMk cId="416252857" sldId="2147308722"/>
            <ac:spMk id="11" creationId="{4F3C2DCF-4F8F-4E9F-BBCE-5730CCCCB2B6}"/>
          </ac:spMkLst>
        </pc:spChg>
        <pc:picChg chg="add mod">
          <ac:chgData name="Pam Hatcher" userId="S::pam.hatcher_healthtechsolutions.com#ext#@nasua.onmicrosoft.com::35044830-aadb-41b8-b6fb-849babb1e834" providerId="AD" clId="Web-{3A01C923-78C8-4A96-B81A-B06845C18DED}" dt="2023-05-25T03:58:48.582" v="12" actId="14100"/>
          <ac:picMkLst>
            <pc:docMk/>
            <pc:sldMk cId="416252857" sldId="2147308722"/>
            <ac:picMk id="4" creationId="{64A432E5-A8D7-84D3-3822-CEA4BE0B2DE2}"/>
          </ac:picMkLst>
        </pc:picChg>
        <pc:picChg chg="del mod">
          <ac:chgData name="Pam Hatcher" userId="S::pam.hatcher_healthtechsolutions.com#ext#@nasua.onmicrosoft.com::35044830-aadb-41b8-b6fb-849babb1e834" providerId="AD" clId="Web-{3A01C923-78C8-4A96-B81A-B06845C18DED}" dt="2023-05-25T03:56:40.737" v="4"/>
          <ac:picMkLst>
            <pc:docMk/>
            <pc:sldMk cId="416252857" sldId="2147308722"/>
            <ac:picMk id="10" creationId="{4916B901-068C-4686-9C3A-669ED29C629F}"/>
          </ac:picMkLst>
        </pc:picChg>
      </pc:sldChg>
      <pc:sldChg chg="modSp modCm">
        <pc:chgData name="Pam Hatcher" userId="S::pam.hatcher_healthtechsolutions.com#ext#@nasua.onmicrosoft.com::35044830-aadb-41b8-b6fb-849babb1e834" providerId="AD" clId="Web-{3A01C923-78C8-4A96-B81A-B06845C18DED}" dt="2023-05-25T04:19:18.962" v="55"/>
        <pc:sldMkLst>
          <pc:docMk/>
          <pc:sldMk cId="3119302776" sldId="2147308724"/>
        </pc:sldMkLst>
        <pc:spChg chg="mod">
          <ac:chgData name="Pam Hatcher" userId="S::pam.hatcher_healthtechsolutions.com#ext#@nasua.onmicrosoft.com::35044830-aadb-41b8-b6fb-849babb1e834" providerId="AD" clId="Web-{3A01C923-78C8-4A96-B81A-B06845C18DED}" dt="2023-05-25T04:18:07.445" v="54" actId="20577"/>
          <ac:spMkLst>
            <pc:docMk/>
            <pc:sldMk cId="3119302776" sldId="2147308724"/>
            <ac:spMk id="5" creationId="{35BC91F4-2E40-4374-98E4-04D6CFB0D7C5}"/>
          </ac:spMkLst>
        </pc:spChg>
        <pc:spChg chg="mod">
          <ac:chgData name="Pam Hatcher" userId="S::pam.hatcher_healthtechsolutions.com#ext#@nasua.onmicrosoft.com::35044830-aadb-41b8-b6fb-849babb1e834" providerId="AD" clId="Web-{3A01C923-78C8-4A96-B81A-B06845C18DED}" dt="2023-05-25T04:17:39.147" v="49" actId="14100"/>
          <ac:spMkLst>
            <pc:docMk/>
            <pc:sldMk cId="3119302776" sldId="2147308724"/>
            <ac:spMk id="6" creationId="{907CD1EF-DCD2-48D7-AD53-907055C7D114}"/>
          </ac:spMkLst>
        </pc:spChg>
      </pc:sldChg>
      <pc:sldChg chg="modSp modCm">
        <pc:chgData name="Pam Hatcher" userId="S::pam.hatcher_healthtechsolutions.com#ext#@nasua.onmicrosoft.com::35044830-aadb-41b8-b6fb-849babb1e834" providerId="AD" clId="Web-{3A01C923-78C8-4A96-B81A-B06845C18DED}" dt="2023-05-25T04:20:19.009" v="63"/>
        <pc:sldMkLst>
          <pc:docMk/>
          <pc:sldMk cId="3260845079" sldId="2147308726"/>
        </pc:sldMkLst>
        <pc:spChg chg="mod">
          <ac:chgData name="Pam Hatcher" userId="S::pam.hatcher_healthtechsolutions.com#ext#@nasua.onmicrosoft.com::35044830-aadb-41b8-b6fb-849babb1e834" providerId="AD" clId="Web-{3A01C923-78C8-4A96-B81A-B06845C18DED}" dt="2023-05-25T04:20:04.290" v="62" actId="20577"/>
          <ac:spMkLst>
            <pc:docMk/>
            <pc:sldMk cId="3260845079" sldId="2147308726"/>
            <ac:spMk id="3" creationId="{4D286D45-BE18-3358-12DA-42E27FE7FE94}"/>
          </ac:spMkLst>
        </pc:spChg>
      </pc:sldChg>
      <pc:sldChg chg="modSp modCm">
        <pc:chgData name="Pam Hatcher" userId="S::pam.hatcher_healthtechsolutions.com#ext#@nasua.onmicrosoft.com::35044830-aadb-41b8-b6fb-849babb1e834" providerId="AD" clId="Web-{3A01C923-78C8-4A96-B81A-B06845C18DED}" dt="2023-05-25T04:37:25.432" v="137"/>
        <pc:sldMkLst>
          <pc:docMk/>
          <pc:sldMk cId="475076609" sldId="2147308727"/>
        </pc:sldMkLst>
        <pc:spChg chg="mod">
          <ac:chgData name="Pam Hatcher" userId="S::pam.hatcher_healthtechsolutions.com#ext#@nasua.onmicrosoft.com::35044830-aadb-41b8-b6fb-849babb1e834" providerId="AD" clId="Web-{3A01C923-78C8-4A96-B81A-B06845C18DED}" dt="2023-05-25T04:27:15.657" v="76" actId="20577"/>
          <ac:spMkLst>
            <pc:docMk/>
            <pc:sldMk cId="475076609" sldId="2147308727"/>
            <ac:spMk id="9" creationId="{9F5D916A-C2C1-9C56-1D91-8A634963A12C}"/>
          </ac:spMkLst>
        </pc:spChg>
        <pc:spChg chg="mod">
          <ac:chgData name="Pam Hatcher" userId="S::pam.hatcher_healthtechsolutions.com#ext#@nasua.onmicrosoft.com::35044830-aadb-41b8-b6fb-849babb1e834" providerId="AD" clId="Web-{3A01C923-78C8-4A96-B81A-B06845C18DED}" dt="2023-05-25T04:33:25.241" v="124" actId="20577"/>
          <ac:spMkLst>
            <pc:docMk/>
            <pc:sldMk cId="475076609" sldId="2147308727"/>
            <ac:spMk id="10" creationId="{F1126B20-6B93-0107-601B-62F55E97E390}"/>
          </ac:spMkLst>
        </pc:spChg>
        <pc:spChg chg="mod">
          <ac:chgData name="Pam Hatcher" userId="S::pam.hatcher_healthtechsolutions.com#ext#@nasua.onmicrosoft.com::35044830-aadb-41b8-b6fb-849babb1e834" providerId="AD" clId="Web-{3A01C923-78C8-4A96-B81A-B06845C18DED}" dt="2023-05-25T04:36:51.619" v="136" actId="20577"/>
          <ac:spMkLst>
            <pc:docMk/>
            <pc:sldMk cId="475076609" sldId="2147308727"/>
            <ac:spMk id="17" creationId="{6D305A15-A006-4423-AAF0-4632F46BFB4E}"/>
          </ac:spMkLst>
        </pc:spChg>
      </pc:sldChg>
      <pc:sldChg chg="addSp delSp modSp ord modCm">
        <pc:chgData name="Pam Hatcher" userId="S::pam.hatcher_healthtechsolutions.com#ext#@nasua.onmicrosoft.com::35044830-aadb-41b8-b6fb-849babb1e834" providerId="AD" clId="Web-{3A01C923-78C8-4A96-B81A-B06845C18DED}" dt="2023-05-25T04:59:00.875" v="174"/>
        <pc:sldMkLst>
          <pc:docMk/>
          <pc:sldMk cId="3032412570" sldId="2147308729"/>
        </pc:sldMkLst>
        <pc:spChg chg="del">
          <ac:chgData name="Pam Hatcher" userId="S::pam.hatcher_healthtechsolutions.com#ext#@nasua.onmicrosoft.com::35044830-aadb-41b8-b6fb-849babb1e834" providerId="AD" clId="Web-{3A01C923-78C8-4A96-B81A-B06845C18DED}" dt="2023-05-25T04:48:10.833" v="149"/>
          <ac:spMkLst>
            <pc:docMk/>
            <pc:sldMk cId="3032412570" sldId="2147308729"/>
            <ac:spMk id="2" creationId="{6C98523E-5899-8BFF-0F2E-D6D9746E1EE6}"/>
          </ac:spMkLst>
        </pc:spChg>
        <pc:spChg chg="del">
          <ac:chgData name="Pam Hatcher" userId="S::pam.hatcher_healthtechsolutions.com#ext#@nasua.onmicrosoft.com::35044830-aadb-41b8-b6fb-849babb1e834" providerId="AD" clId="Web-{3A01C923-78C8-4A96-B81A-B06845C18DED}" dt="2023-05-25T04:53:02.728" v="161"/>
          <ac:spMkLst>
            <pc:docMk/>
            <pc:sldMk cId="3032412570" sldId="2147308729"/>
            <ac:spMk id="4" creationId="{0DA8A075-DC8A-446E-9650-06C197D8FD87}"/>
          </ac:spMkLst>
        </pc:spChg>
        <pc:spChg chg="del mod">
          <ac:chgData name="Pam Hatcher" userId="S::pam.hatcher_healthtechsolutions.com#ext#@nasua.onmicrosoft.com::35044830-aadb-41b8-b6fb-849babb1e834" providerId="AD" clId="Web-{3A01C923-78C8-4A96-B81A-B06845C18DED}" dt="2023-05-25T04:52:59.119" v="160"/>
          <ac:spMkLst>
            <pc:docMk/>
            <pc:sldMk cId="3032412570" sldId="2147308729"/>
            <ac:spMk id="17" creationId="{6D305A15-A006-4423-AAF0-4632F46BFB4E}"/>
          </ac:spMkLst>
        </pc:spChg>
        <pc:picChg chg="add mod">
          <ac:chgData name="Pam Hatcher" userId="S::pam.hatcher_healthtechsolutions.com#ext#@nasua.onmicrosoft.com::35044830-aadb-41b8-b6fb-849babb1e834" providerId="AD" clId="Web-{3A01C923-78C8-4A96-B81A-B06845C18DED}" dt="2023-05-25T04:56:56.451" v="170"/>
          <ac:picMkLst>
            <pc:docMk/>
            <pc:sldMk cId="3032412570" sldId="2147308729"/>
            <ac:picMk id="5" creationId="{15E2A4B6-4645-9A17-7CFF-B8F9541EAE74}"/>
          </ac:picMkLst>
        </pc:picChg>
        <pc:picChg chg="add mod">
          <ac:chgData name="Pam Hatcher" userId="S::pam.hatcher_healthtechsolutions.com#ext#@nasua.onmicrosoft.com::35044830-aadb-41b8-b6fb-849babb1e834" providerId="AD" clId="Web-{3A01C923-78C8-4A96-B81A-B06845C18DED}" dt="2023-05-25T04:57:22.436" v="171"/>
          <ac:picMkLst>
            <pc:docMk/>
            <pc:sldMk cId="3032412570" sldId="2147308729"/>
            <ac:picMk id="6" creationId="{CAD3AEBE-31D6-A342-DCED-27377A68A7EC}"/>
          </ac:picMkLst>
        </pc:picChg>
        <pc:picChg chg="add mod">
          <ac:chgData name="Pam Hatcher" userId="S::pam.hatcher_healthtechsolutions.com#ext#@nasua.onmicrosoft.com::35044830-aadb-41b8-b6fb-849babb1e834" providerId="AD" clId="Web-{3A01C923-78C8-4A96-B81A-B06845C18DED}" dt="2023-05-25T04:57:35.452" v="173" actId="14100"/>
          <ac:picMkLst>
            <pc:docMk/>
            <pc:sldMk cId="3032412570" sldId="2147308729"/>
            <ac:picMk id="7" creationId="{5644BA07-97EA-A28C-F43B-73F638072F6F}"/>
          </ac:picMkLst>
        </pc:picChg>
      </pc:sldChg>
      <pc:sldChg chg="ord modCm">
        <pc:chgData name="Pam Hatcher" userId="S::pam.hatcher_healthtechsolutions.com#ext#@nasua.onmicrosoft.com::35044830-aadb-41b8-b6fb-849babb1e834" providerId="AD" clId="Web-{3A01C923-78C8-4A96-B81A-B06845C18DED}" dt="2023-05-25T04:23:48.278" v="65"/>
        <pc:sldMkLst>
          <pc:docMk/>
          <pc:sldMk cId="3999532244" sldId="2147308731"/>
        </pc:sldMkLst>
      </pc:sldChg>
      <pc:sldChg chg="mod ord modShow modCm">
        <pc:chgData name="Pam Hatcher" userId="S::pam.hatcher_healthtechsolutions.com#ext#@nasua.onmicrosoft.com::35044830-aadb-41b8-b6fb-849babb1e834" providerId="AD" clId="Web-{3A01C923-78C8-4A96-B81A-B06845C18DED}" dt="2023-05-25T05:03:50.551" v="177"/>
        <pc:sldMkLst>
          <pc:docMk/>
          <pc:sldMk cId="306705924" sldId="2147308738"/>
        </pc:sldMkLst>
      </pc:sldChg>
    </pc:docChg>
  </pc:docChgLst>
  <pc:docChgLst>
    <pc:chgData name="Pam Hatcher" userId="S::pam.hatcher_healthtechsolutions.com#ext#@nasua.onmicrosoft.com::35044830-aadb-41b8-b6fb-849babb1e834" providerId="AD" clId="Web-{288E4198-95A7-4BCB-9A1E-9DB8D9324378}"/>
    <pc:docChg chg="addSld modSld sldOrd modSection">
      <pc:chgData name="Pam Hatcher" userId="S::pam.hatcher_healthtechsolutions.com#ext#@nasua.onmicrosoft.com::35044830-aadb-41b8-b6fb-849babb1e834" providerId="AD" clId="Web-{288E4198-95A7-4BCB-9A1E-9DB8D9324378}" dt="2023-05-22T17:34:00.157" v="114"/>
      <pc:docMkLst>
        <pc:docMk/>
      </pc:docMkLst>
      <pc:sldChg chg="mod ord modShow modCm">
        <pc:chgData name="Pam Hatcher" userId="S::pam.hatcher_healthtechsolutions.com#ext#@nasua.onmicrosoft.com::35044830-aadb-41b8-b6fb-849babb1e834" providerId="AD" clId="Web-{288E4198-95A7-4BCB-9A1E-9DB8D9324378}" dt="2023-05-22T17:34:00.157" v="114"/>
        <pc:sldMkLst>
          <pc:docMk/>
          <pc:sldMk cId="1891808210" sldId="2147308698"/>
        </pc:sldMkLst>
      </pc:sldChg>
      <pc:sldChg chg="add replId">
        <pc:chgData name="Pam Hatcher" userId="S::pam.hatcher_healthtechsolutions.com#ext#@nasua.onmicrosoft.com::35044830-aadb-41b8-b6fb-849babb1e834" providerId="AD" clId="Web-{288E4198-95A7-4BCB-9A1E-9DB8D9324378}" dt="2023-05-22T17:21:26.073" v="0"/>
        <pc:sldMkLst>
          <pc:docMk/>
          <pc:sldMk cId="3180263164" sldId="2147308728"/>
        </pc:sldMkLst>
      </pc:sldChg>
      <pc:sldChg chg="addSp delSp modSp add replId">
        <pc:chgData name="Pam Hatcher" userId="S::pam.hatcher_healthtechsolutions.com#ext#@nasua.onmicrosoft.com::35044830-aadb-41b8-b6fb-849babb1e834" providerId="AD" clId="Web-{288E4198-95A7-4BCB-9A1E-9DB8D9324378}" dt="2023-05-22T17:30:22.823" v="111" actId="20577"/>
        <pc:sldMkLst>
          <pc:docMk/>
          <pc:sldMk cId="3032412570" sldId="2147308729"/>
        </pc:sldMkLst>
        <pc:spChg chg="add mod">
          <ac:chgData name="Pam Hatcher" userId="S::pam.hatcher_healthtechsolutions.com#ext#@nasua.onmicrosoft.com::35044830-aadb-41b8-b6fb-849babb1e834" providerId="AD" clId="Web-{288E4198-95A7-4BCB-9A1E-9DB8D9324378}" dt="2023-05-22T17:30:22.823" v="111" actId="20577"/>
          <ac:spMkLst>
            <pc:docMk/>
            <pc:sldMk cId="3032412570" sldId="2147308729"/>
            <ac:spMk id="2" creationId="{6C98523E-5899-8BFF-0F2E-D6D9746E1EE6}"/>
          </ac:spMkLst>
        </pc:spChg>
        <pc:spChg chg="mod">
          <ac:chgData name="Pam Hatcher" userId="S::pam.hatcher_healthtechsolutions.com#ext#@nasua.onmicrosoft.com::35044830-aadb-41b8-b6fb-849babb1e834" providerId="AD" clId="Web-{288E4198-95A7-4BCB-9A1E-9DB8D9324378}" dt="2023-05-22T17:22:18.481" v="17" actId="20577"/>
          <ac:spMkLst>
            <pc:docMk/>
            <pc:sldMk cId="3032412570" sldId="2147308729"/>
            <ac:spMk id="3" creationId="{4D286D45-BE18-3358-12DA-42E27FE7FE94}"/>
          </ac:spMkLst>
        </pc:spChg>
        <pc:spChg chg="del">
          <ac:chgData name="Pam Hatcher" userId="S::pam.hatcher_healthtechsolutions.com#ext#@nasua.onmicrosoft.com::35044830-aadb-41b8-b6fb-849babb1e834" providerId="AD" clId="Web-{288E4198-95A7-4BCB-9A1E-9DB8D9324378}" dt="2023-05-22T17:29:49.181" v="77"/>
          <ac:spMkLst>
            <pc:docMk/>
            <pc:sldMk cId="3032412570" sldId="2147308729"/>
            <ac:spMk id="9" creationId="{9F5D916A-C2C1-9C56-1D91-8A634963A12C}"/>
          </ac:spMkLst>
        </pc:spChg>
        <pc:spChg chg="del">
          <ac:chgData name="Pam Hatcher" userId="S::pam.hatcher_healthtechsolutions.com#ext#@nasua.onmicrosoft.com::35044830-aadb-41b8-b6fb-849babb1e834" providerId="AD" clId="Web-{288E4198-95A7-4BCB-9A1E-9DB8D9324378}" dt="2023-05-22T17:29:51.885" v="78"/>
          <ac:spMkLst>
            <pc:docMk/>
            <pc:sldMk cId="3032412570" sldId="2147308729"/>
            <ac:spMk id="10" creationId="{F1126B20-6B93-0107-601B-62F55E97E390}"/>
          </ac:spMkLst>
        </pc:spChg>
        <pc:spChg chg="mod">
          <ac:chgData name="Pam Hatcher" userId="S::pam.hatcher_healthtechsolutions.com#ext#@nasua.onmicrosoft.com::35044830-aadb-41b8-b6fb-849babb1e834" providerId="AD" clId="Web-{288E4198-95A7-4BCB-9A1E-9DB8D9324378}" dt="2023-05-22T17:29:13.399" v="76" actId="20577"/>
          <ac:spMkLst>
            <pc:docMk/>
            <pc:sldMk cId="3032412570" sldId="2147308729"/>
            <ac:spMk id="17" creationId="{6D305A15-A006-4423-AAF0-4632F46BFB4E}"/>
          </ac:spMkLst>
        </pc:spChg>
      </pc:sldChg>
    </pc:docChg>
  </pc:docChgLst>
  <pc:docChgLst>
    <pc:chgData name="Bella, Betsy" userId="238f6b1e-9703-4644-9493-707d40b7656d" providerId="ADAL" clId="{7143A48C-99FF-440C-BD7F-C93F01A164A2}"/>
    <pc:docChg chg="undo custSel modSld">
      <pc:chgData name="Bella, Betsy" userId="238f6b1e-9703-4644-9493-707d40b7656d" providerId="ADAL" clId="{7143A48C-99FF-440C-BD7F-C93F01A164A2}" dt="2023-05-23T20:02:45.140" v="88"/>
      <pc:docMkLst>
        <pc:docMk/>
      </pc:docMkLst>
      <pc:sldChg chg="modCm">
        <pc:chgData name="Bella, Betsy" userId="238f6b1e-9703-4644-9493-707d40b7656d" providerId="ADAL" clId="{7143A48C-99FF-440C-BD7F-C93F01A164A2}" dt="2023-05-23T19:35:32.901" v="64"/>
        <pc:sldMkLst>
          <pc:docMk/>
          <pc:sldMk cId="3320576822" sldId="2147308717"/>
        </pc:sldMkLst>
      </pc:sldChg>
      <pc:sldChg chg="addCm">
        <pc:chgData name="Bella, Betsy" userId="238f6b1e-9703-4644-9493-707d40b7656d" providerId="ADAL" clId="{7143A48C-99FF-440C-BD7F-C93F01A164A2}" dt="2023-05-23T19:35:21.029" v="63"/>
        <pc:sldMkLst>
          <pc:docMk/>
          <pc:sldMk cId="1529247858" sldId="2147308718"/>
        </pc:sldMkLst>
      </pc:sldChg>
      <pc:sldChg chg="modSp mod modCm">
        <pc:chgData name="Bella, Betsy" userId="238f6b1e-9703-4644-9493-707d40b7656d" providerId="ADAL" clId="{7143A48C-99FF-440C-BD7F-C93F01A164A2}" dt="2023-05-23T19:30:48.261" v="62"/>
        <pc:sldMkLst>
          <pc:docMk/>
          <pc:sldMk cId="1125190376" sldId="2147308719"/>
        </pc:sldMkLst>
        <pc:spChg chg="mod">
          <ac:chgData name="Bella, Betsy" userId="238f6b1e-9703-4644-9493-707d40b7656d" providerId="ADAL" clId="{7143A48C-99FF-440C-BD7F-C93F01A164A2}" dt="2023-05-23T19:30:35.545" v="61" actId="20577"/>
          <ac:spMkLst>
            <pc:docMk/>
            <pc:sldMk cId="1125190376" sldId="2147308719"/>
            <ac:spMk id="31" creationId="{2374944E-6E0B-4A04-8ECD-6B0A2C43DA58}"/>
          </ac:spMkLst>
        </pc:spChg>
      </pc:sldChg>
      <pc:sldChg chg="modSp mod modCm">
        <pc:chgData name="Bella, Betsy" userId="238f6b1e-9703-4644-9493-707d40b7656d" providerId="ADAL" clId="{7143A48C-99FF-440C-BD7F-C93F01A164A2}" dt="2023-05-23T19:29:45.747" v="34"/>
        <pc:sldMkLst>
          <pc:docMk/>
          <pc:sldMk cId="3598720099" sldId="2147308721"/>
        </pc:sldMkLst>
        <pc:spChg chg="mod">
          <ac:chgData name="Bella, Betsy" userId="238f6b1e-9703-4644-9493-707d40b7656d" providerId="ADAL" clId="{7143A48C-99FF-440C-BD7F-C93F01A164A2}" dt="2023-05-23T19:29:19.409" v="33" actId="20577"/>
          <ac:spMkLst>
            <pc:docMk/>
            <pc:sldMk cId="3598720099" sldId="2147308721"/>
            <ac:spMk id="6" creationId="{E7325629-A6EE-4CED-BAB9-6350C5B4A95C}"/>
          </ac:spMkLst>
        </pc:spChg>
      </pc:sldChg>
      <pc:sldChg chg="modSp mod">
        <pc:chgData name="Bella, Betsy" userId="238f6b1e-9703-4644-9493-707d40b7656d" providerId="ADAL" clId="{7143A48C-99FF-440C-BD7F-C93F01A164A2}" dt="2023-05-23T19:26:56.420" v="28" actId="20577"/>
        <pc:sldMkLst>
          <pc:docMk/>
          <pc:sldMk cId="416252857" sldId="2147308722"/>
        </pc:sldMkLst>
        <pc:spChg chg="mod">
          <ac:chgData name="Bella, Betsy" userId="238f6b1e-9703-4644-9493-707d40b7656d" providerId="ADAL" clId="{7143A48C-99FF-440C-BD7F-C93F01A164A2}" dt="2023-05-23T19:26:56.420" v="28" actId="20577"/>
          <ac:spMkLst>
            <pc:docMk/>
            <pc:sldMk cId="416252857" sldId="2147308722"/>
            <ac:spMk id="3" creationId="{707B3F3F-B8EC-430E-83F1-DE4D32DAAF4D}"/>
          </ac:spMkLst>
        </pc:spChg>
      </pc:sldChg>
      <pc:sldChg chg="modSp mod addCm modCm">
        <pc:chgData name="Bella, Betsy" userId="238f6b1e-9703-4644-9493-707d40b7656d" providerId="ADAL" clId="{7143A48C-99FF-440C-BD7F-C93F01A164A2}" dt="2023-05-23T19:39:15.911" v="71"/>
        <pc:sldMkLst>
          <pc:docMk/>
          <pc:sldMk cId="3260845079" sldId="2147308726"/>
        </pc:sldMkLst>
        <pc:spChg chg="mod">
          <ac:chgData name="Bella, Betsy" userId="238f6b1e-9703-4644-9493-707d40b7656d" providerId="ADAL" clId="{7143A48C-99FF-440C-BD7F-C93F01A164A2}" dt="2023-05-23T19:37:39.519" v="67" actId="1076"/>
          <ac:spMkLst>
            <pc:docMk/>
            <pc:sldMk cId="3260845079" sldId="2147308726"/>
            <ac:spMk id="3" creationId="{4D286D45-BE18-3358-12DA-42E27FE7FE94}"/>
          </ac:spMkLst>
        </pc:spChg>
      </pc:sldChg>
      <pc:sldChg chg="modSp mod addCm modCm">
        <pc:chgData name="Bella, Betsy" userId="238f6b1e-9703-4644-9493-707d40b7656d" providerId="ADAL" clId="{7143A48C-99FF-440C-BD7F-C93F01A164A2}" dt="2023-05-23T19:42:22.789" v="77"/>
        <pc:sldMkLst>
          <pc:docMk/>
          <pc:sldMk cId="475076609" sldId="2147308727"/>
        </pc:sldMkLst>
        <pc:spChg chg="mod">
          <ac:chgData name="Bella, Betsy" userId="238f6b1e-9703-4644-9493-707d40b7656d" providerId="ADAL" clId="{7143A48C-99FF-440C-BD7F-C93F01A164A2}" dt="2023-05-23T19:40:45.608" v="75" actId="20577"/>
          <ac:spMkLst>
            <pc:docMk/>
            <pc:sldMk cId="475076609" sldId="2147308727"/>
            <ac:spMk id="9" creationId="{9F5D916A-C2C1-9C56-1D91-8A634963A12C}"/>
          </ac:spMkLst>
        </pc:spChg>
        <pc:spChg chg="mod">
          <ac:chgData name="Bella, Betsy" userId="238f6b1e-9703-4644-9493-707d40b7656d" providerId="ADAL" clId="{7143A48C-99FF-440C-BD7F-C93F01A164A2}" dt="2023-05-23T19:40:12.615" v="72" actId="20577"/>
          <ac:spMkLst>
            <pc:docMk/>
            <pc:sldMk cId="475076609" sldId="2147308727"/>
            <ac:spMk id="10" creationId="{F1126B20-6B93-0107-601B-62F55E97E390}"/>
          </ac:spMkLst>
        </pc:spChg>
      </pc:sldChg>
      <pc:sldChg chg="addCm modCm">
        <pc:chgData name="Bella, Betsy" userId="238f6b1e-9703-4644-9493-707d40b7656d" providerId="ADAL" clId="{7143A48C-99FF-440C-BD7F-C93F01A164A2}" dt="2023-05-23T20:02:45.140" v="88"/>
        <pc:sldMkLst>
          <pc:docMk/>
          <pc:sldMk cId="3032412570" sldId="2147308729"/>
        </pc:sldMkLst>
      </pc:sldChg>
      <pc:sldChg chg="addCm modCm">
        <pc:chgData name="Bella, Betsy" userId="238f6b1e-9703-4644-9493-707d40b7656d" providerId="ADAL" clId="{7143A48C-99FF-440C-BD7F-C93F01A164A2}" dt="2023-05-23T19:58:19.005" v="83"/>
        <pc:sldMkLst>
          <pc:docMk/>
          <pc:sldMk cId="4056237176" sldId="2147308730"/>
        </pc:sldMkLst>
      </pc:sldChg>
      <pc:sldChg chg="addCm modCm">
        <pc:chgData name="Bella, Betsy" userId="238f6b1e-9703-4644-9493-707d40b7656d" providerId="ADAL" clId="{7143A48C-99FF-440C-BD7F-C93F01A164A2}" dt="2023-05-23T19:59:48.632" v="85"/>
        <pc:sldMkLst>
          <pc:docMk/>
          <pc:sldMk cId="197315824" sldId="2147308734"/>
        </pc:sldMkLst>
      </pc:sldChg>
      <pc:sldChg chg="addCm modCm">
        <pc:chgData name="Bella, Betsy" userId="238f6b1e-9703-4644-9493-707d40b7656d" providerId="ADAL" clId="{7143A48C-99FF-440C-BD7F-C93F01A164A2}" dt="2023-05-23T19:48:00.678" v="81"/>
        <pc:sldMkLst>
          <pc:docMk/>
          <pc:sldMk cId="1568636698" sldId="2147308737"/>
        </pc:sldMkLst>
      </pc:sldChg>
      <pc:sldChg chg="modCm">
        <pc:chgData name="Bella, Betsy" userId="238f6b1e-9703-4644-9493-707d40b7656d" providerId="ADAL" clId="{7143A48C-99FF-440C-BD7F-C93F01A164A2}" dt="2023-05-23T20:00:30.661" v="86"/>
        <pc:sldMkLst>
          <pc:docMk/>
          <pc:sldMk cId="306705924" sldId="2147308738"/>
        </pc:sldMkLst>
      </pc:sldChg>
      <pc:sldChg chg="modCm">
        <pc:chgData name="Bella, Betsy" userId="238f6b1e-9703-4644-9493-707d40b7656d" providerId="ADAL" clId="{7143A48C-99FF-440C-BD7F-C93F01A164A2}" dt="2023-05-23T19:25:15.683" v="1"/>
        <pc:sldMkLst>
          <pc:docMk/>
          <pc:sldMk cId="1069359882" sldId="2147308740"/>
        </pc:sldMkLst>
      </pc:sldChg>
    </pc:docChg>
  </pc:docChgLst>
  <pc:docChgLst>
    <pc:chgData name="Shome, Owen" userId="93981b84-ca19-45ce-b3c4-5c108a9770f0" providerId="ADAL" clId="{8BCD00BC-5A13-4764-BB1C-ACB7A81BB0AF}"/>
    <pc:docChg chg="modSld">
      <pc:chgData name="Shome, Owen" userId="93981b84-ca19-45ce-b3c4-5c108a9770f0" providerId="ADAL" clId="{8BCD00BC-5A13-4764-BB1C-ACB7A81BB0AF}" dt="2023-05-24T16:40:04.097" v="0" actId="1036"/>
      <pc:docMkLst>
        <pc:docMk/>
      </pc:docMkLst>
      <pc:sldChg chg="modSp mod">
        <pc:chgData name="Shome, Owen" userId="93981b84-ca19-45ce-b3c4-5c108a9770f0" providerId="ADAL" clId="{8BCD00BC-5A13-4764-BB1C-ACB7A81BB0AF}" dt="2023-05-24T16:40:04.097" v="0" actId="1036"/>
        <pc:sldMkLst>
          <pc:docMk/>
          <pc:sldMk cId="3260845079" sldId="2147308726"/>
        </pc:sldMkLst>
        <pc:spChg chg="mod">
          <ac:chgData name="Shome, Owen" userId="93981b84-ca19-45ce-b3c4-5c108a9770f0" providerId="ADAL" clId="{8BCD00BC-5A13-4764-BB1C-ACB7A81BB0AF}" dt="2023-05-24T16:40:04.097" v="0" actId="1036"/>
          <ac:spMkLst>
            <pc:docMk/>
            <pc:sldMk cId="3260845079" sldId="2147308726"/>
            <ac:spMk id="3" creationId="{4D286D45-BE18-3358-12DA-42E27FE7FE94}"/>
          </ac:spMkLst>
        </pc:spChg>
      </pc:sldChg>
    </pc:docChg>
  </pc:docChgLst>
  <pc:docChgLst>
    <pc:chgData name="Pam Hatcher" userId="S::pam.hatcher_healthtechsolutions.com#ext#@nasua.onmicrosoft.com::35044830-aadb-41b8-b6fb-849babb1e834" providerId="AD" clId="Web-{F996FED8-ED37-49C6-AD9A-AAE4D10F168A}"/>
    <pc:docChg chg="addSld modSld sldOrd modSection">
      <pc:chgData name="Pam Hatcher" userId="S::pam.hatcher_healthtechsolutions.com#ext#@nasua.onmicrosoft.com::35044830-aadb-41b8-b6fb-849babb1e834" providerId="AD" clId="Web-{F996FED8-ED37-49C6-AD9A-AAE4D10F168A}" dt="2023-05-22T14:55:39.526" v="328"/>
      <pc:docMkLst>
        <pc:docMk/>
      </pc:docMkLst>
      <pc:sldChg chg="mod ord modShow modCm">
        <pc:chgData name="Pam Hatcher" userId="S::pam.hatcher_healthtechsolutions.com#ext#@nasua.onmicrosoft.com::35044830-aadb-41b8-b6fb-849babb1e834" providerId="AD" clId="Web-{F996FED8-ED37-49C6-AD9A-AAE4D10F168A}" dt="2023-05-22T14:55:39.526" v="328"/>
        <pc:sldMkLst>
          <pc:docMk/>
          <pc:sldMk cId="3619606384" sldId="2141411376"/>
        </pc:sldMkLst>
      </pc:sldChg>
      <pc:sldChg chg="modSp">
        <pc:chgData name="Pam Hatcher" userId="S::pam.hatcher_healthtechsolutions.com#ext#@nasua.onmicrosoft.com::35044830-aadb-41b8-b6fb-849babb1e834" providerId="AD" clId="Web-{F996FED8-ED37-49C6-AD9A-AAE4D10F168A}" dt="2023-05-22T14:40:29.426" v="90" actId="20577"/>
        <pc:sldMkLst>
          <pc:docMk/>
          <pc:sldMk cId="3260845079" sldId="2147308726"/>
        </pc:sldMkLst>
        <pc:spChg chg="mod">
          <ac:chgData name="Pam Hatcher" userId="S::pam.hatcher_healthtechsolutions.com#ext#@nasua.onmicrosoft.com::35044830-aadb-41b8-b6fb-849babb1e834" providerId="AD" clId="Web-{F996FED8-ED37-49C6-AD9A-AAE4D10F168A}" dt="2023-05-22T14:40:29.426" v="90" actId="20577"/>
          <ac:spMkLst>
            <pc:docMk/>
            <pc:sldMk cId="3260845079" sldId="2147308726"/>
            <ac:spMk id="17" creationId="{6D305A15-A006-4423-AAF0-4632F46BFB4E}"/>
          </ac:spMkLst>
        </pc:spChg>
      </pc:sldChg>
      <pc:sldChg chg="addSp delSp modSp add replId">
        <pc:chgData name="Pam Hatcher" userId="S::pam.hatcher_healthtechsolutions.com#ext#@nasua.onmicrosoft.com::35044830-aadb-41b8-b6fb-849babb1e834" providerId="AD" clId="Web-{F996FED8-ED37-49C6-AD9A-AAE4D10F168A}" dt="2023-05-22T14:53:15.523" v="323" actId="20577"/>
        <pc:sldMkLst>
          <pc:docMk/>
          <pc:sldMk cId="475076609" sldId="2147308727"/>
        </pc:sldMkLst>
        <pc:spChg chg="add del mod">
          <ac:chgData name="Pam Hatcher" userId="S::pam.hatcher_healthtechsolutions.com#ext#@nasua.onmicrosoft.com::35044830-aadb-41b8-b6fb-849babb1e834" providerId="AD" clId="Web-{F996FED8-ED37-49C6-AD9A-AAE4D10F168A}" dt="2023-05-22T14:41:11.724" v="94"/>
          <ac:spMkLst>
            <pc:docMk/>
            <pc:sldMk cId="475076609" sldId="2147308727"/>
            <ac:spMk id="2" creationId="{CCAB03C3-0064-416B-030B-C1B1AA388ACC}"/>
          </ac:spMkLst>
        </pc:spChg>
        <pc:spChg chg="mod">
          <ac:chgData name="Pam Hatcher" userId="S::pam.hatcher_healthtechsolutions.com#ext#@nasua.onmicrosoft.com::35044830-aadb-41b8-b6fb-849babb1e834" providerId="AD" clId="Web-{F996FED8-ED37-49C6-AD9A-AAE4D10F168A}" dt="2023-05-22T14:47:28.608" v="144" actId="20577"/>
          <ac:spMkLst>
            <pc:docMk/>
            <pc:sldMk cId="475076609" sldId="2147308727"/>
            <ac:spMk id="3" creationId="{4D286D45-BE18-3358-12DA-42E27FE7FE94}"/>
          </ac:spMkLst>
        </pc:spChg>
        <pc:spChg chg="add del mod">
          <ac:chgData name="Pam Hatcher" userId="S::pam.hatcher_healthtechsolutions.com#ext#@nasua.onmicrosoft.com::35044830-aadb-41b8-b6fb-849babb1e834" providerId="AD" clId="Web-{F996FED8-ED37-49C6-AD9A-AAE4D10F168A}" dt="2023-05-22T14:42:32.132" v="101"/>
          <ac:spMkLst>
            <pc:docMk/>
            <pc:sldMk cId="475076609" sldId="2147308727"/>
            <ac:spMk id="6" creationId="{D5330231-F80E-B473-0251-036306CD76D7}"/>
          </ac:spMkLst>
        </pc:spChg>
        <pc:spChg chg="add del mod">
          <ac:chgData name="Pam Hatcher" userId="S::pam.hatcher_healthtechsolutions.com#ext#@nasua.onmicrosoft.com::35044830-aadb-41b8-b6fb-849babb1e834" providerId="AD" clId="Web-{F996FED8-ED37-49C6-AD9A-AAE4D10F168A}" dt="2023-05-22T14:44:51.807" v="104"/>
          <ac:spMkLst>
            <pc:docMk/>
            <pc:sldMk cId="475076609" sldId="2147308727"/>
            <ac:spMk id="7" creationId="{1ACB0EDB-34A4-4932-7D87-CFA7DDDBDB92}"/>
          </ac:spMkLst>
        </pc:spChg>
        <pc:spChg chg="add mod">
          <ac:chgData name="Pam Hatcher" userId="S::pam.hatcher_healthtechsolutions.com#ext#@nasua.onmicrosoft.com::35044830-aadb-41b8-b6fb-849babb1e834" providerId="AD" clId="Web-{F996FED8-ED37-49C6-AD9A-AAE4D10F168A}" dt="2023-05-22T14:53:11.023" v="322" actId="20577"/>
          <ac:spMkLst>
            <pc:docMk/>
            <pc:sldMk cId="475076609" sldId="2147308727"/>
            <ac:spMk id="9" creationId="{9F5D916A-C2C1-9C56-1D91-8A634963A12C}"/>
          </ac:spMkLst>
        </pc:spChg>
        <pc:spChg chg="add mod">
          <ac:chgData name="Pam Hatcher" userId="S::pam.hatcher_healthtechsolutions.com#ext#@nasua.onmicrosoft.com::35044830-aadb-41b8-b6fb-849babb1e834" providerId="AD" clId="Web-{F996FED8-ED37-49C6-AD9A-AAE4D10F168A}" dt="2023-05-22T14:53:15.523" v="323" actId="20577"/>
          <ac:spMkLst>
            <pc:docMk/>
            <pc:sldMk cId="475076609" sldId="2147308727"/>
            <ac:spMk id="10" creationId="{F1126B20-6B93-0107-601B-62F55E97E390}"/>
          </ac:spMkLst>
        </pc:spChg>
        <pc:spChg chg="mod">
          <ac:chgData name="Pam Hatcher" userId="S::pam.hatcher_healthtechsolutions.com#ext#@nasua.onmicrosoft.com::35044830-aadb-41b8-b6fb-849babb1e834" providerId="AD" clId="Web-{F996FED8-ED37-49C6-AD9A-AAE4D10F168A}" dt="2023-05-22T14:40:08.941" v="86" actId="20577"/>
          <ac:spMkLst>
            <pc:docMk/>
            <pc:sldMk cId="475076609" sldId="2147308727"/>
            <ac:spMk id="17" creationId="{6D305A15-A006-4423-AAF0-4632F46BFB4E}"/>
          </ac:spMkLst>
        </pc:spChg>
        <pc:spChg chg="del">
          <ac:chgData name="Pam Hatcher" userId="S::pam.hatcher_healthtechsolutions.com#ext#@nasua.onmicrosoft.com::35044830-aadb-41b8-b6fb-849babb1e834" providerId="AD" clId="Web-{F996FED8-ED37-49C6-AD9A-AAE4D10F168A}" dt="2023-05-22T14:10:55.114" v="34"/>
          <ac:spMkLst>
            <pc:docMk/>
            <pc:sldMk cId="475076609" sldId="2147308727"/>
            <ac:spMk id="19" creationId="{68A9CB90-4256-E1C0-AFFD-851EAE70B8EB}"/>
          </ac:spMkLst>
        </pc:spChg>
        <pc:spChg chg="del mod">
          <ac:chgData name="Pam Hatcher" userId="S::pam.hatcher_healthtechsolutions.com#ext#@nasua.onmicrosoft.com::35044830-aadb-41b8-b6fb-849babb1e834" providerId="AD" clId="Web-{F996FED8-ED37-49C6-AD9A-AAE4D10F168A}" dt="2023-05-22T14:11:01.974" v="38"/>
          <ac:spMkLst>
            <pc:docMk/>
            <pc:sldMk cId="475076609" sldId="2147308727"/>
            <ac:spMk id="20" creationId="{8C8A3402-0962-B7D3-A2DB-F12B6C853526}"/>
          </ac:spMkLst>
        </pc:spChg>
        <pc:spChg chg="del mod">
          <ac:chgData name="Pam Hatcher" userId="S::pam.hatcher_healthtechsolutions.com#ext#@nasua.onmicrosoft.com::35044830-aadb-41b8-b6fb-849babb1e834" providerId="AD" clId="Web-{F996FED8-ED37-49C6-AD9A-AAE4D10F168A}" dt="2023-05-22T14:11:07.958" v="42"/>
          <ac:spMkLst>
            <pc:docMk/>
            <pc:sldMk cId="475076609" sldId="2147308727"/>
            <ac:spMk id="21" creationId="{D0CD48FC-B000-7436-145D-F077E6784484}"/>
          </ac:spMkLst>
        </pc:spChg>
        <pc:spChg chg="del">
          <ac:chgData name="Pam Hatcher" userId="S::pam.hatcher_healthtechsolutions.com#ext#@nasua.onmicrosoft.com::35044830-aadb-41b8-b6fb-849babb1e834" providerId="AD" clId="Web-{F996FED8-ED37-49C6-AD9A-AAE4D10F168A}" dt="2023-05-22T14:10:56.146" v="35"/>
          <ac:spMkLst>
            <pc:docMk/>
            <pc:sldMk cId="475076609" sldId="2147308727"/>
            <ac:spMk id="22" creationId="{EFD6BE30-E969-06E7-162D-A4C3C7846598}"/>
          </ac:spMkLst>
        </pc:spChg>
        <pc:spChg chg="del mod">
          <ac:chgData name="Pam Hatcher" userId="S::pam.hatcher_healthtechsolutions.com#ext#@nasua.onmicrosoft.com::35044830-aadb-41b8-b6fb-849babb1e834" providerId="AD" clId="Web-{F996FED8-ED37-49C6-AD9A-AAE4D10F168A}" dt="2023-05-22T14:11:04.802" v="40"/>
          <ac:spMkLst>
            <pc:docMk/>
            <pc:sldMk cId="475076609" sldId="2147308727"/>
            <ac:spMk id="23" creationId="{3BB0FA2B-9E75-9F68-3972-23A800977286}"/>
          </ac:spMkLst>
        </pc:spChg>
      </pc:sldChg>
    </pc:docChg>
  </pc:docChgLst>
  <pc:docChgLst>
    <pc:chgData name="Shome, Owen" userId="93981b84-ca19-45ce-b3c4-5c108a9770f0" providerId="ADAL" clId="{F2CAF374-40BF-400F-8210-D3BD8C91090E}"/>
    <pc:docChg chg="custSel modSld">
      <pc:chgData name="Shome, Owen" userId="93981b84-ca19-45ce-b3c4-5c108a9770f0" providerId="ADAL" clId="{F2CAF374-40BF-400F-8210-D3BD8C91090E}" dt="2023-04-25T20:45:09.207" v="381"/>
      <pc:docMkLst>
        <pc:docMk/>
      </pc:docMkLst>
      <pc:sldChg chg="modSp mod">
        <pc:chgData name="Shome, Owen" userId="93981b84-ca19-45ce-b3c4-5c108a9770f0" providerId="ADAL" clId="{F2CAF374-40BF-400F-8210-D3BD8C91090E}" dt="2023-04-25T20:37:44.917" v="74" actId="20577"/>
        <pc:sldMkLst>
          <pc:docMk/>
          <pc:sldMk cId="1467694123" sldId="2141411375"/>
        </pc:sldMkLst>
        <pc:spChg chg="mod">
          <ac:chgData name="Shome, Owen" userId="93981b84-ca19-45ce-b3c4-5c108a9770f0" providerId="ADAL" clId="{F2CAF374-40BF-400F-8210-D3BD8C91090E}" dt="2023-04-25T20:37:44.917" v="74" actId="20577"/>
          <ac:spMkLst>
            <pc:docMk/>
            <pc:sldMk cId="1467694123" sldId="2141411375"/>
            <ac:spMk id="2" creationId="{FA243697-31C0-4996-971C-A940F7E5900F}"/>
          </ac:spMkLst>
        </pc:spChg>
      </pc:sldChg>
      <pc:sldChg chg="modSp mod">
        <pc:chgData name="Shome, Owen" userId="93981b84-ca19-45ce-b3c4-5c108a9770f0" providerId="ADAL" clId="{F2CAF374-40BF-400F-8210-D3BD8C91090E}" dt="2023-04-25T20:38:47.933" v="147" actId="20577"/>
        <pc:sldMkLst>
          <pc:docMk/>
          <pc:sldMk cId="410395649" sldId="2141411380"/>
        </pc:sldMkLst>
        <pc:spChg chg="mod">
          <ac:chgData name="Shome, Owen" userId="93981b84-ca19-45ce-b3c4-5c108a9770f0" providerId="ADAL" clId="{F2CAF374-40BF-400F-8210-D3BD8C91090E}" dt="2023-04-25T20:38:47.933" v="147" actId="20577"/>
          <ac:spMkLst>
            <pc:docMk/>
            <pc:sldMk cId="410395649" sldId="2141411380"/>
            <ac:spMk id="9" creationId="{98A1E333-BD92-4E6C-A309-2C171A64B106}"/>
          </ac:spMkLst>
        </pc:spChg>
      </pc:sldChg>
      <pc:sldChg chg="modSp mod modCm">
        <pc:chgData name="Shome, Owen" userId="93981b84-ca19-45ce-b3c4-5c108a9770f0" providerId="ADAL" clId="{F2CAF374-40BF-400F-8210-D3BD8C91090E}" dt="2023-04-25T20:36:47.370" v="71" actId="207"/>
        <pc:sldMkLst>
          <pc:docMk/>
          <pc:sldMk cId="3840809512" sldId="2141411383"/>
        </pc:sldMkLst>
        <pc:spChg chg="mod">
          <ac:chgData name="Shome, Owen" userId="93981b84-ca19-45ce-b3c4-5c108a9770f0" providerId="ADAL" clId="{F2CAF374-40BF-400F-8210-D3BD8C91090E}" dt="2023-04-25T20:36:47.370" v="71" actId="207"/>
          <ac:spMkLst>
            <pc:docMk/>
            <pc:sldMk cId="3840809512" sldId="2141411383"/>
            <ac:spMk id="2" creationId="{6E9F8929-D575-4172-A770-B270D7B9293A}"/>
          </ac:spMkLst>
        </pc:spChg>
      </pc:sldChg>
      <pc:sldChg chg="modSp mod">
        <pc:chgData name="Shome, Owen" userId="93981b84-ca19-45ce-b3c4-5c108a9770f0" providerId="ADAL" clId="{F2CAF374-40BF-400F-8210-D3BD8C91090E}" dt="2023-04-25T20:42:29.343" v="379" actId="20577"/>
        <pc:sldMkLst>
          <pc:docMk/>
          <pc:sldMk cId="1891808210" sldId="2147308698"/>
        </pc:sldMkLst>
        <pc:spChg chg="mod">
          <ac:chgData name="Shome, Owen" userId="93981b84-ca19-45ce-b3c4-5c108a9770f0" providerId="ADAL" clId="{F2CAF374-40BF-400F-8210-D3BD8C91090E}" dt="2023-04-25T20:42:29.343" v="379" actId="20577"/>
          <ac:spMkLst>
            <pc:docMk/>
            <pc:sldMk cId="1891808210" sldId="2147308698"/>
            <ac:spMk id="4" creationId="{857F5D5B-5EFB-49F6-A978-531C866994B9}"/>
          </ac:spMkLst>
        </pc:spChg>
      </pc:sldChg>
      <pc:sldChg chg="modCm">
        <pc:chgData name="Shome, Owen" userId="93981b84-ca19-45ce-b3c4-5c108a9770f0" providerId="ADAL" clId="{F2CAF374-40BF-400F-8210-D3BD8C91090E}" dt="2023-04-25T20:44:12.832" v="380"/>
        <pc:sldMkLst>
          <pc:docMk/>
          <pc:sldMk cId="1255510927" sldId="2147308699"/>
        </pc:sldMkLst>
      </pc:sldChg>
      <pc:sldChg chg="addCm">
        <pc:chgData name="Shome, Owen" userId="93981b84-ca19-45ce-b3c4-5c108a9770f0" providerId="ADAL" clId="{F2CAF374-40BF-400F-8210-D3BD8C91090E}" dt="2023-04-25T20:45:09.207" v="381"/>
        <pc:sldMkLst>
          <pc:docMk/>
          <pc:sldMk cId="1425595187" sldId="2147308700"/>
        </pc:sldMkLst>
      </pc:sldChg>
    </pc:docChg>
  </pc:docChgLst>
  <pc:docChgLst>
    <pc:chgData name="Oak, Julia" userId="99fb97f7-215d-4505-9726-87aa2777734f" providerId="ADAL" clId="{F215B608-514D-4480-8686-05ED19E71E5F}"/>
    <pc:docChg chg="undo custSel addSld delSld modSld sldOrd modMainMaster addSection delSection modSection">
      <pc:chgData name="Oak, Julia" userId="99fb97f7-215d-4505-9726-87aa2777734f" providerId="ADAL" clId="{F215B608-514D-4480-8686-05ED19E71E5F}" dt="2023-04-25T19:31:49.737" v="11509" actId="17846"/>
      <pc:docMkLst>
        <pc:docMk/>
      </pc:docMkLst>
      <pc:sldChg chg="addSp delSp modSp new mod modClrScheme addCm delCm modCm chgLayout">
        <pc:chgData name="Oak, Julia" userId="99fb97f7-215d-4505-9726-87aa2777734f" providerId="ADAL" clId="{F215B608-514D-4480-8686-05ED19E71E5F}" dt="2023-04-25T12:45:45.328" v="7173"/>
        <pc:sldMkLst>
          <pc:docMk/>
          <pc:sldMk cId="1119667859" sldId="256"/>
        </pc:sldMkLst>
        <pc:spChg chg="del mod ord">
          <ac:chgData name="Oak, Julia" userId="99fb97f7-215d-4505-9726-87aa2777734f" providerId="ADAL" clId="{F215B608-514D-4480-8686-05ED19E71E5F}" dt="2023-04-12T21:10:58.767" v="3" actId="700"/>
          <ac:spMkLst>
            <pc:docMk/>
            <pc:sldMk cId="1119667859" sldId="256"/>
            <ac:spMk id="2" creationId="{1F101CD5-7067-4BF3-9A37-E41A6F8C35F9}"/>
          </ac:spMkLst>
        </pc:spChg>
        <pc:spChg chg="del">
          <ac:chgData name="Oak, Julia" userId="99fb97f7-215d-4505-9726-87aa2777734f" providerId="ADAL" clId="{F215B608-514D-4480-8686-05ED19E71E5F}" dt="2023-04-12T21:10:58.767" v="3" actId="700"/>
          <ac:spMkLst>
            <pc:docMk/>
            <pc:sldMk cId="1119667859" sldId="256"/>
            <ac:spMk id="3" creationId="{EB9630C9-BC9D-4309-8B8D-E9E1C2C081DE}"/>
          </ac:spMkLst>
        </pc:spChg>
        <pc:spChg chg="add del mod ord">
          <ac:chgData name="Oak, Julia" userId="99fb97f7-215d-4505-9726-87aa2777734f" providerId="ADAL" clId="{F215B608-514D-4480-8686-05ED19E71E5F}" dt="2023-04-12T21:15:02.116" v="135" actId="478"/>
          <ac:spMkLst>
            <pc:docMk/>
            <pc:sldMk cId="1119667859" sldId="256"/>
            <ac:spMk id="4" creationId="{A7BA77AA-8A18-4612-8A05-F72402A5213A}"/>
          </ac:spMkLst>
        </pc:spChg>
        <pc:spChg chg="add mod">
          <ac:chgData name="Oak, Julia" userId="99fb97f7-215d-4505-9726-87aa2777734f" providerId="ADAL" clId="{F215B608-514D-4480-8686-05ED19E71E5F}" dt="2023-04-14T14:36:46.597" v="1895" actId="20577"/>
          <ac:spMkLst>
            <pc:docMk/>
            <pc:sldMk cId="1119667859" sldId="256"/>
            <ac:spMk id="5" creationId="{191CCF0E-694E-4183-AFF8-4BEB62D0F503}"/>
          </ac:spMkLst>
        </pc:spChg>
        <pc:spChg chg="add del mod">
          <ac:chgData name="Oak, Julia" userId="99fb97f7-215d-4505-9726-87aa2777734f" providerId="ADAL" clId="{F215B608-514D-4480-8686-05ED19E71E5F}" dt="2023-04-12T21:15:04.927" v="136" actId="478"/>
          <ac:spMkLst>
            <pc:docMk/>
            <pc:sldMk cId="1119667859" sldId="256"/>
            <ac:spMk id="7" creationId="{B8B5B2D9-A268-456E-A3BB-50F6E49E5678}"/>
          </ac:spMkLst>
        </pc:spChg>
        <pc:spChg chg="add mod">
          <ac:chgData name="Oak, Julia" userId="99fb97f7-215d-4505-9726-87aa2777734f" providerId="ADAL" clId="{F215B608-514D-4480-8686-05ED19E71E5F}" dt="2023-04-13T15:17:03.014" v="1350" actId="20577"/>
          <ac:spMkLst>
            <pc:docMk/>
            <pc:sldMk cId="1119667859" sldId="256"/>
            <ac:spMk id="8" creationId="{FC1E4585-2BB7-413E-A990-B1246DE69F71}"/>
          </ac:spMkLst>
        </pc:spChg>
        <pc:spChg chg="add mod">
          <ac:chgData name="Oak, Julia" userId="99fb97f7-215d-4505-9726-87aa2777734f" providerId="ADAL" clId="{F215B608-514D-4480-8686-05ED19E71E5F}" dt="2023-04-14T14:37:22.342" v="1899" actId="20577"/>
          <ac:spMkLst>
            <pc:docMk/>
            <pc:sldMk cId="1119667859" sldId="256"/>
            <ac:spMk id="9" creationId="{C4E69C8B-AF3D-4588-B586-1F84690BE1E7}"/>
          </ac:spMkLst>
        </pc:spChg>
      </pc:sldChg>
      <pc:sldChg chg="new del">
        <pc:chgData name="Oak, Julia" userId="99fb97f7-215d-4505-9726-87aa2777734f" providerId="ADAL" clId="{F215B608-514D-4480-8686-05ED19E71E5F}" dt="2023-04-13T15:25:46.848" v="1660" actId="47"/>
        <pc:sldMkLst>
          <pc:docMk/>
          <pc:sldMk cId="2261416879" sldId="257"/>
        </pc:sldMkLst>
      </pc:sldChg>
      <pc:sldChg chg="new del">
        <pc:chgData name="Oak, Julia" userId="99fb97f7-215d-4505-9726-87aa2777734f" providerId="ADAL" clId="{F215B608-514D-4480-8686-05ED19E71E5F}" dt="2023-04-12T21:27:36.117" v="1173" actId="47"/>
        <pc:sldMkLst>
          <pc:docMk/>
          <pc:sldMk cId="4031010444" sldId="257"/>
        </pc:sldMkLst>
      </pc:sldChg>
      <pc:sldChg chg="new del">
        <pc:chgData name="Oak, Julia" userId="99fb97f7-215d-4505-9726-87aa2777734f" providerId="ADAL" clId="{F215B608-514D-4480-8686-05ED19E71E5F}" dt="2023-04-12T21:27:36.822" v="1174" actId="47"/>
        <pc:sldMkLst>
          <pc:docMk/>
          <pc:sldMk cId="3104769621" sldId="258"/>
        </pc:sldMkLst>
      </pc:sldChg>
      <pc:sldChg chg="modSp add mod addCm delCm modCm">
        <pc:chgData name="Oak, Julia" userId="99fb97f7-215d-4505-9726-87aa2777734f" providerId="ADAL" clId="{F215B608-514D-4480-8686-05ED19E71E5F}" dt="2023-04-25T12:46:32.340" v="7181"/>
        <pc:sldMkLst>
          <pc:docMk/>
          <pc:sldMk cId="1731375402" sldId="2141411372"/>
        </pc:sldMkLst>
        <pc:spChg chg="mod">
          <ac:chgData name="Oak, Julia" userId="99fb97f7-215d-4505-9726-87aa2777734f" providerId="ADAL" clId="{F215B608-514D-4480-8686-05ED19E71E5F}" dt="2023-04-13T15:18:44.544" v="1471" actId="13926"/>
          <ac:spMkLst>
            <pc:docMk/>
            <pc:sldMk cId="1731375402" sldId="2141411372"/>
            <ac:spMk id="61" creationId="{9D1309EA-4F4E-48CB-9D70-7B2C42223688}"/>
          </ac:spMkLst>
        </pc:spChg>
        <pc:spChg chg="mod">
          <ac:chgData name="Oak, Julia" userId="99fb97f7-215d-4505-9726-87aa2777734f" providerId="ADAL" clId="{F215B608-514D-4480-8686-05ED19E71E5F}" dt="2023-04-13T15:18:30.661" v="1465" actId="13926"/>
          <ac:spMkLst>
            <pc:docMk/>
            <pc:sldMk cId="1731375402" sldId="2141411372"/>
            <ac:spMk id="63" creationId="{C67C2F40-C586-4E7E-994A-31A18E109BC0}"/>
          </ac:spMkLst>
        </pc:spChg>
      </pc:sldChg>
      <pc:sldChg chg="addSp delSp modSp new mod modClrScheme addCm chgLayout">
        <pc:chgData name="Oak, Julia" userId="99fb97f7-215d-4505-9726-87aa2777734f" providerId="ADAL" clId="{F215B608-514D-4480-8686-05ED19E71E5F}" dt="2023-04-25T14:40:57.990" v="7193" actId="207"/>
        <pc:sldMkLst>
          <pc:docMk/>
          <pc:sldMk cId="3874712331" sldId="2141411373"/>
        </pc:sldMkLst>
        <pc:spChg chg="del mod ord">
          <ac:chgData name="Oak, Julia" userId="99fb97f7-215d-4505-9726-87aa2777734f" providerId="ADAL" clId="{F215B608-514D-4480-8686-05ED19E71E5F}" dt="2023-04-13T15:18:56.175" v="1473" actId="700"/>
          <ac:spMkLst>
            <pc:docMk/>
            <pc:sldMk cId="3874712331" sldId="2141411373"/>
            <ac:spMk id="2" creationId="{62D28B70-70AF-4524-A8F4-4ADCF5853E26}"/>
          </ac:spMkLst>
        </pc:spChg>
        <pc:spChg chg="del">
          <ac:chgData name="Oak, Julia" userId="99fb97f7-215d-4505-9726-87aa2777734f" providerId="ADAL" clId="{F215B608-514D-4480-8686-05ED19E71E5F}" dt="2023-04-13T15:18:56.175" v="1473" actId="700"/>
          <ac:spMkLst>
            <pc:docMk/>
            <pc:sldMk cId="3874712331" sldId="2141411373"/>
            <ac:spMk id="3" creationId="{CA6ED752-E3C9-43BD-AB8C-69980D992B3A}"/>
          </ac:spMkLst>
        </pc:spChg>
        <pc:spChg chg="del">
          <ac:chgData name="Oak, Julia" userId="99fb97f7-215d-4505-9726-87aa2777734f" providerId="ADAL" clId="{F215B608-514D-4480-8686-05ED19E71E5F}" dt="2023-04-13T15:18:56.175" v="1473" actId="700"/>
          <ac:spMkLst>
            <pc:docMk/>
            <pc:sldMk cId="3874712331" sldId="2141411373"/>
            <ac:spMk id="4" creationId="{F5215C30-A94A-4EB7-9E92-26DDE7EF2315}"/>
          </ac:spMkLst>
        </pc:spChg>
        <pc:spChg chg="del">
          <ac:chgData name="Oak, Julia" userId="99fb97f7-215d-4505-9726-87aa2777734f" providerId="ADAL" clId="{F215B608-514D-4480-8686-05ED19E71E5F}" dt="2023-04-13T15:18:56.175" v="1473" actId="700"/>
          <ac:spMkLst>
            <pc:docMk/>
            <pc:sldMk cId="3874712331" sldId="2141411373"/>
            <ac:spMk id="5" creationId="{1C91C171-07F2-4534-80CF-80E218777C65}"/>
          </ac:spMkLst>
        </pc:spChg>
        <pc:spChg chg="del">
          <ac:chgData name="Oak, Julia" userId="99fb97f7-215d-4505-9726-87aa2777734f" providerId="ADAL" clId="{F215B608-514D-4480-8686-05ED19E71E5F}" dt="2023-04-13T15:18:56.175" v="1473" actId="700"/>
          <ac:spMkLst>
            <pc:docMk/>
            <pc:sldMk cId="3874712331" sldId="2141411373"/>
            <ac:spMk id="6" creationId="{95502442-AD8D-4E46-9C02-172255620BCA}"/>
          </ac:spMkLst>
        </pc:spChg>
        <pc:spChg chg="del">
          <ac:chgData name="Oak, Julia" userId="99fb97f7-215d-4505-9726-87aa2777734f" providerId="ADAL" clId="{F215B608-514D-4480-8686-05ED19E71E5F}" dt="2023-04-13T15:18:56.175" v="1473" actId="700"/>
          <ac:spMkLst>
            <pc:docMk/>
            <pc:sldMk cId="3874712331" sldId="2141411373"/>
            <ac:spMk id="7" creationId="{260065AD-E0E9-4271-B343-F1BA384AD6E8}"/>
          </ac:spMkLst>
        </pc:spChg>
        <pc:spChg chg="add mod ord">
          <ac:chgData name="Oak, Julia" userId="99fb97f7-215d-4505-9726-87aa2777734f" providerId="ADAL" clId="{F215B608-514D-4480-8686-05ED19E71E5F}" dt="2023-04-13T15:18:56.175" v="1473" actId="700"/>
          <ac:spMkLst>
            <pc:docMk/>
            <pc:sldMk cId="3874712331" sldId="2141411373"/>
            <ac:spMk id="8" creationId="{7A1EFE32-4D5F-40F2-B292-F8AB0320CA64}"/>
          </ac:spMkLst>
        </pc:spChg>
        <pc:spChg chg="add mod">
          <ac:chgData name="Oak, Julia" userId="99fb97f7-215d-4505-9726-87aa2777734f" providerId="ADAL" clId="{F215B608-514D-4480-8686-05ED19E71E5F}" dt="2023-04-25T14:40:57.990" v="7193" actId="207"/>
          <ac:spMkLst>
            <pc:docMk/>
            <pc:sldMk cId="3874712331" sldId="2141411373"/>
            <ac:spMk id="9" creationId="{98A1E333-BD92-4E6C-A309-2C171A64B106}"/>
          </ac:spMkLst>
        </pc:spChg>
      </pc:sldChg>
      <pc:sldChg chg="addSp modSp add mod addCm modCm">
        <pc:chgData name="Oak, Julia" userId="99fb97f7-215d-4505-9726-87aa2777734f" providerId="ADAL" clId="{F215B608-514D-4480-8686-05ED19E71E5F}" dt="2023-04-25T17:36:15.661" v="7666" actId="5793"/>
        <pc:sldMkLst>
          <pc:docMk/>
          <pc:sldMk cId="3372347818" sldId="2141411374"/>
        </pc:sldMkLst>
        <pc:spChg chg="add mod">
          <ac:chgData name="Oak, Julia" userId="99fb97f7-215d-4505-9726-87aa2777734f" providerId="ADAL" clId="{F215B608-514D-4480-8686-05ED19E71E5F}" dt="2023-04-25T14:55:19.236" v="7561" actId="20577"/>
          <ac:spMkLst>
            <pc:docMk/>
            <pc:sldMk cId="3372347818" sldId="2141411374"/>
            <ac:spMk id="4" creationId="{EC9E434A-8AF7-449C-8C6E-26C95184D9F6}"/>
          </ac:spMkLst>
        </pc:spChg>
        <pc:spChg chg="add mod">
          <ac:chgData name="Oak, Julia" userId="99fb97f7-215d-4505-9726-87aa2777734f" providerId="ADAL" clId="{F215B608-514D-4480-8686-05ED19E71E5F}" dt="2023-04-25T17:36:15.661" v="7666" actId="5793"/>
          <ac:spMkLst>
            <pc:docMk/>
            <pc:sldMk cId="3372347818" sldId="2141411374"/>
            <ac:spMk id="5" creationId="{05F7EC25-0D96-4BD2-B9F6-986EFC604D3B}"/>
          </ac:spMkLst>
        </pc:spChg>
        <pc:spChg chg="mod">
          <ac:chgData name="Oak, Julia" userId="99fb97f7-215d-4505-9726-87aa2777734f" providerId="ADAL" clId="{F215B608-514D-4480-8686-05ED19E71E5F}" dt="2023-04-25T14:45:28.426" v="7519" actId="20577"/>
          <ac:spMkLst>
            <pc:docMk/>
            <pc:sldMk cId="3372347818" sldId="2141411374"/>
            <ac:spMk id="9" creationId="{98A1E333-BD92-4E6C-A309-2C171A64B106}"/>
          </ac:spMkLst>
        </pc:spChg>
      </pc:sldChg>
      <pc:sldChg chg="addSp modSp add mod addCm delCm modCm">
        <pc:chgData name="Oak, Julia" userId="99fb97f7-215d-4505-9726-87aa2777734f" providerId="ADAL" clId="{F215B608-514D-4480-8686-05ED19E71E5F}" dt="2023-04-25T19:11:17.087" v="10553" actId="20577"/>
        <pc:sldMkLst>
          <pc:docMk/>
          <pc:sldMk cId="1467694123" sldId="2141411375"/>
        </pc:sldMkLst>
        <pc:spChg chg="add mod">
          <ac:chgData name="Oak, Julia" userId="99fb97f7-215d-4505-9726-87aa2777734f" providerId="ADAL" clId="{F215B608-514D-4480-8686-05ED19E71E5F}" dt="2023-04-25T19:11:17.087" v="10553" actId="20577"/>
          <ac:spMkLst>
            <pc:docMk/>
            <pc:sldMk cId="1467694123" sldId="2141411375"/>
            <ac:spMk id="2" creationId="{FA243697-31C0-4996-971C-A940F7E5900F}"/>
          </ac:spMkLst>
        </pc:spChg>
        <pc:spChg chg="mod">
          <ac:chgData name="Oak, Julia" userId="99fb97f7-215d-4505-9726-87aa2777734f" providerId="ADAL" clId="{F215B608-514D-4480-8686-05ED19E71E5F}" dt="2023-04-25T19:11:07.072" v="10525" actId="14100"/>
          <ac:spMkLst>
            <pc:docMk/>
            <pc:sldMk cId="1467694123" sldId="2141411375"/>
            <ac:spMk id="9" creationId="{98A1E333-BD92-4E6C-A309-2C171A64B106}"/>
          </ac:spMkLst>
        </pc:spChg>
      </pc:sldChg>
      <pc:sldChg chg="addSp modSp add mod addCm modCm">
        <pc:chgData name="Oak, Julia" userId="99fb97f7-215d-4505-9726-87aa2777734f" providerId="ADAL" clId="{F215B608-514D-4480-8686-05ED19E71E5F}" dt="2023-04-25T19:13:33.964" v="10891" actId="20577"/>
        <pc:sldMkLst>
          <pc:docMk/>
          <pc:sldMk cId="3619606384" sldId="2141411376"/>
        </pc:sldMkLst>
        <pc:spChg chg="add mod">
          <ac:chgData name="Oak, Julia" userId="99fb97f7-215d-4505-9726-87aa2777734f" providerId="ADAL" clId="{F215B608-514D-4480-8686-05ED19E71E5F}" dt="2023-04-25T19:13:33.964" v="10891" actId="20577"/>
          <ac:spMkLst>
            <pc:docMk/>
            <pc:sldMk cId="3619606384" sldId="2141411376"/>
            <ac:spMk id="4" creationId="{9EB10118-76E9-4A69-8169-8FA54BCE0A83}"/>
          </ac:spMkLst>
        </pc:spChg>
        <pc:spChg chg="mod">
          <ac:chgData name="Oak, Julia" userId="99fb97f7-215d-4505-9726-87aa2777734f" providerId="ADAL" clId="{F215B608-514D-4480-8686-05ED19E71E5F}" dt="2023-04-25T19:12:56.380" v="10777" actId="1076"/>
          <ac:spMkLst>
            <pc:docMk/>
            <pc:sldMk cId="3619606384" sldId="2141411376"/>
            <ac:spMk id="9" creationId="{98A1E333-BD92-4E6C-A309-2C171A64B106}"/>
          </ac:spMkLst>
        </pc:spChg>
      </pc:sldChg>
      <pc:sldChg chg="modSp add del mod">
        <pc:chgData name="Oak, Julia" userId="99fb97f7-215d-4505-9726-87aa2777734f" providerId="ADAL" clId="{F215B608-514D-4480-8686-05ED19E71E5F}" dt="2023-04-25T17:58:10.985" v="8959" actId="47"/>
        <pc:sldMkLst>
          <pc:docMk/>
          <pc:sldMk cId="1995073831" sldId="2141411377"/>
        </pc:sldMkLst>
        <pc:spChg chg="mod">
          <ac:chgData name="Oak, Julia" userId="99fb97f7-215d-4505-9726-87aa2777734f" providerId="ADAL" clId="{F215B608-514D-4480-8686-05ED19E71E5F}" dt="2023-04-13T15:28:52.981" v="1717" actId="20577"/>
          <ac:spMkLst>
            <pc:docMk/>
            <pc:sldMk cId="1995073831" sldId="2141411377"/>
            <ac:spMk id="9" creationId="{98A1E333-BD92-4E6C-A309-2C171A64B106}"/>
          </ac:spMkLst>
        </pc:spChg>
      </pc:sldChg>
      <pc:sldChg chg="add del">
        <pc:chgData name="Oak, Julia" userId="99fb97f7-215d-4505-9726-87aa2777734f" providerId="ADAL" clId="{F215B608-514D-4480-8686-05ED19E71E5F}" dt="2023-04-25T17:58:10.985" v="8959" actId="47"/>
        <pc:sldMkLst>
          <pc:docMk/>
          <pc:sldMk cId="2000379175" sldId="2141411378"/>
        </pc:sldMkLst>
      </pc:sldChg>
      <pc:sldChg chg="add del">
        <pc:chgData name="Oak, Julia" userId="99fb97f7-215d-4505-9726-87aa2777734f" providerId="ADAL" clId="{F215B608-514D-4480-8686-05ED19E71E5F}" dt="2023-04-25T17:58:10.985" v="8959" actId="47"/>
        <pc:sldMkLst>
          <pc:docMk/>
          <pc:sldMk cId="832159994" sldId="2141411379"/>
        </pc:sldMkLst>
      </pc:sldChg>
      <pc:sldChg chg="addSp modSp add mod">
        <pc:chgData name="Oak, Julia" userId="99fb97f7-215d-4505-9726-87aa2777734f" providerId="ADAL" clId="{F215B608-514D-4480-8686-05ED19E71E5F}" dt="2023-04-25T19:12:46.264" v="10775" actId="20577"/>
        <pc:sldMkLst>
          <pc:docMk/>
          <pc:sldMk cId="410395649" sldId="2141411380"/>
        </pc:sldMkLst>
        <pc:spChg chg="add mod">
          <ac:chgData name="Oak, Julia" userId="99fb97f7-215d-4505-9726-87aa2777734f" providerId="ADAL" clId="{F215B608-514D-4480-8686-05ED19E71E5F}" dt="2023-04-25T19:12:46.264" v="10775" actId="20577"/>
          <ac:spMkLst>
            <pc:docMk/>
            <pc:sldMk cId="410395649" sldId="2141411380"/>
            <ac:spMk id="4" creationId="{D1EE5336-38F8-4B8E-B34A-F01FE9BFDCFB}"/>
          </ac:spMkLst>
        </pc:spChg>
        <pc:spChg chg="mod">
          <ac:chgData name="Oak, Julia" userId="99fb97f7-215d-4505-9726-87aa2777734f" providerId="ADAL" clId="{F215B608-514D-4480-8686-05ED19E71E5F}" dt="2023-04-25T19:11:55.241" v="10677" actId="1076"/>
          <ac:spMkLst>
            <pc:docMk/>
            <pc:sldMk cId="410395649" sldId="2141411380"/>
            <ac:spMk id="9" creationId="{98A1E333-BD92-4E6C-A309-2C171A64B106}"/>
          </ac:spMkLst>
        </pc:spChg>
      </pc:sldChg>
      <pc:sldChg chg="addSp delSp modSp new del mod ord addCm modCm">
        <pc:chgData name="Oak, Julia" userId="99fb97f7-215d-4505-9726-87aa2777734f" providerId="ADAL" clId="{F215B608-514D-4480-8686-05ED19E71E5F}" dt="2023-04-25T12:48:13.056" v="7182" actId="18676"/>
        <pc:sldMkLst>
          <pc:docMk/>
          <pc:sldMk cId="1138615642" sldId="2141411381"/>
        </pc:sldMkLst>
        <pc:spChg chg="del mod">
          <ac:chgData name="Oak, Julia" userId="99fb97f7-215d-4505-9726-87aa2777734f" providerId="ADAL" clId="{F215B608-514D-4480-8686-05ED19E71E5F}" dt="2023-04-14T15:01:40.052" v="3049" actId="478"/>
          <ac:spMkLst>
            <pc:docMk/>
            <pc:sldMk cId="1138615642" sldId="2141411381"/>
            <ac:spMk id="2" creationId="{21BCBE32-A5BE-45B6-8352-EF96221E52C1}"/>
          </ac:spMkLst>
        </pc:spChg>
        <pc:spChg chg="add mod">
          <ac:chgData name="Oak, Julia" userId="99fb97f7-215d-4505-9726-87aa2777734f" providerId="ADAL" clId="{F215B608-514D-4480-8686-05ED19E71E5F}" dt="2023-04-14T17:43:02.217" v="5052" actId="400"/>
          <ac:spMkLst>
            <pc:docMk/>
            <pc:sldMk cId="1138615642" sldId="2141411381"/>
            <ac:spMk id="3" creationId="{87CB8B7E-8AB7-4621-984D-A4F13D01637E}"/>
          </ac:spMkLst>
        </pc:spChg>
        <pc:spChg chg="add mod">
          <ac:chgData name="Oak, Julia" userId="99fb97f7-215d-4505-9726-87aa2777734f" providerId="ADAL" clId="{F215B608-514D-4480-8686-05ED19E71E5F}" dt="2023-04-14T17:44:28.631" v="5086" actId="400"/>
          <ac:spMkLst>
            <pc:docMk/>
            <pc:sldMk cId="1138615642" sldId="2141411381"/>
            <ac:spMk id="4" creationId="{C7DD1F34-6F1B-4793-B5B9-FC022750929E}"/>
          </ac:spMkLst>
        </pc:spChg>
        <pc:spChg chg="add mod">
          <ac:chgData name="Oak, Julia" userId="99fb97f7-215d-4505-9726-87aa2777734f" providerId="ADAL" clId="{F215B608-514D-4480-8686-05ED19E71E5F}" dt="2023-04-14T19:49:59.941" v="6782" actId="20577"/>
          <ac:spMkLst>
            <pc:docMk/>
            <pc:sldMk cId="1138615642" sldId="2141411381"/>
            <ac:spMk id="5" creationId="{5183B86A-431F-40A3-A26F-BDE6B0B49D03}"/>
          </ac:spMkLst>
        </pc:spChg>
        <pc:spChg chg="add mod">
          <ac:chgData name="Oak, Julia" userId="99fb97f7-215d-4505-9726-87aa2777734f" providerId="ADAL" clId="{F215B608-514D-4480-8686-05ED19E71E5F}" dt="2023-04-14T15:28:47.962" v="3569" actId="1076"/>
          <ac:spMkLst>
            <pc:docMk/>
            <pc:sldMk cId="1138615642" sldId="2141411381"/>
            <ac:spMk id="6" creationId="{EAC5033B-3AD1-4D56-B897-E1256F9724E9}"/>
          </ac:spMkLst>
        </pc:spChg>
      </pc:sldChg>
      <pc:sldChg chg="addSp delSp modSp new mod ord addCm delCm modCm">
        <pc:chgData name="Oak, Julia" userId="99fb97f7-215d-4505-9726-87aa2777734f" providerId="ADAL" clId="{F215B608-514D-4480-8686-05ED19E71E5F}" dt="2023-04-25T12:49:35.704" v="7190" actId="478"/>
        <pc:sldMkLst>
          <pc:docMk/>
          <pc:sldMk cId="3147959129" sldId="2141411382"/>
        </pc:sldMkLst>
        <pc:spChg chg="mod">
          <ac:chgData name="Oak, Julia" userId="99fb97f7-215d-4505-9726-87aa2777734f" providerId="ADAL" clId="{F215B608-514D-4480-8686-05ED19E71E5F}" dt="2023-04-14T20:00:05.131" v="7154" actId="1076"/>
          <ac:spMkLst>
            <pc:docMk/>
            <pc:sldMk cId="3147959129" sldId="2141411382"/>
            <ac:spMk id="2" creationId="{FADDDFC2-1F0C-47A8-96F3-6B3508032F57}"/>
          </ac:spMkLst>
        </pc:spChg>
        <pc:spChg chg="add del mod">
          <ac:chgData name="Oak, Julia" userId="99fb97f7-215d-4505-9726-87aa2777734f" providerId="ADAL" clId="{F215B608-514D-4480-8686-05ED19E71E5F}" dt="2023-04-14T15:30:38.332" v="3688" actId="478"/>
          <ac:spMkLst>
            <pc:docMk/>
            <pc:sldMk cId="3147959129" sldId="2141411382"/>
            <ac:spMk id="4" creationId="{6B7321C3-F1DD-49E5-9792-805E94752E21}"/>
          </ac:spMkLst>
        </pc:spChg>
        <pc:spChg chg="add del">
          <ac:chgData name="Oak, Julia" userId="99fb97f7-215d-4505-9726-87aa2777734f" providerId="ADAL" clId="{F215B608-514D-4480-8686-05ED19E71E5F}" dt="2023-04-25T12:49:35.704" v="7190" actId="478"/>
          <ac:spMkLst>
            <pc:docMk/>
            <pc:sldMk cId="3147959129" sldId="2141411382"/>
            <ac:spMk id="5" creationId="{3B4FF21B-8CC7-49A6-9667-A784C9D59A01}"/>
          </ac:spMkLst>
        </pc:spChg>
        <pc:spChg chg="add del mod">
          <ac:chgData name="Oak, Julia" userId="99fb97f7-215d-4505-9726-87aa2777734f" providerId="ADAL" clId="{F215B608-514D-4480-8686-05ED19E71E5F}" dt="2023-04-14T15:30:30.475" v="3686" actId="478"/>
          <ac:spMkLst>
            <pc:docMk/>
            <pc:sldMk cId="3147959129" sldId="2141411382"/>
            <ac:spMk id="6" creationId="{08784807-1BEF-4D82-959D-03FED7D83C30}"/>
          </ac:spMkLst>
        </pc:spChg>
        <pc:spChg chg="add mod">
          <ac:chgData name="Oak, Julia" userId="99fb97f7-215d-4505-9726-87aa2777734f" providerId="ADAL" clId="{F215B608-514D-4480-8686-05ED19E71E5F}" dt="2023-04-14T20:03:05.254" v="7162" actId="115"/>
          <ac:spMkLst>
            <pc:docMk/>
            <pc:sldMk cId="3147959129" sldId="2141411382"/>
            <ac:spMk id="7" creationId="{22A4F65C-BA45-4C1F-9E99-6D0891371A0C}"/>
          </ac:spMkLst>
        </pc:spChg>
      </pc:sldChg>
      <pc:sldChg chg="addSp delSp modSp new mod ord addCm delCm modCm">
        <pc:chgData name="Oak, Julia" userId="99fb97f7-215d-4505-9726-87aa2777734f" providerId="ADAL" clId="{F215B608-514D-4480-8686-05ED19E71E5F}" dt="2023-04-25T19:08:38.188" v="10309"/>
        <pc:sldMkLst>
          <pc:docMk/>
          <pc:sldMk cId="3840809512" sldId="2141411383"/>
        </pc:sldMkLst>
        <pc:spChg chg="add mod">
          <ac:chgData name="Oak, Julia" userId="99fb97f7-215d-4505-9726-87aa2777734f" providerId="ADAL" clId="{F215B608-514D-4480-8686-05ED19E71E5F}" dt="2023-04-25T19:08:06.874" v="10308" actId="20577"/>
          <ac:spMkLst>
            <pc:docMk/>
            <pc:sldMk cId="3840809512" sldId="2141411383"/>
            <ac:spMk id="2" creationId="{6E9F8929-D575-4172-A770-B270D7B9293A}"/>
          </ac:spMkLst>
        </pc:spChg>
        <pc:spChg chg="del mod">
          <ac:chgData name="Oak, Julia" userId="99fb97f7-215d-4505-9726-87aa2777734f" providerId="ADAL" clId="{F215B608-514D-4480-8686-05ED19E71E5F}" dt="2023-04-14T14:44:27.551" v="2452" actId="478"/>
          <ac:spMkLst>
            <pc:docMk/>
            <pc:sldMk cId="3840809512" sldId="2141411383"/>
            <ac:spMk id="2" creationId="{EF67287E-18C6-4D86-BBAD-0EEF29687FE2}"/>
          </ac:spMkLst>
        </pc:spChg>
        <pc:spChg chg="add del mod">
          <ac:chgData name="Oak, Julia" userId="99fb97f7-215d-4505-9726-87aa2777734f" providerId="ADAL" clId="{F215B608-514D-4480-8686-05ED19E71E5F}" dt="2023-04-14T14:43:14.261" v="2330" actId="478"/>
          <ac:spMkLst>
            <pc:docMk/>
            <pc:sldMk cId="3840809512" sldId="2141411383"/>
            <ac:spMk id="4" creationId="{A5BC2D3A-B377-4B6D-930D-F6632A7343AC}"/>
          </ac:spMkLst>
        </pc:spChg>
        <pc:spChg chg="add del mod">
          <ac:chgData name="Oak, Julia" userId="99fb97f7-215d-4505-9726-87aa2777734f" providerId="ADAL" clId="{F215B608-514D-4480-8686-05ED19E71E5F}" dt="2023-04-14T14:44:59.108" v="2531" actId="478"/>
          <ac:spMkLst>
            <pc:docMk/>
            <pc:sldMk cId="3840809512" sldId="2141411383"/>
            <ac:spMk id="5" creationId="{D2253223-D188-45CB-AF4A-7DF516E39D67}"/>
          </ac:spMkLst>
        </pc:spChg>
        <pc:spChg chg="add del mod">
          <ac:chgData name="Oak, Julia" userId="99fb97f7-215d-4505-9726-87aa2777734f" providerId="ADAL" clId="{F215B608-514D-4480-8686-05ED19E71E5F}" dt="2023-04-14T19:48:43.324" v="6759" actId="478"/>
          <ac:spMkLst>
            <pc:docMk/>
            <pc:sldMk cId="3840809512" sldId="2141411383"/>
            <ac:spMk id="6" creationId="{D30B5F79-4439-4EA6-8CCA-559325DB4B9A}"/>
          </ac:spMkLst>
        </pc:spChg>
        <pc:spChg chg="add mod">
          <ac:chgData name="Oak, Julia" userId="99fb97f7-215d-4505-9726-87aa2777734f" providerId="ADAL" clId="{F215B608-514D-4480-8686-05ED19E71E5F}" dt="2023-04-14T19:52:25.436" v="7066" actId="404"/>
          <ac:spMkLst>
            <pc:docMk/>
            <pc:sldMk cId="3840809512" sldId="2141411383"/>
            <ac:spMk id="8" creationId="{595C8777-0222-4E74-BF5F-EA326048F39A}"/>
          </ac:spMkLst>
        </pc:spChg>
        <pc:spChg chg="add del mod">
          <ac:chgData name="Oak, Julia" userId="99fb97f7-215d-4505-9726-87aa2777734f" providerId="ADAL" clId="{F215B608-514D-4480-8686-05ED19E71E5F}" dt="2023-04-14T19:48:43.324" v="6759" actId="478"/>
          <ac:spMkLst>
            <pc:docMk/>
            <pc:sldMk cId="3840809512" sldId="2141411383"/>
            <ac:spMk id="9" creationId="{1D48FBE4-E332-41F6-8EFD-A0E22212AF26}"/>
          </ac:spMkLst>
        </pc:spChg>
        <pc:spChg chg="add mod">
          <ac:chgData name="Oak, Julia" userId="99fb97f7-215d-4505-9726-87aa2777734f" providerId="ADAL" clId="{F215B608-514D-4480-8686-05ED19E71E5F}" dt="2023-04-25T19:01:30.604" v="9865" actId="1076"/>
          <ac:spMkLst>
            <pc:docMk/>
            <pc:sldMk cId="3840809512" sldId="2141411383"/>
            <ac:spMk id="10" creationId="{1A543098-2224-4AE5-855D-D4E23936E169}"/>
          </ac:spMkLst>
        </pc:spChg>
        <pc:spChg chg="add mod">
          <ac:chgData name="Oak, Julia" userId="99fb97f7-215d-4505-9726-87aa2777734f" providerId="ADAL" clId="{F215B608-514D-4480-8686-05ED19E71E5F}" dt="2023-04-25T19:03:35.169" v="10117" actId="14100"/>
          <ac:spMkLst>
            <pc:docMk/>
            <pc:sldMk cId="3840809512" sldId="2141411383"/>
            <ac:spMk id="11" creationId="{79EA6841-6B0C-43A1-8951-69CE2EEAEDB8}"/>
          </ac:spMkLst>
        </pc:spChg>
      </pc:sldChg>
      <pc:sldChg chg="addSp modSp new mod">
        <pc:chgData name="Oak, Julia" userId="99fb97f7-215d-4505-9726-87aa2777734f" providerId="ADAL" clId="{F215B608-514D-4480-8686-05ED19E71E5F}" dt="2023-04-25T14:55:34.855" v="7587" actId="20577"/>
        <pc:sldMkLst>
          <pc:docMk/>
          <pc:sldMk cId="438675418" sldId="2147308697"/>
        </pc:sldMkLst>
        <pc:spChg chg="add mod">
          <ac:chgData name="Oak, Julia" userId="99fb97f7-215d-4505-9726-87aa2777734f" providerId="ADAL" clId="{F215B608-514D-4480-8686-05ED19E71E5F}" dt="2023-04-25T14:55:34.855" v="7587" actId="20577"/>
          <ac:spMkLst>
            <pc:docMk/>
            <pc:sldMk cId="438675418" sldId="2147308697"/>
            <ac:spMk id="3" creationId="{37C92A52-4459-4221-B8FB-2BDD0F4A5433}"/>
          </ac:spMkLst>
        </pc:spChg>
      </pc:sldChg>
      <pc:sldChg chg="delSp modSp add del mod">
        <pc:chgData name="Oak, Julia" userId="99fb97f7-215d-4505-9726-87aa2777734f" providerId="ADAL" clId="{F215B608-514D-4480-8686-05ED19E71E5F}" dt="2023-04-14T19:59:43.922" v="7130" actId="47"/>
        <pc:sldMkLst>
          <pc:docMk/>
          <pc:sldMk cId="4129822194" sldId="2147308697"/>
        </pc:sldMkLst>
        <pc:spChg chg="del">
          <ac:chgData name="Oak, Julia" userId="99fb97f7-215d-4505-9726-87aa2777734f" providerId="ADAL" clId="{F215B608-514D-4480-8686-05ED19E71E5F}" dt="2023-04-14T19:50:29.567" v="6788" actId="478"/>
          <ac:spMkLst>
            <pc:docMk/>
            <pc:sldMk cId="4129822194" sldId="2147308697"/>
            <ac:spMk id="3" creationId="{87CB8B7E-8AB7-4621-984D-A4F13D01637E}"/>
          </ac:spMkLst>
        </pc:spChg>
        <pc:spChg chg="del">
          <ac:chgData name="Oak, Julia" userId="99fb97f7-215d-4505-9726-87aa2777734f" providerId="ADAL" clId="{F215B608-514D-4480-8686-05ED19E71E5F}" dt="2023-04-14T19:50:29.567" v="6788" actId="478"/>
          <ac:spMkLst>
            <pc:docMk/>
            <pc:sldMk cId="4129822194" sldId="2147308697"/>
            <ac:spMk id="4" creationId="{C7DD1F34-6F1B-4793-B5B9-FC022750929E}"/>
          </ac:spMkLst>
        </pc:spChg>
        <pc:spChg chg="mod">
          <ac:chgData name="Oak, Julia" userId="99fb97f7-215d-4505-9726-87aa2777734f" providerId="ADAL" clId="{F215B608-514D-4480-8686-05ED19E71E5F}" dt="2023-04-14T19:50:32.435" v="6789" actId="1076"/>
          <ac:spMkLst>
            <pc:docMk/>
            <pc:sldMk cId="4129822194" sldId="2147308697"/>
            <ac:spMk id="5" creationId="{5183B86A-431F-40A3-A26F-BDE6B0B49D03}"/>
          </ac:spMkLst>
        </pc:spChg>
      </pc:sldChg>
      <pc:sldChg chg="addSp modSp add mod addCm">
        <pc:chgData name="Oak, Julia" userId="99fb97f7-215d-4505-9726-87aa2777734f" providerId="ADAL" clId="{F215B608-514D-4480-8686-05ED19E71E5F}" dt="2023-04-25T19:13:53.040" v="10897" actId="1076"/>
        <pc:sldMkLst>
          <pc:docMk/>
          <pc:sldMk cId="1891808210" sldId="2147308698"/>
        </pc:sldMkLst>
        <pc:spChg chg="add mod">
          <ac:chgData name="Oak, Julia" userId="99fb97f7-215d-4505-9726-87aa2777734f" providerId="ADAL" clId="{F215B608-514D-4480-8686-05ED19E71E5F}" dt="2023-04-25T19:13:46.665" v="10896" actId="20577"/>
          <ac:spMkLst>
            <pc:docMk/>
            <pc:sldMk cId="1891808210" sldId="2147308698"/>
            <ac:spMk id="4" creationId="{857F5D5B-5EFB-49F6-A978-531C866994B9}"/>
          </ac:spMkLst>
        </pc:spChg>
        <pc:spChg chg="mod">
          <ac:chgData name="Oak, Julia" userId="99fb97f7-215d-4505-9726-87aa2777734f" providerId="ADAL" clId="{F215B608-514D-4480-8686-05ED19E71E5F}" dt="2023-04-25T19:13:53.040" v="10897" actId="1076"/>
          <ac:spMkLst>
            <pc:docMk/>
            <pc:sldMk cId="1891808210" sldId="2147308698"/>
            <ac:spMk id="9" creationId="{98A1E333-BD92-4E6C-A309-2C171A64B106}"/>
          </ac:spMkLst>
        </pc:spChg>
      </pc:sldChg>
      <pc:sldChg chg="addSp modSp add mod addCm delCm modCm">
        <pc:chgData name="Oak, Julia" userId="99fb97f7-215d-4505-9726-87aa2777734f" providerId="ADAL" clId="{F215B608-514D-4480-8686-05ED19E71E5F}" dt="2023-04-25T19:28:51.358" v="11415"/>
        <pc:sldMkLst>
          <pc:docMk/>
          <pc:sldMk cId="1255510927" sldId="2147308699"/>
        </pc:sldMkLst>
        <pc:spChg chg="add mod">
          <ac:chgData name="Oak, Julia" userId="99fb97f7-215d-4505-9726-87aa2777734f" providerId="ADAL" clId="{F215B608-514D-4480-8686-05ED19E71E5F}" dt="2023-04-25T19:23:51.100" v="11258" actId="20577"/>
          <ac:spMkLst>
            <pc:docMk/>
            <pc:sldMk cId="1255510927" sldId="2147308699"/>
            <ac:spMk id="4" creationId="{8565DF39-4EC8-4E31-BAD1-0D25DD9BA001}"/>
          </ac:spMkLst>
        </pc:spChg>
        <pc:spChg chg="mod">
          <ac:chgData name="Oak, Julia" userId="99fb97f7-215d-4505-9726-87aa2777734f" providerId="ADAL" clId="{F215B608-514D-4480-8686-05ED19E71E5F}" dt="2023-04-25T19:24:17.634" v="11413" actId="20577"/>
          <ac:spMkLst>
            <pc:docMk/>
            <pc:sldMk cId="1255510927" sldId="2147308699"/>
            <ac:spMk id="9" creationId="{98A1E333-BD92-4E6C-A309-2C171A64B106}"/>
          </ac:spMkLst>
        </pc:spChg>
      </pc:sldChg>
      <pc:sldChg chg="addSp modSp add mod">
        <pc:chgData name="Oak, Julia" userId="99fb97f7-215d-4505-9726-87aa2777734f" providerId="ADAL" clId="{F215B608-514D-4480-8686-05ED19E71E5F}" dt="2023-04-25T19:29:46.115" v="11508" actId="20577"/>
        <pc:sldMkLst>
          <pc:docMk/>
          <pc:sldMk cId="1425595187" sldId="2147308700"/>
        </pc:sldMkLst>
        <pc:spChg chg="add mod">
          <ac:chgData name="Oak, Julia" userId="99fb97f7-215d-4505-9726-87aa2777734f" providerId="ADAL" clId="{F215B608-514D-4480-8686-05ED19E71E5F}" dt="2023-04-25T19:29:46.115" v="11508" actId="20577"/>
          <ac:spMkLst>
            <pc:docMk/>
            <pc:sldMk cId="1425595187" sldId="2147308700"/>
            <ac:spMk id="4" creationId="{BF5F6F4E-06A8-4A91-AFC7-C7A9795C6E81}"/>
          </ac:spMkLst>
        </pc:spChg>
        <pc:spChg chg="mod">
          <ac:chgData name="Oak, Julia" userId="99fb97f7-215d-4505-9726-87aa2777734f" providerId="ADAL" clId="{F215B608-514D-4480-8686-05ED19E71E5F}" dt="2023-04-25T19:29:25.858" v="11416" actId="1076"/>
          <ac:spMkLst>
            <pc:docMk/>
            <pc:sldMk cId="1425595187" sldId="2147308700"/>
            <ac:spMk id="9" creationId="{98A1E333-BD92-4E6C-A309-2C171A64B106}"/>
          </ac:spMkLst>
        </pc:spChg>
      </pc:sldChg>
      <pc:sldChg chg="addSp modSp new mod addCm">
        <pc:chgData name="Oak, Julia" userId="99fb97f7-215d-4505-9726-87aa2777734f" providerId="ADAL" clId="{F215B608-514D-4480-8686-05ED19E71E5F}" dt="2023-04-25T18:36:50.749" v="9554" actId="20577"/>
        <pc:sldMkLst>
          <pc:docMk/>
          <pc:sldMk cId="2976083198" sldId="2147308701"/>
        </pc:sldMkLst>
        <pc:spChg chg="mod">
          <ac:chgData name="Oak, Julia" userId="99fb97f7-215d-4505-9726-87aa2777734f" providerId="ADAL" clId="{F215B608-514D-4480-8686-05ED19E71E5F}" dt="2023-04-25T18:24:21.110" v="9455" actId="20577"/>
          <ac:spMkLst>
            <pc:docMk/>
            <pc:sldMk cId="2976083198" sldId="2147308701"/>
            <ac:spMk id="2" creationId="{EA2E7703-CE61-4802-84A8-10689D374006}"/>
          </ac:spMkLst>
        </pc:spChg>
        <pc:spChg chg="add mod">
          <ac:chgData name="Oak, Julia" userId="99fb97f7-215d-4505-9726-87aa2777734f" providerId="ADAL" clId="{F215B608-514D-4480-8686-05ED19E71E5F}" dt="2023-04-25T18:36:50.749" v="9554" actId="20577"/>
          <ac:spMkLst>
            <pc:docMk/>
            <pc:sldMk cId="2976083198" sldId="2147308701"/>
            <ac:spMk id="3" creationId="{C5C4316D-DD25-4B8E-938A-73F79BC03526}"/>
          </ac:spMkLst>
        </pc:spChg>
        <pc:spChg chg="add mod">
          <ac:chgData name="Oak, Julia" userId="99fb97f7-215d-4505-9726-87aa2777734f" providerId="ADAL" clId="{F215B608-514D-4480-8686-05ED19E71E5F}" dt="2023-04-25T18:36:41.111" v="9518" actId="1076"/>
          <ac:spMkLst>
            <pc:docMk/>
            <pc:sldMk cId="2976083198" sldId="2147308701"/>
            <ac:spMk id="4" creationId="{D1C64D15-F1FC-4556-96FD-9F3F45D47417}"/>
          </ac:spMkLst>
        </pc:spChg>
      </pc:sldChg>
      <pc:sldMasterChg chg="modSp mod">
        <pc:chgData name="Oak, Julia" userId="99fb97f7-215d-4505-9726-87aa2777734f" providerId="ADAL" clId="{F215B608-514D-4480-8686-05ED19E71E5F}" dt="2023-04-13T15:21:29.801" v="1520" actId="255"/>
        <pc:sldMasterMkLst>
          <pc:docMk/>
          <pc:sldMasterMk cId="1971685200" sldId="2147483677"/>
        </pc:sldMasterMkLst>
        <pc:spChg chg="mod">
          <ac:chgData name="Oak, Julia" userId="99fb97f7-215d-4505-9726-87aa2777734f" providerId="ADAL" clId="{F215B608-514D-4480-8686-05ED19E71E5F}" dt="2023-04-13T15:21:24.957" v="1518" actId="1076"/>
          <ac:spMkLst>
            <pc:docMk/>
            <pc:sldMasterMk cId="1971685200" sldId="2147483677"/>
            <ac:spMk id="2" creationId="{00000000-0000-0000-0000-000000000000}"/>
          </ac:spMkLst>
        </pc:spChg>
        <pc:spChg chg="mod">
          <ac:chgData name="Oak, Julia" userId="99fb97f7-215d-4505-9726-87aa2777734f" providerId="ADAL" clId="{F215B608-514D-4480-8686-05ED19E71E5F}" dt="2023-04-13T15:21:29.801" v="1520" actId="255"/>
          <ac:spMkLst>
            <pc:docMk/>
            <pc:sldMasterMk cId="1971685200" sldId="2147483677"/>
            <ac:spMk id="3" creationId="{00000000-0000-0000-0000-000000000000}"/>
          </ac:spMkLst>
        </pc:spChg>
      </pc:sldMasterChg>
      <pc:sldMasterChg chg="modSp mod modSldLayout">
        <pc:chgData name="Oak, Julia" userId="99fb97f7-215d-4505-9726-87aa2777734f" providerId="ADAL" clId="{F215B608-514D-4480-8686-05ED19E71E5F}" dt="2023-04-13T15:21:03.161" v="1513" actId="14100"/>
        <pc:sldMasterMkLst>
          <pc:docMk/>
          <pc:sldMasterMk cId="1657944800" sldId="2147483764"/>
        </pc:sldMasterMkLst>
        <pc:spChg chg="mod">
          <ac:chgData name="Oak, Julia" userId="99fb97f7-215d-4505-9726-87aa2777734f" providerId="ADAL" clId="{F215B608-514D-4480-8686-05ED19E71E5F}" dt="2023-04-13T15:20:46.057" v="1510" actId="14100"/>
          <ac:spMkLst>
            <pc:docMk/>
            <pc:sldMasterMk cId="1657944800" sldId="2147483764"/>
            <ac:spMk id="2" creationId="{7839E9C1-D138-451F-B0ED-19F1E6CA23B9}"/>
          </ac:spMkLst>
        </pc:spChg>
        <pc:spChg chg="mod">
          <ac:chgData name="Oak, Julia" userId="99fb97f7-215d-4505-9726-87aa2777734f" providerId="ADAL" clId="{F215B608-514D-4480-8686-05ED19E71E5F}" dt="2023-04-13T15:20:53.544" v="1512" actId="1076"/>
          <ac:spMkLst>
            <pc:docMk/>
            <pc:sldMasterMk cId="1657944800" sldId="2147483764"/>
            <ac:spMk id="3" creationId="{4404281A-E971-46E2-A4DA-F39248B29D9C}"/>
          </ac:spMkLst>
        </pc:spChg>
        <pc:sldLayoutChg chg="modSp mod">
          <pc:chgData name="Oak, Julia" userId="99fb97f7-215d-4505-9726-87aa2777734f" providerId="ADAL" clId="{F215B608-514D-4480-8686-05ED19E71E5F}" dt="2023-04-13T15:21:03.161" v="1513" actId="14100"/>
          <pc:sldLayoutMkLst>
            <pc:docMk/>
            <pc:sldMasterMk cId="1657944800" sldId="2147483677"/>
            <pc:sldLayoutMk cId="3139839722" sldId="2147483682"/>
          </pc:sldLayoutMkLst>
          <pc:spChg chg="mod">
            <ac:chgData name="Oak, Julia" userId="99fb97f7-215d-4505-9726-87aa2777734f" providerId="ADAL" clId="{F215B608-514D-4480-8686-05ED19E71E5F}" dt="2023-04-13T15:21:03.161" v="1513" actId="14100"/>
            <ac:spMkLst>
              <pc:docMk/>
              <pc:sldMasterMk cId="1657944800" sldId="2147483677"/>
              <pc:sldLayoutMk cId="3139839722" sldId="2147483682"/>
              <ac:spMk id="2" creationId="{079F4964-1ACA-4B6A-850F-560738D7ECD5}"/>
            </ac:spMkLst>
          </pc:spChg>
        </pc:sldLayoutChg>
        <pc:sldLayoutChg chg="modSp mod">
          <pc:chgData name="Oak, Julia" userId="99fb97f7-215d-4505-9726-87aa2777734f" providerId="ADAL" clId="{F215B608-514D-4480-8686-05ED19E71E5F}" dt="2023-04-13T15:20:20.188" v="1506" actId="14100"/>
          <pc:sldLayoutMkLst>
            <pc:docMk/>
            <pc:sldMasterMk cId="1657944800" sldId="2147483677"/>
            <pc:sldLayoutMk cId="2585490260" sldId="2147483683"/>
          </pc:sldLayoutMkLst>
          <pc:spChg chg="mod">
            <ac:chgData name="Oak, Julia" userId="99fb97f7-215d-4505-9726-87aa2777734f" providerId="ADAL" clId="{F215B608-514D-4480-8686-05ED19E71E5F}" dt="2023-04-13T15:20:20.188" v="1506" actId="14100"/>
            <ac:spMkLst>
              <pc:docMk/>
              <pc:sldMasterMk cId="1657944800" sldId="2147483677"/>
              <pc:sldLayoutMk cId="2585490260" sldId="2147483683"/>
              <ac:spMk id="2" creationId="{0F4FCD60-956C-44BC-90DD-35EB5D551ACB}"/>
            </ac:spMkLst>
          </pc:spChg>
        </pc:sldLayoutChg>
      </pc:sldMasterChg>
    </pc:docChg>
  </pc:docChgLst>
  <pc:docChgLst>
    <pc:chgData name="Oak, Julia" userId="99fb97f7-215d-4505-9726-87aa2777734f" providerId="ADAL" clId="{15438BE6-ECAB-4E42-A347-43DF1F0EBE17}"/>
    <pc:docChg chg="custSel delSld modSld sldOrd modSection">
      <pc:chgData name="Oak, Julia" userId="99fb97f7-215d-4505-9726-87aa2777734f" providerId="ADAL" clId="{15438BE6-ECAB-4E42-A347-43DF1F0EBE17}" dt="2023-05-18T14:36:18.541" v="1137"/>
      <pc:docMkLst>
        <pc:docMk/>
      </pc:docMkLst>
      <pc:sldChg chg="mod modShow">
        <pc:chgData name="Oak, Julia" userId="99fb97f7-215d-4505-9726-87aa2777734f" providerId="ADAL" clId="{15438BE6-ECAB-4E42-A347-43DF1F0EBE17}" dt="2023-04-25T19:36:51.086" v="0" actId="729"/>
        <pc:sldMkLst>
          <pc:docMk/>
          <pc:sldMk cId="1119667859" sldId="256"/>
        </pc:sldMkLst>
      </pc:sldChg>
      <pc:sldChg chg="modSp mod addCm delCm modCm">
        <pc:chgData name="Oak, Julia" userId="99fb97f7-215d-4505-9726-87aa2777734f" providerId="ADAL" clId="{15438BE6-ECAB-4E42-A347-43DF1F0EBE17}" dt="2023-05-18T14:36:18.541" v="1137"/>
        <pc:sldMkLst>
          <pc:docMk/>
          <pc:sldMk cId="3372347818" sldId="2141411374"/>
        </pc:sldMkLst>
        <pc:spChg chg="mod">
          <ac:chgData name="Oak, Julia" userId="99fb97f7-215d-4505-9726-87aa2777734f" providerId="ADAL" clId="{15438BE6-ECAB-4E42-A347-43DF1F0EBE17}" dt="2023-05-18T13:38:13.797" v="289" actId="20577"/>
          <ac:spMkLst>
            <pc:docMk/>
            <pc:sldMk cId="3372347818" sldId="2141411374"/>
            <ac:spMk id="5" creationId="{05F7EC25-0D96-4BD2-B9F6-986EFC604D3B}"/>
          </ac:spMkLst>
        </pc:spChg>
      </pc:sldChg>
      <pc:sldChg chg="modSp mod modCm">
        <pc:chgData name="Oak, Julia" userId="99fb97f7-215d-4505-9726-87aa2777734f" providerId="ADAL" clId="{15438BE6-ECAB-4E42-A347-43DF1F0EBE17}" dt="2023-05-18T13:41:11.281" v="367" actId="20577"/>
        <pc:sldMkLst>
          <pc:docMk/>
          <pc:sldMk cId="1467694123" sldId="2141411375"/>
        </pc:sldMkLst>
        <pc:spChg chg="mod">
          <ac:chgData name="Oak, Julia" userId="99fb97f7-215d-4505-9726-87aa2777734f" providerId="ADAL" clId="{15438BE6-ECAB-4E42-A347-43DF1F0EBE17}" dt="2023-05-18T13:41:11.281" v="367" actId="20577"/>
          <ac:spMkLst>
            <pc:docMk/>
            <pc:sldMk cId="1467694123" sldId="2141411375"/>
            <ac:spMk id="2" creationId="{FA243697-31C0-4996-971C-A940F7E5900F}"/>
          </ac:spMkLst>
        </pc:spChg>
      </pc:sldChg>
      <pc:sldChg chg="modSp mod addCm delCm modCm">
        <pc:chgData name="Oak, Julia" userId="99fb97f7-215d-4505-9726-87aa2777734f" providerId="ADAL" clId="{15438BE6-ECAB-4E42-A347-43DF1F0EBE17}" dt="2023-05-18T13:49:03.202" v="515" actId="20577"/>
        <pc:sldMkLst>
          <pc:docMk/>
          <pc:sldMk cId="3619606384" sldId="2141411376"/>
        </pc:sldMkLst>
        <pc:spChg chg="mod">
          <ac:chgData name="Oak, Julia" userId="99fb97f7-215d-4505-9726-87aa2777734f" providerId="ADAL" clId="{15438BE6-ECAB-4E42-A347-43DF1F0EBE17}" dt="2023-05-18T13:49:03.202" v="515" actId="20577"/>
          <ac:spMkLst>
            <pc:docMk/>
            <pc:sldMk cId="3619606384" sldId="2141411376"/>
            <ac:spMk id="9" creationId="{98A1E333-BD92-4E6C-A309-2C171A64B106}"/>
          </ac:spMkLst>
        </pc:spChg>
      </pc:sldChg>
      <pc:sldChg chg="modSp mod">
        <pc:chgData name="Oak, Julia" userId="99fb97f7-215d-4505-9726-87aa2777734f" providerId="ADAL" clId="{15438BE6-ECAB-4E42-A347-43DF1F0EBE17}" dt="2023-05-18T13:43:32.723" v="395" actId="20577"/>
        <pc:sldMkLst>
          <pc:docMk/>
          <pc:sldMk cId="410395649" sldId="2141411380"/>
        </pc:sldMkLst>
        <pc:spChg chg="mod">
          <ac:chgData name="Oak, Julia" userId="99fb97f7-215d-4505-9726-87aa2777734f" providerId="ADAL" clId="{15438BE6-ECAB-4E42-A347-43DF1F0EBE17}" dt="2023-05-18T13:43:32.723" v="395" actId="20577"/>
          <ac:spMkLst>
            <pc:docMk/>
            <pc:sldMk cId="410395649" sldId="2141411380"/>
            <ac:spMk id="9" creationId="{98A1E333-BD92-4E6C-A309-2C171A64B106}"/>
          </ac:spMkLst>
        </pc:spChg>
      </pc:sldChg>
      <pc:sldChg chg="del mod modShow">
        <pc:chgData name="Oak, Julia" userId="99fb97f7-215d-4505-9726-87aa2777734f" providerId="ADAL" clId="{15438BE6-ECAB-4E42-A347-43DF1F0EBE17}" dt="2023-04-25T19:37:04.233" v="2" actId="47"/>
        <pc:sldMkLst>
          <pc:docMk/>
          <pc:sldMk cId="3147959129" sldId="2141411382"/>
        </pc:sldMkLst>
      </pc:sldChg>
      <pc:sldChg chg="ord">
        <pc:chgData name="Oak, Julia" userId="99fb97f7-215d-4505-9726-87aa2777734f" providerId="ADAL" clId="{15438BE6-ECAB-4E42-A347-43DF1F0EBE17}" dt="2023-04-25T19:39:09.012" v="5"/>
        <pc:sldMkLst>
          <pc:docMk/>
          <pc:sldMk cId="3840809512" sldId="2141411383"/>
        </pc:sldMkLst>
      </pc:sldChg>
      <pc:sldChg chg="modSp mod addCm modCm">
        <pc:chgData name="Oak, Julia" userId="99fb97f7-215d-4505-9726-87aa2777734f" providerId="ADAL" clId="{15438BE6-ECAB-4E42-A347-43DF1F0EBE17}" dt="2023-05-18T13:53:57.691" v="816"/>
        <pc:sldMkLst>
          <pc:docMk/>
          <pc:sldMk cId="1891808210" sldId="2147308698"/>
        </pc:sldMkLst>
        <pc:spChg chg="mod">
          <ac:chgData name="Oak, Julia" userId="99fb97f7-215d-4505-9726-87aa2777734f" providerId="ADAL" clId="{15438BE6-ECAB-4E42-A347-43DF1F0EBE17}" dt="2023-05-18T13:51:17.883" v="573" actId="5793"/>
          <ac:spMkLst>
            <pc:docMk/>
            <pc:sldMk cId="1891808210" sldId="2147308698"/>
            <ac:spMk id="4" creationId="{857F5D5B-5EFB-49F6-A978-531C866994B9}"/>
          </ac:spMkLst>
        </pc:spChg>
        <pc:spChg chg="mod">
          <ac:chgData name="Oak, Julia" userId="99fb97f7-215d-4505-9726-87aa2777734f" providerId="ADAL" clId="{15438BE6-ECAB-4E42-A347-43DF1F0EBE17}" dt="2023-05-18T13:52:23.958" v="815" actId="20577"/>
          <ac:spMkLst>
            <pc:docMk/>
            <pc:sldMk cId="1891808210" sldId="2147308698"/>
            <ac:spMk id="9" creationId="{98A1E333-BD92-4E6C-A309-2C171A64B106}"/>
          </ac:spMkLst>
        </pc:spChg>
      </pc:sldChg>
      <pc:sldChg chg="modSp mod">
        <pc:chgData name="Oak, Julia" userId="99fb97f7-215d-4505-9726-87aa2777734f" providerId="ADAL" clId="{15438BE6-ECAB-4E42-A347-43DF1F0EBE17}" dt="2023-05-18T13:55:40.806" v="1095" actId="14100"/>
        <pc:sldMkLst>
          <pc:docMk/>
          <pc:sldMk cId="1255510927" sldId="2147308699"/>
        </pc:sldMkLst>
        <pc:spChg chg="mod">
          <ac:chgData name="Oak, Julia" userId="99fb97f7-215d-4505-9726-87aa2777734f" providerId="ADAL" clId="{15438BE6-ECAB-4E42-A347-43DF1F0EBE17}" dt="2023-05-18T13:55:40.806" v="1095" actId="14100"/>
          <ac:spMkLst>
            <pc:docMk/>
            <pc:sldMk cId="1255510927" sldId="2147308699"/>
            <ac:spMk id="9" creationId="{98A1E333-BD92-4E6C-A309-2C171A64B106}"/>
          </ac:spMkLst>
        </pc:spChg>
      </pc:sldChg>
      <pc:sldChg chg="modSp mod modCm">
        <pc:chgData name="Oak, Julia" userId="99fb97f7-215d-4505-9726-87aa2777734f" providerId="ADAL" clId="{15438BE6-ECAB-4E42-A347-43DF1F0EBE17}" dt="2023-05-18T13:59:53.714" v="1135"/>
        <pc:sldMkLst>
          <pc:docMk/>
          <pc:sldMk cId="1425595187" sldId="2147308700"/>
        </pc:sldMkLst>
        <pc:spChg chg="mod">
          <ac:chgData name="Oak, Julia" userId="99fb97f7-215d-4505-9726-87aa2777734f" providerId="ADAL" clId="{15438BE6-ECAB-4E42-A347-43DF1F0EBE17}" dt="2023-05-18T13:59:38.987" v="1134" actId="20577"/>
          <ac:spMkLst>
            <pc:docMk/>
            <pc:sldMk cId="1425595187" sldId="2147308700"/>
            <ac:spMk id="4" creationId="{BF5F6F4E-06A8-4A91-AFC7-C7A9795C6E81}"/>
          </ac:spMkLst>
        </pc:spChg>
      </pc:sldChg>
      <pc:sldChg chg="del">
        <pc:chgData name="Oak, Julia" userId="99fb97f7-215d-4505-9726-87aa2777734f" providerId="ADAL" clId="{15438BE6-ECAB-4E42-A347-43DF1F0EBE17}" dt="2023-04-25T19:37:08.889" v="3" actId="47"/>
        <pc:sldMkLst>
          <pc:docMk/>
          <pc:sldMk cId="2976083198" sldId="2147308701"/>
        </pc:sldMkLst>
      </pc:sldChg>
    </pc:docChg>
  </pc:docChgLst>
  <pc:docChgLst>
    <pc:chgData name="Oak, Julia" userId="99fb97f7-215d-4505-9726-87aa2777734f" providerId="ADAL" clId="{170C3F65-4178-4983-954B-6F8E1A03139A}"/>
    <pc:docChg chg="undo custSel modSld">
      <pc:chgData name="Oak, Julia" userId="99fb97f7-215d-4505-9726-87aa2777734f" providerId="ADAL" clId="{170C3F65-4178-4983-954B-6F8E1A03139A}" dt="2023-05-30T22:07:32.797" v="2"/>
      <pc:docMkLst>
        <pc:docMk/>
      </pc:docMkLst>
      <pc:sldChg chg="modSp mod addCm">
        <pc:chgData name="Oak, Julia" userId="99fb97f7-215d-4505-9726-87aa2777734f" providerId="ADAL" clId="{170C3F65-4178-4983-954B-6F8E1A03139A}" dt="2023-05-30T22:07:32.797" v="2"/>
        <pc:sldMkLst>
          <pc:docMk/>
          <pc:sldMk cId="350790328" sldId="2147308741"/>
        </pc:sldMkLst>
        <pc:picChg chg="mod">
          <ac:chgData name="Oak, Julia" userId="99fb97f7-215d-4505-9726-87aa2777734f" providerId="ADAL" clId="{170C3F65-4178-4983-954B-6F8E1A03139A}" dt="2023-05-30T22:07:20.670" v="1" actId="1076"/>
          <ac:picMkLst>
            <pc:docMk/>
            <pc:sldMk cId="350790328" sldId="2147308741"/>
            <ac:picMk id="8" creationId="{923E4426-C74F-403D-5386-1439A8426AEA}"/>
          </ac:picMkLst>
        </pc:picChg>
      </pc:sldChg>
    </pc:docChg>
  </pc:docChgLst>
  <pc:docChgLst>
    <pc:chgData name="Shome, Owen" userId="93981b84-ca19-45ce-b3c4-5c108a9770f0" providerId="ADAL" clId="{97363428-BC47-4588-95FE-6C8AB1519B1B}"/>
    <pc:docChg chg="undo custSel addSld delSld modSld sldOrd addSection modSection">
      <pc:chgData name="Shome, Owen" userId="93981b84-ca19-45ce-b3c4-5c108a9770f0" providerId="ADAL" clId="{97363428-BC47-4588-95FE-6C8AB1519B1B}" dt="2023-06-08T19:07:27.312" v="142" actId="20577"/>
      <pc:docMkLst>
        <pc:docMk/>
      </pc:docMkLst>
      <pc:sldChg chg="modSp mod">
        <pc:chgData name="Shome, Owen" userId="93981b84-ca19-45ce-b3c4-5c108a9770f0" providerId="ADAL" clId="{97363428-BC47-4588-95FE-6C8AB1519B1B}" dt="2023-06-08T19:06:41.394" v="139"/>
        <pc:sldMkLst>
          <pc:docMk/>
          <pc:sldMk cId="2019732743" sldId="2145872911"/>
        </pc:sldMkLst>
        <pc:spChg chg="mod">
          <ac:chgData name="Shome, Owen" userId="93981b84-ca19-45ce-b3c4-5c108a9770f0" providerId="ADAL" clId="{97363428-BC47-4588-95FE-6C8AB1519B1B}" dt="2023-06-08T19:06:41.394" v="139"/>
          <ac:spMkLst>
            <pc:docMk/>
            <pc:sldMk cId="2019732743" sldId="2145872911"/>
            <ac:spMk id="2" creationId="{27AAEA87-636F-814B-12EE-2070F85748DC}"/>
          </ac:spMkLst>
        </pc:spChg>
      </pc:sldChg>
      <pc:sldChg chg="modSp mod">
        <pc:chgData name="Shome, Owen" userId="93981b84-ca19-45ce-b3c4-5c108a9770f0" providerId="ADAL" clId="{97363428-BC47-4588-95FE-6C8AB1519B1B}" dt="2023-06-08T17:26:13.982" v="43" actId="313"/>
        <pc:sldMkLst>
          <pc:docMk/>
          <pc:sldMk cId="1125190376" sldId="2147308719"/>
        </pc:sldMkLst>
        <pc:spChg chg="mod">
          <ac:chgData name="Shome, Owen" userId="93981b84-ca19-45ce-b3c4-5c108a9770f0" providerId="ADAL" clId="{97363428-BC47-4588-95FE-6C8AB1519B1B}" dt="2023-06-08T17:26:13.982" v="43" actId="313"/>
          <ac:spMkLst>
            <pc:docMk/>
            <pc:sldMk cId="1125190376" sldId="2147308719"/>
            <ac:spMk id="31" creationId="{2374944E-6E0B-4A04-8ECD-6B0A2C43DA58}"/>
          </ac:spMkLst>
        </pc:spChg>
      </pc:sldChg>
      <pc:sldChg chg="modSp mod">
        <pc:chgData name="Shome, Owen" userId="93981b84-ca19-45ce-b3c4-5c108a9770f0" providerId="ADAL" clId="{97363428-BC47-4588-95FE-6C8AB1519B1B}" dt="2023-06-08T17:42:43.528" v="74" actId="20577"/>
        <pc:sldMkLst>
          <pc:docMk/>
          <pc:sldMk cId="4172514908" sldId="2147308720"/>
        </pc:sldMkLst>
        <pc:spChg chg="mod">
          <ac:chgData name="Shome, Owen" userId="93981b84-ca19-45ce-b3c4-5c108a9770f0" providerId="ADAL" clId="{97363428-BC47-4588-95FE-6C8AB1519B1B}" dt="2023-06-08T17:42:43.528" v="74" actId="20577"/>
          <ac:spMkLst>
            <pc:docMk/>
            <pc:sldMk cId="4172514908" sldId="2147308720"/>
            <ac:spMk id="5" creationId="{35BC91F4-2E40-4374-98E4-04D6CFB0D7C5}"/>
          </ac:spMkLst>
        </pc:spChg>
      </pc:sldChg>
      <pc:sldChg chg="addSp delSp modSp mod">
        <pc:chgData name="Shome, Owen" userId="93981b84-ca19-45ce-b3c4-5c108a9770f0" providerId="ADAL" clId="{97363428-BC47-4588-95FE-6C8AB1519B1B}" dt="2023-06-08T17:47:50.079" v="94"/>
        <pc:sldMkLst>
          <pc:docMk/>
          <pc:sldMk cId="3598720099" sldId="2147308721"/>
        </pc:sldMkLst>
        <pc:spChg chg="add mod">
          <ac:chgData name="Shome, Owen" userId="93981b84-ca19-45ce-b3c4-5c108a9770f0" providerId="ADAL" clId="{97363428-BC47-4588-95FE-6C8AB1519B1B}" dt="2023-06-08T17:22:45.705" v="21"/>
          <ac:spMkLst>
            <pc:docMk/>
            <pc:sldMk cId="3598720099" sldId="2147308721"/>
            <ac:spMk id="2" creationId="{9BCBA9B1-BA3E-5036-EA85-63E30A2C34D4}"/>
          </ac:spMkLst>
        </pc:spChg>
        <pc:spChg chg="add mod">
          <ac:chgData name="Shome, Owen" userId="93981b84-ca19-45ce-b3c4-5c108a9770f0" providerId="ADAL" clId="{97363428-BC47-4588-95FE-6C8AB1519B1B}" dt="2023-06-08T17:22:45.705" v="21"/>
          <ac:spMkLst>
            <pc:docMk/>
            <pc:sldMk cId="3598720099" sldId="2147308721"/>
            <ac:spMk id="3" creationId="{2F914174-E8D2-EF96-1A9E-E0319343B487}"/>
          </ac:spMkLst>
        </pc:spChg>
        <pc:spChg chg="mod">
          <ac:chgData name="Shome, Owen" userId="93981b84-ca19-45ce-b3c4-5c108a9770f0" providerId="ADAL" clId="{97363428-BC47-4588-95FE-6C8AB1519B1B}" dt="2023-06-08T17:47:50.079" v="94"/>
          <ac:spMkLst>
            <pc:docMk/>
            <pc:sldMk cId="3598720099" sldId="2147308721"/>
            <ac:spMk id="4" creationId="{616C1E9C-D1DE-6571-4089-ED07040503EF}"/>
          </ac:spMkLst>
        </pc:spChg>
        <pc:spChg chg="add mod">
          <ac:chgData name="Shome, Owen" userId="93981b84-ca19-45ce-b3c4-5c108a9770f0" providerId="ADAL" clId="{97363428-BC47-4588-95FE-6C8AB1519B1B}" dt="2023-06-08T17:22:45.705" v="21"/>
          <ac:spMkLst>
            <pc:docMk/>
            <pc:sldMk cId="3598720099" sldId="2147308721"/>
            <ac:spMk id="5" creationId="{648190DC-A64A-99AF-CFA6-6F690F91C93A}"/>
          </ac:spMkLst>
        </pc:spChg>
        <pc:spChg chg="mod">
          <ac:chgData name="Shome, Owen" userId="93981b84-ca19-45ce-b3c4-5c108a9770f0" providerId="ADAL" clId="{97363428-BC47-4588-95FE-6C8AB1519B1B}" dt="2023-06-08T17:23:42.631" v="35" actId="1076"/>
          <ac:spMkLst>
            <pc:docMk/>
            <pc:sldMk cId="3598720099" sldId="2147308721"/>
            <ac:spMk id="6" creationId="{E7325629-A6EE-4CED-BAB9-6350C5B4A95C}"/>
          </ac:spMkLst>
        </pc:spChg>
        <pc:spChg chg="add del mod">
          <ac:chgData name="Shome, Owen" userId="93981b84-ca19-45ce-b3c4-5c108a9770f0" providerId="ADAL" clId="{97363428-BC47-4588-95FE-6C8AB1519B1B}" dt="2023-06-08T17:23:05.726" v="25"/>
          <ac:spMkLst>
            <pc:docMk/>
            <pc:sldMk cId="3598720099" sldId="2147308721"/>
            <ac:spMk id="7" creationId="{C65730A3-E719-DC8F-A7C4-62A234CA1AB1}"/>
          </ac:spMkLst>
        </pc:spChg>
        <pc:spChg chg="add del mod">
          <ac:chgData name="Shome, Owen" userId="93981b84-ca19-45ce-b3c4-5c108a9770f0" providerId="ADAL" clId="{97363428-BC47-4588-95FE-6C8AB1519B1B}" dt="2023-06-08T17:23:35.892" v="34" actId="478"/>
          <ac:spMkLst>
            <pc:docMk/>
            <pc:sldMk cId="3598720099" sldId="2147308721"/>
            <ac:spMk id="8" creationId="{C80556C9-F12D-2C62-5DC3-0124C1F76377}"/>
          </ac:spMkLst>
        </pc:spChg>
        <pc:spChg chg="mod">
          <ac:chgData name="Shome, Owen" userId="93981b84-ca19-45ce-b3c4-5c108a9770f0" providerId="ADAL" clId="{97363428-BC47-4588-95FE-6C8AB1519B1B}" dt="2023-06-08T17:23:42.631" v="35" actId="1076"/>
          <ac:spMkLst>
            <pc:docMk/>
            <pc:sldMk cId="3598720099" sldId="2147308721"/>
            <ac:spMk id="10" creationId="{74A93B42-1803-4DA9-8E20-8B46A6B5A559}"/>
          </ac:spMkLst>
        </pc:spChg>
        <pc:spChg chg="mod">
          <ac:chgData name="Shome, Owen" userId="93981b84-ca19-45ce-b3c4-5c108a9770f0" providerId="ADAL" clId="{97363428-BC47-4588-95FE-6C8AB1519B1B}" dt="2023-06-08T17:23:42.631" v="35" actId="1076"/>
          <ac:spMkLst>
            <pc:docMk/>
            <pc:sldMk cId="3598720099" sldId="2147308721"/>
            <ac:spMk id="12" creationId="{2E44121B-17A9-46C6-8086-FD2EF88C547F}"/>
          </ac:spMkLst>
        </pc:spChg>
      </pc:sldChg>
      <pc:sldChg chg="modSp mod">
        <pc:chgData name="Shome, Owen" userId="93981b84-ca19-45ce-b3c4-5c108a9770f0" providerId="ADAL" clId="{97363428-BC47-4588-95FE-6C8AB1519B1B}" dt="2023-06-08T16:16:30.408" v="0" actId="948"/>
        <pc:sldMkLst>
          <pc:docMk/>
          <pc:sldMk cId="416252857" sldId="2147308722"/>
        </pc:sldMkLst>
        <pc:spChg chg="mod">
          <ac:chgData name="Shome, Owen" userId="93981b84-ca19-45ce-b3c4-5c108a9770f0" providerId="ADAL" clId="{97363428-BC47-4588-95FE-6C8AB1519B1B}" dt="2023-06-08T16:16:30.408" v="0" actId="948"/>
          <ac:spMkLst>
            <pc:docMk/>
            <pc:sldMk cId="416252857" sldId="2147308722"/>
            <ac:spMk id="3" creationId="{707B3F3F-B8EC-430E-83F1-DE4D32DAAF4D}"/>
          </ac:spMkLst>
        </pc:spChg>
      </pc:sldChg>
      <pc:sldChg chg="modSp mod">
        <pc:chgData name="Shome, Owen" userId="93981b84-ca19-45ce-b3c4-5c108a9770f0" providerId="ADAL" clId="{97363428-BC47-4588-95FE-6C8AB1519B1B}" dt="2023-06-08T17:13:14.365" v="14" actId="20577"/>
        <pc:sldMkLst>
          <pc:docMk/>
          <pc:sldMk cId="3119302776" sldId="2147308724"/>
        </pc:sldMkLst>
        <pc:spChg chg="mod">
          <ac:chgData name="Shome, Owen" userId="93981b84-ca19-45ce-b3c4-5c108a9770f0" providerId="ADAL" clId="{97363428-BC47-4588-95FE-6C8AB1519B1B}" dt="2023-06-08T17:13:14.365" v="14" actId="20577"/>
          <ac:spMkLst>
            <pc:docMk/>
            <pc:sldMk cId="3119302776" sldId="2147308724"/>
            <ac:spMk id="5" creationId="{35BC91F4-2E40-4374-98E4-04D6CFB0D7C5}"/>
          </ac:spMkLst>
        </pc:spChg>
      </pc:sldChg>
      <pc:sldChg chg="modSp mod">
        <pc:chgData name="Shome, Owen" userId="93981b84-ca19-45ce-b3c4-5c108a9770f0" providerId="ADAL" clId="{97363428-BC47-4588-95FE-6C8AB1519B1B}" dt="2023-06-08T17:47:30.614" v="86" actId="1076"/>
        <pc:sldMkLst>
          <pc:docMk/>
          <pc:sldMk cId="3032412570" sldId="2147308729"/>
        </pc:sldMkLst>
        <pc:spChg chg="mod">
          <ac:chgData name="Shome, Owen" userId="93981b84-ca19-45ce-b3c4-5c108a9770f0" providerId="ADAL" clId="{97363428-BC47-4588-95FE-6C8AB1519B1B}" dt="2023-06-08T17:47:30.614" v="86" actId="1076"/>
          <ac:spMkLst>
            <pc:docMk/>
            <pc:sldMk cId="3032412570" sldId="2147308729"/>
            <ac:spMk id="2" creationId="{2A4492C4-1236-057B-8AF5-EA5D6A4D9ACE}"/>
          </ac:spMkLst>
        </pc:spChg>
        <pc:spChg chg="mod">
          <ac:chgData name="Shome, Owen" userId="93981b84-ca19-45ce-b3c4-5c108a9770f0" providerId="ADAL" clId="{97363428-BC47-4588-95FE-6C8AB1519B1B}" dt="2023-06-08T17:47:25.546" v="85"/>
          <ac:spMkLst>
            <pc:docMk/>
            <pc:sldMk cId="3032412570" sldId="2147308729"/>
            <ac:spMk id="3" creationId="{4D286D45-BE18-3358-12DA-42E27FE7FE94}"/>
          </ac:spMkLst>
        </pc:spChg>
        <pc:spChg chg="mod">
          <ac:chgData name="Shome, Owen" userId="93981b84-ca19-45ce-b3c4-5c108a9770f0" providerId="ADAL" clId="{97363428-BC47-4588-95FE-6C8AB1519B1B}" dt="2023-06-08T17:47:30.614" v="86" actId="1076"/>
          <ac:spMkLst>
            <pc:docMk/>
            <pc:sldMk cId="3032412570" sldId="2147308729"/>
            <ac:spMk id="4" creationId="{60D5612C-3F77-6F80-8B92-4824F0C2DBD1}"/>
          </ac:spMkLst>
        </pc:spChg>
        <pc:spChg chg="mod">
          <ac:chgData name="Shome, Owen" userId="93981b84-ca19-45ce-b3c4-5c108a9770f0" providerId="ADAL" clId="{97363428-BC47-4588-95FE-6C8AB1519B1B}" dt="2023-06-08T17:47:30.614" v="86" actId="1076"/>
          <ac:spMkLst>
            <pc:docMk/>
            <pc:sldMk cId="3032412570" sldId="2147308729"/>
            <ac:spMk id="8" creationId="{98D9601D-39A2-AABD-1DCF-292D888CEFB6}"/>
          </ac:spMkLst>
        </pc:spChg>
        <pc:picChg chg="mod">
          <ac:chgData name="Shome, Owen" userId="93981b84-ca19-45ce-b3c4-5c108a9770f0" providerId="ADAL" clId="{97363428-BC47-4588-95FE-6C8AB1519B1B}" dt="2023-06-08T17:47:30.614" v="86" actId="1076"/>
          <ac:picMkLst>
            <pc:docMk/>
            <pc:sldMk cId="3032412570" sldId="2147308729"/>
            <ac:picMk id="5" creationId="{15E2A4B6-4645-9A17-7CFF-B8F9541EAE74}"/>
          </ac:picMkLst>
        </pc:picChg>
        <pc:picChg chg="mod">
          <ac:chgData name="Shome, Owen" userId="93981b84-ca19-45ce-b3c4-5c108a9770f0" providerId="ADAL" clId="{97363428-BC47-4588-95FE-6C8AB1519B1B}" dt="2023-06-08T17:47:30.614" v="86" actId="1076"/>
          <ac:picMkLst>
            <pc:docMk/>
            <pc:sldMk cId="3032412570" sldId="2147308729"/>
            <ac:picMk id="6" creationId="{CAD3AEBE-31D6-A342-DCED-27377A68A7EC}"/>
          </ac:picMkLst>
        </pc:picChg>
        <pc:picChg chg="mod">
          <ac:chgData name="Shome, Owen" userId="93981b84-ca19-45ce-b3c4-5c108a9770f0" providerId="ADAL" clId="{97363428-BC47-4588-95FE-6C8AB1519B1B}" dt="2023-06-08T17:47:30.614" v="86" actId="1076"/>
          <ac:picMkLst>
            <pc:docMk/>
            <pc:sldMk cId="3032412570" sldId="2147308729"/>
            <ac:picMk id="7" creationId="{5644BA07-97EA-A28C-F43B-73F638072F6F}"/>
          </ac:picMkLst>
        </pc:picChg>
      </pc:sldChg>
      <pc:sldChg chg="modSp mod">
        <pc:chgData name="Shome, Owen" userId="93981b84-ca19-45ce-b3c4-5c108a9770f0" providerId="ADAL" clId="{97363428-BC47-4588-95FE-6C8AB1519B1B}" dt="2023-06-08T17:13:28.084" v="18" actId="20577"/>
        <pc:sldMkLst>
          <pc:docMk/>
          <pc:sldMk cId="2717220744" sldId="2147308732"/>
        </pc:sldMkLst>
        <pc:spChg chg="mod">
          <ac:chgData name="Shome, Owen" userId="93981b84-ca19-45ce-b3c4-5c108a9770f0" providerId="ADAL" clId="{97363428-BC47-4588-95FE-6C8AB1519B1B}" dt="2023-06-08T17:13:28.084" v="18" actId="20577"/>
          <ac:spMkLst>
            <pc:docMk/>
            <pc:sldMk cId="2717220744" sldId="2147308732"/>
            <ac:spMk id="5" creationId="{35BC91F4-2E40-4374-98E4-04D6CFB0D7C5}"/>
          </ac:spMkLst>
        </pc:spChg>
      </pc:sldChg>
      <pc:sldChg chg="modSp mod">
        <pc:chgData name="Shome, Owen" userId="93981b84-ca19-45ce-b3c4-5c108a9770f0" providerId="ADAL" clId="{97363428-BC47-4588-95FE-6C8AB1519B1B}" dt="2023-06-08T17:13:35.083" v="20" actId="20577"/>
        <pc:sldMkLst>
          <pc:docMk/>
          <pc:sldMk cId="743460350" sldId="2147308736"/>
        </pc:sldMkLst>
        <pc:spChg chg="mod">
          <ac:chgData name="Shome, Owen" userId="93981b84-ca19-45ce-b3c4-5c108a9770f0" providerId="ADAL" clId="{97363428-BC47-4588-95FE-6C8AB1519B1B}" dt="2023-06-08T17:13:35.083" v="20" actId="20577"/>
          <ac:spMkLst>
            <pc:docMk/>
            <pc:sldMk cId="743460350" sldId="2147308736"/>
            <ac:spMk id="5" creationId="{35BC91F4-2E40-4374-98E4-04D6CFB0D7C5}"/>
          </ac:spMkLst>
        </pc:spChg>
      </pc:sldChg>
      <pc:sldChg chg="modSp mod">
        <pc:chgData name="Shome, Owen" userId="93981b84-ca19-45ce-b3c4-5c108a9770f0" providerId="ADAL" clId="{97363428-BC47-4588-95FE-6C8AB1519B1B}" dt="2023-06-08T17:47:41.321" v="90"/>
        <pc:sldMkLst>
          <pc:docMk/>
          <pc:sldMk cId="1220662451" sldId="2147308742"/>
        </pc:sldMkLst>
        <pc:spChg chg="mod">
          <ac:chgData name="Shome, Owen" userId="93981b84-ca19-45ce-b3c4-5c108a9770f0" providerId="ADAL" clId="{97363428-BC47-4588-95FE-6C8AB1519B1B}" dt="2023-06-08T17:47:41.321" v="90"/>
          <ac:spMkLst>
            <pc:docMk/>
            <pc:sldMk cId="1220662451" sldId="2147308742"/>
            <ac:spMk id="3" creationId="{4D286D45-BE18-3358-12DA-42E27FE7FE94}"/>
          </ac:spMkLst>
        </pc:spChg>
      </pc:sldChg>
      <pc:sldChg chg="modSp mod">
        <pc:chgData name="Shome, Owen" userId="93981b84-ca19-45ce-b3c4-5c108a9770f0" providerId="ADAL" clId="{97363428-BC47-4588-95FE-6C8AB1519B1B}" dt="2023-06-08T17:12:43.040" v="8"/>
        <pc:sldMkLst>
          <pc:docMk/>
          <pc:sldMk cId="1276806653" sldId="2147308746"/>
        </pc:sldMkLst>
        <pc:spChg chg="mod">
          <ac:chgData name="Shome, Owen" userId="93981b84-ca19-45ce-b3c4-5c108a9770f0" providerId="ADAL" clId="{97363428-BC47-4588-95FE-6C8AB1519B1B}" dt="2023-06-08T17:12:43.040" v="8"/>
          <ac:spMkLst>
            <pc:docMk/>
            <pc:sldMk cId="1276806653" sldId="2147308746"/>
            <ac:spMk id="2" creationId="{DBF4F61D-F45F-571A-FE81-4862542D38AE}"/>
          </ac:spMkLst>
        </pc:spChg>
        <pc:spChg chg="mod">
          <ac:chgData name="Shome, Owen" userId="93981b84-ca19-45ce-b3c4-5c108a9770f0" providerId="ADAL" clId="{97363428-BC47-4588-95FE-6C8AB1519B1B}" dt="2023-06-08T17:11:58.921" v="4"/>
          <ac:spMkLst>
            <pc:docMk/>
            <pc:sldMk cId="1276806653" sldId="2147308746"/>
            <ac:spMk id="3" creationId="{4D286D45-BE18-3358-12DA-42E27FE7FE94}"/>
          </ac:spMkLst>
        </pc:spChg>
      </pc:sldChg>
      <pc:sldChg chg="modSp mod">
        <pc:chgData name="Shome, Owen" userId="93981b84-ca19-45ce-b3c4-5c108a9770f0" providerId="ADAL" clId="{97363428-BC47-4588-95FE-6C8AB1519B1B}" dt="2023-06-08T17:12:51.247" v="12"/>
        <pc:sldMkLst>
          <pc:docMk/>
          <pc:sldMk cId="732587304" sldId="2147308748"/>
        </pc:sldMkLst>
        <pc:spChg chg="mod">
          <ac:chgData name="Shome, Owen" userId="93981b84-ca19-45ce-b3c4-5c108a9770f0" providerId="ADAL" clId="{97363428-BC47-4588-95FE-6C8AB1519B1B}" dt="2023-06-08T17:12:51.247" v="12"/>
          <ac:spMkLst>
            <pc:docMk/>
            <pc:sldMk cId="732587304" sldId="2147308748"/>
            <ac:spMk id="2" creationId="{DBF4F61D-F45F-571A-FE81-4862542D38AE}"/>
          </ac:spMkLst>
        </pc:spChg>
      </pc:sldChg>
      <pc:sldChg chg="modNotes">
        <pc:chgData name="Shome, Owen" userId="93981b84-ca19-45ce-b3c4-5c108a9770f0" providerId="ADAL" clId="{97363428-BC47-4588-95FE-6C8AB1519B1B}" dt="2023-06-08T19:07:27.309" v="140" actId="20577"/>
        <pc:sldMkLst>
          <pc:docMk/>
          <pc:sldMk cId="597467608" sldId="2147308796"/>
        </pc:sldMkLst>
      </pc:sldChg>
      <pc:sldChg chg="addSp modSp mod modNotes">
        <pc:chgData name="Shome, Owen" userId="93981b84-ca19-45ce-b3c4-5c108a9770f0" providerId="ADAL" clId="{97363428-BC47-4588-95FE-6C8AB1519B1B}" dt="2023-06-08T19:07:27.312" v="142" actId="20577"/>
        <pc:sldMkLst>
          <pc:docMk/>
          <pc:sldMk cId="3724816923" sldId="2147308797"/>
        </pc:sldMkLst>
        <pc:spChg chg="mod">
          <ac:chgData name="Shome, Owen" userId="93981b84-ca19-45ce-b3c4-5c108a9770f0" providerId="ADAL" clId="{97363428-BC47-4588-95FE-6C8AB1519B1B}" dt="2023-06-08T17:49:36.487" v="106" actId="12789"/>
          <ac:spMkLst>
            <pc:docMk/>
            <pc:sldMk cId="3724816923" sldId="2147308797"/>
            <ac:spMk id="7" creationId="{CD660652-B0A0-DDD1-F462-3D09BFC466F4}"/>
          </ac:spMkLst>
        </pc:spChg>
        <pc:spChg chg="mod">
          <ac:chgData name="Shome, Owen" userId="93981b84-ca19-45ce-b3c4-5c108a9770f0" providerId="ADAL" clId="{97363428-BC47-4588-95FE-6C8AB1519B1B}" dt="2023-06-08T17:49:32.767" v="105" actId="12789"/>
          <ac:spMkLst>
            <pc:docMk/>
            <pc:sldMk cId="3724816923" sldId="2147308797"/>
            <ac:spMk id="8" creationId="{1B210B9B-412B-08D8-655D-9FB405134F96}"/>
          </ac:spMkLst>
        </pc:spChg>
        <pc:spChg chg="mod">
          <ac:chgData name="Shome, Owen" userId="93981b84-ca19-45ce-b3c4-5c108a9770f0" providerId="ADAL" clId="{97363428-BC47-4588-95FE-6C8AB1519B1B}" dt="2023-06-08T17:49:36.487" v="106" actId="12789"/>
          <ac:spMkLst>
            <pc:docMk/>
            <pc:sldMk cId="3724816923" sldId="2147308797"/>
            <ac:spMk id="15" creationId="{07D44F2B-5E24-154B-FFB3-693B25DDB139}"/>
          </ac:spMkLst>
        </pc:spChg>
        <pc:spChg chg="mod">
          <ac:chgData name="Shome, Owen" userId="93981b84-ca19-45ce-b3c4-5c108a9770f0" providerId="ADAL" clId="{97363428-BC47-4588-95FE-6C8AB1519B1B}" dt="2023-06-08T17:49:32.767" v="105" actId="12789"/>
          <ac:spMkLst>
            <pc:docMk/>
            <pc:sldMk cId="3724816923" sldId="2147308797"/>
            <ac:spMk id="20" creationId="{943E7264-CE8F-8738-F87D-DA0522420626}"/>
          </ac:spMkLst>
        </pc:spChg>
        <pc:grpChg chg="add mod">
          <ac:chgData name="Shome, Owen" userId="93981b84-ca19-45ce-b3c4-5c108a9770f0" providerId="ADAL" clId="{97363428-BC47-4588-95FE-6C8AB1519B1B}" dt="2023-06-08T17:49:32.767" v="105" actId="12789"/>
          <ac:grpSpMkLst>
            <pc:docMk/>
            <pc:sldMk cId="3724816923" sldId="2147308797"/>
            <ac:grpSpMk id="2" creationId="{819D0ECB-0480-1693-E6C1-6B11E9891D8C}"/>
          </ac:grpSpMkLst>
        </pc:grpChg>
        <pc:grpChg chg="add mod">
          <ac:chgData name="Shome, Owen" userId="93981b84-ca19-45ce-b3c4-5c108a9770f0" providerId="ADAL" clId="{97363428-BC47-4588-95FE-6C8AB1519B1B}" dt="2023-06-08T17:49:32.767" v="105" actId="12789"/>
          <ac:grpSpMkLst>
            <pc:docMk/>
            <pc:sldMk cId="3724816923" sldId="2147308797"/>
            <ac:grpSpMk id="3" creationId="{EAC1CE74-364C-CBF7-E37B-517DA1C57C0F}"/>
          </ac:grpSpMkLst>
        </pc:grpChg>
        <pc:picChg chg="mod">
          <ac:chgData name="Shome, Owen" userId="93981b84-ca19-45ce-b3c4-5c108a9770f0" providerId="ADAL" clId="{97363428-BC47-4588-95FE-6C8AB1519B1B}" dt="2023-06-08T17:49:32.767" v="105" actId="12789"/>
          <ac:picMkLst>
            <pc:docMk/>
            <pc:sldMk cId="3724816923" sldId="2147308797"/>
            <ac:picMk id="12" creationId="{F18C9339-7918-E652-4345-BB9CF53B7864}"/>
          </ac:picMkLst>
        </pc:picChg>
        <pc:picChg chg="mod">
          <ac:chgData name="Shome, Owen" userId="93981b84-ca19-45ce-b3c4-5c108a9770f0" providerId="ADAL" clId="{97363428-BC47-4588-95FE-6C8AB1519B1B}" dt="2023-06-08T17:49:32.767" v="105" actId="12789"/>
          <ac:picMkLst>
            <pc:docMk/>
            <pc:sldMk cId="3724816923" sldId="2147308797"/>
            <ac:picMk id="48" creationId="{E8B8E79D-C123-C3F7-D7FA-6009222C79C9}"/>
          </ac:picMkLst>
        </pc:picChg>
        <pc:cxnChg chg="mod">
          <ac:chgData name="Shome, Owen" userId="93981b84-ca19-45ce-b3c4-5c108a9770f0" providerId="ADAL" clId="{97363428-BC47-4588-95FE-6C8AB1519B1B}" dt="2023-06-08T17:49:40.334" v="107" actId="12789"/>
          <ac:cxnSpMkLst>
            <pc:docMk/>
            <pc:sldMk cId="3724816923" sldId="2147308797"/>
            <ac:cxnSpMk id="16" creationId="{CED4AC37-BB0C-C611-1801-9762229ED80E}"/>
          </ac:cxnSpMkLst>
        </pc:cxnChg>
        <pc:cxnChg chg="mod">
          <ac:chgData name="Shome, Owen" userId="93981b84-ca19-45ce-b3c4-5c108a9770f0" providerId="ADAL" clId="{97363428-BC47-4588-95FE-6C8AB1519B1B}" dt="2023-06-08T17:49:40.334" v="107" actId="12789"/>
          <ac:cxnSpMkLst>
            <pc:docMk/>
            <pc:sldMk cId="3724816923" sldId="2147308797"/>
            <ac:cxnSpMk id="23" creationId="{EF403EB0-0E84-3F25-EC44-052F88197B30}"/>
          </ac:cxnSpMkLst>
        </pc:cxnChg>
      </pc:sldChg>
      <pc:sldChg chg="modSp mod">
        <pc:chgData name="Shome, Owen" userId="93981b84-ca19-45ce-b3c4-5c108a9770f0" providerId="ADAL" clId="{97363428-BC47-4588-95FE-6C8AB1519B1B}" dt="2023-06-08T17:25:51.734" v="41" actId="20577"/>
        <pc:sldMkLst>
          <pc:docMk/>
          <pc:sldMk cId="2441981812" sldId="2147308798"/>
        </pc:sldMkLst>
        <pc:spChg chg="mod">
          <ac:chgData name="Shome, Owen" userId="93981b84-ca19-45ce-b3c4-5c108a9770f0" providerId="ADAL" clId="{97363428-BC47-4588-95FE-6C8AB1519B1B}" dt="2023-06-08T17:25:46.496" v="39"/>
          <ac:spMkLst>
            <pc:docMk/>
            <pc:sldMk cId="2441981812" sldId="2147308798"/>
            <ac:spMk id="3" creationId="{4D286D45-BE18-3358-12DA-42E27FE7FE94}"/>
          </ac:spMkLst>
        </pc:spChg>
        <pc:spChg chg="mod">
          <ac:chgData name="Shome, Owen" userId="93981b84-ca19-45ce-b3c4-5c108a9770f0" providerId="ADAL" clId="{97363428-BC47-4588-95FE-6C8AB1519B1B}" dt="2023-06-08T17:25:51.734" v="41" actId="20577"/>
          <ac:spMkLst>
            <pc:docMk/>
            <pc:sldMk cId="2441981812" sldId="2147308798"/>
            <ac:spMk id="17" creationId="{6D305A15-A006-4423-AAF0-4632F46BFB4E}"/>
          </ac:spMkLst>
        </pc:spChg>
      </pc:sldChg>
      <pc:sldChg chg="modSp mod">
        <pc:chgData name="Shome, Owen" userId="93981b84-ca19-45ce-b3c4-5c108a9770f0" providerId="ADAL" clId="{97363428-BC47-4588-95FE-6C8AB1519B1B}" dt="2023-06-08T17:48:19.742" v="102"/>
        <pc:sldMkLst>
          <pc:docMk/>
          <pc:sldMk cId="568560014" sldId="2147308799"/>
        </pc:sldMkLst>
        <pc:spChg chg="mod">
          <ac:chgData name="Shome, Owen" userId="93981b84-ca19-45ce-b3c4-5c108a9770f0" providerId="ADAL" clId="{97363428-BC47-4588-95FE-6C8AB1519B1B}" dt="2023-06-08T17:48:19.742" v="102"/>
          <ac:spMkLst>
            <pc:docMk/>
            <pc:sldMk cId="568560014" sldId="2147308799"/>
            <ac:spMk id="3" creationId="{4D286D45-BE18-3358-12DA-42E27FE7FE94}"/>
          </ac:spMkLst>
        </pc:spChg>
      </pc:sldChg>
      <pc:sldChg chg="modNotes">
        <pc:chgData name="Shome, Owen" userId="93981b84-ca19-45ce-b3c4-5c108a9770f0" providerId="ADAL" clId="{97363428-BC47-4588-95FE-6C8AB1519B1B}" dt="2023-06-08T19:07:27.311" v="141" actId="20577"/>
        <pc:sldMkLst>
          <pc:docMk/>
          <pc:sldMk cId="3443034500" sldId="2147308803"/>
        </pc:sldMkLst>
      </pc:sldChg>
      <pc:sldChg chg="del">
        <pc:chgData name="Shome, Owen" userId="93981b84-ca19-45ce-b3c4-5c108a9770f0" providerId="ADAL" clId="{97363428-BC47-4588-95FE-6C8AB1519B1B}" dt="2023-06-08T17:35:19.560" v="59" actId="47"/>
        <pc:sldMkLst>
          <pc:docMk/>
          <pc:sldMk cId="1995224377" sldId="2147308805"/>
        </pc:sldMkLst>
      </pc:sldChg>
      <pc:sldChg chg="add del">
        <pc:chgData name="Shome, Owen" userId="93981b84-ca19-45ce-b3c4-5c108a9770f0" providerId="ADAL" clId="{97363428-BC47-4588-95FE-6C8AB1519B1B}" dt="2023-06-08T17:35:04.277" v="57"/>
        <pc:sldMkLst>
          <pc:docMk/>
          <pc:sldMk cId="96222389" sldId="2147308808"/>
        </pc:sldMkLst>
      </pc:sldChg>
      <pc:sldChg chg="modSp add mod">
        <pc:chgData name="Shome, Owen" userId="93981b84-ca19-45ce-b3c4-5c108a9770f0" providerId="ADAL" clId="{97363428-BC47-4588-95FE-6C8AB1519B1B}" dt="2023-06-08T17:35:23.727" v="69" actId="20577"/>
        <pc:sldMkLst>
          <pc:docMk/>
          <pc:sldMk cId="2061736911" sldId="2147308808"/>
        </pc:sldMkLst>
        <pc:spChg chg="mod">
          <ac:chgData name="Shome, Owen" userId="93981b84-ca19-45ce-b3c4-5c108a9770f0" providerId="ADAL" clId="{97363428-BC47-4588-95FE-6C8AB1519B1B}" dt="2023-06-08T17:35:23.727" v="69" actId="20577"/>
          <ac:spMkLst>
            <pc:docMk/>
            <pc:sldMk cId="2061736911" sldId="2147308808"/>
            <ac:spMk id="31" creationId="{0EB9768B-495F-DC32-1F98-4CAFADE2689B}"/>
          </ac:spMkLst>
        </pc:spChg>
      </pc:sldChg>
      <pc:sldChg chg="modSp add mod ord">
        <pc:chgData name="Shome, Owen" userId="93981b84-ca19-45ce-b3c4-5c108a9770f0" providerId="ADAL" clId="{97363428-BC47-4588-95FE-6C8AB1519B1B}" dt="2023-06-08T18:24:17.600" v="135" actId="5793"/>
        <pc:sldMkLst>
          <pc:docMk/>
          <pc:sldMk cId="2417860250" sldId="2147308809"/>
        </pc:sldMkLst>
        <pc:spChg chg="mod">
          <ac:chgData name="Shome, Owen" userId="93981b84-ca19-45ce-b3c4-5c108a9770f0" providerId="ADAL" clId="{97363428-BC47-4588-95FE-6C8AB1519B1B}" dt="2023-06-08T18:24:17.600" v="135" actId="5793"/>
          <ac:spMkLst>
            <pc:docMk/>
            <pc:sldMk cId="2417860250" sldId="2147308809"/>
            <ac:spMk id="5" creationId="{35BC91F4-2E40-4374-98E4-04D6CFB0D7C5}"/>
          </ac:spMkLst>
        </pc:spChg>
      </pc:sldChg>
    </pc:docChg>
  </pc:docChgLst>
  <pc:docChgLst>
    <pc:chgData name="Pam Hatcher" userId="S::pam.hatcher_healthtechsolutions.com#ext#@nasua.onmicrosoft.com::35044830-aadb-41b8-b6fb-849babb1e834" providerId="AD" clId="Web-{58A14D8E-0813-4A4B-A928-FE6B33F772A5}"/>
    <pc:docChg chg="addSld delSld modSld sldOrd modSection">
      <pc:chgData name="Pam Hatcher" userId="S::pam.hatcher_healthtechsolutions.com#ext#@nasua.onmicrosoft.com::35044830-aadb-41b8-b6fb-849babb1e834" providerId="AD" clId="Web-{58A14D8E-0813-4A4B-A928-FE6B33F772A5}" dt="2023-05-22T18:29:42.197" v="453" actId="20577"/>
      <pc:docMkLst>
        <pc:docMk/>
      </pc:docMkLst>
      <pc:sldChg chg="mod ord modShow modCm">
        <pc:chgData name="Pam Hatcher" userId="S::pam.hatcher_healthtechsolutions.com#ext#@nasua.onmicrosoft.com::35044830-aadb-41b8-b6fb-849babb1e834" providerId="AD" clId="Web-{58A14D8E-0813-4A4B-A928-FE6B33F772A5}" dt="2023-05-22T18:14:00.033" v="193"/>
        <pc:sldMkLst>
          <pc:docMk/>
          <pc:sldMk cId="1425595187" sldId="2147308700"/>
        </pc:sldMkLst>
      </pc:sldChg>
      <pc:sldChg chg="modSp">
        <pc:chgData name="Pam Hatcher" userId="S::pam.hatcher_healthtechsolutions.com#ext#@nasua.onmicrosoft.com::35044830-aadb-41b8-b6fb-849babb1e834" providerId="AD" clId="Web-{58A14D8E-0813-4A4B-A928-FE6B33F772A5}" dt="2023-05-22T18:29:42.197" v="453" actId="20577"/>
        <pc:sldMkLst>
          <pc:docMk/>
          <pc:sldMk cId="1736875805" sldId="2147308701"/>
        </pc:sldMkLst>
        <pc:spChg chg="mod">
          <ac:chgData name="Pam Hatcher" userId="S::pam.hatcher_healthtechsolutions.com#ext#@nasua.onmicrosoft.com::35044830-aadb-41b8-b6fb-849babb1e834" providerId="AD" clId="Web-{58A14D8E-0813-4A4B-A928-FE6B33F772A5}" dt="2023-05-22T18:29:42.197" v="453" actId="20577"/>
          <ac:spMkLst>
            <pc:docMk/>
            <pc:sldMk cId="1736875805" sldId="2147308701"/>
            <ac:spMk id="2" creationId="{8AD1C9F2-6030-CC38-7A8B-9ECD75F39C65}"/>
          </ac:spMkLst>
        </pc:spChg>
      </pc:sldChg>
      <pc:sldChg chg="del">
        <pc:chgData name="Pam Hatcher" userId="S::pam.hatcher_healthtechsolutions.com#ext#@nasua.onmicrosoft.com::35044830-aadb-41b8-b6fb-849babb1e834" providerId="AD" clId="Web-{58A14D8E-0813-4A4B-A928-FE6B33F772A5}" dt="2023-05-22T18:21:07.043" v="248"/>
        <pc:sldMkLst>
          <pc:docMk/>
          <pc:sldMk cId="157863257" sldId="2147308702"/>
        </pc:sldMkLst>
      </pc:sldChg>
      <pc:sldChg chg="del">
        <pc:chgData name="Pam Hatcher" userId="S::pam.hatcher_healthtechsolutions.com#ext#@nasua.onmicrosoft.com::35044830-aadb-41b8-b6fb-849babb1e834" providerId="AD" clId="Web-{58A14D8E-0813-4A4B-A928-FE6B33F772A5}" dt="2023-05-22T18:27:59.710" v="360"/>
        <pc:sldMkLst>
          <pc:docMk/>
          <pc:sldMk cId="357019008" sldId="2147308703"/>
        </pc:sldMkLst>
      </pc:sldChg>
      <pc:sldChg chg="del">
        <pc:chgData name="Pam Hatcher" userId="S::pam.hatcher_healthtechsolutions.com#ext#@nasua.onmicrosoft.com::35044830-aadb-41b8-b6fb-849babb1e834" providerId="AD" clId="Web-{58A14D8E-0813-4A4B-A928-FE6B33F772A5}" dt="2023-05-22T18:27:37.709" v="359"/>
        <pc:sldMkLst>
          <pc:docMk/>
          <pc:sldMk cId="4084362052" sldId="2147308704"/>
        </pc:sldMkLst>
      </pc:sldChg>
      <pc:sldChg chg="del">
        <pc:chgData name="Pam Hatcher" userId="S::pam.hatcher_healthtechsolutions.com#ext#@nasua.onmicrosoft.com::35044830-aadb-41b8-b6fb-849babb1e834" providerId="AD" clId="Web-{58A14D8E-0813-4A4B-A928-FE6B33F772A5}" dt="2023-05-22T18:27:35.616" v="358"/>
        <pc:sldMkLst>
          <pc:docMk/>
          <pc:sldMk cId="703978130" sldId="2147308705"/>
        </pc:sldMkLst>
      </pc:sldChg>
      <pc:sldChg chg="del">
        <pc:chgData name="Pam Hatcher" userId="S::pam.hatcher_healthtechsolutions.com#ext#@nasua.onmicrosoft.com::35044830-aadb-41b8-b6fb-849babb1e834" providerId="AD" clId="Web-{58A14D8E-0813-4A4B-A928-FE6B33F772A5}" dt="2023-05-22T18:27:33.647" v="357"/>
        <pc:sldMkLst>
          <pc:docMk/>
          <pc:sldMk cId="2871308164" sldId="2147308706"/>
        </pc:sldMkLst>
      </pc:sldChg>
      <pc:sldChg chg="del">
        <pc:chgData name="Pam Hatcher" userId="S::pam.hatcher_healthtechsolutions.com#ext#@nasua.onmicrosoft.com::35044830-aadb-41b8-b6fb-849babb1e834" providerId="AD" clId="Web-{58A14D8E-0813-4A4B-A928-FE6B33F772A5}" dt="2023-05-22T18:27:30.084" v="356"/>
        <pc:sldMkLst>
          <pc:docMk/>
          <pc:sldMk cId="904661793" sldId="2147308707"/>
        </pc:sldMkLst>
      </pc:sldChg>
      <pc:sldChg chg="del">
        <pc:chgData name="Pam Hatcher" userId="S::pam.hatcher_healthtechsolutions.com#ext#@nasua.onmicrosoft.com::35044830-aadb-41b8-b6fb-849babb1e834" providerId="AD" clId="Web-{58A14D8E-0813-4A4B-A928-FE6B33F772A5}" dt="2023-05-22T18:27:28.319" v="355"/>
        <pc:sldMkLst>
          <pc:docMk/>
          <pc:sldMk cId="2344904959" sldId="2147308708"/>
        </pc:sldMkLst>
      </pc:sldChg>
      <pc:sldChg chg="del">
        <pc:chgData name="Pam Hatcher" userId="S::pam.hatcher_healthtechsolutions.com#ext#@nasua.onmicrosoft.com::35044830-aadb-41b8-b6fb-849babb1e834" providerId="AD" clId="Web-{58A14D8E-0813-4A4B-A928-FE6B33F772A5}" dt="2023-05-22T18:27:26.100" v="354"/>
        <pc:sldMkLst>
          <pc:docMk/>
          <pc:sldMk cId="1712452067" sldId="2147308709"/>
        </pc:sldMkLst>
      </pc:sldChg>
      <pc:sldChg chg="del">
        <pc:chgData name="Pam Hatcher" userId="S::pam.hatcher_healthtechsolutions.com#ext#@nasua.onmicrosoft.com::35044830-aadb-41b8-b6fb-849babb1e834" providerId="AD" clId="Web-{58A14D8E-0813-4A4B-A928-FE6B33F772A5}" dt="2023-05-22T18:27:22.615" v="353"/>
        <pc:sldMkLst>
          <pc:docMk/>
          <pc:sldMk cId="1066977320" sldId="2147308710"/>
        </pc:sldMkLst>
      </pc:sldChg>
      <pc:sldChg chg="del">
        <pc:chgData name="Pam Hatcher" userId="S::pam.hatcher_healthtechsolutions.com#ext#@nasua.onmicrosoft.com::35044830-aadb-41b8-b6fb-849babb1e834" providerId="AD" clId="Web-{58A14D8E-0813-4A4B-A928-FE6B33F772A5}" dt="2023-05-22T18:27:20.100" v="352"/>
        <pc:sldMkLst>
          <pc:docMk/>
          <pc:sldMk cId="2228794677" sldId="2147308711"/>
        </pc:sldMkLst>
      </pc:sldChg>
      <pc:sldChg chg="del">
        <pc:chgData name="Pam Hatcher" userId="S::pam.hatcher_healthtechsolutions.com#ext#@nasua.onmicrosoft.com::35044830-aadb-41b8-b6fb-849babb1e834" providerId="AD" clId="Web-{58A14D8E-0813-4A4B-A928-FE6B33F772A5}" dt="2023-05-22T18:27:18.146" v="351"/>
        <pc:sldMkLst>
          <pc:docMk/>
          <pc:sldMk cId="1843311982" sldId="2147308712"/>
        </pc:sldMkLst>
      </pc:sldChg>
      <pc:sldChg chg="del">
        <pc:chgData name="Pam Hatcher" userId="S::pam.hatcher_healthtechsolutions.com#ext#@nasua.onmicrosoft.com::35044830-aadb-41b8-b6fb-849babb1e834" providerId="AD" clId="Web-{58A14D8E-0813-4A4B-A928-FE6B33F772A5}" dt="2023-05-22T18:19:16.213" v="238"/>
        <pc:sldMkLst>
          <pc:docMk/>
          <pc:sldMk cId="773161511" sldId="2147308713"/>
        </pc:sldMkLst>
      </pc:sldChg>
      <pc:sldChg chg="del">
        <pc:chgData name="Pam Hatcher" userId="S::pam.hatcher_healthtechsolutions.com#ext#@nasua.onmicrosoft.com::35044830-aadb-41b8-b6fb-849babb1e834" providerId="AD" clId="Web-{58A14D8E-0813-4A4B-A928-FE6B33F772A5}" dt="2023-05-22T18:19:06.259" v="237"/>
        <pc:sldMkLst>
          <pc:docMk/>
          <pc:sldMk cId="4202376407" sldId="2147308714"/>
        </pc:sldMkLst>
      </pc:sldChg>
      <pc:sldChg chg="del">
        <pc:chgData name="Pam Hatcher" userId="S::pam.hatcher_healthtechsolutions.com#ext#@nasua.onmicrosoft.com::35044830-aadb-41b8-b6fb-849babb1e834" providerId="AD" clId="Web-{58A14D8E-0813-4A4B-A928-FE6B33F772A5}" dt="2023-05-22T18:19:04.806" v="236"/>
        <pc:sldMkLst>
          <pc:docMk/>
          <pc:sldMk cId="3365768456" sldId="2147308715"/>
        </pc:sldMkLst>
      </pc:sldChg>
      <pc:sldChg chg="mod ord modShow">
        <pc:chgData name="Pam Hatcher" userId="S::pam.hatcher_healthtechsolutions.com#ext#@nasua.onmicrosoft.com::35044830-aadb-41b8-b6fb-849babb1e834" providerId="AD" clId="Web-{58A14D8E-0813-4A4B-A928-FE6B33F772A5}" dt="2023-05-22T18:18:33.368" v="235"/>
        <pc:sldMkLst>
          <pc:docMk/>
          <pc:sldMk cId="4046867366" sldId="2147308716"/>
        </pc:sldMkLst>
      </pc:sldChg>
      <pc:sldChg chg="del">
        <pc:chgData name="Pam Hatcher" userId="S::pam.hatcher_healthtechsolutions.com#ext#@nasua.onmicrosoft.com::35044830-aadb-41b8-b6fb-849babb1e834" providerId="AD" clId="Web-{58A14D8E-0813-4A4B-A928-FE6B33F772A5}" dt="2023-05-22T18:14:48.175" v="194"/>
        <pc:sldMkLst>
          <pc:docMk/>
          <pc:sldMk cId="1771173857" sldId="2147308723"/>
        </pc:sldMkLst>
      </pc:sldChg>
      <pc:sldChg chg="modSp">
        <pc:chgData name="Pam Hatcher" userId="S::pam.hatcher_healthtechsolutions.com#ext#@nasua.onmicrosoft.com::35044830-aadb-41b8-b6fb-849babb1e834" providerId="AD" clId="Web-{58A14D8E-0813-4A4B-A928-FE6B33F772A5}" dt="2023-05-22T18:17:28.507" v="233" actId="20577"/>
        <pc:sldMkLst>
          <pc:docMk/>
          <pc:sldMk cId="3032412570" sldId="2147308729"/>
        </pc:sldMkLst>
        <pc:spChg chg="mod">
          <ac:chgData name="Pam Hatcher" userId="S::pam.hatcher_healthtechsolutions.com#ext#@nasua.onmicrosoft.com::35044830-aadb-41b8-b6fb-849babb1e834" providerId="AD" clId="Web-{58A14D8E-0813-4A4B-A928-FE6B33F772A5}" dt="2023-05-22T18:17:28.507" v="233" actId="20577"/>
          <ac:spMkLst>
            <pc:docMk/>
            <pc:sldMk cId="3032412570" sldId="2147308729"/>
            <ac:spMk id="17" creationId="{6D305A15-A006-4423-AAF0-4632F46BFB4E}"/>
          </ac:spMkLst>
        </pc:spChg>
      </pc:sldChg>
      <pc:sldChg chg="modSp add ord replId">
        <pc:chgData name="Pam Hatcher" userId="S::pam.hatcher_healthtechsolutions.com#ext#@nasua.onmicrosoft.com::35044830-aadb-41b8-b6fb-849babb1e834" providerId="AD" clId="Web-{58A14D8E-0813-4A4B-A928-FE6B33F772A5}" dt="2023-05-22T18:00:44.591" v="21" actId="14100"/>
        <pc:sldMkLst>
          <pc:docMk/>
          <pc:sldMk cId="3999532244" sldId="2147308731"/>
        </pc:sldMkLst>
        <pc:spChg chg="mod">
          <ac:chgData name="Pam Hatcher" userId="S::pam.hatcher_healthtechsolutions.com#ext#@nasua.onmicrosoft.com::35044830-aadb-41b8-b6fb-849babb1e834" providerId="AD" clId="Web-{58A14D8E-0813-4A4B-A928-FE6B33F772A5}" dt="2023-05-22T18:00:39.185" v="20" actId="20577"/>
          <ac:spMkLst>
            <pc:docMk/>
            <pc:sldMk cId="3999532244" sldId="2147308731"/>
            <ac:spMk id="5" creationId="{35BC91F4-2E40-4374-98E4-04D6CFB0D7C5}"/>
          </ac:spMkLst>
        </pc:spChg>
        <pc:spChg chg="mod">
          <ac:chgData name="Pam Hatcher" userId="S::pam.hatcher_healthtechsolutions.com#ext#@nasua.onmicrosoft.com::35044830-aadb-41b8-b6fb-849babb1e834" providerId="AD" clId="Web-{58A14D8E-0813-4A4B-A928-FE6B33F772A5}" dt="2023-05-22T18:00:44.591" v="21" actId="14100"/>
          <ac:spMkLst>
            <pc:docMk/>
            <pc:sldMk cId="3999532244" sldId="2147308731"/>
            <ac:spMk id="6" creationId="{907CD1EF-DCD2-48D7-AD53-907055C7D114}"/>
          </ac:spMkLst>
        </pc:spChg>
      </pc:sldChg>
      <pc:sldChg chg="modSp add ord replId">
        <pc:chgData name="Pam Hatcher" userId="S::pam.hatcher_healthtechsolutions.com#ext#@nasua.onmicrosoft.com::35044830-aadb-41b8-b6fb-849babb1e834" providerId="AD" clId="Web-{58A14D8E-0813-4A4B-A928-FE6B33F772A5}" dt="2023-05-22T18:02:02.796" v="32" actId="20577"/>
        <pc:sldMkLst>
          <pc:docMk/>
          <pc:sldMk cId="2717220744" sldId="2147308732"/>
        </pc:sldMkLst>
        <pc:spChg chg="mod">
          <ac:chgData name="Pam Hatcher" userId="S::pam.hatcher_healthtechsolutions.com#ext#@nasua.onmicrosoft.com::35044830-aadb-41b8-b6fb-849babb1e834" providerId="AD" clId="Web-{58A14D8E-0813-4A4B-A928-FE6B33F772A5}" dt="2023-05-22T18:02:02.796" v="32" actId="20577"/>
          <ac:spMkLst>
            <pc:docMk/>
            <pc:sldMk cId="2717220744" sldId="2147308732"/>
            <ac:spMk id="5" creationId="{35BC91F4-2E40-4374-98E4-04D6CFB0D7C5}"/>
          </ac:spMkLst>
        </pc:spChg>
      </pc:sldChg>
      <pc:sldChg chg="modSp add replId">
        <pc:chgData name="Pam Hatcher" userId="S::pam.hatcher_healthtechsolutions.com#ext#@nasua.onmicrosoft.com::35044830-aadb-41b8-b6fb-849babb1e834" providerId="AD" clId="Web-{58A14D8E-0813-4A4B-A928-FE6B33F772A5}" dt="2023-05-22T18:02:30.328" v="36" actId="20577"/>
        <pc:sldMkLst>
          <pc:docMk/>
          <pc:sldMk cId="3512547474" sldId="2147308733"/>
        </pc:sldMkLst>
        <pc:spChg chg="mod">
          <ac:chgData name="Pam Hatcher" userId="S::pam.hatcher_healthtechsolutions.com#ext#@nasua.onmicrosoft.com::35044830-aadb-41b8-b6fb-849babb1e834" providerId="AD" clId="Web-{58A14D8E-0813-4A4B-A928-FE6B33F772A5}" dt="2023-05-22T18:02:30.328" v="36" actId="20577"/>
          <ac:spMkLst>
            <pc:docMk/>
            <pc:sldMk cId="3512547474" sldId="2147308733"/>
            <ac:spMk id="5" creationId="{35BC91F4-2E40-4374-98E4-04D6CFB0D7C5}"/>
          </ac:spMkLst>
        </pc:spChg>
      </pc:sldChg>
      <pc:sldChg chg="addSp modSp add replId">
        <pc:chgData name="Pam Hatcher" userId="S::pam.hatcher_healthtechsolutions.com#ext#@nasua.onmicrosoft.com::35044830-aadb-41b8-b6fb-849babb1e834" providerId="AD" clId="Web-{58A14D8E-0813-4A4B-A928-FE6B33F772A5}" dt="2023-05-22T18:13:13.204" v="191" actId="20577"/>
        <pc:sldMkLst>
          <pc:docMk/>
          <pc:sldMk cId="197315824" sldId="2147308734"/>
        </pc:sldMkLst>
        <pc:spChg chg="mod">
          <ac:chgData name="Pam Hatcher" userId="S::pam.hatcher_healthtechsolutions.com#ext#@nasua.onmicrosoft.com::35044830-aadb-41b8-b6fb-849babb1e834" providerId="AD" clId="Web-{58A14D8E-0813-4A4B-A928-FE6B33F772A5}" dt="2023-05-22T18:08:08.462" v="82" actId="20577"/>
          <ac:spMkLst>
            <pc:docMk/>
            <pc:sldMk cId="197315824" sldId="2147308734"/>
            <ac:spMk id="2" creationId="{6C98523E-5899-8BFF-0F2E-D6D9746E1EE6}"/>
          </ac:spMkLst>
        </pc:spChg>
        <pc:spChg chg="mod">
          <ac:chgData name="Pam Hatcher" userId="S::pam.hatcher_healthtechsolutions.com#ext#@nasua.onmicrosoft.com::35044830-aadb-41b8-b6fb-849babb1e834" providerId="AD" clId="Web-{58A14D8E-0813-4A4B-A928-FE6B33F772A5}" dt="2023-05-22T18:03:57.674" v="53" actId="20577"/>
          <ac:spMkLst>
            <pc:docMk/>
            <pc:sldMk cId="197315824" sldId="2147308734"/>
            <ac:spMk id="3" creationId="{4D286D45-BE18-3358-12DA-42E27FE7FE94}"/>
          </ac:spMkLst>
        </pc:spChg>
        <pc:spChg chg="add mod">
          <ac:chgData name="Pam Hatcher" userId="S::pam.hatcher_healthtechsolutions.com#ext#@nasua.onmicrosoft.com::35044830-aadb-41b8-b6fb-849babb1e834" providerId="AD" clId="Web-{58A14D8E-0813-4A4B-A928-FE6B33F772A5}" dt="2023-05-22T18:09:21.667" v="133" actId="20577"/>
          <ac:spMkLst>
            <pc:docMk/>
            <pc:sldMk cId="197315824" sldId="2147308734"/>
            <ac:spMk id="5" creationId="{249ED403-77CE-ADAE-142E-261BE087BEB4}"/>
          </ac:spMkLst>
        </pc:spChg>
        <pc:spChg chg="mod">
          <ac:chgData name="Pam Hatcher" userId="S::pam.hatcher_healthtechsolutions.com#ext#@nasua.onmicrosoft.com::35044830-aadb-41b8-b6fb-849babb1e834" providerId="AD" clId="Web-{58A14D8E-0813-4A4B-A928-FE6B33F772A5}" dt="2023-05-22T18:13:13.204" v="191" actId="20577"/>
          <ac:spMkLst>
            <pc:docMk/>
            <pc:sldMk cId="197315824" sldId="2147308734"/>
            <ac:spMk id="17" creationId="{6D305A15-A006-4423-AAF0-4632F46BFB4E}"/>
          </ac:spMkLst>
        </pc:spChg>
      </pc:sldChg>
      <pc:sldChg chg="modSp add ord replId">
        <pc:chgData name="Pam Hatcher" userId="S::pam.hatcher_healthtechsolutions.com#ext#@nasua.onmicrosoft.com::35044830-aadb-41b8-b6fb-849babb1e834" providerId="AD" clId="Web-{58A14D8E-0813-4A4B-A928-FE6B33F772A5}" dt="2023-05-22T18:26:51.443" v="350"/>
        <pc:sldMkLst>
          <pc:docMk/>
          <pc:sldMk cId="3989649848" sldId="2147308735"/>
        </pc:sldMkLst>
        <pc:spChg chg="mod">
          <ac:chgData name="Pam Hatcher" userId="S::pam.hatcher_healthtechsolutions.com#ext#@nasua.onmicrosoft.com::35044830-aadb-41b8-b6fb-849babb1e834" providerId="AD" clId="Web-{58A14D8E-0813-4A4B-A928-FE6B33F772A5}" dt="2023-05-22T18:20:40.121" v="241" actId="20577"/>
          <ac:spMkLst>
            <pc:docMk/>
            <pc:sldMk cId="3989649848" sldId="2147308735"/>
            <ac:spMk id="5" creationId="{35BC91F4-2E40-4374-98E4-04D6CFB0D7C5}"/>
          </ac:spMkLst>
        </pc:spChg>
      </pc:sldChg>
      <pc:sldChg chg="modSp add ord replId">
        <pc:chgData name="Pam Hatcher" userId="S::pam.hatcher_healthtechsolutions.com#ext#@nasua.onmicrosoft.com::35044830-aadb-41b8-b6fb-849babb1e834" providerId="AD" clId="Web-{58A14D8E-0813-4A4B-A928-FE6B33F772A5}" dt="2023-05-22T18:26:51.443" v="349"/>
        <pc:sldMkLst>
          <pc:docMk/>
          <pc:sldMk cId="743460350" sldId="2147308736"/>
        </pc:sldMkLst>
        <pc:spChg chg="mod">
          <ac:chgData name="Pam Hatcher" userId="S::pam.hatcher_healthtechsolutions.com#ext#@nasua.onmicrosoft.com::35044830-aadb-41b8-b6fb-849babb1e834" providerId="AD" clId="Web-{58A14D8E-0813-4A4B-A928-FE6B33F772A5}" dt="2023-05-22T18:21:02.762" v="247" actId="20577"/>
          <ac:spMkLst>
            <pc:docMk/>
            <pc:sldMk cId="743460350" sldId="2147308736"/>
            <ac:spMk id="5" creationId="{35BC91F4-2E40-4374-98E4-04D6CFB0D7C5}"/>
          </ac:spMkLst>
        </pc:spChg>
      </pc:sldChg>
      <pc:sldChg chg="modSp add replId">
        <pc:chgData name="Pam Hatcher" userId="S::pam.hatcher_healthtechsolutions.com#ext#@nasua.onmicrosoft.com::35044830-aadb-41b8-b6fb-849babb1e834" providerId="AD" clId="Web-{58A14D8E-0813-4A4B-A928-FE6B33F772A5}" dt="2023-05-22T18:26:11.239" v="348" actId="20577"/>
        <pc:sldMkLst>
          <pc:docMk/>
          <pc:sldMk cId="1568636698" sldId="2147308737"/>
        </pc:sldMkLst>
        <pc:spChg chg="mod">
          <ac:chgData name="Pam Hatcher" userId="S::pam.hatcher_healthtechsolutions.com#ext#@nasua.onmicrosoft.com::35044830-aadb-41b8-b6fb-849babb1e834" providerId="AD" clId="Web-{58A14D8E-0813-4A4B-A928-FE6B33F772A5}" dt="2023-05-22T18:25:10.471" v="295" actId="20577"/>
          <ac:spMkLst>
            <pc:docMk/>
            <pc:sldMk cId="1568636698" sldId="2147308737"/>
            <ac:spMk id="2" creationId="{6C98523E-5899-8BFF-0F2E-D6D9746E1EE6}"/>
          </ac:spMkLst>
        </pc:spChg>
        <pc:spChg chg="mod">
          <ac:chgData name="Pam Hatcher" userId="S::pam.hatcher_healthtechsolutions.com#ext#@nasua.onmicrosoft.com::35044830-aadb-41b8-b6fb-849babb1e834" providerId="AD" clId="Web-{58A14D8E-0813-4A4B-A928-FE6B33F772A5}" dt="2023-05-22T18:23:24.125" v="277" actId="20577"/>
          <ac:spMkLst>
            <pc:docMk/>
            <pc:sldMk cId="1568636698" sldId="2147308737"/>
            <ac:spMk id="3" creationId="{4D286D45-BE18-3358-12DA-42E27FE7FE94}"/>
          </ac:spMkLst>
        </pc:spChg>
        <pc:spChg chg="mod">
          <ac:chgData name="Pam Hatcher" userId="S::pam.hatcher_healthtechsolutions.com#ext#@nasua.onmicrosoft.com::35044830-aadb-41b8-b6fb-849babb1e834" providerId="AD" clId="Web-{58A14D8E-0813-4A4B-A928-FE6B33F772A5}" dt="2023-05-22T18:26:11.239" v="348" actId="20577"/>
          <ac:spMkLst>
            <pc:docMk/>
            <pc:sldMk cId="1568636698" sldId="2147308737"/>
            <ac:spMk id="17" creationId="{6D305A15-A006-4423-AAF0-4632F46BFB4E}"/>
          </ac:spMkLst>
        </pc:spChg>
      </pc:sldChg>
    </pc:docChg>
  </pc:docChgLst>
  <pc:docChgLst>
    <pc:chgData name="Pam Hatcher" userId="S::pam.hatcher_healthtechsolutions.com#ext#@nasua.onmicrosoft.com::35044830-aadb-41b8-b6fb-849babb1e834" providerId="AD" clId="Web-{3BD7666F-C61A-4737-8DD3-A0B61E707A7D}"/>
    <pc:docChg chg="mod addSld delSld modSld addMainMaster modMainMaster modSection">
      <pc:chgData name="Pam Hatcher" userId="S::pam.hatcher_healthtechsolutions.com#ext#@nasua.onmicrosoft.com::35044830-aadb-41b8-b6fb-849babb1e834" providerId="AD" clId="Web-{3BD7666F-C61A-4737-8DD3-A0B61E707A7D}" dt="2023-05-19T15:20:24.876" v="56"/>
      <pc:docMkLst>
        <pc:docMk/>
      </pc:docMkLst>
      <pc:sldChg chg="modSp">
        <pc:chgData name="Pam Hatcher" userId="S::pam.hatcher_healthtechsolutions.com#ext#@nasua.onmicrosoft.com::35044830-aadb-41b8-b6fb-849babb1e834" providerId="AD" clId="Web-{3BD7666F-C61A-4737-8DD3-A0B61E707A7D}" dt="2023-05-19T15:18:46.576" v="54" actId="20577"/>
        <pc:sldMkLst>
          <pc:docMk/>
          <pc:sldMk cId="1731375402" sldId="2141411372"/>
        </pc:sldMkLst>
        <pc:spChg chg="mod">
          <ac:chgData name="Pam Hatcher" userId="S::pam.hatcher_healthtechsolutions.com#ext#@nasua.onmicrosoft.com::35044830-aadb-41b8-b6fb-849babb1e834" providerId="AD" clId="Web-{3BD7666F-C61A-4737-8DD3-A0B61E707A7D}" dt="2023-05-19T15:18:16.653" v="37" actId="1076"/>
          <ac:spMkLst>
            <pc:docMk/>
            <pc:sldMk cId="1731375402" sldId="2141411372"/>
            <ac:spMk id="5" creationId="{DB174C05-FB1E-47EA-94EA-97042F7746C1}"/>
          </ac:spMkLst>
        </pc:spChg>
        <pc:spChg chg="mod">
          <ac:chgData name="Pam Hatcher" userId="S::pam.hatcher_healthtechsolutions.com#ext#@nasua.onmicrosoft.com::35044830-aadb-41b8-b6fb-849babb1e834" providerId="AD" clId="Web-{3BD7666F-C61A-4737-8DD3-A0B61E707A7D}" dt="2023-05-19T15:18:39.513" v="52" actId="20577"/>
          <ac:spMkLst>
            <pc:docMk/>
            <pc:sldMk cId="1731375402" sldId="2141411372"/>
            <ac:spMk id="61" creationId="{9D1309EA-4F4E-48CB-9D70-7B2C42223688}"/>
          </ac:spMkLst>
        </pc:spChg>
        <pc:spChg chg="mod">
          <ac:chgData name="Pam Hatcher" userId="S::pam.hatcher_healthtechsolutions.com#ext#@nasua.onmicrosoft.com::35044830-aadb-41b8-b6fb-849babb1e834" providerId="AD" clId="Web-{3BD7666F-C61A-4737-8DD3-A0B61E707A7D}" dt="2023-05-19T15:18:46.576" v="54" actId="20577"/>
          <ac:spMkLst>
            <pc:docMk/>
            <pc:sldMk cId="1731375402" sldId="2141411372"/>
            <ac:spMk id="63" creationId="{C67C2F40-C586-4E7E-994A-31A18E109BC0}"/>
          </ac:spMkLst>
        </pc:spChg>
      </pc:sldChg>
      <pc:sldChg chg="modCm">
        <pc:chgData name="Pam Hatcher" userId="S::pam.hatcher_healthtechsolutions.com#ext#@nasua.onmicrosoft.com::35044830-aadb-41b8-b6fb-849babb1e834" providerId="AD" clId="Web-{3BD7666F-C61A-4737-8DD3-A0B61E707A7D}" dt="2023-05-19T15:20:24.876" v="56"/>
        <pc:sldMkLst>
          <pc:docMk/>
          <pc:sldMk cId="3874712331" sldId="2141411373"/>
        </pc:sldMkLst>
      </pc:sldChg>
      <pc:sldChg chg="new">
        <pc:chgData name="Pam Hatcher" userId="S::pam.hatcher_healthtechsolutions.com#ext#@nasua.onmicrosoft.com::35044830-aadb-41b8-b6fb-849babb1e834" providerId="AD" clId="Web-{3BD7666F-C61A-4737-8DD3-A0B61E707A7D}" dt="2023-05-19T15:16:07.540" v="4"/>
        <pc:sldMkLst>
          <pc:docMk/>
          <pc:sldMk cId="1736875805" sldId="2147308701"/>
        </pc:sldMkLst>
      </pc:sldChg>
      <pc:sldChg chg="addSp modSp new del">
        <pc:chgData name="Pam Hatcher" userId="S::pam.hatcher_healthtechsolutions.com#ext#@nasua.onmicrosoft.com::35044830-aadb-41b8-b6fb-849babb1e834" providerId="AD" clId="Web-{3BD7666F-C61A-4737-8DD3-A0B61E707A7D}" dt="2023-05-19T15:16:00.086" v="3"/>
        <pc:sldMkLst>
          <pc:docMk/>
          <pc:sldMk cId="3422170280" sldId="2147308701"/>
        </pc:sldMkLst>
        <pc:spChg chg="add mod">
          <ac:chgData name="Pam Hatcher" userId="S::pam.hatcher_healthtechsolutions.com#ext#@nasua.onmicrosoft.com::35044830-aadb-41b8-b6fb-849babb1e834" providerId="AD" clId="Web-{3BD7666F-C61A-4737-8DD3-A0B61E707A7D}" dt="2023-05-19T15:15:27.335" v="2"/>
          <ac:spMkLst>
            <pc:docMk/>
            <pc:sldMk cId="3422170280" sldId="2147308701"/>
            <ac:spMk id="3" creationId="{2566D43C-A1AF-F6B4-E8E0-CBCE17D34462}"/>
          </ac:spMkLst>
        </pc:spChg>
      </pc:sldChg>
      <pc:sldChg chg="add">
        <pc:chgData name="Pam Hatcher" userId="S::pam.hatcher_healthtechsolutions.com#ext#@nasua.onmicrosoft.com::35044830-aadb-41b8-b6fb-849babb1e834" providerId="AD" clId="Web-{3BD7666F-C61A-4737-8DD3-A0B61E707A7D}" dt="2023-05-19T15:17:18.839" v="5"/>
        <pc:sldMkLst>
          <pc:docMk/>
          <pc:sldMk cId="157863257" sldId="2147308702"/>
        </pc:sldMkLst>
      </pc:sldChg>
      <pc:sldChg chg="add">
        <pc:chgData name="Pam Hatcher" userId="S::pam.hatcher_healthtechsolutions.com#ext#@nasua.onmicrosoft.com::35044830-aadb-41b8-b6fb-849babb1e834" providerId="AD" clId="Web-{3BD7666F-C61A-4737-8DD3-A0B61E707A7D}" dt="2023-05-19T15:17:18.886" v="6"/>
        <pc:sldMkLst>
          <pc:docMk/>
          <pc:sldMk cId="357019008" sldId="2147308703"/>
        </pc:sldMkLst>
      </pc:sldChg>
      <pc:sldChg chg="add">
        <pc:chgData name="Pam Hatcher" userId="S::pam.hatcher_healthtechsolutions.com#ext#@nasua.onmicrosoft.com::35044830-aadb-41b8-b6fb-849babb1e834" providerId="AD" clId="Web-{3BD7666F-C61A-4737-8DD3-A0B61E707A7D}" dt="2023-05-19T15:17:19.058" v="7"/>
        <pc:sldMkLst>
          <pc:docMk/>
          <pc:sldMk cId="4084362052" sldId="2147308704"/>
        </pc:sldMkLst>
      </pc:sldChg>
      <pc:sldChg chg="add">
        <pc:chgData name="Pam Hatcher" userId="S::pam.hatcher_healthtechsolutions.com#ext#@nasua.onmicrosoft.com::35044830-aadb-41b8-b6fb-849babb1e834" providerId="AD" clId="Web-{3BD7666F-C61A-4737-8DD3-A0B61E707A7D}" dt="2023-05-19T15:17:19.229" v="8"/>
        <pc:sldMkLst>
          <pc:docMk/>
          <pc:sldMk cId="703978130" sldId="2147308705"/>
        </pc:sldMkLst>
      </pc:sldChg>
      <pc:sldChg chg="add">
        <pc:chgData name="Pam Hatcher" userId="S::pam.hatcher_healthtechsolutions.com#ext#@nasua.onmicrosoft.com::35044830-aadb-41b8-b6fb-849babb1e834" providerId="AD" clId="Web-{3BD7666F-C61A-4737-8DD3-A0B61E707A7D}" dt="2023-05-19T15:17:19.417" v="9"/>
        <pc:sldMkLst>
          <pc:docMk/>
          <pc:sldMk cId="2871308164" sldId="2147308706"/>
        </pc:sldMkLst>
      </pc:sldChg>
      <pc:sldChg chg="add">
        <pc:chgData name="Pam Hatcher" userId="S::pam.hatcher_healthtechsolutions.com#ext#@nasua.onmicrosoft.com::35044830-aadb-41b8-b6fb-849babb1e834" providerId="AD" clId="Web-{3BD7666F-C61A-4737-8DD3-A0B61E707A7D}" dt="2023-05-19T15:17:19.636" v="10"/>
        <pc:sldMkLst>
          <pc:docMk/>
          <pc:sldMk cId="904661793" sldId="2147308707"/>
        </pc:sldMkLst>
      </pc:sldChg>
      <pc:sldChg chg="add">
        <pc:chgData name="Pam Hatcher" userId="S::pam.hatcher_healthtechsolutions.com#ext#@nasua.onmicrosoft.com::35044830-aadb-41b8-b6fb-849babb1e834" providerId="AD" clId="Web-{3BD7666F-C61A-4737-8DD3-A0B61E707A7D}" dt="2023-05-19T15:17:19.729" v="11"/>
        <pc:sldMkLst>
          <pc:docMk/>
          <pc:sldMk cId="2344904959" sldId="2147308708"/>
        </pc:sldMkLst>
      </pc:sldChg>
      <pc:sldChg chg="add">
        <pc:chgData name="Pam Hatcher" userId="S::pam.hatcher_healthtechsolutions.com#ext#@nasua.onmicrosoft.com::35044830-aadb-41b8-b6fb-849babb1e834" providerId="AD" clId="Web-{3BD7666F-C61A-4737-8DD3-A0B61E707A7D}" dt="2023-05-19T15:17:19.839" v="12"/>
        <pc:sldMkLst>
          <pc:docMk/>
          <pc:sldMk cId="1712452067" sldId="2147308709"/>
        </pc:sldMkLst>
      </pc:sldChg>
      <pc:sldChg chg="add">
        <pc:chgData name="Pam Hatcher" userId="S::pam.hatcher_healthtechsolutions.com#ext#@nasua.onmicrosoft.com::35044830-aadb-41b8-b6fb-849babb1e834" providerId="AD" clId="Web-{3BD7666F-C61A-4737-8DD3-A0B61E707A7D}" dt="2023-05-19T15:17:19.933" v="13"/>
        <pc:sldMkLst>
          <pc:docMk/>
          <pc:sldMk cId="1066977320" sldId="2147308710"/>
        </pc:sldMkLst>
      </pc:sldChg>
      <pc:sldChg chg="add">
        <pc:chgData name="Pam Hatcher" userId="S::pam.hatcher_healthtechsolutions.com#ext#@nasua.onmicrosoft.com::35044830-aadb-41b8-b6fb-849babb1e834" providerId="AD" clId="Web-{3BD7666F-C61A-4737-8DD3-A0B61E707A7D}" dt="2023-05-19T15:17:20.151" v="14"/>
        <pc:sldMkLst>
          <pc:docMk/>
          <pc:sldMk cId="2228794677" sldId="2147308711"/>
        </pc:sldMkLst>
      </pc:sldChg>
      <pc:sldChg chg="add">
        <pc:chgData name="Pam Hatcher" userId="S::pam.hatcher_healthtechsolutions.com#ext#@nasua.onmicrosoft.com::35044830-aadb-41b8-b6fb-849babb1e834" providerId="AD" clId="Web-{3BD7666F-C61A-4737-8DD3-A0B61E707A7D}" dt="2023-05-19T15:17:20.354" v="15"/>
        <pc:sldMkLst>
          <pc:docMk/>
          <pc:sldMk cId="1843311982" sldId="2147308712"/>
        </pc:sldMkLst>
      </pc:sldChg>
      <pc:sldChg chg="add">
        <pc:chgData name="Pam Hatcher" userId="S::pam.hatcher_healthtechsolutions.com#ext#@nasua.onmicrosoft.com::35044830-aadb-41b8-b6fb-849babb1e834" providerId="AD" clId="Web-{3BD7666F-C61A-4737-8DD3-A0B61E707A7D}" dt="2023-05-19T15:17:20.511" v="16"/>
        <pc:sldMkLst>
          <pc:docMk/>
          <pc:sldMk cId="773161511" sldId="2147308713"/>
        </pc:sldMkLst>
      </pc:sldChg>
      <pc:sldChg chg="add">
        <pc:chgData name="Pam Hatcher" userId="S::pam.hatcher_healthtechsolutions.com#ext#@nasua.onmicrosoft.com::35044830-aadb-41b8-b6fb-849babb1e834" providerId="AD" clId="Web-{3BD7666F-C61A-4737-8DD3-A0B61E707A7D}" dt="2023-05-19T15:17:20.542" v="17"/>
        <pc:sldMkLst>
          <pc:docMk/>
          <pc:sldMk cId="4202376407" sldId="2147308714"/>
        </pc:sldMkLst>
      </pc:sldChg>
      <pc:sldChg chg="add">
        <pc:chgData name="Pam Hatcher" userId="S::pam.hatcher_healthtechsolutions.com#ext#@nasua.onmicrosoft.com::35044830-aadb-41b8-b6fb-849babb1e834" providerId="AD" clId="Web-{3BD7666F-C61A-4737-8DD3-A0B61E707A7D}" dt="2023-05-19T15:17:20.683" v="18"/>
        <pc:sldMkLst>
          <pc:docMk/>
          <pc:sldMk cId="3365768456" sldId="2147308715"/>
        </pc:sldMkLst>
      </pc:sldChg>
      <pc:sldChg chg="add">
        <pc:chgData name="Pam Hatcher" userId="S::pam.hatcher_healthtechsolutions.com#ext#@nasua.onmicrosoft.com::35044830-aadb-41b8-b6fb-849babb1e834" providerId="AD" clId="Web-{3BD7666F-C61A-4737-8DD3-A0B61E707A7D}" dt="2023-05-19T15:17:20.761" v="19"/>
        <pc:sldMkLst>
          <pc:docMk/>
          <pc:sldMk cId="4046867366" sldId="2147308716"/>
        </pc:sldMkLst>
      </pc:sldChg>
      <pc:sldChg chg="add">
        <pc:chgData name="Pam Hatcher" userId="S::pam.hatcher_healthtechsolutions.com#ext#@nasua.onmicrosoft.com::35044830-aadb-41b8-b6fb-849babb1e834" providerId="AD" clId="Web-{3BD7666F-C61A-4737-8DD3-A0B61E707A7D}" dt="2023-05-19T15:17:20.917" v="20"/>
        <pc:sldMkLst>
          <pc:docMk/>
          <pc:sldMk cId="3320576822" sldId="2147308717"/>
        </pc:sldMkLst>
      </pc:sldChg>
      <pc:sldChg chg="add">
        <pc:chgData name="Pam Hatcher" userId="S::pam.hatcher_healthtechsolutions.com#ext#@nasua.onmicrosoft.com::35044830-aadb-41b8-b6fb-849babb1e834" providerId="AD" clId="Web-{3BD7666F-C61A-4737-8DD3-A0B61E707A7D}" dt="2023-05-19T15:17:20.964" v="21"/>
        <pc:sldMkLst>
          <pc:docMk/>
          <pc:sldMk cId="1529247858" sldId="2147308718"/>
        </pc:sldMkLst>
      </pc:sldChg>
      <pc:sldChg chg="add">
        <pc:chgData name="Pam Hatcher" userId="S::pam.hatcher_healthtechsolutions.com#ext#@nasua.onmicrosoft.com::35044830-aadb-41b8-b6fb-849babb1e834" providerId="AD" clId="Web-{3BD7666F-C61A-4737-8DD3-A0B61E707A7D}" dt="2023-05-19T15:17:21.058" v="22"/>
        <pc:sldMkLst>
          <pc:docMk/>
          <pc:sldMk cId="1125190376" sldId="2147308719"/>
        </pc:sldMkLst>
      </pc:sldChg>
      <pc:sldChg chg="add">
        <pc:chgData name="Pam Hatcher" userId="S::pam.hatcher_healthtechsolutions.com#ext#@nasua.onmicrosoft.com::35044830-aadb-41b8-b6fb-849babb1e834" providerId="AD" clId="Web-{3BD7666F-C61A-4737-8DD3-A0B61E707A7D}" dt="2023-05-19T15:17:21.089" v="23"/>
        <pc:sldMkLst>
          <pc:docMk/>
          <pc:sldMk cId="4172514908" sldId="2147308720"/>
        </pc:sldMkLst>
      </pc:sldChg>
      <pc:sldChg chg="add">
        <pc:chgData name="Pam Hatcher" userId="S::pam.hatcher_healthtechsolutions.com#ext#@nasua.onmicrosoft.com::35044830-aadb-41b8-b6fb-849babb1e834" providerId="AD" clId="Web-{3BD7666F-C61A-4737-8DD3-A0B61E707A7D}" dt="2023-05-19T15:17:21.167" v="24"/>
        <pc:sldMkLst>
          <pc:docMk/>
          <pc:sldMk cId="3598720099" sldId="2147308721"/>
        </pc:sldMkLst>
      </pc:sldChg>
      <pc:sldChg chg="add">
        <pc:chgData name="Pam Hatcher" userId="S::pam.hatcher_healthtechsolutions.com#ext#@nasua.onmicrosoft.com::35044830-aadb-41b8-b6fb-849babb1e834" providerId="AD" clId="Web-{3BD7666F-C61A-4737-8DD3-A0B61E707A7D}" dt="2023-05-19T15:17:21.323" v="25"/>
        <pc:sldMkLst>
          <pc:docMk/>
          <pc:sldMk cId="416252857" sldId="2147308722"/>
        </pc:sldMkLst>
      </pc:sldChg>
      <pc:sldChg chg="add">
        <pc:chgData name="Pam Hatcher" userId="S::pam.hatcher_healthtechsolutions.com#ext#@nasua.onmicrosoft.com::35044830-aadb-41b8-b6fb-849babb1e834" providerId="AD" clId="Web-{3BD7666F-C61A-4737-8DD3-A0B61E707A7D}" dt="2023-05-19T15:17:21.667" v="26"/>
        <pc:sldMkLst>
          <pc:docMk/>
          <pc:sldMk cId="1771173857" sldId="2147308723"/>
        </pc:sldMkLst>
      </pc:sldChg>
      <pc:sldMasterChg chg="addSldLayout">
        <pc:chgData name="Pam Hatcher" userId="S::pam.hatcher_healthtechsolutions.com#ext#@nasua.onmicrosoft.com::35044830-aadb-41b8-b6fb-849babb1e834" providerId="AD" clId="Web-{3BD7666F-C61A-4737-8DD3-A0B61E707A7D}" dt="2023-05-19T15:17:19.229" v="8"/>
        <pc:sldMasterMkLst>
          <pc:docMk/>
          <pc:sldMasterMk cId="872826507" sldId="2147483675"/>
        </pc:sldMasterMkLst>
        <pc:sldLayoutChg chg="add">
          <pc:chgData name="Pam Hatcher" userId="S::pam.hatcher_healthtechsolutions.com#ext#@nasua.onmicrosoft.com::35044830-aadb-41b8-b6fb-849babb1e834" providerId="AD" clId="Web-{3BD7666F-C61A-4737-8DD3-A0B61E707A7D}" dt="2023-05-19T15:17:19.229" v="8"/>
          <pc:sldLayoutMkLst>
            <pc:docMk/>
            <pc:sldMasterMk cId="872826507" sldId="2147483675"/>
            <pc:sldLayoutMk cId="3153241787" sldId="2147483663"/>
          </pc:sldLayoutMkLst>
        </pc:sldLayoutChg>
      </pc:sldMasterChg>
      <pc:sldMasterChg chg="add addSldLayout">
        <pc:chgData name="Pam Hatcher" userId="S::pam.hatcher_healthtechsolutions.com#ext#@nasua.onmicrosoft.com::35044830-aadb-41b8-b6fb-849babb1e834" providerId="AD" clId="Web-{3BD7666F-C61A-4737-8DD3-A0B61E707A7D}" dt="2023-05-19T15:17:18.839" v="5"/>
        <pc:sldMasterMkLst>
          <pc:docMk/>
          <pc:sldMasterMk cId="360368706" sldId="2147483752"/>
        </pc:sldMasterMkLst>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3373167419" sldId="2147483660"/>
          </pc:sldLayoutMkLst>
        </pc:sldLayoutChg>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1919757205" sldId="2147483753"/>
          </pc:sldLayoutMkLst>
        </pc:sldLayoutChg>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2651710153" sldId="2147483754"/>
          </pc:sldLayoutMkLst>
        </pc:sldLayoutChg>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2403657495" sldId="2147483755"/>
          </pc:sldLayoutMkLst>
        </pc:sldLayoutChg>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1733257324" sldId="2147483756"/>
          </pc:sldLayoutMkLst>
        </pc:sldLayoutChg>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3049204291" sldId="2147483757"/>
          </pc:sldLayoutMkLst>
        </pc:sldLayoutChg>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2368900586" sldId="2147483758"/>
          </pc:sldLayoutMkLst>
        </pc:sldLayoutChg>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3444671163" sldId="2147483759"/>
          </pc:sldLayoutMkLst>
        </pc:sldLayoutChg>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523355488" sldId="2147483760"/>
          </pc:sldLayoutMkLst>
        </pc:sldLayoutChg>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2007569615" sldId="2147483761"/>
          </pc:sldLayoutMkLst>
        </pc:sldLayoutChg>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4100179712" sldId="2147483762"/>
          </pc:sldLayoutMkLst>
        </pc:sldLayoutChg>
        <pc:sldLayoutChg chg="add">
          <pc:chgData name="Pam Hatcher" userId="S::pam.hatcher_healthtechsolutions.com#ext#@nasua.onmicrosoft.com::35044830-aadb-41b8-b6fb-849babb1e834" providerId="AD" clId="Web-{3BD7666F-C61A-4737-8DD3-A0B61E707A7D}" dt="2023-05-19T15:17:18.839" v="5"/>
          <pc:sldLayoutMkLst>
            <pc:docMk/>
            <pc:sldMasterMk cId="360368706" sldId="2147483752"/>
            <pc:sldLayoutMk cId="2301355888" sldId="2147483763"/>
          </pc:sldLayoutMkLst>
        </pc:sldLayoutChg>
      </pc:sldMasterChg>
      <pc:sldMasterChg chg="replId modSldLayout">
        <pc:chgData name="Pam Hatcher" userId="S::pam.hatcher_healthtechsolutions.com#ext#@nasua.onmicrosoft.com::35044830-aadb-41b8-b6fb-849babb1e834" providerId="AD" clId="Web-{3BD7666F-C61A-4737-8DD3-A0B61E707A7D}" dt="2023-05-19T15:17:18.839" v="5"/>
        <pc:sldMasterMkLst>
          <pc:docMk/>
          <pc:sldMasterMk cId="1657944800" sldId="2147483764"/>
        </pc:sldMasterMkLst>
        <pc:sldLayoutChg chg="replId">
          <pc:chgData name="Pam Hatcher" userId="S::pam.hatcher_healthtechsolutions.com#ext#@nasua.onmicrosoft.com::35044830-aadb-41b8-b6fb-849babb1e834" providerId="AD" clId="Web-{3BD7666F-C61A-4737-8DD3-A0B61E707A7D}" dt="2023-05-19T15:17:18.839" v="5"/>
          <pc:sldLayoutMkLst>
            <pc:docMk/>
            <pc:sldMasterMk cId="1657944800" sldId="2147483677"/>
            <pc:sldLayoutMk cId="1686667494" sldId="2147483678"/>
          </pc:sldLayoutMkLst>
        </pc:sldLayoutChg>
        <pc:sldLayoutChg chg="replId">
          <pc:chgData name="Pam Hatcher" userId="S::pam.hatcher_healthtechsolutions.com#ext#@nasua.onmicrosoft.com::35044830-aadb-41b8-b6fb-849babb1e834" providerId="AD" clId="Web-{3BD7666F-C61A-4737-8DD3-A0B61E707A7D}" dt="2023-05-19T15:17:18.839" v="5"/>
          <pc:sldLayoutMkLst>
            <pc:docMk/>
            <pc:sldMasterMk cId="1657944800" sldId="2147483677"/>
            <pc:sldLayoutMk cId="3340093734" sldId="2147483679"/>
          </pc:sldLayoutMkLst>
        </pc:sldLayoutChg>
        <pc:sldLayoutChg chg="replId">
          <pc:chgData name="Pam Hatcher" userId="S::pam.hatcher_healthtechsolutions.com#ext#@nasua.onmicrosoft.com::35044830-aadb-41b8-b6fb-849babb1e834" providerId="AD" clId="Web-{3BD7666F-C61A-4737-8DD3-A0B61E707A7D}" dt="2023-05-19T15:17:18.839" v="5"/>
          <pc:sldLayoutMkLst>
            <pc:docMk/>
            <pc:sldMasterMk cId="1657944800" sldId="2147483677"/>
            <pc:sldLayoutMk cId="785892309" sldId="2147483680"/>
          </pc:sldLayoutMkLst>
        </pc:sldLayoutChg>
        <pc:sldLayoutChg chg="replId">
          <pc:chgData name="Pam Hatcher" userId="S::pam.hatcher_healthtechsolutions.com#ext#@nasua.onmicrosoft.com::35044830-aadb-41b8-b6fb-849babb1e834" providerId="AD" clId="Web-{3BD7666F-C61A-4737-8DD3-A0B61E707A7D}" dt="2023-05-19T15:17:18.839" v="5"/>
          <pc:sldLayoutMkLst>
            <pc:docMk/>
            <pc:sldMasterMk cId="1657944800" sldId="2147483677"/>
            <pc:sldLayoutMk cId="164655329" sldId="2147483681"/>
          </pc:sldLayoutMkLst>
        </pc:sldLayoutChg>
        <pc:sldLayoutChg chg="replId">
          <pc:chgData name="Pam Hatcher" userId="S::pam.hatcher_healthtechsolutions.com#ext#@nasua.onmicrosoft.com::35044830-aadb-41b8-b6fb-849babb1e834" providerId="AD" clId="Web-{3BD7666F-C61A-4737-8DD3-A0B61E707A7D}" dt="2023-05-19T15:17:18.839" v="5"/>
          <pc:sldLayoutMkLst>
            <pc:docMk/>
            <pc:sldMasterMk cId="1657944800" sldId="2147483677"/>
            <pc:sldLayoutMk cId="3139839722" sldId="2147483682"/>
          </pc:sldLayoutMkLst>
        </pc:sldLayoutChg>
        <pc:sldLayoutChg chg="replId">
          <pc:chgData name="Pam Hatcher" userId="S::pam.hatcher_healthtechsolutions.com#ext#@nasua.onmicrosoft.com::35044830-aadb-41b8-b6fb-849babb1e834" providerId="AD" clId="Web-{3BD7666F-C61A-4737-8DD3-A0B61E707A7D}" dt="2023-05-19T15:17:18.839" v="5"/>
          <pc:sldLayoutMkLst>
            <pc:docMk/>
            <pc:sldMasterMk cId="1657944800" sldId="2147483677"/>
            <pc:sldLayoutMk cId="2585490260" sldId="2147483683"/>
          </pc:sldLayoutMkLst>
        </pc:sldLayoutChg>
        <pc:sldLayoutChg chg="replId">
          <pc:chgData name="Pam Hatcher" userId="S::pam.hatcher_healthtechsolutions.com#ext#@nasua.onmicrosoft.com::35044830-aadb-41b8-b6fb-849babb1e834" providerId="AD" clId="Web-{3BD7666F-C61A-4737-8DD3-A0B61E707A7D}" dt="2023-05-19T15:17:18.839" v="5"/>
          <pc:sldLayoutMkLst>
            <pc:docMk/>
            <pc:sldMasterMk cId="1657944800" sldId="2147483677"/>
            <pc:sldLayoutMk cId="293948711" sldId="2147483684"/>
          </pc:sldLayoutMkLst>
        </pc:sldLayoutChg>
        <pc:sldLayoutChg chg="replId">
          <pc:chgData name="Pam Hatcher" userId="S::pam.hatcher_healthtechsolutions.com#ext#@nasua.onmicrosoft.com::35044830-aadb-41b8-b6fb-849babb1e834" providerId="AD" clId="Web-{3BD7666F-C61A-4737-8DD3-A0B61E707A7D}" dt="2023-05-19T15:17:18.839" v="5"/>
          <pc:sldLayoutMkLst>
            <pc:docMk/>
            <pc:sldMasterMk cId="1657944800" sldId="2147483677"/>
            <pc:sldLayoutMk cId="363560346" sldId="2147483685"/>
          </pc:sldLayoutMkLst>
        </pc:sldLayoutChg>
        <pc:sldLayoutChg chg="replId">
          <pc:chgData name="Pam Hatcher" userId="S::pam.hatcher_healthtechsolutions.com#ext#@nasua.onmicrosoft.com::35044830-aadb-41b8-b6fb-849babb1e834" providerId="AD" clId="Web-{3BD7666F-C61A-4737-8DD3-A0B61E707A7D}" dt="2023-05-19T15:17:18.839" v="5"/>
          <pc:sldLayoutMkLst>
            <pc:docMk/>
            <pc:sldMasterMk cId="1657944800" sldId="2147483677"/>
            <pc:sldLayoutMk cId="353390340" sldId="2147483686"/>
          </pc:sldLayoutMkLst>
        </pc:sldLayoutChg>
        <pc:sldLayoutChg chg="replId">
          <pc:chgData name="Pam Hatcher" userId="S::pam.hatcher_healthtechsolutions.com#ext#@nasua.onmicrosoft.com::35044830-aadb-41b8-b6fb-849babb1e834" providerId="AD" clId="Web-{3BD7666F-C61A-4737-8DD3-A0B61E707A7D}" dt="2023-05-19T15:17:18.839" v="5"/>
          <pc:sldLayoutMkLst>
            <pc:docMk/>
            <pc:sldMasterMk cId="1657944800" sldId="2147483677"/>
            <pc:sldLayoutMk cId="350172224" sldId="2147483687"/>
          </pc:sldLayoutMkLst>
        </pc:sldLayoutChg>
        <pc:sldLayoutChg chg="replId">
          <pc:chgData name="Pam Hatcher" userId="S::pam.hatcher_healthtechsolutions.com#ext#@nasua.onmicrosoft.com::35044830-aadb-41b8-b6fb-849babb1e834" providerId="AD" clId="Web-{3BD7666F-C61A-4737-8DD3-A0B61E707A7D}" dt="2023-05-19T15:17:18.839" v="5"/>
          <pc:sldLayoutMkLst>
            <pc:docMk/>
            <pc:sldMasterMk cId="1657944800" sldId="2147483677"/>
            <pc:sldLayoutMk cId="773614871" sldId="2147483688"/>
          </pc:sldLayoutMkLst>
        </pc:sldLayoutChg>
      </pc:sldMasterChg>
      <pc:sldMasterChg chg="replId modSldLayout">
        <pc:chgData name="Pam Hatcher" userId="S::pam.hatcher_healthtechsolutions.com#ext#@nasua.onmicrosoft.com::35044830-aadb-41b8-b6fb-849babb1e834" providerId="AD" clId="Web-{3BD7666F-C61A-4737-8DD3-A0B61E707A7D}" dt="2023-05-19T15:17:19.229" v="8"/>
        <pc:sldMasterMkLst>
          <pc:docMk/>
          <pc:sldMasterMk cId="1971685200" sldId="2147483764"/>
        </pc:sldMasterMkLst>
        <pc:sldLayoutChg chg="replId">
          <pc:chgData name="Pam Hatcher" userId="S::pam.hatcher_healthtechsolutions.com#ext#@nasua.onmicrosoft.com::35044830-aadb-41b8-b6fb-849babb1e834" providerId="AD" clId="Web-{3BD7666F-C61A-4737-8DD3-A0B61E707A7D}" dt="2023-05-19T15:17:19.229" v="8"/>
          <pc:sldLayoutMkLst>
            <pc:docMk/>
            <pc:sldMasterMk cId="1971685200" sldId="2147483689"/>
            <pc:sldLayoutMk cId="3473905032" sldId="2147483690"/>
          </pc:sldLayoutMkLst>
        </pc:sldLayoutChg>
      </pc:sldMasterChg>
    </pc:docChg>
  </pc:docChgLst>
  <pc:docChgLst>
    <pc:chgData name="Bella, Betsy" userId="238f6b1e-9703-4644-9493-707d40b7656d" providerId="ADAL" clId="{5D3C5593-6591-48AB-A5C9-EA4570E86785}"/>
    <pc:docChg chg="custSel modSld">
      <pc:chgData name="Bella, Betsy" userId="238f6b1e-9703-4644-9493-707d40b7656d" providerId="ADAL" clId="{5D3C5593-6591-48AB-A5C9-EA4570E86785}" dt="2023-04-17T14:42:50.222" v="439"/>
      <pc:docMkLst>
        <pc:docMk/>
      </pc:docMkLst>
      <pc:sldChg chg="modSp mod addCm modCm">
        <pc:chgData name="Bella, Betsy" userId="238f6b1e-9703-4644-9493-707d40b7656d" providerId="ADAL" clId="{5D3C5593-6591-48AB-A5C9-EA4570E86785}" dt="2023-04-17T14:10:58.979" v="79"/>
        <pc:sldMkLst>
          <pc:docMk/>
          <pc:sldMk cId="1119667859" sldId="256"/>
        </pc:sldMkLst>
        <pc:spChg chg="mod">
          <ac:chgData name="Bella, Betsy" userId="238f6b1e-9703-4644-9493-707d40b7656d" providerId="ADAL" clId="{5D3C5593-6591-48AB-A5C9-EA4570E86785}" dt="2023-04-14T13:46:59.382" v="64" actId="20577"/>
          <ac:spMkLst>
            <pc:docMk/>
            <pc:sldMk cId="1119667859" sldId="256"/>
            <ac:spMk id="5" creationId="{191CCF0E-694E-4183-AFF8-4BEB62D0F503}"/>
          </ac:spMkLst>
        </pc:spChg>
        <pc:spChg chg="mod">
          <ac:chgData name="Bella, Betsy" userId="238f6b1e-9703-4644-9493-707d40b7656d" providerId="ADAL" clId="{5D3C5593-6591-48AB-A5C9-EA4570E86785}" dt="2023-04-14T13:46:32.589" v="38" actId="20577"/>
          <ac:spMkLst>
            <pc:docMk/>
            <pc:sldMk cId="1119667859" sldId="256"/>
            <ac:spMk id="9" creationId="{C4E69C8B-AF3D-4588-B586-1F84690BE1E7}"/>
          </ac:spMkLst>
        </pc:spChg>
      </pc:sldChg>
      <pc:sldChg chg="addCm modCm">
        <pc:chgData name="Bella, Betsy" userId="238f6b1e-9703-4644-9493-707d40b7656d" providerId="ADAL" clId="{5D3C5593-6591-48AB-A5C9-EA4570E86785}" dt="2023-04-14T14:15:51.068" v="77"/>
        <pc:sldMkLst>
          <pc:docMk/>
          <pc:sldMk cId="1731375402" sldId="2141411372"/>
        </pc:sldMkLst>
      </pc:sldChg>
      <pc:sldChg chg="addCm">
        <pc:chgData name="Bella, Betsy" userId="238f6b1e-9703-4644-9493-707d40b7656d" providerId="ADAL" clId="{5D3C5593-6591-48AB-A5C9-EA4570E86785}" dt="2023-04-14T13:49:04.141" v="65"/>
        <pc:sldMkLst>
          <pc:docMk/>
          <pc:sldMk cId="3874712331" sldId="2141411373"/>
        </pc:sldMkLst>
      </pc:sldChg>
      <pc:sldChg chg="addCm">
        <pc:chgData name="Bella, Betsy" userId="238f6b1e-9703-4644-9493-707d40b7656d" providerId="ADAL" clId="{5D3C5593-6591-48AB-A5C9-EA4570E86785}" dt="2023-04-17T14:35:03.371" v="359"/>
        <pc:sldMkLst>
          <pc:docMk/>
          <pc:sldMk cId="1467694123" sldId="2141411375"/>
        </pc:sldMkLst>
      </pc:sldChg>
      <pc:sldChg chg="addCm modCm">
        <pc:chgData name="Bella, Betsy" userId="238f6b1e-9703-4644-9493-707d40b7656d" providerId="ADAL" clId="{5D3C5593-6591-48AB-A5C9-EA4570E86785}" dt="2023-04-14T13:53:33.276" v="71"/>
        <pc:sldMkLst>
          <pc:docMk/>
          <pc:sldMk cId="410395649" sldId="2141411380"/>
        </pc:sldMkLst>
      </pc:sldChg>
      <pc:sldChg chg="modSp mod addCm modCm">
        <pc:chgData name="Bella, Betsy" userId="238f6b1e-9703-4644-9493-707d40b7656d" providerId="ADAL" clId="{5D3C5593-6591-48AB-A5C9-EA4570E86785}" dt="2023-04-17T14:42:50.222" v="439"/>
        <pc:sldMkLst>
          <pc:docMk/>
          <pc:sldMk cId="3147959129" sldId="2141411382"/>
        </pc:sldMkLst>
        <pc:spChg chg="mod">
          <ac:chgData name="Bella, Betsy" userId="238f6b1e-9703-4644-9493-707d40b7656d" providerId="ADAL" clId="{5D3C5593-6591-48AB-A5C9-EA4570E86785}" dt="2023-04-17T14:40:17.803" v="436" actId="20577"/>
          <ac:spMkLst>
            <pc:docMk/>
            <pc:sldMk cId="3147959129" sldId="2141411382"/>
            <ac:spMk id="7" creationId="{22A4F65C-BA45-4C1F-9E99-6D0891371A0C}"/>
          </ac:spMkLst>
        </pc:spChg>
      </pc:sldChg>
      <pc:sldChg chg="modSp mod addCm modCm">
        <pc:chgData name="Bella, Betsy" userId="238f6b1e-9703-4644-9493-707d40b7656d" providerId="ADAL" clId="{5D3C5593-6591-48AB-A5C9-EA4570E86785}" dt="2023-04-17T14:33:09.798" v="358"/>
        <pc:sldMkLst>
          <pc:docMk/>
          <pc:sldMk cId="3840809512" sldId="2141411383"/>
        </pc:sldMkLst>
        <pc:spChg chg="mod">
          <ac:chgData name="Bella, Betsy" userId="238f6b1e-9703-4644-9493-707d40b7656d" providerId="ADAL" clId="{5D3C5593-6591-48AB-A5C9-EA4570E86785}" dt="2023-04-17T14:32:54.703" v="357" actId="207"/>
          <ac:spMkLst>
            <pc:docMk/>
            <pc:sldMk cId="3840809512" sldId="2141411383"/>
            <ac:spMk id="11" creationId="{79EA6841-6B0C-43A1-8951-69CE2EEAEDB8}"/>
          </ac:spMkLst>
        </pc:spChg>
      </pc:sldChg>
    </pc:docChg>
  </pc:docChgLst>
  <pc:docChgLst>
    <pc:chgData name="Oak, Julia" userId="99fb97f7-215d-4505-9726-87aa2777734f" providerId="ADAL" clId="{0BF20F45-A4D0-4E78-8E6B-2ED12D41A551}"/>
    <pc:docChg chg="undo redo custSel addSld delSld modSld delMainMaster delSection modSection">
      <pc:chgData name="Oak, Julia" userId="99fb97f7-215d-4505-9726-87aa2777734f" providerId="ADAL" clId="{0BF20F45-A4D0-4E78-8E6B-2ED12D41A551}" dt="2023-05-31T21:33:05.892" v="1133" actId="1036"/>
      <pc:docMkLst>
        <pc:docMk/>
      </pc:docMkLst>
      <pc:sldChg chg="del">
        <pc:chgData name="Oak, Julia" userId="99fb97f7-215d-4505-9726-87aa2777734f" providerId="ADAL" clId="{0BF20F45-A4D0-4E78-8E6B-2ED12D41A551}" dt="2023-05-31T17:29:43.397" v="1" actId="47"/>
        <pc:sldMkLst>
          <pc:docMk/>
          <pc:sldMk cId="3874712331" sldId="2141411373"/>
        </pc:sldMkLst>
      </pc:sldChg>
      <pc:sldChg chg="modSp mod">
        <pc:chgData name="Oak, Julia" userId="99fb97f7-215d-4505-9726-87aa2777734f" providerId="ADAL" clId="{0BF20F45-A4D0-4E78-8E6B-2ED12D41A551}" dt="2023-05-31T17:35:14.913" v="33" actId="207"/>
        <pc:sldMkLst>
          <pc:docMk/>
          <pc:sldMk cId="1125190376" sldId="2147308719"/>
        </pc:sldMkLst>
        <pc:spChg chg="mod">
          <ac:chgData name="Oak, Julia" userId="99fb97f7-215d-4505-9726-87aa2777734f" providerId="ADAL" clId="{0BF20F45-A4D0-4E78-8E6B-2ED12D41A551}" dt="2023-05-31T17:35:14.913" v="33" actId="207"/>
          <ac:spMkLst>
            <pc:docMk/>
            <pc:sldMk cId="1125190376" sldId="2147308719"/>
            <ac:spMk id="5" creationId="{1B93BBB4-894A-44BD-9B6A-77E990C80D21}"/>
          </ac:spMkLst>
        </pc:spChg>
        <pc:spChg chg="mod">
          <ac:chgData name="Oak, Julia" userId="99fb97f7-215d-4505-9726-87aa2777734f" providerId="ADAL" clId="{0BF20F45-A4D0-4E78-8E6B-2ED12D41A551}" dt="2023-05-31T17:35:01.469" v="31" actId="255"/>
          <ac:spMkLst>
            <pc:docMk/>
            <pc:sldMk cId="1125190376" sldId="2147308719"/>
            <ac:spMk id="12" creationId="{E3BF4284-BF2F-6483-552D-C7D18BF6CA03}"/>
          </ac:spMkLst>
        </pc:spChg>
        <pc:spChg chg="mod">
          <ac:chgData name="Oak, Julia" userId="99fb97f7-215d-4505-9726-87aa2777734f" providerId="ADAL" clId="{0BF20F45-A4D0-4E78-8E6B-2ED12D41A551}" dt="2023-05-31T17:35:08.751" v="32" actId="207"/>
          <ac:spMkLst>
            <pc:docMk/>
            <pc:sldMk cId="1125190376" sldId="2147308719"/>
            <ac:spMk id="28" creationId="{E2A8F7CD-D3A6-4BD6-9CF9-0C7FAA55E45C}"/>
          </ac:spMkLst>
        </pc:spChg>
      </pc:sldChg>
      <pc:sldChg chg="modSp mod">
        <pc:chgData name="Oak, Julia" userId="99fb97f7-215d-4505-9726-87aa2777734f" providerId="ADAL" clId="{0BF20F45-A4D0-4E78-8E6B-2ED12D41A551}" dt="2023-05-31T17:34:25.556" v="26" actId="208"/>
        <pc:sldMkLst>
          <pc:docMk/>
          <pc:sldMk cId="4172514908" sldId="2147308720"/>
        </pc:sldMkLst>
        <pc:spChg chg="mod">
          <ac:chgData name="Oak, Julia" userId="99fb97f7-215d-4505-9726-87aa2777734f" providerId="ADAL" clId="{0BF20F45-A4D0-4E78-8E6B-2ED12D41A551}" dt="2023-05-31T17:34:25.556" v="26" actId="208"/>
          <ac:spMkLst>
            <pc:docMk/>
            <pc:sldMk cId="4172514908" sldId="2147308720"/>
            <ac:spMk id="5" creationId="{35BC91F4-2E40-4374-98E4-04D6CFB0D7C5}"/>
          </ac:spMkLst>
        </pc:spChg>
        <pc:spChg chg="mod">
          <ac:chgData name="Oak, Julia" userId="99fb97f7-215d-4505-9726-87aa2777734f" providerId="ADAL" clId="{0BF20F45-A4D0-4E78-8E6B-2ED12D41A551}" dt="2023-05-31T17:34:20.605" v="25" actId="207"/>
          <ac:spMkLst>
            <pc:docMk/>
            <pc:sldMk cId="4172514908" sldId="2147308720"/>
            <ac:spMk id="6" creationId="{907CD1EF-DCD2-48D7-AD53-907055C7D114}"/>
          </ac:spMkLst>
        </pc:spChg>
      </pc:sldChg>
      <pc:sldChg chg="addSp delSp modSp mod addCm delCm">
        <pc:chgData name="Oak, Julia" userId="99fb97f7-215d-4505-9726-87aa2777734f" providerId="ADAL" clId="{0BF20F45-A4D0-4E78-8E6B-2ED12D41A551}" dt="2023-05-31T21:31:01.335" v="1081" actId="165"/>
        <pc:sldMkLst>
          <pc:docMk/>
          <pc:sldMk cId="3598720099" sldId="2147308721"/>
        </pc:sldMkLst>
        <pc:spChg chg="mod">
          <ac:chgData name="Oak, Julia" userId="99fb97f7-215d-4505-9726-87aa2777734f" providerId="ADAL" clId="{0BF20F45-A4D0-4E78-8E6B-2ED12D41A551}" dt="2023-05-31T17:32:39.482" v="23" actId="2711"/>
          <ac:spMkLst>
            <pc:docMk/>
            <pc:sldMk cId="3598720099" sldId="2147308721"/>
            <ac:spMk id="4" creationId="{616C1E9C-D1DE-6571-4089-ED07040503EF}"/>
          </ac:spMkLst>
        </pc:spChg>
        <pc:spChg chg="mod">
          <ac:chgData name="Oak, Julia" userId="99fb97f7-215d-4505-9726-87aa2777734f" providerId="ADAL" clId="{0BF20F45-A4D0-4E78-8E6B-2ED12D41A551}" dt="2023-05-31T17:31:42.863" v="17" actId="165"/>
          <ac:spMkLst>
            <pc:docMk/>
            <pc:sldMk cId="3598720099" sldId="2147308721"/>
            <ac:spMk id="5" creationId="{1BD6EB7F-0356-4887-8554-D9B475988654}"/>
          </ac:spMkLst>
        </pc:spChg>
        <pc:spChg chg="mod topLvl">
          <ac:chgData name="Oak, Julia" userId="99fb97f7-215d-4505-9726-87aa2777734f" providerId="ADAL" clId="{0BF20F45-A4D0-4E78-8E6B-2ED12D41A551}" dt="2023-05-31T21:31:01.335" v="1081" actId="165"/>
          <ac:spMkLst>
            <pc:docMk/>
            <pc:sldMk cId="3598720099" sldId="2147308721"/>
            <ac:spMk id="6" creationId="{E7325629-A6EE-4CED-BAB9-6350C5B4A95C}"/>
          </ac:spMkLst>
        </pc:spChg>
        <pc:spChg chg="mod">
          <ac:chgData name="Oak, Julia" userId="99fb97f7-215d-4505-9726-87aa2777734f" providerId="ADAL" clId="{0BF20F45-A4D0-4E78-8E6B-2ED12D41A551}" dt="2023-05-31T17:31:42.863" v="17" actId="165"/>
          <ac:spMkLst>
            <pc:docMk/>
            <pc:sldMk cId="3598720099" sldId="2147308721"/>
            <ac:spMk id="9" creationId="{D8A5BBB2-B5EC-4433-B5B1-74ACB787CE82}"/>
          </ac:spMkLst>
        </pc:spChg>
        <pc:spChg chg="mod topLvl">
          <ac:chgData name="Oak, Julia" userId="99fb97f7-215d-4505-9726-87aa2777734f" providerId="ADAL" clId="{0BF20F45-A4D0-4E78-8E6B-2ED12D41A551}" dt="2023-05-31T21:31:01.335" v="1081" actId="165"/>
          <ac:spMkLst>
            <pc:docMk/>
            <pc:sldMk cId="3598720099" sldId="2147308721"/>
            <ac:spMk id="10" creationId="{74A93B42-1803-4DA9-8E20-8B46A6B5A559}"/>
          </ac:spMkLst>
        </pc:spChg>
        <pc:spChg chg="mod">
          <ac:chgData name="Oak, Julia" userId="99fb97f7-215d-4505-9726-87aa2777734f" providerId="ADAL" clId="{0BF20F45-A4D0-4E78-8E6B-2ED12D41A551}" dt="2023-05-31T17:31:42.863" v="17" actId="165"/>
          <ac:spMkLst>
            <pc:docMk/>
            <pc:sldMk cId="3598720099" sldId="2147308721"/>
            <ac:spMk id="11" creationId="{84B9104C-20C9-4EDD-96BB-8ACD5A9D7543}"/>
          </ac:spMkLst>
        </pc:spChg>
        <pc:spChg chg="mod topLvl">
          <ac:chgData name="Oak, Julia" userId="99fb97f7-215d-4505-9726-87aa2777734f" providerId="ADAL" clId="{0BF20F45-A4D0-4E78-8E6B-2ED12D41A551}" dt="2023-05-31T21:31:01.335" v="1081" actId="165"/>
          <ac:spMkLst>
            <pc:docMk/>
            <pc:sldMk cId="3598720099" sldId="2147308721"/>
            <ac:spMk id="12" creationId="{2E44121B-17A9-46C6-8086-FD2EF88C547F}"/>
          </ac:spMkLst>
        </pc:spChg>
        <pc:grpChg chg="add del mod">
          <ac:chgData name="Oak, Julia" userId="99fb97f7-215d-4505-9726-87aa2777734f" providerId="ADAL" clId="{0BF20F45-A4D0-4E78-8E6B-2ED12D41A551}" dt="2023-05-31T17:31:42.863" v="17" actId="165"/>
          <ac:grpSpMkLst>
            <pc:docMk/>
            <pc:sldMk cId="3598720099" sldId="2147308721"/>
            <ac:grpSpMk id="2" creationId="{0A4D7953-3F0F-45BB-850A-707C53CC3EE5}"/>
          </ac:grpSpMkLst>
        </pc:grpChg>
        <pc:grpChg chg="add del mod">
          <ac:chgData name="Oak, Julia" userId="99fb97f7-215d-4505-9726-87aa2777734f" providerId="ADAL" clId="{0BF20F45-A4D0-4E78-8E6B-2ED12D41A551}" dt="2023-05-31T21:31:01.335" v="1081" actId="165"/>
          <ac:grpSpMkLst>
            <pc:docMk/>
            <pc:sldMk cId="3598720099" sldId="2147308721"/>
            <ac:grpSpMk id="8" creationId="{EFDC562F-FCF1-15A5-4C4B-9AFF2EEECEE7}"/>
          </ac:grpSpMkLst>
        </pc:grpChg>
        <pc:grpChg chg="mod topLvl">
          <ac:chgData name="Oak, Julia" userId="99fb97f7-215d-4505-9726-87aa2777734f" providerId="ADAL" clId="{0BF20F45-A4D0-4E78-8E6B-2ED12D41A551}" dt="2023-05-31T17:31:42.863" v="17" actId="165"/>
          <ac:grpSpMkLst>
            <pc:docMk/>
            <pc:sldMk cId="3598720099" sldId="2147308721"/>
            <ac:grpSpMk id="13" creationId="{97B1B213-AE2E-4F23-B334-F02D3E57F111}"/>
          </ac:grpSpMkLst>
        </pc:grpChg>
        <pc:grpChg chg="mod topLvl">
          <ac:chgData name="Oak, Julia" userId="99fb97f7-215d-4505-9726-87aa2777734f" providerId="ADAL" clId="{0BF20F45-A4D0-4E78-8E6B-2ED12D41A551}" dt="2023-05-31T17:31:42.863" v="17" actId="165"/>
          <ac:grpSpMkLst>
            <pc:docMk/>
            <pc:sldMk cId="3598720099" sldId="2147308721"/>
            <ac:grpSpMk id="15" creationId="{0809F5F2-A0AC-4004-AD27-4063AB2A3BF7}"/>
          </ac:grpSpMkLst>
        </pc:grpChg>
        <pc:grpChg chg="mod topLvl">
          <ac:chgData name="Oak, Julia" userId="99fb97f7-215d-4505-9726-87aa2777734f" providerId="ADAL" clId="{0BF20F45-A4D0-4E78-8E6B-2ED12D41A551}" dt="2023-05-31T17:31:42.863" v="17" actId="165"/>
          <ac:grpSpMkLst>
            <pc:docMk/>
            <pc:sldMk cId="3598720099" sldId="2147308721"/>
            <ac:grpSpMk id="16" creationId="{32BD35F3-6825-407E-92B8-7A144F0331FD}"/>
          </ac:grpSpMkLst>
        </pc:grpChg>
      </pc:sldChg>
      <pc:sldChg chg="modSp mod">
        <pc:chgData name="Oak, Julia" userId="99fb97f7-215d-4505-9726-87aa2777734f" providerId="ADAL" clId="{0BF20F45-A4D0-4E78-8E6B-2ED12D41A551}" dt="2023-05-31T17:30:41.807" v="4" actId="255"/>
        <pc:sldMkLst>
          <pc:docMk/>
          <pc:sldMk cId="416252857" sldId="2147308722"/>
        </pc:sldMkLst>
        <pc:spChg chg="mod">
          <ac:chgData name="Oak, Julia" userId="99fb97f7-215d-4505-9726-87aa2777734f" providerId="ADAL" clId="{0BF20F45-A4D0-4E78-8E6B-2ED12D41A551}" dt="2023-05-31T17:30:41.807" v="4" actId="255"/>
          <ac:spMkLst>
            <pc:docMk/>
            <pc:sldMk cId="416252857" sldId="2147308722"/>
            <ac:spMk id="3" creationId="{707B3F3F-B8EC-430E-83F1-DE4D32DAAF4D}"/>
          </ac:spMkLst>
        </pc:spChg>
      </pc:sldChg>
      <pc:sldChg chg="modSp mod addCm modCm">
        <pc:chgData name="Oak, Julia" userId="99fb97f7-215d-4505-9726-87aa2777734f" providerId="ADAL" clId="{0BF20F45-A4D0-4E78-8E6B-2ED12D41A551}" dt="2023-05-31T19:10:15.806" v="870" actId="14100"/>
        <pc:sldMkLst>
          <pc:docMk/>
          <pc:sldMk cId="475076609" sldId="2147308727"/>
        </pc:sldMkLst>
        <pc:spChg chg="mod">
          <ac:chgData name="Oak, Julia" userId="99fb97f7-215d-4505-9726-87aa2777734f" providerId="ADAL" clId="{0BF20F45-A4D0-4E78-8E6B-2ED12D41A551}" dt="2023-05-31T19:08:31.966" v="853"/>
          <ac:spMkLst>
            <pc:docMk/>
            <pc:sldMk cId="475076609" sldId="2147308727"/>
            <ac:spMk id="3" creationId="{4D286D45-BE18-3358-12DA-42E27FE7FE94}"/>
          </ac:spMkLst>
        </pc:spChg>
        <pc:spChg chg="mod">
          <ac:chgData name="Oak, Julia" userId="99fb97f7-215d-4505-9726-87aa2777734f" providerId="ADAL" clId="{0BF20F45-A4D0-4E78-8E6B-2ED12D41A551}" dt="2023-05-31T19:08:48.321" v="855" actId="207"/>
          <ac:spMkLst>
            <pc:docMk/>
            <pc:sldMk cId="475076609" sldId="2147308727"/>
            <ac:spMk id="4" creationId="{0DA8A075-DC8A-446E-9650-06C197D8FD87}"/>
          </ac:spMkLst>
        </pc:spChg>
        <pc:spChg chg="mod">
          <ac:chgData name="Oak, Julia" userId="99fb97f7-215d-4505-9726-87aa2777734f" providerId="ADAL" clId="{0BF20F45-A4D0-4E78-8E6B-2ED12D41A551}" dt="2023-05-31T19:09:53.474" v="865" actId="20577"/>
          <ac:spMkLst>
            <pc:docMk/>
            <pc:sldMk cId="475076609" sldId="2147308727"/>
            <ac:spMk id="9" creationId="{9F5D916A-C2C1-9C56-1D91-8A634963A12C}"/>
          </ac:spMkLst>
        </pc:spChg>
        <pc:spChg chg="mod">
          <ac:chgData name="Oak, Julia" userId="99fb97f7-215d-4505-9726-87aa2777734f" providerId="ADAL" clId="{0BF20F45-A4D0-4E78-8E6B-2ED12D41A551}" dt="2023-05-31T19:10:10.382" v="869" actId="14100"/>
          <ac:spMkLst>
            <pc:docMk/>
            <pc:sldMk cId="475076609" sldId="2147308727"/>
            <ac:spMk id="10" creationId="{F1126B20-6B93-0107-601B-62F55E97E390}"/>
          </ac:spMkLst>
        </pc:spChg>
        <pc:picChg chg="mod">
          <ac:chgData name="Oak, Julia" userId="99fb97f7-215d-4505-9726-87aa2777734f" providerId="ADAL" clId="{0BF20F45-A4D0-4E78-8E6B-2ED12D41A551}" dt="2023-05-31T19:10:15.806" v="870" actId="14100"/>
          <ac:picMkLst>
            <pc:docMk/>
            <pc:sldMk cId="475076609" sldId="2147308727"/>
            <ac:picMk id="13" creationId="{4B64F23A-A249-848C-EE89-A7AD470868B7}"/>
          </ac:picMkLst>
        </pc:picChg>
      </pc:sldChg>
      <pc:sldChg chg="modSp mod modCm">
        <pc:chgData name="Oak, Julia" userId="99fb97f7-215d-4505-9726-87aa2777734f" providerId="ADAL" clId="{0BF20F45-A4D0-4E78-8E6B-2ED12D41A551}" dt="2023-05-31T19:10:59.982" v="873" actId="208"/>
        <pc:sldMkLst>
          <pc:docMk/>
          <pc:sldMk cId="3032412570" sldId="2147308729"/>
        </pc:sldMkLst>
        <pc:spChg chg="mod">
          <ac:chgData name="Oak, Julia" userId="99fb97f7-215d-4505-9726-87aa2777734f" providerId="ADAL" clId="{0BF20F45-A4D0-4E78-8E6B-2ED12D41A551}" dt="2023-05-31T19:02:18.415" v="840" actId="1076"/>
          <ac:spMkLst>
            <pc:docMk/>
            <pc:sldMk cId="3032412570" sldId="2147308729"/>
            <ac:spMk id="3" creationId="{4D286D45-BE18-3358-12DA-42E27FE7FE94}"/>
          </ac:spMkLst>
        </pc:spChg>
        <pc:picChg chg="mod">
          <ac:chgData name="Oak, Julia" userId="99fb97f7-215d-4505-9726-87aa2777734f" providerId="ADAL" clId="{0BF20F45-A4D0-4E78-8E6B-2ED12D41A551}" dt="2023-05-31T19:10:56.095" v="871" actId="208"/>
          <ac:picMkLst>
            <pc:docMk/>
            <pc:sldMk cId="3032412570" sldId="2147308729"/>
            <ac:picMk id="5" creationId="{15E2A4B6-4645-9A17-7CFF-B8F9541EAE74}"/>
          </ac:picMkLst>
        </pc:picChg>
        <pc:picChg chg="mod">
          <ac:chgData name="Oak, Julia" userId="99fb97f7-215d-4505-9726-87aa2777734f" providerId="ADAL" clId="{0BF20F45-A4D0-4E78-8E6B-2ED12D41A551}" dt="2023-05-31T19:10:58.495" v="872" actId="208"/>
          <ac:picMkLst>
            <pc:docMk/>
            <pc:sldMk cId="3032412570" sldId="2147308729"/>
            <ac:picMk id="6" creationId="{CAD3AEBE-31D6-A342-DCED-27377A68A7EC}"/>
          </ac:picMkLst>
        </pc:picChg>
        <pc:picChg chg="mod">
          <ac:chgData name="Oak, Julia" userId="99fb97f7-215d-4505-9726-87aa2777734f" providerId="ADAL" clId="{0BF20F45-A4D0-4E78-8E6B-2ED12D41A551}" dt="2023-05-31T19:10:59.982" v="873" actId="208"/>
          <ac:picMkLst>
            <pc:docMk/>
            <pc:sldMk cId="3032412570" sldId="2147308729"/>
            <ac:picMk id="7" creationId="{5644BA07-97EA-A28C-F43B-73F638072F6F}"/>
          </ac:picMkLst>
        </pc:picChg>
      </pc:sldChg>
      <pc:sldChg chg="modSp mod">
        <pc:chgData name="Oak, Julia" userId="99fb97f7-215d-4505-9726-87aa2777734f" providerId="ADAL" clId="{0BF20F45-A4D0-4E78-8E6B-2ED12D41A551}" dt="2023-05-31T19:58:32.262" v="1019" actId="255"/>
        <pc:sldMkLst>
          <pc:docMk/>
          <pc:sldMk cId="2717220744" sldId="2147308732"/>
        </pc:sldMkLst>
        <pc:spChg chg="mod">
          <ac:chgData name="Oak, Julia" userId="99fb97f7-215d-4505-9726-87aa2777734f" providerId="ADAL" clId="{0BF20F45-A4D0-4E78-8E6B-2ED12D41A551}" dt="2023-05-31T19:58:32.262" v="1019" actId="255"/>
          <ac:spMkLst>
            <pc:docMk/>
            <pc:sldMk cId="2717220744" sldId="2147308732"/>
            <ac:spMk id="5" creationId="{35BC91F4-2E40-4374-98E4-04D6CFB0D7C5}"/>
          </ac:spMkLst>
        </pc:spChg>
      </pc:sldChg>
      <pc:sldChg chg="modSp mod">
        <pc:chgData name="Oak, Julia" userId="99fb97f7-215d-4505-9726-87aa2777734f" providerId="ADAL" clId="{0BF20F45-A4D0-4E78-8E6B-2ED12D41A551}" dt="2023-05-31T19:58:13.896" v="1018" actId="255"/>
        <pc:sldMkLst>
          <pc:docMk/>
          <pc:sldMk cId="3512547474" sldId="2147308733"/>
        </pc:sldMkLst>
        <pc:spChg chg="mod">
          <ac:chgData name="Oak, Julia" userId="99fb97f7-215d-4505-9726-87aa2777734f" providerId="ADAL" clId="{0BF20F45-A4D0-4E78-8E6B-2ED12D41A551}" dt="2023-05-31T19:58:13.896" v="1018" actId="255"/>
          <ac:spMkLst>
            <pc:docMk/>
            <pc:sldMk cId="3512547474" sldId="2147308733"/>
            <ac:spMk id="5" creationId="{35BC91F4-2E40-4374-98E4-04D6CFB0D7C5}"/>
          </ac:spMkLst>
        </pc:spChg>
      </pc:sldChg>
      <pc:sldChg chg="addSp modSp mod">
        <pc:chgData name="Oak, Julia" userId="99fb97f7-215d-4505-9726-87aa2777734f" providerId="ADAL" clId="{0BF20F45-A4D0-4E78-8E6B-2ED12D41A551}" dt="2023-05-31T19:38:41.671" v="1001"/>
        <pc:sldMkLst>
          <pc:docMk/>
          <pc:sldMk cId="197315824" sldId="2147308734"/>
        </pc:sldMkLst>
        <pc:spChg chg="mod">
          <ac:chgData name="Oak, Julia" userId="99fb97f7-215d-4505-9726-87aa2777734f" providerId="ADAL" clId="{0BF20F45-A4D0-4E78-8E6B-2ED12D41A551}" dt="2023-05-31T19:38:41.671" v="1001"/>
          <ac:spMkLst>
            <pc:docMk/>
            <pc:sldMk cId="197315824" sldId="2147308734"/>
            <ac:spMk id="3" creationId="{4D286D45-BE18-3358-12DA-42E27FE7FE94}"/>
          </ac:spMkLst>
        </pc:spChg>
        <pc:spChg chg="add mod">
          <ac:chgData name="Oak, Julia" userId="99fb97f7-215d-4505-9726-87aa2777734f" providerId="ADAL" clId="{0BF20F45-A4D0-4E78-8E6B-2ED12D41A551}" dt="2023-05-31T19:32:19.793" v="916" actId="20577"/>
          <ac:spMkLst>
            <pc:docMk/>
            <pc:sldMk cId="197315824" sldId="2147308734"/>
            <ac:spMk id="8" creationId="{6ECCA16D-92F3-82DF-250F-76E70D4BC5D4}"/>
          </ac:spMkLst>
        </pc:spChg>
      </pc:sldChg>
      <pc:sldChg chg="modSp mod">
        <pc:chgData name="Oak, Julia" userId="99fb97f7-215d-4505-9726-87aa2777734f" providerId="ADAL" clId="{0BF20F45-A4D0-4E78-8E6B-2ED12D41A551}" dt="2023-05-31T19:27:43.698" v="904" actId="20577"/>
        <pc:sldMkLst>
          <pc:docMk/>
          <pc:sldMk cId="3989649848" sldId="2147308735"/>
        </pc:sldMkLst>
        <pc:spChg chg="mod">
          <ac:chgData name="Oak, Julia" userId="99fb97f7-215d-4505-9726-87aa2777734f" providerId="ADAL" clId="{0BF20F45-A4D0-4E78-8E6B-2ED12D41A551}" dt="2023-05-31T19:27:43.698" v="904" actId="20577"/>
          <ac:spMkLst>
            <pc:docMk/>
            <pc:sldMk cId="3989649848" sldId="2147308735"/>
            <ac:spMk id="5" creationId="{35BC91F4-2E40-4374-98E4-04D6CFB0D7C5}"/>
          </ac:spMkLst>
        </pc:spChg>
      </pc:sldChg>
      <pc:sldChg chg="modSp mod">
        <pc:chgData name="Oak, Julia" userId="99fb97f7-215d-4505-9726-87aa2777734f" providerId="ADAL" clId="{0BF20F45-A4D0-4E78-8E6B-2ED12D41A551}" dt="2023-05-31T19:58:01.061" v="1015" actId="20577"/>
        <pc:sldMkLst>
          <pc:docMk/>
          <pc:sldMk cId="743460350" sldId="2147308736"/>
        </pc:sldMkLst>
        <pc:spChg chg="mod">
          <ac:chgData name="Oak, Julia" userId="99fb97f7-215d-4505-9726-87aa2777734f" providerId="ADAL" clId="{0BF20F45-A4D0-4E78-8E6B-2ED12D41A551}" dt="2023-05-31T19:58:01.061" v="1015" actId="20577"/>
          <ac:spMkLst>
            <pc:docMk/>
            <pc:sldMk cId="743460350" sldId="2147308736"/>
            <ac:spMk id="5" creationId="{35BC91F4-2E40-4374-98E4-04D6CFB0D7C5}"/>
          </ac:spMkLst>
        </pc:spChg>
      </pc:sldChg>
      <pc:sldChg chg="addSp delSp modSp addCm modCm">
        <pc:chgData name="Oak, Julia" userId="99fb97f7-215d-4505-9726-87aa2777734f" providerId="ADAL" clId="{0BF20F45-A4D0-4E78-8E6B-2ED12D41A551}" dt="2023-05-31T19:48:22.258" v="1013"/>
        <pc:sldMkLst>
          <pc:docMk/>
          <pc:sldMk cId="106582758" sldId="2147308739"/>
        </pc:sldMkLst>
        <pc:picChg chg="add mod">
          <ac:chgData name="Oak, Julia" userId="99fb97f7-215d-4505-9726-87aa2777734f" providerId="ADAL" clId="{0BF20F45-A4D0-4E78-8E6B-2ED12D41A551}" dt="2023-05-31T19:29:58.211" v="908"/>
          <ac:picMkLst>
            <pc:docMk/>
            <pc:sldMk cId="106582758" sldId="2147308739"/>
            <ac:picMk id="13" creationId="{C5E51BB7-45B0-2E30-888E-6FE568BF8BAE}"/>
          </ac:picMkLst>
        </pc:picChg>
        <pc:picChg chg="del">
          <ac:chgData name="Oak, Julia" userId="99fb97f7-215d-4505-9726-87aa2777734f" providerId="ADAL" clId="{0BF20F45-A4D0-4E78-8E6B-2ED12D41A551}" dt="2023-05-31T19:29:57.846" v="907" actId="478"/>
          <ac:picMkLst>
            <pc:docMk/>
            <pc:sldMk cId="106582758" sldId="2147308739"/>
            <ac:picMk id="19" creationId="{B9FFBE32-EFAE-4808-9841-2979A26A650C}"/>
          </ac:picMkLst>
        </pc:picChg>
        <pc:picChg chg="del">
          <ac:chgData name="Oak, Julia" userId="99fb97f7-215d-4505-9726-87aa2777734f" providerId="ADAL" clId="{0BF20F45-A4D0-4E78-8E6B-2ED12D41A551}" dt="2023-05-31T19:29:57.846" v="907" actId="478"/>
          <ac:picMkLst>
            <pc:docMk/>
            <pc:sldMk cId="106582758" sldId="2147308739"/>
            <ac:picMk id="20" creationId="{8FDCB0FD-9C6F-42FA-9202-D164DA69AB1F}"/>
          </ac:picMkLst>
        </pc:picChg>
        <pc:picChg chg="add mod">
          <ac:chgData name="Oak, Julia" userId="99fb97f7-215d-4505-9726-87aa2777734f" providerId="ADAL" clId="{0BF20F45-A4D0-4E78-8E6B-2ED12D41A551}" dt="2023-05-31T19:29:58.211" v="908"/>
          <ac:picMkLst>
            <pc:docMk/>
            <pc:sldMk cId="106582758" sldId="2147308739"/>
            <ac:picMk id="22" creationId="{7536E5D1-4BE3-6738-E425-52A6C2D8E2A2}"/>
          </ac:picMkLst>
        </pc:picChg>
      </pc:sldChg>
      <pc:sldChg chg="delSp modSp mod">
        <pc:chgData name="Oak, Julia" userId="99fb97f7-215d-4505-9726-87aa2777734f" providerId="ADAL" clId="{0BF20F45-A4D0-4E78-8E6B-2ED12D41A551}" dt="2023-05-31T21:30:31.021" v="1077" actId="948"/>
        <pc:sldMkLst>
          <pc:docMk/>
          <pc:sldMk cId="350790328" sldId="2147308741"/>
        </pc:sldMkLst>
        <pc:spChg chg="mod topLvl">
          <ac:chgData name="Oak, Julia" userId="99fb97f7-215d-4505-9726-87aa2777734f" providerId="ADAL" clId="{0BF20F45-A4D0-4E78-8E6B-2ED12D41A551}" dt="2023-05-31T21:30:31.021" v="1077" actId="948"/>
          <ac:spMkLst>
            <pc:docMk/>
            <pc:sldMk cId="350790328" sldId="2147308741"/>
            <ac:spMk id="61" creationId="{9D1309EA-4F4E-48CB-9D70-7B2C42223688}"/>
          </ac:spMkLst>
        </pc:spChg>
        <pc:spChg chg="mod topLvl">
          <ac:chgData name="Oak, Julia" userId="99fb97f7-215d-4505-9726-87aa2777734f" providerId="ADAL" clId="{0BF20F45-A4D0-4E78-8E6B-2ED12D41A551}" dt="2023-05-31T21:29:36.627" v="1064"/>
          <ac:spMkLst>
            <pc:docMk/>
            <pc:sldMk cId="350790328" sldId="2147308741"/>
            <ac:spMk id="63" creationId="{C67C2F40-C586-4E7E-994A-31A18E109BC0}"/>
          </ac:spMkLst>
        </pc:spChg>
        <pc:spChg chg="mod topLvl">
          <ac:chgData name="Oak, Julia" userId="99fb97f7-215d-4505-9726-87aa2777734f" providerId="ADAL" clId="{0BF20F45-A4D0-4E78-8E6B-2ED12D41A551}" dt="2023-05-31T21:29:46.398" v="1068"/>
          <ac:spMkLst>
            <pc:docMk/>
            <pc:sldMk cId="350790328" sldId="2147308741"/>
            <ac:spMk id="64" creationId="{B67C2DF1-85FB-4AD8-8AF7-C04F335B88CE}"/>
          </ac:spMkLst>
        </pc:spChg>
        <pc:grpChg chg="mod topLvl">
          <ac:chgData name="Oak, Julia" userId="99fb97f7-215d-4505-9726-87aa2777734f" providerId="ADAL" clId="{0BF20F45-A4D0-4E78-8E6B-2ED12D41A551}" dt="2023-05-31T21:29:54.173" v="1072"/>
          <ac:grpSpMkLst>
            <pc:docMk/>
            <pc:sldMk cId="350790328" sldId="2147308741"/>
            <ac:grpSpMk id="2" creationId="{D2FFE0F0-6221-4DDA-943E-C017910952F5}"/>
          </ac:grpSpMkLst>
        </pc:grpChg>
        <pc:grpChg chg="del mod">
          <ac:chgData name="Oak, Julia" userId="99fb97f7-215d-4505-9726-87aa2777734f" providerId="ADAL" clId="{0BF20F45-A4D0-4E78-8E6B-2ED12D41A551}" dt="2023-05-31T21:29:29.905" v="1060" actId="165"/>
          <ac:grpSpMkLst>
            <pc:docMk/>
            <pc:sldMk cId="350790328" sldId="2147308741"/>
            <ac:grpSpMk id="3" creationId="{EE1696B2-047F-4C78-AA9A-C683A92F0DAB}"/>
          </ac:grpSpMkLst>
        </pc:grpChg>
        <pc:cxnChg chg="mod">
          <ac:chgData name="Oak, Julia" userId="99fb97f7-215d-4505-9726-87aa2777734f" providerId="ADAL" clId="{0BF20F45-A4D0-4E78-8E6B-2ED12D41A551}" dt="2023-05-31T21:29:54.173" v="1072"/>
          <ac:cxnSpMkLst>
            <pc:docMk/>
            <pc:sldMk cId="350790328" sldId="2147308741"/>
            <ac:cxnSpMk id="13" creationId="{8AADA3BF-90EE-4300-A5CD-6F017E3D5A44}"/>
          </ac:cxnSpMkLst>
        </pc:cxnChg>
        <pc:cxnChg chg="mod">
          <ac:chgData name="Oak, Julia" userId="99fb97f7-215d-4505-9726-87aa2777734f" providerId="ADAL" clId="{0BF20F45-A4D0-4E78-8E6B-2ED12D41A551}" dt="2023-05-31T21:29:54.173" v="1072"/>
          <ac:cxnSpMkLst>
            <pc:docMk/>
            <pc:sldMk cId="350790328" sldId="2147308741"/>
            <ac:cxnSpMk id="65" creationId="{FF5A87C3-8F15-401E-B485-AE2AD94522A0}"/>
          </ac:cxnSpMkLst>
        </pc:cxnChg>
        <pc:cxnChg chg="mod">
          <ac:chgData name="Oak, Julia" userId="99fb97f7-215d-4505-9726-87aa2777734f" providerId="ADAL" clId="{0BF20F45-A4D0-4E78-8E6B-2ED12D41A551}" dt="2023-05-31T21:29:54.173" v="1072"/>
          <ac:cxnSpMkLst>
            <pc:docMk/>
            <pc:sldMk cId="350790328" sldId="2147308741"/>
            <ac:cxnSpMk id="66" creationId="{339EEEAB-F859-4D9D-93CE-A27B3F5F32C9}"/>
          </ac:cxnSpMkLst>
        </pc:cxnChg>
        <pc:cxnChg chg="mod">
          <ac:chgData name="Oak, Julia" userId="99fb97f7-215d-4505-9726-87aa2777734f" providerId="ADAL" clId="{0BF20F45-A4D0-4E78-8E6B-2ED12D41A551}" dt="2023-05-31T21:29:54.173" v="1072"/>
          <ac:cxnSpMkLst>
            <pc:docMk/>
            <pc:sldMk cId="350790328" sldId="2147308741"/>
            <ac:cxnSpMk id="67" creationId="{13812E90-E888-4F51-9180-7EB7B2B73E1E}"/>
          </ac:cxnSpMkLst>
        </pc:cxnChg>
        <pc:cxnChg chg="mod">
          <ac:chgData name="Oak, Julia" userId="99fb97f7-215d-4505-9726-87aa2777734f" providerId="ADAL" clId="{0BF20F45-A4D0-4E78-8E6B-2ED12D41A551}" dt="2023-05-31T21:29:54.173" v="1072"/>
          <ac:cxnSpMkLst>
            <pc:docMk/>
            <pc:sldMk cId="350790328" sldId="2147308741"/>
            <ac:cxnSpMk id="68" creationId="{7B97B52B-A971-4231-8334-D916105D4B9F}"/>
          </ac:cxnSpMkLst>
        </pc:cxnChg>
      </pc:sldChg>
      <pc:sldChg chg="addSp delSp modSp mod delDesignElem addCm modCm chgLayout">
        <pc:chgData name="Oak, Julia" userId="99fb97f7-215d-4505-9726-87aa2777734f" providerId="ADAL" clId="{0BF20F45-A4D0-4E78-8E6B-2ED12D41A551}" dt="2023-05-31T19:45:28.836" v="1012"/>
        <pc:sldMkLst>
          <pc:docMk/>
          <pc:sldMk cId="1220662451" sldId="2147308742"/>
        </pc:sldMkLst>
        <pc:spChg chg="mod">
          <ac:chgData name="Oak, Julia" userId="99fb97f7-215d-4505-9726-87aa2777734f" providerId="ADAL" clId="{0BF20F45-A4D0-4E78-8E6B-2ED12D41A551}" dt="2023-05-31T17:43:49.751" v="42" actId="14100"/>
          <ac:spMkLst>
            <pc:docMk/>
            <pc:sldMk cId="1220662451" sldId="2147308742"/>
            <ac:spMk id="3" creationId="{4D286D45-BE18-3358-12DA-42E27FE7FE94}"/>
          </ac:spMkLst>
        </pc:spChg>
        <pc:spChg chg="del mod">
          <ac:chgData name="Oak, Julia" userId="99fb97f7-215d-4505-9726-87aa2777734f" providerId="ADAL" clId="{0BF20F45-A4D0-4E78-8E6B-2ED12D41A551}" dt="2023-05-31T17:53:00.610" v="189" actId="478"/>
          <ac:spMkLst>
            <pc:docMk/>
            <pc:sldMk cId="1220662451" sldId="2147308742"/>
            <ac:spMk id="4" creationId="{813724D5-5001-211B-689D-FDEC5E4EB6AB}"/>
          </ac:spMkLst>
        </pc:spChg>
        <pc:spChg chg="add mod topLvl">
          <ac:chgData name="Oak, Julia" userId="99fb97f7-215d-4505-9726-87aa2777734f" providerId="ADAL" clId="{0BF20F45-A4D0-4E78-8E6B-2ED12D41A551}" dt="2023-05-31T19:00:31.722" v="827" actId="555"/>
          <ac:spMkLst>
            <pc:docMk/>
            <pc:sldMk cId="1220662451" sldId="2147308742"/>
            <ac:spMk id="5" creationId="{00516D0F-0829-EDC3-F4FA-A2BED1FE3054}"/>
          </ac:spMkLst>
        </pc:spChg>
        <pc:spChg chg="add mod topLvl">
          <ac:chgData name="Oak, Julia" userId="99fb97f7-215d-4505-9726-87aa2777734f" providerId="ADAL" clId="{0BF20F45-A4D0-4E78-8E6B-2ED12D41A551}" dt="2023-05-31T19:00:31.722" v="827" actId="555"/>
          <ac:spMkLst>
            <pc:docMk/>
            <pc:sldMk cId="1220662451" sldId="2147308742"/>
            <ac:spMk id="9" creationId="{C9AAACDC-CE59-1252-F03F-5A338522BDA7}"/>
          </ac:spMkLst>
        </pc:spChg>
        <pc:spChg chg="add del mod">
          <ac:chgData name="Oak, Julia" userId="99fb97f7-215d-4505-9726-87aa2777734f" providerId="ADAL" clId="{0BF20F45-A4D0-4E78-8E6B-2ED12D41A551}" dt="2023-05-31T17:49:28.282" v="89"/>
          <ac:spMkLst>
            <pc:docMk/>
            <pc:sldMk cId="1220662451" sldId="2147308742"/>
            <ac:spMk id="11" creationId="{DEF23586-CEAA-17FD-33F4-B3E18694A4C8}"/>
          </ac:spMkLst>
        </pc:spChg>
        <pc:spChg chg="add mod topLvl">
          <ac:chgData name="Oak, Julia" userId="99fb97f7-215d-4505-9726-87aa2777734f" providerId="ADAL" clId="{0BF20F45-A4D0-4E78-8E6B-2ED12D41A551}" dt="2023-05-31T19:00:31.722" v="827" actId="555"/>
          <ac:spMkLst>
            <pc:docMk/>
            <pc:sldMk cId="1220662451" sldId="2147308742"/>
            <ac:spMk id="13" creationId="{7D78C080-7C47-31CF-83C9-4ECB63E77B47}"/>
          </ac:spMkLst>
        </pc:spChg>
        <pc:spChg chg="add mod topLvl">
          <ac:chgData name="Oak, Julia" userId="99fb97f7-215d-4505-9726-87aa2777734f" providerId="ADAL" clId="{0BF20F45-A4D0-4E78-8E6B-2ED12D41A551}" dt="2023-05-31T18:24:08.207" v="295" actId="1076"/>
          <ac:spMkLst>
            <pc:docMk/>
            <pc:sldMk cId="1220662451" sldId="2147308742"/>
            <ac:spMk id="17" creationId="{A2E3B438-D078-5A02-B184-AA41D37CFDB3}"/>
          </ac:spMkLst>
        </pc:spChg>
        <pc:spChg chg="add mod topLvl">
          <ac:chgData name="Oak, Julia" userId="99fb97f7-215d-4505-9726-87aa2777734f" providerId="ADAL" clId="{0BF20F45-A4D0-4E78-8E6B-2ED12D41A551}" dt="2023-05-31T18:24:11.399" v="296" actId="1076"/>
          <ac:spMkLst>
            <pc:docMk/>
            <pc:sldMk cId="1220662451" sldId="2147308742"/>
            <ac:spMk id="18" creationId="{1FACE914-57AD-0694-1D5A-6E088C5019F3}"/>
          </ac:spMkLst>
        </pc:spChg>
        <pc:spChg chg="del mod">
          <ac:chgData name="Oak, Julia" userId="99fb97f7-215d-4505-9726-87aa2777734f" providerId="ADAL" clId="{0BF20F45-A4D0-4E78-8E6B-2ED12D41A551}" dt="2023-05-31T17:53:00.610" v="189" actId="478"/>
          <ac:spMkLst>
            <pc:docMk/>
            <pc:sldMk cId="1220662451" sldId="2147308742"/>
            <ac:spMk id="19" creationId="{68A9CB90-4256-E1C0-AFFD-851EAE70B8EB}"/>
          </ac:spMkLst>
        </pc:spChg>
        <pc:spChg chg="del mod">
          <ac:chgData name="Oak, Julia" userId="99fb97f7-215d-4505-9726-87aa2777734f" providerId="ADAL" clId="{0BF20F45-A4D0-4E78-8E6B-2ED12D41A551}" dt="2023-05-31T17:53:00.610" v="189" actId="478"/>
          <ac:spMkLst>
            <pc:docMk/>
            <pc:sldMk cId="1220662451" sldId="2147308742"/>
            <ac:spMk id="20" creationId="{8C8A3402-0962-B7D3-A2DB-F12B6C853526}"/>
          </ac:spMkLst>
        </pc:spChg>
        <pc:spChg chg="del mod">
          <ac:chgData name="Oak, Julia" userId="99fb97f7-215d-4505-9726-87aa2777734f" providerId="ADAL" clId="{0BF20F45-A4D0-4E78-8E6B-2ED12D41A551}" dt="2023-05-31T17:53:00.610" v="189" actId="478"/>
          <ac:spMkLst>
            <pc:docMk/>
            <pc:sldMk cId="1220662451" sldId="2147308742"/>
            <ac:spMk id="21" creationId="{D0CD48FC-B000-7436-145D-F077E6784484}"/>
          </ac:spMkLst>
        </pc:spChg>
        <pc:spChg chg="del mod">
          <ac:chgData name="Oak, Julia" userId="99fb97f7-215d-4505-9726-87aa2777734f" providerId="ADAL" clId="{0BF20F45-A4D0-4E78-8E6B-2ED12D41A551}" dt="2023-05-31T17:53:00.610" v="189" actId="478"/>
          <ac:spMkLst>
            <pc:docMk/>
            <pc:sldMk cId="1220662451" sldId="2147308742"/>
            <ac:spMk id="22" creationId="{EFD6BE30-E969-06E7-162D-A4C3C7846598}"/>
          </ac:spMkLst>
        </pc:spChg>
        <pc:spChg chg="del">
          <ac:chgData name="Oak, Julia" userId="99fb97f7-215d-4505-9726-87aa2777734f" providerId="ADAL" clId="{0BF20F45-A4D0-4E78-8E6B-2ED12D41A551}" dt="2023-05-31T17:43:34.245" v="39" actId="700"/>
          <ac:spMkLst>
            <pc:docMk/>
            <pc:sldMk cId="1220662451" sldId="2147308742"/>
            <ac:spMk id="27" creationId="{2A11688B-0A27-4E86-8D55-76F71ADF299B}"/>
          </ac:spMkLst>
        </pc:spChg>
        <pc:spChg chg="del">
          <ac:chgData name="Oak, Julia" userId="99fb97f7-215d-4505-9726-87aa2777734f" providerId="ADAL" clId="{0BF20F45-A4D0-4E78-8E6B-2ED12D41A551}" dt="2023-05-31T17:43:34.245" v="39" actId="700"/>
          <ac:spMkLst>
            <pc:docMk/>
            <pc:sldMk cId="1220662451" sldId="2147308742"/>
            <ac:spMk id="33" creationId="{40F88E6C-5782-452A-8C4F-9D2C2EAC8499}"/>
          </ac:spMkLst>
        </pc:spChg>
        <pc:spChg chg="add mod">
          <ac:chgData name="Oak, Julia" userId="99fb97f7-215d-4505-9726-87aa2777734f" providerId="ADAL" clId="{0BF20F45-A4D0-4E78-8E6B-2ED12D41A551}" dt="2023-05-31T19:00:19.630" v="824" actId="14100"/>
          <ac:spMkLst>
            <pc:docMk/>
            <pc:sldMk cId="1220662451" sldId="2147308742"/>
            <ac:spMk id="35" creationId="{1F372968-75E9-87F3-5BAF-2ED2F6525354}"/>
          </ac:spMkLst>
        </pc:spChg>
        <pc:spChg chg="add mod">
          <ac:chgData name="Oak, Julia" userId="99fb97f7-215d-4505-9726-87aa2777734f" providerId="ADAL" clId="{0BF20F45-A4D0-4E78-8E6B-2ED12D41A551}" dt="2023-05-31T19:00:16.446" v="823" actId="14100"/>
          <ac:spMkLst>
            <pc:docMk/>
            <pc:sldMk cId="1220662451" sldId="2147308742"/>
            <ac:spMk id="36" creationId="{ABC260E0-7CCF-2A8A-5D6D-DEF1D93DA754}"/>
          </ac:spMkLst>
        </pc:spChg>
        <pc:spChg chg="add mod">
          <ac:chgData name="Oak, Julia" userId="99fb97f7-215d-4505-9726-87aa2777734f" providerId="ADAL" clId="{0BF20F45-A4D0-4E78-8E6B-2ED12D41A551}" dt="2023-05-31T19:00:21.582" v="825" actId="14100"/>
          <ac:spMkLst>
            <pc:docMk/>
            <pc:sldMk cId="1220662451" sldId="2147308742"/>
            <ac:spMk id="37" creationId="{FDD1C0DC-2A20-92B7-4AB9-30C84AF837C0}"/>
          </ac:spMkLst>
        </pc:spChg>
        <pc:spChg chg="add mod">
          <ac:chgData name="Oak, Julia" userId="99fb97f7-215d-4505-9726-87aa2777734f" providerId="ADAL" clId="{0BF20F45-A4D0-4E78-8E6B-2ED12D41A551}" dt="2023-05-31T18:23:24.458" v="288" actId="164"/>
          <ac:spMkLst>
            <pc:docMk/>
            <pc:sldMk cId="1220662451" sldId="2147308742"/>
            <ac:spMk id="42" creationId="{E8F58EFF-D1BB-54F9-A412-5776C76B7075}"/>
          </ac:spMkLst>
        </pc:spChg>
        <pc:spChg chg="add mod">
          <ac:chgData name="Oak, Julia" userId="99fb97f7-215d-4505-9726-87aa2777734f" providerId="ADAL" clId="{0BF20F45-A4D0-4E78-8E6B-2ED12D41A551}" dt="2023-05-31T18:23:20.874" v="287" actId="164"/>
          <ac:spMkLst>
            <pc:docMk/>
            <pc:sldMk cId="1220662451" sldId="2147308742"/>
            <ac:spMk id="43" creationId="{C274BF97-DF9B-C223-7DD5-E6338D9CAA04}"/>
          </ac:spMkLst>
        </pc:spChg>
        <pc:spChg chg="add mod">
          <ac:chgData name="Oak, Julia" userId="99fb97f7-215d-4505-9726-87aa2777734f" providerId="ADAL" clId="{0BF20F45-A4D0-4E78-8E6B-2ED12D41A551}" dt="2023-05-31T18:23:17.610" v="286" actId="164"/>
          <ac:spMkLst>
            <pc:docMk/>
            <pc:sldMk cId="1220662451" sldId="2147308742"/>
            <ac:spMk id="44" creationId="{D67639A0-66DE-1BD9-1D03-A5D8C1BB7DA4}"/>
          </ac:spMkLst>
        </pc:spChg>
        <pc:grpChg chg="add del mod">
          <ac:chgData name="Oak, Julia" userId="99fb97f7-215d-4505-9726-87aa2777734f" providerId="ADAL" clId="{0BF20F45-A4D0-4E78-8E6B-2ED12D41A551}" dt="2023-05-31T17:53:25.686" v="195" actId="165"/>
          <ac:grpSpMkLst>
            <pc:docMk/>
            <pc:sldMk cId="1220662451" sldId="2147308742"/>
            <ac:grpSpMk id="23" creationId="{08FB7473-BC3F-BCFB-9654-AF79538B9647}"/>
          </ac:grpSpMkLst>
        </pc:grpChg>
        <pc:grpChg chg="del">
          <ac:chgData name="Oak, Julia" userId="99fb97f7-215d-4505-9726-87aa2777734f" providerId="ADAL" clId="{0BF20F45-A4D0-4E78-8E6B-2ED12D41A551}" dt="2023-05-31T17:43:34.245" v="39" actId="700"/>
          <ac:grpSpMkLst>
            <pc:docMk/>
            <pc:sldMk cId="1220662451" sldId="2147308742"/>
            <ac:grpSpMk id="29" creationId="{C84A868B-654E-447C-8D9C-0F9328308CA2}"/>
          </ac:grpSpMkLst>
        </pc:grpChg>
        <pc:grpChg chg="add mod">
          <ac:chgData name="Oak, Julia" userId="99fb97f7-215d-4505-9726-87aa2777734f" providerId="ADAL" clId="{0BF20F45-A4D0-4E78-8E6B-2ED12D41A551}" dt="2023-05-31T18:23:59.876" v="293" actId="554"/>
          <ac:grpSpMkLst>
            <pc:docMk/>
            <pc:sldMk cId="1220662451" sldId="2147308742"/>
            <ac:grpSpMk id="45" creationId="{48549A47-B8F4-6448-091F-3F7D6787D73E}"/>
          </ac:grpSpMkLst>
        </pc:grpChg>
        <pc:grpChg chg="add mod">
          <ac:chgData name="Oak, Julia" userId="99fb97f7-215d-4505-9726-87aa2777734f" providerId="ADAL" clId="{0BF20F45-A4D0-4E78-8E6B-2ED12D41A551}" dt="2023-05-31T18:23:59.876" v="293" actId="554"/>
          <ac:grpSpMkLst>
            <pc:docMk/>
            <pc:sldMk cId="1220662451" sldId="2147308742"/>
            <ac:grpSpMk id="46" creationId="{041041AC-708A-3FF0-11DD-2D51015082D1}"/>
          </ac:grpSpMkLst>
        </pc:grpChg>
        <pc:grpChg chg="add mod">
          <ac:chgData name="Oak, Julia" userId="99fb97f7-215d-4505-9726-87aa2777734f" providerId="ADAL" clId="{0BF20F45-A4D0-4E78-8E6B-2ED12D41A551}" dt="2023-05-31T18:23:59.876" v="293" actId="554"/>
          <ac:grpSpMkLst>
            <pc:docMk/>
            <pc:sldMk cId="1220662451" sldId="2147308742"/>
            <ac:grpSpMk id="47" creationId="{FCAA0C78-CE2C-DE85-9040-9DD0A0108855}"/>
          </ac:grpSpMkLst>
        </pc:grpChg>
        <pc:picChg chg="add mod">
          <ac:chgData name="Oak, Julia" userId="99fb97f7-215d-4505-9726-87aa2777734f" providerId="ADAL" clId="{0BF20F45-A4D0-4E78-8E6B-2ED12D41A551}" dt="2023-05-31T18:23:24.458" v="288" actId="164"/>
          <ac:picMkLst>
            <pc:docMk/>
            <pc:sldMk cId="1220662451" sldId="2147308742"/>
            <ac:picMk id="25" creationId="{BFC1D8FF-85A7-4428-CD0D-31FD4F41BE70}"/>
          </ac:picMkLst>
        </pc:picChg>
        <pc:picChg chg="add del mod">
          <ac:chgData name="Oak, Julia" userId="99fb97f7-215d-4505-9726-87aa2777734f" providerId="ADAL" clId="{0BF20F45-A4D0-4E78-8E6B-2ED12D41A551}" dt="2023-05-31T18:24:05.029" v="294" actId="478"/>
          <ac:picMkLst>
            <pc:docMk/>
            <pc:sldMk cId="1220662451" sldId="2147308742"/>
            <ac:picMk id="28" creationId="{A4572B4B-C516-A2E5-FA5C-1E638C00E006}"/>
          </ac:picMkLst>
        </pc:picChg>
        <pc:picChg chg="add mod">
          <ac:chgData name="Oak, Julia" userId="99fb97f7-215d-4505-9726-87aa2777734f" providerId="ADAL" clId="{0BF20F45-A4D0-4E78-8E6B-2ED12D41A551}" dt="2023-05-31T18:23:17.610" v="286" actId="164"/>
          <ac:picMkLst>
            <pc:docMk/>
            <pc:sldMk cId="1220662451" sldId="2147308742"/>
            <ac:picMk id="34" creationId="{1E872EA9-CFF6-DB2C-63E5-837C77F7B9EE}"/>
          </ac:picMkLst>
        </pc:picChg>
        <pc:picChg chg="add del mod">
          <ac:chgData name="Oak, Julia" userId="99fb97f7-215d-4505-9726-87aa2777734f" providerId="ADAL" clId="{0BF20F45-A4D0-4E78-8E6B-2ED12D41A551}" dt="2023-05-31T18:24:05.029" v="294" actId="478"/>
          <ac:picMkLst>
            <pc:docMk/>
            <pc:sldMk cId="1220662451" sldId="2147308742"/>
            <ac:picMk id="39" creationId="{8D78687A-88C9-CFA2-3679-BEB62457794F}"/>
          </ac:picMkLst>
        </pc:picChg>
        <pc:picChg chg="add mod">
          <ac:chgData name="Oak, Julia" userId="99fb97f7-215d-4505-9726-87aa2777734f" providerId="ADAL" clId="{0BF20F45-A4D0-4E78-8E6B-2ED12D41A551}" dt="2023-05-31T18:23:20.874" v="287" actId="164"/>
          <ac:picMkLst>
            <pc:docMk/>
            <pc:sldMk cId="1220662451" sldId="2147308742"/>
            <ac:picMk id="41" creationId="{D82742A0-6C08-0CAA-FB8C-4715A715E3F6}"/>
          </ac:picMkLst>
        </pc:picChg>
        <pc:picChg chg="add mod">
          <ac:chgData name="Oak, Julia" userId="99fb97f7-215d-4505-9726-87aa2777734f" providerId="ADAL" clId="{0BF20F45-A4D0-4E78-8E6B-2ED12D41A551}" dt="2023-05-31T18:46:36.346" v="512"/>
          <ac:picMkLst>
            <pc:docMk/>
            <pc:sldMk cId="1220662451" sldId="2147308742"/>
            <ac:picMk id="48" creationId="{2D63CF67-864C-7500-460F-D513A50D6440}"/>
          </ac:picMkLst>
        </pc:picChg>
        <pc:picChg chg="add mod">
          <ac:chgData name="Oak, Julia" userId="99fb97f7-215d-4505-9726-87aa2777734f" providerId="ADAL" clId="{0BF20F45-A4D0-4E78-8E6B-2ED12D41A551}" dt="2023-05-31T18:46:36.346" v="512"/>
          <ac:picMkLst>
            <pc:docMk/>
            <pc:sldMk cId="1220662451" sldId="2147308742"/>
            <ac:picMk id="49" creationId="{DEBB6891-BF1C-5555-573D-2E163B2F6CEA}"/>
          </ac:picMkLst>
        </pc:picChg>
        <pc:picChg chg="del">
          <ac:chgData name="Oak, Julia" userId="99fb97f7-215d-4505-9726-87aa2777734f" providerId="ADAL" clId="{0BF20F45-A4D0-4E78-8E6B-2ED12D41A551}" dt="2023-05-31T18:46:35.853" v="511" actId="478"/>
          <ac:picMkLst>
            <pc:docMk/>
            <pc:sldMk cId="1220662451" sldId="2147308742"/>
            <ac:picMk id="1026" creationId="{8323555E-969C-F530-FD66-2A05A96D1DF9}"/>
          </ac:picMkLst>
        </pc:picChg>
        <pc:picChg chg="del">
          <ac:chgData name="Oak, Julia" userId="99fb97f7-215d-4505-9726-87aa2777734f" providerId="ADAL" clId="{0BF20F45-A4D0-4E78-8E6B-2ED12D41A551}" dt="2023-05-31T18:46:35.853" v="511" actId="478"/>
          <ac:picMkLst>
            <pc:docMk/>
            <pc:sldMk cId="1220662451" sldId="2147308742"/>
            <ac:picMk id="1028" creationId="{10D88558-F294-FEAE-9299-A5A2A49826B6}"/>
          </ac:picMkLst>
        </pc:picChg>
        <pc:cxnChg chg="add del mod">
          <ac:chgData name="Oak, Julia" userId="99fb97f7-215d-4505-9726-87aa2777734f" providerId="ADAL" clId="{0BF20F45-A4D0-4E78-8E6B-2ED12D41A551}" dt="2023-05-31T17:48:24.070" v="80" actId="478"/>
          <ac:cxnSpMkLst>
            <pc:docMk/>
            <pc:sldMk cId="1220662451" sldId="2147308742"/>
            <ac:cxnSpMk id="2" creationId="{E40AC4C8-1B1C-32EA-FAFF-1CC73E4A08ED}"/>
          </ac:cxnSpMkLst>
        </pc:cxnChg>
        <pc:cxnChg chg="add mod topLvl">
          <ac:chgData name="Oak, Julia" userId="99fb97f7-215d-4505-9726-87aa2777734f" providerId="ADAL" clId="{0BF20F45-A4D0-4E78-8E6B-2ED12D41A551}" dt="2023-05-31T18:23:45.601" v="290" actId="12788"/>
          <ac:cxnSpMkLst>
            <pc:docMk/>
            <pc:sldMk cId="1220662451" sldId="2147308742"/>
            <ac:cxnSpMk id="8" creationId="{9B9DB00E-E3FA-25D0-5D76-9B7176FDB9C8}"/>
          </ac:cxnSpMkLst>
        </pc:cxnChg>
        <pc:cxnChg chg="add mod topLvl">
          <ac:chgData name="Oak, Julia" userId="99fb97f7-215d-4505-9726-87aa2777734f" providerId="ADAL" clId="{0BF20F45-A4D0-4E78-8E6B-2ED12D41A551}" dt="2023-05-31T17:53:25.686" v="195" actId="165"/>
          <ac:cxnSpMkLst>
            <pc:docMk/>
            <pc:sldMk cId="1220662451" sldId="2147308742"/>
            <ac:cxnSpMk id="10" creationId="{24F61019-5F9C-D102-93B0-4D1B8D0B2A56}"/>
          </ac:cxnSpMkLst>
        </pc:cxnChg>
        <pc:cxnChg chg="add del mod">
          <ac:chgData name="Oak, Julia" userId="99fb97f7-215d-4505-9726-87aa2777734f" providerId="ADAL" clId="{0BF20F45-A4D0-4E78-8E6B-2ED12D41A551}" dt="2023-05-31T17:49:28.282" v="89"/>
          <ac:cxnSpMkLst>
            <pc:docMk/>
            <pc:sldMk cId="1220662451" sldId="2147308742"/>
            <ac:cxnSpMk id="12" creationId="{646F7A0C-A42C-1807-9E96-98C85C74FC7D}"/>
          </ac:cxnSpMkLst>
        </pc:cxnChg>
        <pc:cxnChg chg="add mod topLvl">
          <ac:chgData name="Oak, Julia" userId="99fb97f7-215d-4505-9726-87aa2777734f" providerId="ADAL" clId="{0BF20F45-A4D0-4E78-8E6B-2ED12D41A551}" dt="2023-05-31T17:53:25.686" v="195" actId="165"/>
          <ac:cxnSpMkLst>
            <pc:docMk/>
            <pc:sldMk cId="1220662451" sldId="2147308742"/>
            <ac:cxnSpMk id="14" creationId="{14613EC0-22D7-A1AA-31AA-F18F23AEF220}"/>
          </ac:cxnSpMkLst>
        </pc:cxnChg>
      </pc:sldChg>
      <pc:sldChg chg="addSp delSp modSp mod">
        <pc:chgData name="Oak, Julia" userId="99fb97f7-215d-4505-9726-87aa2777734f" providerId="ADAL" clId="{0BF20F45-A4D0-4E78-8E6B-2ED12D41A551}" dt="2023-05-31T17:35:42.451" v="37" actId="207"/>
        <pc:sldMkLst>
          <pc:docMk/>
          <pc:sldMk cId="4028369886" sldId="2147308745"/>
        </pc:sldMkLst>
        <pc:spChg chg="mod">
          <ac:chgData name="Oak, Julia" userId="99fb97f7-215d-4505-9726-87aa2777734f" providerId="ADAL" clId="{0BF20F45-A4D0-4E78-8E6B-2ED12D41A551}" dt="2023-05-31T17:35:38.628" v="36" actId="207"/>
          <ac:spMkLst>
            <pc:docMk/>
            <pc:sldMk cId="4028369886" sldId="2147308745"/>
            <ac:spMk id="2" creationId="{2B4B0AB3-31A2-2FAF-E483-7C5BF771B922}"/>
          </ac:spMkLst>
        </pc:spChg>
        <pc:spChg chg="mod">
          <ac:chgData name="Oak, Julia" userId="99fb97f7-215d-4505-9726-87aa2777734f" providerId="ADAL" clId="{0BF20F45-A4D0-4E78-8E6B-2ED12D41A551}" dt="2023-05-31T17:35:42.451" v="37" actId="207"/>
          <ac:spMkLst>
            <pc:docMk/>
            <pc:sldMk cId="4028369886" sldId="2147308745"/>
            <ac:spMk id="3" creationId="{36C8FE48-1F96-10CC-09AC-D0BBFD6F1A05}"/>
          </ac:spMkLst>
        </pc:spChg>
        <pc:picChg chg="del">
          <ac:chgData name="Oak, Julia" userId="99fb97f7-215d-4505-9726-87aa2777734f" providerId="ADAL" clId="{0BF20F45-A4D0-4E78-8E6B-2ED12D41A551}" dt="2023-05-31T17:35:30.503" v="34" actId="478"/>
          <ac:picMkLst>
            <pc:docMk/>
            <pc:sldMk cId="4028369886" sldId="2147308745"/>
            <ac:picMk id="4" creationId="{1FE604D6-1554-BE16-8AED-825BB8384950}"/>
          </ac:picMkLst>
        </pc:picChg>
        <pc:picChg chg="add mod">
          <ac:chgData name="Oak, Julia" userId="99fb97f7-215d-4505-9726-87aa2777734f" providerId="ADAL" clId="{0BF20F45-A4D0-4E78-8E6B-2ED12D41A551}" dt="2023-05-31T17:35:30.986" v="35"/>
          <ac:picMkLst>
            <pc:docMk/>
            <pc:sldMk cId="4028369886" sldId="2147308745"/>
            <ac:picMk id="5" creationId="{D7369D8E-A4B0-7978-03FE-448936ADEB3B}"/>
          </ac:picMkLst>
        </pc:picChg>
        <pc:picChg chg="add mod">
          <ac:chgData name="Oak, Julia" userId="99fb97f7-215d-4505-9726-87aa2777734f" providerId="ADAL" clId="{0BF20F45-A4D0-4E78-8E6B-2ED12D41A551}" dt="2023-05-31T17:35:30.986" v="35"/>
          <ac:picMkLst>
            <pc:docMk/>
            <pc:sldMk cId="4028369886" sldId="2147308745"/>
            <ac:picMk id="11" creationId="{F2F89399-373B-DDA9-82F1-62B0D0F01CBB}"/>
          </ac:picMkLst>
        </pc:picChg>
        <pc:picChg chg="del">
          <ac:chgData name="Oak, Julia" userId="99fb97f7-215d-4505-9726-87aa2777734f" providerId="ADAL" clId="{0BF20F45-A4D0-4E78-8E6B-2ED12D41A551}" dt="2023-05-31T17:35:30.503" v="34" actId="478"/>
          <ac:picMkLst>
            <pc:docMk/>
            <pc:sldMk cId="4028369886" sldId="2147308745"/>
            <ac:picMk id="13" creationId="{7DF9D0D3-7A94-B681-38C1-C695C1A35DF5}"/>
          </ac:picMkLst>
        </pc:picChg>
      </pc:sldChg>
      <pc:sldChg chg="addSp delSp modSp mod addCm modCm">
        <pc:chgData name="Oak, Julia" userId="99fb97f7-215d-4505-9726-87aa2777734f" providerId="ADAL" clId="{0BF20F45-A4D0-4E78-8E6B-2ED12D41A551}" dt="2023-05-31T19:00:52.815" v="830"/>
        <pc:sldMkLst>
          <pc:docMk/>
          <pc:sldMk cId="1276806653" sldId="2147308746"/>
        </pc:sldMkLst>
        <pc:spChg chg="mod">
          <ac:chgData name="Oak, Julia" userId="99fb97f7-215d-4505-9726-87aa2777734f" providerId="ADAL" clId="{0BF20F45-A4D0-4E78-8E6B-2ED12D41A551}" dt="2023-05-31T18:57:21.383" v="787" actId="12789"/>
          <ac:spMkLst>
            <pc:docMk/>
            <pc:sldMk cId="1276806653" sldId="2147308746"/>
            <ac:spMk id="2" creationId="{DBF4F61D-F45F-571A-FE81-4862542D38AE}"/>
          </ac:spMkLst>
        </pc:spChg>
        <pc:spChg chg="mod">
          <ac:chgData name="Oak, Julia" userId="99fb97f7-215d-4505-9726-87aa2777734f" providerId="ADAL" clId="{0BF20F45-A4D0-4E78-8E6B-2ED12D41A551}" dt="2023-05-31T18:55:03.152" v="752" actId="20577"/>
          <ac:spMkLst>
            <pc:docMk/>
            <pc:sldMk cId="1276806653" sldId="2147308746"/>
            <ac:spMk id="3" creationId="{4D286D45-BE18-3358-12DA-42E27FE7FE94}"/>
          </ac:spMkLst>
        </pc:spChg>
        <pc:spChg chg="add mod">
          <ac:chgData name="Oak, Julia" userId="99fb97f7-215d-4505-9726-87aa2777734f" providerId="ADAL" clId="{0BF20F45-A4D0-4E78-8E6B-2ED12D41A551}" dt="2023-05-31T18:54:18.189" v="748"/>
          <ac:spMkLst>
            <pc:docMk/>
            <pc:sldMk cId="1276806653" sldId="2147308746"/>
            <ac:spMk id="10" creationId="{3423CFEA-19EA-DE64-B6EC-B63B9A8B1A43}"/>
          </ac:spMkLst>
        </pc:spChg>
        <pc:spChg chg="mod">
          <ac:chgData name="Oak, Julia" userId="99fb97f7-215d-4505-9726-87aa2777734f" providerId="ADAL" clId="{0BF20F45-A4D0-4E78-8E6B-2ED12D41A551}" dt="2023-05-31T18:55:28.637" v="765" actId="208"/>
          <ac:spMkLst>
            <pc:docMk/>
            <pc:sldMk cId="1276806653" sldId="2147308746"/>
            <ac:spMk id="13" creationId="{32BF49D5-1089-90EB-00DA-24DBFFE8334C}"/>
          </ac:spMkLst>
        </pc:spChg>
        <pc:grpChg chg="add mod ord">
          <ac:chgData name="Oak, Julia" userId="99fb97f7-215d-4505-9726-87aa2777734f" providerId="ADAL" clId="{0BF20F45-A4D0-4E78-8E6B-2ED12D41A551}" dt="2023-05-31T18:57:35.808" v="789" actId="1076"/>
          <ac:grpSpMkLst>
            <pc:docMk/>
            <pc:sldMk cId="1276806653" sldId="2147308746"/>
            <ac:grpSpMk id="11" creationId="{211AA58A-FE16-A45D-E186-864A90BFB124}"/>
          </ac:grpSpMkLst>
        </pc:grpChg>
        <pc:picChg chg="add del mod">
          <ac:chgData name="Oak, Julia" userId="99fb97f7-215d-4505-9726-87aa2777734f" providerId="ADAL" clId="{0BF20F45-A4D0-4E78-8E6B-2ED12D41A551}" dt="2023-05-31T18:46:42.660" v="514"/>
          <ac:picMkLst>
            <pc:docMk/>
            <pc:sldMk cId="1276806653" sldId="2147308746"/>
            <ac:picMk id="4" creationId="{5BE0C9F0-2296-5433-BEC5-156E5C61C50B}"/>
          </ac:picMkLst>
        </pc:picChg>
        <pc:picChg chg="add del mod">
          <ac:chgData name="Oak, Julia" userId="99fb97f7-215d-4505-9726-87aa2777734f" providerId="ADAL" clId="{0BF20F45-A4D0-4E78-8E6B-2ED12D41A551}" dt="2023-05-31T18:46:42.660" v="514"/>
          <ac:picMkLst>
            <pc:docMk/>
            <pc:sldMk cId="1276806653" sldId="2147308746"/>
            <ac:picMk id="5" creationId="{39865F0D-935B-33DB-A250-4DC421790983}"/>
          </ac:picMkLst>
        </pc:picChg>
        <pc:picChg chg="add del mod">
          <ac:chgData name="Oak, Julia" userId="99fb97f7-215d-4505-9726-87aa2777734f" providerId="ADAL" clId="{0BF20F45-A4D0-4E78-8E6B-2ED12D41A551}" dt="2023-05-31T18:52:02.732" v="728" actId="478"/>
          <ac:picMkLst>
            <pc:docMk/>
            <pc:sldMk cId="1276806653" sldId="2147308746"/>
            <ac:picMk id="6" creationId="{80A6419A-D4A6-96D2-D2DA-D6033C0A6579}"/>
          </ac:picMkLst>
        </pc:picChg>
        <pc:picChg chg="add del mod">
          <ac:chgData name="Oak, Julia" userId="99fb97f7-215d-4505-9726-87aa2777734f" providerId="ADAL" clId="{0BF20F45-A4D0-4E78-8E6B-2ED12D41A551}" dt="2023-05-31T18:52:02.732" v="728" actId="478"/>
          <ac:picMkLst>
            <pc:docMk/>
            <pc:sldMk cId="1276806653" sldId="2147308746"/>
            <ac:picMk id="7" creationId="{A2CB6DC1-1E35-17BC-07E8-5D3DF462C809}"/>
          </ac:picMkLst>
        </pc:picChg>
        <pc:picChg chg="add mod">
          <ac:chgData name="Oak, Julia" userId="99fb97f7-215d-4505-9726-87aa2777734f" providerId="ADAL" clId="{0BF20F45-A4D0-4E78-8E6B-2ED12D41A551}" dt="2023-05-31T18:52:03.278" v="729"/>
          <ac:picMkLst>
            <pc:docMk/>
            <pc:sldMk cId="1276806653" sldId="2147308746"/>
            <ac:picMk id="8" creationId="{E464E658-0D81-CBD9-B771-D186E07D0315}"/>
          </ac:picMkLst>
        </pc:picChg>
        <pc:picChg chg="add del mod">
          <ac:chgData name="Oak, Julia" userId="99fb97f7-215d-4505-9726-87aa2777734f" providerId="ADAL" clId="{0BF20F45-A4D0-4E78-8E6B-2ED12D41A551}" dt="2023-05-31T18:55:57.096" v="772" actId="478"/>
          <ac:picMkLst>
            <pc:docMk/>
            <pc:sldMk cId="1276806653" sldId="2147308746"/>
            <ac:picMk id="9" creationId="{9592E41A-38A9-5EB8-A39C-8FCA837596F0}"/>
          </ac:picMkLst>
        </pc:picChg>
        <pc:picChg chg="mod">
          <ac:chgData name="Oak, Julia" userId="99fb97f7-215d-4505-9726-87aa2777734f" providerId="ADAL" clId="{0BF20F45-A4D0-4E78-8E6B-2ED12D41A551}" dt="2023-05-31T18:55:31.100" v="767" actId="1076"/>
          <ac:picMkLst>
            <pc:docMk/>
            <pc:sldMk cId="1276806653" sldId="2147308746"/>
            <ac:picMk id="12" creationId="{5C4403DE-85E9-8A43-3D1E-81F273AE392E}"/>
          </ac:picMkLst>
        </pc:picChg>
        <pc:picChg chg="del">
          <ac:chgData name="Oak, Julia" userId="99fb97f7-215d-4505-9726-87aa2777734f" providerId="ADAL" clId="{0BF20F45-A4D0-4E78-8E6B-2ED12D41A551}" dt="2023-05-31T18:46:43.403" v="515" actId="478"/>
          <ac:picMkLst>
            <pc:docMk/>
            <pc:sldMk cId="1276806653" sldId="2147308746"/>
            <ac:picMk id="1026" creationId="{8323555E-969C-F530-FD66-2A05A96D1DF9}"/>
          </ac:picMkLst>
        </pc:picChg>
        <pc:picChg chg="del">
          <ac:chgData name="Oak, Julia" userId="99fb97f7-215d-4505-9726-87aa2777734f" providerId="ADAL" clId="{0BF20F45-A4D0-4E78-8E6B-2ED12D41A551}" dt="2023-05-31T18:46:43.403" v="515" actId="478"/>
          <ac:picMkLst>
            <pc:docMk/>
            <pc:sldMk cId="1276806653" sldId="2147308746"/>
            <ac:picMk id="1028" creationId="{10D88558-F294-FEAE-9299-A5A2A49826B6}"/>
          </ac:picMkLst>
        </pc:picChg>
      </pc:sldChg>
      <pc:sldChg chg="addSp delSp modSp mod modCm">
        <pc:chgData name="Oak, Julia" userId="99fb97f7-215d-4505-9726-87aa2777734f" providerId="ADAL" clId="{0BF20F45-A4D0-4E78-8E6B-2ED12D41A551}" dt="2023-05-31T19:00:44.006" v="829"/>
        <pc:sldMkLst>
          <pc:docMk/>
          <pc:sldMk cId="2981303609" sldId="2147308747"/>
        </pc:sldMkLst>
        <pc:spChg chg="mod">
          <ac:chgData name="Oak, Julia" userId="99fb97f7-215d-4505-9726-87aa2777734f" providerId="ADAL" clId="{0BF20F45-A4D0-4E78-8E6B-2ED12D41A551}" dt="2023-05-31T18:57:45.986" v="791" actId="12789"/>
          <ac:spMkLst>
            <pc:docMk/>
            <pc:sldMk cId="2981303609" sldId="2147308747"/>
            <ac:spMk id="2" creationId="{DBF4F61D-F45F-571A-FE81-4862542D38AE}"/>
          </ac:spMkLst>
        </pc:spChg>
        <pc:spChg chg="mod">
          <ac:chgData name="Oak, Julia" userId="99fb97f7-215d-4505-9726-87aa2777734f" providerId="ADAL" clId="{0BF20F45-A4D0-4E78-8E6B-2ED12D41A551}" dt="2023-05-31T18:57:56.492" v="794" actId="14100"/>
          <ac:spMkLst>
            <pc:docMk/>
            <pc:sldMk cId="2981303609" sldId="2147308747"/>
            <ac:spMk id="3" creationId="{4D286D45-BE18-3358-12DA-42E27FE7FE94}"/>
          </ac:spMkLst>
        </pc:spChg>
        <pc:spChg chg="add mod">
          <ac:chgData name="Oak, Julia" userId="99fb97f7-215d-4505-9726-87aa2777734f" providerId="ADAL" clId="{0BF20F45-A4D0-4E78-8E6B-2ED12D41A551}" dt="2023-05-31T18:53:40.247" v="742" actId="14100"/>
          <ac:spMkLst>
            <pc:docMk/>
            <pc:sldMk cId="2981303609" sldId="2147308747"/>
            <ac:spMk id="8" creationId="{D7409FEF-7006-1133-8677-09FB0CCCD706}"/>
          </ac:spMkLst>
        </pc:spChg>
        <pc:spChg chg="mod">
          <ac:chgData name="Oak, Julia" userId="99fb97f7-215d-4505-9726-87aa2777734f" providerId="ADAL" clId="{0BF20F45-A4D0-4E78-8E6B-2ED12D41A551}" dt="2023-05-31T18:56:44.862" v="781" actId="208"/>
          <ac:spMkLst>
            <pc:docMk/>
            <pc:sldMk cId="2981303609" sldId="2147308747"/>
            <ac:spMk id="11" creationId="{F6E42698-9998-A558-0B67-81FF0C35C7A8}"/>
          </ac:spMkLst>
        </pc:spChg>
        <pc:grpChg chg="add mod ord">
          <ac:chgData name="Oak, Julia" userId="99fb97f7-215d-4505-9726-87aa2777734f" providerId="ADAL" clId="{0BF20F45-A4D0-4E78-8E6B-2ED12D41A551}" dt="2023-05-31T18:58:14.075" v="796" actId="1076"/>
          <ac:grpSpMkLst>
            <pc:docMk/>
            <pc:sldMk cId="2981303609" sldId="2147308747"/>
            <ac:grpSpMk id="9" creationId="{D4D48FA9-EE38-79D5-EA1B-DB356E242047}"/>
          </ac:grpSpMkLst>
        </pc:grpChg>
        <pc:picChg chg="add del mod">
          <ac:chgData name="Oak, Julia" userId="99fb97f7-215d-4505-9726-87aa2777734f" providerId="ADAL" clId="{0BF20F45-A4D0-4E78-8E6B-2ED12D41A551}" dt="2023-05-31T18:52:06.123" v="730" actId="478"/>
          <ac:picMkLst>
            <pc:docMk/>
            <pc:sldMk cId="2981303609" sldId="2147308747"/>
            <ac:picMk id="4" creationId="{85B16148-9009-F86D-6BB3-F92A3E79DCB9}"/>
          </ac:picMkLst>
        </pc:picChg>
        <pc:picChg chg="add del mod">
          <ac:chgData name="Oak, Julia" userId="99fb97f7-215d-4505-9726-87aa2777734f" providerId="ADAL" clId="{0BF20F45-A4D0-4E78-8E6B-2ED12D41A551}" dt="2023-05-31T18:52:06.123" v="730" actId="478"/>
          <ac:picMkLst>
            <pc:docMk/>
            <pc:sldMk cId="2981303609" sldId="2147308747"/>
            <ac:picMk id="5" creationId="{237E1A0F-7F3D-D9CA-A69B-5D55B273202C}"/>
          </ac:picMkLst>
        </pc:picChg>
        <pc:picChg chg="add mod">
          <ac:chgData name="Oak, Julia" userId="99fb97f7-215d-4505-9726-87aa2777734f" providerId="ADAL" clId="{0BF20F45-A4D0-4E78-8E6B-2ED12D41A551}" dt="2023-05-31T18:52:06.415" v="731"/>
          <ac:picMkLst>
            <pc:docMk/>
            <pc:sldMk cId="2981303609" sldId="2147308747"/>
            <ac:picMk id="6" creationId="{FCDDFD98-AF5B-6C4C-F115-C00E30C7D9AF}"/>
          </ac:picMkLst>
        </pc:picChg>
        <pc:picChg chg="add del mod">
          <ac:chgData name="Oak, Julia" userId="99fb97f7-215d-4505-9726-87aa2777734f" providerId="ADAL" clId="{0BF20F45-A4D0-4E78-8E6B-2ED12D41A551}" dt="2023-05-31T18:56:25.965" v="774" actId="478"/>
          <ac:picMkLst>
            <pc:docMk/>
            <pc:sldMk cId="2981303609" sldId="2147308747"/>
            <ac:picMk id="7" creationId="{70E565E4-F1FA-FEB3-7314-108A58D78F07}"/>
          </ac:picMkLst>
        </pc:picChg>
        <pc:picChg chg="mod">
          <ac:chgData name="Oak, Julia" userId="99fb97f7-215d-4505-9726-87aa2777734f" providerId="ADAL" clId="{0BF20F45-A4D0-4E78-8E6B-2ED12D41A551}" dt="2023-05-31T18:56:44.862" v="781" actId="208"/>
          <ac:picMkLst>
            <pc:docMk/>
            <pc:sldMk cId="2981303609" sldId="2147308747"/>
            <ac:picMk id="10" creationId="{9DD7BBC5-94B6-459A-62F7-52F985C95382}"/>
          </ac:picMkLst>
        </pc:picChg>
        <pc:picChg chg="del">
          <ac:chgData name="Oak, Julia" userId="99fb97f7-215d-4505-9726-87aa2777734f" providerId="ADAL" clId="{0BF20F45-A4D0-4E78-8E6B-2ED12D41A551}" dt="2023-05-31T18:46:47.645" v="517" actId="478"/>
          <ac:picMkLst>
            <pc:docMk/>
            <pc:sldMk cId="2981303609" sldId="2147308747"/>
            <ac:picMk id="1026" creationId="{8323555E-969C-F530-FD66-2A05A96D1DF9}"/>
          </ac:picMkLst>
        </pc:picChg>
        <pc:picChg chg="del">
          <ac:chgData name="Oak, Julia" userId="99fb97f7-215d-4505-9726-87aa2777734f" providerId="ADAL" clId="{0BF20F45-A4D0-4E78-8E6B-2ED12D41A551}" dt="2023-05-31T18:46:47.645" v="517" actId="478"/>
          <ac:picMkLst>
            <pc:docMk/>
            <pc:sldMk cId="2981303609" sldId="2147308747"/>
            <ac:picMk id="1028" creationId="{10D88558-F294-FEAE-9299-A5A2A49826B6}"/>
          </ac:picMkLst>
        </pc:picChg>
      </pc:sldChg>
      <pc:sldChg chg="addSp delSp modSp mod modCm">
        <pc:chgData name="Oak, Julia" userId="99fb97f7-215d-4505-9726-87aa2777734f" providerId="ADAL" clId="{0BF20F45-A4D0-4E78-8E6B-2ED12D41A551}" dt="2023-05-31T19:00:40.983" v="828"/>
        <pc:sldMkLst>
          <pc:docMk/>
          <pc:sldMk cId="732587304" sldId="2147308748"/>
        </pc:sldMkLst>
        <pc:spChg chg="mod">
          <ac:chgData name="Oak, Julia" userId="99fb97f7-215d-4505-9726-87aa2777734f" providerId="ADAL" clId="{0BF20F45-A4D0-4E78-8E6B-2ED12D41A551}" dt="2023-05-31T18:59:31.756" v="819" actId="12789"/>
          <ac:spMkLst>
            <pc:docMk/>
            <pc:sldMk cId="732587304" sldId="2147308748"/>
            <ac:spMk id="2" creationId="{DBF4F61D-F45F-571A-FE81-4862542D38AE}"/>
          </ac:spMkLst>
        </pc:spChg>
        <pc:spChg chg="mod">
          <ac:chgData name="Oak, Julia" userId="99fb97f7-215d-4505-9726-87aa2777734f" providerId="ADAL" clId="{0BF20F45-A4D0-4E78-8E6B-2ED12D41A551}" dt="2023-05-31T18:59:23.357" v="817" actId="14100"/>
          <ac:spMkLst>
            <pc:docMk/>
            <pc:sldMk cId="732587304" sldId="2147308748"/>
            <ac:spMk id="3" creationId="{4D286D45-BE18-3358-12DA-42E27FE7FE94}"/>
          </ac:spMkLst>
        </pc:spChg>
        <pc:spChg chg="add mod">
          <ac:chgData name="Oak, Julia" userId="99fb97f7-215d-4505-9726-87aa2777734f" providerId="ADAL" clId="{0BF20F45-A4D0-4E78-8E6B-2ED12D41A551}" dt="2023-05-31T18:58:19.460" v="798"/>
          <ac:spMkLst>
            <pc:docMk/>
            <pc:sldMk cId="732587304" sldId="2147308748"/>
            <ac:spMk id="8" creationId="{B9F23412-748A-1A11-126A-277FE8EBDB6B}"/>
          </ac:spMkLst>
        </pc:spChg>
        <pc:spChg chg="mod topLvl">
          <ac:chgData name="Oak, Julia" userId="99fb97f7-215d-4505-9726-87aa2777734f" providerId="ADAL" clId="{0BF20F45-A4D0-4E78-8E6B-2ED12D41A551}" dt="2023-05-31T18:58:32.586" v="803" actId="478"/>
          <ac:spMkLst>
            <pc:docMk/>
            <pc:sldMk cId="732587304" sldId="2147308748"/>
            <ac:spMk id="11" creationId="{26F6DEF3-B430-B13D-574C-AA024F1F5D89}"/>
          </ac:spMkLst>
        </pc:spChg>
        <pc:spChg chg="mod">
          <ac:chgData name="Oak, Julia" userId="99fb97f7-215d-4505-9726-87aa2777734f" providerId="ADAL" clId="{0BF20F45-A4D0-4E78-8E6B-2ED12D41A551}" dt="2023-05-31T18:59:11.927" v="814"/>
          <ac:spMkLst>
            <pc:docMk/>
            <pc:sldMk cId="732587304" sldId="2147308748"/>
            <ac:spMk id="15" creationId="{DE4C4ADD-99EA-4CBA-D467-5EF1207D9237}"/>
          </ac:spMkLst>
        </pc:spChg>
        <pc:grpChg chg="add del mod">
          <ac:chgData name="Oak, Julia" userId="99fb97f7-215d-4505-9726-87aa2777734f" providerId="ADAL" clId="{0BF20F45-A4D0-4E78-8E6B-2ED12D41A551}" dt="2023-05-31T18:59:02.866" v="810" actId="478"/>
          <ac:grpSpMkLst>
            <pc:docMk/>
            <pc:sldMk cId="732587304" sldId="2147308748"/>
            <ac:grpSpMk id="9" creationId="{08BE3432-281E-A6BF-A80C-8A845952BC00}"/>
          </ac:grpSpMkLst>
        </pc:grpChg>
        <pc:grpChg chg="add mod ord">
          <ac:chgData name="Oak, Julia" userId="99fb97f7-215d-4505-9726-87aa2777734f" providerId="ADAL" clId="{0BF20F45-A4D0-4E78-8E6B-2ED12D41A551}" dt="2023-05-31T18:59:11.927" v="814"/>
          <ac:grpSpMkLst>
            <pc:docMk/>
            <pc:sldMk cId="732587304" sldId="2147308748"/>
            <ac:grpSpMk id="13" creationId="{B925B7A8-56ED-ED50-E091-6B16AFA4C815}"/>
          </ac:grpSpMkLst>
        </pc:grpChg>
        <pc:picChg chg="add del mod">
          <ac:chgData name="Oak, Julia" userId="99fb97f7-215d-4505-9726-87aa2777734f" providerId="ADAL" clId="{0BF20F45-A4D0-4E78-8E6B-2ED12D41A551}" dt="2023-05-31T18:52:10.578" v="733"/>
          <ac:picMkLst>
            <pc:docMk/>
            <pc:sldMk cId="732587304" sldId="2147308748"/>
            <ac:picMk id="4" creationId="{32C96FC6-316D-E728-3CB3-12204F19355C}"/>
          </ac:picMkLst>
        </pc:picChg>
        <pc:picChg chg="add del mod">
          <ac:chgData name="Oak, Julia" userId="99fb97f7-215d-4505-9726-87aa2777734f" providerId="ADAL" clId="{0BF20F45-A4D0-4E78-8E6B-2ED12D41A551}" dt="2023-05-31T18:52:10.578" v="733"/>
          <ac:picMkLst>
            <pc:docMk/>
            <pc:sldMk cId="732587304" sldId="2147308748"/>
            <ac:picMk id="5" creationId="{8A2A3173-670A-DFFA-CFD7-5A9B6B6A1E6B}"/>
          </ac:picMkLst>
        </pc:picChg>
        <pc:picChg chg="add del mod">
          <ac:chgData name="Oak, Julia" userId="99fb97f7-215d-4505-9726-87aa2777734f" providerId="ADAL" clId="{0BF20F45-A4D0-4E78-8E6B-2ED12D41A551}" dt="2023-05-31T18:58:19.025" v="797" actId="478"/>
          <ac:picMkLst>
            <pc:docMk/>
            <pc:sldMk cId="732587304" sldId="2147308748"/>
            <ac:picMk id="6" creationId="{22F4D3D2-AA2D-6106-6142-68AE38DD952F}"/>
          </ac:picMkLst>
        </pc:picChg>
        <pc:picChg chg="add del mod">
          <ac:chgData name="Oak, Julia" userId="99fb97f7-215d-4505-9726-87aa2777734f" providerId="ADAL" clId="{0BF20F45-A4D0-4E78-8E6B-2ED12D41A551}" dt="2023-05-31T18:58:21.671" v="799" actId="478"/>
          <ac:picMkLst>
            <pc:docMk/>
            <pc:sldMk cId="732587304" sldId="2147308748"/>
            <ac:picMk id="7" creationId="{6263DE19-6771-1061-F19C-E429D3341C4A}"/>
          </ac:picMkLst>
        </pc:picChg>
        <pc:picChg chg="add del mod topLvl">
          <ac:chgData name="Oak, Julia" userId="99fb97f7-215d-4505-9726-87aa2777734f" providerId="ADAL" clId="{0BF20F45-A4D0-4E78-8E6B-2ED12D41A551}" dt="2023-05-31T18:58:32.586" v="803" actId="478"/>
          <ac:picMkLst>
            <pc:docMk/>
            <pc:sldMk cId="732587304" sldId="2147308748"/>
            <ac:picMk id="10" creationId="{161D2017-9469-A3B9-45CB-30D842825316}"/>
          </ac:picMkLst>
        </pc:picChg>
        <pc:picChg chg="add del mod">
          <ac:chgData name="Oak, Julia" userId="99fb97f7-215d-4505-9726-87aa2777734f" providerId="ADAL" clId="{0BF20F45-A4D0-4E78-8E6B-2ED12D41A551}" dt="2023-05-31T18:58:32.098" v="802"/>
          <ac:picMkLst>
            <pc:docMk/>
            <pc:sldMk cId="732587304" sldId="2147308748"/>
            <ac:picMk id="12" creationId="{305B781E-12DA-A80B-1DB7-63356A3E2D92}"/>
          </ac:picMkLst>
        </pc:picChg>
        <pc:picChg chg="mod">
          <ac:chgData name="Oak, Julia" userId="99fb97f7-215d-4505-9726-87aa2777734f" providerId="ADAL" clId="{0BF20F45-A4D0-4E78-8E6B-2ED12D41A551}" dt="2023-05-31T18:59:11.927" v="814"/>
          <ac:picMkLst>
            <pc:docMk/>
            <pc:sldMk cId="732587304" sldId="2147308748"/>
            <ac:picMk id="14" creationId="{43F1B910-C00A-997F-9FE3-2BB9D2BFBE6E}"/>
          </ac:picMkLst>
        </pc:picChg>
        <pc:picChg chg="del">
          <ac:chgData name="Oak, Julia" userId="99fb97f7-215d-4505-9726-87aa2777734f" providerId="ADAL" clId="{0BF20F45-A4D0-4E78-8E6B-2ED12D41A551}" dt="2023-05-31T18:52:11.314" v="734" actId="478"/>
          <ac:picMkLst>
            <pc:docMk/>
            <pc:sldMk cId="732587304" sldId="2147308748"/>
            <ac:picMk id="1026" creationId="{8323555E-969C-F530-FD66-2A05A96D1DF9}"/>
          </ac:picMkLst>
        </pc:picChg>
        <pc:picChg chg="del">
          <ac:chgData name="Oak, Julia" userId="99fb97f7-215d-4505-9726-87aa2777734f" providerId="ADAL" clId="{0BF20F45-A4D0-4E78-8E6B-2ED12D41A551}" dt="2023-05-31T18:52:11.314" v="734" actId="478"/>
          <ac:picMkLst>
            <pc:docMk/>
            <pc:sldMk cId="732587304" sldId="2147308748"/>
            <ac:picMk id="1028" creationId="{10D88558-F294-FEAE-9299-A5A2A49826B6}"/>
          </ac:picMkLst>
        </pc:picChg>
      </pc:sldChg>
      <pc:sldChg chg="modSp mod addCm modCm">
        <pc:chgData name="Oak, Julia" userId="99fb97f7-215d-4505-9726-87aa2777734f" providerId="ADAL" clId="{0BF20F45-A4D0-4E78-8E6B-2ED12D41A551}" dt="2023-05-31T19:38:56.017" v="1010" actId="255"/>
        <pc:sldMkLst>
          <pc:docMk/>
          <pc:sldMk cId="2163174644" sldId="2147308769"/>
        </pc:sldMkLst>
        <pc:spChg chg="mod">
          <ac:chgData name="Oak, Julia" userId="99fb97f7-215d-4505-9726-87aa2777734f" providerId="ADAL" clId="{0BF20F45-A4D0-4E78-8E6B-2ED12D41A551}" dt="2023-05-31T19:38:56.017" v="1010" actId="255"/>
          <ac:spMkLst>
            <pc:docMk/>
            <pc:sldMk cId="2163174644" sldId="2147308769"/>
            <ac:spMk id="3" creationId="{4D286D45-BE18-3358-12DA-42E27FE7FE94}"/>
          </ac:spMkLst>
        </pc:spChg>
      </pc:sldChg>
      <pc:sldChg chg="modSp mod">
        <pc:chgData name="Oak, Julia" userId="99fb97f7-215d-4505-9726-87aa2777734f" providerId="ADAL" clId="{0BF20F45-A4D0-4E78-8E6B-2ED12D41A551}" dt="2023-05-31T19:12:14.011" v="877"/>
        <pc:sldMkLst>
          <pc:docMk/>
          <pc:sldMk cId="821735333" sldId="2147308785"/>
        </pc:sldMkLst>
        <pc:spChg chg="mod">
          <ac:chgData name="Oak, Julia" userId="99fb97f7-215d-4505-9726-87aa2777734f" providerId="ADAL" clId="{0BF20F45-A4D0-4E78-8E6B-2ED12D41A551}" dt="2023-05-31T19:12:14.011" v="877"/>
          <ac:spMkLst>
            <pc:docMk/>
            <pc:sldMk cId="821735333" sldId="2147308785"/>
            <ac:spMk id="6" creationId="{B9DC2212-CF8A-604A-7ECA-305E90C39E85}"/>
          </ac:spMkLst>
        </pc:spChg>
      </pc:sldChg>
      <pc:sldChg chg="addSp delSp modSp mod addCm modCm">
        <pc:chgData name="Oak, Julia" userId="99fb97f7-215d-4505-9726-87aa2777734f" providerId="ADAL" clId="{0BF20F45-A4D0-4E78-8E6B-2ED12D41A551}" dt="2023-05-31T21:33:05.892" v="1133" actId="1036"/>
        <pc:sldMkLst>
          <pc:docMk/>
          <pc:sldMk cId="3724816923" sldId="2147308797"/>
        </pc:sldMkLst>
        <pc:spChg chg="mod">
          <ac:chgData name="Oak, Julia" userId="99fb97f7-215d-4505-9726-87aa2777734f" providerId="ADAL" clId="{0BF20F45-A4D0-4E78-8E6B-2ED12D41A551}" dt="2023-05-31T21:31:52.360" v="1083" actId="20577"/>
          <ac:spMkLst>
            <pc:docMk/>
            <pc:sldMk cId="3724816923" sldId="2147308797"/>
            <ac:spMk id="4" creationId="{A3626E2B-1B6A-E4CE-5141-DFDCB655D32A}"/>
          </ac:spMkLst>
        </pc:spChg>
        <pc:spChg chg="mod">
          <ac:chgData name="Oak, Julia" userId="99fb97f7-215d-4505-9726-87aa2777734f" providerId="ADAL" clId="{0BF20F45-A4D0-4E78-8E6B-2ED12D41A551}" dt="2023-05-31T21:33:05.892" v="1133" actId="1036"/>
          <ac:spMkLst>
            <pc:docMk/>
            <pc:sldMk cId="3724816923" sldId="2147308797"/>
            <ac:spMk id="6" creationId="{BCD918F9-9F11-84AC-2DB8-A7B90E604AB4}"/>
          </ac:spMkLst>
        </pc:spChg>
        <pc:spChg chg="mod topLvl">
          <ac:chgData name="Oak, Julia" userId="99fb97f7-215d-4505-9726-87aa2777734f" providerId="ADAL" clId="{0BF20F45-A4D0-4E78-8E6B-2ED12D41A551}" dt="2023-05-31T21:32:59.919" v="1125" actId="165"/>
          <ac:spMkLst>
            <pc:docMk/>
            <pc:sldMk cId="3724816923" sldId="2147308797"/>
            <ac:spMk id="7" creationId="{CD660652-B0A0-DDD1-F462-3D09BFC466F4}"/>
          </ac:spMkLst>
        </pc:spChg>
        <pc:spChg chg="mod topLvl">
          <ac:chgData name="Oak, Julia" userId="99fb97f7-215d-4505-9726-87aa2777734f" providerId="ADAL" clId="{0BF20F45-A4D0-4E78-8E6B-2ED12D41A551}" dt="2023-05-31T21:32:59.919" v="1125" actId="165"/>
          <ac:spMkLst>
            <pc:docMk/>
            <pc:sldMk cId="3724816923" sldId="2147308797"/>
            <ac:spMk id="8" creationId="{1B210B9B-412B-08D8-655D-9FB405134F96}"/>
          </ac:spMkLst>
        </pc:spChg>
        <pc:spChg chg="mod topLvl">
          <ac:chgData name="Oak, Julia" userId="99fb97f7-215d-4505-9726-87aa2777734f" providerId="ADAL" clId="{0BF20F45-A4D0-4E78-8E6B-2ED12D41A551}" dt="2023-05-31T21:32:54.451" v="1124" actId="165"/>
          <ac:spMkLst>
            <pc:docMk/>
            <pc:sldMk cId="3724816923" sldId="2147308797"/>
            <ac:spMk id="13" creationId="{CE2EE8CD-9410-57DC-3741-EB87602452FA}"/>
          </ac:spMkLst>
        </pc:spChg>
        <pc:spChg chg="mod topLvl">
          <ac:chgData name="Oak, Julia" userId="99fb97f7-215d-4505-9726-87aa2777734f" providerId="ADAL" clId="{0BF20F45-A4D0-4E78-8E6B-2ED12D41A551}" dt="2023-05-31T21:32:54.451" v="1124" actId="165"/>
          <ac:spMkLst>
            <pc:docMk/>
            <pc:sldMk cId="3724816923" sldId="2147308797"/>
            <ac:spMk id="14" creationId="{85329D6F-2317-168E-2367-029739743EFB}"/>
          </ac:spMkLst>
        </pc:spChg>
        <pc:spChg chg="mod topLvl">
          <ac:chgData name="Oak, Julia" userId="99fb97f7-215d-4505-9726-87aa2777734f" providerId="ADAL" clId="{0BF20F45-A4D0-4E78-8E6B-2ED12D41A551}" dt="2023-05-31T21:32:59.919" v="1125" actId="165"/>
          <ac:spMkLst>
            <pc:docMk/>
            <pc:sldMk cId="3724816923" sldId="2147308797"/>
            <ac:spMk id="15" creationId="{07D44F2B-5E24-154B-FFB3-693B25DDB139}"/>
          </ac:spMkLst>
        </pc:spChg>
        <pc:spChg chg="mod topLvl">
          <ac:chgData name="Oak, Julia" userId="99fb97f7-215d-4505-9726-87aa2777734f" providerId="ADAL" clId="{0BF20F45-A4D0-4E78-8E6B-2ED12D41A551}" dt="2023-05-31T21:32:54.451" v="1124" actId="165"/>
          <ac:spMkLst>
            <pc:docMk/>
            <pc:sldMk cId="3724816923" sldId="2147308797"/>
            <ac:spMk id="19" creationId="{3FF848B3-7A77-7045-7CA6-92767B1186A5}"/>
          </ac:spMkLst>
        </pc:spChg>
        <pc:spChg chg="mod topLvl">
          <ac:chgData name="Oak, Julia" userId="99fb97f7-215d-4505-9726-87aa2777734f" providerId="ADAL" clId="{0BF20F45-A4D0-4E78-8E6B-2ED12D41A551}" dt="2023-05-31T21:32:59.919" v="1125" actId="165"/>
          <ac:spMkLst>
            <pc:docMk/>
            <pc:sldMk cId="3724816923" sldId="2147308797"/>
            <ac:spMk id="20" creationId="{943E7264-CE8F-8738-F87D-DA0522420626}"/>
          </ac:spMkLst>
        </pc:spChg>
        <pc:spChg chg="mod topLvl">
          <ac:chgData name="Oak, Julia" userId="99fb97f7-215d-4505-9726-87aa2777734f" providerId="ADAL" clId="{0BF20F45-A4D0-4E78-8E6B-2ED12D41A551}" dt="2023-05-31T21:32:54.451" v="1124" actId="165"/>
          <ac:spMkLst>
            <pc:docMk/>
            <pc:sldMk cId="3724816923" sldId="2147308797"/>
            <ac:spMk id="21" creationId="{9BF3B4B4-2F6B-EBAC-65A3-F4969D131146}"/>
          </ac:spMkLst>
        </pc:spChg>
        <pc:spChg chg="mod topLvl">
          <ac:chgData name="Oak, Julia" userId="99fb97f7-215d-4505-9726-87aa2777734f" providerId="ADAL" clId="{0BF20F45-A4D0-4E78-8E6B-2ED12D41A551}" dt="2023-05-31T21:32:54.451" v="1124" actId="165"/>
          <ac:spMkLst>
            <pc:docMk/>
            <pc:sldMk cId="3724816923" sldId="2147308797"/>
            <ac:spMk id="22" creationId="{D9FEF044-D1F2-8F9B-569C-69C792B2DE52}"/>
          </ac:spMkLst>
        </pc:spChg>
        <pc:spChg chg="mod topLvl">
          <ac:chgData name="Oak, Julia" userId="99fb97f7-215d-4505-9726-87aa2777734f" providerId="ADAL" clId="{0BF20F45-A4D0-4E78-8E6B-2ED12D41A551}" dt="2023-05-31T21:32:54.451" v="1124" actId="165"/>
          <ac:spMkLst>
            <pc:docMk/>
            <pc:sldMk cId="3724816923" sldId="2147308797"/>
            <ac:spMk id="25" creationId="{F5C1D0A4-B63C-37C0-EAA6-4147ED3B9A9C}"/>
          </ac:spMkLst>
        </pc:spChg>
        <pc:spChg chg="mod topLvl">
          <ac:chgData name="Oak, Julia" userId="99fb97f7-215d-4505-9726-87aa2777734f" providerId="ADAL" clId="{0BF20F45-A4D0-4E78-8E6B-2ED12D41A551}" dt="2023-05-31T21:32:54.451" v="1124" actId="165"/>
          <ac:spMkLst>
            <pc:docMk/>
            <pc:sldMk cId="3724816923" sldId="2147308797"/>
            <ac:spMk id="26" creationId="{872FA7BB-96E0-3ED5-0A31-BE585AE0F957}"/>
          </ac:spMkLst>
        </pc:spChg>
        <pc:spChg chg="mod topLvl">
          <ac:chgData name="Oak, Julia" userId="99fb97f7-215d-4505-9726-87aa2777734f" providerId="ADAL" clId="{0BF20F45-A4D0-4E78-8E6B-2ED12D41A551}" dt="2023-05-31T21:32:54.451" v="1124" actId="165"/>
          <ac:spMkLst>
            <pc:docMk/>
            <pc:sldMk cId="3724816923" sldId="2147308797"/>
            <ac:spMk id="31" creationId="{3856F093-3A9E-A60B-47D3-7DD45E345968}"/>
          </ac:spMkLst>
        </pc:spChg>
        <pc:spChg chg="mod topLvl">
          <ac:chgData name="Oak, Julia" userId="99fb97f7-215d-4505-9726-87aa2777734f" providerId="ADAL" clId="{0BF20F45-A4D0-4E78-8E6B-2ED12D41A551}" dt="2023-05-31T21:32:54.451" v="1124" actId="165"/>
          <ac:spMkLst>
            <pc:docMk/>
            <pc:sldMk cId="3724816923" sldId="2147308797"/>
            <ac:spMk id="34" creationId="{425DF494-5D62-B940-55E1-5DFAC55BB899}"/>
          </ac:spMkLst>
        </pc:spChg>
        <pc:spChg chg="mod topLvl">
          <ac:chgData name="Oak, Julia" userId="99fb97f7-215d-4505-9726-87aa2777734f" providerId="ADAL" clId="{0BF20F45-A4D0-4E78-8E6B-2ED12D41A551}" dt="2023-05-31T21:32:54.451" v="1124" actId="165"/>
          <ac:spMkLst>
            <pc:docMk/>
            <pc:sldMk cId="3724816923" sldId="2147308797"/>
            <ac:spMk id="35" creationId="{4F6EAC77-C7D1-BC43-175D-7773AA60CDD8}"/>
          </ac:spMkLst>
        </pc:spChg>
        <pc:spChg chg="mod topLvl">
          <ac:chgData name="Oak, Julia" userId="99fb97f7-215d-4505-9726-87aa2777734f" providerId="ADAL" clId="{0BF20F45-A4D0-4E78-8E6B-2ED12D41A551}" dt="2023-05-31T21:32:54.451" v="1124" actId="165"/>
          <ac:spMkLst>
            <pc:docMk/>
            <pc:sldMk cId="3724816923" sldId="2147308797"/>
            <ac:spMk id="36" creationId="{CE0CD887-0306-6D28-C87F-B2B7C5140383}"/>
          </ac:spMkLst>
        </pc:spChg>
        <pc:spChg chg="mod topLvl">
          <ac:chgData name="Oak, Julia" userId="99fb97f7-215d-4505-9726-87aa2777734f" providerId="ADAL" clId="{0BF20F45-A4D0-4E78-8E6B-2ED12D41A551}" dt="2023-05-31T21:32:54.451" v="1124" actId="165"/>
          <ac:spMkLst>
            <pc:docMk/>
            <pc:sldMk cId="3724816923" sldId="2147308797"/>
            <ac:spMk id="43" creationId="{8DCED25E-2980-B1BD-52F6-8D9BE93F6AC1}"/>
          </ac:spMkLst>
        </pc:spChg>
        <pc:spChg chg="mod topLvl">
          <ac:chgData name="Oak, Julia" userId="99fb97f7-215d-4505-9726-87aa2777734f" providerId="ADAL" clId="{0BF20F45-A4D0-4E78-8E6B-2ED12D41A551}" dt="2023-05-31T21:32:54.451" v="1124" actId="165"/>
          <ac:spMkLst>
            <pc:docMk/>
            <pc:sldMk cId="3724816923" sldId="2147308797"/>
            <ac:spMk id="44" creationId="{30922BF7-E243-9127-1DD3-4CAED0C531FF}"/>
          </ac:spMkLst>
        </pc:spChg>
        <pc:grpChg chg="add del mod">
          <ac:chgData name="Oak, Julia" userId="99fb97f7-215d-4505-9726-87aa2777734f" providerId="ADAL" clId="{0BF20F45-A4D0-4E78-8E6B-2ED12D41A551}" dt="2023-05-31T21:32:54.451" v="1124" actId="165"/>
          <ac:grpSpMkLst>
            <pc:docMk/>
            <pc:sldMk cId="3724816923" sldId="2147308797"/>
            <ac:grpSpMk id="47" creationId="{55719769-DA14-3335-F2C1-6FF51966DE98}"/>
          </ac:grpSpMkLst>
        </pc:grpChg>
        <pc:grpChg chg="add del mod">
          <ac:chgData name="Oak, Julia" userId="99fb97f7-215d-4505-9726-87aa2777734f" providerId="ADAL" clId="{0BF20F45-A4D0-4E78-8E6B-2ED12D41A551}" dt="2023-05-31T21:32:59.919" v="1125" actId="165"/>
          <ac:grpSpMkLst>
            <pc:docMk/>
            <pc:sldMk cId="3724816923" sldId="2147308797"/>
            <ac:grpSpMk id="49" creationId="{37029D28-2B2B-5180-77D8-A17A7DB77700}"/>
          </ac:grpSpMkLst>
        </pc:grpChg>
        <pc:picChg chg="mod topLvl">
          <ac:chgData name="Oak, Julia" userId="99fb97f7-215d-4505-9726-87aa2777734f" providerId="ADAL" clId="{0BF20F45-A4D0-4E78-8E6B-2ED12D41A551}" dt="2023-05-31T21:32:59.919" v="1125" actId="165"/>
          <ac:picMkLst>
            <pc:docMk/>
            <pc:sldMk cId="3724816923" sldId="2147308797"/>
            <ac:picMk id="12" creationId="{F18C9339-7918-E652-4345-BB9CF53B7864}"/>
          </ac:picMkLst>
        </pc:picChg>
        <pc:picChg chg="mod topLvl">
          <ac:chgData name="Oak, Julia" userId="99fb97f7-215d-4505-9726-87aa2777734f" providerId="ADAL" clId="{0BF20F45-A4D0-4E78-8E6B-2ED12D41A551}" dt="2023-05-31T21:32:59.919" v="1125" actId="165"/>
          <ac:picMkLst>
            <pc:docMk/>
            <pc:sldMk cId="3724816923" sldId="2147308797"/>
            <ac:picMk id="48" creationId="{E8B8E79D-C123-C3F7-D7FA-6009222C79C9}"/>
          </ac:picMkLst>
        </pc:picChg>
        <pc:cxnChg chg="mod topLvl">
          <ac:chgData name="Oak, Julia" userId="99fb97f7-215d-4505-9726-87aa2777734f" providerId="ADAL" clId="{0BF20F45-A4D0-4E78-8E6B-2ED12D41A551}" dt="2023-05-31T21:32:59.919" v="1125" actId="165"/>
          <ac:cxnSpMkLst>
            <pc:docMk/>
            <pc:sldMk cId="3724816923" sldId="2147308797"/>
            <ac:cxnSpMk id="16" creationId="{CED4AC37-BB0C-C611-1801-9762229ED80E}"/>
          </ac:cxnSpMkLst>
        </pc:cxnChg>
        <pc:cxnChg chg="mod topLvl">
          <ac:chgData name="Oak, Julia" userId="99fb97f7-215d-4505-9726-87aa2777734f" providerId="ADAL" clId="{0BF20F45-A4D0-4E78-8E6B-2ED12D41A551}" dt="2023-05-31T21:32:59.919" v="1125" actId="165"/>
          <ac:cxnSpMkLst>
            <pc:docMk/>
            <pc:sldMk cId="3724816923" sldId="2147308797"/>
            <ac:cxnSpMk id="23" creationId="{EF403EB0-0E84-3F25-EC44-052F88197B30}"/>
          </ac:cxnSpMkLst>
        </pc:cxnChg>
      </pc:sldChg>
      <pc:sldChg chg="modSp mod">
        <pc:chgData name="Oak, Julia" userId="99fb97f7-215d-4505-9726-87aa2777734f" providerId="ADAL" clId="{0BF20F45-A4D0-4E78-8E6B-2ED12D41A551}" dt="2023-05-31T19:38:26.865" v="997" actId="255"/>
        <pc:sldMkLst>
          <pc:docMk/>
          <pc:sldMk cId="2441981812" sldId="2147308798"/>
        </pc:sldMkLst>
        <pc:spChg chg="mod">
          <ac:chgData name="Oak, Julia" userId="99fb97f7-215d-4505-9726-87aa2777734f" providerId="ADAL" clId="{0BF20F45-A4D0-4E78-8E6B-2ED12D41A551}" dt="2023-05-31T19:38:26.865" v="997" actId="255"/>
          <ac:spMkLst>
            <pc:docMk/>
            <pc:sldMk cId="2441981812" sldId="2147308798"/>
            <ac:spMk id="3" creationId="{4D286D45-BE18-3358-12DA-42E27FE7FE94}"/>
          </ac:spMkLst>
        </pc:spChg>
      </pc:sldChg>
      <pc:sldChg chg="addSp modSp add mod">
        <pc:chgData name="Oak, Julia" userId="99fb97f7-215d-4505-9726-87aa2777734f" providerId="ADAL" clId="{0BF20F45-A4D0-4E78-8E6B-2ED12D41A551}" dt="2023-05-31T19:38:46.095" v="1005"/>
        <pc:sldMkLst>
          <pc:docMk/>
          <pc:sldMk cId="568560014" sldId="2147308799"/>
        </pc:sldMkLst>
        <pc:spChg chg="add mod">
          <ac:chgData name="Oak, Julia" userId="99fb97f7-215d-4505-9726-87aa2777734f" providerId="ADAL" clId="{0BF20F45-A4D0-4E78-8E6B-2ED12D41A551}" dt="2023-05-31T19:32:27.178" v="919" actId="20577"/>
          <ac:spMkLst>
            <pc:docMk/>
            <pc:sldMk cId="568560014" sldId="2147308799"/>
            <ac:spMk id="2" creationId="{1A7CFC74-7835-85AE-AB1E-1F06110EAD78}"/>
          </ac:spMkLst>
        </pc:spChg>
        <pc:spChg chg="mod">
          <ac:chgData name="Oak, Julia" userId="99fb97f7-215d-4505-9726-87aa2777734f" providerId="ADAL" clId="{0BF20F45-A4D0-4E78-8E6B-2ED12D41A551}" dt="2023-05-31T19:38:46.095" v="1005"/>
          <ac:spMkLst>
            <pc:docMk/>
            <pc:sldMk cId="568560014" sldId="2147308799"/>
            <ac:spMk id="3" creationId="{4D286D45-BE18-3358-12DA-42E27FE7FE94}"/>
          </ac:spMkLst>
        </pc:spChg>
        <pc:spChg chg="mod">
          <ac:chgData name="Oak, Julia" userId="99fb97f7-215d-4505-9726-87aa2777734f" providerId="ADAL" clId="{0BF20F45-A4D0-4E78-8E6B-2ED12D41A551}" dt="2023-05-31T19:36:56.898" v="985" actId="1038"/>
          <ac:spMkLst>
            <pc:docMk/>
            <pc:sldMk cId="568560014" sldId="2147308799"/>
            <ac:spMk id="7" creationId="{A3E0696F-969C-A431-7A72-1DEF50C321CE}"/>
          </ac:spMkLst>
        </pc:spChg>
        <pc:spChg chg="add mod">
          <ac:chgData name="Oak, Julia" userId="99fb97f7-215d-4505-9726-87aa2777734f" providerId="ADAL" clId="{0BF20F45-A4D0-4E78-8E6B-2ED12D41A551}" dt="2023-05-31T19:36:56.898" v="985" actId="1038"/>
          <ac:spMkLst>
            <pc:docMk/>
            <pc:sldMk cId="568560014" sldId="2147308799"/>
            <ac:spMk id="8" creationId="{8CDA9F82-8496-165B-0EA3-E4732B8E6190}"/>
          </ac:spMkLst>
        </pc:spChg>
        <pc:spChg chg="add mod">
          <ac:chgData name="Oak, Julia" userId="99fb97f7-215d-4505-9726-87aa2777734f" providerId="ADAL" clId="{0BF20F45-A4D0-4E78-8E6B-2ED12D41A551}" dt="2023-05-31T19:36:56.898" v="985" actId="1038"/>
          <ac:spMkLst>
            <pc:docMk/>
            <pc:sldMk cId="568560014" sldId="2147308799"/>
            <ac:spMk id="10" creationId="{ECEF15C0-F2C2-BE57-1D12-D97B3099E0CC}"/>
          </ac:spMkLst>
        </pc:spChg>
        <pc:spChg chg="add mod">
          <ac:chgData name="Oak, Julia" userId="99fb97f7-215d-4505-9726-87aa2777734f" providerId="ADAL" clId="{0BF20F45-A4D0-4E78-8E6B-2ED12D41A551}" dt="2023-05-31T19:36:56.898" v="985" actId="1038"/>
          <ac:spMkLst>
            <pc:docMk/>
            <pc:sldMk cId="568560014" sldId="2147308799"/>
            <ac:spMk id="12" creationId="{FD058DC4-27DD-805C-990F-A773D615D9DC}"/>
          </ac:spMkLst>
        </pc:spChg>
        <pc:spChg chg="add mod">
          <ac:chgData name="Oak, Julia" userId="99fb97f7-215d-4505-9726-87aa2777734f" providerId="ADAL" clId="{0BF20F45-A4D0-4E78-8E6B-2ED12D41A551}" dt="2023-05-31T19:36:56.898" v="985" actId="1038"/>
          <ac:spMkLst>
            <pc:docMk/>
            <pc:sldMk cId="568560014" sldId="2147308799"/>
            <ac:spMk id="14" creationId="{1254FC61-BA03-558D-0D39-D077D361C72E}"/>
          </ac:spMkLst>
        </pc:spChg>
        <pc:spChg chg="add mod">
          <ac:chgData name="Oak, Julia" userId="99fb97f7-215d-4505-9726-87aa2777734f" providerId="ADAL" clId="{0BF20F45-A4D0-4E78-8E6B-2ED12D41A551}" dt="2023-05-31T19:36:56.898" v="985" actId="1038"/>
          <ac:spMkLst>
            <pc:docMk/>
            <pc:sldMk cId="568560014" sldId="2147308799"/>
            <ac:spMk id="16" creationId="{9E3CCF6F-0351-1B3C-2C60-1BC865F509DF}"/>
          </ac:spMkLst>
        </pc:spChg>
        <pc:cxnChg chg="add mod">
          <ac:chgData name="Oak, Julia" userId="99fb97f7-215d-4505-9726-87aa2777734f" providerId="ADAL" clId="{0BF20F45-A4D0-4E78-8E6B-2ED12D41A551}" dt="2023-05-31T19:36:47.775" v="980" actId="552"/>
          <ac:cxnSpMkLst>
            <pc:docMk/>
            <pc:sldMk cId="568560014" sldId="2147308799"/>
            <ac:cxnSpMk id="5" creationId="{981A01ED-4476-5FDF-66C0-323F8B350C22}"/>
          </ac:cxnSpMkLst>
        </pc:cxnChg>
        <pc:cxnChg chg="add mod">
          <ac:chgData name="Oak, Julia" userId="99fb97f7-215d-4505-9726-87aa2777734f" providerId="ADAL" clId="{0BF20F45-A4D0-4E78-8E6B-2ED12D41A551}" dt="2023-05-31T19:37:03.889" v="986" actId="208"/>
          <ac:cxnSpMkLst>
            <pc:docMk/>
            <pc:sldMk cId="568560014" sldId="2147308799"/>
            <ac:cxnSpMk id="17" creationId="{A4E1A83C-7D33-A523-D787-4C0D924B0A9F}"/>
          </ac:cxnSpMkLst>
        </pc:cxnChg>
        <pc:cxnChg chg="add mod">
          <ac:chgData name="Oak, Julia" userId="99fb97f7-215d-4505-9726-87aa2777734f" providerId="ADAL" clId="{0BF20F45-A4D0-4E78-8E6B-2ED12D41A551}" dt="2023-05-31T19:37:58.768" v="994" actId="14100"/>
          <ac:cxnSpMkLst>
            <pc:docMk/>
            <pc:sldMk cId="568560014" sldId="2147308799"/>
            <ac:cxnSpMk id="19" creationId="{07DA3CA9-884F-C495-D922-BC4A718BDEAB}"/>
          </ac:cxnSpMkLst>
        </pc:cxnChg>
        <pc:cxnChg chg="add mod">
          <ac:chgData name="Oak, Julia" userId="99fb97f7-215d-4505-9726-87aa2777734f" providerId="ADAL" clId="{0BF20F45-A4D0-4E78-8E6B-2ED12D41A551}" dt="2023-05-31T19:37:36.605" v="990" actId="208"/>
          <ac:cxnSpMkLst>
            <pc:docMk/>
            <pc:sldMk cId="568560014" sldId="2147308799"/>
            <ac:cxnSpMk id="21" creationId="{D2D64406-5E7D-52CA-1164-F8F333580443}"/>
          </ac:cxnSpMkLst>
        </pc:cxnChg>
        <pc:cxnChg chg="add mod">
          <ac:chgData name="Oak, Julia" userId="99fb97f7-215d-4505-9726-87aa2777734f" providerId="ADAL" clId="{0BF20F45-A4D0-4E78-8E6B-2ED12D41A551}" dt="2023-05-31T19:36:47.775" v="980" actId="552"/>
          <ac:cxnSpMkLst>
            <pc:docMk/>
            <pc:sldMk cId="568560014" sldId="2147308799"/>
            <ac:cxnSpMk id="22" creationId="{62654E43-4C06-D894-733D-1ED1D4FD1E3D}"/>
          </ac:cxnSpMkLst>
        </pc:cxnChg>
        <pc:cxnChg chg="add mod">
          <ac:chgData name="Oak, Julia" userId="99fb97f7-215d-4505-9726-87aa2777734f" providerId="ADAL" clId="{0BF20F45-A4D0-4E78-8E6B-2ED12D41A551}" dt="2023-05-31T19:37:18.057" v="989" actId="208"/>
          <ac:cxnSpMkLst>
            <pc:docMk/>
            <pc:sldMk cId="568560014" sldId="2147308799"/>
            <ac:cxnSpMk id="23" creationId="{1F0D2B60-BFD2-F4ED-A90C-82880CBC5B52}"/>
          </ac:cxnSpMkLst>
        </pc:cxnChg>
      </pc:sldChg>
      <pc:sldMasterChg chg="del delSldLayout">
        <pc:chgData name="Oak, Julia" userId="99fb97f7-215d-4505-9726-87aa2777734f" providerId="ADAL" clId="{0BF20F45-A4D0-4E78-8E6B-2ED12D41A551}" dt="2023-05-31T17:29:43.397" v="1" actId="47"/>
        <pc:sldMasterMkLst>
          <pc:docMk/>
          <pc:sldMasterMk cId="1657944800" sldId="2147483677"/>
        </pc:sldMasterMkLst>
        <pc:sldLayoutChg chg="del">
          <pc:chgData name="Oak, Julia" userId="99fb97f7-215d-4505-9726-87aa2777734f" providerId="ADAL" clId="{0BF20F45-A4D0-4E78-8E6B-2ED12D41A551}" dt="2023-05-31T17:29:43.397" v="1" actId="47"/>
          <pc:sldLayoutMkLst>
            <pc:docMk/>
            <pc:sldMasterMk cId="1657944800" sldId="2147483677"/>
            <pc:sldLayoutMk cId="1686667494" sldId="2147483678"/>
          </pc:sldLayoutMkLst>
        </pc:sldLayoutChg>
        <pc:sldLayoutChg chg="del">
          <pc:chgData name="Oak, Julia" userId="99fb97f7-215d-4505-9726-87aa2777734f" providerId="ADAL" clId="{0BF20F45-A4D0-4E78-8E6B-2ED12D41A551}" dt="2023-05-31T17:29:43.397" v="1" actId="47"/>
          <pc:sldLayoutMkLst>
            <pc:docMk/>
            <pc:sldMasterMk cId="1657944800" sldId="2147483677"/>
            <pc:sldLayoutMk cId="3340093734" sldId="2147483679"/>
          </pc:sldLayoutMkLst>
        </pc:sldLayoutChg>
        <pc:sldLayoutChg chg="del">
          <pc:chgData name="Oak, Julia" userId="99fb97f7-215d-4505-9726-87aa2777734f" providerId="ADAL" clId="{0BF20F45-A4D0-4E78-8E6B-2ED12D41A551}" dt="2023-05-31T17:29:43.397" v="1" actId="47"/>
          <pc:sldLayoutMkLst>
            <pc:docMk/>
            <pc:sldMasterMk cId="1657944800" sldId="2147483677"/>
            <pc:sldLayoutMk cId="785892309" sldId="2147483680"/>
          </pc:sldLayoutMkLst>
        </pc:sldLayoutChg>
        <pc:sldLayoutChg chg="del">
          <pc:chgData name="Oak, Julia" userId="99fb97f7-215d-4505-9726-87aa2777734f" providerId="ADAL" clId="{0BF20F45-A4D0-4E78-8E6B-2ED12D41A551}" dt="2023-05-31T17:29:43.397" v="1" actId="47"/>
          <pc:sldLayoutMkLst>
            <pc:docMk/>
            <pc:sldMasterMk cId="1657944800" sldId="2147483677"/>
            <pc:sldLayoutMk cId="164655329" sldId="2147483681"/>
          </pc:sldLayoutMkLst>
        </pc:sldLayoutChg>
        <pc:sldLayoutChg chg="del">
          <pc:chgData name="Oak, Julia" userId="99fb97f7-215d-4505-9726-87aa2777734f" providerId="ADAL" clId="{0BF20F45-A4D0-4E78-8E6B-2ED12D41A551}" dt="2023-05-31T17:29:43.397" v="1" actId="47"/>
          <pc:sldLayoutMkLst>
            <pc:docMk/>
            <pc:sldMasterMk cId="1657944800" sldId="2147483677"/>
            <pc:sldLayoutMk cId="3139839722" sldId="2147483682"/>
          </pc:sldLayoutMkLst>
        </pc:sldLayoutChg>
        <pc:sldLayoutChg chg="del">
          <pc:chgData name="Oak, Julia" userId="99fb97f7-215d-4505-9726-87aa2777734f" providerId="ADAL" clId="{0BF20F45-A4D0-4E78-8E6B-2ED12D41A551}" dt="2023-05-31T17:29:43.397" v="1" actId="47"/>
          <pc:sldLayoutMkLst>
            <pc:docMk/>
            <pc:sldMasterMk cId="1657944800" sldId="2147483677"/>
            <pc:sldLayoutMk cId="2585490260" sldId="2147483683"/>
          </pc:sldLayoutMkLst>
        </pc:sldLayoutChg>
        <pc:sldLayoutChg chg="del">
          <pc:chgData name="Oak, Julia" userId="99fb97f7-215d-4505-9726-87aa2777734f" providerId="ADAL" clId="{0BF20F45-A4D0-4E78-8E6B-2ED12D41A551}" dt="2023-05-31T17:29:43.397" v="1" actId="47"/>
          <pc:sldLayoutMkLst>
            <pc:docMk/>
            <pc:sldMasterMk cId="1657944800" sldId="2147483677"/>
            <pc:sldLayoutMk cId="293948711" sldId="2147483684"/>
          </pc:sldLayoutMkLst>
        </pc:sldLayoutChg>
        <pc:sldLayoutChg chg="del">
          <pc:chgData name="Oak, Julia" userId="99fb97f7-215d-4505-9726-87aa2777734f" providerId="ADAL" clId="{0BF20F45-A4D0-4E78-8E6B-2ED12D41A551}" dt="2023-05-31T17:29:43.397" v="1" actId="47"/>
          <pc:sldLayoutMkLst>
            <pc:docMk/>
            <pc:sldMasterMk cId="1657944800" sldId="2147483677"/>
            <pc:sldLayoutMk cId="363560346" sldId="2147483685"/>
          </pc:sldLayoutMkLst>
        </pc:sldLayoutChg>
        <pc:sldLayoutChg chg="del">
          <pc:chgData name="Oak, Julia" userId="99fb97f7-215d-4505-9726-87aa2777734f" providerId="ADAL" clId="{0BF20F45-A4D0-4E78-8E6B-2ED12D41A551}" dt="2023-05-31T17:29:43.397" v="1" actId="47"/>
          <pc:sldLayoutMkLst>
            <pc:docMk/>
            <pc:sldMasterMk cId="1657944800" sldId="2147483677"/>
            <pc:sldLayoutMk cId="353390340" sldId="2147483686"/>
          </pc:sldLayoutMkLst>
        </pc:sldLayoutChg>
        <pc:sldLayoutChg chg="del">
          <pc:chgData name="Oak, Julia" userId="99fb97f7-215d-4505-9726-87aa2777734f" providerId="ADAL" clId="{0BF20F45-A4D0-4E78-8E6B-2ED12D41A551}" dt="2023-05-31T17:29:43.397" v="1" actId="47"/>
          <pc:sldLayoutMkLst>
            <pc:docMk/>
            <pc:sldMasterMk cId="1657944800" sldId="2147483677"/>
            <pc:sldLayoutMk cId="350172224" sldId="2147483687"/>
          </pc:sldLayoutMkLst>
        </pc:sldLayoutChg>
        <pc:sldLayoutChg chg="del">
          <pc:chgData name="Oak, Julia" userId="99fb97f7-215d-4505-9726-87aa2777734f" providerId="ADAL" clId="{0BF20F45-A4D0-4E78-8E6B-2ED12D41A551}" dt="2023-05-31T17:29:43.397" v="1" actId="47"/>
          <pc:sldLayoutMkLst>
            <pc:docMk/>
            <pc:sldMasterMk cId="1657944800" sldId="2147483677"/>
            <pc:sldLayoutMk cId="773614871" sldId="2147483688"/>
          </pc:sldLayoutMkLst>
        </pc:sldLayoutChg>
      </pc:sldMasterChg>
    </pc:docChg>
  </pc:docChgLst>
  <pc:docChgLst>
    <pc:chgData name="Oak, Julia" userId="99fb97f7-215d-4505-9726-87aa2777734f" providerId="ADAL" clId="{9643FE0A-4429-4B9F-AAED-F936CBF8559A}"/>
    <pc:docChg chg="modSld">
      <pc:chgData name="Oak, Julia" userId="99fb97f7-215d-4505-9726-87aa2777734f" providerId="ADAL" clId="{9643FE0A-4429-4B9F-AAED-F936CBF8559A}" dt="2023-06-01T19:41:08.358" v="41"/>
      <pc:docMkLst>
        <pc:docMk/>
      </pc:docMkLst>
      <pc:sldChg chg="modSp mod modCm">
        <pc:chgData name="Oak, Julia" userId="99fb97f7-215d-4505-9726-87aa2777734f" providerId="ADAL" clId="{9643FE0A-4429-4B9F-AAED-F936CBF8559A}" dt="2023-06-01T19:40:53.312" v="40" actId="20577"/>
        <pc:sldMkLst>
          <pc:docMk/>
          <pc:sldMk cId="821735333" sldId="2147308785"/>
        </pc:sldMkLst>
        <pc:spChg chg="mod">
          <ac:chgData name="Oak, Julia" userId="99fb97f7-215d-4505-9726-87aa2777734f" providerId="ADAL" clId="{9643FE0A-4429-4B9F-AAED-F936CBF8559A}" dt="2023-06-01T19:40:53.312" v="40" actId="20577"/>
          <ac:spMkLst>
            <pc:docMk/>
            <pc:sldMk cId="821735333" sldId="2147308785"/>
            <ac:spMk id="6" creationId="{B9DC2212-CF8A-604A-7ECA-305E90C39E85}"/>
          </ac:spMkLst>
        </pc:spChg>
      </pc:sldChg>
      <pc:sldChg chg="modCm">
        <pc:chgData name="Oak, Julia" userId="99fb97f7-215d-4505-9726-87aa2777734f" providerId="ADAL" clId="{9643FE0A-4429-4B9F-AAED-F936CBF8559A}" dt="2023-06-01T19:41:08.358" v="41"/>
        <pc:sldMkLst>
          <pc:docMk/>
          <pc:sldMk cId="568560014" sldId="2147308799"/>
        </pc:sldMkLst>
      </pc:sldChg>
    </pc:docChg>
  </pc:docChgLst>
  <pc:docChgLst>
    <pc:chgData name="Pam Hatcher" userId="S::pam.hatcher_healthtechsolutions.com#ext#@nasua.onmicrosoft.com::35044830-aadb-41b8-b6fb-849babb1e834" providerId="AD" clId="Web-{8494C8FA-3116-4A6D-9245-DEC1D41BFBB8}"/>
    <pc:docChg chg="addSld delSld modSld sldOrd modSection">
      <pc:chgData name="Pam Hatcher" userId="S::pam.hatcher_healthtechsolutions.com#ext#@nasua.onmicrosoft.com::35044830-aadb-41b8-b6fb-849babb1e834" providerId="AD" clId="Web-{8494C8FA-3116-4A6D-9245-DEC1D41BFBB8}" dt="2023-05-22T14:01:25.627" v="243"/>
      <pc:docMkLst>
        <pc:docMk/>
      </pc:docMkLst>
      <pc:sldChg chg="mod ord modShow modCm">
        <pc:chgData name="Pam Hatcher" userId="S::pam.hatcher_healthtechsolutions.com#ext#@nasua.onmicrosoft.com::35044830-aadb-41b8-b6fb-849babb1e834" providerId="AD" clId="Web-{8494C8FA-3116-4A6D-9245-DEC1D41BFBB8}" dt="2023-05-22T14:01:25.627" v="243"/>
        <pc:sldMkLst>
          <pc:docMk/>
          <pc:sldMk cId="410395649" sldId="2141411380"/>
        </pc:sldMkLst>
      </pc:sldChg>
      <pc:sldChg chg="addSp delSp modSp new del">
        <pc:chgData name="Pam Hatcher" userId="S::pam.hatcher_healthtechsolutions.com#ext#@nasua.onmicrosoft.com::35044830-aadb-41b8-b6fb-849babb1e834" providerId="AD" clId="Web-{8494C8FA-3116-4A6D-9245-DEC1D41BFBB8}" dt="2023-05-22T13:57:15.495" v="231"/>
        <pc:sldMkLst>
          <pc:docMk/>
          <pc:sldMk cId="2856036793" sldId="2147308725"/>
        </pc:sldMkLst>
        <pc:spChg chg="add mod">
          <ac:chgData name="Pam Hatcher" userId="S::pam.hatcher_healthtechsolutions.com#ext#@nasua.onmicrosoft.com::35044830-aadb-41b8-b6fb-849babb1e834" providerId="AD" clId="Web-{8494C8FA-3116-4A6D-9245-DEC1D41BFBB8}" dt="2023-05-22T13:29:38.514" v="25" actId="1076"/>
          <ac:spMkLst>
            <pc:docMk/>
            <pc:sldMk cId="2856036793" sldId="2147308725"/>
            <ac:spMk id="6" creationId="{3A5CE094-BCAD-E6F1-A5D9-423FBED547E0}"/>
          </ac:spMkLst>
        </pc:spChg>
        <pc:spChg chg="add del mod">
          <ac:chgData name="Pam Hatcher" userId="S::pam.hatcher_healthtechsolutions.com#ext#@nasua.onmicrosoft.com::35044830-aadb-41b8-b6fb-849babb1e834" providerId="AD" clId="Web-{8494C8FA-3116-4A6D-9245-DEC1D41BFBB8}" dt="2023-05-22T13:31:16.970" v="40"/>
          <ac:spMkLst>
            <pc:docMk/>
            <pc:sldMk cId="2856036793" sldId="2147308725"/>
            <ac:spMk id="7" creationId="{B22CBBAC-0845-C598-2077-615DF2A3AB8D}"/>
          </ac:spMkLst>
        </pc:spChg>
        <pc:spChg chg="add del mod">
          <ac:chgData name="Pam Hatcher" userId="S::pam.hatcher_healthtechsolutions.com#ext#@nasua.onmicrosoft.com::35044830-aadb-41b8-b6fb-849babb1e834" providerId="AD" clId="Web-{8494C8FA-3116-4A6D-9245-DEC1D41BFBB8}" dt="2023-05-22T13:31:03.860" v="36"/>
          <ac:spMkLst>
            <pc:docMk/>
            <pc:sldMk cId="2856036793" sldId="2147308725"/>
            <ac:spMk id="8" creationId="{2DEBB966-4B97-BBB0-B299-C674117FAE90}"/>
          </ac:spMkLst>
        </pc:spChg>
        <pc:spChg chg="add del mod">
          <ac:chgData name="Pam Hatcher" userId="S::pam.hatcher_healthtechsolutions.com#ext#@nasua.onmicrosoft.com::35044830-aadb-41b8-b6fb-849babb1e834" providerId="AD" clId="Web-{8494C8FA-3116-4A6D-9245-DEC1D41BFBB8}" dt="2023-05-22T13:31:14.548" v="39"/>
          <ac:spMkLst>
            <pc:docMk/>
            <pc:sldMk cId="2856036793" sldId="2147308725"/>
            <ac:spMk id="9" creationId="{BE962B3D-81F9-F4FD-8200-22EA09CF217A}"/>
          </ac:spMkLst>
        </pc:spChg>
        <pc:spChg chg="add mod">
          <ac:chgData name="Pam Hatcher" userId="S::pam.hatcher_healthtechsolutions.com#ext#@nasua.onmicrosoft.com::35044830-aadb-41b8-b6fb-849babb1e834" providerId="AD" clId="Web-{8494C8FA-3116-4A6D-9245-DEC1D41BFBB8}" dt="2023-05-22T13:44:12.724" v="126" actId="1076"/>
          <ac:spMkLst>
            <pc:docMk/>
            <pc:sldMk cId="2856036793" sldId="2147308725"/>
            <ac:spMk id="10" creationId="{B2DC9276-4408-5765-3686-DA89668A07C6}"/>
          </ac:spMkLst>
        </pc:spChg>
        <pc:spChg chg="add mod">
          <ac:chgData name="Pam Hatcher" userId="S::pam.hatcher_healthtechsolutions.com#ext#@nasua.onmicrosoft.com::35044830-aadb-41b8-b6fb-849babb1e834" providerId="AD" clId="Web-{8494C8FA-3116-4A6D-9245-DEC1D41BFBB8}" dt="2023-05-22T13:44:44.022" v="130" actId="1076"/>
          <ac:spMkLst>
            <pc:docMk/>
            <pc:sldMk cId="2856036793" sldId="2147308725"/>
            <ac:spMk id="11" creationId="{E0425C7F-C3C2-40A0-A54E-63BDC9BBC41C}"/>
          </ac:spMkLst>
        </pc:spChg>
        <pc:spChg chg="add mod">
          <ac:chgData name="Pam Hatcher" userId="S::pam.hatcher_healthtechsolutions.com#ext#@nasua.onmicrosoft.com::35044830-aadb-41b8-b6fb-849babb1e834" providerId="AD" clId="Web-{8494C8FA-3116-4A6D-9245-DEC1D41BFBB8}" dt="2023-05-22T13:45:07.570" v="134" actId="1076"/>
          <ac:spMkLst>
            <pc:docMk/>
            <pc:sldMk cId="2856036793" sldId="2147308725"/>
            <ac:spMk id="12" creationId="{85FCA9D6-F87E-75B2-8031-25DE75F8F99D}"/>
          </ac:spMkLst>
        </pc:spChg>
        <pc:picChg chg="add">
          <ac:chgData name="Pam Hatcher" userId="S::pam.hatcher_healthtechsolutions.com#ext#@nasua.onmicrosoft.com::35044830-aadb-41b8-b6fb-849babb1e834" providerId="AD" clId="Web-{8494C8FA-3116-4A6D-9245-DEC1D41BFBB8}" dt="2023-05-22T13:28:03.480" v="1"/>
          <ac:picMkLst>
            <pc:docMk/>
            <pc:sldMk cId="2856036793" sldId="2147308725"/>
            <ac:picMk id="3" creationId="{921E6509-6150-F49A-9B26-8F617A2B530D}"/>
          </ac:picMkLst>
        </pc:picChg>
        <pc:picChg chg="add">
          <ac:chgData name="Pam Hatcher" userId="S::pam.hatcher_healthtechsolutions.com#ext#@nasua.onmicrosoft.com::35044830-aadb-41b8-b6fb-849babb1e834" providerId="AD" clId="Web-{8494C8FA-3116-4A6D-9245-DEC1D41BFBB8}" dt="2023-05-22T13:28:12.496" v="2"/>
          <ac:picMkLst>
            <pc:docMk/>
            <pc:sldMk cId="2856036793" sldId="2147308725"/>
            <ac:picMk id="5" creationId="{2F2C85FB-2DB5-F112-4039-9038B73E4E4C}"/>
          </ac:picMkLst>
        </pc:picChg>
        <pc:picChg chg="add mod">
          <ac:chgData name="Pam Hatcher" userId="S::pam.hatcher_healthtechsolutions.com#ext#@nasua.onmicrosoft.com::35044830-aadb-41b8-b6fb-849babb1e834" providerId="AD" clId="Web-{8494C8FA-3116-4A6D-9245-DEC1D41BFBB8}" dt="2023-05-22T13:46:29.634" v="136"/>
          <ac:picMkLst>
            <pc:docMk/>
            <pc:sldMk cId="2856036793" sldId="2147308725"/>
            <ac:picMk id="13" creationId="{11A25B83-576D-142E-B285-91A3DE894F2C}"/>
          </ac:picMkLst>
        </pc:picChg>
        <pc:picChg chg="add mod">
          <ac:chgData name="Pam Hatcher" userId="S::pam.hatcher_healthtechsolutions.com#ext#@nasua.onmicrosoft.com::35044830-aadb-41b8-b6fb-849babb1e834" providerId="AD" clId="Web-{8494C8FA-3116-4A6D-9245-DEC1D41BFBB8}" dt="2023-05-22T13:44:54.647" v="132" actId="1076"/>
          <ac:picMkLst>
            <pc:docMk/>
            <pc:sldMk cId="2856036793" sldId="2147308725"/>
            <ac:picMk id="14" creationId="{90791263-503D-AA95-B90B-71957361A9A9}"/>
          </ac:picMkLst>
        </pc:picChg>
      </pc:sldChg>
      <pc:sldChg chg="addSp delSp modSp add replId">
        <pc:chgData name="Pam Hatcher" userId="S::pam.hatcher_healthtechsolutions.com#ext#@nasua.onmicrosoft.com::35044830-aadb-41b8-b6fb-849babb1e834" providerId="AD" clId="Web-{8494C8FA-3116-4A6D-9245-DEC1D41BFBB8}" dt="2023-05-22T13:58:35.888" v="240" actId="1076"/>
        <pc:sldMkLst>
          <pc:docMk/>
          <pc:sldMk cId="3260845079" sldId="2147308726"/>
        </pc:sldMkLst>
        <pc:spChg chg="add mod">
          <ac:chgData name="Pam Hatcher" userId="S::pam.hatcher_healthtechsolutions.com#ext#@nasua.onmicrosoft.com::35044830-aadb-41b8-b6fb-849babb1e834" providerId="AD" clId="Web-{8494C8FA-3116-4A6D-9245-DEC1D41BFBB8}" dt="2023-05-22T13:48:19.512" v="140" actId="1076"/>
          <ac:spMkLst>
            <pc:docMk/>
            <pc:sldMk cId="3260845079" sldId="2147308726"/>
            <ac:spMk id="3" creationId="{4D286D45-BE18-3358-12DA-42E27FE7FE94}"/>
          </ac:spMkLst>
        </pc:spChg>
        <pc:spChg chg="del">
          <ac:chgData name="Pam Hatcher" userId="S::pam.hatcher_healthtechsolutions.com#ext#@nasua.onmicrosoft.com::35044830-aadb-41b8-b6fb-849babb1e834" providerId="AD" clId="Web-{8494C8FA-3116-4A6D-9245-DEC1D41BFBB8}" dt="2023-05-22T13:48:32.184" v="141"/>
          <ac:spMkLst>
            <pc:docMk/>
            <pc:sldMk cId="3260845079" sldId="2147308726"/>
            <ac:spMk id="5" creationId="{1B93BBB4-894A-44BD-9B6A-77E990C80D21}"/>
          </ac:spMkLst>
        </pc:spChg>
        <pc:spChg chg="del">
          <ac:chgData name="Pam Hatcher" userId="S::pam.hatcher_healthtechsolutions.com#ext#@nasua.onmicrosoft.com::35044830-aadb-41b8-b6fb-849babb1e834" providerId="AD" clId="Web-{8494C8FA-3116-4A6D-9245-DEC1D41BFBB8}" dt="2023-05-22T13:48:37.231" v="143"/>
          <ac:spMkLst>
            <pc:docMk/>
            <pc:sldMk cId="3260845079" sldId="2147308726"/>
            <ac:spMk id="6" creationId="{C2D44E2A-83B8-4BCC-8445-437B56755C4D}"/>
          </ac:spMkLst>
        </pc:spChg>
        <pc:spChg chg="del">
          <ac:chgData name="Pam Hatcher" userId="S::pam.hatcher_healthtechsolutions.com#ext#@nasua.onmicrosoft.com::35044830-aadb-41b8-b6fb-849babb1e834" providerId="AD" clId="Web-{8494C8FA-3116-4A6D-9245-DEC1D41BFBB8}" dt="2023-05-22T13:48:39.482" v="144"/>
          <ac:spMkLst>
            <pc:docMk/>
            <pc:sldMk cId="3260845079" sldId="2147308726"/>
            <ac:spMk id="7" creationId="{CF8B0A74-0F32-4408-A3BF-D6927563DFBB}"/>
          </ac:spMkLst>
        </pc:spChg>
        <pc:spChg chg="del">
          <ac:chgData name="Pam Hatcher" userId="S::pam.hatcher_healthtechsolutions.com#ext#@nasua.onmicrosoft.com::35044830-aadb-41b8-b6fb-849babb1e834" providerId="AD" clId="Web-{8494C8FA-3116-4A6D-9245-DEC1D41BFBB8}" dt="2023-05-22T13:48:41.544" v="145"/>
          <ac:spMkLst>
            <pc:docMk/>
            <pc:sldMk cId="3260845079" sldId="2147308726"/>
            <ac:spMk id="8" creationId="{9493B826-17C1-4539-BA62-EA2A324FB2BA}"/>
          </ac:spMkLst>
        </pc:spChg>
        <pc:spChg chg="del">
          <ac:chgData name="Pam Hatcher" userId="S::pam.hatcher_healthtechsolutions.com#ext#@nasua.onmicrosoft.com::35044830-aadb-41b8-b6fb-849babb1e834" providerId="AD" clId="Web-{8494C8FA-3116-4A6D-9245-DEC1D41BFBB8}" dt="2023-05-22T13:48:43.419" v="146"/>
          <ac:spMkLst>
            <pc:docMk/>
            <pc:sldMk cId="3260845079" sldId="2147308726"/>
            <ac:spMk id="9" creationId="{744FA616-50E0-4879-9987-198E0027F8B7}"/>
          </ac:spMkLst>
        </pc:spChg>
        <pc:spChg chg="add del mod">
          <ac:chgData name="Pam Hatcher" userId="S::pam.hatcher_healthtechsolutions.com#ext#@nasua.onmicrosoft.com::35044830-aadb-41b8-b6fb-849babb1e834" providerId="AD" clId="Web-{8494C8FA-3116-4A6D-9245-DEC1D41BFBB8}" dt="2023-05-22T13:51:31.564" v="162"/>
          <ac:spMkLst>
            <pc:docMk/>
            <pc:sldMk cId="3260845079" sldId="2147308726"/>
            <ac:spMk id="11" creationId="{400685F8-E2B2-5028-C2F7-0A6080C55974}"/>
          </ac:spMkLst>
        </pc:spChg>
        <pc:spChg chg="del">
          <ac:chgData name="Pam Hatcher" userId="S::pam.hatcher_healthtechsolutions.com#ext#@nasua.onmicrosoft.com::35044830-aadb-41b8-b6fb-849babb1e834" providerId="AD" clId="Web-{8494C8FA-3116-4A6D-9245-DEC1D41BFBB8}" dt="2023-05-22T13:48:35.450" v="142"/>
          <ac:spMkLst>
            <pc:docMk/>
            <pc:sldMk cId="3260845079" sldId="2147308726"/>
            <ac:spMk id="12" creationId="{78CC013E-B9E0-4FFD-8ED4-9706EE72B028}"/>
          </ac:spMkLst>
        </pc:spChg>
        <pc:spChg chg="add del mod">
          <ac:chgData name="Pam Hatcher" userId="S::pam.hatcher_healthtechsolutions.com#ext#@nasua.onmicrosoft.com::35044830-aadb-41b8-b6fb-849babb1e834" providerId="AD" clId="Web-{8494C8FA-3116-4A6D-9245-DEC1D41BFBB8}" dt="2023-05-22T13:53:15.379" v="184"/>
          <ac:spMkLst>
            <pc:docMk/>
            <pc:sldMk cId="3260845079" sldId="2147308726"/>
            <ac:spMk id="14" creationId="{69BE70AC-DA50-A41A-97A6-5916A2955B01}"/>
          </ac:spMkLst>
        </pc:spChg>
        <pc:spChg chg="del">
          <ac:chgData name="Pam Hatcher" userId="S::pam.hatcher_healthtechsolutions.com#ext#@nasua.onmicrosoft.com::35044830-aadb-41b8-b6fb-849babb1e834" providerId="AD" clId="Web-{8494C8FA-3116-4A6D-9245-DEC1D41BFBB8}" dt="2023-05-22T13:48:10.840" v="138"/>
          <ac:spMkLst>
            <pc:docMk/>
            <pc:sldMk cId="3260845079" sldId="2147308726"/>
            <ac:spMk id="15" creationId="{575B4BF3-5886-6632-5F8E-C94AD9F99AB1}"/>
          </ac:spMkLst>
        </pc:spChg>
        <pc:spChg chg="mod">
          <ac:chgData name="Pam Hatcher" userId="S::pam.hatcher_healthtechsolutions.com#ext#@nasua.onmicrosoft.com::35044830-aadb-41b8-b6fb-849babb1e834" providerId="AD" clId="Web-{8494C8FA-3116-4A6D-9245-DEC1D41BFBB8}" dt="2023-05-22T13:56:35.307" v="230" actId="20577"/>
          <ac:spMkLst>
            <pc:docMk/>
            <pc:sldMk cId="3260845079" sldId="2147308726"/>
            <ac:spMk id="17" creationId="{6D305A15-A006-4423-AAF0-4632F46BFB4E}"/>
          </ac:spMkLst>
        </pc:spChg>
        <pc:spChg chg="add del mod">
          <ac:chgData name="Pam Hatcher" userId="S::pam.hatcher_healthtechsolutions.com#ext#@nasua.onmicrosoft.com::35044830-aadb-41b8-b6fb-849babb1e834" providerId="AD" clId="Web-{8494C8FA-3116-4A6D-9245-DEC1D41BFBB8}" dt="2023-05-22T13:54:19.022" v="211"/>
          <ac:spMkLst>
            <pc:docMk/>
            <pc:sldMk cId="3260845079" sldId="2147308726"/>
            <ac:spMk id="18" creationId="{DC985A88-6EC4-6CA0-3BEE-E100DCF12D03}"/>
          </ac:spMkLst>
        </pc:spChg>
        <pc:spChg chg="add mod">
          <ac:chgData name="Pam Hatcher" userId="S::pam.hatcher_healthtechsolutions.com#ext#@nasua.onmicrosoft.com::35044830-aadb-41b8-b6fb-849babb1e834" providerId="AD" clId="Web-{8494C8FA-3116-4A6D-9245-DEC1D41BFBB8}" dt="2023-05-22T13:55:03.695" v="217" actId="14100"/>
          <ac:spMkLst>
            <pc:docMk/>
            <pc:sldMk cId="3260845079" sldId="2147308726"/>
            <ac:spMk id="19" creationId="{68A9CB90-4256-E1C0-AFFD-851EAE70B8EB}"/>
          </ac:spMkLst>
        </pc:spChg>
        <pc:spChg chg="add mod">
          <ac:chgData name="Pam Hatcher" userId="S::pam.hatcher_healthtechsolutions.com#ext#@nasua.onmicrosoft.com::35044830-aadb-41b8-b6fb-849babb1e834" providerId="AD" clId="Web-{8494C8FA-3116-4A6D-9245-DEC1D41BFBB8}" dt="2023-05-22T13:58:26.653" v="238" actId="1076"/>
          <ac:spMkLst>
            <pc:docMk/>
            <pc:sldMk cId="3260845079" sldId="2147308726"/>
            <ac:spMk id="20" creationId="{8C8A3402-0962-B7D3-A2DB-F12B6C853526}"/>
          </ac:spMkLst>
        </pc:spChg>
        <pc:spChg chg="add mod">
          <ac:chgData name="Pam Hatcher" userId="S::pam.hatcher_healthtechsolutions.com#ext#@nasua.onmicrosoft.com::35044830-aadb-41b8-b6fb-849babb1e834" providerId="AD" clId="Web-{8494C8FA-3116-4A6D-9245-DEC1D41BFBB8}" dt="2023-05-22T13:58:15.684" v="235" actId="1076"/>
          <ac:spMkLst>
            <pc:docMk/>
            <pc:sldMk cId="3260845079" sldId="2147308726"/>
            <ac:spMk id="21" creationId="{D0CD48FC-B000-7436-145D-F077E6784484}"/>
          </ac:spMkLst>
        </pc:spChg>
        <pc:spChg chg="add mod">
          <ac:chgData name="Pam Hatcher" userId="S::pam.hatcher_healthtechsolutions.com#ext#@nasua.onmicrosoft.com::35044830-aadb-41b8-b6fb-849babb1e834" providerId="AD" clId="Web-{8494C8FA-3116-4A6D-9245-DEC1D41BFBB8}" dt="2023-05-22T13:58:23.372" v="237" actId="1076"/>
          <ac:spMkLst>
            <pc:docMk/>
            <pc:sldMk cId="3260845079" sldId="2147308726"/>
            <ac:spMk id="22" creationId="{EFD6BE30-E969-06E7-162D-A4C3C7846598}"/>
          </ac:spMkLst>
        </pc:spChg>
        <pc:spChg chg="add mod">
          <ac:chgData name="Pam Hatcher" userId="S::pam.hatcher_healthtechsolutions.com#ext#@nasua.onmicrosoft.com::35044830-aadb-41b8-b6fb-849babb1e834" providerId="AD" clId="Web-{8494C8FA-3116-4A6D-9245-DEC1D41BFBB8}" dt="2023-05-22T13:58:35.888" v="240" actId="1076"/>
          <ac:spMkLst>
            <pc:docMk/>
            <pc:sldMk cId="3260845079" sldId="2147308726"/>
            <ac:spMk id="23" creationId="{3BB0FA2B-9E75-9F68-3972-23A800977286}"/>
          </ac:spMkLst>
        </pc:spChg>
      </pc:sldChg>
    </pc:docChg>
  </pc:docChgLst>
  <pc:docChgLst>
    <pc:chgData name="Oak, Julia" userId="99fb97f7-215d-4505-9726-87aa2777734f" providerId="ADAL" clId="{9E1ED591-96A3-4B04-A707-C5D276460F79}"/>
    <pc:docChg chg="undo custSel addSld modSld sldOrd delMainMaster addSection modSection">
      <pc:chgData name="Oak, Julia" userId="99fb97f7-215d-4505-9726-87aa2777734f" providerId="ADAL" clId="{9E1ED591-96A3-4B04-A707-C5D276460F79}" dt="2023-05-23T20:33:24.175" v="241" actId="1036"/>
      <pc:docMkLst>
        <pc:docMk/>
      </pc:docMkLst>
      <pc:sldChg chg="mod modShow">
        <pc:chgData name="Oak, Julia" userId="99fb97f7-215d-4505-9726-87aa2777734f" providerId="ADAL" clId="{9E1ED591-96A3-4B04-A707-C5D276460F79}" dt="2023-05-23T17:59:21.132" v="206" actId="729"/>
        <pc:sldMkLst>
          <pc:docMk/>
          <pc:sldMk cId="1119667859" sldId="256"/>
        </pc:sldMkLst>
      </pc:sldChg>
      <pc:sldChg chg="addCm">
        <pc:chgData name="Oak, Julia" userId="99fb97f7-215d-4505-9726-87aa2777734f" providerId="ADAL" clId="{9E1ED591-96A3-4B04-A707-C5D276460F79}" dt="2023-05-23T14:45:33.915" v="0"/>
        <pc:sldMkLst>
          <pc:docMk/>
          <pc:sldMk cId="1731375402" sldId="2141411372"/>
        </pc:sldMkLst>
      </pc:sldChg>
      <pc:sldChg chg="addCm modCm">
        <pc:chgData name="Oak, Julia" userId="99fb97f7-215d-4505-9726-87aa2777734f" providerId="ADAL" clId="{9E1ED591-96A3-4B04-A707-C5D276460F79}" dt="2023-05-23T15:13:30.836" v="101"/>
        <pc:sldMkLst>
          <pc:docMk/>
          <pc:sldMk cId="3874712331" sldId="2141411373"/>
        </pc:sldMkLst>
      </pc:sldChg>
      <pc:sldChg chg="mod modShow">
        <pc:chgData name="Oak, Julia" userId="99fb97f7-215d-4505-9726-87aa2777734f" providerId="ADAL" clId="{9E1ED591-96A3-4B04-A707-C5D276460F79}" dt="2023-05-23T17:59:21.132" v="206" actId="729"/>
        <pc:sldMkLst>
          <pc:docMk/>
          <pc:sldMk cId="3372347818" sldId="2141411374"/>
        </pc:sldMkLst>
      </pc:sldChg>
      <pc:sldChg chg="mod modShow">
        <pc:chgData name="Oak, Julia" userId="99fb97f7-215d-4505-9726-87aa2777734f" providerId="ADAL" clId="{9E1ED591-96A3-4B04-A707-C5D276460F79}" dt="2023-05-23T17:59:21.132" v="206" actId="729"/>
        <pc:sldMkLst>
          <pc:docMk/>
          <pc:sldMk cId="1467694123" sldId="2141411375"/>
        </pc:sldMkLst>
      </pc:sldChg>
      <pc:sldChg chg="mod modShow">
        <pc:chgData name="Oak, Julia" userId="99fb97f7-215d-4505-9726-87aa2777734f" providerId="ADAL" clId="{9E1ED591-96A3-4B04-A707-C5D276460F79}" dt="2023-05-23T17:59:21.132" v="206" actId="729"/>
        <pc:sldMkLst>
          <pc:docMk/>
          <pc:sldMk cId="3619606384" sldId="2141411376"/>
        </pc:sldMkLst>
      </pc:sldChg>
      <pc:sldChg chg="mod modShow">
        <pc:chgData name="Oak, Julia" userId="99fb97f7-215d-4505-9726-87aa2777734f" providerId="ADAL" clId="{9E1ED591-96A3-4B04-A707-C5D276460F79}" dt="2023-05-23T17:59:21.132" v="206" actId="729"/>
        <pc:sldMkLst>
          <pc:docMk/>
          <pc:sldMk cId="410395649" sldId="2141411380"/>
        </pc:sldMkLst>
      </pc:sldChg>
      <pc:sldChg chg="mod modShow">
        <pc:chgData name="Oak, Julia" userId="99fb97f7-215d-4505-9726-87aa2777734f" providerId="ADAL" clId="{9E1ED591-96A3-4B04-A707-C5D276460F79}" dt="2023-05-23T17:59:21.132" v="206" actId="729"/>
        <pc:sldMkLst>
          <pc:docMk/>
          <pc:sldMk cId="3840809512" sldId="2141411383"/>
        </pc:sldMkLst>
      </pc:sldChg>
      <pc:sldChg chg="mod modShow">
        <pc:chgData name="Oak, Julia" userId="99fb97f7-215d-4505-9726-87aa2777734f" providerId="ADAL" clId="{9E1ED591-96A3-4B04-A707-C5D276460F79}" dt="2023-05-23T17:59:21.132" v="206" actId="729"/>
        <pc:sldMkLst>
          <pc:docMk/>
          <pc:sldMk cId="1891808210" sldId="2147308698"/>
        </pc:sldMkLst>
      </pc:sldChg>
      <pc:sldChg chg="mod modShow">
        <pc:chgData name="Oak, Julia" userId="99fb97f7-215d-4505-9726-87aa2777734f" providerId="ADAL" clId="{9E1ED591-96A3-4B04-A707-C5D276460F79}" dt="2023-05-23T17:59:21.132" v="206" actId="729"/>
        <pc:sldMkLst>
          <pc:docMk/>
          <pc:sldMk cId="1255510927" sldId="2147308699"/>
        </pc:sldMkLst>
      </pc:sldChg>
      <pc:sldChg chg="mod modShow">
        <pc:chgData name="Oak, Julia" userId="99fb97f7-215d-4505-9726-87aa2777734f" providerId="ADAL" clId="{9E1ED591-96A3-4B04-A707-C5D276460F79}" dt="2023-05-23T17:59:21.132" v="206" actId="729"/>
        <pc:sldMkLst>
          <pc:docMk/>
          <pc:sldMk cId="1425595187" sldId="2147308700"/>
        </pc:sldMkLst>
      </pc:sldChg>
      <pc:sldChg chg="mod modShow">
        <pc:chgData name="Oak, Julia" userId="99fb97f7-215d-4505-9726-87aa2777734f" providerId="ADAL" clId="{9E1ED591-96A3-4B04-A707-C5D276460F79}" dt="2023-05-23T17:59:21.132" v="206" actId="729"/>
        <pc:sldMkLst>
          <pc:docMk/>
          <pc:sldMk cId="4046867366" sldId="2147308716"/>
        </pc:sldMkLst>
      </pc:sldChg>
      <pc:sldChg chg="addSp delSp modSp mod addCm">
        <pc:chgData name="Oak, Julia" userId="99fb97f7-215d-4505-9726-87aa2777734f" providerId="ADAL" clId="{9E1ED591-96A3-4B04-A707-C5D276460F79}" dt="2023-05-23T20:20:19.391" v="235" actId="478"/>
        <pc:sldMkLst>
          <pc:docMk/>
          <pc:sldMk cId="3320576822" sldId="2147308717"/>
        </pc:sldMkLst>
        <pc:spChg chg="add del mod">
          <ac:chgData name="Oak, Julia" userId="99fb97f7-215d-4505-9726-87aa2777734f" providerId="ADAL" clId="{9E1ED591-96A3-4B04-A707-C5D276460F79}" dt="2023-05-23T20:20:19.391" v="235" actId="478"/>
          <ac:spMkLst>
            <pc:docMk/>
            <pc:sldMk cId="3320576822" sldId="2147308717"/>
            <ac:spMk id="5" creationId="{AF469604-885B-A47E-9B5E-6AB61FA00CFD}"/>
          </ac:spMkLst>
        </pc:spChg>
      </pc:sldChg>
      <pc:sldChg chg="addCm">
        <pc:chgData name="Oak, Julia" userId="99fb97f7-215d-4505-9726-87aa2777734f" providerId="ADAL" clId="{9E1ED591-96A3-4B04-A707-C5D276460F79}" dt="2023-05-23T15:26:42.519" v="164"/>
        <pc:sldMkLst>
          <pc:docMk/>
          <pc:sldMk cId="1125190376" sldId="2147308719"/>
        </pc:sldMkLst>
      </pc:sldChg>
      <pc:sldChg chg="modSp mod addCm">
        <pc:chgData name="Oak, Julia" userId="99fb97f7-215d-4505-9726-87aa2777734f" providerId="ADAL" clId="{9E1ED591-96A3-4B04-A707-C5D276460F79}" dt="2023-05-23T15:24:27.525" v="162" actId="20577"/>
        <pc:sldMkLst>
          <pc:docMk/>
          <pc:sldMk cId="3598720099" sldId="2147308721"/>
        </pc:sldMkLst>
        <pc:spChg chg="mod">
          <ac:chgData name="Oak, Julia" userId="99fb97f7-215d-4505-9726-87aa2777734f" providerId="ADAL" clId="{9E1ED591-96A3-4B04-A707-C5D276460F79}" dt="2023-05-23T15:24:27.525" v="162" actId="20577"/>
          <ac:spMkLst>
            <pc:docMk/>
            <pc:sldMk cId="3598720099" sldId="2147308721"/>
            <ac:spMk id="6" creationId="{E7325629-A6EE-4CED-BAB9-6350C5B4A95C}"/>
          </ac:spMkLst>
        </pc:spChg>
      </pc:sldChg>
      <pc:sldChg chg="modSp mod addCm modCm">
        <pc:chgData name="Oak, Julia" userId="99fb97f7-215d-4505-9726-87aa2777734f" providerId="ADAL" clId="{9E1ED591-96A3-4B04-A707-C5D276460F79}" dt="2023-05-23T18:29:44.094" v="211"/>
        <pc:sldMkLst>
          <pc:docMk/>
          <pc:sldMk cId="416252857" sldId="2147308722"/>
        </pc:sldMkLst>
        <pc:spChg chg="mod">
          <ac:chgData name="Oak, Julia" userId="99fb97f7-215d-4505-9726-87aa2777734f" providerId="ADAL" clId="{9E1ED591-96A3-4B04-A707-C5D276460F79}" dt="2023-05-23T15:12:07.185" v="100" actId="20577"/>
          <ac:spMkLst>
            <pc:docMk/>
            <pc:sldMk cId="416252857" sldId="2147308722"/>
            <ac:spMk id="3" creationId="{707B3F3F-B8EC-430E-83F1-DE4D32DAAF4D}"/>
          </ac:spMkLst>
        </pc:spChg>
      </pc:sldChg>
      <pc:sldChg chg="addCm modCm">
        <pc:chgData name="Oak, Julia" userId="99fb97f7-215d-4505-9726-87aa2777734f" providerId="ADAL" clId="{9E1ED591-96A3-4B04-A707-C5D276460F79}" dt="2023-05-23T17:32:09.914" v="189"/>
        <pc:sldMkLst>
          <pc:docMk/>
          <pc:sldMk cId="3119302776" sldId="2147308724"/>
        </pc:sldMkLst>
      </pc:sldChg>
      <pc:sldChg chg="modSp mod addCm modCm">
        <pc:chgData name="Oak, Julia" userId="99fb97f7-215d-4505-9726-87aa2777734f" providerId="ADAL" clId="{9E1ED591-96A3-4B04-A707-C5D276460F79}" dt="2023-05-23T20:21:27.871" v="236" actId="1036"/>
        <pc:sldMkLst>
          <pc:docMk/>
          <pc:sldMk cId="3260845079" sldId="2147308726"/>
        </pc:sldMkLst>
        <pc:spChg chg="mod">
          <ac:chgData name="Oak, Julia" userId="99fb97f7-215d-4505-9726-87aa2777734f" providerId="ADAL" clId="{9E1ED591-96A3-4B04-A707-C5D276460F79}" dt="2023-05-23T20:21:27.871" v="236" actId="1036"/>
          <ac:spMkLst>
            <pc:docMk/>
            <pc:sldMk cId="3260845079" sldId="2147308726"/>
            <ac:spMk id="17" creationId="{6D305A15-A006-4423-AAF0-4632F46BFB4E}"/>
          </ac:spMkLst>
        </pc:spChg>
      </pc:sldChg>
      <pc:sldChg chg="modSp mod addCm modCm">
        <pc:chgData name="Oak, Julia" userId="99fb97f7-215d-4505-9726-87aa2777734f" providerId="ADAL" clId="{9E1ED591-96A3-4B04-A707-C5D276460F79}" dt="2023-05-23T18:46:07.906" v="212" actId="20577"/>
        <pc:sldMkLst>
          <pc:docMk/>
          <pc:sldMk cId="475076609" sldId="2147308727"/>
        </pc:sldMkLst>
        <pc:spChg chg="mod">
          <ac:chgData name="Oak, Julia" userId="99fb97f7-215d-4505-9726-87aa2777734f" providerId="ADAL" clId="{9E1ED591-96A3-4B04-A707-C5D276460F79}" dt="2023-05-23T17:11:16.023" v="180" actId="1076"/>
          <ac:spMkLst>
            <pc:docMk/>
            <pc:sldMk cId="475076609" sldId="2147308727"/>
            <ac:spMk id="9" creationId="{9F5D916A-C2C1-9C56-1D91-8A634963A12C}"/>
          </ac:spMkLst>
        </pc:spChg>
        <pc:spChg chg="mod">
          <ac:chgData name="Oak, Julia" userId="99fb97f7-215d-4505-9726-87aa2777734f" providerId="ADAL" clId="{9E1ED591-96A3-4B04-A707-C5D276460F79}" dt="2023-05-23T18:46:07.906" v="212" actId="20577"/>
          <ac:spMkLst>
            <pc:docMk/>
            <pc:sldMk cId="475076609" sldId="2147308727"/>
            <ac:spMk id="10" creationId="{F1126B20-6B93-0107-601B-62F55E97E390}"/>
          </ac:spMkLst>
        </pc:spChg>
      </pc:sldChg>
      <pc:sldChg chg="mod modShow">
        <pc:chgData name="Oak, Julia" userId="99fb97f7-215d-4505-9726-87aa2777734f" providerId="ADAL" clId="{9E1ED591-96A3-4B04-A707-C5D276460F79}" dt="2023-05-23T17:59:21.132" v="206" actId="729"/>
        <pc:sldMkLst>
          <pc:docMk/>
          <pc:sldMk cId="3180263164" sldId="2147308728"/>
        </pc:sldMkLst>
      </pc:sldChg>
      <pc:sldChg chg="addCm modCm">
        <pc:chgData name="Oak, Julia" userId="99fb97f7-215d-4505-9726-87aa2777734f" providerId="ADAL" clId="{9E1ED591-96A3-4B04-A707-C5D276460F79}" dt="2023-05-23T17:41:15.981" v="194"/>
        <pc:sldMkLst>
          <pc:docMk/>
          <pc:sldMk cId="3032412570" sldId="2147308729"/>
        </pc:sldMkLst>
      </pc:sldChg>
      <pc:sldChg chg="modSp mod addCm delCm modCm">
        <pc:chgData name="Oak, Julia" userId="99fb97f7-215d-4505-9726-87aa2777734f" providerId="ADAL" clId="{9E1ED591-96A3-4B04-A707-C5D276460F79}" dt="2023-05-23T20:33:24.175" v="241" actId="1036"/>
        <pc:sldMkLst>
          <pc:docMk/>
          <pc:sldMk cId="4056237176" sldId="2147308730"/>
        </pc:sldMkLst>
        <pc:spChg chg="mod">
          <ac:chgData name="Oak, Julia" userId="99fb97f7-215d-4505-9726-87aa2777734f" providerId="ADAL" clId="{9E1ED591-96A3-4B04-A707-C5D276460F79}" dt="2023-05-23T20:33:24.175" v="241" actId="1036"/>
          <ac:spMkLst>
            <pc:docMk/>
            <pc:sldMk cId="4056237176" sldId="2147308730"/>
            <ac:spMk id="2" creationId="{6C98523E-5899-8BFF-0F2E-D6D9746E1EE6}"/>
          </ac:spMkLst>
        </pc:spChg>
      </pc:sldChg>
      <pc:sldChg chg="mod modShow addCm delCm modCm">
        <pc:chgData name="Oak, Julia" userId="99fb97f7-215d-4505-9726-87aa2777734f" providerId="ADAL" clId="{9E1ED591-96A3-4B04-A707-C5D276460F79}" dt="2023-05-23T20:23:33.480" v="237"/>
        <pc:sldMkLst>
          <pc:docMk/>
          <pc:sldMk cId="3999532244" sldId="2147308731"/>
        </pc:sldMkLst>
      </pc:sldChg>
      <pc:sldChg chg="addCm modCm">
        <pc:chgData name="Oak, Julia" userId="99fb97f7-215d-4505-9726-87aa2777734f" providerId="ADAL" clId="{9E1ED591-96A3-4B04-A707-C5D276460F79}" dt="2023-05-23T17:50:56.479" v="199"/>
        <pc:sldMkLst>
          <pc:docMk/>
          <pc:sldMk cId="197315824" sldId="2147308734"/>
        </pc:sldMkLst>
      </pc:sldChg>
      <pc:sldChg chg="addCm modCm">
        <pc:chgData name="Oak, Julia" userId="99fb97f7-215d-4505-9726-87aa2777734f" providerId="ADAL" clId="{9E1ED591-96A3-4B04-A707-C5D276460F79}" dt="2023-05-23T18:48:04.479" v="214"/>
        <pc:sldMkLst>
          <pc:docMk/>
          <pc:sldMk cId="1568636698" sldId="2147308737"/>
        </pc:sldMkLst>
      </pc:sldChg>
      <pc:sldChg chg="addCm">
        <pc:chgData name="Oak, Julia" userId="99fb97f7-215d-4505-9726-87aa2777734f" providerId="ADAL" clId="{9E1ED591-96A3-4B04-A707-C5D276460F79}" dt="2023-05-23T17:48:45.035" v="197"/>
        <pc:sldMkLst>
          <pc:docMk/>
          <pc:sldMk cId="306705924" sldId="2147308738"/>
        </pc:sldMkLst>
      </pc:sldChg>
      <pc:sldChg chg="addSp delSp modSp new mod ord modClrScheme addCm chgLayout">
        <pc:chgData name="Oak, Julia" userId="99fb97f7-215d-4505-9726-87aa2777734f" providerId="ADAL" clId="{9E1ED591-96A3-4B04-A707-C5D276460F79}" dt="2023-05-23T14:49:24.470" v="22" actId="1076"/>
        <pc:sldMkLst>
          <pc:docMk/>
          <pc:sldMk cId="1069359882" sldId="2147308740"/>
        </pc:sldMkLst>
        <pc:spChg chg="del">
          <ac:chgData name="Oak, Julia" userId="99fb97f7-215d-4505-9726-87aa2777734f" providerId="ADAL" clId="{9E1ED591-96A3-4B04-A707-C5D276460F79}" dt="2023-05-23T14:47:43.083" v="3" actId="700"/>
          <ac:spMkLst>
            <pc:docMk/>
            <pc:sldMk cId="1069359882" sldId="2147308740"/>
            <ac:spMk id="2" creationId="{45F1DA81-4300-6DDF-D721-188B5030159A}"/>
          </ac:spMkLst>
        </pc:spChg>
        <pc:spChg chg="del">
          <ac:chgData name="Oak, Julia" userId="99fb97f7-215d-4505-9726-87aa2777734f" providerId="ADAL" clId="{9E1ED591-96A3-4B04-A707-C5D276460F79}" dt="2023-05-23T14:47:43.083" v="3" actId="700"/>
          <ac:spMkLst>
            <pc:docMk/>
            <pc:sldMk cId="1069359882" sldId="2147308740"/>
            <ac:spMk id="3" creationId="{BA998A94-881C-637D-BFEE-233768FDF154}"/>
          </ac:spMkLst>
        </pc:spChg>
        <pc:spChg chg="del">
          <ac:chgData name="Oak, Julia" userId="99fb97f7-215d-4505-9726-87aa2777734f" providerId="ADAL" clId="{9E1ED591-96A3-4B04-A707-C5D276460F79}" dt="2023-05-23T14:47:43.083" v="3" actId="700"/>
          <ac:spMkLst>
            <pc:docMk/>
            <pc:sldMk cId="1069359882" sldId="2147308740"/>
            <ac:spMk id="4" creationId="{49E90349-0B83-336D-C7DC-5EA41B7372BC}"/>
          </ac:spMkLst>
        </pc:spChg>
        <pc:spChg chg="del">
          <ac:chgData name="Oak, Julia" userId="99fb97f7-215d-4505-9726-87aa2777734f" providerId="ADAL" clId="{9E1ED591-96A3-4B04-A707-C5D276460F79}" dt="2023-05-23T14:47:43.083" v="3" actId="700"/>
          <ac:spMkLst>
            <pc:docMk/>
            <pc:sldMk cId="1069359882" sldId="2147308740"/>
            <ac:spMk id="5" creationId="{02E36B71-BACD-23D3-C73C-E6ECACE8216B}"/>
          </ac:spMkLst>
        </pc:spChg>
        <pc:spChg chg="del">
          <ac:chgData name="Oak, Julia" userId="99fb97f7-215d-4505-9726-87aa2777734f" providerId="ADAL" clId="{9E1ED591-96A3-4B04-A707-C5D276460F79}" dt="2023-05-23T14:47:43.083" v="3" actId="700"/>
          <ac:spMkLst>
            <pc:docMk/>
            <pc:sldMk cId="1069359882" sldId="2147308740"/>
            <ac:spMk id="6" creationId="{40B9B803-0283-B942-31EF-CAF773FBB43B}"/>
          </ac:spMkLst>
        </pc:spChg>
        <pc:spChg chg="del">
          <ac:chgData name="Oak, Julia" userId="99fb97f7-215d-4505-9726-87aa2777734f" providerId="ADAL" clId="{9E1ED591-96A3-4B04-A707-C5D276460F79}" dt="2023-05-23T14:47:43.083" v="3" actId="700"/>
          <ac:spMkLst>
            <pc:docMk/>
            <pc:sldMk cId="1069359882" sldId="2147308740"/>
            <ac:spMk id="7" creationId="{0CF7ECCD-23A5-D9A3-794A-C341D5E0CF6F}"/>
          </ac:spMkLst>
        </pc:spChg>
        <pc:picChg chg="add mod">
          <ac:chgData name="Oak, Julia" userId="99fb97f7-215d-4505-9726-87aa2777734f" providerId="ADAL" clId="{9E1ED591-96A3-4B04-A707-C5D276460F79}" dt="2023-05-23T14:49:23.688" v="21" actId="1076"/>
          <ac:picMkLst>
            <pc:docMk/>
            <pc:sldMk cId="1069359882" sldId="2147308740"/>
            <ac:picMk id="9" creationId="{51BAEFC1-5811-E388-8AD2-51DD095B3DEF}"/>
          </ac:picMkLst>
        </pc:picChg>
        <pc:picChg chg="add mod">
          <ac:chgData name="Oak, Julia" userId="99fb97f7-215d-4505-9726-87aa2777734f" providerId="ADAL" clId="{9E1ED591-96A3-4B04-A707-C5D276460F79}" dt="2023-05-23T14:49:24.470" v="22" actId="1076"/>
          <ac:picMkLst>
            <pc:docMk/>
            <pc:sldMk cId="1069359882" sldId="2147308740"/>
            <ac:picMk id="11" creationId="{E531409D-B10B-4EC4-B291-E44021268710}"/>
          </ac:picMkLst>
        </pc:picChg>
        <pc:picChg chg="add mod">
          <ac:chgData name="Oak, Julia" userId="99fb97f7-215d-4505-9726-87aa2777734f" providerId="ADAL" clId="{9E1ED591-96A3-4B04-A707-C5D276460F79}" dt="2023-05-23T14:49:20.372" v="19" actId="1076"/>
          <ac:picMkLst>
            <pc:docMk/>
            <pc:sldMk cId="1069359882" sldId="2147308740"/>
            <ac:picMk id="13" creationId="{D8CABA0F-21E6-E59C-6D83-30EF822A0B01}"/>
          </ac:picMkLst>
        </pc:picChg>
        <pc:picChg chg="add mod">
          <ac:chgData name="Oak, Julia" userId="99fb97f7-215d-4505-9726-87aa2777734f" providerId="ADAL" clId="{9E1ED591-96A3-4B04-A707-C5D276460F79}" dt="2023-05-23T14:49:18.419" v="18" actId="1076"/>
          <ac:picMkLst>
            <pc:docMk/>
            <pc:sldMk cId="1069359882" sldId="2147308740"/>
            <ac:picMk id="15" creationId="{A5D23344-52AF-33C8-976C-6B7D7EF3E05C}"/>
          </ac:picMkLst>
        </pc:picChg>
      </pc:sldChg>
      <pc:sldMasterChg chg="del delSldLayout">
        <pc:chgData name="Oak, Julia" userId="99fb97f7-215d-4505-9726-87aa2777734f" providerId="ADAL" clId="{9E1ED591-96A3-4B04-A707-C5D276460F79}" dt="2023-05-23T14:47:43.083" v="3" actId="700"/>
        <pc:sldMasterMkLst>
          <pc:docMk/>
          <pc:sldMasterMk cId="872826507" sldId="2147483675"/>
        </pc:sldMasterMkLst>
        <pc:sldLayoutChg chg="del">
          <pc:chgData name="Oak, Julia" userId="99fb97f7-215d-4505-9726-87aa2777734f" providerId="ADAL" clId="{9E1ED591-96A3-4B04-A707-C5D276460F79}" dt="2023-05-23T14:47:43.083" v="3" actId="700"/>
          <pc:sldLayoutMkLst>
            <pc:docMk/>
            <pc:sldMasterMk cId="872826507" sldId="2147483675"/>
            <pc:sldLayoutMk cId="3153241787" sldId="2147483663"/>
          </pc:sldLayoutMkLst>
        </pc:sldLayoutChg>
        <pc:sldLayoutChg chg="del">
          <pc:chgData name="Oak, Julia" userId="99fb97f7-215d-4505-9726-87aa2777734f" providerId="ADAL" clId="{9E1ED591-96A3-4B04-A707-C5D276460F79}" dt="2023-05-23T14:47:43.083" v="3" actId="700"/>
          <pc:sldLayoutMkLst>
            <pc:docMk/>
            <pc:sldMasterMk cId="872826507" sldId="2147483675"/>
            <pc:sldLayoutMk cId="1185498670" sldId="2147483676"/>
          </pc:sldLayoutMkLst>
        </pc:sldLayoutChg>
      </pc:sldMasterChg>
    </pc:docChg>
  </pc:docChgLst>
  <pc:docChgLst>
    <pc:chgData name="Harris, Amanda" userId="S::amaharris@deloitte.com::57cfbdd2-db3e-4bd6-9ea2-8f7d91315d7e" providerId="AD" clId="Web-{5210BF69-B17F-43AA-86D0-51CA0BD84024}"/>
    <pc:docChg chg="modSld">
      <pc:chgData name="Harris, Amanda" userId="S::amaharris@deloitte.com::57cfbdd2-db3e-4bd6-9ea2-8f7d91315d7e" providerId="AD" clId="Web-{5210BF69-B17F-43AA-86D0-51CA0BD84024}" dt="2023-06-01T18:06:41.356" v="8"/>
      <pc:docMkLst>
        <pc:docMk/>
      </pc:docMkLst>
      <pc:sldChg chg="modSp addCm">
        <pc:chgData name="Harris, Amanda" userId="S::amaharris@deloitte.com::57cfbdd2-db3e-4bd6-9ea2-8f7d91315d7e" providerId="AD" clId="Web-{5210BF69-B17F-43AA-86D0-51CA0BD84024}" dt="2023-06-01T18:06:41.356" v="8"/>
        <pc:sldMkLst>
          <pc:docMk/>
          <pc:sldMk cId="568560014" sldId="2147308799"/>
        </pc:sldMkLst>
        <pc:graphicFrameChg chg="mod modGraphic">
          <ac:chgData name="Harris, Amanda" userId="S::amaharris@deloitte.com::57cfbdd2-db3e-4bd6-9ea2-8f7d91315d7e" providerId="AD" clId="Web-{5210BF69-B17F-43AA-86D0-51CA0BD84024}" dt="2023-06-01T18:05:51.791" v="7"/>
          <ac:graphicFrameMkLst>
            <pc:docMk/>
            <pc:sldMk cId="568560014" sldId="2147308799"/>
            <ac:graphicFrameMk id="13" creationId="{06FC6C74-7102-DA51-E5DF-577B410CC26E}"/>
          </ac:graphicFrameMkLst>
        </pc:graphicFrameChg>
      </pc:sldChg>
    </pc:docChg>
  </pc:docChgLst>
  <pc:docChgLst>
    <pc:chgData name="Bella, Betsy" userId="238f6b1e-9703-4644-9493-707d40b7656d" providerId="ADAL" clId="{3281E840-7496-4329-AABC-42249BF13146}"/>
    <pc:docChg chg="undo custSel addSld delSld modSld delMainMaster modSection">
      <pc:chgData name="Bella, Betsy" userId="238f6b1e-9703-4644-9493-707d40b7656d" providerId="ADAL" clId="{3281E840-7496-4329-AABC-42249BF13146}" dt="2023-06-01T19:43:52.229" v="233"/>
      <pc:docMkLst>
        <pc:docMk/>
      </pc:docMkLst>
      <pc:sldChg chg="addSp delSp modSp add mod">
        <pc:chgData name="Bella, Betsy" userId="238f6b1e-9703-4644-9493-707d40b7656d" providerId="ADAL" clId="{3281E840-7496-4329-AABC-42249BF13146}" dt="2023-06-01T15:05:07.182" v="231" actId="1035"/>
        <pc:sldMkLst>
          <pc:docMk/>
          <pc:sldMk cId="2019732743" sldId="2145872911"/>
        </pc:sldMkLst>
        <pc:spChg chg="add mod">
          <ac:chgData name="Bella, Betsy" userId="238f6b1e-9703-4644-9493-707d40b7656d" providerId="ADAL" clId="{3281E840-7496-4329-AABC-42249BF13146}" dt="2023-06-01T15:01:13.776" v="18" actId="20577"/>
          <ac:spMkLst>
            <pc:docMk/>
            <pc:sldMk cId="2019732743" sldId="2145872911"/>
            <ac:spMk id="2" creationId="{27AAEA87-636F-814B-12EE-2070F85748DC}"/>
          </ac:spMkLst>
        </pc:spChg>
        <pc:spChg chg="del">
          <ac:chgData name="Bella, Betsy" userId="238f6b1e-9703-4644-9493-707d40b7656d" providerId="ADAL" clId="{3281E840-7496-4329-AABC-42249BF13146}" dt="2023-06-01T15:01:04.584" v="6" actId="478"/>
          <ac:spMkLst>
            <pc:docMk/>
            <pc:sldMk cId="2019732743" sldId="2145872911"/>
            <ac:spMk id="4" creationId="{649A9141-99E3-4B7E-A711-E9800DAA4D02}"/>
          </ac:spMkLst>
        </pc:spChg>
        <pc:spChg chg="mod">
          <ac:chgData name="Bella, Betsy" userId="238f6b1e-9703-4644-9493-707d40b7656d" providerId="ADAL" clId="{3281E840-7496-4329-AABC-42249BF13146}" dt="2023-06-01T15:02:36.803" v="25" actId="208"/>
          <ac:spMkLst>
            <pc:docMk/>
            <pc:sldMk cId="2019732743" sldId="2145872911"/>
            <ac:spMk id="64" creationId="{BFE5A29F-D38D-4B34-964B-81E216A25D7E}"/>
          </ac:spMkLst>
        </pc:spChg>
        <pc:spChg chg="mod">
          <ac:chgData name="Bella, Betsy" userId="238f6b1e-9703-4644-9493-707d40b7656d" providerId="ADAL" clId="{3281E840-7496-4329-AABC-42249BF13146}" dt="2023-06-01T15:02:36.803" v="25" actId="208"/>
          <ac:spMkLst>
            <pc:docMk/>
            <pc:sldMk cId="2019732743" sldId="2145872911"/>
            <ac:spMk id="65" creationId="{9C853945-D61F-417F-B879-C08DF107950B}"/>
          </ac:spMkLst>
        </pc:spChg>
        <pc:spChg chg="mod">
          <ac:chgData name="Bella, Betsy" userId="238f6b1e-9703-4644-9493-707d40b7656d" providerId="ADAL" clId="{3281E840-7496-4329-AABC-42249BF13146}" dt="2023-06-01T15:02:27.550" v="23" actId="208"/>
          <ac:spMkLst>
            <pc:docMk/>
            <pc:sldMk cId="2019732743" sldId="2145872911"/>
            <ac:spMk id="67" creationId="{5E4ACE48-536B-4CCA-A1C0-2A02B471FC57}"/>
          </ac:spMkLst>
        </pc:spChg>
        <pc:spChg chg="mod">
          <ac:chgData name="Bella, Betsy" userId="238f6b1e-9703-4644-9493-707d40b7656d" providerId="ADAL" clId="{3281E840-7496-4329-AABC-42249BF13146}" dt="2023-06-01T15:02:24.278" v="22" actId="208"/>
          <ac:spMkLst>
            <pc:docMk/>
            <pc:sldMk cId="2019732743" sldId="2145872911"/>
            <ac:spMk id="70" creationId="{C1EBD949-F742-4D97-8AD0-09F1774AF506}"/>
          </ac:spMkLst>
        </pc:spChg>
        <pc:spChg chg="mod">
          <ac:chgData name="Bella, Betsy" userId="238f6b1e-9703-4644-9493-707d40b7656d" providerId="ADAL" clId="{3281E840-7496-4329-AABC-42249BF13146}" dt="2023-06-01T15:04:57.026" v="223" actId="1035"/>
          <ac:spMkLst>
            <pc:docMk/>
            <pc:sldMk cId="2019732743" sldId="2145872911"/>
            <ac:spMk id="72" creationId="{5CB53889-E0E8-4D7C-B553-55FF76308242}"/>
          </ac:spMkLst>
        </pc:spChg>
        <pc:spChg chg="mod">
          <ac:chgData name="Bella, Betsy" userId="238f6b1e-9703-4644-9493-707d40b7656d" providerId="ADAL" clId="{3281E840-7496-4329-AABC-42249BF13146}" dt="2023-06-01T15:05:07.182" v="231" actId="1035"/>
          <ac:spMkLst>
            <pc:docMk/>
            <pc:sldMk cId="2019732743" sldId="2145872911"/>
            <ac:spMk id="73" creationId="{FE898AC5-8F2C-4E21-A71F-4D1EBA482794}"/>
          </ac:spMkLst>
        </pc:spChg>
        <pc:spChg chg="mod">
          <ac:chgData name="Bella, Betsy" userId="238f6b1e-9703-4644-9493-707d40b7656d" providerId="ADAL" clId="{3281E840-7496-4329-AABC-42249BF13146}" dt="2023-06-01T15:02:36.803" v="25" actId="208"/>
          <ac:spMkLst>
            <pc:docMk/>
            <pc:sldMk cId="2019732743" sldId="2145872911"/>
            <ac:spMk id="75" creationId="{CCEAF3BD-9456-4B99-915B-E5556B70AD7C}"/>
          </ac:spMkLst>
        </pc:spChg>
        <pc:spChg chg="mod">
          <ac:chgData name="Bella, Betsy" userId="238f6b1e-9703-4644-9493-707d40b7656d" providerId="ADAL" clId="{3281E840-7496-4329-AABC-42249BF13146}" dt="2023-06-01T15:02:36.803" v="25" actId="208"/>
          <ac:spMkLst>
            <pc:docMk/>
            <pc:sldMk cId="2019732743" sldId="2145872911"/>
            <ac:spMk id="76" creationId="{7F000041-96D7-4623-A545-2DC3133D7603}"/>
          </ac:spMkLst>
        </pc:spChg>
        <pc:spChg chg="mod">
          <ac:chgData name="Bella, Betsy" userId="238f6b1e-9703-4644-9493-707d40b7656d" providerId="ADAL" clId="{3281E840-7496-4329-AABC-42249BF13146}" dt="2023-06-01T15:02:08.012" v="19" actId="208"/>
          <ac:spMkLst>
            <pc:docMk/>
            <pc:sldMk cId="2019732743" sldId="2145872911"/>
            <ac:spMk id="77" creationId="{51BC47B0-8277-4409-876C-CDE68235CB6E}"/>
          </ac:spMkLst>
        </pc:spChg>
        <pc:spChg chg="mod">
          <ac:chgData name="Bella, Betsy" userId="238f6b1e-9703-4644-9493-707d40b7656d" providerId="ADAL" clId="{3281E840-7496-4329-AABC-42249BF13146}" dt="2023-06-01T15:02:18.665" v="21" actId="208"/>
          <ac:spMkLst>
            <pc:docMk/>
            <pc:sldMk cId="2019732743" sldId="2145872911"/>
            <ac:spMk id="78" creationId="{4C31592D-B0D4-4A1B-A55D-A861CE7A9240}"/>
          </ac:spMkLst>
        </pc:spChg>
        <pc:spChg chg="mod">
          <ac:chgData name="Bella, Betsy" userId="238f6b1e-9703-4644-9493-707d40b7656d" providerId="ADAL" clId="{3281E840-7496-4329-AABC-42249BF13146}" dt="2023-06-01T15:04:47.053" v="211" actId="1035"/>
          <ac:spMkLst>
            <pc:docMk/>
            <pc:sldMk cId="2019732743" sldId="2145872911"/>
            <ac:spMk id="81" creationId="{4C00D815-269B-4EC6-9A54-009B24FDA44C}"/>
          </ac:spMkLst>
        </pc:spChg>
        <pc:spChg chg="del">
          <ac:chgData name="Bella, Betsy" userId="238f6b1e-9703-4644-9493-707d40b7656d" providerId="ADAL" clId="{3281E840-7496-4329-AABC-42249BF13146}" dt="2023-06-01T15:01:06.308" v="7" actId="478"/>
          <ac:spMkLst>
            <pc:docMk/>
            <pc:sldMk cId="2019732743" sldId="2145872911"/>
            <ac:spMk id="82" creationId="{F36FECF7-DCD3-4CE0-8AED-BD6B9C76F42F}"/>
          </ac:spMkLst>
        </pc:spChg>
        <pc:grpChg chg="mod">
          <ac:chgData name="Bella, Betsy" userId="238f6b1e-9703-4644-9493-707d40b7656d" providerId="ADAL" clId="{3281E840-7496-4329-AABC-42249BF13146}" dt="2023-06-01T15:05:07.182" v="231" actId="1035"/>
          <ac:grpSpMkLst>
            <pc:docMk/>
            <pc:sldMk cId="2019732743" sldId="2145872911"/>
            <ac:grpSpMk id="10" creationId="{DDE36821-B009-4E41-8FA7-093C4F619E5A}"/>
          </ac:grpSpMkLst>
        </pc:grpChg>
        <pc:grpChg chg="mod">
          <ac:chgData name="Bella, Betsy" userId="238f6b1e-9703-4644-9493-707d40b7656d" providerId="ADAL" clId="{3281E840-7496-4329-AABC-42249BF13146}" dt="2023-06-01T15:05:07.182" v="231" actId="1035"/>
          <ac:grpSpMkLst>
            <pc:docMk/>
            <pc:sldMk cId="2019732743" sldId="2145872911"/>
            <ac:grpSpMk id="66" creationId="{ED5E05C7-39B5-4FAE-B604-B8945B06B66B}"/>
          </ac:grpSpMkLst>
        </pc:grpChg>
        <pc:grpChg chg="mod">
          <ac:chgData name="Bella, Betsy" userId="238f6b1e-9703-4644-9493-707d40b7656d" providerId="ADAL" clId="{3281E840-7496-4329-AABC-42249BF13146}" dt="2023-06-01T15:04:57.026" v="223" actId="1035"/>
          <ac:grpSpMkLst>
            <pc:docMk/>
            <pc:sldMk cId="2019732743" sldId="2145872911"/>
            <ac:grpSpMk id="69" creationId="{5AF5B4C1-EAE2-4779-AB4F-081DD21CA29D}"/>
          </ac:grpSpMkLst>
        </pc:grpChg>
        <pc:grpChg chg="mod">
          <ac:chgData name="Bella, Betsy" userId="238f6b1e-9703-4644-9493-707d40b7656d" providerId="ADAL" clId="{3281E840-7496-4329-AABC-42249BF13146}" dt="2023-06-01T15:04:47.053" v="211" actId="1035"/>
          <ac:grpSpMkLst>
            <pc:docMk/>
            <pc:sldMk cId="2019732743" sldId="2145872911"/>
            <ac:grpSpMk id="80" creationId="{66E37C5F-4B46-44AB-98FB-69315C7E9069}"/>
          </ac:grpSpMkLst>
        </pc:grpChg>
        <pc:picChg chg="mod">
          <ac:chgData name="Bella, Betsy" userId="238f6b1e-9703-4644-9493-707d40b7656d" providerId="ADAL" clId="{3281E840-7496-4329-AABC-42249BF13146}" dt="2023-06-01T15:02:11.525" v="20" actId="2085"/>
          <ac:picMkLst>
            <pc:docMk/>
            <pc:sldMk cId="2019732743" sldId="2145872911"/>
            <ac:picMk id="21" creationId="{B3947634-AEB6-4715-AF5B-A889E0B9E9D6}"/>
          </ac:picMkLst>
        </pc:picChg>
        <pc:picChg chg="mod">
          <ac:chgData name="Bella, Betsy" userId="238f6b1e-9703-4644-9493-707d40b7656d" providerId="ADAL" clId="{3281E840-7496-4329-AABC-42249BF13146}" dt="2023-06-01T15:02:36.803" v="25" actId="208"/>
          <ac:picMkLst>
            <pc:docMk/>
            <pc:sldMk cId="2019732743" sldId="2145872911"/>
            <ac:picMk id="63" creationId="{0D5FAE52-0C45-42BA-AECF-487A1E5770AA}"/>
          </ac:picMkLst>
        </pc:picChg>
        <pc:picChg chg="mod">
          <ac:chgData name="Bella, Betsy" userId="238f6b1e-9703-4644-9493-707d40b7656d" providerId="ADAL" clId="{3281E840-7496-4329-AABC-42249BF13146}" dt="2023-06-01T15:02:31.221" v="24" actId="2085"/>
          <ac:picMkLst>
            <pc:docMk/>
            <pc:sldMk cId="2019732743" sldId="2145872911"/>
            <ac:picMk id="68" creationId="{63F00730-EF18-494D-866B-C97C39B153F2}"/>
          </ac:picMkLst>
        </pc:picChg>
      </pc:sldChg>
      <pc:sldChg chg="modSp mod">
        <pc:chgData name="Bella, Betsy" userId="238f6b1e-9703-4644-9493-707d40b7656d" providerId="ADAL" clId="{3281E840-7496-4329-AABC-42249BF13146}" dt="2023-06-01T15:04:20.010" v="196" actId="1035"/>
        <pc:sldMkLst>
          <pc:docMk/>
          <pc:sldMk cId="1125190376" sldId="2147308719"/>
        </pc:sldMkLst>
        <pc:spChg chg="mod">
          <ac:chgData name="Bella, Betsy" userId="238f6b1e-9703-4644-9493-707d40b7656d" providerId="ADAL" clId="{3281E840-7496-4329-AABC-42249BF13146}" dt="2023-06-01T15:04:20.010" v="196" actId="1035"/>
          <ac:spMkLst>
            <pc:docMk/>
            <pc:sldMk cId="1125190376" sldId="2147308719"/>
            <ac:spMk id="5" creationId="{1B93BBB4-894A-44BD-9B6A-77E990C80D21}"/>
          </ac:spMkLst>
        </pc:spChg>
        <pc:spChg chg="mod">
          <ac:chgData name="Bella, Betsy" userId="238f6b1e-9703-4644-9493-707d40b7656d" providerId="ADAL" clId="{3281E840-7496-4329-AABC-42249BF13146}" dt="2023-06-01T15:04:20.010" v="196" actId="1035"/>
          <ac:spMkLst>
            <pc:docMk/>
            <pc:sldMk cId="1125190376" sldId="2147308719"/>
            <ac:spMk id="28" creationId="{E2A8F7CD-D3A6-4BD6-9CF9-0C7FAA55E45C}"/>
          </ac:spMkLst>
        </pc:spChg>
        <pc:spChg chg="mod">
          <ac:chgData name="Bella, Betsy" userId="238f6b1e-9703-4644-9493-707d40b7656d" providerId="ADAL" clId="{3281E840-7496-4329-AABC-42249BF13146}" dt="2023-06-01T15:04:20.010" v="196" actId="1035"/>
          <ac:spMkLst>
            <pc:docMk/>
            <pc:sldMk cId="1125190376" sldId="2147308719"/>
            <ac:spMk id="31" creationId="{2374944E-6E0B-4A04-8ECD-6B0A2C43DA58}"/>
          </ac:spMkLst>
        </pc:spChg>
        <pc:grpChg chg="mod">
          <ac:chgData name="Bella, Betsy" userId="238f6b1e-9703-4644-9493-707d40b7656d" providerId="ADAL" clId="{3281E840-7496-4329-AABC-42249BF13146}" dt="2023-06-01T15:04:20.010" v="196" actId="1035"/>
          <ac:grpSpMkLst>
            <pc:docMk/>
            <pc:sldMk cId="1125190376" sldId="2147308719"/>
            <ac:grpSpMk id="29" creationId="{568B7925-104E-4F1E-A7B2-146FE675EF0F}"/>
          </ac:grpSpMkLst>
        </pc:grpChg>
      </pc:sldChg>
      <pc:sldChg chg="del">
        <pc:chgData name="Bella, Betsy" userId="238f6b1e-9703-4644-9493-707d40b7656d" providerId="ADAL" clId="{3281E840-7496-4329-AABC-42249BF13146}" dt="2023-06-01T14:03:34.184" v="0" actId="47"/>
        <pc:sldMkLst>
          <pc:docMk/>
          <pc:sldMk cId="475076609" sldId="2147308727"/>
        </pc:sldMkLst>
      </pc:sldChg>
      <pc:sldChg chg="del">
        <pc:chgData name="Bella, Betsy" userId="238f6b1e-9703-4644-9493-707d40b7656d" providerId="ADAL" clId="{3281E840-7496-4329-AABC-42249BF13146}" dt="2023-06-01T14:54:47.804" v="4" actId="47"/>
        <pc:sldMkLst>
          <pc:docMk/>
          <pc:sldMk cId="3512547474" sldId="2147308733"/>
        </pc:sldMkLst>
      </pc:sldChg>
      <pc:sldChg chg="del">
        <pc:chgData name="Bella, Betsy" userId="238f6b1e-9703-4644-9493-707d40b7656d" providerId="ADAL" clId="{3281E840-7496-4329-AABC-42249BF13146}" dt="2023-06-01T14:37:23.198" v="1" actId="47"/>
        <pc:sldMkLst>
          <pc:docMk/>
          <pc:sldMk cId="106582758" sldId="2147308739"/>
        </pc:sldMkLst>
      </pc:sldChg>
      <pc:sldChg chg="modSp mod">
        <pc:chgData name="Bella, Betsy" userId="238f6b1e-9703-4644-9493-707d40b7656d" providerId="ADAL" clId="{3281E840-7496-4329-AABC-42249BF13146}" dt="2023-06-01T15:04:05.662" v="156" actId="1036"/>
        <pc:sldMkLst>
          <pc:docMk/>
          <pc:sldMk cId="4028369886" sldId="2147308745"/>
        </pc:sldMkLst>
        <pc:spChg chg="mod">
          <ac:chgData name="Bella, Betsy" userId="238f6b1e-9703-4644-9493-707d40b7656d" providerId="ADAL" clId="{3281E840-7496-4329-AABC-42249BF13146}" dt="2023-06-01T15:03:57.827" v="122" actId="404"/>
          <ac:spMkLst>
            <pc:docMk/>
            <pc:sldMk cId="4028369886" sldId="2147308745"/>
            <ac:spMk id="2" creationId="{2B4B0AB3-31A2-2FAF-E483-7C5BF771B922}"/>
          </ac:spMkLst>
        </pc:spChg>
        <pc:spChg chg="mod">
          <ac:chgData name="Bella, Betsy" userId="238f6b1e-9703-4644-9493-707d40b7656d" providerId="ADAL" clId="{3281E840-7496-4329-AABC-42249BF13146}" dt="2023-06-01T15:04:05.662" v="156" actId="1036"/>
          <ac:spMkLst>
            <pc:docMk/>
            <pc:sldMk cId="4028369886" sldId="2147308745"/>
            <ac:spMk id="3" creationId="{36C8FE48-1F96-10CC-09AC-D0BBFD6F1A05}"/>
          </ac:spMkLst>
        </pc:spChg>
        <pc:spChg chg="mod">
          <ac:chgData name="Bella, Betsy" userId="238f6b1e-9703-4644-9493-707d40b7656d" providerId="ADAL" clId="{3281E840-7496-4329-AABC-42249BF13146}" dt="2023-06-01T15:04:05.662" v="156" actId="1036"/>
          <ac:spMkLst>
            <pc:docMk/>
            <pc:sldMk cId="4028369886" sldId="2147308745"/>
            <ac:spMk id="8" creationId="{0D4F7C10-CB06-8736-CEDF-DC068D90CEDB}"/>
          </ac:spMkLst>
        </pc:spChg>
        <pc:spChg chg="mod">
          <ac:chgData name="Bella, Betsy" userId="238f6b1e-9703-4644-9493-707d40b7656d" providerId="ADAL" clId="{3281E840-7496-4329-AABC-42249BF13146}" dt="2023-06-01T15:04:05.662" v="156" actId="1036"/>
          <ac:spMkLst>
            <pc:docMk/>
            <pc:sldMk cId="4028369886" sldId="2147308745"/>
            <ac:spMk id="9" creationId="{2BB8D9B7-7C60-6480-B129-897C30C59F24}"/>
          </ac:spMkLst>
        </pc:spChg>
        <pc:spChg chg="mod">
          <ac:chgData name="Bella, Betsy" userId="238f6b1e-9703-4644-9493-707d40b7656d" providerId="ADAL" clId="{3281E840-7496-4329-AABC-42249BF13146}" dt="2023-06-01T15:04:05.662" v="156" actId="1036"/>
          <ac:spMkLst>
            <pc:docMk/>
            <pc:sldMk cId="4028369886" sldId="2147308745"/>
            <ac:spMk id="20" creationId="{EA2719D6-1C6E-A0C1-F829-35B1F2417FA5}"/>
          </ac:spMkLst>
        </pc:spChg>
        <pc:spChg chg="mod">
          <ac:chgData name="Bella, Betsy" userId="238f6b1e-9703-4644-9493-707d40b7656d" providerId="ADAL" clId="{3281E840-7496-4329-AABC-42249BF13146}" dt="2023-06-01T15:04:05.662" v="156" actId="1036"/>
          <ac:spMkLst>
            <pc:docMk/>
            <pc:sldMk cId="4028369886" sldId="2147308745"/>
            <ac:spMk id="22" creationId="{CEB1015B-17B9-B573-763C-7FF3A348A79F}"/>
          </ac:spMkLst>
        </pc:spChg>
        <pc:graphicFrameChg chg="mod">
          <ac:chgData name="Bella, Betsy" userId="238f6b1e-9703-4644-9493-707d40b7656d" providerId="ADAL" clId="{3281E840-7496-4329-AABC-42249BF13146}" dt="2023-06-01T15:04:05.662" v="156" actId="1036"/>
          <ac:graphicFrameMkLst>
            <pc:docMk/>
            <pc:sldMk cId="4028369886" sldId="2147308745"/>
            <ac:graphicFrameMk id="6" creationId="{C3191D3E-36EF-1841-6ABD-7BC54EB4B5FB}"/>
          </ac:graphicFrameMkLst>
        </pc:graphicFrameChg>
        <pc:graphicFrameChg chg="mod">
          <ac:chgData name="Bella, Betsy" userId="238f6b1e-9703-4644-9493-707d40b7656d" providerId="ADAL" clId="{3281E840-7496-4329-AABC-42249BF13146}" dt="2023-06-01T15:04:05.662" v="156" actId="1036"/>
          <ac:graphicFrameMkLst>
            <pc:docMk/>
            <pc:sldMk cId="4028369886" sldId="2147308745"/>
            <ac:graphicFrameMk id="14" creationId="{131CFD2D-0412-764E-0CE3-94C9D93F3457}"/>
          </ac:graphicFrameMkLst>
        </pc:graphicFrameChg>
        <pc:graphicFrameChg chg="mod">
          <ac:chgData name="Bella, Betsy" userId="238f6b1e-9703-4644-9493-707d40b7656d" providerId="ADAL" clId="{3281E840-7496-4329-AABC-42249BF13146}" dt="2023-06-01T15:04:05.662" v="156" actId="1036"/>
          <ac:graphicFrameMkLst>
            <pc:docMk/>
            <pc:sldMk cId="4028369886" sldId="2147308745"/>
            <ac:graphicFrameMk id="16" creationId="{3D3F045E-E0E8-9867-4EDC-CE515501FC09}"/>
          </ac:graphicFrameMkLst>
        </pc:graphicFrameChg>
        <pc:picChg chg="mod">
          <ac:chgData name="Bella, Betsy" userId="238f6b1e-9703-4644-9493-707d40b7656d" providerId="ADAL" clId="{3281E840-7496-4329-AABC-42249BF13146}" dt="2023-06-01T15:04:05.662" v="156" actId="1036"/>
          <ac:picMkLst>
            <pc:docMk/>
            <pc:sldMk cId="4028369886" sldId="2147308745"/>
            <ac:picMk id="7" creationId="{D53DB74F-0425-9A41-578D-4823C578E9FA}"/>
          </ac:picMkLst>
        </pc:picChg>
        <pc:cxnChg chg="mod">
          <ac:chgData name="Bella, Betsy" userId="238f6b1e-9703-4644-9493-707d40b7656d" providerId="ADAL" clId="{3281E840-7496-4329-AABC-42249BF13146}" dt="2023-06-01T15:04:05.662" v="156" actId="1036"/>
          <ac:cxnSpMkLst>
            <pc:docMk/>
            <pc:sldMk cId="4028369886" sldId="2147308745"/>
            <ac:cxnSpMk id="10" creationId="{5DB57164-37F6-3596-EF1D-C82794624681}"/>
          </ac:cxnSpMkLst>
        </pc:cxnChg>
      </pc:sldChg>
      <pc:sldChg chg="modSp mod delCm">
        <pc:chgData name="Bella, Betsy" userId="238f6b1e-9703-4644-9493-707d40b7656d" providerId="ADAL" clId="{3281E840-7496-4329-AABC-42249BF13146}" dt="2023-06-01T19:42:41.987" v="232"/>
        <pc:sldMkLst>
          <pc:docMk/>
          <pc:sldMk cId="821735333" sldId="2147308785"/>
        </pc:sldMkLst>
        <pc:spChg chg="mod">
          <ac:chgData name="Bella, Betsy" userId="238f6b1e-9703-4644-9493-707d40b7656d" providerId="ADAL" clId="{3281E840-7496-4329-AABC-42249BF13146}" dt="2023-06-01T15:03:21.261" v="94" actId="1035"/>
          <ac:spMkLst>
            <pc:docMk/>
            <pc:sldMk cId="821735333" sldId="2147308785"/>
            <ac:spMk id="15" creationId="{36B88CF1-35F7-1AB9-A0C4-9460D625BCE7}"/>
          </ac:spMkLst>
        </pc:spChg>
        <pc:spChg chg="mod">
          <ac:chgData name="Bella, Betsy" userId="238f6b1e-9703-4644-9493-707d40b7656d" providerId="ADAL" clId="{3281E840-7496-4329-AABC-42249BF13146}" dt="2023-06-01T15:03:21.261" v="94" actId="1035"/>
          <ac:spMkLst>
            <pc:docMk/>
            <pc:sldMk cId="821735333" sldId="2147308785"/>
            <ac:spMk id="16" creationId="{830DC4C1-601F-E436-D5C9-CFB723281197}"/>
          </ac:spMkLst>
        </pc:spChg>
        <pc:spChg chg="mod">
          <ac:chgData name="Bella, Betsy" userId="238f6b1e-9703-4644-9493-707d40b7656d" providerId="ADAL" clId="{3281E840-7496-4329-AABC-42249BF13146}" dt="2023-06-01T15:03:21.261" v="94" actId="1035"/>
          <ac:spMkLst>
            <pc:docMk/>
            <pc:sldMk cId="821735333" sldId="2147308785"/>
            <ac:spMk id="17" creationId="{8C862751-49CD-60A9-C1F0-0F6E41C64355}"/>
          </ac:spMkLst>
        </pc:spChg>
        <pc:spChg chg="mod">
          <ac:chgData name="Bella, Betsy" userId="238f6b1e-9703-4644-9493-707d40b7656d" providerId="ADAL" clId="{3281E840-7496-4329-AABC-42249BF13146}" dt="2023-06-01T15:03:21.261" v="94" actId="1035"/>
          <ac:spMkLst>
            <pc:docMk/>
            <pc:sldMk cId="821735333" sldId="2147308785"/>
            <ac:spMk id="31" creationId="{0EB9768B-495F-DC32-1F98-4CAFADE2689B}"/>
          </ac:spMkLst>
        </pc:spChg>
        <pc:spChg chg="mod">
          <ac:chgData name="Bella, Betsy" userId="238f6b1e-9703-4644-9493-707d40b7656d" providerId="ADAL" clId="{3281E840-7496-4329-AABC-42249BF13146}" dt="2023-06-01T15:03:21.261" v="94" actId="1035"/>
          <ac:spMkLst>
            <pc:docMk/>
            <pc:sldMk cId="821735333" sldId="2147308785"/>
            <ac:spMk id="34" creationId="{E5CF0E08-2AD2-CB66-47B3-D4EBA24FC2F5}"/>
          </ac:spMkLst>
        </pc:spChg>
        <pc:spChg chg="mod">
          <ac:chgData name="Bella, Betsy" userId="238f6b1e-9703-4644-9493-707d40b7656d" providerId="ADAL" clId="{3281E840-7496-4329-AABC-42249BF13146}" dt="2023-06-01T15:03:21.261" v="94" actId="1035"/>
          <ac:spMkLst>
            <pc:docMk/>
            <pc:sldMk cId="821735333" sldId="2147308785"/>
            <ac:spMk id="35" creationId="{7FD4800E-638B-FCF1-EF22-F31BF3CD8CCE}"/>
          </ac:spMkLst>
        </pc:spChg>
        <pc:spChg chg="mod">
          <ac:chgData name="Bella, Betsy" userId="238f6b1e-9703-4644-9493-707d40b7656d" providerId="ADAL" clId="{3281E840-7496-4329-AABC-42249BF13146}" dt="2023-06-01T15:03:21.261" v="94" actId="1035"/>
          <ac:spMkLst>
            <pc:docMk/>
            <pc:sldMk cId="821735333" sldId="2147308785"/>
            <ac:spMk id="41" creationId="{C4BD2676-DD9C-3C82-0B2A-8DB119EEAB0D}"/>
          </ac:spMkLst>
        </pc:spChg>
        <pc:grpChg chg="mod">
          <ac:chgData name="Bella, Betsy" userId="238f6b1e-9703-4644-9493-707d40b7656d" providerId="ADAL" clId="{3281E840-7496-4329-AABC-42249BF13146}" dt="2023-06-01T15:03:21.261" v="94" actId="1035"/>
          <ac:grpSpMkLst>
            <pc:docMk/>
            <pc:sldMk cId="821735333" sldId="2147308785"/>
            <ac:grpSpMk id="11" creationId="{1DF087BB-34EF-8CB1-3CE1-D3FD99CE02A3}"/>
          </ac:grpSpMkLst>
        </pc:grpChg>
        <pc:grpChg chg="mod">
          <ac:chgData name="Bella, Betsy" userId="238f6b1e-9703-4644-9493-707d40b7656d" providerId="ADAL" clId="{3281E840-7496-4329-AABC-42249BF13146}" dt="2023-06-01T15:03:21.261" v="94" actId="1035"/>
          <ac:grpSpMkLst>
            <pc:docMk/>
            <pc:sldMk cId="821735333" sldId="2147308785"/>
            <ac:grpSpMk id="18" creationId="{57E7C6B9-662A-B826-267A-C5F42349E93E}"/>
          </ac:grpSpMkLst>
        </pc:grpChg>
        <pc:grpChg chg="mod">
          <ac:chgData name="Bella, Betsy" userId="238f6b1e-9703-4644-9493-707d40b7656d" providerId="ADAL" clId="{3281E840-7496-4329-AABC-42249BF13146}" dt="2023-06-01T15:03:21.261" v="94" actId="1035"/>
          <ac:grpSpMkLst>
            <pc:docMk/>
            <pc:sldMk cId="821735333" sldId="2147308785"/>
            <ac:grpSpMk id="23" creationId="{F7B88B2A-2B6D-C239-38AD-D5D487AC2438}"/>
          </ac:grpSpMkLst>
        </pc:grpChg>
        <pc:picChg chg="mod">
          <ac:chgData name="Bella, Betsy" userId="238f6b1e-9703-4644-9493-707d40b7656d" providerId="ADAL" clId="{3281E840-7496-4329-AABC-42249BF13146}" dt="2023-06-01T15:03:21.261" v="94" actId="1035"/>
          <ac:picMkLst>
            <pc:docMk/>
            <pc:sldMk cId="821735333" sldId="2147308785"/>
            <ac:picMk id="38" creationId="{53A142C7-E758-62F5-08AF-A9742A944064}"/>
          </ac:picMkLst>
        </pc:picChg>
      </pc:sldChg>
      <pc:sldChg chg="modSp mod">
        <pc:chgData name="Bella, Betsy" userId="238f6b1e-9703-4644-9493-707d40b7656d" providerId="ADAL" clId="{3281E840-7496-4329-AABC-42249BF13146}" dt="2023-06-01T15:03:05.264" v="26" actId="1076"/>
        <pc:sldMkLst>
          <pc:docMk/>
          <pc:sldMk cId="597467608" sldId="2147308796"/>
        </pc:sldMkLst>
        <pc:grpChg chg="mod">
          <ac:chgData name="Bella, Betsy" userId="238f6b1e-9703-4644-9493-707d40b7656d" providerId="ADAL" clId="{3281E840-7496-4329-AABC-42249BF13146}" dt="2023-06-01T15:03:05.264" v="26" actId="1076"/>
          <ac:grpSpMkLst>
            <pc:docMk/>
            <pc:sldMk cId="597467608" sldId="2147308796"/>
            <ac:grpSpMk id="33" creationId="{BD388219-E6DC-128B-37C5-793F14F0C5C7}"/>
          </ac:grpSpMkLst>
        </pc:grpChg>
      </pc:sldChg>
      <pc:sldChg chg="modSp add del mod">
        <pc:chgData name="Bella, Betsy" userId="238f6b1e-9703-4644-9493-707d40b7656d" providerId="ADAL" clId="{3281E840-7496-4329-AABC-42249BF13146}" dt="2023-06-01T15:03:32.486" v="121" actId="1036"/>
        <pc:sldMkLst>
          <pc:docMk/>
          <pc:sldMk cId="3724816923" sldId="2147308797"/>
        </pc:sldMkLst>
        <pc:spChg chg="mod">
          <ac:chgData name="Bella, Betsy" userId="238f6b1e-9703-4644-9493-707d40b7656d" providerId="ADAL" clId="{3281E840-7496-4329-AABC-42249BF13146}" dt="2023-06-01T15:03:32.486" v="121" actId="1036"/>
          <ac:spMkLst>
            <pc:docMk/>
            <pc:sldMk cId="3724816923" sldId="2147308797"/>
            <ac:spMk id="11" creationId="{E86486D2-17B4-45CE-85B8-8D44E55995D6}"/>
          </ac:spMkLst>
        </pc:spChg>
      </pc:sldChg>
      <pc:sldChg chg="delCm">
        <pc:chgData name="Bella, Betsy" userId="238f6b1e-9703-4644-9493-707d40b7656d" providerId="ADAL" clId="{3281E840-7496-4329-AABC-42249BF13146}" dt="2023-06-01T19:43:52.229" v="233"/>
        <pc:sldMkLst>
          <pc:docMk/>
          <pc:sldMk cId="568560014" sldId="2147308799"/>
        </pc:sldMkLst>
      </pc:sldChg>
      <pc:sldMasterChg chg="del delSldLayout">
        <pc:chgData name="Bella, Betsy" userId="238f6b1e-9703-4644-9493-707d40b7656d" providerId="ADAL" clId="{3281E840-7496-4329-AABC-42249BF13146}" dt="2023-06-01T14:37:23.198" v="1" actId="47"/>
        <pc:sldMasterMkLst>
          <pc:docMk/>
          <pc:sldMasterMk cId="2932527487" sldId="2147483739"/>
        </pc:sldMasterMkLst>
        <pc:sldLayoutChg chg="del">
          <pc:chgData name="Bella, Betsy" userId="238f6b1e-9703-4644-9493-707d40b7656d" providerId="ADAL" clId="{3281E840-7496-4329-AABC-42249BF13146}" dt="2023-06-01T14:37:23.198" v="1" actId="47"/>
          <pc:sldLayoutMkLst>
            <pc:docMk/>
            <pc:sldMasterMk cId="2932527487" sldId="2147483739"/>
            <pc:sldLayoutMk cId="2756031640" sldId="2147483740"/>
          </pc:sldLayoutMkLst>
        </pc:sldLayoutChg>
        <pc:sldLayoutChg chg="del">
          <pc:chgData name="Bella, Betsy" userId="238f6b1e-9703-4644-9493-707d40b7656d" providerId="ADAL" clId="{3281E840-7496-4329-AABC-42249BF13146}" dt="2023-06-01T14:37:23.198" v="1" actId="47"/>
          <pc:sldLayoutMkLst>
            <pc:docMk/>
            <pc:sldMasterMk cId="2932527487" sldId="2147483739"/>
            <pc:sldLayoutMk cId="3895662205" sldId="2147483741"/>
          </pc:sldLayoutMkLst>
        </pc:sldLayoutChg>
        <pc:sldLayoutChg chg="del">
          <pc:chgData name="Bella, Betsy" userId="238f6b1e-9703-4644-9493-707d40b7656d" providerId="ADAL" clId="{3281E840-7496-4329-AABC-42249BF13146}" dt="2023-06-01T14:37:23.198" v="1" actId="47"/>
          <pc:sldLayoutMkLst>
            <pc:docMk/>
            <pc:sldMasterMk cId="2932527487" sldId="2147483739"/>
            <pc:sldLayoutMk cId="191821849" sldId="2147483742"/>
          </pc:sldLayoutMkLst>
        </pc:sldLayoutChg>
        <pc:sldLayoutChg chg="del">
          <pc:chgData name="Bella, Betsy" userId="238f6b1e-9703-4644-9493-707d40b7656d" providerId="ADAL" clId="{3281E840-7496-4329-AABC-42249BF13146}" dt="2023-06-01T14:37:23.198" v="1" actId="47"/>
          <pc:sldLayoutMkLst>
            <pc:docMk/>
            <pc:sldMasterMk cId="2932527487" sldId="2147483739"/>
            <pc:sldLayoutMk cId="2766911487" sldId="2147483743"/>
          </pc:sldLayoutMkLst>
        </pc:sldLayoutChg>
        <pc:sldLayoutChg chg="del">
          <pc:chgData name="Bella, Betsy" userId="238f6b1e-9703-4644-9493-707d40b7656d" providerId="ADAL" clId="{3281E840-7496-4329-AABC-42249BF13146}" dt="2023-06-01T14:37:23.198" v="1" actId="47"/>
          <pc:sldLayoutMkLst>
            <pc:docMk/>
            <pc:sldMasterMk cId="2932527487" sldId="2147483739"/>
            <pc:sldLayoutMk cId="711237253" sldId="2147483744"/>
          </pc:sldLayoutMkLst>
        </pc:sldLayoutChg>
        <pc:sldLayoutChg chg="del">
          <pc:chgData name="Bella, Betsy" userId="238f6b1e-9703-4644-9493-707d40b7656d" providerId="ADAL" clId="{3281E840-7496-4329-AABC-42249BF13146}" dt="2023-06-01T14:37:23.198" v="1" actId="47"/>
          <pc:sldLayoutMkLst>
            <pc:docMk/>
            <pc:sldMasterMk cId="2932527487" sldId="2147483739"/>
            <pc:sldLayoutMk cId="4210629052" sldId="2147483745"/>
          </pc:sldLayoutMkLst>
        </pc:sldLayoutChg>
        <pc:sldLayoutChg chg="del">
          <pc:chgData name="Bella, Betsy" userId="238f6b1e-9703-4644-9493-707d40b7656d" providerId="ADAL" clId="{3281E840-7496-4329-AABC-42249BF13146}" dt="2023-06-01T14:37:23.198" v="1" actId="47"/>
          <pc:sldLayoutMkLst>
            <pc:docMk/>
            <pc:sldMasterMk cId="2932527487" sldId="2147483739"/>
            <pc:sldLayoutMk cId="1964217366" sldId="2147483746"/>
          </pc:sldLayoutMkLst>
        </pc:sldLayoutChg>
        <pc:sldLayoutChg chg="del">
          <pc:chgData name="Bella, Betsy" userId="238f6b1e-9703-4644-9493-707d40b7656d" providerId="ADAL" clId="{3281E840-7496-4329-AABC-42249BF13146}" dt="2023-06-01T14:37:23.198" v="1" actId="47"/>
          <pc:sldLayoutMkLst>
            <pc:docMk/>
            <pc:sldMasterMk cId="2932527487" sldId="2147483739"/>
            <pc:sldLayoutMk cId="3110417454" sldId="2147483747"/>
          </pc:sldLayoutMkLst>
        </pc:sldLayoutChg>
        <pc:sldLayoutChg chg="del">
          <pc:chgData name="Bella, Betsy" userId="238f6b1e-9703-4644-9493-707d40b7656d" providerId="ADAL" clId="{3281E840-7496-4329-AABC-42249BF13146}" dt="2023-06-01T14:37:23.198" v="1" actId="47"/>
          <pc:sldLayoutMkLst>
            <pc:docMk/>
            <pc:sldMasterMk cId="2932527487" sldId="2147483739"/>
            <pc:sldLayoutMk cId="2719476056" sldId="2147483748"/>
          </pc:sldLayoutMkLst>
        </pc:sldLayoutChg>
        <pc:sldLayoutChg chg="del">
          <pc:chgData name="Bella, Betsy" userId="238f6b1e-9703-4644-9493-707d40b7656d" providerId="ADAL" clId="{3281E840-7496-4329-AABC-42249BF13146}" dt="2023-06-01T14:37:23.198" v="1" actId="47"/>
          <pc:sldLayoutMkLst>
            <pc:docMk/>
            <pc:sldMasterMk cId="2932527487" sldId="2147483739"/>
            <pc:sldLayoutMk cId="2731920002" sldId="2147483749"/>
          </pc:sldLayoutMkLst>
        </pc:sldLayoutChg>
        <pc:sldLayoutChg chg="del">
          <pc:chgData name="Bella, Betsy" userId="238f6b1e-9703-4644-9493-707d40b7656d" providerId="ADAL" clId="{3281E840-7496-4329-AABC-42249BF13146}" dt="2023-06-01T14:37:23.198" v="1" actId="47"/>
          <pc:sldLayoutMkLst>
            <pc:docMk/>
            <pc:sldMasterMk cId="2932527487" sldId="2147483739"/>
            <pc:sldLayoutMk cId="3364045616" sldId="2147483750"/>
          </pc:sldLayoutMkLst>
        </pc:sldLayoutChg>
        <pc:sldLayoutChg chg="del">
          <pc:chgData name="Bella, Betsy" userId="238f6b1e-9703-4644-9493-707d40b7656d" providerId="ADAL" clId="{3281E840-7496-4329-AABC-42249BF13146}" dt="2023-06-01T14:37:23.198" v="1" actId="47"/>
          <pc:sldLayoutMkLst>
            <pc:docMk/>
            <pc:sldMasterMk cId="2932527487" sldId="2147483739"/>
            <pc:sldLayoutMk cId="1932364393" sldId="2147483751"/>
          </pc:sldLayoutMkLst>
        </pc:sldLayoutChg>
      </pc:sldMasterChg>
    </pc:docChg>
  </pc:docChgLst>
  <pc:docChgLst>
    <pc:chgData name="Pam Hatcher" userId="S::pam.hatcher_healthtechsolutions.com#ext#@nasua.onmicrosoft.com::35044830-aadb-41b8-b6fb-849babb1e834" providerId="AD" clId="Web-{FB96D9D9-6EB1-43B2-8939-B0E0FBA032FE}"/>
    <pc:docChg chg="modSld">
      <pc:chgData name="Pam Hatcher" userId="S::pam.hatcher_healthtechsolutions.com#ext#@nasua.onmicrosoft.com::35044830-aadb-41b8-b6fb-849babb1e834" providerId="AD" clId="Web-{FB96D9D9-6EB1-43B2-8939-B0E0FBA032FE}" dt="2023-05-25T14:45:21.809" v="6"/>
      <pc:docMkLst>
        <pc:docMk/>
      </pc:docMkLst>
      <pc:sldChg chg="modSp">
        <pc:chgData name="Pam Hatcher" userId="S::pam.hatcher_healthtechsolutions.com#ext#@nasua.onmicrosoft.com::35044830-aadb-41b8-b6fb-849babb1e834" providerId="AD" clId="Web-{FB96D9D9-6EB1-43B2-8939-B0E0FBA032FE}" dt="2023-05-25T14:39:11.706" v="1" actId="14100"/>
        <pc:sldMkLst>
          <pc:docMk/>
          <pc:sldMk cId="3598720099" sldId="2147308721"/>
        </pc:sldMkLst>
        <pc:spChg chg="mod">
          <ac:chgData name="Pam Hatcher" userId="S::pam.hatcher_healthtechsolutions.com#ext#@nasua.onmicrosoft.com::35044830-aadb-41b8-b6fb-849babb1e834" providerId="AD" clId="Web-{FB96D9D9-6EB1-43B2-8939-B0E0FBA032FE}" dt="2023-05-25T14:39:07.003" v="0" actId="14100"/>
          <ac:spMkLst>
            <pc:docMk/>
            <pc:sldMk cId="3598720099" sldId="2147308721"/>
            <ac:spMk id="11" creationId="{84B9104C-20C9-4EDD-96BB-8ACD5A9D7543}"/>
          </ac:spMkLst>
        </pc:spChg>
        <pc:spChg chg="mod">
          <ac:chgData name="Pam Hatcher" userId="S::pam.hatcher_healthtechsolutions.com#ext#@nasua.onmicrosoft.com::35044830-aadb-41b8-b6fb-849babb1e834" providerId="AD" clId="Web-{FB96D9D9-6EB1-43B2-8939-B0E0FBA032FE}" dt="2023-05-25T14:39:11.706" v="1" actId="14100"/>
          <ac:spMkLst>
            <pc:docMk/>
            <pc:sldMk cId="3598720099" sldId="2147308721"/>
            <ac:spMk id="12" creationId="{2E44121B-17A9-46C6-8086-FD2EF88C547F}"/>
          </ac:spMkLst>
        </pc:spChg>
      </pc:sldChg>
      <pc:sldChg chg="delSp modSp modCm">
        <pc:chgData name="Pam Hatcher" userId="S::pam.hatcher_healthtechsolutions.com#ext#@nasua.onmicrosoft.com::35044830-aadb-41b8-b6fb-849babb1e834" providerId="AD" clId="Web-{FB96D9D9-6EB1-43B2-8939-B0E0FBA032FE}" dt="2023-05-25T14:45:21.809" v="6"/>
        <pc:sldMkLst>
          <pc:docMk/>
          <pc:sldMk cId="3260845079" sldId="2147308726"/>
        </pc:sldMkLst>
        <pc:spChg chg="del">
          <ac:chgData name="Pam Hatcher" userId="S::pam.hatcher_healthtechsolutions.com#ext#@nasua.onmicrosoft.com::35044830-aadb-41b8-b6fb-849babb1e834" providerId="AD" clId="Web-{FB96D9D9-6EB1-43B2-8939-B0E0FBA032FE}" dt="2023-05-25T14:45:21.809" v="6"/>
          <ac:spMkLst>
            <pc:docMk/>
            <pc:sldMk cId="3260845079" sldId="2147308726"/>
            <ac:spMk id="4" creationId="{0DA8A075-DC8A-446E-9650-06C197D8FD87}"/>
          </ac:spMkLst>
        </pc:spChg>
        <pc:spChg chg="del mod">
          <ac:chgData name="Pam Hatcher" userId="S::pam.hatcher_healthtechsolutions.com#ext#@nasua.onmicrosoft.com::35044830-aadb-41b8-b6fb-849babb1e834" providerId="AD" clId="Web-{FB96D9D9-6EB1-43B2-8939-B0E0FBA032FE}" dt="2023-05-25T14:45:20.215" v="5"/>
          <ac:spMkLst>
            <pc:docMk/>
            <pc:sldMk cId="3260845079" sldId="2147308726"/>
            <ac:spMk id="17" creationId="{6D305A15-A006-4423-AAF0-4632F46BFB4E}"/>
          </ac:spMkLst>
        </pc:spChg>
      </pc:sldChg>
    </pc:docChg>
  </pc:docChgLst>
  <pc:docChgLst>
    <pc:chgData name="Pam Hatcher" userId="S::pam.hatcher_healthtechsolutions.com#ext#@nasua.onmicrosoft.com::35044830-aadb-41b8-b6fb-849babb1e834" providerId="AD" clId="Web-{5044287F-6509-4368-9088-B510BD8D8187}"/>
    <pc:docChg chg="addSld sldOrd addMainMaster modSection">
      <pc:chgData name="Pam Hatcher" userId="S::pam.hatcher_healthtechsolutions.com#ext#@nasua.onmicrosoft.com::35044830-aadb-41b8-b6fb-849babb1e834" providerId="AD" clId="Web-{5044287F-6509-4368-9088-B510BD8D8187}" dt="2023-05-22T19:23:46.814" v="3"/>
      <pc:docMkLst>
        <pc:docMk/>
      </pc:docMkLst>
      <pc:sldChg chg="modCm">
        <pc:chgData name="Pam Hatcher" userId="S::pam.hatcher_healthtechsolutions.com#ext#@nasua.onmicrosoft.com::35044830-aadb-41b8-b6fb-849babb1e834" providerId="AD" clId="Web-{5044287F-6509-4368-9088-B510BD8D8187}" dt="2023-05-22T19:23:46.814" v="3"/>
        <pc:sldMkLst>
          <pc:docMk/>
          <pc:sldMk cId="1425595187" sldId="2147308700"/>
        </pc:sldMkLst>
      </pc:sldChg>
      <pc:sldChg chg="ord">
        <pc:chgData name="Pam Hatcher" userId="S::pam.hatcher_healthtechsolutions.com#ext#@nasua.onmicrosoft.com::35044830-aadb-41b8-b6fb-849babb1e834" providerId="AD" clId="Web-{5044287F-6509-4368-9088-B510BD8D8187}" dt="2023-05-22T19:22:49.156" v="2"/>
        <pc:sldMkLst>
          <pc:docMk/>
          <pc:sldMk cId="197315824" sldId="2147308734"/>
        </pc:sldMkLst>
      </pc:sldChg>
      <pc:sldChg chg="add">
        <pc:chgData name="Pam Hatcher" userId="S::pam.hatcher_healthtechsolutions.com#ext#@nasua.onmicrosoft.com::35044830-aadb-41b8-b6fb-849babb1e834" providerId="AD" clId="Web-{5044287F-6509-4368-9088-B510BD8D8187}" dt="2023-05-22T19:22:00.546" v="0"/>
        <pc:sldMkLst>
          <pc:docMk/>
          <pc:sldMk cId="306705924" sldId="2147308738"/>
        </pc:sldMkLst>
      </pc:sldChg>
      <pc:sldChg chg="add">
        <pc:chgData name="Pam Hatcher" userId="S::pam.hatcher_healthtechsolutions.com#ext#@nasua.onmicrosoft.com::35044830-aadb-41b8-b6fb-849babb1e834" providerId="AD" clId="Web-{5044287F-6509-4368-9088-B510BD8D8187}" dt="2023-05-22T19:22:00.780" v="1"/>
        <pc:sldMkLst>
          <pc:docMk/>
          <pc:sldMk cId="106582758" sldId="2147308739"/>
        </pc:sldMkLst>
      </pc:sldChg>
      <pc:sldMasterChg chg="add addSldLayout">
        <pc:chgData name="Pam Hatcher" userId="S::pam.hatcher_healthtechsolutions.com#ext#@nasua.onmicrosoft.com::35044830-aadb-41b8-b6fb-849babb1e834" providerId="AD" clId="Web-{5044287F-6509-4368-9088-B510BD8D8187}" dt="2023-05-22T19:22:00.546" v="0"/>
        <pc:sldMasterMkLst>
          <pc:docMk/>
          <pc:sldMasterMk cId="2932527487" sldId="2147483739"/>
        </pc:sldMasterMkLst>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2756031640" sldId="2147483740"/>
          </pc:sldLayoutMkLst>
        </pc:sldLayoutChg>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3895662205" sldId="2147483741"/>
          </pc:sldLayoutMkLst>
        </pc:sldLayoutChg>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191821849" sldId="2147483742"/>
          </pc:sldLayoutMkLst>
        </pc:sldLayoutChg>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2766911487" sldId="2147483743"/>
          </pc:sldLayoutMkLst>
        </pc:sldLayoutChg>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711237253" sldId="2147483744"/>
          </pc:sldLayoutMkLst>
        </pc:sldLayoutChg>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4210629052" sldId="2147483745"/>
          </pc:sldLayoutMkLst>
        </pc:sldLayoutChg>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1964217366" sldId="2147483746"/>
          </pc:sldLayoutMkLst>
        </pc:sldLayoutChg>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3110417454" sldId="2147483747"/>
          </pc:sldLayoutMkLst>
        </pc:sldLayoutChg>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2719476056" sldId="2147483748"/>
          </pc:sldLayoutMkLst>
        </pc:sldLayoutChg>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2731920002" sldId="2147483749"/>
          </pc:sldLayoutMkLst>
        </pc:sldLayoutChg>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3364045616" sldId="2147483750"/>
          </pc:sldLayoutMkLst>
        </pc:sldLayoutChg>
        <pc:sldLayoutChg chg="add">
          <pc:chgData name="Pam Hatcher" userId="S::pam.hatcher_healthtechsolutions.com#ext#@nasua.onmicrosoft.com::35044830-aadb-41b8-b6fb-849babb1e834" providerId="AD" clId="Web-{5044287F-6509-4368-9088-B510BD8D8187}" dt="2023-05-22T19:22:00.546" v="0"/>
          <pc:sldLayoutMkLst>
            <pc:docMk/>
            <pc:sldMasterMk cId="2932527487" sldId="2147483739"/>
            <pc:sldLayoutMk cId="1932364393" sldId="2147483751"/>
          </pc:sldLayoutMkLst>
        </pc:sldLayoutChg>
      </pc:sldMasterChg>
    </pc:docChg>
  </pc:docChgLst>
  <pc:docChgLst>
    <pc:chgData name="Bella, Betsy" userId="238f6b1e-9703-4644-9493-707d40b7656d" providerId="ADAL" clId="{D4E0A56B-1B6E-4191-8363-BDE2227C08EB}"/>
    <pc:docChg chg="undo redo custSel addSld delSld modSld sldOrd modSection">
      <pc:chgData name="Bella, Betsy" userId="238f6b1e-9703-4644-9493-707d40b7656d" providerId="ADAL" clId="{D4E0A56B-1B6E-4191-8363-BDE2227C08EB}" dt="2023-05-31T21:23:45.995" v="6498"/>
      <pc:docMkLst>
        <pc:docMk/>
      </pc:docMkLst>
      <pc:sldChg chg="modCm">
        <pc:chgData name="Bella, Betsy" userId="238f6b1e-9703-4644-9493-707d40b7656d" providerId="ADAL" clId="{D4E0A56B-1B6E-4191-8363-BDE2227C08EB}" dt="2023-05-31T15:59:37.242" v="17"/>
        <pc:sldMkLst>
          <pc:docMk/>
          <pc:sldMk cId="3874712331" sldId="2141411373"/>
        </pc:sldMkLst>
      </pc:sldChg>
      <pc:sldChg chg="del">
        <pc:chgData name="Bella, Betsy" userId="238f6b1e-9703-4644-9493-707d40b7656d" providerId="ADAL" clId="{D4E0A56B-1B6E-4191-8363-BDE2227C08EB}" dt="2023-05-31T16:07:36.285" v="44" actId="47"/>
        <pc:sldMkLst>
          <pc:docMk/>
          <pc:sldMk cId="1529247858" sldId="2147308718"/>
        </pc:sldMkLst>
      </pc:sldChg>
      <pc:sldChg chg="delSp modSp mod modCm">
        <pc:chgData name="Bella, Betsy" userId="238f6b1e-9703-4644-9493-707d40b7656d" providerId="ADAL" clId="{D4E0A56B-1B6E-4191-8363-BDE2227C08EB}" dt="2023-05-31T20:09:49.485" v="6480"/>
        <pc:sldMkLst>
          <pc:docMk/>
          <pc:sldMk cId="3598720099" sldId="2147308721"/>
        </pc:sldMkLst>
        <pc:spChg chg="del topLvl">
          <ac:chgData name="Bella, Betsy" userId="238f6b1e-9703-4644-9493-707d40b7656d" providerId="ADAL" clId="{D4E0A56B-1B6E-4191-8363-BDE2227C08EB}" dt="2023-05-31T20:08:36.519" v="6473" actId="478"/>
          <ac:spMkLst>
            <pc:docMk/>
            <pc:sldMk cId="3598720099" sldId="2147308721"/>
            <ac:spMk id="5" creationId="{1BD6EB7F-0356-4887-8554-D9B475988654}"/>
          </ac:spMkLst>
        </pc:spChg>
        <pc:spChg chg="mod topLvl">
          <ac:chgData name="Bella, Betsy" userId="238f6b1e-9703-4644-9493-707d40b7656d" providerId="ADAL" clId="{D4E0A56B-1B6E-4191-8363-BDE2227C08EB}" dt="2023-05-31T20:08:59.386" v="6478" actId="1076"/>
          <ac:spMkLst>
            <pc:docMk/>
            <pc:sldMk cId="3598720099" sldId="2147308721"/>
            <ac:spMk id="6" creationId="{E7325629-A6EE-4CED-BAB9-6350C5B4A95C}"/>
          </ac:spMkLst>
        </pc:spChg>
        <pc:spChg chg="del topLvl">
          <ac:chgData name="Bella, Betsy" userId="238f6b1e-9703-4644-9493-707d40b7656d" providerId="ADAL" clId="{D4E0A56B-1B6E-4191-8363-BDE2227C08EB}" dt="2023-05-31T20:08:33.734" v="6472" actId="478"/>
          <ac:spMkLst>
            <pc:docMk/>
            <pc:sldMk cId="3598720099" sldId="2147308721"/>
            <ac:spMk id="9" creationId="{D8A5BBB2-B5EC-4433-B5B1-74ACB787CE82}"/>
          </ac:spMkLst>
        </pc:spChg>
        <pc:spChg chg="mod topLvl">
          <ac:chgData name="Bella, Betsy" userId="238f6b1e-9703-4644-9493-707d40b7656d" providerId="ADAL" clId="{D4E0A56B-1B6E-4191-8363-BDE2227C08EB}" dt="2023-05-31T20:08:59.386" v="6478" actId="1076"/>
          <ac:spMkLst>
            <pc:docMk/>
            <pc:sldMk cId="3598720099" sldId="2147308721"/>
            <ac:spMk id="10" creationId="{74A93B42-1803-4DA9-8E20-8B46A6B5A559}"/>
          </ac:spMkLst>
        </pc:spChg>
        <pc:spChg chg="del topLvl">
          <ac:chgData name="Bella, Betsy" userId="238f6b1e-9703-4644-9493-707d40b7656d" providerId="ADAL" clId="{D4E0A56B-1B6E-4191-8363-BDE2227C08EB}" dt="2023-05-31T20:08:31.646" v="6471" actId="478"/>
          <ac:spMkLst>
            <pc:docMk/>
            <pc:sldMk cId="3598720099" sldId="2147308721"/>
            <ac:spMk id="11" creationId="{84B9104C-20C9-4EDD-96BB-8ACD5A9D7543}"/>
          </ac:spMkLst>
        </pc:spChg>
        <pc:spChg chg="mod topLvl">
          <ac:chgData name="Bella, Betsy" userId="238f6b1e-9703-4644-9493-707d40b7656d" providerId="ADAL" clId="{D4E0A56B-1B6E-4191-8363-BDE2227C08EB}" dt="2023-05-31T20:08:59.386" v="6478" actId="1076"/>
          <ac:spMkLst>
            <pc:docMk/>
            <pc:sldMk cId="3598720099" sldId="2147308721"/>
            <ac:spMk id="12" creationId="{2E44121B-17A9-46C6-8086-FD2EF88C547F}"/>
          </ac:spMkLst>
        </pc:spChg>
        <pc:grpChg chg="del">
          <ac:chgData name="Bella, Betsy" userId="238f6b1e-9703-4644-9493-707d40b7656d" providerId="ADAL" clId="{D4E0A56B-1B6E-4191-8363-BDE2227C08EB}" dt="2023-05-31T20:08:36.519" v="6473" actId="478"/>
          <ac:grpSpMkLst>
            <pc:docMk/>
            <pc:sldMk cId="3598720099" sldId="2147308721"/>
            <ac:grpSpMk id="13" creationId="{97B1B213-AE2E-4F23-B334-F02D3E57F111}"/>
          </ac:grpSpMkLst>
        </pc:grpChg>
        <pc:grpChg chg="del">
          <ac:chgData name="Bella, Betsy" userId="238f6b1e-9703-4644-9493-707d40b7656d" providerId="ADAL" clId="{D4E0A56B-1B6E-4191-8363-BDE2227C08EB}" dt="2023-05-31T20:08:33.734" v="6472" actId="478"/>
          <ac:grpSpMkLst>
            <pc:docMk/>
            <pc:sldMk cId="3598720099" sldId="2147308721"/>
            <ac:grpSpMk id="15" creationId="{0809F5F2-A0AC-4004-AD27-4063AB2A3BF7}"/>
          </ac:grpSpMkLst>
        </pc:grpChg>
        <pc:grpChg chg="del">
          <ac:chgData name="Bella, Betsy" userId="238f6b1e-9703-4644-9493-707d40b7656d" providerId="ADAL" clId="{D4E0A56B-1B6E-4191-8363-BDE2227C08EB}" dt="2023-05-31T20:08:31.646" v="6471" actId="478"/>
          <ac:grpSpMkLst>
            <pc:docMk/>
            <pc:sldMk cId="3598720099" sldId="2147308721"/>
            <ac:grpSpMk id="16" creationId="{32BD35F3-6825-407E-92B8-7A144F0331FD}"/>
          </ac:grpSpMkLst>
        </pc:grpChg>
      </pc:sldChg>
      <pc:sldChg chg="modSp mod">
        <pc:chgData name="Bella, Betsy" userId="238f6b1e-9703-4644-9493-707d40b7656d" providerId="ADAL" clId="{D4E0A56B-1B6E-4191-8363-BDE2227C08EB}" dt="2023-05-31T16:00:58.646" v="42" actId="20577"/>
        <pc:sldMkLst>
          <pc:docMk/>
          <pc:sldMk cId="416252857" sldId="2147308722"/>
        </pc:sldMkLst>
        <pc:spChg chg="mod">
          <ac:chgData name="Bella, Betsy" userId="238f6b1e-9703-4644-9493-707d40b7656d" providerId="ADAL" clId="{D4E0A56B-1B6E-4191-8363-BDE2227C08EB}" dt="2023-05-31T16:00:58.646" v="42" actId="20577"/>
          <ac:spMkLst>
            <pc:docMk/>
            <pc:sldMk cId="416252857" sldId="2147308722"/>
            <ac:spMk id="3" creationId="{707B3F3F-B8EC-430E-83F1-DE4D32DAAF4D}"/>
          </ac:spMkLst>
        </pc:spChg>
      </pc:sldChg>
      <pc:sldChg chg="addSp delSp modSp mod addCm delCm modCm">
        <pc:chgData name="Bella, Betsy" userId="238f6b1e-9703-4644-9493-707d40b7656d" providerId="ADAL" clId="{D4E0A56B-1B6E-4191-8363-BDE2227C08EB}" dt="2023-05-31T21:23:45.995" v="6498"/>
        <pc:sldMkLst>
          <pc:docMk/>
          <pc:sldMk cId="475076609" sldId="2147308727"/>
        </pc:sldMkLst>
        <pc:spChg chg="mod">
          <ac:chgData name="Bella, Betsy" userId="238f6b1e-9703-4644-9493-707d40b7656d" providerId="ADAL" clId="{D4E0A56B-1B6E-4191-8363-BDE2227C08EB}" dt="2023-05-31T19:28:29.952" v="6160" actId="14100"/>
          <ac:spMkLst>
            <pc:docMk/>
            <pc:sldMk cId="475076609" sldId="2147308727"/>
            <ac:spMk id="4" creationId="{0DA8A075-DC8A-446E-9650-06C197D8FD87}"/>
          </ac:spMkLst>
        </pc:spChg>
        <pc:spChg chg="mod">
          <ac:chgData name="Bella, Betsy" userId="238f6b1e-9703-4644-9493-707d40b7656d" providerId="ADAL" clId="{D4E0A56B-1B6E-4191-8363-BDE2227C08EB}" dt="2023-05-31T17:02:42.759" v="1102" actId="20577"/>
          <ac:spMkLst>
            <pc:docMk/>
            <pc:sldMk cId="475076609" sldId="2147308727"/>
            <ac:spMk id="9" creationId="{9F5D916A-C2C1-9C56-1D91-8A634963A12C}"/>
          </ac:spMkLst>
        </pc:spChg>
        <pc:spChg chg="mod ord">
          <ac:chgData name="Bella, Betsy" userId="238f6b1e-9703-4644-9493-707d40b7656d" providerId="ADAL" clId="{D4E0A56B-1B6E-4191-8363-BDE2227C08EB}" dt="2023-05-31T17:05:56.079" v="1148" actId="20577"/>
          <ac:spMkLst>
            <pc:docMk/>
            <pc:sldMk cId="475076609" sldId="2147308727"/>
            <ac:spMk id="10" creationId="{F1126B20-6B93-0107-601B-62F55E97E390}"/>
          </ac:spMkLst>
        </pc:spChg>
        <pc:spChg chg="del mod">
          <ac:chgData name="Bella, Betsy" userId="238f6b1e-9703-4644-9493-707d40b7656d" providerId="ADAL" clId="{D4E0A56B-1B6E-4191-8363-BDE2227C08EB}" dt="2023-05-31T17:03:33.981" v="1105" actId="478"/>
          <ac:spMkLst>
            <pc:docMk/>
            <pc:sldMk cId="475076609" sldId="2147308727"/>
            <ac:spMk id="17" creationId="{6D305A15-A006-4423-AAF0-4632F46BFB4E}"/>
          </ac:spMkLst>
        </pc:spChg>
        <pc:picChg chg="add del mod">
          <ac:chgData name="Bella, Betsy" userId="238f6b1e-9703-4644-9493-707d40b7656d" providerId="ADAL" clId="{D4E0A56B-1B6E-4191-8363-BDE2227C08EB}" dt="2023-05-31T16:58:15.790" v="999" actId="478"/>
          <ac:picMkLst>
            <pc:docMk/>
            <pc:sldMk cId="475076609" sldId="2147308727"/>
            <ac:picMk id="2" creationId="{92890144-0F1C-6243-2018-525DC04A1D3C}"/>
          </ac:picMkLst>
        </pc:picChg>
        <pc:picChg chg="del">
          <ac:chgData name="Bella, Betsy" userId="238f6b1e-9703-4644-9493-707d40b7656d" providerId="ADAL" clId="{D4E0A56B-1B6E-4191-8363-BDE2227C08EB}" dt="2023-05-31T17:03:34.638" v="1107" actId="478"/>
          <ac:picMkLst>
            <pc:docMk/>
            <pc:sldMk cId="475076609" sldId="2147308727"/>
            <ac:picMk id="5" creationId="{33158310-6FD2-A223-323C-84CDD7F9CA44}"/>
          </ac:picMkLst>
        </pc:picChg>
        <pc:picChg chg="del">
          <ac:chgData name="Bella, Betsy" userId="238f6b1e-9703-4644-9493-707d40b7656d" providerId="ADAL" clId="{D4E0A56B-1B6E-4191-8363-BDE2227C08EB}" dt="2023-05-31T16:58:06.039" v="994" actId="478"/>
          <ac:picMkLst>
            <pc:docMk/>
            <pc:sldMk cId="475076609" sldId="2147308727"/>
            <ac:picMk id="6" creationId="{A08B21A1-1214-342F-7C15-142C1A9F7710}"/>
          </ac:picMkLst>
        </pc:picChg>
        <pc:picChg chg="add mod">
          <ac:chgData name="Bella, Betsy" userId="238f6b1e-9703-4644-9493-707d40b7656d" providerId="ADAL" clId="{D4E0A56B-1B6E-4191-8363-BDE2227C08EB}" dt="2023-05-31T17:06:38.989" v="1153" actId="1076"/>
          <ac:picMkLst>
            <pc:docMk/>
            <pc:sldMk cId="475076609" sldId="2147308727"/>
            <ac:picMk id="7" creationId="{232FB842-2864-94EE-8F8F-188931AC18EA}"/>
          </ac:picMkLst>
        </pc:picChg>
        <pc:picChg chg="add del">
          <ac:chgData name="Bella, Betsy" userId="238f6b1e-9703-4644-9493-707d40b7656d" providerId="ADAL" clId="{D4E0A56B-1B6E-4191-8363-BDE2227C08EB}" dt="2023-05-31T17:01:50.021" v="1027" actId="478"/>
          <ac:picMkLst>
            <pc:docMk/>
            <pc:sldMk cId="475076609" sldId="2147308727"/>
            <ac:picMk id="11" creationId="{DF1CAA02-BCD2-05A2-EFF7-20DD2480531C}"/>
          </ac:picMkLst>
        </pc:picChg>
        <pc:picChg chg="add mod">
          <ac:chgData name="Bella, Betsy" userId="238f6b1e-9703-4644-9493-707d40b7656d" providerId="ADAL" clId="{D4E0A56B-1B6E-4191-8363-BDE2227C08EB}" dt="2023-05-31T17:06:26.603" v="1151" actId="14100"/>
          <ac:picMkLst>
            <pc:docMk/>
            <pc:sldMk cId="475076609" sldId="2147308727"/>
            <ac:picMk id="13" creationId="{4B64F23A-A249-848C-EE89-A7AD470868B7}"/>
          </ac:picMkLst>
        </pc:picChg>
      </pc:sldChg>
      <pc:sldChg chg="addSp delSp modSp mod ord delCm">
        <pc:chgData name="Bella, Betsy" userId="238f6b1e-9703-4644-9493-707d40b7656d" providerId="ADAL" clId="{D4E0A56B-1B6E-4191-8363-BDE2227C08EB}" dt="2023-05-31T20:20:45.870" v="6489"/>
        <pc:sldMkLst>
          <pc:docMk/>
          <pc:sldMk cId="3032412570" sldId="2147308729"/>
        </pc:sldMkLst>
        <pc:spChg chg="add mod">
          <ac:chgData name="Bella, Betsy" userId="238f6b1e-9703-4644-9493-707d40b7656d" providerId="ADAL" clId="{D4E0A56B-1B6E-4191-8363-BDE2227C08EB}" dt="2023-05-31T16:56:50.446" v="988" actId="1036"/>
          <ac:spMkLst>
            <pc:docMk/>
            <pc:sldMk cId="3032412570" sldId="2147308729"/>
            <ac:spMk id="2" creationId="{2A4492C4-1236-057B-8AF5-EA5D6A4D9ACE}"/>
          </ac:spMkLst>
        </pc:spChg>
        <pc:spChg chg="add mod">
          <ac:chgData name="Bella, Betsy" userId="238f6b1e-9703-4644-9493-707d40b7656d" providerId="ADAL" clId="{D4E0A56B-1B6E-4191-8363-BDE2227C08EB}" dt="2023-05-31T16:53:01.862" v="946" actId="1076"/>
          <ac:spMkLst>
            <pc:docMk/>
            <pc:sldMk cId="3032412570" sldId="2147308729"/>
            <ac:spMk id="4" creationId="{60D5612C-3F77-6F80-8B92-4824F0C2DBD1}"/>
          </ac:spMkLst>
        </pc:spChg>
        <pc:spChg chg="add mod">
          <ac:chgData name="Bella, Betsy" userId="238f6b1e-9703-4644-9493-707d40b7656d" providerId="ADAL" clId="{D4E0A56B-1B6E-4191-8363-BDE2227C08EB}" dt="2023-05-31T16:56:54.342" v="991" actId="1036"/>
          <ac:spMkLst>
            <pc:docMk/>
            <pc:sldMk cId="3032412570" sldId="2147308729"/>
            <ac:spMk id="8" creationId="{98D9601D-39A2-AABD-1DCF-292D888CEFB6}"/>
          </ac:spMkLst>
        </pc:spChg>
        <pc:spChg chg="add del mod">
          <ac:chgData name="Bella, Betsy" userId="238f6b1e-9703-4644-9493-707d40b7656d" providerId="ADAL" clId="{D4E0A56B-1B6E-4191-8363-BDE2227C08EB}" dt="2023-05-31T16:56:57.766" v="992" actId="478"/>
          <ac:spMkLst>
            <pc:docMk/>
            <pc:sldMk cId="3032412570" sldId="2147308729"/>
            <ac:spMk id="9" creationId="{11524D0B-92E3-9E47-3C88-5569274D93EC}"/>
          </ac:spMkLst>
        </pc:spChg>
        <pc:picChg chg="mod modCrop">
          <ac:chgData name="Bella, Betsy" userId="238f6b1e-9703-4644-9493-707d40b7656d" providerId="ADAL" clId="{D4E0A56B-1B6E-4191-8363-BDE2227C08EB}" dt="2023-05-31T19:28:02.029" v="6157" actId="1582"/>
          <ac:picMkLst>
            <pc:docMk/>
            <pc:sldMk cId="3032412570" sldId="2147308729"/>
            <ac:picMk id="5" creationId="{15E2A4B6-4645-9A17-7CFF-B8F9541EAE74}"/>
          </ac:picMkLst>
        </pc:picChg>
        <pc:picChg chg="mod modCrop">
          <ac:chgData name="Bella, Betsy" userId="238f6b1e-9703-4644-9493-707d40b7656d" providerId="ADAL" clId="{D4E0A56B-1B6E-4191-8363-BDE2227C08EB}" dt="2023-05-31T19:28:09.604" v="6158" actId="1582"/>
          <ac:picMkLst>
            <pc:docMk/>
            <pc:sldMk cId="3032412570" sldId="2147308729"/>
            <ac:picMk id="6" creationId="{CAD3AEBE-31D6-A342-DCED-27377A68A7EC}"/>
          </ac:picMkLst>
        </pc:picChg>
        <pc:picChg chg="mod">
          <ac:chgData name="Bella, Betsy" userId="238f6b1e-9703-4644-9493-707d40b7656d" providerId="ADAL" clId="{D4E0A56B-1B6E-4191-8363-BDE2227C08EB}" dt="2023-05-31T19:28:09.604" v="6158" actId="1582"/>
          <ac:picMkLst>
            <pc:docMk/>
            <pc:sldMk cId="3032412570" sldId="2147308729"/>
            <ac:picMk id="7" creationId="{5644BA07-97EA-A28C-F43B-73F638072F6F}"/>
          </ac:picMkLst>
        </pc:picChg>
      </pc:sldChg>
      <pc:sldChg chg="addSp modSp del mod">
        <pc:chgData name="Bella, Betsy" userId="238f6b1e-9703-4644-9493-707d40b7656d" providerId="ADAL" clId="{D4E0A56B-1B6E-4191-8363-BDE2227C08EB}" dt="2023-05-31T18:45:30.666" v="3934" actId="47"/>
        <pc:sldMkLst>
          <pc:docMk/>
          <pc:sldMk cId="4056237176" sldId="2147308730"/>
        </pc:sldMkLst>
        <pc:spChg chg="add mod">
          <ac:chgData name="Bella, Betsy" userId="238f6b1e-9703-4644-9493-707d40b7656d" providerId="ADAL" clId="{D4E0A56B-1B6E-4191-8363-BDE2227C08EB}" dt="2023-05-31T17:36:38.225" v="1759" actId="20577"/>
          <ac:spMkLst>
            <pc:docMk/>
            <pc:sldMk cId="4056237176" sldId="2147308730"/>
            <ac:spMk id="2" creationId="{9EF54971-4B0E-B66A-3036-BF22D09130F1}"/>
          </ac:spMkLst>
        </pc:spChg>
        <pc:spChg chg="mod">
          <ac:chgData name="Bella, Betsy" userId="238f6b1e-9703-4644-9493-707d40b7656d" providerId="ADAL" clId="{D4E0A56B-1B6E-4191-8363-BDE2227C08EB}" dt="2023-05-31T17:34:56.471" v="1561" actId="20577"/>
          <ac:spMkLst>
            <pc:docMk/>
            <pc:sldMk cId="4056237176" sldId="2147308730"/>
            <ac:spMk id="3" creationId="{4D286D45-BE18-3358-12DA-42E27FE7FE94}"/>
          </ac:spMkLst>
        </pc:spChg>
        <pc:spChg chg="mod">
          <ac:chgData name="Bella, Betsy" userId="238f6b1e-9703-4644-9493-707d40b7656d" providerId="ADAL" clId="{D4E0A56B-1B6E-4191-8363-BDE2227C08EB}" dt="2023-05-31T17:37:15.560" v="1761" actId="1076"/>
          <ac:spMkLst>
            <pc:docMk/>
            <pc:sldMk cId="4056237176" sldId="2147308730"/>
            <ac:spMk id="4" creationId="{0DA8A075-DC8A-446E-9650-06C197D8FD87}"/>
          </ac:spMkLst>
        </pc:spChg>
        <pc:spChg chg="mod">
          <ac:chgData name="Bella, Betsy" userId="238f6b1e-9703-4644-9493-707d40b7656d" providerId="ADAL" clId="{D4E0A56B-1B6E-4191-8363-BDE2227C08EB}" dt="2023-05-31T17:35:15.935" v="1562" actId="1076"/>
          <ac:spMkLst>
            <pc:docMk/>
            <pc:sldMk cId="4056237176" sldId="2147308730"/>
            <ac:spMk id="5" creationId="{03E76E97-A770-A9C4-B29F-105A4044269C}"/>
          </ac:spMkLst>
        </pc:spChg>
        <pc:spChg chg="mod">
          <ac:chgData name="Bella, Betsy" userId="238f6b1e-9703-4644-9493-707d40b7656d" providerId="ADAL" clId="{D4E0A56B-1B6E-4191-8363-BDE2227C08EB}" dt="2023-05-31T17:37:15.560" v="1761" actId="1076"/>
          <ac:spMkLst>
            <pc:docMk/>
            <pc:sldMk cId="4056237176" sldId="2147308730"/>
            <ac:spMk id="17" creationId="{6D305A15-A006-4423-AAF0-4632F46BFB4E}"/>
          </ac:spMkLst>
        </pc:spChg>
      </pc:sldChg>
      <pc:sldChg chg="addSp delSp modSp del mod modCm">
        <pc:chgData name="Bella, Betsy" userId="238f6b1e-9703-4644-9493-707d40b7656d" providerId="ADAL" clId="{D4E0A56B-1B6E-4191-8363-BDE2227C08EB}" dt="2023-05-31T19:56:45.758" v="6343" actId="47"/>
        <pc:sldMkLst>
          <pc:docMk/>
          <pc:sldMk cId="197315824" sldId="2147308734"/>
        </pc:sldMkLst>
        <pc:spChg chg="del mod">
          <ac:chgData name="Bella, Betsy" userId="238f6b1e-9703-4644-9493-707d40b7656d" providerId="ADAL" clId="{D4E0A56B-1B6E-4191-8363-BDE2227C08EB}" dt="2023-05-31T19:23:38.553" v="6014" actId="478"/>
          <ac:spMkLst>
            <pc:docMk/>
            <pc:sldMk cId="197315824" sldId="2147308734"/>
            <ac:spMk id="2" creationId="{6C98523E-5899-8BFF-0F2E-D6D9746E1EE6}"/>
          </ac:spMkLst>
        </pc:spChg>
        <pc:spChg chg="add del">
          <ac:chgData name="Bella, Betsy" userId="238f6b1e-9703-4644-9493-707d40b7656d" providerId="ADAL" clId="{D4E0A56B-1B6E-4191-8363-BDE2227C08EB}" dt="2023-05-31T19:24:08.630" v="6022" actId="478"/>
          <ac:spMkLst>
            <pc:docMk/>
            <pc:sldMk cId="197315824" sldId="2147308734"/>
            <ac:spMk id="4" creationId="{0DA8A075-DC8A-446E-9650-06C197D8FD87}"/>
          </ac:spMkLst>
        </pc:spChg>
        <pc:spChg chg="del mod">
          <ac:chgData name="Bella, Betsy" userId="238f6b1e-9703-4644-9493-707d40b7656d" providerId="ADAL" clId="{D4E0A56B-1B6E-4191-8363-BDE2227C08EB}" dt="2023-05-31T19:23:41.409" v="6015" actId="478"/>
          <ac:spMkLst>
            <pc:docMk/>
            <pc:sldMk cId="197315824" sldId="2147308734"/>
            <ac:spMk id="5" creationId="{249ED403-77CE-ADAE-142E-261BE087BEB4}"/>
          </ac:spMkLst>
        </pc:spChg>
        <pc:spChg chg="del mod">
          <ac:chgData name="Bella, Betsy" userId="238f6b1e-9703-4644-9493-707d40b7656d" providerId="ADAL" clId="{D4E0A56B-1B6E-4191-8363-BDE2227C08EB}" dt="2023-05-31T19:23:44.266" v="6016" actId="478"/>
          <ac:spMkLst>
            <pc:docMk/>
            <pc:sldMk cId="197315824" sldId="2147308734"/>
            <ac:spMk id="6" creationId="{3243BB47-FA02-4720-3BE8-19D63F5652A4}"/>
          </ac:spMkLst>
        </pc:spChg>
        <pc:spChg chg="add mod">
          <ac:chgData name="Bella, Betsy" userId="238f6b1e-9703-4644-9493-707d40b7656d" providerId="ADAL" clId="{D4E0A56B-1B6E-4191-8363-BDE2227C08EB}" dt="2023-05-31T19:24:57.451" v="6151" actId="20577"/>
          <ac:spMkLst>
            <pc:docMk/>
            <pc:sldMk cId="197315824" sldId="2147308734"/>
            <ac:spMk id="7" creationId="{A3E0696F-969C-A431-7A72-1DEF50C321CE}"/>
          </ac:spMkLst>
        </pc:spChg>
        <pc:spChg chg="del">
          <ac:chgData name="Bella, Betsy" userId="238f6b1e-9703-4644-9493-707d40b7656d" providerId="ADAL" clId="{D4E0A56B-1B6E-4191-8363-BDE2227C08EB}" dt="2023-05-31T19:23:51.546" v="6017" actId="478"/>
          <ac:spMkLst>
            <pc:docMk/>
            <pc:sldMk cId="197315824" sldId="2147308734"/>
            <ac:spMk id="17" creationId="{6D305A15-A006-4423-AAF0-4632F46BFB4E}"/>
          </ac:spMkLst>
        </pc:spChg>
      </pc:sldChg>
      <pc:sldChg chg="modSp mod">
        <pc:chgData name="Bella, Betsy" userId="238f6b1e-9703-4644-9493-707d40b7656d" providerId="ADAL" clId="{D4E0A56B-1B6E-4191-8363-BDE2227C08EB}" dt="2023-05-31T19:45:15.275" v="6251" actId="20577"/>
        <pc:sldMkLst>
          <pc:docMk/>
          <pc:sldMk cId="3989649848" sldId="2147308735"/>
        </pc:sldMkLst>
        <pc:spChg chg="mod">
          <ac:chgData name="Bella, Betsy" userId="238f6b1e-9703-4644-9493-707d40b7656d" providerId="ADAL" clId="{D4E0A56B-1B6E-4191-8363-BDE2227C08EB}" dt="2023-05-31T19:45:15.275" v="6251" actId="20577"/>
          <ac:spMkLst>
            <pc:docMk/>
            <pc:sldMk cId="3989649848" sldId="2147308735"/>
            <ac:spMk id="5" creationId="{35BC91F4-2E40-4374-98E4-04D6CFB0D7C5}"/>
          </ac:spMkLst>
        </pc:spChg>
      </pc:sldChg>
      <pc:sldChg chg="addSp delSp modSp del mod">
        <pc:chgData name="Bella, Betsy" userId="238f6b1e-9703-4644-9493-707d40b7656d" providerId="ADAL" clId="{D4E0A56B-1B6E-4191-8363-BDE2227C08EB}" dt="2023-05-31T17:21:31.046" v="1448" actId="47"/>
        <pc:sldMkLst>
          <pc:docMk/>
          <pc:sldMk cId="1568636698" sldId="2147308737"/>
        </pc:sldMkLst>
        <pc:spChg chg="add mod">
          <ac:chgData name="Bella, Betsy" userId="238f6b1e-9703-4644-9493-707d40b7656d" providerId="ADAL" clId="{D4E0A56B-1B6E-4191-8363-BDE2227C08EB}" dt="2023-05-31T17:09:53.817" v="1155" actId="1076"/>
          <ac:spMkLst>
            <pc:docMk/>
            <pc:sldMk cId="1568636698" sldId="2147308737"/>
            <ac:spMk id="2" creationId="{D0A9B39E-B5D5-072F-A94D-BA7B59CBD91F}"/>
          </ac:spMkLst>
        </pc:spChg>
        <pc:spChg chg="add del mod">
          <ac:chgData name="Bella, Betsy" userId="238f6b1e-9703-4644-9493-707d40b7656d" providerId="ADAL" clId="{D4E0A56B-1B6E-4191-8363-BDE2227C08EB}" dt="2023-05-31T17:13:02.319" v="1169" actId="1076"/>
          <ac:spMkLst>
            <pc:docMk/>
            <pc:sldMk cId="1568636698" sldId="2147308737"/>
            <ac:spMk id="3" creationId="{4D286D45-BE18-3358-12DA-42E27FE7FE94}"/>
          </ac:spMkLst>
        </pc:spChg>
        <pc:spChg chg="add mod">
          <ac:chgData name="Bella, Betsy" userId="238f6b1e-9703-4644-9493-707d40b7656d" providerId="ADAL" clId="{D4E0A56B-1B6E-4191-8363-BDE2227C08EB}" dt="2023-05-31T17:09:53.817" v="1155" actId="1076"/>
          <ac:spMkLst>
            <pc:docMk/>
            <pc:sldMk cId="1568636698" sldId="2147308737"/>
            <ac:spMk id="4" creationId="{2A52F82F-02AD-4527-F060-AF0048170E87}"/>
          </ac:spMkLst>
        </pc:spChg>
        <pc:spChg chg="mod">
          <ac:chgData name="Bella, Betsy" userId="238f6b1e-9703-4644-9493-707d40b7656d" providerId="ADAL" clId="{D4E0A56B-1B6E-4191-8363-BDE2227C08EB}" dt="2023-05-31T17:10:01.474" v="1157" actId="1076"/>
          <ac:spMkLst>
            <pc:docMk/>
            <pc:sldMk cId="1568636698" sldId="2147308737"/>
            <ac:spMk id="5" creationId="{BB1FC3ED-3ACA-2F16-28B3-E6BD1E25F733}"/>
          </ac:spMkLst>
        </pc:spChg>
        <pc:spChg chg="add mod">
          <ac:chgData name="Bella, Betsy" userId="238f6b1e-9703-4644-9493-707d40b7656d" providerId="ADAL" clId="{D4E0A56B-1B6E-4191-8363-BDE2227C08EB}" dt="2023-05-31T17:09:53.817" v="1155" actId="1076"/>
          <ac:spMkLst>
            <pc:docMk/>
            <pc:sldMk cId="1568636698" sldId="2147308737"/>
            <ac:spMk id="7" creationId="{7A675423-7877-6911-ACD4-E6B6B74AF8CD}"/>
          </ac:spMkLst>
        </pc:spChg>
        <pc:spChg chg="add mod">
          <ac:chgData name="Bella, Betsy" userId="238f6b1e-9703-4644-9493-707d40b7656d" providerId="ADAL" clId="{D4E0A56B-1B6E-4191-8363-BDE2227C08EB}" dt="2023-05-31T17:09:53.817" v="1155" actId="1076"/>
          <ac:spMkLst>
            <pc:docMk/>
            <pc:sldMk cId="1568636698" sldId="2147308737"/>
            <ac:spMk id="8" creationId="{8E4C6ED0-4420-DEF9-4F54-97B29289A050}"/>
          </ac:spMkLst>
        </pc:spChg>
        <pc:spChg chg="add mod">
          <ac:chgData name="Bella, Betsy" userId="238f6b1e-9703-4644-9493-707d40b7656d" providerId="ADAL" clId="{D4E0A56B-1B6E-4191-8363-BDE2227C08EB}" dt="2023-05-31T17:09:53.817" v="1155" actId="1076"/>
          <ac:spMkLst>
            <pc:docMk/>
            <pc:sldMk cId="1568636698" sldId="2147308737"/>
            <ac:spMk id="9" creationId="{9A877630-2C03-2457-E9F2-EF83026FC2E6}"/>
          </ac:spMkLst>
        </pc:spChg>
        <pc:spChg chg="add mod">
          <ac:chgData name="Bella, Betsy" userId="238f6b1e-9703-4644-9493-707d40b7656d" providerId="ADAL" clId="{D4E0A56B-1B6E-4191-8363-BDE2227C08EB}" dt="2023-05-31T17:09:53.817" v="1155" actId="1076"/>
          <ac:spMkLst>
            <pc:docMk/>
            <pc:sldMk cId="1568636698" sldId="2147308737"/>
            <ac:spMk id="11" creationId="{4625BF56-AC37-D12F-26A2-AB9FA2624190}"/>
          </ac:spMkLst>
        </pc:spChg>
        <pc:spChg chg="add mod">
          <ac:chgData name="Bella, Betsy" userId="238f6b1e-9703-4644-9493-707d40b7656d" providerId="ADAL" clId="{D4E0A56B-1B6E-4191-8363-BDE2227C08EB}" dt="2023-05-31T17:09:53.817" v="1155" actId="1076"/>
          <ac:spMkLst>
            <pc:docMk/>
            <pc:sldMk cId="1568636698" sldId="2147308737"/>
            <ac:spMk id="13" creationId="{B1C8395E-5E97-99CD-B065-8CF1683B11E1}"/>
          </ac:spMkLst>
        </pc:spChg>
        <pc:spChg chg="add mod">
          <ac:chgData name="Bella, Betsy" userId="238f6b1e-9703-4644-9493-707d40b7656d" providerId="ADAL" clId="{D4E0A56B-1B6E-4191-8363-BDE2227C08EB}" dt="2023-05-31T17:09:53.817" v="1155" actId="1076"/>
          <ac:spMkLst>
            <pc:docMk/>
            <pc:sldMk cId="1568636698" sldId="2147308737"/>
            <ac:spMk id="16" creationId="{119D3D6C-62D1-5236-A3D0-F3B63FC2E50F}"/>
          </ac:spMkLst>
        </pc:spChg>
        <pc:spChg chg="add mod">
          <ac:chgData name="Bella, Betsy" userId="238f6b1e-9703-4644-9493-707d40b7656d" providerId="ADAL" clId="{D4E0A56B-1B6E-4191-8363-BDE2227C08EB}" dt="2023-05-31T17:09:53.817" v="1155" actId="1076"/>
          <ac:spMkLst>
            <pc:docMk/>
            <pc:sldMk cId="1568636698" sldId="2147308737"/>
            <ac:spMk id="21" creationId="{1F28244A-73C9-FB08-AE15-C1E1D8259B2F}"/>
          </ac:spMkLst>
        </pc:spChg>
        <pc:spChg chg="add mod">
          <ac:chgData name="Bella, Betsy" userId="238f6b1e-9703-4644-9493-707d40b7656d" providerId="ADAL" clId="{D4E0A56B-1B6E-4191-8363-BDE2227C08EB}" dt="2023-05-31T17:09:53.817" v="1155" actId="1076"/>
          <ac:spMkLst>
            <pc:docMk/>
            <pc:sldMk cId="1568636698" sldId="2147308737"/>
            <ac:spMk id="23" creationId="{A2E97F32-73BA-692D-5C3B-8677C9E072D1}"/>
          </ac:spMkLst>
        </pc:spChg>
        <pc:spChg chg="add mod">
          <ac:chgData name="Bella, Betsy" userId="238f6b1e-9703-4644-9493-707d40b7656d" providerId="ADAL" clId="{D4E0A56B-1B6E-4191-8363-BDE2227C08EB}" dt="2023-05-31T17:09:53.817" v="1155" actId="1076"/>
          <ac:spMkLst>
            <pc:docMk/>
            <pc:sldMk cId="1568636698" sldId="2147308737"/>
            <ac:spMk id="24" creationId="{6B473E2C-8A63-7139-4233-6E7353049EA8}"/>
          </ac:spMkLst>
        </pc:spChg>
        <pc:spChg chg="add mod">
          <ac:chgData name="Bella, Betsy" userId="238f6b1e-9703-4644-9493-707d40b7656d" providerId="ADAL" clId="{D4E0A56B-1B6E-4191-8363-BDE2227C08EB}" dt="2023-05-31T17:09:53.817" v="1155" actId="1076"/>
          <ac:spMkLst>
            <pc:docMk/>
            <pc:sldMk cId="1568636698" sldId="2147308737"/>
            <ac:spMk id="26" creationId="{6409AD13-EF52-27FB-A71F-720331E42449}"/>
          </ac:spMkLst>
        </pc:spChg>
        <pc:spChg chg="add mod">
          <ac:chgData name="Bella, Betsy" userId="238f6b1e-9703-4644-9493-707d40b7656d" providerId="ADAL" clId="{D4E0A56B-1B6E-4191-8363-BDE2227C08EB}" dt="2023-05-31T17:09:38.599" v="1154"/>
          <ac:spMkLst>
            <pc:docMk/>
            <pc:sldMk cId="1568636698" sldId="2147308737"/>
            <ac:spMk id="32" creationId="{8C7D2083-1B7D-F702-A3C2-5BD9324971BC}"/>
          </ac:spMkLst>
        </pc:spChg>
        <pc:spChg chg="add mod">
          <ac:chgData name="Bella, Betsy" userId="238f6b1e-9703-4644-9493-707d40b7656d" providerId="ADAL" clId="{D4E0A56B-1B6E-4191-8363-BDE2227C08EB}" dt="2023-05-31T17:09:38.599" v="1154"/>
          <ac:spMkLst>
            <pc:docMk/>
            <pc:sldMk cId="1568636698" sldId="2147308737"/>
            <ac:spMk id="33" creationId="{7D4F51D9-BCC0-ACDE-B710-F8A0E85687F2}"/>
          </ac:spMkLst>
        </pc:spChg>
        <pc:spChg chg="add mod">
          <ac:chgData name="Bella, Betsy" userId="238f6b1e-9703-4644-9493-707d40b7656d" providerId="ADAL" clId="{D4E0A56B-1B6E-4191-8363-BDE2227C08EB}" dt="2023-05-31T17:09:38.599" v="1154"/>
          <ac:spMkLst>
            <pc:docMk/>
            <pc:sldMk cId="1568636698" sldId="2147308737"/>
            <ac:spMk id="34" creationId="{F7165F0C-DC93-5D86-2634-CAC3F5C5F40A}"/>
          </ac:spMkLst>
        </pc:spChg>
        <pc:spChg chg="add mod">
          <ac:chgData name="Bella, Betsy" userId="238f6b1e-9703-4644-9493-707d40b7656d" providerId="ADAL" clId="{D4E0A56B-1B6E-4191-8363-BDE2227C08EB}" dt="2023-05-31T17:09:38.599" v="1154"/>
          <ac:spMkLst>
            <pc:docMk/>
            <pc:sldMk cId="1568636698" sldId="2147308737"/>
            <ac:spMk id="35" creationId="{364D4C08-BD68-AC3A-85B3-A4BC0818AC38}"/>
          </ac:spMkLst>
        </pc:spChg>
        <pc:spChg chg="add del mod">
          <ac:chgData name="Bella, Betsy" userId="238f6b1e-9703-4644-9493-707d40b7656d" providerId="ADAL" clId="{D4E0A56B-1B6E-4191-8363-BDE2227C08EB}" dt="2023-05-31T17:12:59.092" v="1167"/>
          <ac:spMkLst>
            <pc:docMk/>
            <pc:sldMk cId="1568636698" sldId="2147308737"/>
            <ac:spMk id="36" creationId="{C94C30A5-A775-420A-7657-12B4368965E3}"/>
          </ac:spMkLst>
        </pc:spChg>
        <pc:spChg chg="add mod">
          <ac:chgData name="Bella, Betsy" userId="238f6b1e-9703-4644-9493-707d40b7656d" providerId="ADAL" clId="{D4E0A56B-1B6E-4191-8363-BDE2227C08EB}" dt="2023-05-31T17:13:26.152" v="1215" actId="14100"/>
          <ac:spMkLst>
            <pc:docMk/>
            <pc:sldMk cId="1568636698" sldId="2147308737"/>
            <ac:spMk id="37" creationId="{625F8364-FE88-13DD-090D-EFA45E7B2A60}"/>
          </ac:spMkLst>
        </pc:spChg>
        <pc:grpChg chg="add mod">
          <ac:chgData name="Bella, Betsy" userId="238f6b1e-9703-4644-9493-707d40b7656d" providerId="ADAL" clId="{D4E0A56B-1B6E-4191-8363-BDE2227C08EB}" dt="2023-05-31T17:09:53.817" v="1155" actId="1076"/>
          <ac:grpSpMkLst>
            <pc:docMk/>
            <pc:sldMk cId="1568636698" sldId="2147308737"/>
            <ac:grpSpMk id="6" creationId="{B1198F40-B10C-ADD6-35FC-1F556EFCAD0C}"/>
          </ac:grpSpMkLst>
        </pc:grpChg>
        <pc:grpChg chg="add mod">
          <ac:chgData name="Bella, Betsy" userId="238f6b1e-9703-4644-9493-707d40b7656d" providerId="ADAL" clId="{D4E0A56B-1B6E-4191-8363-BDE2227C08EB}" dt="2023-05-31T17:09:53.817" v="1155" actId="1076"/>
          <ac:grpSpMkLst>
            <pc:docMk/>
            <pc:sldMk cId="1568636698" sldId="2147308737"/>
            <ac:grpSpMk id="15" creationId="{739E1711-5840-C5CB-F7A9-6145A80C590C}"/>
          </ac:grpSpMkLst>
        </pc:grpChg>
        <pc:picChg chg="add mod">
          <ac:chgData name="Bella, Betsy" userId="238f6b1e-9703-4644-9493-707d40b7656d" providerId="ADAL" clId="{D4E0A56B-1B6E-4191-8363-BDE2227C08EB}" dt="2023-05-31T17:09:53.817" v="1155" actId="1076"/>
          <ac:picMkLst>
            <pc:docMk/>
            <pc:sldMk cId="1568636698" sldId="2147308737"/>
            <ac:picMk id="27" creationId="{055BBCBE-E91D-16CD-24D3-FB48E19BE4D2}"/>
          </ac:picMkLst>
        </pc:picChg>
        <pc:picChg chg="add mod">
          <ac:chgData name="Bella, Betsy" userId="238f6b1e-9703-4644-9493-707d40b7656d" providerId="ADAL" clId="{D4E0A56B-1B6E-4191-8363-BDE2227C08EB}" dt="2023-05-31T17:09:53.817" v="1155" actId="1076"/>
          <ac:picMkLst>
            <pc:docMk/>
            <pc:sldMk cId="1568636698" sldId="2147308737"/>
            <ac:picMk id="28" creationId="{65C58ABF-099A-CD99-305A-27C3ADD63708}"/>
          </ac:picMkLst>
        </pc:picChg>
        <pc:picChg chg="add mod">
          <ac:chgData name="Bella, Betsy" userId="238f6b1e-9703-4644-9493-707d40b7656d" providerId="ADAL" clId="{D4E0A56B-1B6E-4191-8363-BDE2227C08EB}" dt="2023-05-31T17:09:53.817" v="1155" actId="1076"/>
          <ac:picMkLst>
            <pc:docMk/>
            <pc:sldMk cId="1568636698" sldId="2147308737"/>
            <ac:picMk id="29" creationId="{D8722713-1F22-8DA5-1B89-8F036DB07D82}"/>
          </ac:picMkLst>
        </pc:picChg>
        <pc:picChg chg="add mod">
          <ac:chgData name="Bella, Betsy" userId="238f6b1e-9703-4644-9493-707d40b7656d" providerId="ADAL" clId="{D4E0A56B-1B6E-4191-8363-BDE2227C08EB}" dt="2023-05-31T17:09:53.817" v="1155" actId="1076"/>
          <ac:picMkLst>
            <pc:docMk/>
            <pc:sldMk cId="1568636698" sldId="2147308737"/>
            <ac:picMk id="30" creationId="{7BA64D5A-943D-422F-0D9B-12FA6A7746BA}"/>
          </ac:picMkLst>
        </pc:picChg>
        <pc:picChg chg="add mod">
          <ac:chgData name="Bella, Betsy" userId="238f6b1e-9703-4644-9493-707d40b7656d" providerId="ADAL" clId="{D4E0A56B-1B6E-4191-8363-BDE2227C08EB}" dt="2023-05-31T17:09:53.817" v="1155" actId="1076"/>
          <ac:picMkLst>
            <pc:docMk/>
            <pc:sldMk cId="1568636698" sldId="2147308737"/>
            <ac:picMk id="31" creationId="{4ED36FD8-ED04-DD90-5675-4FEEC4397AAF}"/>
          </ac:picMkLst>
        </pc:picChg>
        <pc:cxnChg chg="add mod">
          <ac:chgData name="Bella, Betsy" userId="238f6b1e-9703-4644-9493-707d40b7656d" providerId="ADAL" clId="{D4E0A56B-1B6E-4191-8363-BDE2227C08EB}" dt="2023-05-31T17:09:53.817" v="1155" actId="1076"/>
          <ac:cxnSpMkLst>
            <pc:docMk/>
            <pc:sldMk cId="1568636698" sldId="2147308737"/>
            <ac:cxnSpMk id="17" creationId="{BBEA17F2-9942-6EAC-139C-ABB2BFFD28D4}"/>
          </ac:cxnSpMkLst>
        </pc:cxnChg>
        <pc:cxnChg chg="add mod">
          <ac:chgData name="Bella, Betsy" userId="238f6b1e-9703-4644-9493-707d40b7656d" providerId="ADAL" clId="{D4E0A56B-1B6E-4191-8363-BDE2227C08EB}" dt="2023-05-31T17:09:53.817" v="1155" actId="1076"/>
          <ac:cxnSpMkLst>
            <pc:docMk/>
            <pc:sldMk cId="1568636698" sldId="2147308737"/>
            <ac:cxnSpMk id="18" creationId="{43859394-CD64-4A23-1B06-45369DB91497}"/>
          </ac:cxnSpMkLst>
        </pc:cxnChg>
        <pc:cxnChg chg="add mod">
          <ac:chgData name="Bella, Betsy" userId="238f6b1e-9703-4644-9493-707d40b7656d" providerId="ADAL" clId="{D4E0A56B-1B6E-4191-8363-BDE2227C08EB}" dt="2023-05-31T17:09:53.817" v="1155" actId="1076"/>
          <ac:cxnSpMkLst>
            <pc:docMk/>
            <pc:sldMk cId="1568636698" sldId="2147308737"/>
            <ac:cxnSpMk id="19" creationId="{46EC4FC4-0283-9099-849A-0A38E6C9DE58}"/>
          </ac:cxnSpMkLst>
        </pc:cxnChg>
        <pc:cxnChg chg="add mod">
          <ac:chgData name="Bella, Betsy" userId="238f6b1e-9703-4644-9493-707d40b7656d" providerId="ADAL" clId="{D4E0A56B-1B6E-4191-8363-BDE2227C08EB}" dt="2023-05-31T17:09:53.817" v="1155" actId="1076"/>
          <ac:cxnSpMkLst>
            <pc:docMk/>
            <pc:sldMk cId="1568636698" sldId="2147308737"/>
            <ac:cxnSpMk id="20" creationId="{F43B7467-9007-34DB-9806-27A0C365DB67}"/>
          </ac:cxnSpMkLst>
        </pc:cxnChg>
        <pc:cxnChg chg="add mod">
          <ac:chgData name="Bella, Betsy" userId="238f6b1e-9703-4644-9493-707d40b7656d" providerId="ADAL" clId="{D4E0A56B-1B6E-4191-8363-BDE2227C08EB}" dt="2023-05-31T17:09:53.817" v="1155" actId="1076"/>
          <ac:cxnSpMkLst>
            <pc:docMk/>
            <pc:sldMk cId="1568636698" sldId="2147308737"/>
            <ac:cxnSpMk id="22" creationId="{169B98EC-08CB-D50D-E6D9-565CB3196F51}"/>
          </ac:cxnSpMkLst>
        </pc:cxnChg>
        <pc:cxnChg chg="add mod">
          <ac:chgData name="Bella, Betsy" userId="238f6b1e-9703-4644-9493-707d40b7656d" providerId="ADAL" clId="{D4E0A56B-1B6E-4191-8363-BDE2227C08EB}" dt="2023-05-31T17:09:53.817" v="1155" actId="1076"/>
          <ac:cxnSpMkLst>
            <pc:docMk/>
            <pc:sldMk cId="1568636698" sldId="2147308737"/>
            <ac:cxnSpMk id="25" creationId="{890B5777-A38A-2841-AA2C-68072369F10A}"/>
          </ac:cxnSpMkLst>
        </pc:cxnChg>
      </pc:sldChg>
      <pc:sldChg chg="delCm modCm">
        <pc:chgData name="Bella, Betsy" userId="238f6b1e-9703-4644-9493-707d40b7656d" providerId="ADAL" clId="{D4E0A56B-1B6E-4191-8363-BDE2227C08EB}" dt="2023-05-31T21:23:16.817" v="6496"/>
        <pc:sldMkLst>
          <pc:docMk/>
          <pc:sldMk cId="106582758" sldId="2147308739"/>
        </pc:sldMkLst>
      </pc:sldChg>
      <pc:sldChg chg="modSp mod delCm">
        <pc:chgData name="Bella, Betsy" userId="238f6b1e-9703-4644-9493-707d40b7656d" providerId="ADAL" clId="{D4E0A56B-1B6E-4191-8363-BDE2227C08EB}" dt="2023-05-31T20:20:00.609" v="6481"/>
        <pc:sldMkLst>
          <pc:docMk/>
          <pc:sldMk cId="350790328" sldId="2147308741"/>
        </pc:sldMkLst>
        <pc:spChg chg="mod">
          <ac:chgData name="Bella, Betsy" userId="238f6b1e-9703-4644-9493-707d40b7656d" providerId="ADAL" clId="{D4E0A56B-1B6E-4191-8363-BDE2227C08EB}" dt="2023-05-31T15:57:57.549" v="14" actId="20577"/>
          <ac:spMkLst>
            <pc:docMk/>
            <pc:sldMk cId="350790328" sldId="2147308741"/>
            <ac:spMk id="61" creationId="{9D1309EA-4F4E-48CB-9D70-7B2C42223688}"/>
          </ac:spMkLst>
        </pc:spChg>
        <pc:picChg chg="mod">
          <ac:chgData name="Bella, Betsy" userId="238f6b1e-9703-4644-9493-707d40b7656d" providerId="ADAL" clId="{D4E0A56B-1B6E-4191-8363-BDE2227C08EB}" dt="2023-05-31T15:58:08.204" v="15" actId="1076"/>
          <ac:picMkLst>
            <pc:docMk/>
            <pc:sldMk cId="350790328" sldId="2147308741"/>
            <ac:picMk id="8" creationId="{923E4426-C74F-403D-5386-1439A8426AEA}"/>
          </ac:picMkLst>
        </pc:picChg>
      </pc:sldChg>
      <pc:sldChg chg="delSp modSp mod addCm delCm modCm">
        <pc:chgData name="Bella, Betsy" userId="238f6b1e-9703-4644-9493-707d40b7656d" providerId="ADAL" clId="{D4E0A56B-1B6E-4191-8363-BDE2227C08EB}" dt="2023-05-31T20:20:20.954" v="6484"/>
        <pc:sldMkLst>
          <pc:docMk/>
          <pc:sldMk cId="1220662451" sldId="2147308742"/>
        </pc:sldMkLst>
        <pc:spChg chg="del mod">
          <ac:chgData name="Bella, Betsy" userId="238f6b1e-9703-4644-9493-707d40b7656d" providerId="ADAL" clId="{D4E0A56B-1B6E-4191-8363-BDE2227C08EB}" dt="2023-05-31T16:17:43.631" v="736" actId="478"/>
          <ac:spMkLst>
            <pc:docMk/>
            <pc:sldMk cId="1220662451" sldId="2147308742"/>
            <ac:spMk id="2" creationId="{DBF4F61D-F45F-571A-FE81-4862542D38AE}"/>
          </ac:spMkLst>
        </pc:spChg>
        <pc:spChg chg="mod">
          <ac:chgData name="Bella, Betsy" userId="238f6b1e-9703-4644-9493-707d40b7656d" providerId="ADAL" clId="{D4E0A56B-1B6E-4191-8363-BDE2227C08EB}" dt="2023-05-31T16:17:48.366" v="740" actId="1036"/>
          <ac:spMkLst>
            <pc:docMk/>
            <pc:sldMk cId="1220662451" sldId="2147308742"/>
            <ac:spMk id="4" creationId="{813724D5-5001-211B-689D-FDEC5E4EB6AB}"/>
          </ac:spMkLst>
        </pc:spChg>
        <pc:spChg chg="del mod">
          <ac:chgData name="Bella, Betsy" userId="238f6b1e-9703-4644-9493-707d40b7656d" providerId="ADAL" clId="{D4E0A56B-1B6E-4191-8363-BDE2227C08EB}" dt="2023-05-31T16:17:43.631" v="736" actId="478"/>
          <ac:spMkLst>
            <pc:docMk/>
            <pc:sldMk cId="1220662451" sldId="2147308742"/>
            <ac:spMk id="5" creationId="{60DE8549-93D0-F52E-625F-59BF637B4C44}"/>
          </ac:spMkLst>
        </pc:spChg>
        <pc:spChg chg="del mod">
          <ac:chgData name="Bella, Betsy" userId="238f6b1e-9703-4644-9493-707d40b7656d" providerId="ADAL" clId="{D4E0A56B-1B6E-4191-8363-BDE2227C08EB}" dt="2023-05-31T16:17:43.631" v="736" actId="478"/>
          <ac:spMkLst>
            <pc:docMk/>
            <pc:sldMk cId="1220662451" sldId="2147308742"/>
            <ac:spMk id="6" creationId="{F6D5F8D8-2A51-03B0-2907-CE0C12C1765A}"/>
          </ac:spMkLst>
        </pc:spChg>
        <pc:spChg chg="mod">
          <ac:chgData name="Bella, Betsy" userId="238f6b1e-9703-4644-9493-707d40b7656d" providerId="ADAL" clId="{D4E0A56B-1B6E-4191-8363-BDE2227C08EB}" dt="2023-05-31T19:27:10.057" v="6155" actId="1076"/>
          <ac:spMkLst>
            <pc:docMk/>
            <pc:sldMk cId="1220662451" sldId="2147308742"/>
            <ac:spMk id="9" creationId="{C9AAACDC-CE59-1252-F03F-5A338522BDA7}"/>
          </ac:spMkLst>
        </pc:spChg>
        <pc:spChg chg="mod">
          <ac:chgData name="Bella, Betsy" userId="238f6b1e-9703-4644-9493-707d40b7656d" providerId="ADAL" clId="{D4E0A56B-1B6E-4191-8363-BDE2227C08EB}" dt="2023-05-31T16:17:48.366" v="740" actId="1036"/>
          <ac:spMkLst>
            <pc:docMk/>
            <pc:sldMk cId="1220662451" sldId="2147308742"/>
            <ac:spMk id="19" creationId="{68A9CB90-4256-E1C0-AFFD-851EAE70B8EB}"/>
          </ac:spMkLst>
        </pc:spChg>
        <pc:spChg chg="mod">
          <ac:chgData name="Bella, Betsy" userId="238f6b1e-9703-4644-9493-707d40b7656d" providerId="ADAL" clId="{D4E0A56B-1B6E-4191-8363-BDE2227C08EB}" dt="2023-05-31T16:17:48.366" v="740" actId="1036"/>
          <ac:spMkLst>
            <pc:docMk/>
            <pc:sldMk cId="1220662451" sldId="2147308742"/>
            <ac:spMk id="20" creationId="{8C8A3402-0962-B7D3-A2DB-F12B6C853526}"/>
          </ac:spMkLst>
        </pc:spChg>
        <pc:spChg chg="mod">
          <ac:chgData name="Bella, Betsy" userId="238f6b1e-9703-4644-9493-707d40b7656d" providerId="ADAL" clId="{D4E0A56B-1B6E-4191-8363-BDE2227C08EB}" dt="2023-05-31T16:22:27.288" v="926" actId="20577"/>
          <ac:spMkLst>
            <pc:docMk/>
            <pc:sldMk cId="1220662451" sldId="2147308742"/>
            <ac:spMk id="21" creationId="{D0CD48FC-B000-7436-145D-F077E6784484}"/>
          </ac:spMkLst>
        </pc:spChg>
        <pc:spChg chg="mod">
          <ac:chgData name="Bella, Betsy" userId="238f6b1e-9703-4644-9493-707d40b7656d" providerId="ADAL" clId="{D4E0A56B-1B6E-4191-8363-BDE2227C08EB}" dt="2023-05-31T16:17:48.366" v="740" actId="1036"/>
          <ac:spMkLst>
            <pc:docMk/>
            <pc:sldMk cId="1220662451" sldId="2147308742"/>
            <ac:spMk id="22" creationId="{EFD6BE30-E969-06E7-162D-A4C3C7846598}"/>
          </ac:spMkLst>
        </pc:spChg>
        <pc:spChg chg="mod">
          <ac:chgData name="Bella, Betsy" userId="238f6b1e-9703-4644-9493-707d40b7656d" providerId="ADAL" clId="{D4E0A56B-1B6E-4191-8363-BDE2227C08EB}" dt="2023-05-31T19:27:20.215" v="6156" actId="20577"/>
          <ac:spMkLst>
            <pc:docMk/>
            <pc:sldMk cId="1220662451" sldId="2147308742"/>
            <ac:spMk id="35" creationId="{1F372968-75E9-87F3-5BAF-2ED2F6525354}"/>
          </ac:spMkLst>
        </pc:spChg>
        <pc:spChg chg="mod">
          <ac:chgData name="Bella, Betsy" userId="238f6b1e-9703-4644-9493-707d40b7656d" providerId="ADAL" clId="{D4E0A56B-1B6E-4191-8363-BDE2227C08EB}" dt="2023-05-31T19:27:10.057" v="6155" actId="1076"/>
          <ac:spMkLst>
            <pc:docMk/>
            <pc:sldMk cId="1220662451" sldId="2147308742"/>
            <ac:spMk id="36" creationId="{ABC260E0-7CCF-2A8A-5D6D-DEF1D93DA754}"/>
          </ac:spMkLst>
        </pc:spChg>
        <pc:grpChg chg="mod">
          <ac:chgData name="Bella, Betsy" userId="238f6b1e-9703-4644-9493-707d40b7656d" providerId="ADAL" clId="{D4E0A56B-1B6E-4191-8363-BDE2227C08EB}" dt="2023-05-31T19:27:10.057" v="6155" actId="1076"/>
          <ac:grpSpMkLst>
            <pc:docMk/>
            <pc:sldMk cId="1220662451" sldId="2147308742"/>
            <ac:grpSpMk id="46" creationId="{041041AC-708A-3FF0-11DD-2D51015082D1}"/>
          </ac:grpSpMkLst>
        </pc:grpChg>
        <pc:picChg chg="del">
          <ac:chgData name="Bella, Betsy" userId="238f6b1e-9703-4644-9493-707d40b7656d" providerId="ADAL" clId="{D4E0A56B-1B6E-4191-8363-BDE2227C08EB}" dt="2023-05-31T19:26:37.428" v="6154" actId="478"/>
          <ac:picMkLst>
            <pc:docMk/>
            <pc:sldMk cId="1220662451" sldId="2147308742"/>
            <ac:picMk id="48" creationId="{2D63CF67-864C-7500-460F-D513A50D6440}"/>
          </ac:picMkLst>
        </pc:picChg>
        <pc:picChg chg="del">
          <ac:chgData name="Bella, Betsy" userId="238f6b1e-9703-4644-9493-707d40b7656d" providerId="ADAL" clId="{D4E0A56B-1B6E-4191-8363-BDE2227C08EB}" dt="2023-05-31T19:26:34.765" v="6153" actId="478"/>
          <ac:picMkLst>
            <pc:docMk/>
            <pc:sldMk cId="1220662451" sldId="2147308742"/>
            <ac:picMk id="49" creationId="{DEBB6891-BF1C-5555-573D-2E163B2F6CEA}"/>
          </ac:picMkLst>
        </pc:picChg>
        <pc:cxnChg chg="mod">
          <ac:chgData name="Bella, Betsy" userId="238f6b1e-9703-4644-9493-707d40b7656d" providerId="ADAL" clId="{D4E0A56B-1B6E-4191-8363-BDE2227C08EB}" dt="2023-05-31T19:27:10.057" v="6155" actId="1076"/>
          <ac:cxnSpMkLst>
            <pc:docMk/>
            <pc:sldMk cId="1220662451" sldId="2147308742"/>
            <ac:cxnSpMk id="10" creationId="{24F61019-5F9C-D102-93B0-4D1B8D0B2A56}"/>
          </ac:cxnSpMkLst>
        </pc:cxnChg>
      </pc:sldChg>
      <pc:sldChg chg="modSp del mod">
        <pc:chgData name="Bella, Betsy" userId="238f6b1e-9703-4644-9493-707d40b7656d" providerId="ADAL" clId="{D4E0A56B-1B6E-4191-8363-BDE2227C08EB}" dt="2023-05-31T18:47:23.682" v="4092" actId="47"/>
        <pc:sldMkLst>
          <pc:docMk/>
          <pc:sldMk cId="1555290702" sldId="2147308743"/>
        </pc:sldMkLst>
        <pc:spChg chg="mod">
          <ac:chgData name="Bella, Betsy" userId="238f6b1e-9703-4644-9493-707d40b7656d" providerId="ADAL" clId="{D4E0A56B-1B6E-4191-8363-BDE2227C08EB}" dt="2023-05-31T17:30:25.857" v="1449" actId="20577"/>
          <ac:spMkLst>
            <pc:docMk/>
            <pc:sldMk cId="1555290702" sldId="2147308743"/>
            <ac:spMk id="6" creationId="{C278D35D-35FB-5EBB-3BB6-48A02B2B54B5}"/>
          </ac:spMkLst>
        </pc:spChg>
      </pc:sldChg>
      <pc:sldChg chg="modSp add mod">
        <pc:chgData name="Bella, Betsy" userId="238f6b1e-9703-4644-9493-707d40b7656d" providerId="ADAL" clId="{D4E0A56B-1B6E-4191-8363-BDE2227C08EB}" dt="2023-05-31T20:52:41.712" v="6494" actId="1076"/>
        <pc:sldMkLst>
          <pc:docMk/>
          <pc:sldMk cId="4028369886" sldId="2147308745"/>
        </pc:sldMkLst>
        <pc:spChg chg="mod">
          <ac:chgData name="Bella, Betsy" userId="238f6b1e-9703-4644-9493-707d40b7656d" providerId="ADAL" clId="{D4E0A56B-1B6E-4191-8363-BDE2227C08EB}" dt="2023-05-31T20:52:41.712" v="6494" actId="1076"/>
          <ac:spMkLst>
            <pc:docMk/>
            <pc:sldMk cId="4028369886" sldId="2147308745"/>
            <ac:spMk id="9" creationId="{2BB8D9B7-7C60-6480-B129-897C30C59F24}"/>
          </ac:spMkLst>
        </pc:spChg>
        <pc:spChg chg="mod">
          <ac:chgData name="Bella, Betsy" userId="238f6b1e-9703-4644-9493-707d40b7656d" providerId="ADAL" clId="{D4E0A56B-1B6E-4191-8363-BDE2227C08EB}" dt="2023-05-31T20:52:32.715" v="6493" actId="1076"/>
          <ac:spMkLst>
            <pc:docMk/>
            <pc:sldMk cId="4028369886" sldId="2147308745"/>
            <ac:spMk id="22" creationId="{CEB1015B-17B9-B573-763C-7FF3A348A79F}"/>
          </ac:spMkLst>
        </pc:spChg>
        <pc:graphicFrameChg chg="mod">
          <ac:chgData name="Bella, Betsy" userId="238f6b1e-9703-4644-9493-707d40b7656d" providerId="ADAL" clId="{D4E0A56B-1B6E-4191-8363-BDE2227C08EB}" dt="2023-05-31T20:52:41.712" v="6494" actId="1076"/>
          <ac:graphicFrameMkLst>
            <pc:docMk/>
            <pc:sldMk cId="4028369886" sldId="2147308745"/>
            <ac:graphicFrameMk id="6" creationId="{C3191D3E-36EF-1841-6ABD-7BC54EB4B5FB}"/>
          </ac:graphicFrameMkLst>
        </pc:graphicFrameChg>
        <pc:graphicFrameChg chg="mod">
          <ac:chgData name="Bella, Betsy" userId="238f6b1e-9703-4644-9493-707d40b7656d" providerId="ADAL" clId="{D4E0A56B-1B6E-4191-8363-BDE2227C08EB}" dt="2023-05-31T20:52:32.715" v="6493" actId="1076"/>
          <ac:graphicFrameMkLst>
            <pc:docMk/>
            <pc:sldMk cId="4028369886" sldId="2147308745"/>
            <ac:graphicFrameMk id="14" creationId="{131CFD2D-0412-764E-0CE3-94C9D93F3457}"/>
          </ac:graphicFrameMkLst>
        </pc:graphicFrameChg>
      </pc:sldChg>
      <pc:sldChg chg="addSp delSp modSp add mod setBg delDesignElem addCm delCm modCm">
        <pc:chgData name="Bella, Betsy" userId="238f6b1e-9703-4644-9493-707d40b7656d" providerId="ADAL" clId="{D4E0A56B-1B6E-4191-8363-BDE2227C08EB}" dt="2023-05-31T21:23:42.124" v="6497"/>
        <pc:sldMkLst>
          <pc:docMk/>
          <pc:sldMk cId="1276806653" sldId="2147308746"/>
        </pc:sldMkLst>
        <pc:spChg chg="mod">
          <ac:chgData name="Bella, Betsy" userId="238f6b1e-9703-4644-9493-707d40b7656d" providerId="ADAL" clId="{D4E0A56B-1B6E-4191-8363-BDE2227C08EB}" dt="2023-05-31T16:21:27.049" v="834"/>
          <ac:spMkLst>
            <pc:docMk/>
            <pc:sldMk cId="1276806653" sldId="2147308746"/>
            <ac:spMk id="2" creationId="{DBF4F61D-F45F-571A-FE81-4862542D38AE}"/>
          </ac:spMkLst>
        </pc:spChg>
        <pc:spChg chg="mod">
          <ac:chgData name="Bella, Betsy" userId="238f6b1e-9703-4644-9493-707d40b7656d" providerId="ADAL" clId="{D4E0A56B-1B6E-4191-8363-BDE2227C08EB}" dt="2023-05-31T16:18:44.310" v="810" actId="1035"/>
          <ac:spMkLst>
            <pc:docMk/>
            <pc:sldMk cId="1276806653" sldId="2147308746"/>
            <ac:spMk id="3" creationId="{4D286D45-BE18-3358-12DA-42E27FE7FE94}"/>
          </ac:spMkLst>
        </pc:spChg>
        <pc:spChg chg="del">
          <ac:chgData name="Bella, Betsy" userId="238f6b1e-9703-4644-9493-707d40b7656d" providerId="ADAL" clId="{D4E0A56B-1B6E-4191-8363-BDE2227C08EB}" dt="2023-05-31T16:19:53.311" v="817" actId="478"/>
          <ac:spMkLst>
            <pc:docMk/>
            <pc:sldMk cId="1276806653" sldId="2147308746"/>
            <ac:spMk id="4" creationId="{813724D5-5001-211B-689D-FDEC5E4EB6AB}"/>
          </ac:spMkLst>
        </pc:spChg>
        <pc:spChg chg="add del">
          <ac:chgData name="Bella, Betsy" userId="238f6b1e-9703-4644-9493-707d40b7656d" providerId="ADAL" clId="{D4E0A56B-1B6E-4191-8363-BDE2227C08EB}" dt="2023-05-31T16:22:56.480" v="934" actId="478"/>
          <ac:spMkLst>
            <pc:docMk/>
            <pc:sldMk cId="1276806653" sldId="2147308746"/>
            <ac:spMk id="5" creationId="{60DE8549-93D0-F52E-625F-59BF637B4C44}"/>
          </ac:spMkLst>
        </pc:spChg>
        <pc:spChg chg="add del">
          <ac:chgData name="Bella, Betsy" userId="238f6b1e-9703-4644-9493-707d40b7656d" providerId="ADAL" clId="{D4E0A56B-1B6E-4191-8363-BDE2227C08EB}" dt="2023-05-31T16:22:59.270" v="935" actId="478"/>
          <ac:spMkLst>
            <pc:docMk/>
            <pc:sldMk cId="1276806653" sldId="2147308746"/>
            <ac:spMk id="6" creationId="{F6D5F8D8-2A51-03B0-2907-CE0C12C1765A}"/>
          </ac:spMkLst>
        </pc:spChg>
        <pc:spChg chg="del">
          <ac:chgData name="Bella, Betsy" userId="238f6b1e-9703-4644-9493-707d40b7656d" providerId="ADAL" clId="{D4E0A56B-1B6E-4191-8363-BDE2227C08EB}" dt="2023-05-31T16:19:44.886" v="813" actId="478"/>
          <ac:spMkLst>
            <pc:docMk/>
            <pc:sldMk cId="1276806653" sldId="2147308746"/>
            <ac:spMk id="19" creationId="{68A9CB90-4256-E1C0-AFFD-851EAE70B8EB}"/>
          </ac:spMkLst>
        </pc:spChg>
        <pc:spChg chg="del">
          <ac:chgData name="Bella, Betsy" userId="238f6b1e-9703-4644-9493-707d40b7656d" providerId="ADAL" clId="{D4E0A56B-1B6E-4191-8363-BDE2227C08EB}" dt="2023-05-31T16:19:49.735" v="816" actId="478"/>
          <ac:spMkLst>
            <pc:docMk/>
            <pc:sldMk cId="1276806653" sldId="2147308746"/>
            <ac:spMk id="20" creationId="{8C8A3402-0962-B7D3-A2DB-F12B6C853526}"/>
          </ac:spMkLst>
        </pc:spChg>
        <pc:spChg chg="del">
          <ac:chgData name="Bella, Betsy" userId="238f6b1e-9703-4644-9493-707d40b7656d" providerId="ADAL" clId="{D4E0A56B-1B6E-4191-8363-BDE2227C08EB}" dt="2023-05-31T16:19:53.311" v="817" actId="478"/>
          <ac:spMkLst>
            <pc:docMk/>
            <pc:sldMk cId="1276806653" sldId="2147308746"/>
            <ac:spMk id="21" creationId="{D0CD48FC-B000-7436-145D-F077E6784484}"/>
          </ac:spMkLst>
        </pc:spChg>
        <pc:spChg chg="del">
          <ac:chgData name="Bella, Betsy" userId="238f6b1e-9703-4644-9493-707d40b7656d" providerId="ADAL" clId="{D4E0A56B-1B6E-4191-8363-BDE2227C08EB}" dt="2023-05-31T16:19:47.223" v="815" actId="478"/>
          <ac:spMkLst>
            <pc:docMk/>
            <pc:sldMk cId="1276806653" sldId="2147308746"/>
            <ac:spMk id="22" creationId="{EFD6BE30-E969-06E7-162D-A4C3C7846598}"/>
          </ac:spMkLst>
        </pc:spChg>
        <pc:spChg chg="del">
          <ac:chgData name="Bella, Betsy" userId="238f6b1e-9703-4644-9493-707d40b7656d" providerId="ADAL" clId="{D4E0A56B-1B6E-4191-8363-BDE2227C08EB}" dt="2023-05-31T16:17:30.343" v="710"/>
          <ac:spMkLst>
            <pc:docMk/>
            <pc:sldMk cId="1276806653" sldId="2147308746"/>
            <ac:spMk id="27" creationId="{2A11688B-0A27-4E86-8D55-76F71ADF299B}"/>
          </ac:spMkLst>
        </pc:spChg>
        <pc:spChg chg="del">
          <ac:chgData name="Bella, Betsy" userId="238f6b1e-9703-4644-9493-707d40b7656d" providerId="ADAL" clId="{D4E0A56B-1B6E-4191-8363-BDE2227C08EB}" dt="2023-05-31T16:17:30.343" v="710"/>
          <ac:spMkLst>
            <pc:docMk/>
            <pc:sldMk cId="1276806653" sldId="2147308746"/>
            <ac:spMk id="33" creationId="{40F88E6C-5782-452A-8C4F-9D2C2EAC8499}"/>
          </ac:spMkLst>
        </pc:spChg>
        <pc:grpChg chg="del">
          <ac:chgData name="Bella, Betsy" userId="238f6b1e-9703-4644-9493-707d40b7656d" providerId="ADAL" clId="{D4E0A56B-1B6E-4191-8363-BDE2227C08EB}" dt="2023-05-31T16:17:30.343" v="710"/>
          <ac:grpSpMkLst>
            <pc:docMk/>
            <pc:sldMk cId="1276806653" sldId="2147308746"/>
            <ac:grpSpMk id="29" creationId="{C84A868B-654E-447C-8D9C-0F9328308CA2}"/>
          </ac:grpSpMkLst>
        </pc:grpChg>
      </pc:sldChg>
      <pc:sldChg chg="add del">
        <pc:chgData name="Bella, Betsy" userId="238f6b1e-9703-4644-9493-707d40b7656d" providerId="ADAL" clId="{D4E0A56B-1B6E-4191-8363-BDE2227C08EB}" dt="2023-05-31T16:20:48.302" v="821" actId="47"/>
        <pc:sldMkLst>
          <pc:docMk/>
          <pc:sldMk cId="2626871267" sldId="2147308747"/>
        </pc:sldMkLst>
      </pc:sldChg>
      <pc:sldChg chg="delSp modSp add mod delCm">
        <pc:chgData name="Bella, Betsy" userId="238f6b1e-9703-4644-9493-707d40b7656d" providerId="ADAL" clId="{D4E0A56B-1B6E-4191-8363-BDE2227C08EB}" dt="2023-05-31T20:20:32.016" v="6487"/>
        <pc:sldMkLst>
          <pc:docMk/>
          <pc:sldMk cId="2981303609" sldId="2147308747"/>
        </pc:sldMkLst>
        <pc:spChg chg="mod">
          <ac:chgData name="Bella, Betsy" userId="238f6b1e-9703-4644-9493-707d40b7656d" providerId="ADAL" clId="{D4E0A56B-1B6E-4191-8363-BDE2227C08EB}" dt="2023-05-31T16:22:10.318" v="923" actId="20577"/>
          <ac:spMkLst>
            <pc:docMk/>
            <pc:sldMk cId="2981303609" sldId="2147308747"/>
            <ac:spMk id="2" creationId="{DBF4F61D-F45F-571A-FE81-4862542D38AE}"/>
          </ac:spMkLst>
        </pc:spChg>
        <pc:spChg chg="mod">
          <ac:chgData name="Bella, Betsy" userId="238f6b1e-9703-4644-9493-707d40b7656d" providerId="ADAL" clId="{D4E0A56B-1B6E-4191-8363-BDE2227C08EB}" dt="2023-05-31T16:21:04.608" v="826"/>
          <ac:spMkLst>
            <pc:docMk/>
            <pc:sldMk cId="2981303609" sldId="2147308747"/>
            <ac:spMk id="3" creationId="{4D286D45-BE18-3358-12DA-42E27FE7FE94}"/>
          </ac:spMkLst>
        </pc:spChg>
        <pc:spChg chg="del">
          <ac:chgData name="Bella, Betsy" userId="238f6b1e-9703-4644-9493-707d40b7656d" providerId="ADAL" clId="{D4E0A56B-1B6E-4191-8363-BDE2227C08EB}" dt="2023-05-31T16:21:38.966" v="836" actId="478"/>
          <ac:spMkLst>
            <pc:docMk/>
            <pc:sldMk cId="2981303609" sldId="2147308747"/>
            <ac:spMk id="5" creationId="{60DE8549-93D0-F52E-625F-59BF637B4C44}"/>
          </ac:spMkLst>
        </pc:spChg>
        <pc:spChg chg="del">
          <ac:chgData name="Bella, Betsy" userId="238f6b1e-9703-4644-9493-707d40b7656d" providerId="ADAL" clId="{D4E0A56B-1B6E-4191-8363-BDE2227C08EB}" dt="2023-05-31T16:21:40.629" v="837" actId="478"/>
          <ac:spMkLst>
            <pc:docMk/>
            <pc:sldMk cId="2981303609" sldId="2147308747"/>
            <ac:spMk id="6" creationId="{F6D5F8D8-2A51-03B0-2907-CE0C12C1765A}"/>
          </ac:spMkLst>
        </pc:spChg>
      </pc:sldChg>
      <pc:sldChg chg="delSp modSp add mod delCm">
        <pc:chgData name="Bella, Betsy" userId="238f6b1e-9703-4644-9493-707d40b7656d" providerId="ADAL" clId="{D4E0A56B-1B6E-4191-8363-BDE2227C08EB}" dt="2023-05-31T20:20:38.042" v="6488"/>
        <pc:sldMkLst>
          <pc:docMk/>
          <pc:sldMk cId="732587304" sldId="2147308748"/>
        </pc:sldMkLst>
        <pc:spChg chg="mod">
          <ac:chgData name="Bella, Betsy" userId="238f6b1e-9703-4644-9493-707d40b7656d" providerId="ADAL" clId="{D4E0A56B-1B6E-4191-8363-BDE2227C08EB}" dt="2023-05-31T16:22:47.852" v="931"/>
          <ac:spMkLst>
            <pc:docMk/>
            <pc:sldMk cId="732587304" sldId="2147308748"/>
            <ac:spMk id="2" creationId="{DBF4F61D-F45F-571A-FE81-4862542D38AE}"/>
          </ac:spMkLst>
        </pc:spChg>
        <pc:spChg chg="mod">
          <ac:chgData name="Bella, Betsy" userId="238f6b1e-9703-4644-9493-707d40b7656d" providerId="ADAL" clId="{D4E0A56B-1B6E-4191-8363-BDE2227C08EB}" dt="2023-05-31T16:22:39.807" v="930"/>
          <ac:spMkLst>
            <pc:docMk/>
            <pc:sldMk cId="732587304" sldId="2147308748"/>
            <ac:spMk id="3" creationId="{4D286D45-BE18-3358-12DA-42E27FE7FE94}"/>
          </ac:spMkLst>
        </pc:spChg>
        <pc:spChg chg="del">
          <ac:chgData name="Bella, Betsy" userId="238f6b1e-9703-4644-9493-707d40b7656d" providerId="ADAL" clId="{D4E0A56B-1B6E-4191-8363-BDE2227C08EB}" dt="2023-05-31T16:22:50.541" v="932" actId="478"/>
          <ac:spMkLst>
            <pc:docMk/>
            <pc:sldMk cId="732587304" sldId="2147308748"/>
            <ac:spMk id="5" creationId="{60DE8549-93D0-F52E-625F-59BF637B4C44}"/>
          </ac:spMkLst>
        </pc:spChg>
        <pc:spChg chg="del">
          <ac:chgData name="Bella, Betsy" userId="238f6b1e-9703-4644-9493-707d40b7656d" providerId="ADAL" clId="{D4E0A56B-1B6E-4191-8363-BDE2227C08EB}" dt="2023-05-31T16:22:52.502" v="933" actId="478"/>
          <ac:spMkLst>
            <pc:docMk/>
            <pc:sldMk cId="732587304" sldId="2147308748"/>
            <ac:spMk id="6" creationId="{F6D5F8D8-2A51-03B0-2907-CE0C12C1765A}"/>
          </ac:spMkLst>
        </pc:spChg>
      </pc:sldChg>
      <pc:sldChg chg="addSp delSp modSp mod delCm">
        <pc:chgData name="Bella, Betsy" userId="238f6b1e-9703-4644-9493-707d40b7656d" providerId="ADAL" clId="{D4E0A56B-1B6E-4191-8363-BDE2227C08EB}" dt="2023-05-31T19:46:49.601" v="6259" actId="108"/>
        <pc:sldMkLst>
          <pc:docMk/>
          <pc:sldMk cId="2163174644" sldId="2147308769"/>
        </pc:sldMkLst>
        <pc:spChg chg="mod">
          <ac:chgData name="Bella, Betsy" userId="238f6b1e-9703-4644-9493-707d40b7656d" providerId="ADAL" clId="{D4E0A56B-1B6E-4191-8363-BDE2227C08EB}" dt="2023-05-31T19:43:32.427" v="6224" actId="20577"/>
          <ac:spMkLst>
            <pc:docMk/>
            <pc:sldMk cId="2163174644" sldId="2147308769"/>
            <ac:spMk id="7" creationId="{06776CE1-121E-2F51-BD1E-2D8668B5EB7A}"/>
          </ac:spMkLst>
        </pc:spChg>
        <pc:spChg chg="mod">
          <ac:chgData name="Bella, Betsy" userId="238f6b1e-9703-4644-9493-707d40b7656d" providerId="ADAL" clId="{D4E0A56B-1B6E-4191-8363-BDE2227C08EB}" dt="2023-05-31T19:46:14.495" v="6257" actId="114"/>
          <ac:spMkLst>
            <pc:docMk/>
            <pc:sldMk cId="2163174644" sldId="2147308769"/>
            <ac:spMk id="11" creationId="{16188E4B-94CE-4BA4-07D1-157BDA2677C7}"/>
          </ac:spMkLst>
        </pc:spChg>
        <pc:picChg chg="add mod modCrop">
          <ac:chgData name="Bella, Betsy" userId="238f6b1e-9703-4644-9493-707d40b7656d" providerId="ADAL" clId="{D4E0A56B-1B6E-4191-8363-BDE2227C08EB}" dt="2023-05-31T19:44:27.260" v="6240" actId="1076"/>
          <ac:picMkLst>
            <pc:docMk/>
            <pc:sldMk cId="2163174644" sldId="2147308769"/>
            <ac:picMk id="2" creationId="{6461E941-65D7-813A-37EF-A6DE57B091B7}"/>
          </ac:picMkLst>
        </pc:picChg>
        <pc:picChg chg="del mod">
          <ac:chgData name="Bella, Betsy" userId="238f6b1e-9703-4644-9493-707d40b7656d" providerId="ADAL" clId="{D4E0A56B-1B6E-4191-8363-BDE2227C08EB}" dt="2023-05-31T19:44:02.732" v="6233" actId="478"/>
          <ac:picMkLst>
            <pc:docMk/>
            <pc:sldMk cId="2163174644" sldId="2147308769"/>
            <ac:picMk id="4" creationId="{4D765EDB-69AB-9DBD-1111-9893C67A0AFA}"/>
          </ac:picMkLst>
        </pc:picChg>
        <pc:picChg chg="mod">
          <ac:chgData name="Bella, Betsy" userId="238f6b1e-9703-4644-9493-707d40b7656d" providerId="ADAL" clId="{D4E0A56B-1B6E-4191-8363-BDE2227C08EB}" dt="2023-05-31T19:46:46.947" v="6258" actId="108"/>
          <ac:picMkLst>
            <pc:docMk/>
            <pc:sldMk cId="2163174644" sldId="2147308769"/>
            <ac:picMk id="9" creationId="{CCCFAA5B-4002-043F-0E2D-1444ABDFD0C9}"/>
          </ac:picMkLst>
        </pc:picChg>
        <pc:picChg chg="mod">
          <ac:chgData name="Bella, Betsy" userId="238f6b1e-9703-4644-9493-707d40b7656d" providerId="ADAL" clId="{D4E0A56B-1B6E-4191-8363-BDE2227C08EB}" dt="2023-05-31T19:46:49.601" v="6259" actId="108"/>
          <ac:picMkLst>
            <pc:docMk/>
            <pc:sldMk cId="2163174644" sldId="2147308769"/>
            <ac:picMk id="16" creationId="{DFE1DAD0-A23E-31FE-2A89-5608215618D1}"/>
          </ac:picMkLst>
        </pc:picChg>
      </pc:sldChg>
      <pc:sldChg chg="addSp delSp modSp add mod addCm delCm">
        <pc:chgData name="Bella, Betsy" userId="238f6b1e-9703-4644-9493-707d40b7656d" providerId="ADAL" clId="{D4E0A56B-1B6E-4191-8363-BDE2227C08EB}" dt="2023-05-31T21:13:54.099" v="6495"/>
        <pc:sldMkLst>
          <pc:docMk/>
          <pc:sldMk cId="3813006698" sldId="2147308787"/>
        </pc:sldMkLst>
        <pc:spChg chg="mod">
          <ac:chgData name="Bella, Betsy" userId="238f6b1e-9703-4644-9493-707d40b7656d" providerId="ADAL" clId="{D4E0A56B-1B6E-4191-8363-BDE2227C08EB}" dt="2023-05-31T17:16:30.766" v="1295" actId="1076"/>
          <ac:spMkLst>
            <pc:docMk/>
            <pc:sldMk cId="3813006698" sldId="2147308787"/>
            <ac:spMk id="2" creationId="{119D3D6C-62D1-5236-A3D0-F3B63FC2E50F}"/>
          </ac:spMkLst>
        </pc:spChg>
        <pc:spChg chg="mod">
          <ac:chgData name="Bella, Betsy" userId="238f6b1e-9703-4644-9493-707d40b7656d" providerId="ADAL" clId="{D4E0A56B-1B6E-4191-8363-BDE2227C08EB}" dt="2023-05-31T17:13:52.603" v="1217"/>
          <ac:spMkLst>
            <pc:docMk/>
            <pc:sldMk cId="3813006698" sldId="2147308787"/>
            <ac:spMk id="6" creationId="{B9DC2212-CF8A-604A-7ECA-305E90C39E85}"/>
          </ac:spMkLst>
        </pc:spChg>
        <pc:spChg chg="add mod">
          <ac:chgData name="Bella, Betsy" userId="238f6b1e-9703-4644-9493-707d40b7656d" providerId="ADAL" clId="{D4E0A56B-1B6E-4191-8363-BDE2227C08EB}" dt="2023-05-31T17:19:44.178" v="1439" actId="207"/>
          <ac:spMkLst>
            <pc:docMk/>
            <pc:sldMk cId="3813006698" sldId="2147308787"/>
            <ac:spMk id="17" creationId="{6D9A22D8-3E4E-C51D-810E-F96B88ADF9C4}"/>
          </ac:spMkLst>
        </pc:spChg>
        <pc:spChg chg="add mod">
          <ac:chgData name="Bella, Betsy" userId="238f6b1e-9703-4644-9493-707d40b7656d" providerId="ADAL" clId="{D4E0A56B-1B6E-4191-8363-BDE2227C08EB}" dt="2023-05-31T17:18:26.200" v="1428" actId="1076"/>
          <ac:spMkLst>
            <pc:docMk/>
            <pc:sldMk cId="3813006698" sldId="2147308787"/>
            <ac:spMk id="18" creationId="{3DD3AE0C-A953-5826-AF58-9CD0B6844E29}"/>
          </ac:spMkLst>
        </pc:spChg>
        <pc:spChg chg="add mod">
          <ac:chgData name="Bella, Betsy" userId="238f6b1e-9703-4644-9493-707d40b7656d" providerId="ADAL" clId="{D4E0A56B-1B6E-4191-8363-BDE2227C08EB}" dt="2023-05-31T17:18:17.608" v="1427" actId="14100"/>
          <ac:spMkLst>
            <pc:docMk/>
            <pc:sldMk cId="3813006698" sldId="2147308787"/>
            <ac:spMk id="21" creationId="{D356C1DB-4B5C-7C62-7B5D-AAB6A704A412}"/>
          </ac:spMkLst>
        </pc:spChg>
        <pc:spChg chg="mod">
          <ac:chgData name="Bella, Betsy" userId="238f6b1e-9703-4644-9493-707d40b7656d" providerId="ADAL" clId="{D4E0A56B-1B6E-4191-8363-BDE2227C08EB}" dt="2023-05-31T17:34:16.500" v="1453" actId="1076"/>
          <ac:spMkLst>
            <pc:docMk/>
            <pc:sldMk cId="3813006698" sldId="2147308787"/>
            <ac:spMk id="22" creationId="{1F28244A-73C9-FB08-AE15-C1E1D8259B2F}"/>
          </ac:spMkLst>
        </pc:spChg>
        <pc:spChg chg="mod">
          <ac:chgData name="Bella, Betsy" userId="238f6b1e-9703-4644-9493-707d40b7656d" providerId="ADAL" clId="{D4E0A56B-1B6E-4191-8363-BDE2227C08EB}" dt="2023-05-31T17:14:47.065" v="1282" actId="1036"/>
          <ac:spMkLst>
            <pc:docMk/>
            <pc:sldMk cId="3813006698" sldId="2147308787"/>
            <ac:spMk id="33" creationId="{A2E97F32-73BA-692D-5C3B-8677C9E072D1}"/>
          </ac:spMkLst>
        </pc:spChg>
        <pc:spChg chg="mod">
          <ac:chgData name="Bella, Betsy" userId="238f6b1e-9703-4644-9493-707d40b7656d" providerId="ADAL" clId="{D4E0A56B-1B6E-4191-8363-BDE2227C08EB}" dt="2023-05-31T17:14:47.065" v="1282" actId="1036"/>
          <ac:spMkLst>
            <pc:docMk/>
            <pc:sldMk cId="3813006698" sldId="2147308787"/>
            <ac:spMk id="35" creationId="{6B473E2C-8A63-7139-4233-6E7353049EA8}"/>
          </ac:spMkLst>
        </pc:spChg>
        <pc:spChg chg="mod">
          <ac:chgData name="Bella, Betsy" userId="238f6b1e-9703-4644-9493-707d40b7656d" providerId="ADAL" clId="{D4E0A56B-1B6E-4191-8363-BDE2227C08EB}" dt="2023-05-31T17:14:47.065" v="1282" actId="1036"/>
          <ac:spMkLst>
            <pc:docMk/>
            <pc:sldMk cId="3813006698" sldId="2147308787"/>
            <ac:spMk id="41" creationId="{6409AD13-EF52-27FB-A71F-720331E42449}"/>
          </ac:spMkLst>
        </pc:spChg>
        <pc:spChg chg="mod">
          <ac:chgData name="Bella, Betsy" userId="238f6b1e-9703-4644-9493-707d40b7656d" providerId="ADAL" clId="{D4E0A56B-1B6E-4191-8363-BDE2227C08EB}" dt="2023-05-31T17:15:31.710" v="1286" actId="1076"/>
          <ac:spMkLst>
            <pc:docMk/>
            <pc:sldMk cId="3813006698" sldId="2147308787"/>
            <ac:spMk id="125" creationId="{D0A9B39E-B5D5-072F-A94D-BA7B59CBD91F}"/>
          </ac:spMkLst>
        </pc:spChg>
        <pc:spChg chg="mod">
          <ac:chgData name="Bella, Betsy" userId="238f6b1e-9703-4644-9493-707d40b7656d" providerId="ADAL" clId="{D4E0A56B-1B6E-4191-8363-BDE2227C08EB}" dt="2023-05-31T17:15:31.710" v="1286" actId="1076"/>
          <ac:spMkLst>
            <pc:docMk/>
            <pc:sldMk cId="3813006698" sldId="2147308787"/>
            <ac:spMk id="149" creationId="{2A52F82F-02AD-4527-F060-AF0048170E87}"/>
          </ac:spMkLst>
        </pc:spChg>
        <pc:spChg chg="mod">
          <ac:chgData name="Bella, Betsy" userId="238f6b1e-9703-4644-9493-707d40b7656d" providerId="ADAL" clId="{D4E0A56B-1B6E-4191-8363-BDE2227C08EB}" dt="2023-05-31T17:15:31.710" v="1286" actId="1076"/>
          <ac:spMkLst>
            <pc:docMk/>
            <pc:sldMk cId="3813006698" sldId="2147308787"/>
            <ac:spMk id="166" creationId="{7A675423-7877-6911-ACD4-E6B6B74AF8CD}"/>
          </ac:spMkLst>
        </pc:spChg>
        <pc:spChg chg="mod">
          <ac:chgData name="Bella, Betsy" userId="238f6b1e-9703-4644-9493-707d40b7656d" providerId="ADAL" clId="{D4E0A56B-1B6E-4191-8363-BDE2227C08EB}" dt="2023-05-31T17:16:27.674" v="1294" actId="1076"/>
          <ac:spMkLst>
            <pc:docMk/>
            <pc:sldMk cId="3813006698" sldId="2147308787"/>
            <ac:spMk id="168" creationId="{8E4C6ED0-4420-DEF9-4F54-97B29289A050}"/>
          </ac:spMkLst>
        </pc:spChg>
        <pc:spChg chg="mod">
          <ac:chgData name="Bella, Betsy" userId="238f6b1e-9703-4644-9493-707d40b7656d" providerId="ADAL" clId="{D4E0A56B-1B6E-4191-8363-BDE2227C08EB}" dt="2023-05-31T17:15:40.828" v="1287" actId="1076"/>
          <ac:spMkLst>
            <pc:docMk/>
            <pc:sldMk cId="3813006698" sldId="2147308787"/>
            <ac:spMk id="186" creationId="{9A877630-2C03-2457-E9F2-EF83026FC2E6}"/>
          </ac:spMkLst>
        </pc:spChg>
        <pc:spChg chg="mod">
          <ac:chgData name="Bella, Betsy" userId="238f6b1e-9703-4644-9493-707d40b7656d" providerId="ADAL" clId="{D4E0A56B-1B6E-4191-8363-BDE2227C08EB}" dt="2023-05-31T17:15:40.828" v="1287" actId="1076"/>
          <ac:spMkLst>
            <pc:docMk/>
            <pc:sldMk cId="3813006698" sldId="2147308787"/>
            <ac:spMk id="187" creationId="{4625BF56-AC37-D12F-26A2-AB9FA2624190}"/>
          </ac:spMkLst>
        </pc:spChg>
        <pc:spChg chg="mod">
          <ac:chgData name="Bella, Betsy" userId="238f6b1e-9703-4644-9493-707d40b7656d" providerId="ADAL" clId="{D4E0A56B-1B6E-4191-8363-BDE2227C08EB}" dt="2023-05-31T17:16:21.152" v="1293" actId="1076"/>
          <ac:spMkLst>
            <pc:docMk/>
            <pc:sldMk cId="3813006698" sldId="2147308787"/>
            <ac:spMk id="189" creationId="{B1C8395E-5E97-99CD-B065-8CF1683B11E1}"/>
          </ac:spMkLst>
        </pc:spChg>
        <pc:spChg chg="mod">
          <ac:chgData name="Bella, Betsy" userId="238f6b1e-9703-4644-9493-707d40b7656d" providerId="ADAL" clId="{D4E0A56B-1B6E-4191-8363-BDE2227C08EB}" dt="2023-05-31T17:20:07.218" v="1442" actId="207"/>
          <ac:spMkLst>
            <pc:docMk/>
            <pc:sldMk cId="3813006698" sldId="2147308787"/>
            <ac:spMk id="191" creationId="{8C7D2083-1B7D-F702-A3C2-5BD9324971BC}"/>
          </ac:spMkLst>
        </pc:spChg>
        <pc:spChg chg="mod">
          <ac:chgData name="Bella, Betsy" userId="238f6b1e-9703-4644-9493-707d40b7656d" providerId="ADAL" clId="{D4E0A56B-1B6E-4191-8363-BDE2227C08EB}" dt="2023-05-31T17:19:55.571" v="1441" actId="207"/>
          <ac:spMkLst>
            <pc:docMk/>
            <pc:sldMk cId="3813006698" sldId="2147308787"/>
            <ac:spMk id="193" creationId="{7D4F51D9-BCC0-ACDE-B710-F8A0E85687F2}"/>
          </ac:spMkLst>
        </pc:spChg>
        <pc:grpChg chg="mod">
          <ac:chgData name="Bella, Betsy" userId="238f6b1e-9703-4644-9493-707d40b7656d" providerId="ADAL" clId="{D4E0A56B-1B6E-4191-8363-BDE2227C08EB}" dt="2023-05-31T17:15:17.946" v="1285" actId="1076"/>
          <ac:grpSpMkLst>
            <pc:docMk/>
            <pc:sldMk cId="3813006698" sldId="2147308787"/>
            <ac:grpSpMk id="5" creationId="{B1198F40-B10C-ADD6-35FC-1F556EFCAD0C}"/>
          </ac:grpSpMkLst>
        </pc:grpChg>
        <pc:grpChg chg="mod">
          <ac:chgData name="Bella, Betsy" userId="238f6b1e-9703-4644-9493-707d40b7656d" providerId="ADAL" clId="{D4E0A56B-1B6E-4191-8363-BDE2227C08EB}" dt="2023-05-31T17:19:55.571" v="1441" actId="207"/>
          <ac:grpSpMkLst>
            <pc:docMk/>
            <pc:sldMk cId="3813006698" sldId="2147308787"/>
            <ac:grpSpMk id="7" creationId="{739E1711-5840-C5CB-F7A9-6145A80C590C}"/>
          </ac:grpSpMkLst>
        </pc:grpChg>
        <pc:picChg chg="mod">
          <ac:chgData name="Bella, Betsy" userId="238f6b1e-9703-4644-9493-707d40b7656d" providerId="ADAL" clId="{D4E0A56B-1B6E-4191-8363-BDE2227C08EB}" dt="2023-05-31T17:15:17.946" v="1285" actId="1076"/>
          <ac:picMkLst>
            <pc:docMk/>
            <pc:sldMk cId="3813006698" sldId="2147308787"/>
            <ac:picMk id="11" creationId="{055BBCBE-E91D-16CD-24D3-FB48E19BE4D2}"/>
          </ac:picMkLst>
        </pc:picChg>
        <pc:picChg chg="mod">
          <ac:chgData name="Bella, Betsy" userId="238f6b1e-9703-4644-9493-707d40b7656d" providerId="ADAL" clId="{D4E0A56B-1B6E-4191-8363-BDE2227C08EB}" dt="2023-05-31T17:14:47.065" v="1282" actId="1036"/>
          <ac:picMkLst>
            <pc:docMk/>
            <pc:sldMk cId="3813006698" sldId="2147308787"/>
            <ac:picMk id="19" creationId="{65C58ABF-099A-CD99-305A-27C3ADD63708}"/>
          </ac:picMkLst>
        </pc:picChg>
        <pc:picChg chg="add del mod">
          <ac:chgData name="Bella, Betsy" userId="238f6b1e-9703-4644-9493-707d40b7656d" providerId="ADAL" clId="{D4E0A56B-1B6E-4191-8363-BDE2227C08EB}" dt="2023-05-31T17:18:55.008" v="1432" actId="478"/>
          <ac:picMkLst>
            <pc:docMk/>
            <pc:sldMk cId="3813006698" sldId="2147308787"/>
            <ac:picMk id="23" creationId="{6DC8F507-9FDC-F797-5A2B-4B51C1CD98BE}"/>
          </ac:picMkLst>
        </pc:picChg>
        <pc:picChg chg="add mod">
          <ac:chgData name="Bella, Betsy" userId="238f6b1e-9703-4644-9493-707d40b7656d" providerId="ADAL" clId="{D4E0A56B-1B6E-4191-8363-BDE2227C08EB}" dt="2023-05-31T17:19:03.750" v="1437" actId="1076"/>
          <ac:picMkLst>
            <pc:docMk/>
            <pc:sldMk cId="3813006698" sldId="2147308787"/>
            <ac:picMk id="26" creationId="{05F06BFF-40B4-EFCC-4439-9253F7A071BB}"/>
          </ac:picMkLst>
        </pc:picChg>
        <pc:picChg chg="mod">
          <ac:chgData name="Bella, Betsy" userId="238f6b1e-9703-4644-9493-707d40b7656d" providerId="ADAL" clId="{D4E0A56B-1B6E-4191-8363-BDE2227C08EB}" dt="2023-05-31T17:15:31.710" v="1286" actId="1076"/>
          <ac:picMkLst>
            <pc:docMk/>
            <pc:sldMk cId="3813006698" sldId="2147308787"/>
            <ac:picMk id="28" creationId="{D8722713-1F22-8DA5-1B89-8F036DB07D82}"/>
          </ac:picMkLst>
        </pc:picChg>
        <pc:picChg chg="mod">
          <ac:chgData name="Bella, Betsy" userId="238f6b1e-9703-4644-9493-707d40b7656d" providerId="ADAL" clId="{D4E0A56B-1B6E-4191-8363-BDE2227C08EB}" dt="2023-05-31T17:14:47.065" v="1282" actId="1036"/>
          <ac:picMkLst>
            <pc:docMk/>
            <pc:sldMk cId="3813006698" sldId="2147308787"/>
            <ac:picMk id="30" creationId="{7BA64D5A-943D-422F-0D9B-12FA6A7746BA}"/>
          </ac:picMkLst>
        </pc:picChg>
        <pc:picChg chg="mod">
          <ac:chgData name="Bella, Betsy" userId="238f6b1e-9703-4644-9493-707d40b7656d" providerId="ADAL" clId="{D4E0A56B-1B6E-4191-8363-BDE2227C08EB}" dt="2023-05-31T17:15:40.828" v="1287" actId="1076"/>
          <ac:picMkLst>
            <pc:docMk/>
            <pc:sldMk cId="3813006698" sldId="2147308787"/>
            <ac:picMk id="42" creationId="{4ED36FD8-ED04-DD90-5675-4FEEC4397AAF}"/>
          </ac:picMkLst>
        </pc:picChg>
        <pc:cxnChg chg="mod">
          <ac:chgData name="Bella, Betsy" userId="238f6b1e-9703-4644-9493-707d40b7656d" providerId="ADAL" clId="{D4E0A56B-1B6E-4191-8363-BDE2227C08EB}" dt="2023-05-31T17:15:40.828" v="1287" actId="1076"/>
          <ac:cxnSpMkLst>
            <pc:docMk/>
            <pc:sldMk cId="3813006698" sldId="2147308787"/>
            <ac:cxnSpMk id="10" creationId="{BBEA17F2-9942-6EAC-139C-ABB2BFFD28D4}"/>
          </ac:cxnSpMkLst>
        </pc:cxnChg>
        <pc:cxnChg chg="mod">
          <ac:chgData name="Bella, Betsy" userId="238f6b1e-9703-4644-9493-707d40b7656d" providerId="ADAL" clId="{D4E0A56B-1B6E-4191-8363-BDE2227C08EB}" dt="2023-05-31T17:15:31.710" v="1286" actId="1076"/>
          <ac:cxnSpMkLst>
            <pc:docMk/>
            <pc:sldMk cId="3813006698" sldId="2147308787"/>
            <ac:cxnSpMk id="12" creationId="{43859394-CD64-4A23-1B06-45369DB91497}"/>
          </ac:cxnSpMkLst>
        </pc:cxnChg>
        <pc:cxnChg chg="mod">
          <ac:chgData name="Bella, Betsy" userId="238f6b1e-9703-4644-9493-707d40b7656d" providerId="ADAL" clId="{D4E0A56B-1B6E-4191-8363-BDE2227C08EB}" dt="2023-05-31T17:34:19.992" v="1454" actId="14100"/>
          <ac:cxnSpMkLst>
            <pc:docMk/>
            <pc:sldMk cId="3813006698" sldId="2147308787"/>
            <ac:cxnSpMk id="16" creationId="{46EC4FC4-0283-9099-849A-0A38E6C9DE58}"/>
          </ac:cxnSpMkLst>
        </pc:cxnChg>
        <pc:cxnChg chg="mod">
          <ac:chgData name="Bella, Betsy" userId="238f6b1e-9703-4644-9493-707d40b7656d" providerId="ADAL" clId="{D4E0A56B-1B6E-4191-8363-BDE2227C08EB}" dt="2023-05-31T17:34:11.686" v="1452" actId="14100"/>
          <ac:cxnSpMkLst>
            <pc:docMk/>
            <pc:sldMk cId="3813006698" sldId="2147308787"/>
            <ac:cxnSpMk id="20" creationId="{F43B7467-9007-34DB-9806-27A0C365DB67}"/>
          </ac:cxnSpMkLst>
        </pc:cxnChg>
        <pc:cxnChg chg="mod ord">
          <ac:chgData name="Bella, Betsy" userId="238f6b1e-9703-4644-9493-707d40b7656d" providerId="ADAL" clId="{D4E0A56B-1B6E-4191-8363-BDE2227C08EB}" dt="2023-05-31T17:16:06.255" v="1292" actId="167"/>
          <ac:cxnSpMkLst>
            <pc:docMk/>
            <pc:sldMk cId="3813006698" sldId="2147308787"/>
            <ac:cxnSpMk id="24" creationId="{169B98EC-08CB-D50D-E6D9-565CB3196F51}"/>
          </ac:cxnSpMkLst>
        </pc:cxnChg>
        <pc:cxnChg chg="add del mod">
          <ac:chgData name="Bella, Betsy" userId="238f6b1e-9703-4644-9493-707d40b7656d" providerId="ADAL" clId="{D4E0A56B-1B6E-4191-8363-BDE2227C08EB}" dt="2023-05-31T17:20:19.632" v="1444" actId="11529"/>
          <ac:cxnSpMkLst>
            <pc:docMk/>
            <pc:sldMk cId="3813006698" sldId="2147308787"/>
            <ac:cxnSpMk id="29" creationId="{545ECA58-E6DE-9468-994E-B664EAA4BE06}"/>
          </ac:cxnSpMkLst>
        </pc:cxnChg>
        <pc:cxnChg chg="add mod">
          <ac:chgData name="Bella, Betsy" userId="238f6b1e-9703-4644-9493-707d40b7656d" providerId="ADAL" clId="{D4E0A56B-1B6E-4191-8363-BDE2227C08EB}" dt="2023-05-31T17:20:33.625" v="1446" actId="1582"/>
          <ac:cxnSpMkLst>
            <pc:docMk/>
            <pc:sldMk cId="3813006698" sldId="2147308787"/>
            <ac:cxnSpMk id="32" creationId="{A693D4F3-096E-2505-E3B3-86B71B71E39F}"/>
          </ac:cxnSpMkLst>
        </pc:cxnChg>
        <pc:cxnChg chg="mod">
          <ac:chgData name="Bella, Betsy" userId="238f6b1e-9703-4644-9493-707d40b7656d" providerId="ADAL" clId="{D4E0A56B-1B6E-4191-8363-BDE2227C08EB}" dt="2023-05-31T17:14:47.065" v="1282" actId="1036"/>
          <ac:cxnSpMkLst>
            <pc:docMk/>
            <pc:sldMk cId="3813006698" sldId="2147308787"/>
            <ac:cxnSpMk id="40" creationId="{890B5777-A38A-2841-AA2C-68072369F10A}"/>
          </ac:cxnSpMkLst>
        </pc:cxnChg>
      </pc:sldChg>
      <pc:sldChg chg="modSp add del mod">
        <pc:chgData name="Bella, Betsy" userId="238f6b1e-9703-4644-9493-707d40b7656d" providerId="ADAL" clId="{D4E0A56B-1B6E-4191-8363-BDE2227C08EB}" dt="2023-05-31T16:48:27.157" v="939" actId="47"/>
        <pc:sldMkLst>
          <pc:docMk/>
          <pc:sldMk cId="3874191154" sldId="2147308795"/>
        </pc:sldMkLst>
        <pc:spChg chg="mod">
          <ac:chgData name="Bella, Betsy" userId="238f6b1e-9703-4644-9493-707d40b7656d" providerId="ADAL" clId="{D4E0A56B-1B6E-4191-8363-BDE2227C08EB}" dt="2023-05-31T16:47:33.891" v="938" actId="2085"/>
          <ac:spMkLst>
            <pc:docMk/>
            <pc:sldMk cId="3874191154" sldId="2147308795"/>
            <ac:spMk id="20" creationId="{943E7264-CE8F-8738-F87D-DA0522420626}"/>
          </ac:spMkLst>
        </pc:spChg>
      </pc:sldChg>
      <pc:sldChg chg="addSp delSp modSp add mod addCm delCm modCm">
        <pc:chgData name="Bella, Betsy" userId="238f6b1e-9703-4644-9493-707d40b7656d" providerId="ADAL" clId="{D4E0A56B-1B6E-4191-8363-BDE2227C08EB}" dt="2023-05-31T19:56:25.499" v="6342"/>
        <pc:sldMkLst>
          <pc:docMk/>
          <pc:sldMk cId="3724816923" sldId="2147308797"/>
        </pc:sldMkLst>
        <pc:spChg chg="del mod">
          <ac:chgData name="Bella, Betsy" userId="238f6b1e-9703-4644-9493-707d40b7656d" providerId="ADAL" clId="{D4E0A56B-1B6E-4191-8363-BDE2227C08EB}" dt="2023-05-31T17:47:08.961" v="2744" actId="478"/>
          <ac:spMkLst>
            <pc:docMk/>
            <pc:sldMk cId="3724816923" sldId="2147308797"/>
            <ac:spMk id="2" creationId="{C4077B64-487F-D8F2-CEC9-AC1CDBC02DED}"/>
          </ac:spMkLst>
        </pc:spChg>
        <pc:spChg chg="del mod">
          <ac:chgData name="Bella, Betsy" userId="238f6b1e-9703-4644-9493-707d40b7656d" providerId="ADAL" clId="{D4E0A56B-1B6E-4191-8363-BDE2227C08EB}" dt="2023-05-31T17:47:08.961" v="2744" actId="478"/>
          <ac:spMkLst>
            <pc:docMk/>
            <pc:sldMk cId="3724816923" sldId="2147308797"/>
            <ac:spMk id="3" creationId="{DEAD3F21-1D51-F030-8BD7-3F2246A43955}"/>
          </ac:spMkLst>
        </pc:spChg>
        <pc:spChg chg="mod">
          <ac:chgData name="Bella, Betsy" userId="238f6b1e-9703-4644-9493-707d40b7656d" providerId="ADAL" clId="{D4E0A56B-1B6E-4191-8363-BDE2227C08EB}" dt="2023-05-31T19:54:59.454" v="6339" actId="20577"/>
          <ac:spMkLst>
            <pc:docMk/>
            <pc:sldMk cId="3724816923" sldId="2147308797"/>
            <ac:spMk id="4" creationId="{A3626E2B-1B6A-E4CE-5141-DFDCB655D32A}"/>
          </ac:spMkLst>
        </pc:spChg>
        <pc:spChg chg="del mod">
          <ac:chgData name="Bella, Betsy" userId="238f6b1e-9703-4644-9493-707d40b7656d" providerId="ADAL" clId="{D4E0A56B-1B6E-4191-8363-BDE2227C08EB}" dt="2023-05-31T17:47:08.961" v="2744" actId="478"/>
          <ac:spMkLst>
            <pc:docMk/>
            <pc:sldMk cId="3724816923" sldId="2147308797"/>
            <ac:spMk id="5" creationId="{C08E85C0-FC1C-285E-A31D-DAFF2AFDB795}"/>
          </ac:spMkLst>
        </pc:spChg>
        <pc:spChg chg="add mod">
          <ac:chgData name="Bella, Betsy" userId="238f6b1e-9703-4644-9493-707d40b7656d" providerId="ADAL" clId="{D4E0A56B-1B6E-4191-8363-BDE2227C08EB}" dt="2023-05-31T17:41:05.127" v="2205" actId="20577"/>
          <ac:spMkLst>
            <pc:docMk/>
            <pc:sldMk cId="3724816923" sldId="2147308797"/>
            <ac:spMk id="6" creationId="{BCD918F9-9F11-84AC-2DB8-A7B90E604AB4}"/>
          </ac:spMkLst>
        </pc:spChg>
        <pc:spChg chg="mod">
          <ac:chgData name="Bella, Betsy" userId="238f6b1e-9703-4644-9493-707d40b7656d" providerId="ADAL" clId="{D4E0A56B-1B6E-4191-8363-BDE2227C08EB}" dt="2023-05-31T19:29:12.563" v="6162" actId="20577"/>
          <ac:spMkLst>
            <pc:docMk/>
            <pc:sldMk cId="3724816923" sldId="2147308797"/>
            <ac:spMk id="7" creationId="{CD660652-B0A0-DDD1-F462-3D09BFC466F4}"/>
          </ac:spMkLst>
        </pc:spChg>
        <pc:spChg chg="mod topLvl">
          <ac:chgData name="Bella, Betsy" userId="238f6b1e-9703-4644-9493-707d40b7656d" providerId="ADAL" clId="{D4E0A56B-1B6E-4191-8363-BDE2227C08EB}" dt="2023-05-31T19:36:11.509" v="6180" actId="1076"/>
          <ac:spMkLst>
            <pc:docMk/>
            <pc:sldMk cId="3724816923" sldId="2147308797"/>
            <ac:spMk id="8" creationId="{1B210B9B-412B-08D8-655D-9FB405134F96}"/>
          </ac:spMkLst>
        </pc:spChg>
        <pc:spChg chg="del mod">
          <ac:chgData name="Bella, Betsy" userId="238f6b1e-9703-4644-9493-707d40b7656d" providerId="ADAL" clId="{D4E0A56B-1B6E-4191-8363-BDE2227C08EB}" dt="2023-05-31T17:47:14.553" v="2745" actId="478"/>
          <ac:spMkLst>
            <pc:docMk/>
            <pc:sldMk cId="3724816923" sldId="2147308797"/>
            <ac:spMk id="9" creationId="{DFF96F2F-05B7-A30B-91B5-9252DB7637C7}"/>
          </ac:spMkLst>
        </pc:spChg>
        <pc:spChg chg="mod">
          <ac:chgData name="Bella, Betsy" userId="238f6b1e-9703-4644-9493-707d40b7656d" providerId="ADAL" clId="{D4E0A56B-1B6E-4191-8363-BDE2227C08EB}" dt="2023-05-31T18:47:04.288" v="4091" actId="1076"/>
          <ac:spMkLst>
            <pc:docMk/>
            <pc:sldMk cId="3724816923" sldId="2147308797"/>
            <ac:spMk id="11" creationId="{E86486D2-17B4-45CE-85B8-8D44E55995D6}"/>
          </ac:spMkLst>
        </pc:spChg>
        <pc:spChg chg="add mod">
          <ac:chgData name="Bella, Betsy" userId="238f6b1e-9703-4644-9493-707d40b7656d" providerId="ADAL" clId="{D4E0A56B-1B6E-4191-8363-BDE2227C08EB}" dt="2023-05-31T19:41:00.425" v="6188" actId="2085"/>
          <ac:spMkLst>
            <pc:docMk/>
            <pc:sldMk cId="3724816923" sldId="2147308797"/>
            <ac:spMk id="13" creationId="{CE2EE8CD-9410-57DC-3741-EB87602452FA}"/>
          </ac:spMkLst>
        </pc:spChg>
        <pc:spChg chg="add mod">
          <ac:chgData name="Bella, Betsy" userId="238f6b1e-9703-4644-9493-707d40b7656d" providerId="ADAL" clId="{D4E0A56B-1B6E-4191-8363-BDE2227C08EB}" dt="2023-05-31T19:41:00.425" v="6188" actId="2085"/>
          <ac:spMkLst>
            <pc:docMk/>
            <pc:sldMk cId="3724816923" sldId="2147308797"/>
            <ac:spMk id="14" creationId="{85329D6F-2317-168E-2367-029739743EFB}"/>
          </ac:spMkLst>
        </pc:spChg>
        <pc:spChg chg="mod">
          <ac:chgData name="Bella, Betsy" userId="238f6b1e-9703-4644-9493-707d40b7656d" providerId="ADAL" clId="{D4E0A56B-1B6E-4191-8363-BDE2227C08EB}" dt="2023-05-31T19:29:17.654" v="6165" actId="20577"/>
          <ac:spMkLst>
            <pc:docMk/>
            <pc:sldMk cId="3724816923" sldId="2147308797"/>
            <ac:spMk id="15" creationId="{07D44F2B-5E24-154B-FFB3-693B25DDB139}"/>
          </ac:spMkLst>
        </pc:spChg>
        <pc:spChg chg="del">
          <ac:chgData name="Bella, Betsy" userId="238f6b1e-9703-4644-9493-707d40b7656d" providerId="ADAL" clId="{D4E0A56B-1B6E-4191-8363-BDE2227C08EB}" dt="2023-05-31T17:43:52.032" v="2405" actId="478"/>
          <ac:spMkLst>
            <pc:docMk/>
            <pc:sldMk cId="3724816923" sldId="2147308797"/>
            <ac:spMk id="17" creationId="{57E03CDB-AFAD-7007-BEAB-633EC74B4996}"/>
          </ac:spMkLst>
        </pc:spChg>
        <pc:spChg chg="add mod">
          <ac:chgData name="Bella, Betsy" userId="238f6b1e-9703-4644-9493-707d40b7656d" providerId="ADAL" clId="{D4E0A56B-1B6E-4191-8363-BDE2227C08EB}" dt="2023-05-31T19:41:00.425" v="6188" actId="2085"/>
          <ac:spMkLst>
            <pc:docMk/>
            <pc:sldMk cId="3724816923" sldId="2147308797"/>
            <ac:spMk id="19" creationId="{3FF848B3-7A77-7045-7CA6-92767B1186A5}"/>
          </ac:spMkLst>
        </pc:spChg>
        <pc:spChg chg="mod">
          <ac:chgData name="Bella, Betsy" userId="238f6b1e-9703-4644-9493-707d40b7656d" providerId="ADAL" clId="{D4E0A56B-1B6E-4191-8363-BDE2227C08EB}" dt="2023-05-31T19:36:25.719" v="6181" actId="1076"/>
          <ac:spMkLst>
            <pc:docMk/>
            <pc:sldMk cId="3724816923" sldId="2147308797"/>
            <ac:spMk id="20" creationId="{943E7264-CE8F-8738-F87D-DA0522420626}"/>
          </ac:spMkLst>
        </pc:spChg>
        <pc:spChg chg="add mod">
          <ac:chgData name="Bella, Betsy" userId="238f6b1e-9703-4644-9493-707d40b7656d" providerId="ADAL" clId="{D4E0A56B-1B6E-4191-8363-BDE2227C08EB}" dt="2023-05-31T19:41:00.425" v="6188" actId="2085"/>
          <ac:spMkLst>
            <pc:docMk/>
            <pc:sldMk cId="3724816923" sldId="2147308797"/>
            <ac:spMk id="21" creationId="{9BF3B4B4-2F6B-EBAC-65A3-F4969D131146}"/>
          </ac:spMkLst>
        </pc:spChg>
        <pc:spChg chg="add mod">
          <ac:chgData name="Bella, Betsy" userId="238f6b1e-9703-4644-9493-707d40b7656d" providerId="ADAL" clId="{D4E0A56B-1B6E-4191-8363-BDE2227C08EB}" dt="2023-05-31T19:41:00.425" v="6188" actId="2085"/>
          <ac:spMkLst>
            <pc:docMk/>
            <pc:sldMk cId="3724816923" sldId="2147308797"/>
            <ac:spMk id="22" creationId="{D9FEF044-D1F2-8F9B-569C-69C792B2DE52}"/>
          </ac:spMkLst>
        </pc:spChg>
        <pc:spChg chg="add del mod">
          <ac:chgData name="Bella, Betsy" userId="238f6b1e-9703-4644-9493-707d40b7656d" providerId="ADAL" clId="{D4E0A56B-1B6E-4191-8363-BDE2227C08EB}" dt="2023-05-31T18:05:22.376" v="3184" actId="478"/>
          <ac:spMkLst>
            <pc:docMk/>
            <pc:sldMk cId="3724816923" sldId="2147308797"/>
            <ac:spMk id="24" creationId="{F24B220C-4EE5-DCEE-CEDB-73DFC7D04236}"/>
          </ac:spMkLst>
        </pc:spChg>
        <pc:spChg chg="add mod">
          <ac:chgData name="Bella, Betsy" userId="238f6b1e-9703-4644-9493-707d40b7656d" providerId="ADAL" clId="{D4E0A56B-1B6E-4191-8363-BDE2227C08EB}" dt="2023-05-31T19:41:00.425" v="6188" actId="2085"/>
          <ac:spMkLst>
            <pc:docMk/>
            <pc:sldMk cId="3724816923" sldId="2147308797"/>
            <ac:spMk id="25" creationId="{F5C1D0A4-B63C-37C0-EAA6-4147ED3B9A9C}"/>
          </ac:spMkLst>
        </pc:spChg>
        <pc:spChg chg="add mod">
          <ac:chgData name="Bella, Betsy" userId="238f6b1e-9703-4644-9493-707d40b7656d" providerId="ADAL" clId="{D4E0A56B-1B6E-4191-8363-BDE2227C08EB}" dt="2023-05-31T19:41:00.425" v="6188" actId="2085"/>
          <ac:spMkLst>
            <pc:docMk/>
            <pc:sldMk cId="3724816923" sldId="2147308797"/>
            <ac:spMk id="26" creationId="{872FA7BB-96E0-3ED5-0A31-BE585AE0F957}"/>
          </ac:spMkLst>
        </pc:spChg>
        <pc:spChg chg="add mod">
          <ac:chgData name="Bella, Betsy" userId="238f6b1e-9703-4644-9493-707d40b7656d" providerId="ADAL" clId="{D4E0A56B-1B6E-4191-8363-BDE2227C08EB}" dt="2023-05-31T19:41:00.425" v="6188" actId="2085"/>
          <ac:spMkLst>
            <pc:docMk/>
            <pc:sldMk cId="3724816923" sldId="2147308797"/>
            <ac:spMk id="31" creationId="{3856F093-3A9E-A60B-47D3-7DD45E345968}"/>
          </ac:spMkLst>
        </pc:spChg>
        <pc:spChg chg="add mod">
          <ac:chgData name="Bella, Betsy" userId="238f6b1e-9703-4644-9493-707d40b7656d" providerId="ADAL" clId="{D4E0A56B-1B6E-4191-8363-BDE2227C08EB}" dt="2023-05-31T19:41:00.425" v="6188" actId="2085"/>
          <ac:spMkLst>
            <pc:docMk/>
            <pc:sldMk cId="3724816923" sldId="2147308797"/>
            <ac:spMk id="34" creationId="{425DF494-5D62-B940-55E1-5DFAC55BB899}"/>
          </ac:spMkLst>
        </pc:spChg>
        <pc:spChg chg="add mod">
          <ac:chgData name="Bella, Betsy" userId="238f6b1e-9703-4644-9493-707d40b7656d" providerId="ADAL" clId="{D4E0A56B-1B6E-4191-8363-BDE2227C08EB}" dt="2023-05-31T19:41:00.425" v="6188" actId="2085"/>
          <ac:spMkLst>
            <pc:docMk/>
            <pc:sldMk cId="3724816923" sldId="2147308797"/>
            <ac:spMk id="35" creationId="{4F6EAC77-C7D1-BC43-175D-7773AA60CDD8}"/>
          </ac:spMkLst>
        </pc:spChg>
        <pc:spChg chg="add mod">
          <ac:chgData name="Bella, Betsy" userId="238f6b1e-9703-4644-9493-707d40b7656d" providerId="ADAL" clId="{D4E0A56B-1B6E-4191-8363-BDE2227C08EB}" dt="2023-05-31T19:41:00.425" v="6188" actId="2085"/>
          <ac:spMkLst>
            <pc:docMk/>
            <pc:sldMk cId="3724816923" sldId="2147308797"/>
            <ac:spMk id="36" creationId="{CE0CD887-0306-6D28-C87F-B2B7C5140383}"/>
          </ac:spMkLst>
        </pc:spChg>
        <pc:spChg chg="del mod">
          <ac:chgData name="Bella, Betsy" userId="238f6b1e-9703-4644-9493-707d40b7656d" providerId="ADAL" clId="{D4E0A56B-1B6E-4191-8363-BDE2227C08EB}" dt="2023-05-31T17:47:14.553" v="2745" actId="478"/>
          <ac:spMkLst>
            <pc:docMk/>
            <pc:sldMk cId="3724816923" sldId="2147308797"/>
            <ac:spMk id="37" creationId="{CC2A7EFA-970B-DFD5-00F5-9CF430DF0854}"/>
          </ac:spMkLst>
        </pc:spChg>
        <pc:spChg chg="del mod">
          <ac:chgData name="Bella, Betsy" userId="238f6b1e-9703-4644-9493-707d40b7656d" providerId="ADAL" clId="{D4E0A56B-1B6E-4191-8363-BDE2227C08EB}" dt="2023-05-31T17:47:14.553" v="2745" actId="478"/>
          <ac:spMkLst>
            <pc:docMk/>
            <pc:sldMk cId="3724816923" sldId="2147308797"/>
            <ac:spMk id="38" creationId="{FEC1077E-D14E-6063-5710-7934BC88118E}"/>
          </ac:spMkLst>
        </pc:spChg>
        <pc:spChg chg="del mod">
          <ac:chgData name="Bella, Betsy" userId="238f6b1e-9703-4644-9493-707d40b7656d" providerId="ADAL" clId="{D4E0A56B-1B6E-4191-8363-BDE2227C08EB}" dt="2023-05-31T17:47:14.553" v="2745" actId="478"/>
          <ac:spMkLst>
            <pc:docMk/>
            <pc:sldMk cId="3724816923" sldId="2147308797"/>
            <ac:spMk id="39" creationId="{89BC1EB5-9ED8-CEE5-C2CD-52209E0B9C7A}"/>
          </ac:spMkLst>
        </pc:spChg>
        <pc:spChg chg="add mod">
          <ac:chgData name="Bella, Betsy" userId="238f6b1e-9703-4644-9493-707d40b7656d" providerId="ADAL" clId="{D4E0A56B-1B6E-4191-8363-BDE2227C08EB}" dt="2023-05-31T19:41:00.425" v="6188" actId="2085"/>
          <ac:spMkLst>
            <pc:docMk/>
            <pc:sldMk cId="3724816923" sldId="2147308797"/>
            <ac:spMk id="43" creationId="{8DCED25E-2980-B1BD-52F6-8D9BE93F6AC1}"/>
          </ac:spMkLst>
        </pc:spChg>
        <pc:spChg chg="add mod">
          <ac:chgData name="Bella, Betsy" userId="238f6b1e-9703-4644-9493-707d40b7656d" providerId="ADAL" clId="{D4E0A56B-1B6E-4191-8363-BDE2227C08EB}" dt="2023-05-31T18:44:53.794" v="3933" actId="20577"/>
          <ac:spMkLst>
            <pc:docMk/>
            <pc:sldMk cId="3724816923" sldId="2147308797"/>
            <ac:spMk id="44" creationId="{30922BF7-E243-9127-1DD3-4CAED0C531FF}"/>
          </ac:spMkLst>
        </pc:spChg>
        <pc:spChg chg="add del mod ord">
          <ac:chgData name="Bella, Betsy" userId="238f6b1e-9703-4644-9493-707d40b7656d" providerId="ADAL" clId="{D4E0A56B-1B6E-4191-8363-BDE2227C08EB}" dt="2023-05-31T18:44:38.408" v="3912" actId="478"/>
          <ac:spMkLst>
            <pc:docMk/>
            <pc:sldMk cId="3724816923" sldId="2147308797"/>
            <ac:spMk id="46" creationId="{B44A23D9-2566-B2C2-2F6B-CF242D74298A}"/>
          </ac:spMkLst>
        </pc:spChg>
        <pc:grpChg chg="del">
          <ac:chgData name="Bella, Betsy" userId="238f6b1e-9703-4644-9493-707d40b7656d" providerId="ADAL" clId="{D4E0A56B-1B6E-4191-8363-BDE2227C08EB}" dt="2023-05-31T17:45:53.135" v="2525" actId="478"/>
          <ac:grpSpMkLst>
            <pc:docMk/>
            <pc:sldMk cId="3724816923" sldId="2147308797"/>
            <ac:grpSpMk id="33" creationId="{BD388219-E6DC-128B-37C5-793F14F0C5C7}"/>
          </ac:grpSpMkLst>
        </pc:grpChg>
        <pc:grpChg chg="del">
          <ac:chgData name="Bella, Betsy" userId="238f6b1e-9703-4644-9493-707d40b7656d" providerId="ADAL" clId="{D4E0A56B-1B6E-4191-8363-BDE2227C08EB}" dt="2023-05-31T17:41:54.736" v="2209" actId="478"/>
          <ac:grpSpMkLst>
            <pc:docMk/>
            <pc:sldMk cId="3724816923" sldId="2147308797"/>
            <ac:grpSpMk id="41" creationId="{26548320-0CB3-6CE8-B4E2-FE5361A4009A}"/>
          </ac:grpSpMkLst>
        </pc:grpChg>
        <pc:picChg chg="add mod">
          <ac:chgData name="Bella, Betsy" userId="238f6b1e-9703-4644-9493-707d40b7656d" providerId="ADAL" clId="{D4E0A56B-1B6E-4191-8363-BDE2227C08EB}" dt="2023-05-31T19:36:11.509" v="6180" actId="1076"/>
          <ac:picMkLst>
            <pc:docMk/>
            <pc:sldMk cId="3724816923" sldId="2147308797"/>
            <ac:picMk id="12" creationId="{F18C9339-7918-E652-4345-BB9CF53B7864}"/>
          </ac:picMkLst>
        </pc:picChg>
        <pc:picChg chg="del topLvl">
          <ac:chgData name="Bella, Betsy" userId="238f6b1e-9703-4644-9493-707d40b7656d" providerId="ADAL" clId="{D4E0A56B-1B6E-4191-8363-BDE2227C08EB}" dt="2023-05-31T17:41:54.736" v="2209" actId="478"/>
          <ac:picMkLst>
            <pc:docMk/>
            <pc:sldMk cId="3724816923" sldId="2147308797"/>
            <ac:picMk id="40" creationId="{81646D13-2373-2990-2FA2-93A5BA5D97C2}"/>
          </ac:picMkLst>
        </pc:picChg>
        <pc:picChg chg="del mod">
          <ac:chgData name="Bella, Betsy" userId="238f6b1e-9703-4644-9493-707d40b7656d" providerId="ADAL" clId="{D4E0A56B-1B6E-4191-8363-BDE2227C08EB}" dt="2023-05-31T19:30:36.543" v="6168" actId="478"/>
          <ac:picMkLst>
            <pc:docMk/>
            <pc:sldMk cId="3724816923" sldId="2147308797"/>
            <ac:picMk id="45" creationId="{5D105D54-4757-1741-5048-62470BF4C4AB}"/>
          </ac:picMkLst>
        </pc:picChg>
        <pc:picChg chg="add mod">
          <ac:chgData name="Bella, Betsy" userId="238f6b1e-9703-4644-9493-707d40b7656d" providerId="ADAL" clId="{D4E0A56B-1B6E-4191-8363-BDE2227C08EB}" dt="2023-05-31T19:36:25.719" v="6181" actId="1076"/>
          <ac:picMkLst>
            <pc:docMk/>
            <pc:sldMk cId="3724816923" sldId="2147308797"/>
            <ac:picMk id="48" creationId="{E8B8E79D-C123-C3F7-D7FA-6009222C79C9}"/>
          </ac:picMkLst>
        </pc:picChg>
        <pc:cxnChg chg="mod">
          <ac:chgData name="Bella, Betsy" userId="238f6b1e-9703-4644-9493-707d40b7656d" providerId="ADAL" clId="{D4E0A56B-1B6E-4191-8363-BDE2227C08EB}" dt="2023-05-31T17:53:30.592" v="2889" actId="1036"/>
          <ac:cxnSpMkLst>
            <pc:docMk/>
            <pc:sldMk cId="3724816923" sldId="2147308797"/>
            <ac:cxnSpMk id="16" creationId="{CED4AC37-BB0C-C611-1801-9762229ED80E}"/>
          </ac:cxnSpMkLst>
        </pc:cxnChg>
        <pc:cxnChg chg="del">
          <ac:chgData name="Bella, Betsy" userId="238f6b1e-9703-4644-9493-707d40b7656d" providerId="ADAL" clId="{D4E0A56B-1B6E-4191-8363-BDE2227C08EB}" dt="2023-05-31T17:44:44.064" v="2499" actId="478"/>
          <ac:cxnSpMkLst>
            <pc:docMk/>
            <pc:sldMk cId="3724816923" sldId="2147308797"/>
            <ac:cxnSpMk id="18" creationId="{18C1FD74-23C4-DF0D-A164-F40A47E5D9A8}"/>
          </ac:cxnSpMkLst>
        </pc:cxnChg>
        <pc:cxnChg chg="mod">
          <ac:chgData name="Bella, Betsy" userId="238f6b1e-9703-4644-9493-707d40b7656d" providerId="ADAL" clId="{D4E0A56B-1B6E-4191-8363-BDE2227C08EB}" dt="2023-05-31T19:35:46.651" v="6179" actId="208"/>
          <ac:cxnSpMkLst>
            <pc:docMk/>
            <pc:sldMk cId="3724816923" sldId="2147308797"/>
            <ac:cxnSpMk id="23" creationId="{EF403EB0-0E84-3F25-EC44-052F88197B30}"/>
          </ac:cxnSpMkLst>
        </pc:cxnChg>
        <pc:cxnChg chg="del mod">
          <ac:chgData name="Bella, Betsy" userId="238f6b1e-9703-4644-9493-707d40b7656d" providerId="ADAL" clId="{D4E0A56B-1B6E-4191-8363-BDE2227C08EB}" dt="2023-05-31T17:47:08.961" v="2744" actId="478"/>
          <ac:cxnSpMkLst>
            <pc:docMk/>
            <pc:sldMk cId="3724816923" sldId="2147308797"/>
            <ac:cxnSpMk id="27" creationId="{B50A2AD8-1A69-6599-50B8-5CA3045AFC4F}"/>
          </ac:cxnSpMkLst>
        </pc:cxnChg>
        <pc:cxnChg chg="del mod">
          <ac:chgData name="Bella, Betsy" userId="238f6b1e-9703-4644-9493-707d40b7656d" providerId="ADAL" clId="{D4E0A56B-1B6E-4191-8363-BDE2227C08EB}" dt="2023-05-31T17:47:14.553" v="2745" actId="478"/>
          <ac:cxnSpMkLst>
            <pc:docMk/>
            <pc:sldMk cId="3724816923" sldId="2147308797"/>
            <ac:cxnSpMk id="29" creationId="{FC27FC70-64EA-CC38-6784-9C1607A2BBE7}"/>
          </ac:cxnSpMkLst>
        </pc:cxnChg>
        <pc:cxnChg chg="del">
          <ac:chgData name="Bella, Betsy" userId="238f6b1e-9703-4644-9493-707d40b7656d" providerId="ADAL" clId="{D4E0A56B-1B6E-4191-8363-BDE2227C08EB}" dt="2023-05-31T17:45:23.120" v="2505" actId="478"/>
          <ac:cxnSpMkLst>
            <pc:docMk/>
            <pc:sldMk cId="3724816923" sldId="2147308797"/>
            <ac:cxnSpMk id="42" creationId="{5AADB505-A9F9-D2B8-5893-54B7DCA4DC83}"/>
          </ac:cxnSpMkLst>
        </pc:cxnChg>
      </pc:sldChg>
      <pc:sldChg chg="addSp delSp modSp add mod delCm">
        <pc:chgData name="Bella, Betsy" userId="238f6b1e-9703-4644-9493-707d40b7656d" providerId="ADAL" clId="{D4E0A56B-1B6E-4191-8363-BDE2227C08EB}" dt="2023-05-31T19:03:27.978" v="5243" actId="20577"/>
        <pc:sldMkLst>
          <pc:docMk/>
          <pc:sldMk cId="2441981812" sldId="2147308798"/>
        </pc:sldMkLst>
        <pc:spChg chg="mod">
          <ac:chgData name="Bella, Betsy" userId="238f6b1e-9703-4644-9493-707d40b7656d" providerId="ADAL" clId="{D4E0A56B-1B6E-4191-8363-BDE2227C08EB}" dt="2023-05-31T19:03:27.978" v="5243" actId="20577"/>
          <ac:spMkLst>
            <pc:docMk/>
            <pc:sldMk cId="2441981812" sldId="2147308798"/>
            <ac:spMk id="2" creationId="{6C98523E-5899-8BFF-0F2E-D6D9746E1EE6}"/>
          </ac:spMkLst>
        </pc:spChg>
        <pc:spChg chg="mod">
          <ac:chgData name="Bella, Betsy" userId="238f6b1e-9703-4644-9493-707d40b7656d" providerId="ADAL" clId="{D4E0A56B-1B6E-4191-8363-BDE2227C08EB}" dt="2023-05-31T18:47:55.993" v="4127" actId="20577"/>
          <ac:spMkLst>
            <pc:docMk/>
            <pc:sldMk cId="2441981812" sldId="2147308798"/>
            <ac:spMk id="3" creationId="{4D286D45-BE18-3358-12DA-42E27FE7FE94}"/>
          </ac:spMkLst>
        </pc:spChg>
        <pc:spChg chg="del">
          <ac:chgData name="Bella, Betsy" userId="238f6b1e-9703-4644-9493-707d40b7656d" providerId="ADAL" clId="{D4E0A56B-1B6E-4191-8363-BDE2227C08EB}" dt="2023-05-31T18:48:12.249" v="4128" actId="478"/>
          <ac:spMkLst>
            <pc:docMk/>
            <pc:sldMk cId="2441981812" sldId="2147308798"/>
            <ac:spMk id="5" creationId="{249ED403-77CE-ADAE-142E-261BE087BEB4}"/>
          </ac:spMkLst>
        </pc:spChg>
        <pc:spChg chg="del mod">
          <ac:chgData name="Bella, Betsy" userId="238f6b1e-9703-4644-9493-707d40b7656d" providerId="ADAL" clId="{D4E0A56B-1B6E-4191-8363-BDE2227C08EB}" dt="2023-05-31T18:48:13.576" v="4130" actId="478"/>
          <ac:spMkLst>
            <pc:docMk/>
            <pc:sldMk cId="2441981812" sldId="2147308798"/>
            <ac:spMk id="6" creationId="{3243BB47-FA02-4720-3BE8-19D63F5652A4}"/>
          </ac:spMkLst>
        </pc:spChg>
        <pc:spChg chg="add del mod">
          <ac:chgData name="Bella, Betsy" userId="238f6b1e-9703-4644-9493-707d40b7656d" providerId="ADAL" clId="{D4E0A56B-1B6E-4191-8363-BDE2227C08EB}" dt="2023-05-31T19:01:52.010" v="5118" actId="478"/>
          <ac:spMkLst>
            <pc:docMk/>
            <pc:sldMk cId="2441981812" sldId="2147308798"/>
            <ac:spMk id="7" creationId="{872AAA1A-4123-29B8-9FE7-44DE39D26781}"/>
          </ac:spMkLst>
        </pc:spChg>
        <pc:spChg chg="mod">
          <ac:chgData name="Bella, Betsy" userId="238f6b1e-9703-4644-9493-707d40b7656d" providerId="ADAL" clId="{D4E0A56B-1B6E-4191-8363-BDE2227C08EB}" dt="2023-05-31T19:00:04.457" v="5106" actId="20577"/>
          <ac:spMkLst>
            <pc:docMk/>
            <pc:sldMk cId="2441981812" sldId="2147308798"/>
            <ac:spMk id="17" creationId="{6D305A15-A006-4423-AAF0-4632F46BFB4E}"/>
          </ac:spMkLst>
        </pc:spChg>
        <pc:picChg chg="add mod">
          <ac:chgData name="Bella, Betsy" userId="238f6b1e-9703-4644-9493-707d40b7656d" providerId="ADAL" clId="{D4E0A56B-1B6E-4191-8363-BDE2227C08EB}" dt="2023-05-31T19:02:02.503" v="5122" actId="1076"/>
          <ac:picMkLst>
            <pc:docMk/>
            <pc:sldMk cId="2441981812" sldId="2147308798"/>
            <ac:picMk id="9" creationId="{55085548-A035-7172-4D3B-5A464CB6A488}"/>
          </ac:picMkLst>
        </pc:picChg>
      </pc:sldChg>
      <pc:sldChg chg="add del">
        <pc:chgData name="Bella, Betsy" userId="238f6b1e-9703-4644-9493-707d40b7656d" providerId="ADAL" clId="{D4E0A56B-1B6E-4191-8363-BDE2227C08EB}" dt="2023-05-31T19:05:43.189" v="5247" actId="47"/>
        <pc:sldMkLst>
          <pc:docMk/>
          <pc:sldMk cId="368764162" sldId="2147308799"/>
        </pc:sldMkLst>
      </pc:sldChg>
      <pc:sldChg chg="addSp delSp modSp mod">
        <pc:chgData name="Bella, Betsy" userId="238f6b1e-9703-4644-9493-707d40b7656d" providerId="ADAL" clId="{D4E0A56B-1B6E-4191-8363-BDE2227C08EB}" dt="2023-05-31T20:07:25.460" v="6470" actId="113"/>
        <pc:sldMkLst>
          <pc:docMk/>
          <pc:sldMk cId="568560014" sldId="2147308799"/>
        </pc:sldMkLst>
        <pc:spChg chg="del">
          <ac:chgData name="Bella, Betsy" userId="238f6b1e-9703-4644-9493-707d40b7656d" providerId="ADAL" clId="{D4E0A56B-1B6E-4191-8363-BDE2227C08EB}" dt="2023-05-31T19:56:48.590" v="6344" actId="478"/>
          <ac:spMkLst>
            <pc:docMk/>
            <pc:sldMk cId="568560014" sldId="2147308799"/>
            <ac:spMk id="2" creationId="{1A7CFC74-7835-85AE-AB1E-1F06110EAD78}"/>
          </ac:spMkLst>
        </pc:spChg>
        <pc:spChg chg="add del">
          <ac:chgData name="Bella, Betsy" userId="238f6b1e-9703-4644-9493-707d40b7656d" providerId="ADAL" clId="{D4E0A56B-1B6E-4191-8363-BDE2227C08EB}" dt="2023-05-31T19:53:40.701" v="6319" actId="478"/>
          <ac:spMkLst>
            <pc:docMk/>
            <pc:sldMk cId="568560014" sldId="2147308799"/>
            <ac:spMk id="4" creationId="{DB6AF63B-DACF-BC03-70B3-5598DD6E9D6A}"/>
          </ac:spMkLst>
        </pc:spChg>
        <pc:spChg chg="del mod">
          <ac:chgData name="Bella, Betsy" userId="238f6b1e-9703-4644-9493-707d40b7656d" providerId="ADAL" clId="{D4E0A56B-1B6E-4191-8363-BDE2227C08EB}" dt="2023-05-31T20:05:06.895" v="6399" actId="478"/>
          <ac:spMkLst>
            <pc:docMk/>
            <pc:sldMk cId="568560014" sldId="2147308799"/>
            <ac:spMk id="7" creationId="{A3E0696F-969C-A431-7A72-1DEF50C321CE}"/>
          </ac:spMkLst>
        </pc:spChg>
        <pc:spChg chg="del mod">
          <ac:chgData name="Bella, Betsy" userId="238f6b1e-9703-4644-9493-707d40b7656d" providerId="ADAL" clId="{D4E0A56B-1B6E-4191-8363-BDE2227C08EB}" dt="2023-05-31T20:05:06.895" v="6399" actId="478"/>
          <ac:spMkLst>
            <pc:docMk/>
            <pc:sldMk cId="568560014" sldId="2147308799"/>
            <ac:spMk id="8" creationId="{8CDA9F82-8496-165B-0EA3-E4732B8E6190}"/>
          </ac:spMkLst>
        </pc:spChg>
        <pc:spChg chg="mod">
          <ac:chgData name="Bella, Betsy" userId="238f6b1e-9703-4644-9493-707d40b7656d" providerId="ADAL" clId="{D4E0A56B-1B6E-4191-8363-BDE2227C08EB}" dt="2023-05-31T19:54:04.299" v="6326" actId="164"/>
          <ac:spMkLst>
            <pc:docMk/>
            <pc:sldMk cId="568560014" sldId="2147308799"/>
            <ac:spMk id="10" creationId="{ECEF15C0-F2C2-BE57-1D12-D97B3099E0CC}"/>
          </ac:spMkLst>
        </pc:spChg>
        <pc:spChg chg="mod">
          <ac:chgData name="Bella, Betsy" userId="238f6b1e-9703-4644-9493-707d40b7656d" providerId="ADAL" clId="{D4E0A56B-1B6E-4191-8363-BDE2227C08EB}" dt="2023-05-31T19:54:10.128" v="6327" actId="164"/>
          <ac:spMkLst>
            <pc:docMk/>
            <pc:sldMk cId="568560014" sldId="2147308799"/>
            <ac:spMk id="12" creationId="{FD058DC4-27DD-805C-990F-A773D615D9DC}"/>
          </ac:spMkLst>
        </pc:spChg>
        <pc:spChg chg="mod">
          <ac:chgData name="Bella, Betsy" userId="238f6b1e-9703-4644-9493-707d40b7656d" providerId="ADAL" clId="{D4E0A56B-1B6E-4191-8363-BDE2227C08EB}" dt="2023-05-31T20:01:48.838" v="6357" actId="20577"/>
          <ac:spMkLst>
            <pc:docMk/>
            <pc:sldMk cId="568560014" sldId="2147308799"/>
            <ac:spMk id="14" creationId="{1254FC61-BA03-558D-0D39-D077D361C72E}"/>
          </ac:spMkLst>
        </pc:spChg>
        <pc:spChg chg="del mod">
          <ac:chgData name="Bella, Betsy" userId="238f6b1e-9703-4644-9493-707d40b7656d" providerId="ADAL" clId="{D4E0A56B-1B6E-4191-8363-BDE2227C08EB}" dt="2023-05-31T20:05:06.895" v="6399" actId="478"/>
          <ac:spMkLst>
            <pc:docMk/>
            <pc:sldMk cId="568560014" sldId="2147308799"/>
            <ac:spMk id="16" creationId="{9E3CCF6F-0351-1B3C-2C60-1BC865F509DF}"/>
          </ac:spMkLst>
        </pc:spChg>
        <pc:grpChg chg="add del mod">
          <ac:chgData name="Bella, Betsy" userId="238f6b1e-9703-4644-9493-707d40b7656d" providerId="ADAL" clId="{D4E0A56B-1B6E-4191-8363-BDE2227C08EB}" dt="2023-05-31T20:05:06.895" v="6399" actId="478"/>
          <ac:grpSpMkLst>
            <pc:docMk/>
            <pc:sldMk cId="568560014" sldId="2147308799"/>
            <ac:grpSpMk id="6" creationId="{FBACE6DF-7DEE-1B12-015F-83009037A208}"/>
          </ac:grpSpMkLst>
        </pc:grpChg>
        <pc:grpChg chg="add del mod">
          <ac:chgData name="Bella, Betsy" userId="238f6b1e-9703-4644-9493-707d40b7656d" providerId="ADAL" clId="{D4E0A56B-1B6E-4191-8363-BDE2227C08EB}" dt="2023-05-31T20:05:06.895" v="6399" actId="478"/>
          <ac:grpSpMkLst>
            <pc:docMk/>
            <pc:sldMk cId="568560014" sldId="2147308799"/>
            <ac:grpSpMk id="9" creationId="{541455E3-2912-174F-9203-E7761462BC69}"/>
          </ac:grpSpMkLst>
        </pc:grpChg>
        <pc:grpChg chg="add del mod">
          <ac:chgData name="Bella, Betsy" userId="238f6b1e-9703-4644-9493-707d40b7656d" providerId="ADAL" clId="{D4E0A56B-1B6E-4191-8363-BDE2227C08EB}" dt="2023-05-31T20:05:06.895" v="6399" actId="478"/>
          <ac:grpSpMkLst>
            <pc:docMk/>
            <pc:sldMk cId="568560014" sldId="2147308799"/>
            <ac:grpSpMk id="11" creationId="{A4F201D9-B37C-E8EF-1D70-FBBC912CF386}"/>
          </ac:grpSpMkLst>
        </pc:grpChg>
        <pc:graphicFrameChg chg="add mod modGraphic">
          <ac:chgData name="Bella, Betsy" userId="238f6b1e-9703-4644-9493-707d40b7656d" providerId="ADAL" clId="{D4E0A56B-1B6E-4191-8363-BDE2227C08EB}" dt="2023-05-31T20:07:25.460" v="6470" actId="113"/>
          <ac:graphicFrameMkLst>
            <pc:docMk/>
            <pc:sldMk cId="568560014" sldId="2147308799"/>
            <ac:graphicFrameMk id="13" creationId="{06FC6C74-7102-DA51-E5DF-577B410CC26E}"/>
          </ac:graphicFrameMkLst>
        </pc:graphicFrameChg>
        <pc:graphicFrameChg chg="add del mod">
          <ac:chgData name="Bella, Betsy" userId="238f6b1e-9703-4644-9493-707d40b7656d" providerId="ADAL" clId="{D4E0A56B-1B6E-4191-8363-BDE2227C08EB}" dt="2023-05-31T20:02:54.002" v="6371"/>
          <ac:graphicFrameMkLst>
            <pc:docMk/>
            <pc:sldMk cId="568560014" sldId="2147308799"/>
            <ac:graphicFrameMk id="15" creationId="{FE30C740-1DBE-81E8-B93E-204679FE6D20}"/>
          </ac:graphicFrameMkLst>
        </pc:graphicFrameChg>
        <pc:graphicFrameChg chg="add del mod">
          <ac:chgData name="Bella, Betsy" userId="238f6b1e-9703-4644-9493-707d40b7656d" providerId="ADAL" clId="{D4E0A56B-1B6E-4191-8363-BDE2227C08EB}" dt="2023-05-31T20:03:03.688" v="6374" actId="478"/>
          <ac:graphicFrameMkLst>
            <pc:docMk/>
            <pc:sldMk cId="568560014" sldId="2147308799"/>
            <ac:graphicFrameMk id="18" creationId="{0A26194F-0E60-38A3-331F-A07540B10C79}"/>
          </ac:graphicFrameMkLst>
        </pc:graphicFrameChg>
        <pc:graphicFrameChg chg="add del mod">
          <ac:chgData name="Bella, Betsy" userId="238f6b1e-9703-4644-9493-707d40b7656d" providerId="ADAL" clId="{D4E0A56B-1B6E-4191-8363-BDE2227C08EB}" dt="2023-05-31T20:03:14.334" v="6377" actId="478"/>
          <ac:graphicFrameMkLst>
            <pc:docMk/>
            <pc:sldMk cId="568560014" sldId="2147308799"/>
            <ac:graphicFrameMk id="20" creationId="{112E0F83-4A2F-E609-E432-89D3EAC94F0C}"/>
          </ac:graphicFrameMkLst>
        </pc:graphicFrameChg>
        <pc:cxnChg chg="del mod">
          <ac:chgData name="Bella, Betsy" userId="238f6b1e-9703-4644-9493-707d40b7656d" providerId="ADAL" clId="{D4E0A56B-1B6E-4191-8363-BDE2227C08EB}" dt="2023-05-31T20:05:06.895" v="6399" actId="478"/>
          <ac:cxnSpMkLst>
            <pc:docMk/>
            <pc:sldMk cId="568560014" sldId="2147308799"/>
            <ac:cxnSpMk id="5" creationId="{981A01ED-4476-5FDF-66C0-323F8B350C22}"/>
          </ac:cxnSpMkLst>
        </pc:cxnChg>
        <pc:cxnChg chg="mod">
          <ac:chgData name="Bella, Betsy" userId="238f6b1e-9703-4644-9493-707d40b7656d" providerId="ADAL" clId="{D4E0A56B-1B6E-4191-8363-BDE2227C08EB}" dt="2023-05-31T19:54:04.299" v="6326" actId="164"/>
          <ac:cxnSpMkLst>
            <pc:docMk/>
            <pc:sldMk cId="568560014" sldId="2147308799"/>
            <ac:cxnSpMk id="17" creationId="{A4E1A83C-7D33-A523-D787-4C0D924B0A9F}"/>
          </ac:cxnSpMkLst>
        </pc:cxnChg>
        <pc:cxnChg chg="mod">
          <ac:chgData name="Bella, Betsy" userId="238f6b1e-9703-4644-9493-707d40b7656d" providerId="ADAL" clId="{D4E0A56B-1B6E-4191-8363-BDE2227C08EB}" dt="2023-05-31T19:54:37.270" v="6328" actId="164"/>
          <ac:cxnSpMkLst>
            <pc:docMk/>
            <pc:sldMk cId="568560014" sldId="2147308799"/>
            <ac:cxnSpMk id="19" creationId="{07DA3CA9-884F-C495-D922-BC4A718BDEAB}"/>
          </ac:cxnSpMkLst>
        </pc:cxnChg>
        <pc:cxnChg chg="mod">
          <ac:chgData name="Bella, Betsy" userId="238f6b1e-9703-4644-9493-707d40b7656d" providerId="ADAL" clId="{D4E0A56B-1B6E-4191-8363-BDE2227C08EB}" dt="2023-05-31T19:54:10.128" v="6327" actId="164"/>
          <ac:cxnSpMkLst>
            <pc:docMk/>
            <pc:sldMk cId="568560014" sldId="2147308799"/>
            <ac:cxnSpMk id="21" creationId="{D2D64406-5E7D-52CA-1164-F8F333580443}"/>
          </ac:cxnSpMkLst>
        </pc:cxnChg>
        <pc:cxnChg chg="del mod">
          <ac:chgData name="Bella, Betsy" userId="238f6b1e-9703-4644-9493-707d40b7656d" providerId="ADAL" clId="{D4E0A56B-1B6E-4191-8363-BDE2227C08EB}" dt="2023-05-31T20:05:06.895" v="6399" actId="478"/>
          <ac:cxnSpMkLst>
            <pc:docMk/>
            <pc:sldMk cId="568560014" sldId="2147308799"/>
            <ac:cxnSpMk id="22" creationId="{62654E43-4C06-D894-733D-1ED1D4FD1E3D}"/>
          </ac:cxnSpMkLst>
        </pc:cxnChg>
        <pc:cxnChg chg="del mod">
          <ac:chgData name="Bella, Betsy" userId="238f6b1e-9703-4644-9493-707d40b7656d" providerId="ADAL" clId="{D4E0A56B-1B6E-4191-8363-BDE2227C08EB}" dt="2023-05-31T20:05:06.895" v="6399" actId="478"/>
          <ac:cxnSpMkLst>
            <pc:docMk/>
            <pc:sldMk cId="568560014" sldId="2147308799"/>
            <ac:cxnSpMk id="23" creationId="{1F0D2B60-BFD2-F4ED-A90C-82880CBC5B52}"/>
          </ac:cxnSpMkLst>
        </pc:cxnChg>
      </pc:sldChg>
    </pc:docChg>
  </pc:docChgLst>
  <pc:docChgLst>
    <pc:chgData name="Bella, Betsy" userId="238f6b1e-9703-4644-9493-707d40b7656d" providerId="ADAL" clId="{F585DB74-AC95-47B4-A56C-FE378DCF23B9}"/>
    <pc:docChg chg="custSel modSld">
      <pc:chgData name="Bella, Betsy" userId="238f6b1e-9703-4644-9493-707d40b7656d" providerId="ADAL" clId="{F585DB74-AC95-47B4-A56C-FE378DCF23B9}" dt="2023-06-08T18:55:41.452" v="10" actId="732"/>
      <pc:docMkLst>
        <pc:docMk/>
      </pc:docMkLst>
      <pc:sldChg chg="delSp modSp mod">
        <pc:chgData name="Bella, Betsy" userId="238f6b1e-9703-4644-9493-707d40b7656d" providerId="ADAL" clId="{F585DB74-AC95-47B4-A56C-FE378DCF23B9}" dt="2023-06-08T18:55:41.452" v="10" actId="732"/>
        <pc:sldMkLst>
          <pc:docMk/>
          <pc:sldMk cId="2163174644" sldId="2147308769"/>
        </pc:sldMkLst>
        <pc:picChg chg="mod modCrop">
          <ac:chgData name="Bella, Betsy" userId="238f6b1e-9703-4644-9493-707d40b7656d" providerId="ADAL" clId="{F585DB74-AC95-47B4-A56C-FE378DCF23B9}" dt="2023-06-08T18:55:41.452" v="10" actId="732"/>
          <ac:picMkLst>
            <pc:docMk/>
            <pc:sldMk cId="2163174644" sldId="2147308769"/>
            <ac:picMk id="9" creationId="{CCCFAA5B-4002-043F-0E2D-1444ABDFD0C9}"/>
          </ac:picMkLst>
        </pc:picChg>
        <pc:picChg chg="del mod">
          <ac:chgData name="Bella, Betsy" userId="238f6b1e-9703-4644-9493-707d40b7656d" providerId="ADAL" clId="{F585DB74-AC95-47B4-A56C-FE378DCF23B9}" dt="2023-06-08T18:54:53.559" v="1" actId="478"/>
          <ac:picMkLst>
            <pc:docMk/>
            <pc:sldMk cId="2163174644" sldId="2147308769"/>
            <ac:picMk id="16" creationId="{DFE1DAD0-A23E-31FE-2A89-5608215618D1}"/>
          </ac:picMkLst>
        </pc:picChg>
      </pc:sldChg>
    </pc:docChg>
  </pc:docChgLst>
  <pc:docChgLst>
    <pc:chgData name="Ahyoung Huff" userId="S::ahyoung.huff_healthtechsolutions.com#ext#@nasua.onmicrosoft.com::2f40f69b-696b-4b0f-aa3b-814d5e51792b" providerId="AD" clId="Web-{AA6E2EA6-DEDD-2D17-15D3-85DD46958F7C}"/>
    <pc:docChg chg="modSld">
      <pc:chgData name="Ahyoung Huff" userId="S::ahyoung.huff_healthtechsolutions.com#ext#@nasua.onmicrosoft.com::2f40f69b-696b-4b0f-aa3b-814d5e51792b" providerId="AD" clId="Web-{AA6E2EA6-DEDD-2D17-15D3-85DD46958F7C}" dt="2023-05-25T17:59:46.271" v="556"/>
      <pc:docMkLst>
        <pc:docMk/>
      </pc:docMkLst>
      <pc:sldChg chg="modNotes">
        <pc:chgData name="Ahyoung Huff" userId="S::ahyoung.huff_healthtechsolutions.com#ext#@nasua.onmicrosoft.com::2f40f69b-696b-4b0f-aa3b-814d5e51792b" providerId="AD" clId="Web-{AA6E2EA6-DEDD-2D17-15D3-85DD46958F7C}" dt="2023-05-25T17:59:46.271" v="556"/>
        <pc:sldMkLst>
          <pc:docMk/>
          <pc:sldMk cId="4056237176" sldId="2147308730"/>
        </pc:sldMkLst>
      </pc:sldChg>
    </pc:docChg>
  </pc:docChgLst>
  <pc:docChgLst>
    <pc:chgData name="Bella, Betsy" userId="238f6b1e-9703-4644-9493-707d40b7656d" providerId="ADAL" clId="{301E690E-C89B-471A-B2D6-0E17D5224EF1}"/>
    <pc:docChg chg="modSld">
      <pc:chgData name="Bella, Betsy" userId="238f6b1e-9703-4644-9493-707d40b7656d" providerId="ADAL" clId="{301E690E-C89B-471A-B2D6-0E17D5224EF1}" dt="2023-05-18T14:19:09.343" v="14"/>
      <pc:docMkLst>
        <pc:docMk/>
      </pc:docMkLst>
      <pc:sldChg chg="modCm">
        <pc:chgData name="Bella, Betsy" userId="238f6b1e-9703-4644-9493-707d40b7656d" providerId="ADAL" clId="{301E690E-C89B-471A-B2D6-0E17D5224EF1}" dt="2023-05-18T14:05:12.356" v="0"/>
        <pc:sldMkLst>
          <pc:docMk/>
          <pc:sldMk cId="3874712331" sldId="2141411373"/>
        </pc:sldMkLst>
      </pc:sldChg>
      <pc:sldChg chg="addCm modCm">
        <pc:chgData name="Bella, Betsy" userId="238f6b1e-9703-4644-9493-707d40b7656d" providerId="ADAL" clId="{301E690E-C89B-471A-B2D6-0E17D5224EF1}" dt="2023-05-18T14:08:00.363" v="2"/>
        <pc:sldMkLst>
          <pc:docMk/>
          <pc:sldMk cId="3372347818" sldId="2141411374"/>
        </pc:sldMkLst>
      </pc:sldChg>
      <pc:sldChg chg="addCm modCm">
        <pc:chgData name="Bella, Betsy" userId="238f6b1e-9703-4644-9493-707d40b7656d" providerId="ADAL" clId="{301E690E-C89B-471A-B2D6-0E17D5224EF1}" dt="2023-05-18T14:09:48.734" v="4"/>
        <pc:sldMkLst>
          <pc:docMk/>
          <pc:sldMk cId="1467694123" sldId="2141411375"/>
        </pc:sldMkLst>
      </pc:sldChg>
      <pc:sldChg chg="modSp mod addCm">
        <pc:chgData name="Bella, Betsy" userId="238f6b1e-9703-4644-9493-707d40b7656d" providerId="ADAL" clId="{301E690E-C89B-471A-B2D6-0E17D5224EF1}" dt="2023-05-18T14:14:57.349" v="8"/>
        <pc:sldMkLst>
          <pc:docMk/>
          <pc:sldMk cId="3619606384" sldId="2141411376"/>
        </pc:sldMkLst>
        <pc:spChg chg="mod">
          <ac:chgData name="Bella, Betsy" userId="238f6b1e-9703-4644-9493-707d40b7656d" providerId="ADAL" clId="{301E690E-C89B-471A-B2D6-0E17D5224EF1}" dt="2023-05-18T14:13:42.489" v="7" actId="14100"/>
          <ac:spMkLst>
            <pc:docMk/>
            <pc:sldMk cId="3619606384" sldId="2141411376"/>
            <ac:spMk id="9" creationId="{98A1E333-BD92-4E6C-A309-2C171A64B106}"/>
          </ac:spMkLst>
        </pc:spChg>
      </pc:sldChg>
      <pc:sldChg chg="addCm modCm">
        <pc:chgData name="Bella, Betsy" userId="238f6b1e-9703-4644-9493-707d40b7656d" providerId="ADAL" clId="{301E690E-C89B-471A-B2D6-0E17D5224EF1}" dt="2023-05-18T14:10:49.888" v="6"/>
        <pc:sldMkLst>
          <pc:docMk/>
          <pc:sldMk cId="93080596" sldId="2147308696"/>
        </pc:sldMkLst>
      </pc:sldChg>
      <pc:sldChg chg="modSp mod modCm">
        <pc:chgData name="Bella, Betsy" userId="238f6b1e-9703-4644-9493-707d40b7656d" providerId="ADAL" clId="{301E690E-C89B-471A-B2D6-0E17D5224EF1}" dt="2023-05-18T14:15:56.990" v="11"/>
        <pc:sldMkLst>
          <pc:docMk/>
          <pc:sldMk cId="1891808210" sldId="2147308698"/>
        </pc:sldMkLst>
        <pc:spChg chg="mod">
          <ac:chgData name="Bella, Betsy" userId="238f6b1e-9703-4644-9493-707d40b7656d" providerId="ADAL" clId="{301E690E-C89B-471A-B2D6-0E17D5224EF1}" dt="2023-05-18T14:15:04.826" v="9" actId="20577"/>
          <ac:spMkLst>
            <pc:docMk/>
            <pc:sldMk cId="1891808210" sldId="2147308698"/>
            <ac:spMk id="9" creationId="{98A1E333-BD92-4E6C-A309-2C171A64B106}"/>
          </ac:spMkLst>
        </pc:spChg>
      </pc:sldChg>
      <pc:sldChg chg="modCm">
        <pc:chgData name="Bella, Betsy" userId="238f6b1e-9703-4644-9493-707d40b7656d" providerId="ADAL" clId="{301E690E-C89B-471A-B2D6-0E17D5224EF1}" dt="2023-05-18T14:16:51.355" v="12"/>
        <pc:sldMkLst>
          <pc:docMk/>
          <pc:sldMk cId="1255510927" sldId="2147308699"/>
        </pc:sldMkLst>
      </pc:sldChg>
      <pc:sldChg chg="addCm modCm">
        <pc:chgData name="Bella, Betsy" userId="238f6b1e-9703-4644-9493-707d40b7656d" providerId="ADAL" clId="{301E690E-C89B-471A-B2D6-0E17D5224EF1}" dt="2023-05-18T14:19:09.343" v="14"/>
        <pc:sldMkLst>
          <pc:docMk/>
          <pc:sldMk cId="1425595187" sldId="21473087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BDF4DF-3FD4-4ECB-80B3-3E8F46983176}" type="datetimeFigureOut">
              <a:rPr lang="en-US" smtClean="0"/>
              <a:t>6/8/2023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F4FA7-90E7-4199-AA39-04FCCA8C1F8D}" type="slidenum">
              <a:rPr lang="en-US" smtClean="0"/>
              <a:t>‹#›</a:t>
            </a:fld>
            <a:endParaRPr lang="en-US"/>
          </a:p>
        </p:txBody>
      </p:sp>
    </p:spTree>
    <p:extLst>
      <p:ext uri="{BB962C8B-B14F-4D97-AF65-F5344CB8AC3E}">
        <p14:creationId xmlns:p14="http://schemas.microsoft.com/office/powerpoint/2010/main" val="2434872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795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048701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83650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987448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523531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52744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636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555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815649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298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129373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35814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914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842859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015228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183684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688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662527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205065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75523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27697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61399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090120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896664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501096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deloitte.com/about"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5450073"/>
            <a:ext cx="4407673" cy="484463"/>
          </a:xfrm>
        </p:spPr>
        <p:txBody>
          <a:bodyPr anchor="b" anchorCtr="0"/>
          <a:lstStyle>
            <a:lvl1pPr>
              <a:lnSpc>
                <a:spcPct val="85000"/>
              </a:lnSpc>
              <a:defRPr sz="2800" b="0" baseline="0">
                <a:latin typeface="+mn-lt"/>
              </a:defRPr>
            </a:lvl1pPr>
          </a:lstStyle>
          <a:p>
            <a:r>
              <a:rPr lang="en-US"/>
              <a:t>Click to edit Title</a:t>
            </a:r>
          </a:p>
        </p:txBody>
      </p:sp>
      <p:sp>
        <p:nvSpPr>
          <p:cNvPr id="6" name="Text Placeholder 9"/>
          <p:cNvSpPr>
            <a:spLocks noGrp="1"/>
          </p:cNvSpPr>
          <p:nvPr>
            <p:ph type="body" sz="quarter" idx="16" hasCustomPrompt="1"/>
          </p:nvPr>
        </p:nvSpPr>
        <p:spPr>
          <a:xfrm>
            <a:off x="914402" y="5940663"/>
            <a:ext cx="4407673" cy="478209"/>
          </a:xfrm>
        </p:spPr>
        <p:txBody>
          <a:bodyPr vert="horz" lIns="0" tIns="0" rIns="0" bIns="0" rtlCol="0">
            <a:noAutofit/>
          </a:bodyPr>
          <a:lstStyle>
            <a:lvl1pPr marL="0" indent="0">
              <a:buNone/>
              <a:defRPr lang="en-US" sz="1200" dirty="0"/>
            </a:lvl1pPr>
          </a:lstStyle>
          <a:p>
            <a:pPr marL="228600" lvl="0" indent="-228600">
              <a:lnSpc>
                <a:spcPct val="130000"/>
              </a:lnSpc>
            </a:pPr>
            <a:r>
              <a:rPr lang="en-US"/>
              <a:t>Click to edit Subtitle</a:t>
            </a:r>
          </a:p>
        </p:txBody>
      </p:sp>
      <p:sp>
        <p:nvSpPr>
          <p:cNvPr id="7" name="Text Placeholder 9"/>
          <p:cNvSpPr>
            <a:spLocks noGrp="1"/>
          </p:cNvSpPr>
          <p:nvPr>
            <p:ph type="body" sz="quarter" idx="17" hasCustomPrompt="1"/>
          </p:nvPr>
        </p:nvSpPr>
        <p:spPr>
          <a:xfrm>
            <a:off x="914402" y="4864287"/>
            <a:ext cx="4407673" cy="348286"/>
          </a:xfrm>
        </p:spPr>
        <p:txBody>
          <a:bodyPr vert="horz" lIns="0" tIns="0" rIns="0" bIns="0" rtlCol="0">
            <a:noAutofit/>
          </a:bodyPr>
          <a:lstStyle>
            <a:lvl1pPr marL="0" indent="0">
              <a:buNone/>
              <a:defRPr lang="en-US" sz="900" b="1" kern="0" cap="all" spc="200" baseline="0" dirty="0">
                <a:solidFill>
                  <a:schemeClr val="tx1">
                    <a:lumMod val="75000"/>
                  </a:schemeClr>
                </a:solidFill>
                <a:ea typeface="Nexa Black" charset="0"/>
                <a:cs typeface="Nexa Black" charset="0"/>
              </a:defRPr>
            </a:lvl1pPr>
          </a:lstStyle>
          <a:p>
            <a:pPr marL="228600" lvl="0" indent="-228600"/>
            <a:r>
              <a:rPr lang="en-US"/>
              <a:t>Date</a:t>
            </a:r>
          </a:p>
        </p:txBody>
      </p:sp>
      <p:sp>
        <p:nvSpPr>
          <p:cNvPr id="8" name="Picture Placeholder 7"/>
          <p:cNvSpPr>
            <a:spLocks noGrp="1"/>
          </p:cNvSpPr>
          <p:nvPr>
            <p:ph type="pic" sz="quarter" idx="19" hasCustomPrompt="1"/>
          </p:nvPr>
        </p:nvSpPr>
        <p:spPr>
          <a:xfrm>
            <a:off x="5322074" y="17037"/>
            <a:ext cx="6869925" cy="6858000"/>
          </a:xfrm>
        </p:spPr>
        <p:txBody>
          <a:bodyPr anchor="ctr"/>
          <a:lstStyle>
            <a:lvl1pPr marL="0" indent="0" algn="ctr">
              <a:buNone/>
              <a:defRPr/>
            </a:lvl1pPr>
          </a:lstStyle>
          <a:p>
            <a:r>
              <a:rPr lang="en-US"/>
              <a:t>Click to insert picture</a:t>
            </a:r>
          </a:p>
        </p:txBody>
      </p:sp>
      <p:pic>
        <p:nvPicPr>
          <p:cNvPr id="50" name="Picture 49">
            <a:extLst>
              <a:ext uri="{FF2B5EF4-FFF2-40B4-BE49-F238E27FC236}">
                <a16:creationId xmlns:a16="http://schemas.microsoft.com/office/drawing/2014/main" id="{2096FE67-C003-B24D-9062-6E47381435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00" y="1081823"/>
            <a:ext cx="2616023" cy="588378"/>
          </a:xfrm>
          <a:prstGeom prst="rect">
            <a:avLst/>
          </a:prstGeom>
        </p:spPr>
      </p:pic>
      <p:grpSp>
        <p:nvGrpSpPr>
          <p:cNvPr id="86" name="Group 85">
            <a:extLst>
              <a:ext uri="{FF2B5EF4-FFF2-40B4-BE49-F238E27FC236}">
                <a16:creationId xmlns:a16="http://schemas.microsoft.com/office/drawing/2014/main" id="{8970C0D7-2804-CD4E-B6C2-5300C797D8CB}"/>
              </a:ext>
            </a:extLst>
          </p:cNvPr>
          <p:cNvGrpSpPr>
            <a:grpSpLocks noChangeAspect="1"/>
          </p:cNvGrpSpPr>
          <p:nvPr userDrawn="1"/>
        </p:nvGrpSpPr>
        <p:grpSpPr>
          <a:xfrm>
            <a:off x="913114" y="775363"/>
            <a:ext cx="1789745" cy="335376"/>
            <a:chOff x="398463" y="404813"/>
            <a:chExt cx="1627187" cy="307976"/>
          </a:xfrm>
          <a:solidFill>
            <a:schemeClr val="tx1"/>
          </a:solidFill>
        </p:grpSpPr>
        <p:sp>
          <p:nvSpPr>
            <p:cNvPr id="87" name="Oval 5">
              <a:extLst>
                <a:ext uri="{FF2B5EF4-FFF2-40B4-BE49-F238E27FC236}">
                  <a16:creationId xmlns:a16="http://schemas.microsoft.com/office/drawing/2014/main" id="{F9E13476-1C72-BB45-9B8F-D8A13801BACC}"/>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88" name="Freeform 6">
              <a:extLst>
                <a:ext uri="{FF2B5EF4-FFF2-40B4-BE49-F238E27FC236}">
                  <a16:creationId xmlns:a16="http://schemas.microsoft.com/office/drawing/2014/main" id="{DC0511DD-06DA-3D42-9CFF-78ED4697E838}"/>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89" name="Rectangle 7">
              <a:extLst>
                <a:ext uri="{FF2B5EF4-FFF2-40B4-BE49-F238E27FC236}">
                  <a16:creationId xmlns:a16="http://schemas.microsoft.com/office/drawing/2014/main" id="{E7765C28-F8F2-0949-8C79-11FBF0554744}"/>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0" name="Freeform 8">
              <a:extLst>
                <a:ext uri="{FF2B5EF4-FFF2-40B4-BE49-F238E27FC236}">
                  <a16:creationId xmlns:a16="http://schemas.microsoft.com/office/drawing/2014/main" id="{33EA952C-C0D1-7941-8FE4-E8E969AA8D96}"/>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1" name="Rectangle 9">
              <a:extLst>
                <a:ext uri="{FF2B5EF4-FFF2-40B4-BE49-F238E27FC236}">
                  <a16:creationId xmlns:a16="http://schemas.microsoft.com/office/drawing/2014/main" id="{C5FAF508-E95F-6840-9ADD-757881F0B551}"/>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2" name="Rectangle 10">
              <a:extLst>
                <a:ext uri="{FF2B5EF4-FFF2-40B4-BE49-F238E27FC236}">
                  <a16:creationId xmlns:a16="http://schemas.microsoft.com/office/drawing/2014/main" id="{C7CCE779-A102-FA47-8AF7-71BFF6E5A57B}"/>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3" name="Freeform 11">
              <a:extLst>
                <a:ext uri="{FF2B5EF4-FFF2-40B4-BE49-F238E27FC236}">
                  <a16:creationId xmlns:a16="http://schemas.microsoft.com/office/drawing/2014/main" id="{56B036DB-F558-B342-BCE5-7308B3E89E85}"/>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4" name="Freeform 12">
              <a:extLst>
                <a:ext uri="{FF2B5EF4-FFF2-40B4-BE49-F238E27FC236}">
                  <a16:creationId xmlns:a16="http://schemas.microsoft.com/office/drawing/2014/main" id="{94C6C559-76A4-BA4B-9703-D9462D0C95BF}"/>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5" name="Freeform 13">
              <a:extLst>
                <a:ext uri="{FF2B5EF4-FFF2-40B4-BE49-F238E27FC236}">
                  <a16:creationId xmlns:a16="http://schemas.microsoft.com/office/drawing/2014/main" id="{886BB48B-85CB-3C47-B6D0-FC7B8E1ACB8E}"/>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6" name="Freeform 14">
              <a:extLst>
                <a:ext uri="{FF2B5EF4-FFF2-40B4-BE49-F238E27FC236}">
                  <a16:creationId xmlns:a16="http://schemas.microsoft.com/office/drawing/2014/main" id="{7112165E-747A-FB4F-9FC2-FEF1DFA01D88}"/>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2362804177"/>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62518"/>
            <a:ext cx="3355975" cy="1169988"/>
          </a:xfrm>
        </p:spPr>
        <p:txBody>
          <a:bodyPr/>
          <a:lstStyle>
            <a:lvl1pPr marL="0" indent="0">
              <a:lnSpc>
                <a:spcPct val="130000"/>
              </a:lnSpc>
              <a:buNone/>
              <a:defRPr sz="1200" baseline="0"/>
            </a:lvl1pPr>
          </a:lstStyle>
          <a:p>
            <a:pPr lvl="0"/>
            <a:r>
              <a:rPr lang="en-US"/>
              <a:t>Click to edit Master text styles</a:t>
            </a:r>
          </a:p>
        </p:txBody>
      </p:sp>
      <p:sp>
        <p:nvSpPr>
          <p:cNvPr id="9" name="Picture Placeholder 1">
            <a:extLst>
              <a:ext uri="{FF2B5EF4-FFF2-40B4-BE49-F238E27FC236}">
                <a16:creationId xmlns:a16="http://schemas.microsoft.com/office/drawing/2014/main" id="{9A78AB07-84F1-4840-9342-D92F7AFBBC46}"/>
              </a:ext>
            </a:extLst>
          </p:cNvPr>
          <p:cNvSpPr>
            <a:spLocks noGrp="1"/>
          </p:cNvSpPr>
          <p:nvPr>
            <p:ph type="pic" sz="quarter" idx="18"/>
          </p:nvPr>
        </p:nvSpPr>
        <p:spPr>
          <a:xfrm>
            <a:off x="5410200" y="1104900"/>
            <a:ext cx="1679369" cy="1341417"/>
          </a:xfrm>
        </p:spPr>
      </p:sp>
      <p:sp>
        <p:nvSpPr>
          <p:cNvPr id="10" name="Picture Placeholder 1">
            <a:extLst>
              <a:ext uri="{FF2B5EF4-FFF2-40B4-BE49-F238E27FC236}">
                <a16:creationId xmlns:a16="http://schemas.microsoft.com/office/drawing/2014/main" id="{A6418CF8-ABDB-254E-ADDF-7733E2BF2402}"/>
              </a:ext>
            </a:extLst>
          </p:cNvPr>
          <p:cNvSpPr>
            <a:spLocks noGrp="1"/>
          </p:cNvSpPr>
          <p:nvPr>
            <p:ph type="pic" sz="quarter" idx="19"/>
          </p:nvPr>
        </p:nvSpPr>
        <p:spPr>
          <a:xfrm>
            <a:off x="5410200" y="2785260"/>
            <a:ext cx="1679369" cy="1341417"/>
          </a:xfrm>
        </p:spPr>
      </p:sp>
      <p:sp>
        <p:nvSpPr>
          <p:cNvPr id="11" name="Picture Placeholder 1">
            <a:extLst>
              <a:ext uri="{FF2B5EF4-FFF2-40B4-BE49-F238E27FC236}">
                <a16:creationId xmlns:a16="http://schemas.microsoft.com/office/drawing/2014/main" id="{2342E74E-2590-0143-99DC-6A21BEF920E0}"/>
              </a:ext>
            </a:extLst>
          </p:cNvPr>
          <p:cNvSpPr>
            <a:spLocks noGrp="1"/>
          </p:cNvSpPr>
          <p:nvPr>
            <p:ph type="pic" sz="quarter" idx="20"/>
          </p:nvPr>
        </p:nvSpPr>
        <p:spPr>
          <a:xfrm>
            <a:off x="5410200" y="4465619"/>
            <a:ext cx="1679369" cy="1341417"/>
          </a:xfrm>
        </p:spPr>
      </p:sp>
    </p:spTree>
    <p:extLst>
      <p:ext uri="{BB962C8B-B14F-4D97-AF65-F5344CB8AC3E}">
        <p14:creationId xmlns:p14="http://schemas.microsoft.com/office/powerpoint/2010/main" val="3670457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62518"/>
            <a:ext cx="3355975" cy="1169988"/>
          </a:xfrm>
        </p:spPr>
        <p:txBody>
          <a:bodyPr/>
          <a:lstStyle>
            <a:lvl1pPr marL="0" indent="0">
              <a:lnSpc>
                <a:spcPct val="130000"/>
              </a:lnSpc>
              <a:buNone/>
              <a:defRPr sz="1200" baseline="0"/>
            </a:lvl1pPr>
          </a:lstStyle>
          <a:p>
            <a:pPr lvl="0"/>
            <a:r>
              <a:rPr lang="en-US"/>
              <a:t>Click to edit Master text styles</a:t>
            </a:r>
          </a:p>
        </p:txBody>
      </p:sp>
      <p:sp>
        <p:nvSpPr>
          <p:cNvPr id="14" name="Picture Placeholder 13">
            <a:extLst>
              <a:ext uri="{FF2B5EF4-FFF2-40B4-BE49-F238E27FC236}">
                <a16:creationId xmlns:a16="http://schemas.microsoft.com/office/drawing/2014/main" id="{17183856-EC12-AA46-8F08-FD8C2ADD4159}"/>
              </a:ext>
            </a:extLst>
          </p:cNvPr>
          <p:cNvSpPr>
            <a:spLocks noGrp="1"/>
          </p:cNvSpPr>
          <p:nvPr>
            <p:ph type="pic" sz="quarter" idx="17"/>
          </p:nvPr>
        </p:nvSpPr>
        <p:spPr>
          <a:xfrm>
            <a:off x="5399088" y="1104900"/>
            <a:ext cx="5878512" cy="4995863"/>
          </a:xfrm>
        </p:spPr>
        <p:txBody>
          <a:bodyPr/>
          <a:lstStyle>
            <a:lvl1pPr marL="0" indent="0">
              <a:buNone/>
              <a:defRPr/>
            </a:lvl1pPr>
          </a:lstStyle>
          <a:p>
            <a:endParaRPr lang="en-US"/>
          </a:p>
        </p:txBody>
      </p:sp>
    </p:spTree>
    <p:extLst>
      <p:ext uri="{BB962C8B-B14F-4D97-AF65-F5344CB8AC3E}">
        <p14:creationId xmlns:p14="http://schemas.microsoft.com/office/powerpoint/2010/main" val="2317651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C60C2A-D45F-42F2-B947-FD0BE392C4FA}"/>
              </a:ext>
            </a:extLst>
          </p:cNvPr>
          <p:cNvGrpSpPr/>
          <p:nvPr userDrawn="1"/>
        </p:nvGrpSpPr>
        <p:grpSpPr>
          <a:xfrm>
            <a:off x="-11703" y="-3628"/>
            <a:ext cx="75101" cy="6861628"/>
            <a:chOff x="-11703" y="-3628"/>
            <a:chExt cx="75101" cy="6861628"/>
          </a:xfrm>
        </p:grpSpPr>
        <p:sp>
          <p:nvSpPr>
            <p:cNvPr id="3" name="Rectangle 2">
              <a:extLst>
                <a:ext uri="{FF2B5EF4-FFF2-40B4-BE49-F238E27FC236}">
                  <a16:creationId xmlns:a16="http://schemas.microsoft.com/office/drawing/2014/main" id="{EA86C045-896D-4896-98E8-D39608A368D6}"/>
                </a:ext>
              </a:extLst>
            </p:cNvPr>
            <p:cNvSpPr/>
            <p:nvPr/>
          </p:nvSpPr>
          <p:spPr>
            <a:xfrm rot="5400000">
              <a:off x="-659267" y="645307"/>
              <a:ext cx="1371600" cy="7373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F07917-9856-4095-97E6-00B4A659292D}"/>
                </a:ext>
              </a:extLst>
            </p:cNvPr>
            <p:cNvSpPr/>
            <p:nvPr/>
          </p:nvSpPr>
          <p:spPr>
            <a:xfrm rot="5400000">
              <a:off x="-659267" y="2016907"/>
              <a:ext cx="1371600" cy="73730"/>
            </a:xfrm>
            <a:prstGeom prst="rec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418B17-5945-4621-998F-6CBAB835CBE6}"/>
                </a:ext>
              </a:extLst>
            </p:cNvPr>
            <p:cNvSpPr/>
            <p:nvPr/>
          </p:nvSpPr>
          <p:spPr>
            <a:xfrm rot="5400000">
              <a:off x="-659267" y="3388507"/>
              <a:ext cx="1371600" cy="73730"/>
            </a:xfrm>
            <a:prstGeom prst="rect">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C1F41B-FB58-48C4-990D-D127F64E05E1}"/>
                </a:ext>
              </a:extLst>
            </p:cNvPr>
            <p:cNvSpPr/>
            <p:nvPr/>
          </p:nvSpPr>
          <p:spPr>
            <a:xfrm rot="5400000">
              <a:off x="-660638" y="4760107"/>
              <a:ext cx="1371600" cy="73730"/>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CD9581-A85D-4C22-9269-9710511CC724}"/>
                </a:ext>
              </a:extLst>
            </p:cNvPr>
            <p:cNvSpPr/>
            <p:nvPr/>
          </p:nvSpPr>
          <p:spPr>
            <a:xfrm rot="5400000">
              <a:off x="-660638" y="6135335"/>
              <a:ext cx="1371600" cy="73730"/>
            </a:xfrm>
            <a:prstGeom prst="rect">
              <a:avLst/>
            </a:prstGeom>
            <a:solidFill>
              <a:srgbClr val="86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5860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p:cNvSpPr/>
          <p:nvPr/>
        </p:nvSpPr>
        <p:spPr>
          <a:xfrm>
            <a:off x="4134012" y="5436072"/>
            <a:ext cx="7143588" cy="1421928"/>
          </a:xfrm>
          <a:prstGeom prst="rect">
            <a:avLst/>
          </a:prstGeom>
        </p:spPr>
        <p:txBody>
          <a:bodyPr wrap="square" numCol="2" spcCol="182880">
            <a:spAutoFit/>
          </a:bodyPr>
          <a:lstStyle/>
          <a:p>
            <a:pPr>
              <a:lnSpc>
                <a:spcPct val="120000"/>
              </a:lnSpc>
            </a:pPr>
            <a:r>
              <a:rPr lang="en-US" sz="700">
                <a:latin typeface="Open Sans" charset="0"/>
                <a:ea typeface="Open Sans" charset="0"/>
                <a:cs typeface="Open Sans" charset="0"/>
              </a:rPr>
              <a:t>Deloitte refers to one or more of Deloitte Touche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lang="en-US" sz="700">
                <a:latin typeface="Open Sans" charset="0"/>
                <a:ea typeface="Open Sans" charset="0"/>
                <a:cs typeface="Open Sans" charset="0"/>
                <a:hlinkClick r:id="rId2"/>
              </a:rPr>
              <a:t>www.deloitte.com/about</a:t>
            </a:r>
            <a:r>
              <a:rPr lang="en-US" sz="700">
                <a:latin typeface="Open Sans" charset="0"/>
                <a:ea typeface="Open Sans" charset="0"/>
                <a:cs typeface="Open Sans" charset="0"/>
              </a:rPr>
              <a:t> for a more detailed description of DTTL and its member firms.</a:t>
            </a:r>
          </a:p>
          <a:p>
            <a:pPr>
              <a:lnSpc>
                <a:spcPct val="120000"/>
              </a:lnSpc>
            </a:pPr>
            <a:endParaRPr lang="en-US" sz="700">
              <a:latin typeface="Open Sans" charset="0"/>
              <a:ea typeface="Open Sans" charset="0"/>
              <a:cs typeface="Open Sans" charset="0"/>
            </a:endParaRPr>
          </a:p>
          <a:p>
            <a:pPr>
              <a:lnSpc>
                <a:spcPct val="120000"/>
              </a:lnSpc>
            </a:pPr>
            <a:endParaRPr lang="en-US" sz="700">
              <a:latin typeface="Open Sans" charset="0"/>
              <a:ea typeface="Open Sans" charset="0"/>
              <a:cs typeface="Open Sans" charset="0"/>
            </a:endParaRPr>
          </a:p>
          <a:p>
            <a:pPr>
              <a:lnSpc>
                <a:spcPct val="120000"/>
              </a:lnSpc>
            </a:pPr>
            <a:endParaRPr lang="en-US" sz="700">
              <a:latin typeface="Open Sans" charset="0"/>
              <a:ea typeface="Open Sans" charset="0"/>
              <a:cs typeface="Open Sans" charset="0"/>
            </a:endParaRPr>
          </a:p>
          <a:p>
            <a:pPr>
              <a:lnSpc>
                <a:spcPct val="120000"/>
              </a:lnSpc>
            </a:pPr>
            <a:endParaRPr lang="en-US" sz="700">
              <a:latin typeface="Open Sans" charset="0"/>
              <a:ea typeface="Open Sans" charset="0"/>
              <a:cs typeface="Open Sans" charset="0"/>
            </a:endParaRPr>
          </a:p>
          <a:p>
            <a:pPr>
              <a:lnSpc>
                <a:spcPct val="120000"/>
              </a:lnSpc>
            </a:pPr>
            <a:r>
              <a:rPr lang="en-US" sz="700">
                <a:latin typeface="Open Sans" charset="0"/>
                <a:ea typeface="Open Sans" charset="0"/>
                <a:cs typeface="Open Sans" charset="0"/>
              </a:rPr>
              <a:t>This communication is for internal distribution and use only among personnel of Deloitte Touche Tohmatsu Limited, its member firms, and their related entities (collectively, the “Deloitte network”). None of the Deloitte network shall be responsible for any loss whatsoever sustained by any person who relies on this communication.</a:t>
            </a:r>
          </a:p>
          <a:p>
            <a:endParaRPr lang="en-US" sz="700">
              <a:latin typeface="Open Sans" charset="0"/>
              <a:ea typeface="Open Sans" charset="0"/>
              <a:cs typeface="Open Sans" charset="0"/>
              <a:sym typeface="Frutiger Next Pro Light" charset="0"/>
            </a:endParaRPr>
          </a:p>
          <a:p>
            <a:r>
              <a:rPr lang="en-US" sz="700" b="1">
                <a:latin typeface="Open Sans" charset="0"/>
                <a:ea typeface="Open Sans" charset="0"/>
                <a:cs typeface="Open Sans" charset="0"/>
                <a:sym typeface="Frutiger Next Pro Light" charset="0"/>
              </a:rPr>
              <a:t>Copyright © 2018 Deloitte Development LLC. </a:t>
            </a:r>
            <a:br>
              <a:rPr lang="en-US" sz="700">
                <a:latin typeface="Open Sans" charset="0"/>
                <a:ea typeface="Open Sans" charset="0"/>
                <a:cs typeface="Open Sans" charset="0"/>
                <a:sym typeface="Frutiger Next Pro Light" charset="0"/>
              </a:rPr>
            </a:br>
            <a:r>
              <a:rPr lang="en-US" sz="700" b="1">
                <a:latin typeface="Open Sans" charset="0"/>
                <a:ea typeface="Open Sans" charset="0"/>
                <a:cs typeface="Open Sans" charset="0"/>
                <a:sym typeface="Frutiger Next Pro Light" charset="0"/>
              </a:rPr>
              <a:t>All rights reserved. </a:t>
            </a:r>
            <a:r>
              <a:rPr lang="en-US" sz="700" b="1">
                <a:latin typeface="Open Sans" charset="0"/>
                <a:ea typeface="Open Sans" charset="0"/>
                <a:cs typeface="Open Sans" charset="0"/>
              </a:rPr>
              <a:t>Member of Deloitte Touche Tohmatsu Limited</a:t>
            </a:r>
          </a:p>
        </p:txBody>
      </p:sp>
      <p:grpSp>
        <p:nvGrpSpPr>
          <p:cNvPr id="4" name="Group 3">
            <a:extLst>
              <a:ext uri="{FF2B5EF4-FFF2-40B4-BE49-F238E27FC236}">
                <a16:creationId xmlns:a16="http://schemas.microsoft.com/office/drawing/2014/main" id="{B3CDC9F6-6D3A-B044-8986-42585410C1E6}"/>
              </a:ext>
            </a:extLst>
          </p:cNvPr>
          <p:cNvGrpSpPr>
            <a:grpSpLocks noChangeAspect="1"/>
          </p:cNvGrpSpPr>
          <p:nvPr userDrawn="1"/>
        </p:nvGrpSpPr>
        <p:grpSpPr>
          <a:xfrm>
            <a:off x="913114" y="775363"/>
            <a:ext cx="1789745" cy="335376"/>
            <a:chOff x="398463" y="404813"/>
            <a:chExt cx="1627187" cy="307976"/>
          </a:xfrm>
          <a:solidFill>
            <a:schemeClr val="tx1"/>
          </a:solidFill>
        </p:grpSpPr>
        <p:sp>
          <p:nvSpPr>
            <p:cNvPr id="6" name="Oval 5">
              <a:extLst>
                <a:ext uri="{FF2B5EF4-FFF2-40B4-BE49-F238E27FC236}">
                  <a16:creationId xmlns:a16="http://schemas.microsoft.com/office/drawing/2014/main" id="{2A301B43-E9A4-514B-8E19-3CB9276706B0}"/>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7" name="Freeform 6">
              <a:extLst>
                <a:ext uri="{FF2B5EF4-FFF2-40B4-BE49-F238E27FC236}">
                  <a16:creationId xmlns:a16="http://schemas.microsoft.com/office/drawing/2014/main" id="{F66EE081-DFE3-9E42-9BBA-222CA8D48AD7}"/>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8" name="Rectangle 7">
              <a:extLst>
                <a:ext uri="{FF2B5EF4-FFF2-40B4-BE49-F238E27FC236}">
                  <a16:creationId xmlns:a16="http://schemas.microsoft.com/office/drawing/2014/main" id="{7FA68F91-720E-2E41-B68C-7C04AE3704DE}"/>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0" name="Freeform 8">
              <a:extLst>
                <a:ext uri="{FF2B5EF4-FFF2-40B4-BE49-F238E27FC236}">
                  <a16:creationId xmlns:a16="http://schemas.microsoft.com/office/drawing/2014/main" id="{985E8269-CECF-B042-8E6C-E4617D62B596}"/>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1" name="Rectangle 9">
              <a:extLst>
                <a:ext uri="{FF2B5EF4-FFF2-40B4-BE49-F238E27FC236}">
                  <a16:creationId xmlns:a16="http://schemas.microsoft.com/office/drawing/2014/main" id="{D0587386-38EA-E347-8161-93ADBC842EBA}"/>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2" name="Rectangle 10">
              <a:extLst>
                <a:ext uri="{FF2B5EF4-FFF2-40B4-BE49-F238E27FC236}">
                  <a16:creationId xmlns:a16="http://schemas.microsoft.com/office/drawing/2014/main" id="{8725D35E-033B-934C-863C-232E47396717}"/>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3" name="Freeform 11">
              <a:extLst>
                <a:ext uri="{FF2B5EF4-FFF2-40B4-BE49-F238E27FC236}">
                  <a16:creationId xmlns:a16="http://schemas.microsoft.com/office/drawing/2014/main" id="{3560A7AE-BA99-2E46-AD1F-AE2C0CCE4341}"/>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4" name="Freeform 12">
              <a:extLst>
                <a:ext uri="{FF2B5EF4-FFF2-40B4-BE49-F238E27FC236}">
                  <a16:creationId xmlns:a16="http://schemas.microsoft.com/office/drawing/2014/main" id="{78C16B87-806E-1744-A924-8D8257A5C3A7}"/>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5" name="Freeform 13">
              <a:extLst>
                <a:ext uri="{FF2B5EF4-FFF2-40B4-BE49-F238E27FC236}">
                  <a16:creationId xmlns:a16="http://schemas.microsoft.com/office/drawing/2014/main" id="{CE56BB14-B223-924D-AEA5-1BECE0B9939B}"/>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6" name="Freeform 14">
              <a:extLst>
                <a:ext uri="{FF2B5EF4-FFF2-40B4-BE49-F238E27FC236}">
                  <a16:creationId xmlns:a16="http://schemas.microsoft.com/office/drawing/2014/main" id="{6A13BAEC-4E6E-F944-94FC-79F25976789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225791388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410169548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337EA-F363-4DE7-802D-AA8E13E907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75FDA4-EB94-4264-B120-EF5798561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5E3854-A389-4EA7-AEDA-A4D46F87FE85}"/>
              </a:ext>
            </a:extLst>
          </p:cNvPr>
          <p:cNvSpPr>
            <a:spLocks noGrp="1"/>
          </p:cNvSpPr>
          <p:nvPr>
            <p:ph type="dt" sz="half" idx="10"/>
          </p:nvPr>
        </p:nvSpPr>
        <p:spPr/>
        <p:txBody>
          <a:bodyPr/>
          <a:lstStyle/>
          <a:p>
            <a:fld id="{7908013E-FEA1-4445-9DE7-44F3C33C0BF0}" type="datetimeFigureOut">
              <a:rPr lang="en-US" smtClean="0"/>
              <a:t>6/8/2023</a:t>
            </a:fld>
            <a:endParaRPr lang="en-US"/>
          </a:p>
        </p:txBody>
      </p:sp>
      <p:sp>
        <p:nvSpPr>
          <p:cNvPr id="5" name="Footer Placeholder 4">
            <a:extLst>
              <a:ext uri="{FF2B5EF4-FFF2-40B4-BE49-F238E27FC236}">
                <a16:creationId xmlns:a16="http://schemas.microsoft.com/office/drawing/2014/main" id="{A8AFE86B-3F8E-4916-B0D7-A31D68919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463A3-BD1E-43D8-B9FB-069796D1334D}"/>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91975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D62F-62FC-4CDC-B2DD-6749B34DE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A54670-9607-4438-B851-EB5FB5E507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D6427-4C42-42A7-9CC4-502594AB9A04}"/>
              </a:ext>
            </a:extLst>
          </p:cNvPr>
          <p:cNvSpPr>
            <a:spLocks noGrp="1"/>
          </p:cNvSpPr>
          <p:nvPr>
            <p:ph type="dt" sz="half" idx="10"/>
          </p:nvPr>
        </p:nvSpPr>
        <p:spPr/>
        <p:txBody>
          <a:bodyPr/>
          <a:lstStyle/>
          <a:p>
            <a:fld id="{7908013E-FEA1-4445-9DE7-44F3C33C0BF0}" type="datetimeFigureOut">
              <a:rPr lang="en-US" smtClean="0"/>
              <a:t>6/8/2023</a:t>
            </a:fld>
            <a:endParaRPr lang="en-US"/>
          </a:p>
        </p:txBody>
      </p:sp>
      <p:sp>
        <p:nvSpPr>
          <p:cNvPr id="5" name="Footer Placeholder 4">
            <a:extLst>
              <a:ext uri="{FF2B5EF4-FFF2-40B4-BE49-F238E27FC236}">
                <a16:creationId xmlns:a16="http://schemas.microsoft.com/office/drawing/2014/main" id="{157B9EE0-AF52-4AAE-B2E6-EE8A6A26B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202DE-FF44-44A2-84E2-533A21735806}"/>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651710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0CC9-7D70-47A9-846A-2DC985821E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1A928-0A1E-4B1A-A677-BEDCF8627D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3EFF43-0A0B-47A8-864E-22BCADEEE2E5}"/>
              </a:ext>
            </a:extLst>
          </p:cNvPr>
          <p:cNvSpPr>
            <a:spLocks noGrp="1"/>
          </p:cNvSpPr>
          <p:nvPr>
            <p:ph type="dt" sz="half" idx="10"/>
          </p:nvPr>
        </p:nvSpPr>
        <p:spPr/>
        <p:txBody>
          <a:bodyPr/>
          <a:lstStyle/>
          <a:p>
            <a:fld id="{7908013E-FEA1-4445-9DE7-44F3C33C0BF0}" type="datetimeFigureOut">
              <a:rPr lang="en-US" smtClean="0"/>
              <a:t>6/8/2023</a:t>
            </a:fld>
            <a:endParaRPr lang="en-US"/>
          </a:p>
        </p:txBody>
      </p:sp>
      <p:sp>
        <p:nvSpPr>
          <p:cNvPr id="5" name="Footer Placeholder 4">
            <a:extLst>
              <a:ext uri="{FF2B5EF4-FFF2-40B4-BE49-F238E27FC236}">
                <a16:creationId xmlns:a16="http://schemas.microsoft.com/office/drawing/2014/main" id="{1D186A71-7A9E-4093-9365-446D74E51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2F77-AFD8-4912-BF0D-C44E8459930F}"/>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403657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3D63-AE1D-4903-B7D9-DD244244B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2B957-1227-48DA-98BC-5C8B68D6E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C1BF75-9B50-4D5B-B07D-B5499D3E41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B9A12-8AF9-42F9-86CC-38C7A7B75F6E}"/>
              </a:ext>
            </a:extLst>
          </p:cNvPr>
          <p:cNvSpPr>
            <a:spLocks noGrp="1"/>
          </p:cNvSpPr>
          <p:nvPr>
            <p:ph type="dt" sz="half" idx="10"/>
          </p:nvPr>
        </p:nvSpPr>
        <p:spPr/>
        <p:txBody>
          <a:bodyPr/>
          <a:lstStyle/>
          <a:p>
            <a:fld id="{7908013E-FEA1-4445-9DE7-44F3C33C0BF0}" type="datetimeFigureOut">
              <a:rPr lang="en-US" smtClean="0"/>
              <a:t>6/8/2023</a:t>
            </a:fld>
            <a:endParaRPr lang="en-US"/>
          </a:p>
        </p:txBody>
      </p:sp>
      <p:sp>
        <p:nvSpPr>
          <p:cNvPr id="6" name="Footer Placeholder 5">
            <a:extLst>
              <a:ext uri="{FF2B5EF4-FFF2-40B4-BE49-F238E27FC236}">
                <a16:creationId xmlns:a16="http://schemas.microsoft.com/office/drawing/2014/main" id="{64735C81-FC24-475F-8C13-6D2FA3BE8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FCA60-B93F-4D7E-BF43-352166190E51}"/>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733257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3CDB-2319-43B1-AA1E-DFC2C8A8F8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6DE45-1195-49E7-AD00-7582B0963C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0A441-22F7-498F-94BE-6FF2E37D5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4E61B7-5D38-4FDE-B4AC-F64F333F5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365E15-CF34-4900-AE19-6C0D7A78F4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142888-7484-4BAD-AE67-F35FA22E2A1C}"/>
              </a:ext>
            </a:extLst>
          </p:cNvPr>
          <p:cNvSpPr>
            <a:spLocks noGrp="1"/>
          </p:cNvSpPr>
          <p:nvPr>
            <p:ph type="dt" sz="half" idx="10"/>
          </p:nvPr>
        </p:nvSpPr>
        <p:spPr/>
        <p:txBody>
          <a:bodyPr/>
          <a:lstStyle/>
          <a:p>
            <a:fld id="{7908013E-FEA1-4445-9DE7-44F3C33C0BF0}" type="datetimeFigureOut">
              <a:rPr lang="en-US" smtClean="0"/>
              <a:t>6/8/2023</a:t>
            </a:fld>
            <a:endParaRPr lang="en-US"/>
          </a:p>
        </p:txBody>
      </p:sp>
      <p:sp>
        <p:nvSpPr>
          <p:cNvPr id="8" name="Footer Placeholder 7">
            <a:extLst>
              <a:ext uri="{FF2B5EF4-FFF2-40B4-BE49-F238E27FC236}">
                <a16:creationId xmlns:a16="http://schemas.microsoft.com/office/drawing/2014/main" id="{68CD63BC-1F9C-4845-921D-8A74415169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177C3-AC1A-4FFE-8A1F-52AAF4B8B53E}"/>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049204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Title 1"/>
          <p:cNvSpPr>
            <a:spLocks noGrp="1"/>
          </p:cNvSpPr>
          <p:nvPr>
            <p:ph type="title"/>
          </p:nvPr>
        </p:nvSpPr>
        <p:spPr>
          <a:xfrm>
            <a:off x="4267200" y="2513190"/>
            <a:ext cx="6246130" cy="2134302"/>
          </a:xfrm>
          <a:noFill/>
        </p:spPr>
        <p:txBody>
          <a:bodyPr vert="horz" wrap="square" lIns="365760" tIns="365760" rIns="365760" bIns="1280160" rtlCol="0" anchor="b" anchorCtr="0">
            <a:spAutoFit/>
          </a:bodyPr>
          <a:lstStyle>
            <a:lvl1pPr>
              <a:lnSpc>
                <a:spcPct val="90000"/>
              </a:lnSpc>
              <a:defRPr lang="en-US" sz="3600" b="1" baseline="0" dirty="0">
                <a:solidFill>
                  <a:schemeClr val="tx1"/>
                </a:solidFill>
                <a:latin typeface="+mn-lt"/>
              </a:defRPr>
            </a:lvl1pPr>
          </a:lstStyle>
          <a:p>
            <a:pPr lvl="0">
              <a:lnSpc>
                <a:spcPct val="85000"/>
              </a:lnSpc>
            </a:pPr>
            <a:endParaRPr lang="en-US"/>
          </a:p>
        </p:txBody>
      </p:sp>
      <p:sp>
        <p:nvSpPr>
          <p:cNvPr id="4" name="Text Placeholder 4"/>
          <p:cNvSpPr>
            <a:spLocks noGrp="1"/>
          </p:cNvSpPr>
          <p:nvPr>
            <p:ph type="body" sz="quarter" idx="10"/>
          </p:nvPr>
        </p:nvSpPr>
        <p:spPr>
          <a:xfrm>
            <a:off x="4267200" y="3484321"/>
            <a:ext cx="6246130" cy="1163171"/>
          </a:xfrm>
        </p:spPr>
        <p:txBody>
          <a:bodyPr vert="horz" lIns="365760" tIns="0" rIns="365760" bIns="0" rtlCol="0">
            <a:noAutofit/>
          </a:bodyPr>
          <a:lstStyle>
            <a:lvl1pPr marL="0" indent="0">
              <a:buNone/>
              <a:defRPr lang="en-US" sz="1400" baseline="0" dirty="0"/>
            </a:lvl1pPr>
          </a:lstStyle>
          <a:p>
            <a:pPr marL="228600" lvl="0" indent="-228600">
              <a:lnSpc>
                <a:spcPct val="130000"/>
              </a:lnSpc>
            </a:pPr>
            <a:endParaRPr lang="en-US"/>
          </a:p>
        </p:txBody>
      </p:sp>
      <p:pic>
        <p:nvPicPr>
          <p:cNvPr id="15" name="Picture 14">
            <a:extLst>
              <a:ext uri="{FF2B5EF4-FFF2-40B4-BE49-F238E27FC236}">
                <a16:creationId xmlns:a16="http://schemas.microsoft.com/office/drawing/2014/main" id="{DC12E117-9BF4-0941-817D-28881973A5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927" t="-396" r="15004" b="74956"/>
          <a:stretch/>
        </p:blipFill>
        <p:spPr>
          <a:xfrm rot="5400000">
            <a:off x="-2131360" y="2131360"/>
            <a:ext cx="6857999" cy="2595284"/>
          </a:xfrm>
          <a:prstGeom prst="rect">
            <a:avLst/>
          </a:prstGeom>
        </p:spPr>
      </p:pic>
    </p:spTree>
    <p:extLst>
      <p:ext uri="{BB962C8B-B14F-4D97-AF65-F5344CB8AC3E}">
        <p14:creationId xmlns:p14="http://schemas.microsoft.com/office/powerpoint/2010/main" val="33935775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4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CDD7-09EB-43F0-9A44-60B3FF62D6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3B393D-0391-4C73-BFFA-E5C66AA1459F}"/>
              </a:ext>
            </a:extLst>
          </p:cNvPr>
          <p:cNvSpPr>
            <a:spLocks noGrp="1"/>
          </p:cNvSpPr>
          <p:nvPr>
            <p:ph type="dt" sz="half" idx="10"/>
          </p:nvPr>
        </p:nvSpPr>
        <p:spPr/>
        <p:txBody>
          <a:bodyPr/>
          <a:lstStyle/>
          <a:p>
            <a:fld id="{7908013E-FEA1-4445-9DE7-44F3C33C0BF0}" type="datetimeFigureOut">
              <a:rPr lang="en-US" smtClean="0"/>
              <a:t>6/8/2023</a:t>
            </a:fld>
            <a:endParaRPr lang="en-US"/>
          </a:p>
        </p:txBody>
      </p:sp>
      <p:sp>
        <p:nvSpPr>
          <p:cNvPr id="4" name="Footer Placeholder 3">
            <a:extLst>
              <a:ext uri="{FF2B5EF4-FFF2-40B4-BE49-F238E27FC236}">
                <a16:creationId xmlns:a16="http://schemas.microsoft.com/office/drawing/2014/main" id="{93D31667-A90C-40AE-9DD7-9811B66A95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7CFC1-8EBC-41A0-A4C3-CB78C2FDB176}"/>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368900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3D11-C581-4627-B106-D804FB95AAAC}"/>
              </a:ext>
            </a:extLst>
          </p:cNvPr>
          <p:cNvSpPr>
            <a:spLocks noGrp="1"/>
          </p:cNvSpPr>
          <p:nvPr>
            <p:ph type="dt" sz="half" idx="10"/>
          </p:nvPr>
        </p:nvSpPr>
        <p:spPr/>
        <p:txBody>
          <a:bodyPr/>
          <a:lstStyle/>
          <a:p>
            <a:fld id="{7908013E-FEA1-4445-9DE7-44F3C33C0BF0}" type="datetimeFigureOut">
              <a:rPr lang="en-US" smtClean="0"/>
              <a:t>6/8/2023</a:t>
            </a:fld>
            <a:endParaRPr lang="en-US"/>
          </a:p>
        </p:txBody>
      </p:sp>
      <p:sp>
        <p:nvSpPr>
          <p:cNvPr id="3" name="Footer Placeholder 2">
            <a:extLst>
              <a:ext uri="{FF2B5EF4-FFF2-40B4-BE49-F238E27FC236}">
                <a16:creationId xmlns:a16="http://schemas.microsoft.com/office/drawing/2014/main" id="{73F30E3D-176C-43CD-9DBD-2AF56216E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D8848F-57D9-4D05-BA42-744E168FADA4}"/>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444671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07078-E010-48E2-8080-F6AE405BD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7F7552-B1B5-4E09-88D5-F96407EA36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B15A2F-C87A-481E-BE4A-64513478F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8F687-2FFD-47AA-B0DB-20CA699B1633}"/>
              </a:ext>
            </a:extLst>
          </p:cNvPr>
          <p:cNvSpPr>
            <a:spLocks noGrp="1"/>
          </p:cNvSpPr>
          <p:nvPr>
            <p:ph type="dt" sz="half" idx="10"/>
          </p:nvPr>
        </p:nvSpPr>
        <p:spPr/>
        <p:txBody>
          <a:bodyPr/>
          <a:lstStyle/>
          <a:p>
            <a:fld id="{7908013E-FEA1-4445-9DE7-44F3C33C0BF0}" type="datetimeFigureOut">
              <a:rPr lang="en-US" smtClean="0"/>
              <a:t>6/8/2023</a:t>
            </a:fld>
            <a:endParaRPr lang="en-US"/>
          </a:p>
        </p:txBody>
      </p:sp>
      <p:sp>
        <p:nvSpPr>
          <p:cNvPr id="6" name="Footer Placeholder 5">
            <a:extLst>
              <a:ext uri="{FF2B5EF4-FFF2-40B4-BE49-F238E27FC236}">
                <a16:creationId xmlns:a16="http://schemas.microsoft.com/office/drawing/2014/main" id="{1DCB947D-40D9-40BF-8E73-9349388D3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D3785-513F-49F8-A7E8-9F0F65B6B3FD}"/>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523355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BC5E-E28C-4134-AC03-D7DC46BA3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45657-BE39-40C7-945B-ADE0C6F2F2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26B2D7-9B06-4644-B494-DAC5B70CB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58B07-91C8-4642-B1F2-24086BB2C1D8}"/>
              </a:ext>
            </a:extLst>
          </p:cNvPr>
          <p:cNvSpPr>
            <a:spLocks noGrp="1"/>
          </p:cNvSpPr>
          <p:nvPr>
            <p:ph type="dt" sz="half" idx="10"/>
          </p:nvPr>
        </p:nvSpPr>
        <p:spPr/>
        <p:txBody>
          <a:bodyPr/>
          <a:lstStyle/>
          <a:p>
            <a:fld id="{7908013E-FEA1-4445-9DE7-44F3C33C0BF0}" type="datetimeFigureOut">
              <a:rPr lang="en-US" smtClean="0"/>
              <a:t>6/8/2023</a:t>
            </a:fld>
            <a:endParaRPr lang="en-US"/>
          </a:p>
        </p:txBody>
      </p:sp>
      <p:sp>
        <p:nvSpPr>
          <p:cNvPr id="6" name="Footer Placeholder 5">
            <a:extLst>
              <a:ext uri="{FF2B5EF4-FFF2-40B4-BE49-F238E27FC236}">
                <a16:creationId xmlns:a16="http://schemas.microsoft.com/office/drawing/2014/main" id="{8B09AD0C-EF00-4140-8328-2DFE46D4DB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AC00-778C-4A5E-A22A-1267D2727893}"/>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007569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ACFA-395A-4B7A-8A9F-DDA17302B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7D264-82A4-4ABA-9483-1B8D85E07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C5321-2B9B-4DA3-9F42-F5D6B3E0F665}"/>
              </a:ext>
            </a:extLst>
          </p:cNvPr>
          <p:cNvSpPr>
            <a:spLocks noGrp="1"/>
          </p:cNvSpPr>
          <p:nvPr>
            <p:ph type="dt" sz="half" idx="10"/>
          </p:nvPr>
        </p:nvSpPr>
        <p:spPr/>
        <p:txBody>
          <a:bodyPr/>
          <a:lstStyle/>
          <a:p>
            <a:fld id="{7908013E-FEA1-4445-9DE7-44F3C33C0BF0}" type="datetimeFigureOut">
              <a:rPr lang="en-US" smtClean="0"/>
              <a:t>6/8/2023</a:t>
            </a:fld>
            <a:endParaRPr lang="en-US"/>
          </a:p>
        </p:txBody>
      </p:sp>
      <p:sp>
        <p:nvSpPr>
          <p:cNvPr id="5" name="Footer Placeholder 4">
            <a:extLst>
              <a:ext uri="{FF2B5EF4-FFF2-40B4-BE49-F238E27FC236}">
                <a16:creationId xmlns:a16="http://schemas.microsoft.com/office/drawing/2014/main" id="{019BA6AD-6BFC-472F-BDC6-3DD696599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CEE6C-B1CA-48F5-9304-F54288610D9B}"/>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4100179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539F83-A5AC-4EDF-9B36-E40747F394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6E1B65-C6E8-4352-9C9F-FA5096070B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62E2C-365F-4F31-8959-4919183578D7}"/>
              </a:ext>
            </a:extLst>
          </p:cNvPr>
          <p:cNvSpPr>
            <a:spLocks noGrp="1"/>
          </p:cNvSpPr>
          <p:nvPr>
            <p:ph type="dt" sz="half" idx="10"/>
          </p:nvPr>
        </p:nvSpPr>
        <p:spPr/>
        <p:txBody>
          <a:bodyPr/>
          <a:lstStyle/>
          <a:p>
            <a:fld id="{7908013E-FEA1-4445-9DE7-44F3C33C0BF0}" type="datetimeFigureOut">
              <a:rPr lang="en-US" smtClean="0"/>
              <a:t>6/8/2023</a:t>
            </a:fld>
            <a:endParaRPr lang="en-US"/>
          </a:p>
        </p:txBody>
      </p:sp>
      <p:sp>
        <p:nvSpPr>
          <p:cNvPr id="5" name="Footer Placeholder 4">
            <a:extLst>
              <a:ext uri="{FF2B5EF4-FFF2-40B4-BE49-F238E27FC236}">
                <a16:creationId xmlns:a16="http://schemas.microsoft.com/office/drawing/2014/main" id="{30C96FEC-7A87-4DF3-A2BE-9EB5B596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201CB-F4CE-4B70-A13B-98FD40040FE0}"/>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301355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62518"/>
            <a:ext cx="3355975" cy="1169988"/>
          </a:xfrm>
        </p:spPr>
        <p:txBody>
          <a:bodyPr/>
          <a:lstStyle>
            <a:lvl1pPr marL="0" indent="0">
              <a:lnSpc>
                <a:spcPct val="130000"/>
              </a:lnSpc>
              <a:buNone/>
              <a:defRPr sz="1200" baseline="0"/>
            </a:lvl1pPr>
          </a:lstStyle>
          <a:p>
            <a:pPr lvl="0"/>
            <a:r>
              <a:rPr lang="en-US"/>
              <a:t>Click to edit Master text styles</a:t>
            </a:r>
          </a:p>
        </p:txBody>
      </p:sp>
      <p:sp>
        <p:nvSpPr>
          <p:cNvPr id="9" name="Picture Placeholder 1">
            <a:extLst>
              <a:ext uri="{FF2B5EF4-FFF2-40B4-BE49-F238E27FC236}">
                <a16:creationId xmlns:a16="http://schemas.microsoft.com/office/drawing/2014/main" id="{9A78AB07-84F1-4840-9342-D92F7AFBBC46}"/>
              </a:ext>
            </a:extLst>
          </p:cNvPr>
          <p:cNvSpPr>
            <a:spLocks noGrp="1"/>
          </p:cNvSpPr>
          <p:nvPr>
            <p:ph type="pic" sz="quarter" idx="18"/>
          </p:nvPr>
        </p:nvSpPr>
        <p:spPr>
          <a:xfrm>
            <a:off x="5410200" y="1104900"/>
            <a:ext cx="1679369" cy="1341417"/>
          </a:xfrm>
        </p:spPr>
      </p:sp>
      <p:sp>
        <p:nvSpPr>
          <p:cNvPr id="10" name="Picture Placeholder 1">
            <a:extLst>
              <a:ext uri="{FF2B5EF4-FFF2-40B4-BE49-F238E27FC236}">
                <a16:creationId xmlns:a16="http://schemas.microsoft.com/office/drawing/2014/main" id="{A6418CF8-ABDB-254E-ADDF-7733E2BF2402}"/>
              </a:ext>
            </a:extLst>
          </p:cNvPr>
          <p:cNvSpPr>
            <a:spLocks noGrp="1"/>
          </p:cNvSpPr>
          <p:nvPr>
            <p:ph type="pic" sz="quarter" idx="19"/>
          </p:nvPr>
        </p:nvSpPr>
        <p:spPr>
          <a:xfrm>
            <a:off x="5410200" y="2785260"/>
            <a:ext cx="1679369" cy="1341417"/>
          </a:xfrm>
        </p:spPr>
      </p:sp>
      <p:sp>
        <p:nvSpPr>
          <p:cNvPr id="11" name="Picture Placeholder 1">
            <a:extLst>
              <a:ext uri="{FF2B5EF4-FFF2-40B4-BE49-F238E27FC236}">
                <a16:creationId xmlns:a16="http://schemas.microsoft.com/office/drawing/2014/main" id="{2342E74E-2590-0143-99DC-6A21BEF920E0}"/>
              </a:ext>
            </a:extLst>
          </p:cNvPr>
          <p:cNvSpPr>
            <a:spLocks noGrp="1"/>
          </p:cNvSpPr>
          <p:nvPr>
            <p:ph type="pic" sz="quarter" idx="20"/>
          </p:nvPr>
        </p:nvSpPr>
        <p:spPr>
          <a:xfrm>
            <a:off x="5410200" y="4465619"/>
            <a:ext cx="1679369" cy="1341417"/>
          </a:xfrm>
        </p:spPr>
      </p:sp>
    </p:spTree>
    <p:extLst>
      <p:ext uri="{BB962C8B-B14F-4D97-AF65-F5344CB8AC3E}">
        <p14:creationId xmlns:p14="http://schemas.microsoft.com/office/powerpoint/2010/main" val="3373167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1F2F-0482-88E5-A719-CC0F50A01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4C4A4F-DAF6-457C-4722-611CD97A64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9151CF-FF05-3926-E2C7-DCF8CBE0D843}"/>
              </a:ext>
            </a:extLst>
          </p:cNvPr>
          <p:cNvSpPr>
            <a:spLocks noGrp="1"/>
          </p:cNvSpPr>
          <p:nvPr>
            <p:ph type="dt" sz="half" idx="10"/>
          </p:nvPr>
        </p:nvSpPr>
        <p:spPr/>
        <p:txBody>
          <a:bodyPr/>
          <a:lstStyle/>
          <a:p>
            <a:fld id="{268AD5E6-1DEB-418C-8501-DDBFA92763E1}" type="datetimeFigureOut">
              <a:rPr lang="en-US" smtClean="0"/>
              <a:t>6/8/2023</a:t>
            </a:fld>
            <a:endParaRPr lang="en-US"/>
          </a:p>
        </p:txBody>
      </p:sp>
      <p:sp>
        <p:nvSpPr>
          <p:cNvPr id="5" name="Footer Placeholder 4">
            <a:extLst>
              <a:ext uri="{FF2B5EF4-FFF2-40B4-BE49-F238E27FC236}">
                <a16:creationId xmlns:a16="http://schemas.microsoft.com/office/drawing/2014/main" id="{B8B6D092-BA96-5CCF-18F5-0DC87C37A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4488E-0E7B-226A-8AFE-F7F8065F62D5}"/>
              </a:ext>
            </a:extLst>
          </p:cNvPr>
          <p:cNvSpPr>
            <a:spLocks noGrp="1"/>
          </p:cNvSpPr>
          <p:nvPr>
            <p:ph type="sldNum" sz="quarter" idx="12"/>
          </p:nvPr>
        </p:nvSpPr>
        <p:spPr/>
        <p:txBody>
          <a:bodyPr/>
          <a:lstStyle/>
          <a:p>
            <a:fld id="{FADB0825-B45E-4FAD-AAFF-99DA066A6519}" type="slidenum">
              <a:rPr lang="en-US" smtClean="0"/>
              <a:t>‹#›</a:t>
            </a:fld>
            <a:endParaRPr lang="en-US"/>
          </a:p>
        </p:txBody>
      </p:sp>
    </p:spTree>
    <p:extLst>
      <p:ext uri="{BB962C8B-B14F-4D97-AF65-F5344CB8AC3E}">
        <p14:creationId xmlns:p14="http://schemas.microsoft.com/office/powerpoint/2010/main" val="1341468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C591-5245-4C3F-BD4D-074FBF575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519062-7A22-D585-72A0-5B59B56D06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6D6B4-C86D-7612-EECA-B8015E2DF277}"/>
              </a:ext>
            </a:extLst>
          </p:cNvPr>
          <p:cNvSpPr>
            <a:spLocks noGrp="1"/>
          </p:cNvSpPr>
          <p:nvPr>
            <p:ph type="dt" sz="half" idx="10"/>
          </p:nvPr>
        </p:nvSpPr>
        <p:spPr/>
        <p:txBody>
          <a:bodyPr/>
          <a:lstStyle/>
          <a:p>
            <a:fld id="{268AD5E6-1DEB-418C-8501-DDBFA92763E1}" type="datetimeFigureOut">
              <a:rPr lang="en-US" smtClean="0"/>
              <a:t>6/8/2023</a:t>
            </a:fld>
            <a:endParaRPr lang="en-US"/>
          </a:p>
        </p:txBody>
      </p:sp>
      <p:sp>
        <p:nvSpPr>
          <p:cNvPr id="5" name="Footer Placeholder 4">
            <a:extLst>
              <a:ext uri="{FF2B5EF4-FFF2-40B4-BE49-F238E27FC236}">
                <a16:creationId xmlns:a16="http://schemas.microsoft.com/office/drawing/2014/main" id="{85E15C0B-4663-46E4-4A40-630ACDE05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E868B-1C93-BAD9-E445-08CC95310C8C}"/>
              </a:ext>
            </a:extLst>
          </p:cNvPr>
          <p:cNvSpPr>
            <a:spLocks noGrp="1"/>
          </p:cNvSpPr>
          <p:nvPr>
            <p:ph type="sldNum" sz="quarter" idx="12"/>
          </p:nvPr>
        </p:nvSpPr>
        <p:spPr/>
        <p:txBody>
          <a:bodyPr/>
          <a:lstStyle/>
          <a:p>
            <a:fld id="{FADB0825-B45E-4FAD-AAFF-99DA066A6519}" type="slidenum">
              <a:rPr lang="en-US" smtClean="0"/>
              <a:t>‹#›</a:t>
            </a:fld>
            <a:endParaRPr lang="en-US"/>
          </a:p>
        </p:txBody>
      </p:sp>
    </p:spTree>
    <p:extLst>
      <p:ext uri="{BB962C8B-B14F-4D97-AF65-F5344CB8AC3E}">
        <p14:creationId xmlns:p14="http://schemas.microsoft.com/office/powerpoint/2010/main" val="3641544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1E7F8-ABDE-205F-304E-85B13B5C03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CF7EF3-A12C-2CFC-06D7-8D62AF7611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B55C9A-01A6-314A-C415-04F390CA3944}"/>
              </a:ext>
            </a:extLst>
          </p:cNvPr>
          <p:cNvSpPr>
            <a:spLocks noGrp="1"/>
          </p:cNvSpPr>
          <p:nvPr>
            <p:ph type="dt" sz="half" idx="10"/>
          </p:nvPr>
        </p:nvSpPr>
        <p:spPr/>
        <p:txBody>
          <a:bodyPr/>
          <a:lstStyle/>
          <a:p>
            <a:fld id="{268AD5E6-1DEB-418C-8501-DDBFA92763E1}" type="datetimeFigureOut">
              <a:rPr lang="en-US" smtClean="0"/>
              <a:t>6/8/2023</a:t>
            </a:fld>
            <a:endParaRPr lang="en-US"/>
          </a:p>
        </p:txBody>
      </p:sp>
      <p:sp>
        <p:nvSpPr>
          <p:cNvPr id="5" name="Footer Placeholder 4">
            <a:extLst>
              <a:ext uri="{FF2B5EF4-FFF2-40B4-BE49-F238E27FC236}">
                <a16:creationId xmlns:a16="http://schemas.microsoft.com/office/drawing/2014/main" id="{43EFF23A-F234-8126-B187-759C2EAB6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8E19E-47A1-5EEA-D4D9-542097A8DD84}"/>
              </a:ext>
            </a:extLst>
          </p:cNvPr>
          <p:cNvSpPr>
            <a:spLocks noGrp="1"/>
          </p:cNvSpPr>
          <p:nvPr>
            <p:ph type="sldNum" sz="quarter" idx="12"/>
          </p:nvPr>
        </p:nvSpPr>
        <p:spPr/>
        <p:txBody>
          <a:bodyPr/>
          <a:lstStyle/>
          <a:p>
            <a:fld id="{FADB0825-B45E-4FAD-AAFF-99DA066A6519}" type="slidenum">
              <a:rPr lang="en-US" smtClean="0"/>
              <a:t>‹#›</a:t>
            </a:fld>
            <a:endParaRPr lang="en-US"/>
          </a:p>
        </p:txBody>
      </p:sp>
    </p:spTree>
    <p:extLst>
      <p:ext uri="{BB962C8B-B14F-4D97-AF65-F5344CB8AC3E}">
        <p14:creationId xmlns:p14="http://schemas.microsoft.com/office/powerpoint/2010/main" val="3150823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3" name="Title 1"/>
          <p:cNvSpPr>
            <a:spLocks noGrp="1"/>
          </p:cNvSpPr>
          <p:nvPr>
            <p:ph type="title"/>
          </p:nvPr>
        </p:nvSpPr>
        <p:spPr>
          <a:xfrm>
            <a:off x="4267200" y="2513190"/>
            <a:ext cx="6246130" cy="2134302"/>
          </a:xfrm>
          <a:noFill/>
        </p:spPr>
        <p:txBody>
          <a:bodyPr vert="horz" wrap="square" lIns="365760" tIns="365760" rIns="365760" bIns="1280160" rtlCol="0" anchor="b" anchorCtr="0">
            <a:spAutoFit/>
          </a:bodyPr>
          <a:lstStyle>
            <a:lvl1pPr>
              <a:lnSpc>
                <a:spcPct val="90000"/>
              </a:lnSpc>
              <a:defRPr lang="en-US" sz="3600" b="1" baseline="0" dirty="0">
                <a:solidFill>
                  <a:schemeClr val="tx1"/>
                </a:solidFill>
                <a:latin typeface="+mn-lt"/>
              </a:defRPr>
            </a:lvl1pPr>
          </a:lstStyle>
          <a:p>
            <a:pPr lvl="0">
              <a:lnSpc>
                <a:spcPct val="85000"/>
              </a:lnSpc>
            </a:pPr>
            <a:endParaRPr lang="en-US"/>
          </a:p>
        </p:txBody>
      </p:sp>
      <p:sp>
        <p:nvSpPr>
          <p:cNvPr id="4" name="Text Placeholder 4"/>
          <p:cNvSpPr>
            <a:spLocks noGrp="1"/>
          </p:cNvSpPr>
          <p:nvPr>
            <p:ph type="body" sz="quarter" idx="10"/>
          </p:nvPr>
        </p:nvSpPr>
        <p:spPr>
          <a:xfrm>
            <a:off x="4267200" y="3484321"/>
            <a:ext cx="6246130" cy="1163171"/>
          </a:xfrm>
        </p:spPr>
        <p:txBody>
          <a:bodyPr vert="horz" lIns="365760" tIns="0" rIns="365760" bIns="0" rtlCol="0">
            <a:noAutofit/>
          </a:bodyPr>
          <a:lstStyle>
            <a:lvl1pPr marL="0" indent="0">
              <a:buNone/>
              <a:defRPr lang="en-US" sz="1400" baseline="0" dirty="0"/>
            </a:lvl1pPr>
          </a:lstStyle>
          <a:p>
            <a:pPr marL="228600" lvl="0" indent="-228600">
              <a:lnSpc>
                <a:spcPct val="130000"/>
              </a:lnSpc>
            </a:pPr>
            <a:endParaRPr lang="en-US"/>
          </a:p>
        </p:txBody>
      </p:sp>
      <p:pic>
        <p:nvPicPr>
          <p:cNvPr id="5" name="Picture 4">
            <a:extLst>
              <a:ext uri="{FF2B5EF4-FFF2-40B4-BE49-F238E27FC236}">
                <a16:creationId xmlns:a16="http://schemas.microsoft.com/office/drawing/2014/main" id="{07188879-718A-CC45-B6E8-7C4A320AA9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927" t="-396" r="15004" b="74956"/>
          <a:stretch/>
        </p:blipFill>
        <p:spPr>
          <a:xfrm rot="5400000">
            <a:off x="-2131360" y="2131360"/>
            <a:ext cx="6857999" cy="2595284"/>
          </a:xfrm>
          <a:prstGeom prst="rect">
            <a:avLst/>
          </a:prstGeom>
        </p:spPr>
      </p:pic>
    </p:spTree>
    <p:extLst>
      <p:ext uri="{BB962C8B-B14F-4D97-AF65-F5344CB8AC3E}">
        <p14:creationId xmlns:p14="http://schemas.microsoft.com/office/powerpoint/2010/main" val="34739050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0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C9D2-8C1B-8F84-EFB7-F7EEC2D655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79BC6-CE95-829A-B4DF-C291D709FC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F60882-F728-3CE8-B738-0B648DEEB8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83ADC3-E064-A980-6C44-D052F4412D68}"/>
              </a:ext>
            </a:extLst>
          </p:cNvPr>
          <p:cNvSpPr>
            <a:spLocks noGrp="1"/>
          </p:cNvSpPr>
          <p:nvPr>
            <p:ph type="dt" sz="half" idx="10"/>
          </p:nvPr>
        </p:nvSpPr>
        <p:spPr/>
        <p:txBody>
          <a:bodyPr/>
          <a:lstStyle/>
          <a:p>
            <a:fld id="{268AD5E6-1DEB-418C-8501-DDBFA92763E1}" type="datetimeFigureOut">
              <a:rPr lang="en-US" smtClean="0"/>
              <a:t>6/8/2023</a:t>
            </a:fld>
            <a:endParaRPr lang="en-US"/>
          </a:p>
        </p:txBody>
      </p:sp>
      <p:sp>
        <p:nvSpPr>
          <p:cNvPr id="6" name="Footer Placeholder 5">
            <a:extLst>
              <a:ext uri="{FF2B5EF4-FFF2-40B4-BE49-F238E27FC236}">
                <a16:creationId xmlns:a16="http://schemas.microsoft.com/office/drawing/2014/main" id="{26986B7A-1F2A-4FE3-1E4A-51E610FD8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B5442-1304-8FB8-ED0A-4B8AC02152CE}"/>
              </a:ext>
            </a:extLst>
          </p:cNvPr>
          <p:cNvSpPr>
            <a:spLocks noGrp="1"/>
          </p:cNvSpPr>
          <p:nvPr>
            <p:ph type="sldNum" sz="quarter" idx="12"/>
          </p:nvPr>
        </p:nvSpPr>
        <p:spPr/>
        <p:txBody>
          <a:bodyPr/>
          <a:lstStyle/>
          <a:p>
            <a:fld id="{FADB0825-B45E-4FAD-AAFF-99DA066A6519}" type="slidenum">
              <a:rPr lang="en-US" smtClean="0"/>
              <a:t>‹#›</a:t>
            </a:fld>
            <a:endParaRPr lang="en-US"/>
          </a:p>
        </p:txBody>
      </p:sp>
    </p:spTree>
    <p:extLst>
      <p:ext uri="{BB962C8B-B14F-4D97-AF65-F5344CB8AC3E}">
        <p14:creationId xmlns:p14="http://schemas.microsoft.com/office/powerpoint/2010/main" val="628996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7A3E-FD62-004B-FA26-94F8A54CDA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ECBE6D-83D6-DDB6-0DF4-D0A35E8B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0D1CDE-BAB3-2FE5-436F-66375367BA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3B99C-A93A-E770-2102-F5E1F0C25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B62845-0802-79D8-8DF9-C8B08098D2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36FD7F-53E0-22DB-63AC-BED5C2C99B8C}"/>
              </a:ext>
            </a:extLst>
          </p:cNvPr>
          <p:cNvSpPr>
            <a:spLocks noGrp="1"/>
          </p:cNvSpPr>
          <p:nvPr>
            <p:ph type="dt" sz="half" idx="10"/>
          </p:nvPr>
        </p:nvSpPr>
        <p:spPr/>
        <p:txBody>
          <a:bodyPr/>
          <a:lstStyle/>
          <a:p>
            <a:fld id="{268AD5E6-1DEB-418C-8501-DDBFA92763E1}" type="datetimeFigureOut">
              <a:rPr lang="en-US" smtClean="0"/>
              <a:t>6/8/2023</a:t>
            </a:fld>
            <a:endParaRPr lang="en-US"/>
          </a:p>
        </p:txBody>
      </p:sp>
      <p:sp>
        <p:nvSpPr>
          <p:cNvPr id="8" name="Footer Placeholder 7">
            <a:extLst>
              <a:ext uri="{FF2B5EF4-FFF2-40B4-BE49-F238E27FC236}">
                <a16:creationId xmlns:a16="http://schemas.microsoft.com/office/drawing/2014/main" id="{07E3E53A-7D76-7765-91EB-4510E8D567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5FCAC6-3288-D20F-9F07-1920C8C3311E}"/>
              </a:ext>
            </a:extLst>
          </p:cNvPr>
          <p:cNvSpPr>
            <a:spLocks noGrp="1"/>
          </p:cNvSpPr>
          <p:nvPr>
            <p:ph type="sldNum" sz="quarter" idx="12"/>
          </p:nvPr>
        </p:nvSpPr>
        <p:spPr/>
        <p:txBody>
          <a:bodyPr/>
          <a:lstStyle/>
          <a:p>
            <a:fld id="{FADB0825-B45E-4FAD-AAFF-99DA066A6519}" type="slidenum">
              <a:rPr lang="en-US" smtClean="0"/>
              <a:t>‹#›</a:t>
            </a:fld>
            <a:endParaRPr lang="en-US"/>
          </a:p>
        </p:txBody>
      </p:sp>
    </p:spTree>
    <p:extLst>
      <p:ext uri="{BB962C8B-B14F-4D97-AF65-F5344CB8AC3E}">
        <p14:creationId xmlns:p14="http://schemas.microsoft.com/office/powerpoint/2010/main" val="2467857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527E-F4A1-CA84-2847-73B2BD2D36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250AB-306B-7B1E-2165-9DE3737439A8}"/>
              </a:ext>
            </a:extLst>
          </p:cNvPr>
          <p:cNvSpPr>
            <a:spLocks noGrp="1"/>
          </p:cNvSpPr>
          <p:nvPr>
            <p:ph type="dt" sz="half" idx="10"/>
          </p:nvPr>
        </p:nvSpPr>
        <p:spPr/>
        <p:txBody>
          <a:bodyPr/>
          <a:lstStyle/>
          <a:p>
            <a:fld id="{268AD5E6-1DEB-418C-8501-DDBFA92763E1}" type="datetimeFigureOut">
              <a:rPr lang="en-US" smtClean="0"/>
              <a:t>6/8/2023</a:t>
            </a:fld>
            <a:endParaRPr lang="en-US"/>
          </a:p>
        </p:txBody>
      </p:sp>
      <p:sp>
        <p:nvSpPr>
          <p:cNvPr id="4" name="Footer Placeholder 3">
            <a:extLst>
              <a:ext uri="{FF2B5EF4-FFF2-40B4-BE49-F238E27FC236}">
                <a16:creationId xmlns:a16="http://schemas.microsoft.com/office/drawing/2014/main" id="{52E3FFBB-4568-5174-3500-422640AEF9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B3A880-6BA7-9725-66D2-CD321BC6398D}"/>
              </a:ext>
            </a:extLst>
          </p:cNvPr>
          <p:cNvSpPr>
            <a:spLocks noGrp="1"/>
          </p:cNvSpPr>
          <p:nvPr>
            <p:ph type="sldNum" sz="quarter" idx="12"/>
          </p:nvPr>
        </p:nvSpPr>
        <p:spPr/>
        <p:txBody>
          <a:bodyPr/>
          <a:lstStyle/>
          <a:p>
            <a:fld id="{FADB0825-B45E-4FAD-AAFF-99DA066A6519}" type="slidenum">
              <a:rPr lang="en-US" smtClean="0"/>
              <a:t>‹#›</a:t>
            </a:fld>
            <a:endParaRPr lang="en-US"/>
          </a:p>
        </p:txBody>
      </p:sp>
    </p:spTree>
    <p:extLst>
      <p:ext uri="{BB962C8B-B14F-4D97-AF65-F5344CB8AC3E}">
        <p14:creationId xmlns:p14="http://schemas.microsoft.com/office/powerpoint/2010/main" val="4022990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1AEE4B-4C34-CC42-4F75-E843380C4DCE}"/>
              </a:ext>
            </a:extLst>
          </p:cNvPr>
          <p:cNvSpPr>
            <a:spLocks noGrp="1"/>
          </p:cNvSpPr>
          <p:nvPr>
            <p:ph type="dt" sz="half" idx="10"/>
          </p:nvPr>
        </p:nvSpPr>
        <p:spPr/>
        <p:txBody>
          <a:bodyPr/>
          <a:lstStyle/>
          <a:p>
            <a:fld id="{268AD5E6-1DEB-418C-8501-DDBFA92763E1}" type="datetimeFigureOut">
              <a:rPr lang="en-US" smtClean="0"/>
              <a:t>6/8/2023</a:t>
            </a:fld>
            <a:endParaRPr lang="en-US"/>
          </a:p>
        </p:txBody>
      </p:sp>
      <p:sp>
        <p:nvSpPr>
          <p:cNvPr id="3" name="Footer Placeholder 2">
            <a:extLst>
              <a:ext uri="{FF2B5EF4-FFF2-40B4-BE49-F238E27FC236}">
                <a16:creationId xmlns:a16="http://schemas.microsoft.com/office/drawing/2014/main" id="{09CB5B36-0391-410F-DC4A-4F35BE2343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AE4A96-6A41-C9F2-59FE-2F53382BF9FB}"/>
              </a:ext>
            </a:extLst>
          </p:cNvPr>
          <p:cNvSpPr>
            <a:spLocks noGrp="1"/>
          </p:cNvSpPr>
          <p:nvPr>
            <p:ph type="sldNum" sz="quarter" idx="12"/>
          </p:nvPr>
        </p:nvSpPr>
        <p:spPr/>
        <p:txBody>
          <a:bodyPr/>
          <a:lstStyle/>
          <a:p>
            <a:fld id="{FADB0825-B45E-4FAD-AAFF-99DA066A6519}" type="slidenum">
              <a:rPr lang="en-US" smtClean="0"/>
              <a:t>‹#›</a:t>
            </a:fld>
            <a:endParaRPr lang="en-US"/>
          </a:p>
        </p:txBody>
      </p:sp>
    </p:spTree>
    <p:extLst>
      <p:ext uri="{BB962C8B-B14F-4D97-AF65-F5344CB8AC3E}">
        <p14:creationId xmlns:p14="http://schemas.microsoft.com/office/powerpoint/2010/main" val="1421357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F5780-8985-C1B1-995E-1F7CA9159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E7FE5C-501B-9AC2-EC84-1C28F268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6A9944-5051-C116-A59B-9A4FCF50F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54298-13C3-06CE-92C2-2339F48AB17E}"/>
              </a:ext>
            </a:extLst>
          </p:cNvPr>
          <p:cNvSpPr>
            <a:spLocks noGrp="1"/>
          </p:cNvSpPr>
          <p:nvPr>
            <p:ph type="dt" sz="half" idx="10"/>
          </p:nvPr>
        </p:nvSpPr>
        <p:spPr/>
        <p:txBody>
          <a:bodyPr/>
          <a:lstStyle/>
          <a:p>
            <a:fld id="{268AD5E6-1DEB-418C-8501-DDBFA92763E1}" type="datetimeFigureOut">
              <a:rPr lang="en-US" smtClean="0"/>
              <a:t>6/8/2023</a:t>
            </a:fld>
            <a:endParaRPr lang="en-US"/>
          </a:p>
        </p:txBody>
      </p:sp>
      <p:sp>
        <p:nvSpPr>
          <p:cNvPr id="6" name="Footer Placeholder 5">
            <a:extLst>
              <a:ext uri="{FF2B5EF4-FFF2-40B4-BE49-F238E27FC236}">
                <a16:creationId xmlns:a16="http://schemas.microsoft.com/office/drawing/2014/main" id="{61850880-2572-C23B-7368-96B67281B1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7612A1-58E2-363E-FACB-BE25D28471C5}"/>
              </a:ext>
            </a:extLst>
          </p:cNvPr>
          <p:cNvSpPr>
            <a:spLocks noGrp="1"/>
          </p:cNvSpPr>
          <p:nvPr>
            <p:ph type="sldNum" sz="quarter" idx="12"/>
          </p:nvPr>
        </p:nvSpPr>
        <p:spPr/>
        <p:txBody>
          <a:bodyPr/>
          <a:lstStyle/>
          <a:p>
            <a:fld id="{FADB0825-B45E-4FAD-AAFF-99DA066A6519}" type="slidenum">
              <a:rPr lang="en-US" smtClean="0"/>
              <a:t>‹#›</a:t>
            </a:fld>
            <a:endParaRPr lang="en-US"/>
          </a:p>
        </p:txBody>
      </p:sp>
    </p:spTree>
    <p:extLst>
      <p:ext uri="{BB962C8B-B14F-4D97-AF65-F5344CB8AC3E}">
        <p14:creationId xmlns:p14="http://schemas.microsoft.com/office/powerpoint/2010/main" val="1726181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E374-237B-A7B7-075C-B16DD3240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F8824A-51C3-01E5-C70D-DAFE219CA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5DD384-128C-8436-5449-CA13F3D629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960531-ED32-7770-4DDD-A65716B2E20F}"/>
              </a:ext>
            </a:extLst>
          </p:cNvPr>
          <p:cNvSpPr>
            <a:spLocks noGrp="1"/>
          </p:cNvSpPr>
          <p:nvPr>
            <p:ph type="dt" sz="half" idx="10"/>
          </p:nvPr>
        </p:nvSpPr>
        <p:spPr/>
        <p:txBody>
          <a:bodyPr/>
          <a:lstStyle/>
          <a:p>
            <a:fld id="{268AD5E6-1DEB-418C-8501-DDBFA92763E1}" type="datetimeFigureOut">
              <a:rPr lang="en-US" smtClean="0"/>
              <a:t>6/8/2023</a:t>
            </a:fld>
            <a:endParaRPr lang="en-US"/>
          </a:p>
        </p:txBody>
      </p:sp>
      <p:sp>
        <p:nvSpPr>
          <p:cNvPr id="6" name="Footer Placeholder 5">
            <a:extLst>
              <a:ext uri="{FF2B5EF4-FFF2-40B4-BE49-F238E27FC236}">
                <a16:creationId xmlns:a16="http://schemas.microsoft.com/office/drawing/2014/main" id="{E4EEE61B-6784-761F-B7FC-F40948EAB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18198D-1118-1AEC-B2BE-22A09BC5162E}"/>
              </a:ext>
            </a:extLst>
          </p:cNvPr>
          <p:cNvSpPr>
            <a:spLocks noGrp="1"/>
          </p:cNvSpPr>
          <p:nvPr>
            <p:ph type="sldNum" sz="quarter" idx="12"/>
          </p:nvPr>
        </p:nvSpPr>
        <p:spPr/>
        <p:txBody>
          <a:bodyPr/>
          <a:lstStyle/>
          <a:p>
            <a:fld id="{FADB0825-B45E-4FAD-AAFF-99DA066A6519}" type="slidenum">
              <a:rPr lang="en-US" smtClean="0"/>
              <a:t>‹#›</a:t>
            </a:fld>
            <a:endParaRPr lang="en-US"/>
          </a:p>
        </p:txBody>
      </p:sp>
    </p:spTree>
    <p:extLst>
      <p:ext uri="{BB962C8B-B14F-4D97-AF65-F5344CB8AC3E}">
        <p14:creationId xmlns:p14="http://schemas.microsoft.com/office/powerpoint/2010/main" val="130101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FAB3-7849-0101-B83F-4D83BAA85B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F1C0EF-C69C-160A-BF67-CAA317A25E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1E44B-3284-C9A7-357C-088C5AEE0197}"/>
              </a:ext>
            </a:extLst>
          </p:cNvPr>
          <p:cNvSpPr>
            <a:spLocks noGrp="1"/>
          </p:cNvSpPr>
          <p:nvPr>
            <p:ph type="dt" sz="half" idx="10"/>
          </p:nvPr>
        </p:nvSpPr>
        <p:spPr/>
        <p:txBody>
          <a:bodyPr/>
          <a:lstStyle/>
          <a:p>
            <a:fld id="{268AD5E6-1DEB-418C-8501-DDBFA92763E1}" type="datetimeFigureOut">
              <a:rPr lang="en-US" smtClean="0"/>
              <a:t>6/8/2023</a:t>
            </a:fld>
            <a:endParaRPr lang="en-US"/>
          </a:p>
        </p:txBody>
      </p:sp>
      <p:sp>
        <p:nvSpPr>
          <p:cNvPr id="5" name="Footer Placeholder 4">
            <a:extLst>
              <a:ext uri="{FF2B5EF4-FFF2-40B4-BE49-F238E27FC236}">
                <a16:creationId xmlns:a16="http://schemas.microsoft.com/office/drawing/2014/main" id="{404C9683-09CD-5CAB-695C-7B6F50C6C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8393B-33F3-26AA-0B44-AABB4FAE3493}"/>
              </a:ext>
            </a:extLst>
          </p:cNvPr>
          <p:cNvSpPr>
            <a:spLocks noGrp="1"/>
          </p:cNvSpPr>
          <p:nvPr>
            <p:ph type="sldNum" sz="quarter" idx="12"/>
          </p:nvPr>
        </p:nvSpPr>
        <p:spPr/>
        <p:txBody>
          <a:bodyPr/>
          <a:lstStyle/>
          <a:p>
            <a:fld id="{FADB0825-B45E-4FAD-AAFF-99DA066A6519}" type="slidenum">
              <a:rPr lang="en-US" smtClean="0"/>
              <a:t>‹#›</a:t>
            </a:fld>
            <a:endParaRPr lang="en-US"/>
          </a:p>
        </p:txBody>
      </p:sp>
    </p:spTree>
    <p:extLst>
      <p:ext uri="{BB962C8B-B14F-4D97-AF65-F5344CB8AC3E}">
        <p14:creationId xmlns:p14="http://schemas.microsoft.com/office/powerpoint/2010/main" val="3960710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5C33B9-36AA-C994-5FD5-28172E905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B83D6B-0034-EE07-5128-04A50B9EC4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04AA7-5C89-603C-E445-805543C9C0F1}"/>
              </a:ext>
            </a:extLst>
          </p:cNvPr>
          <p:cNvSpPr>
            <a:spLocks noGrp="1"/>
          </p:cNvSpPr>
          <p:nvPr>
            <p:ph type="dt" sz="half" idx="10"/>
          </p:nvPr>
        </p:nvSpPr>
        <p:spPr/>
        <p:txBody>
          <a:bodyPr/>
          <a:lstStyle/>
          <a:p>
            <a:fld id="{268AD5E6-1DEB-418C-8501-DDBFA92763E1}" type="datetimeFigureOut">
              <a:rPr lang="en-US" smtClean="0"/>
              <a:t>6/8/2023</a:t>
            </a:fld>
            <a:endParaRPr lang="en-US"/>
          </a:p>
        </p:txBody>
      </p:sp>
      <p:sp>
        <p:nvSpPr>
          <p:cNvPr id="5" name="Footer Placeholder 4">
            <a:extLst>
              <a:ext uri="{FF2B5EF4-FFF2-40B4-BE49-F238E27FC236}">
                <a16:creationId xmlns:a16="http://schemas.microsoft.com/office/drawing/2014/main" id="{F1EFEFD8-BC92-55D7-0EF1-A897190C1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8BA45-7E22-58B0-00C7-81618E770491}"/>
              </a:ext>
            </a:extLst>
          </p:cNvPr>
          <p:cNvSpPr>
            <a:spLocks noGrp="1"/>
          </p:cNvSpPr>
          <p:nvPr>
            <p:ph type="sldNum" sz="quarter" idx="12"/>
          </p:nvPr>
        </p:nvSpPr>
        <p:spPr/>
        <p:txBody>
          <a:bodyPr/>
          <a:lstStyle/>
          <a:p>
            <a:fld id="{FADB0825-B45E-4FAD-AAFF-99DA066A6519}" type="slidenum">
              <a:rPr lang="en-US" smtClean="0"/>
              <a:t>‹#›</a:t>
            </a:fld>
            <a:endParaRPr lang="en-US"/>
          </a:p>
        </p:txBody>
      </p:sp>
    </p:spTree>
    <p:extLst>
      <p:ext uri="{BB962C8B-B14F-4D97-AF65-F5344CB8AC3E}">
        <p14:creationId xmlns:p14="http://schemas.microsoft.com/office/powerpoint/2010/main" val="355953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644840"/>
            <a:ext cx="10363200" cy="594360"/>
          </a:xfrm>
        </p:spPr>
        <p:txBody>
          <a:bodyPr vert="horz" lIns="0" tIns="45720" rIns="0" bIns="0" rtlCol="0" anchor="b" anchorCtr="0">
            <a:noAutofit/>
          </a:bodyPr>
          <a:lstStyle>
            <a:lvl1pPr>
              <a:defRPr lang="en-US" sz="3600" b="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62238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41156"/>
            <a:ext cx="10363200" cy="594360"/>
          </a:xfrm>
        </p:spPr>
        <p:txBody>
          <a:bodyPr vert="horz" lIns="0" tIns="45720" rIns="0" bIns="0" rtlCol="0" anchor="b"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grpSp>
        <p:nvGrpSpPr>
          <p:cNvPr id="5" name="Group 4">
            <a:extLst>
              <a:ext uri="{FF2B5EF4-FFF2-40B4-BE49-F238E27FC236}">
                <a16:creationId xmlns:a16="http://schemas.microsoft.com/office/drawing/2014/main" id="{AAAD16CF-7230-46F3-A380-8BD28E77ECDD}"/>
              </a:ext>
            </a:extLst>
          </p:cNvPr>
          <p:cNvGrpSpPr/>
          <p:nvPr userDrawn="1"/>
        </p:nvGrpSpPr>
        <p:grpSpPr>
          <a:xfrm>
            <a:off x="-11703" y="-3628"/>
            <a:ext cx="75101" cy="6861628"/>
            <a:chOff x="-11703" y="-3628"/>
            <a:chExt cx="75101" cy="6861628"/>
          </a:xfrm>
        </p:grpSpPr>
        <p:sp>
          <p:nvSpPr>
            <p:cNvPr id="6" name="Rectangle 5">
              <a:extLst>
                <a:ext uri="{FF2B5EF4-FFF2-40B4-BE49-F238E27FC236}">
                  <a16:creationId xmlns:a16="http://schemas.microsoft.com/office/drawing/2014/main" id="{64E06EF6-8FDC-4312-BA2C-04184985C420}"/>
                </a:ext>
              </a:extLst>
            </p:cNvPr>
            <p:cNvSpPr/>
            <p:nvPr/>
          </p:nvSpPr>
          <p:spPr>
            <a:xfrm rot="5400000">
              <a:off x="-659267" y="645307"/>
              <a:ext cx="1371600" cy="7373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563975-8BC5-4F71-B901-884B6E7BFEDB}"/>
                </a:ext>
              </a:extLst>
            </p:cNvPr>
            <p:cNvSpPr/>
            <p:nvPr/>
          </p:nvSpPr>
          <p:spPr>
            <a:xfrm rot="5400000">
              <a:off x="-659267" y="2016907"/>
              <a:ext cx="1371600" cy="73730"/>
            </a:xfrm>
            <a:prstGeom prst="rec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7B6188-BAC4-4F77-90FB-927733CD355D}"/>
                </a:ext>
              </a:extLst>
            </p:cNvPr>
            <p:cNvSpPr/>
            <p:nvPr/>
          </p:nvSpPr>
          <p:spPr>
            <a:xfrm rot="5400000">
              <a:off x="-659267" y="3388507"/>
              <a:ext cx="1371600" cy="73730"/>
            </a:xfrm>
            <a:prstGeom prst="rect">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F3F3E1-9508-4511-BC9E-9DFE26F83FCD}"/>
                </a:ext>
              </a:extLst>
            </p:cNvPr>
            <p:cNvSpPr/>
            <p:nvPr/>
          </p:nvSpPr>
          <p:spPr>
            <a:xfrm rot="5400000">
              <a:off x="-660638" y="4760107"/>
              <a:ext cx="1371600" cy="73730"/>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C7E4AC-A533-4AB5-A83C-3A09189367B7}"/>
                </a:ext>
              </a:extLst>
            </p:cNvPr>
            <p:cNvSpPr/>
            <p:nvPr/>
          </p:nvSpPr>
          <p:spPr>
            <a:xfrm rot="5400000">
              <a:off x="-660638" y="6135335"/>
              <a:ext cx="1371600" cy="73730"/>
            </a:xfrm>
            <a:prstGeom prst="rect">
              <a:avLst/>
            </a:prstGeom>
            <a:solidFill>
              <a:srgbClr val="86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740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41156"/>
            <a:ext cx="10363200" cy="594360"/>
          </a:xfrm>
        </p:spPr>
        <p:txBody>
          <a:bodyPr vert="horz" lIns="0" tIns="45720" rIns="0" bIns="0" rtlCol="0" anchor="b"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cxnSp>
        <p:nvCxnSpPr>
          <p:cNvPr id="6" name="Straight Connector 5">
            <a:extLst>
              <a:ext uri="{FF2B5EF4-FFF2-40B4-BE49-F238E27FC236}">
                <a16:creationId xmlns:a16="http://schemas.microsoft.com/office/drawing/2014/main" id="{0BCDC660-E802-7A4B-86A9-C2A73790A2D3}"/>
              </a:ext>
            </a:extLst>
          </p:cNvPr>
          <p:cNvCxnSpPr>
            <a:cxnSpLocks/>
          </p:cNvCxnSpPr>
          <p:nvPr userDrawn="1"/>
        </p:nvCxnSpPr>
        <p:spPr>
          <a:xfrm flipV="1">
            <a:off x="8078826" y="3702246"/>
            <a:ext cx="3198774" cy="1"/>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7CDB601-5FFB-B243-A5A6-B8C0200B8F0F}"/>
              </a:ext>
            </a:extLst>
          </p:cNvPr>
          <p:cNvCxnSpPr>
            <a:cxnSpLocks/>
          </p:cNvCxnSpPr>
          <p:nvPr userDrawn="1"/>
        </p:nvCxnSpPr>
        <p:spPr>
          <a:xfrm flipV="1">
            <a:off x="4489494" y="3702246"/>
            <a:ext cx="3198774" cy="1"/>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20B7D9F-A701-8D47-AD68-C017E47AD6EE}"/>
              </a:ext>
            </a:extLst>
          </p:cNvPr>
          <p:cNvCxnSpPr>
            <a:cxnSpLocks/>
          </p:cNvCxnSpPr>
          <p:nvPr userDrawn="1"/>
        </p:nvCxnSpPr>
        <p:spPr>
          <a:xfrm flipV="1">
            <a:off x="900162" y="3702246"/>
            <a:ext cx="3198774" cy="1"/>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D8A4ADAB-4BE3-BE45-B188-0821B614D0CE}"/>
              </a:ext>
            </a:extLst>
          </p:cNvPr>
          <p:cNvSpPr>
            <a:spLocks noGrp="1"/>
          </p:cNvSpPr>
          <p:nvPr>
            <p:ph type="pic" sz="quarter" idx="16"/>
          </p:nvPr>
        </p:nvSpPr>
        <p:spPr>
          <a:xfrm>
            <a:off x="914400" y="1946596"/>
            <a:ext cx="3184525" cy="1623039"/>
          </a:xfrm>
        </p:spPr>
        <p:txBody>
          <a:bodyPr/>
          <a:lstStyle>
            <a:lvl1pPr marL="0" indent="0">
              <a:buNone/>
              <a:defRPr sz="1400"/>
            </a:lvl1pPr>
          </a:lstStyle>
          <a:p>
            <a:endParaRPr lang="en-US"/>
          </a:p>
        </p:txBody>
      </p:sp>
      <p:sp>
        <p:nvSpPr>
          <p:cNvPr id="13" name="Picture Placeholder 11">
            <a:extLst>
              <a:ext uri="{FF2B5EF4-FFF2-40B4-BE49-F238E27FC236}">
                <a16:creationId xmlns:a16="http://schemas.microsoft.com/office/drawing/2014/main" id="{13CDE273-9F67-CB42-8A9E-9A1B05B261CB}"/>
              </a:ext>
            </a:extLst>
          </p:cNvPr>
          <p:cNvSpPr>
            <a:spLocks noGrp="1"/>
          </p:cNvSpPr>
          <p:nvPr>
            <p:ph type="pic" sz="quarter" idx="17"/>
          </p:nvPr>
        </p:nvSpPr>
        <p:spPr>
          <a:xfrm>
            <a:off x="4484318" y="1946596"/>
            <a:ext cx="3184525" cy="1623039"/>
          </a:xfrm>
        </p:spPr>
        <p:txBody>
          <a:bodyPr/>
          <a:lstStyle>
            <a:lvl1pPr marL="0" indent="0">
              <a:buNone/>
              <a:defRPr sz="1400"/>
            </a:lvl1pPr>
          </a:lstStyle>
          <a:p>
            <a:endParaRPr lang="en-US"/>
          </a:p>
        </p:txBody>
      </p:sp>
      <p:sp>
        <p:nvSpPr>
          <p:cNvPr id="14" name="Picture Placeholder 11">
            <a:extLst>
              <a:ext uri="{FF2B5EF4-FFF2-40B4-BE49-F238E27FC236}">
                <a16:creationId xmlns:a16="http://schemas.microsoft.com/office/drawing/2014/main" id="{0C98E0F5-772F-9A49-BE29-B55F5874333D}"/>
              </a:ext>
            </a:extLst>
          </p:cNvPr>
          <p:cNvSpPr>
            <a:spLocks noGrp="1"/>
          </p:cNvSpPr>
          <p:nvPr>
            <p:ph type="pic" sz="quarter" idx="18"/>
          </p:nvPr>
        </p:nvSpPr>
        <p:spPr>
          <a:xfrm>
            <a:off x="8091814" y="1946596"/>
            <a:ext cx="3184525" cy="1623039"/>
          </a:xfrm>
        </p:spPr>
        <p:txBody>
          <a:bodyPr/>
          <a:lstStyle>
            <a:lvl1pPr marL="0" indent="0">
              <a:buNone/>
              <a:defRPr sz="1400"/>
            </a:lvl1pPr>
          </a:lstStyle>
          <a:p>
            <a:endParaRPr lang="en-US"/>
          </a:p>
        </p:txBody>
      </p:sp>
    </p:spTree>
    <p:extLst>
      <p:ext uri="{BB962C8B-B14F-4D97-AF65-F5344CB8AC3E}">
        <p14:creationId xmlns:p14="http://schemas.microsoft.com/office/powerpoint/2010/main" val="3414038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41156"/>
            <a:ext cx="10363200" cy="594360"/>
          </a:xfrm>
        </p:spPr>
        <p:txBody>
          <a:bodyPr vert="horz" lIns="0" tIns="45720" rIns="0" bIns="0" rtlCol="0" anchor="b"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cxnSp>
        <p:nvCxnSpPr>
          <p:cNvPr id="9" name="Straight Connector 8">
            <a:extLst>
              <a:ext uri="{FF2B5EF4-FFF2-40B4-BE49-F238E27FC236}">
                <a16:creationId xmlns:a16="http://schemas.microsoft.com/office/drawing/2014/main" id="{C7CDB601-5FFB-B243-A5A6-B8C0200B8F0F}"/>
              </a:ext>
            </a:extLst>
          </p:cNvPr>
          <p:cNvCxnSpPr>
            <a:cxnSpLocks/>
          </p:cNvCxnSpPr>
          <p:nvPr userDrawn="1"/>
        </p:nvCxnSpPr>
        <p:spPr>
          <a:xfrm flipV="1">
            <a:off x="6343346" y="5105160"/>
            <a:ext cx="4961531" cy="3"/>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20B7D9F-A701-8D47-AD68-C017E47AD6EE}"/>
              </a:ext>
            </a:extLst>
          </p:cNvPr>
          <p:cNvCxnSpPr>
            <a:cxnSpLocks/>
          </p:cNvCxnSpPr>
          <p:nvPr userDrawn="1"/>
        </p:nvCxnSpPr>
        <p:spPr>
          <a:xfrm flipV="1">
            <a:off x="900162" y="5105160"/>
            <a:ext cx="4961531" cy="3"/>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D8A4ADAB-4BE3-BE45-B188-0821B614D0CE}"/>
              </a:ext>
            </a:extLst>
          </p:cNvPr>
          <p:cNvSpPr>
            <a:spLocks noGrp="1"/>
          </p:cNvSpPr>
          <p:nvPr>
            <p:ph type="pic" sz="quarter" idx="16"/>
          </p:nvPr>
        </p:nvSpPr>
        <p:spPr>
          <a:xfrm>
            <a:off x="914400" y="1946596"/>
            <a:ext cx="4939430" cy="3025955"/>
          </a:xfrm>
        </p:spPr>
        <p:txBody>
          <a:bodyPr/>
          <a:lstStyle>
            <a:lvl1pPr marL="0" indent="0">
              <a:buNone/>
              <a:defRPr sz="1400"/>
            </a:lvl1pPr>
          </a:lstStyle>
          <a:p>
            <a:endParaRPr lang="en-US"/>
          </a:p>
        </p:txBody>
      </p:sp>
      <p:sp>
        <p:nvSpPr>
          <p:cNvPr id="13" name="Picture Placeholder 11">
            <a:extLst>
              <a:ext uri="{FF2B5EF4-FFF2-40B4-BE49-F238E27FC236}">
                <a16:creationId xmlns:a16="http://schemas.microsoft.com/office/drawing/2014/main" id="{13CDE273-9F67-CB42-8A9E-9A1B05B261CB}"/>
              </a:ext>
            </a:extLst>
          </p:cNvPr>
          <p:cNvSpPr>
            <a:spLocks noGrp="1"/>
          </p:cNvSpPr>
          <p:nvPr>
            <p:ph type="pic" sz="quarter" idx="17"/>
          </p:nvPr>
        </p:nvSpPr>
        <p:spPr>
          <a:xfrm>
            <a:off x="6338170" y="1946596"/>
            <a:ext cx="4939430" cy="3025955"/>
          </a:xfrm>
        </p:spPr>
        <p:txBody>
          <a:bodyPr/>
          <a:lstStyle>
            <a:lvl1pPr marL="0" indent="0">
              <a:buNone/>
              <a:defRPr sz="1400"/>
            </a:lvl1pPr>
          </a:lstStyle>
          <a:p>
            <a:endParaRPr lang="en-US"/>
          </a:p>
        </p:txBody>
      </p:sp>
    </p:spTree>
    <p:extLst>
      <p:ext uri="{BB962C8B-B14F-4D97-AF65-F5344CB8AC3E}">
        <p14:creationId xmlns:p14="http://schemas.microsoft.com/office/powerpoint/2010/main" val="1394381841"/>
      </p:ext>
    </p:extLst>
  </p:cSld>
  <p:clrMapOvr>
    <a:masterClrMapping/>
  </p:clrMapOvr>
  <p:extLst>
    <p:ext uri="{DCECCB84-F9BA-43D5-87BE-67443E8EF086}">
      <p15:sldGuideLst xmlns:p15="http://schemas.microsoft.com/office/powerpoint/2012/main">
        <p15:guide id="1" pos="3840">
          <p15:clr>
            <a:srgbClr val="FBAE40"/>
          </p15:clr>
        </p15:guide>
        <p15:guide id="2" orient="horz" pos="15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399" y="737437"/>
            <a:ext cx="3355975" cy="1995802"/>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675965"/>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2548990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75965"/>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2546546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3888" y="1255863"/>
            <a:ext cx="10363200" cy="43462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914400" y="451950"/>
            <a:ext cx="10362688" cy="461951"/>
          </a:xfrm>
          <a:prstGeom prst="rect">
            <a:avLst/>
          </a:prstGeom>
        </p:spPr>
        <p:txBody>
          <a:bodyPr vert="horz" lIns="0" tIns="45720" rIns="91440" bIns="0" rtlCol="0" anchor="t" anchorCtr="0">
            <a:noAutofit/>
          </a:bodyPr>
          <a:lstStyle/>
          <a:p>
            <a:r>
              <a:rPr lang="en-US"/>
              <a:t>Click To Edit Master Title</a:t>
            </a:r>
          </a:p>
        </p:txBody>
      </p:sp>
      <p:sp>
        <p:nvSpPr>
          <p:cNvPr id="6" name="Rectangle 2">
            <a:extLst>
              <a:ext uri="{FF2B5EF4-FFF2-40B4-BE49-F238E27FC236}">
                <a16:creationId xmlns:a16="http://schemas.microsoft.com/office/drawing/2014/main" id="{6D16453F-ED48-AB4A-BCB9-8D834CDA967D}"/>
              </a:ext>
            </a:extLst>
          </p:cNvPr>
          <p:cNvSpPr>
            <a:spLocks/>
          </p:cNvSpPr>
          <p:nvPr userDrawn="1"/>
        </p:nvSpPr>
        <p:spPr bwMode="auto">
          <a:xfrm>
            <a:off x="11705107" y="6593545"/>
            <a:ext cx="153888"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pPr algn="r"/>
            <a:fld id="{C84F2FB2-4A16-1542-BD5E-F56870239E74}" type="slidenum">
              <a:rPr lang="en-US" sz="800" smtClean="0">
                <a:solidFill>
                  <a:schemeClr val="bg2">
                    <a:lumMod val="75000"/>
                  </a:schemeClr>
                </a:solidFill>
                <a:latin typeface="Open Sans" charset="0"/>
                <a:ea typeface="Open Sans" charset="0"/>
                <a:cs typeface="Open Sans" charset="0"/>
                <a:sym typeface="Frutiger Next Pro Light" charset="0"/>
              </a:rPr>
              <a:pPr algn="r"/>
              <a:t>‹#›</a:t>
            </a:fld>
            <a:r>
              <a:rPr lang="en-US" sz="800">
                <a:solidFill>
                  <a:schemeClr val="bg2">
                    <a:lumMod val="75000"/>
                  </a:schemeClr>
                </a:solidFill>
                <a:latin typeface="Open Sans" charset="0"/>
                <a:ea typeface="Open Sans" charset="0"/>
                <a:cs typeface="Open Sans" charset="0"/>
                <a:sym typeface="Frutiger Next Pro Light" charset="0"/>
              </a:rPr>
              <a:t> </a:t>
            </a:r>
          </a:p>
        </p:txBody>
      </p:sp>
    </p:spTree>
    <p:extLst>
      <p:ext uri="{BB962C8B-B14F-4D97-AF65-F5344CB8AC3E}">
        <p14:creationId xmlns:p14="http://schemas.microsoft.com/office/powerpoint/2010/main" val="1971685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0"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80000"/>
        </a:lnSpc>
        <a:spcBef>
          <a:spcPct val="0"/>
        </a:spcBef>
        <a:buNone/>
        <a:defRPr sz="2000" b="1" i="0" kern="1200" cap="none"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chemeClr val="tx1"/>
        </a:buClr>
        <a:buSzPct val="75000"/>
        <a:buFont typeface="Arial" panose="020B0604020202020204" pitchFamily="34" charset="0"/>
        <a:buChar char="•"/>
        <a:defRPr sz="16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6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6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6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86BC25"/>
          </p15:clr>
        </p15:guide>
        <p15:guide id="2" orient="horz" pos="4032">
          <p15:clr>
            <a:srgbClr val="86BC25"/>
          </p15:clr>
        </p15:guide>
        <p15:guide id="3" orient="horz" pos="518">
          <p15:clr>
            <a:srgbClr val="86BC25"/>
          </p15:clr>
        </p15:guide>
        <p15:guide id="4" orient="horz" pos="748">
          <p15:clr>
            <a:srgbClr val="86BC25"/>
          </p15:clr>
        </p15:guide>
        <p15:guide id="5" orient="horz" pos="1152">
          <p15:clr>
            <a:srgbClr val="046A38"/>
          </p15:clr>
        </p15:guide>
        <p15:guide id="6" orient="horz" pos="2592">
          <p15:clr>
            <a:srgbClr val="62B5E5"/>
          </p15:clr>
        </p15:guide>
        <p15:guide id="7" orient="horz" pos="2112">
          <p15:clr>
            <a:srgbClr val="012169"/>
          </p15:clr>
        </p15:guide>
        <p15:guide id="8" orient="horz" pos="3072">
          <p15:clr>
            <a:srgbClr val="012169"/>
          </p15:clr>
        </p15:guide>
        <p15:guide id="9" pos="288">
          <p15:clr>
            <a:srgbClr val="86BC25"/>
          </p15:clr>
        </p15:guide>
        <p15:guide id="10" pos="6048">
          <p15:clr>
            <a:srgbClr val="86BC25"/>
          </p15:clr>
        </p15:guide>
        <p15:guide id="11" pos="3024">
          <p15:clr>
            <a:srgbClr val="62B5E5"/>
          </p15:clr>
        </p15:guide>
        <p15:guide id="12" pos="3312">
          <p15:clr>
            <a:srgbClr val="62B5E5"/>
          </p15:clr>
        </p15:guide>
        <p15:guide id="13" pos="2016">
          <p15:clr>
            <a:srgbClr val="012169"/>
          </p15:clr>
        </p15:guide>
        <p15:guide id="14" pos="2448">
          <p15:clr>
            <a:srgbClr val="012169"/>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960602-F04C-47D8-83FF-9A9C85FB8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1CEAC-A691-4820-A4FA-DBF68900B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27DCC-44A9-418F-82E3-CA1CFF13E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8013E-FEA1-4445-9DE7-44F3C33C0BF0}" type="datetimeFigureOut">
              <a:rPr lang="en-US" smtClean="0"/>
              <a:t>6/8/2023</a:t>
            </a:fld>
            <a:endParaRPr lang="en-US"/>
          </a:p>
        </p:txBody>
      </p:sp>
      <p:sp>
        <p:nvSpPr>
          <p:cNvPr id="5" name="Footer Placeholder 4">
            <a:extLst>
              <a:ext uri="{FF2B5EF4-FFF2-40B4-BE49-F238E27FC236}">
                <a16:creationId xmlns:a16="http://schemas.microsoft.com/office/drawing/2014/main" id="{5DE97F4B-AE16-463D-97F3-06D2B465FD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A9D526-AE8A-4628-8091-4A5A01F70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21817-0F81-40DA-AA0E-83888861526E}" type="slidenum">
              <a:rPr lang="en-US" smtClean="0"/>
              <a:t>‹#›</a:t>
            </a:fld>
            <a:endParaRPr lang="en-US"/>
          </a:p>
        </p:txBody>
      </p:sp>
    </p:spTree>
    <p:extLst>
      <p:ext uri="{BB962C8B-B14F-4D97-AF65-F5344CB8AC3E}">
        <p14:creationId xmlns:p14="http://schemas.microsoft.com/office/powerpoint/2010/main" val="36036870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C528D-7D8C-6CD4-464D-3509709821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0B9956-D1EC-82E2-6DE8-7898474115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470EB-A98F-BEFD-8989-6F20E2A927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D5E6-1DEB-418C-8501-DDBFA92763E1}" type="datetimeFigureOut">
              <a:rPr lang="en-US" smtClean="0"/>
              <a:t>6/8/2023</a:t>
            </a:fld>
            <a:endParaRPr lang="en-US"/>
          </a:p>
        </p:txBody>
      </p:sp>
      <p:sp>
        <p:nvSpPr>
          <p:cNvPr id="5" name="Footer Placeholder 4">
            <a:extLst>
              <a:ext uri="{FF2B5EF4-FFF2-40B4-BE49-F238E27FC236}">
                <a16:creationId xmlns:a16="http://schemas.microsoft.com/office/drawing/2014/main" id="{8D524E15-C627-C3DC-DB1F-A4E3E7976E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CB5EA9-20D7-8F40-2E58-0F0B2E36C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B0825-B45E-4FAD-AAFF-99DA066A6519}" type="slidenum">
              <a:rPr lang="en-US" smtClean="0"/>
              <a:t>‹#›</a:t>
            </a:fld>
            <a:endParaRPr lang="en-US"/>
          </a:p>
        </p:txBody>
      </p:sp>
    </p:spTree>
    <p:extLst>
      <p:ext uri="{BB962C8B-B14F-4D97-AF65-F5344CB8AC3E}">
        <p14:creationId xmlns:p14="http://schemas.microsoft.com/office/powerpoint/2010/main" val="4028651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37.svg"/><Relationship Id="rId4" Type="http://schemas.openxmlformats.org/officeDocument/2006/relationships/image" Target="../media/image47.sv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60.png"/><Relationship Id="rId5" Type="http://schemas.openxmlformats.org/officeDocument/2006/relationships/hyperlink" Target="http://www.ct.gov/step" TargetMode="External"/><Relationship Id="rId4" Type="http://schemas.openxmlformats.org/officeDocument/2006/relationships/hyperlink" Target="https://portal.ct.gov/DDS/OperationsCenter/Providers/ARPA-STEP-Provider-Documen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7">
            <a:extLst>
              <a:ext uri="{FF2B5EF4-FFF2-40B4-BE49-F238E27FC236}">
                <a16:creationId xmlns:a16="http://schemas.microsoft.com/office/drawing/2014/main" id="{9D1309EA-4F4E-48CB-9D70-7B2C42223688}"/>
              </a:ext>
            </a:extLst>
          </p:cNvPr>
          <p:cNvSpPr txBox="1">
            <a:spLocks/>
          </p:cNvSpPr>
          <p:nvPr/>
        </p:nvSpPr>
        <p:spPr>
          <a:xfrm>
            <a:off x="462067" y="5038075"/>
            <a:ext cx="11478042" cy="377204"/>
          </a:xfrm>
          <a:prstGeom prst="rect">
            <a:avLst/>
          </a:prstGeom>
        </p:spPr>
        <p:txBody>
          <a:bodyPr vert="horz" lIns="0" tIns="45720" rIns="91440" bIns="0" rtlCol="0" anchor="t" anchorCtr="0">
            <a:noAutofit/>
          </a:bodyPr>
          <a:lstStyle>
            <a:lvl1pPr algn="l" defTabSz="914400" rtl="0" eaLnBrk="1" latinLnBrk="0" hangingPunct="1">
              <a:lnSpc>
                <a:spcPct val="85000"/>
              </a:lnSpc>
              <a:spcBef>
                <a:spcPct val="0"/>
              </a:spcBef>
              <a:buNone/>
              <a:defRPr sz="2800" b="1" i="0" kern="1200" cap="none" spc="-100" baseline="0">
                <a:solidFill>
                  <a:schemeClr val="tx1"/>
                </a:solidFill>
                <a:latin typeface="+mn-lt"/>
                <a:ea typeface="Bebas Neue" charset="0"/>
                <a:cs typeface="Chronicle Display Black"/>
              </a:defRPr>
            </a:lvl1pPr>
          </a:lstStyle>
          <a:p>
            <a:pPr>
              <a:lnSpc>
                <a:spcPct val="70000"/>
              </a:lnSpc>
              <a:spcAft>
                <a:spcPts val="600"/>
              </a:spcAft>
              <a:defRPr/>
            </a:pPr>
            <a:r>
              <a:rPr kumimoji="0" lang="en-US" sz="3200" i="0" u="none" strike="noStrike" kern="1200" cap="none" spc="-100" normalizeH="0" baseline="0" noProof="0">
                <a:ln>
                  <a:noFill/>
                </a:ln>
                <a:solidFill>
                  <a:srgbClr val="000000"/>
                </a:solidFill>
                <a:effectLst/>
                <a:uLnTx/>
                <a:uFillTx/>
                <a:latin typeface="Calibri"/>
                <a:ea typeface="Open Sans"/>
                <a:cs typeface="Open Sans"/>
              </a:rPr>
              <a:t>DDS STEP </a:t>
            </a:r>
            <a:r>
              <a:rPr kumimoji="0" lang="en-US" sz="3200" i="0" u="none" strike="noStrike" kern="1200" cap="none" spc="0" normalizeH="0" baseline="0" noProof="0">
                <a:ln>
                  <a:noFill/>
                </a:ln>
                <a:solidFill>
                  <a:srgbClr val="000000"/>
                </a:solidFill>
                <a:effectLst/>
                <a:uLnTx/>
                <a:uFillTx/>
                <a:latin typeface="Calibri"/>
                <a:ea typeface="+mn-ea"/>
                <a:cs typeface="Calibri"/>
              </a:rPr>
              <a:t>(Supporting Transformation to Empower People)</a:t>
            </a:r>
            <a:r>
              <a:rPr lang="en-US" sz="3200">
                <a:solidFill>
                  <a:srgbClr val="000000"/>
                </a:solidFill>
                <a:latin typeface="+mj-lt"/>
                <a:ea typeface="Open Sans"/>
                <a:cs typeface="Open Sans"/>
              </a:rPr>
              <a:t> </a:t>
            </a:r>
            <a:endParaRPr lang="en-US" sz="3200">
              <a:solidFill>
                <a:srgbClr val="000000"/>
              </a:solidFill>
              <a:latin typeface="+mj-lt"/>
              <a:ea typeface="Open Sans" panose="020B0606030504020204" pitchFamily="34" charset="0"/>
              <a:cs typeface="Open Sans" panose="020B0606030504020204" pitchFamily="34" charset="0"/>
            </a:endParaRPr>
          </a:p>
          <a:p>
            <a:pPr>
              <a:lnSpc>
                <a:spcPct val="70000"/>
              </a:lnSpc>
              <a:spcAft>
                <a:spcPts val="600"/>
              </a:spcAft>
              <a:defRPr/>
            </a:pPr>
            <a:r>
              <a:rPr lang="en-US" sz="3200" b="0">
                <a:solidFill>
                  <a:srgbClr val="000000"/>
                </a:solidFill>
                <a:latin typeface="Calibri"/>
                <a:ea typeface="Open Sans"/>
                <a:cs typeface="Open Sans"/>
              </a:rPr>
              <a:t>Provider Training Session 1: Strategic Planning</a:t>
            </a:r>
            <a:endParaRPr lang="en-US" sz="3200" b="0" i="0" u="none" strike="noStrike" kern="1200" cap="none" spc="-100" normalizeH="0" baseline="0" noProof="0">
              <a:ln>
                <a:noFill/>
              </a:ln>
              <a:solidFill>
                <a:srgbClr val="000000"/>
              </a:solidFill>
              <a:effectLst/>
              <a:uLnTx/>
              <a:uFillTx/>
              <a:latin typeface="Calibri"/>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7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000000"/>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14377D"/>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14377D"/>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14377D"/>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70000"/>
              </a:lnSpc>
              <a:spcBef>
                <a:spcPct val="0"/>
              </a:spcBef>
              <a:spcAft>
                <a:spcPts val="0"/>
              </a:spcAft>
              <a:buClrTx/>
              <a:buSzTx/>
              <a:buFontTx/>
              <a:buNone/>
              <a:tabLst/>
              <a:defRPr/>
            </a:pPr>
            <a:endParaRPr kumimoji="0" lang="en-US" sz="1600" i="0" u="none" strike="noStrike" kern="1200" cap="none" spc="-100" normalizeH="0" baseline="0" noProof="0">
              <a:ln>
                <a:noFill/>
              </a:ln>
              <a:solidFill>
                <a:srgbClr val="14377D"/>
              </a:solidFill>
              <a:effectLst/>
              <a:uLnTx/>
              <a:uFillTx/>
              <a:latin typeface="+mj-lt"/>
              <a:ea typeface="Verdana" panose="020B0604030504040204" pitchFamily="34" charset="0"/>
            </a:endParaRPr>
          </a:p>
        </p:txBody>
      </p:sp>
      <p:sp>
        <p:nvSpPr>
          <p:cNvPr id="63" name="Text Placeholder 2">
            <a:extLst>
              <a:ext uri="{FF2B5EF4-FFF2-40B4-BE49-F238E27FC236}">
                <a16:creationId xmlns:a16="http://schemas.microsoft.com/office/drawing/2014/main" id="{C67C2F40-C586-4E7E-994A-31A18E109BC0}"/>
              </a:ext>
            </a:extLst>
          </p:cNvPr>
          <p:cNvSpPr txBox="1">
            <a:spLocks/>
          </p:cNvSpPr>
          <p:nvPr/>
        </p:nvSpPr>
        <p:spPr>
          <a:xfrm>
            <a:off x="499696" y="6429843"/>
            <a:ext cx="9429906" cy="34828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900" b="1" kern="0" cap="all" spc="250" baseline="0" dirty="0">
                <a:solidFill>
                  <a:schemeClr val="accent5">
                    <a:lumMod val="60000"/>
                    <a:lumOff val="40000"/>
                  </a:schemeClr>
                </a:solidFill>
                <a:latin typeface="+mn-lt"/>
                <a:ea typeface="Nexa Black" charset="0"/>
                <a:cs typeface="Nexa Black"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87878"/>
              </a:buClr>
              <a:defRPr/>
            </a:pPr>
            <a:r>
              <a:rPr lang="en-US" sz="1200">
                <a:solidFill>
                  <a:srgbClr val="000000"/>
                </a:solidFill>
                <a:latin typeface="Verdana"/>
                <a:ea typeface="Verdana"/>
              </a:rPr>
              <a:t>June 2023</a:t>
            </a:r>
            <a:endParaRPr kumimoji="0" lang="en-US" sz="1200" b="1" i="0" u="none" strike="noStrike" kern="0" cap="all" spc="250" normalizeH="0" baseline="0" noProof="0">
              <a:ln>
                <a:noFill/>
              </a:ln>
              <a:solidFill>
                <a:srgbClr val="000000">
                  <a:lumMod val="50000"/>
                  <a:lumOff val="50000"/>
                </a:srgbClr>
              </a:solidFill>
              <a:effectLst/>
              <a:uLnTx/>
              <a:uFillTx/>
              <a:latin typeface="Verdana" panose="020B0604030504040204" pitchFamily="34" charset="0"/>
              <a:ea typeface="Verdana" panose="020B0604030504040204" pitchFamily="34" charset="0"/>
            </a:endParaRPr>
          </a:p>
        </p:txBody>
      </p:sp>
      <p:sp>
        <p:nvSpPr>
          <p:cNvPr id="64" name="Rectangle 63">
            <a:extLst>
              <a:ext uri="{FF2B5EF4-FFF2-40B4-BE49-F238E27FC236}">
                <a16:creationId xmlns:a16="http://schemas.microsoft.com/office/drawing/2014/main" id="{B67C2DF1-85FB-4AD8-8AF7-C04F335B88CE}"/>
              </a:ext>
            </a:extLst>
          </p:cNvPr>
          <p:cNvSpPr/>
          <p:nvPr/>
        </p:nvSpPr>
        <p:spPr>
          <a:xfrm>
            <a:off x="443869" y="5979228"/>
            <a:ext cx="9541559"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Connecticut Department of Developmental Services </a:t>
            </a:r>
          </a:p>
        </p:txBody>
      </p:sp>
      <p:grpSp>
        <p:nvGrpSpPr>
          <p:cNvPr id="2" name="Group 1">
            <a:extLst>
              <a:ext uri="{FF2B5EF4-FFF2-40B4-BE49-F238E27FC236}">
                <a16:creationId xmlns:a16="http://schemas.microsoft.com/office/drawing/2014/main" id="{D2FFE0F0-6221-4DDA-943E-C017910952F5}"/>
              </a:ext>
            </a:extLst>
          </p:cNvPr>
          <p:cNvGrpSpPr/>
          <p:nvPr/>
        </p:nvGrpSpPr>
        <p:grpSpPr>
          <a:xfrm>
            <a:off x="499077" y="5913946"/>
            <a:ext cx="11078504" cy="0"/>
            <a:chOff x="499077" y="5732971"/>
            <a:chExt cx="11078504" cy="0"/>
          </a:xfrm>
        </p:grpSpPr>
        <p:cxnSp>
          <p:nvCxnSpPr>
            <p:cNvPr id="65" name="Straight Connector 64">
              <a:extLst>
                <a:ext uri="{FF2B5EF4-FFF2-40B4-BE49-F238E27FC236}">
                  <a16:creationId xmlns:a16="http://schemas.microsoft.com/office/drawing/2014/main" id="{FF5A87C3-8F15-401E-B485-AE2AD94522A0}"/>
                </a:ext>
              </a:extLst>
            </p:cNvPr>
            <p:cNvCxnSpPr>
              <a:cxnSpLocks/>
            </p:cNvCxnSpPr>
            <p:nvPr/>
          </p:nvCxnSpPr>
          <p:spPr>
            <a:xfrm>
              <a:off x="499077" y="5732971"/>
              <a:ext cx="2011680" cy="0"/>
            </a:xfrm>
            <a:prstGeom prst="line">
              <a:avLst/>
            </a:prstGeom>
            <a:ln w="63500">
              <a:solidFill>
                <a:srgbClr val="22326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39EEEAB-F859-4D9D-93CE-A27B3F5F32C9}"/>
                </a:ext>
              </a:extLst>
            </p:cNvPr>
            <p:cNvCxnSpPr>
              <a:cxnSpLocks/>
            </p:cNvCxnSpPr>
            <p:nvPr/>
          </p:nvCxnSpPr>
          <p:spPr>
            <a:xfrm>
              <a:off x="2765783" y="5732971"/>
              <a:ext cx="2011680" cy="0"/>
            </a:xfrm>
            <a:prstGeom prst="line">
              <a:avLst/>
            </a:prstGeom>
            <a:ln w="63500">
              <a:solidFill>
                <a:srgbClr val="009DEA"/>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3812E90-E888-4F51-9180-7EB7B2B73E1E}"/>
                </a:ext>
              </a:extLst>
            </p:cNvPr>
            <p:cNvCxnSpPr>
              <a:cxnSpLocks/>
            </p:cNvCxnSpPr>
            <p:nvPr/>
          </p:nvCxnSpPr>
          <p:spPr>
            <a:xfrm>
              <a:off x="5032489" y="5732971"/>
              <a:ext cx="2011680" cy="0"/>
            </a:xfrm>
            <a:prstGeom prst="line">
              <a:avLst/>
            </a:prstGeom>
            <a:ln w="63500">
              <a:solidFill>
                <a:srgbClr val="E03C3A"/>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B97B52B-A971-4231-8334-D916105D4B9F}"/>
                </a:ext>
              </a:extLst>
            </p:cNvPr>
            <p:cNvCxnSpPr>
              <a:cxnSpLocks/>
            </p:cNvCxnSpPr>
            <p:nvPr/>
          </p:nvCxnSpPr>
          <p:spPr>
            <a:xfrm>
              <a:off x="7299195" y="5732971"/>
              <a:ext cx="2011680" cy="0"/>
            </a:xfrm>
            <a:prstGeom prst="line">
              <a:avLst/>
            </a:prstGeom>
            <a:ln w="63500">
              <a:solidFill>
                <a:srgbClr val="ED8C0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ADA3BF-90EE-4300-A5CD-6F017E3D5A44}"/>
                </a:ext>
              </a:extLst>
            </p:cNvPr>
            <p:cNvCxnSpPr>
              <a:cxnSpLocks/>
            </p:cNvCxnSpPr>
            <p:nvPr/>
          </p:nvCxnSpPr>
          <p:spPr>
            <a:xfrm>
              <a:off x="9565901" y="5732971"/>
              <a:ext cx="2011680" cy="0"/>
            </a:xfrm>
            <a:prstGeom prst="line">
              <a:avLst/>
            </a:prstGeom>
            <a:ln w="63500">
              <a:solidFill>
                <a:srgbClr val="22326E"/>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6CD3FF4F-E796-F2B4-2287-E8EBA4707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6" name="Picture 2" descr="CT Department of Developmental Disabilities | LinkedIn">
            <a:extLst>
              <a:ext uri="{FF2B5EF4-FFF2-40B4-BE49-F238E27FC236}">
                <a16:creationId xmlns:a16="http://schemas.microsoft.com/office/drawing/2014/main" id="{DD7206BD-3E57-0089-23D4-029E6F7202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ouple of men holding basketballs&#10;&#10;Description automatically generated with medium confidence">
            <a:extLst>
              <a:ext uri="{FF2B5EF4-FFF2-40B4-BE49-F238E27FC236}">
                <a16:creationId xmlns:a16="http://schemas.microsoft.com/office/drawing/2014/main" id="{87943B2E-0DF4-4CEE-F870-E7616A3EA074}"/>
              </a:ext>
            </a:extLst>
          </p:cNvPr>
          <p:cNvPicPr>
            <a:picLocks noChangeAspect="1"/>
          </p:cNvPicPr>
          <p:nvPr/>
        </p:nvPicPr>
        <p:blipFill rotWithShape="1">
          <a:blip r:embed="rId5">
            <a:extLst>
              <a:ext uri="{28A0092B-C50C-407E-A947-70E740481C1C}">
                <a14:useLocalDpi xmlns:a14="http://schemas.microsoft.com/office/drawing/2010/main" val="0"/>
              </a:ext>
            </a:extLst>
          </a:blip>
          <a:srcRect t="8292" r="9146" b="6749"/>
          <a:stretch/>
        </p:blipFill>
        <p:spPr>
          <a:xfrm>
            <a:off x="342098" y="1315641"/>
            <a:ext cx="3568993" cy="2255329"/>
          </a:xfrm>
          <a:prstGeom prst="rect">
            <a:avLst/>
          </a:prstGeom>
          <a:ln w="57150">
            <a:solidFill>
              <a:srgbClr val="22326E"/>
            </a:solidFill>
          </a:ln>
        </p:spPr>
      </p:pic>
      <p:pic>
        <p:nvPicPr>
          <p:cNvPr id="7" name="Picture 6" descr="A picture containing person, indoor, kitchen appliance&#10;&#10;Description automatically generated">
            <a:extLst>
              <a:ext uri="{FF2B5EF4-FFF2-40B4-BE49-F238E27FC236}">
                <a16:creationId xmlns:a16="http://schemas.microsoft.com/office/drawing/2014/main" id="{EBADFE66-22E2-D2B0-7600-EB5DADA5792E}"/>
              </a:ext>
            </a:extLst>
          </p:cNvPr>
          <p:cNvPicPr>
            <a:picLocks noChangeAspect="1"/>
          </p:cNvPicPr>
          <p:nvPr/>
        </p:nvPicPr>
        <p:blipFill rotWithShape="1">
          <a:blip r:embed="rId6">
            <a:extLst>
              <a:ext uri="{28A0092B-C50C-407E-A947-70E740481C1C}">
                <a14:useLocalDpi xmlns:a14="http://schemas.microsoft.com/office/drawing/2010/main" val="0"/>
              </a:ext>
            </a:extLst>
          </a:blip>
          <a:srcRect b="15429"/>
          <a:stretch/>
        </p:blipFill>
        <p:spPr>
          <a:xfrm>
            <a:off x="8271501" y="1384086"/>
            <a:ext cx="3568992" cy="2255330"/>
          </a:xfrm>
          <a:prstGeom prst="rect">
            <a:avLst/>
          </a:prstGeom>
          <a:ln w="57150">
            <a:solidFill>
              <a:srgbClr val="22326E"/>
            </a:solidFill>
          </a:ln>
        </p:spPr>
      </p:pic>
      <p:pic>
        <p:nvPicPr>
          <p:cNvPr id="8" name="Picture 7" descr="Two people sitting on a couch&#10;&#10;Description automatically generated with low confidence">
            <a:extLst>
              <a:ext uri="{FF2B5EF4-FFF2-40B4-BE49-F238E27FC236}">
                <a16:creationId xmlns:a16="http://schemas.microsoft.com/office/drawing/2014/main" id="{923E4426-C74F-403D-5386-1439A8426A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7156" y="2069836"/>
            <a:ext cx="3928279" cy="2614776"/>
          </a:xfrm>
          <a:prstGeom prst="rect">
            <a:avLst/>
          </a:prstGeom>
          <a:ln w="57150">
            <a:solidFill>
              <a:srgbClr val="22326E"/>
            </a:solidFill>
          </a:ln>
        </p:spPr>
      </p:pic>
    </p:spTree>
    <p:extLst>
      <p:ext uri="{BB962C8B-B14F-4D97-AF65-F5344CB8AC3E}">
        <p14:creationId xmlns:p14="http://schemas.microsoft.com/office/powerpoint/2010/main" val="35079032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86D45-BE18-3358-12DA-42E27FE7FE94}"/>
              </a:ext>
            </a:extLst>
          </p:cNvPr>
          <p:cNvSpPr txBox="1"/>
          <p:nvPr/>
        </p:nvSpPr>
        <p:spPr>
          <a:xfrm>
            <a:off x="630377" y="709331"/>
            <a:ext cx="7366808"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200" b="1" kern="1200">
                <a:solidFill>
                  <a:schemeClr val="tx1"/>
                </a:solidFill>
                <a:latin typeface="Calibri" panose="020F0502020204030204" pitchFamily="34" charset="0"/>
                <a:ea typeface="+mj-ea"/>
                <a:cs typeface="Calibri" panose="020F0502020204030204" pitchFamily="34" charset="0"/>
              </a:rPr>
              <a:t>Planning for Transformation: </a:t>
            </a:r>
          </a:p>
          <a:p>
            <a:pPr>
              <a:lnSpc>
                <a:spcPct val="90000"/>
              </a:lnSpc>
              <a:spcBef>
                <a:spcPct val="0"/>
              </a:spcBef>
              <a:spcAft>
                <a:spcPts val="600"/>
              </a:spcAft>
            </a:pPr>
            <a:r>
              <a:rPr lang="en-US" sz="3200" b="1" kern="1200">
                <a:solidFill>
                  <a:schemeClr val="tx1"/>
                </a:solidFill>
                <a:latin typeface="Calibri" panose="020F0502020204030204" pitchFamily="34" charset="0"/>
                <a:ea typeface="+mj-ea"/>
                <a:cs typeface="Calibri" panose="020F0502020204030204" pitchFamily="34" charset="0"/>
              </a:rPr>
              <a:t>Assess Current Services</a:t>
            </a:r>
            <a:endParaRPr lang="en-US" sz="3200" kern="1200">
              <a:solidFill>
                <a:schemeClr val="tx1"/>
              </a:solidFill>
              <a:latin typeface="Calibri" panose="020F0502020204030204" pitchFamily="34" charset="0"/>
              <a:ea typeface="+mj-ea"/>
              <a:cs typeface="Calibri" panose="020F0502020204030204" pitchFamily="34" charset="0"/>
            </a:endParaRPr>
          </a:p>
        </p:txBody>
      </p:sp>
      <p:sp>
        <p:nvSpPr>
          <p:cNvPr id="2" name="TextBox 1">
            <a:extLst>
              <a:ext uri="{FF2B5EF4-FFF2-40B4-BE49-F238E27FC236}">
                <a16:creationId xmlns:a16="http://schemas.microsoft.com/office/drawing/2014/main" id="{DBF4F61D-F45F-571A-FE81-4862542D38AE}"/>
              </a:ext>
            </a:extLst>
          </p:cNvPr>
          <p:cNvSpPr txBox="1"/>
          <p:nvPr/>
        </p:nvSpPr>
        <p:spPr>
          <a:xfrm>
            <a:off x="542140" y="2305616"/>
            <a:ext cx="6458736" cy="1938992"/>
          </a:xfrm>
          <a:prstGeom prst="rect">
            <a:avLst/>
          </a:prstGeom>
          <a:noFill/>
        </p:spPr>
        <p:txBody>
          <a:bodyPr wrap="square" rtlCol="0">
            <a:spAutoFit/>
          </a:bodyPr>
          <a:lstStyle/>
          <a:p>
            <a:pPr marL="342900" indent="-342900" defTabSz="923544">
              <a:spcAft>
                <a:spcPts val="600"/>
              </a:spcAft>
              <a:buFont typeface="Arial" panose="020B0604020202020204" pitchFamily="34" charset="0"/>
              <a:buChar char="•"/>
            </a:pPr>
            <a:r>
              <a:rPr lang="en-US" sz="2000"/>
              <a:t>Review s</a:t>
            </a:r>
            <a:r>
              <a:rPr lang="en-US" sz="2000" kern="1200">
                <a:solidFill>
                  <a:schemeClr val="tx1"/>
                </a:solidFill>
                <a:latin typeface="+mn-lt"/>
                <a:ea typeface="+mn-ea"/>
                <a:cs typeface="+mn-cs"/>
              </a:rPr>
              <a:t>ervice offerings</a:t>
            </a:r>
            <a:endParaRPr lang="en-US" sz="2000"/>
          </a:p>
          <a:p>
            <a:pPr marL="342900" indent="-342900" defTabSz="923544">
              <a:spcAft>
                <a:spcPts val="600"/>
              </a:spcAft>
              <a:buFont typeface="Arial" panose="020B0604020202020204" pitchFamily="34" charset="0"/>
              <a:buChar char="•"/>
            </a:pPr>
            <a:r>
              <a:rPr lang="en-US" sz="2000" kern="1200">
                <a:solidFill>
                  <a:schemeClr val="tx1"/>
                </a:solidFill>
                <a:latin typeface="+mn-lt"/>
                <a:ea typeface="+mn-ea"/>
                <a:cs typeface="+mn-cs"/>
              </a:rPr>
              <a:t>Identify candidates</a:t>
            </a:r>
          </a:p>
          <a:p>
            <a:pPr marL="342900" indent="-342900" defTabSz="923544">
              <a:spcAft>
                <a:spcPts val="600"/>
              </a:spcAft>
              <a:buFont typeface="Arial" panose="020B0604020202020204" pitchFamily="34" charset="0"/>
              <a:buChar char="•"/>
            </a:pPr>
            <a:r>
              <a:rPr lang="en-US" sz="2000"/>
              <a:t>Evaluate </a:t>
            </a:r>
            <a:r>
              <a:rPr lang="en-US" sz="2000" kern="1200">
                <a:solidFill>
                  <a:schemeClr val="tx1"/>
                </a:solidFill>
                <a:latin typeface="+mn-lt"/>
                <a:ea typeface="+mn-ea"/>
                <a:cs typeface="+mn-cs"/>
              </a:rPr>
              <a:t>infrastructure</a:t>
            </a:r>
          </a:p>
          <a:p>
            <a:pPr marL="342900" indent="-342900" defTabSz="923544">
              <a:spcAft>
                <a:spcPts val="600"/>
              </a:spcAft>
              <a:buFont typeface="Arial" panose="020B0604020202020204" pitchFamily="34" charset="0"/>
              <a:buChar char="•"/>
            </a:pPr>
            <a:r>
              <a:rPr lang="en-US" sz="2000"/>
              <a:t>A</a:t>
            </a:r>
            <a:r>
              <a:rPr lang="en-US" sz="2000" kern="1200">
                <a:solidFill>
                  <a:schemeClr val="tx1"/>
                </a:solidFill>
                <a:latin typeface="+mn-lt"/>
                <a:ea typeface="+mn-ea"/>
                <a:cs typeface="+mn-cs"/>
              </a:rPr>
              <a:t>ssess barriers and myths</a:t>
            </a:r>
          </a:p>
          <a:p>
            <a:pPr marL="342900" indent="-342900" defTabSz="923544">
              <a:spcAft>
                <a:spcPts val="600"/>
              </a:spcAft>
              <a:buFont typeface="Arial" panose="020B0604020202020204" pitchFamily="34" charset="0"/>
              <a:buChar char="•"/>
            </a:pPr>
            <a:r>
              <a:rPr lang="en-US" sz="2000"/>
              <a:t>Understand planned direction</a:t>
            </a:r>
            <a:r>
              <a:rPr lang="en-US" sz="2000" kern="1200">
                <a:solidFill>
                  <a:schemeClr val="tx1"/>
                </a:solidFill>
                <a:latin typeface="+mn-lt"/>
                <a:ea typeface="+mn-ea"/>
                <a:cs typeface="+mn-cs"/>
              </a:rPr>
              <a:t> </a:t>
            </a:r>
            <a:endParaRPr lang="en-US" sz="2000"/>
          </a:p>
        </p:txBody>
      </p:sp>
      <p:pic>
        <p:nvPicPr>
          <p:cNvPr id="8" name="Picture 7">
            <a:extLst>
              <a:ext uri="{FF2B5EF4-FFF2-40B4-BE49-F238E27FC236}">
                <a16:creationId xmlns:a16="http://schemas.microsoft.com/office/drawing/2014/main" id="{E464E658-0D81-CBD9-B771-D186E07D0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sp>
        <p:nvSpPr>
          <p:cNvPr id="10" name="Rectangle 9">
            <a:extLst>
              <a:ext uri="{FF2B5EF4-FFF2-40B4-BE49-F238E27FC236}">
                <a16:creationId xmlns:a16="http://schemas.microsoft.com/office/drawing/2014/main" id="{3423CFEA-19EA-DE64-B6EC-B63B9A8B1A43}"/>
              </a:ext>
            </a:extLst>
          </p:cNvPr>
          <p:cNvSpPr/>
          <p:nvPr/>
        </p:nvSpPr>
        <p:spPr>
          <a:xfrm>
            <a:off x="8229600" y="0"/>
            <a:ext cx="3962400" cy="6858000"/>
          </a:xfrm>
          <a:prstGeom prst="rect">
            <a:avLst/>
          </a:prstGeom>
          <a:solidFill>
            <a:srgbClr val="2232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11AA58A-FE16-A45D-E186-864A90BFB124}"/>
              </a:ext>
            </a:extLst>
          </p:cNvPr>
          <p:cNvGrpSpPr/>
          <p:nvPr/>
        </p:nvGrpSpPr>
        <p:grpSpPr>
          <a:xfrm>
            <a:off x="9525000" y="2743200"/>
            <a:ext cx="1371600" cy="1371600"/>
            <a:chOff x="1460918" y="1573645"/>
            <a:chExt cx="822960" cy="822960"/>
          </a:xfrm>
        </p:grpSpPr>
        <p:pic>
          <p:nvPicPr>
            <p:cNvPr id="12" name="Graphic 11" descr="Magnifying glass with solid fill">
              <a:extLst>
                <a:ext uri="{FF2B5EF4-FFF2-40B4-BE49-F238E27FC236}">
                  <a16:creationId xmlns:a16="http://schemas.microsoft.com/office/drawing/2014/main" id="{5C4403DE-85E9-8A43-3D1E-81F273AE39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2358" y="1665085"/>
              <a:ext cx="640080" cy="640080"/>
            </a:xfrm>
            <a:prstGeom prst="rect">
              <a:avLst/>
            </a:prstGeom>
          </p:spPr>
        </p:pic>
        <p:sp>
          <p:nvSpPr>
            <p:cNvPr id="13" name="Flowchart: Connector 12">
              <a:extLst>
                <a:ext uri="{FF2B5EF4-FFF2-40B4-BE49-F238E27FC236}">
                  <a16:creationId xmlns:a16="http://schemas.microsoft.com/office/drawing/2014/main" id="{32BF49D5-1089-90EB-00DA-24DBFFE8334C}"/>
                </a:ext>
              </a:extLst>
            </p:cNvPr>
            <p:cNvSpPr/>
            <p:nvPr/>
          </p:nvSpPr>
          <p:spPr>
            <a:xfrm>
              <a:off x="1460918" y="1573645"/>
              <a:ext cx="822960" cy="822960"/>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326E"/>
                </a:solidFill>
              </a:endParaRPr>
            </a:p>
          </p:txBody>
        </p:sp>
      </p:grpSp>
    </p:spTree>
    <p:extLst>
      <p:ext uri="{BB962C8B-B14F-4D97-AF65-F5344CB8AC3E}">
        <p14:creationId xmlns:p14="http://schemas.microsoft.com/office/powerpoint/2010/main" val="1276806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86D45-BE18-3358-12DA-42E27FE7FE94}"/>
              </a:ext>
            </a:extLst>
          </p:cNvPr>
          <p:cNvSpPr txBox="1"/>
          <p:nvPr/>
        </p:nvSpPr>
        <p:spPr>
          <a:xfrm>
            <a:off x="630377" y="709331"/>
            <a:ext cx="7246798"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200" b="1" kern="1200">
                <a:solidFill>
                  <a:schemeClr val="tx1"/>
                </a:solidFill>
                <a:latin typeface="Calibri" panose="020F0502020204030204" pitchFamily="34" charset="0"/>
                <a:ea typeface="+mj-ea"/>
                <a:cs typeface="Calibri" panose="020F0502020204030204" pitchFamily="34" charset="0"/>
              </a:rPr>
              <a:t>Planning for Transformation: </a:t>
            </a:r>
          </a:p>
          <a:p>
            <a:pPr>
              <a:lnSpc>
                <a:spcPct val="90000"/>
              </a:lnSpc>
              <a:spcBef>
                <a:spcPct val="0"/>
              </a:spcBef>
              <a:spcAft>
                <a:spcPts val="600"/>
              </a:spcAft>
            </a:pPr>
            <a:r>
              <a:rPr lang="en-US" sz="3200" b="1" kern="1200">
                <a:solidFill>
                  <a:schemeClr val="tx1"/>
                </a:solidFill>
                <a:latin typeface="Calibri" panose="020F0502020204030204" pitchFamily="34" charset="0"/>
                <a:ea typeface="+mj-ea"/>
                <a:cs typeface="Calibri" panose="020F0502020204030204" pitchFamily="34" charset="0"/>
              </a:rPr>
              <a:t>Identify Transformation Opportunities</a:t>
            </a:r>
          </a:p>
        </p:txBody>
      </p:sp>
      <p:sp>
        <p:nvSpPr>
          <p:cNvPr id="2" name="TextBox 1">
            <a:extLst>
              <a:ext uri="{FF2B5EF4-FFF2-40B4-BE49-F238E27FC236}">
                <a16:creationId xmlns:a16="http://schemas.microsoft.com/office/drawing/2014/main" id="{DBF4F61D-F45F-571A-FE81-4862542D38AE}"/>
              </a:ext>
            </a:extLst>
          </p:cNvPr>
          <p:cNvSpPr txBox="1"/>
          <p:nvPr/>
        </p:nvSpPr>
        <p:spPr>
          <a:xfrm>
            <a:off x="542140" y="2305616"/>
            <a:ext cx="7487436" cy="2246769"/>
          </a:xfrm>
          <a:prstGeom prst="rect">
            <a:avLst/>
          </a:prstGeom>
          <a:noFill/>
        </p:spPr>
        <p:txBody>
          <a:bodyPr wrap="square" rtlCol="0">
            <a:spAutoFit/>
          </a:bodyPr>
          <a:lstStyle/>
          <a:p>
            <a:pPr marL="342900" indent="-342900" defTabSz="923544">
              <a:spcAft>
                <a:spcPts val="600"/>
              </a:spcAft>
              <a:buFont typeface="Arial" panose="020B0604020202020204" pitchFamily="34" charset="0"/>
              <a:buChar char="•"/>
            </a:pPr>
            <a:r>
              <a:rPr lang="en-US" sz="2000"/>
              <a:t>Review available STEP incentives and other DDS funding opportunities</a:t>
            </a:r>
          </a:p>
          <a:p>
            <a:pPr marL="342900" indent="-342900" defTabSz="923544">
              <a:spcAft>
                <a:spcPts val="600"/>
              </a:spcAft>
              <a:buFont typeface="Arial" panose="020B0604020202020204" pitchFamily="34" charset="0"/>
              <a:buChar char="•"/>
            </a:pPr>
            <a:r>
              <a:rPr lang="en-US" sz="2000"/>
              <a:t>Consider options to improve community integration</a:t>
            </a:r>
          </a:p>
          <a:p>
            <a:pPr marL="342900" indent="-342900" defTabSz="923544">
              <a:spcAft>
                <a:spcPts val="600"/>
              </a:spcAft>
              <a:buFont typeface="Arial" panose="020B0604020202020204" pitchFamily="34" charset="0"/>
              <a:buChar char="•"/>
            </a:pPr>
            <a:r>
              <a:rPr lang="en-US" sz="2000"/>
              <a:t>Explore best practices from other providers</a:t>
            </a:r>
          </a:p>
          <a:p>
            <a:pPr marL="342900" indent="-342900" defTabSz="923544">
              <a:spcAft>
                <a:spcPts val="600"/>
              </a:spcAft>
              <a:buFont typeface="Arial" panose="020B0604020202020204" pitchFamily="34" charset="0"/>
              <a:buChar char="•"/>
            </a:pPr>
            <a:r>
              <a:rPr lang="en-US" sz="2000"/>
              <a:t>Consider staffing needs and additional training</a:t>
            </a:r>
          </a:p>
          <a:p>
            <a:pPr marL="342900" indent="-342900" defTabSz="923544">
              <a:spcAft>
                <a:spcPts val="600"/>
              </a:spcAft>
              <a:buFont typeface="Arial" panose="020B0604020202020204" pitchFamily="34" charset="0"/>
              <a:buChar char="•"/>
            </a:pPr>
            <a:r>
              <a:rPr lang="en-US" sz="2000"/>
              <a:t>Check in with stakeholders and community partners</a:t>
            </a:r>
          </a:p>
        </p:txBody>
      </p:sp>
      <p:pic>
        <p:nvPicPr>
          <p:cNvPr id="6" name="Picture 5">
            <a:extLst>
              <a:ext uri="{FF2B5EF4-FFF2-40B4-BE49-F238E27FC236}">
                <a16:creationId xmlns:a16="http://schemas.microsoft.com/office/drawing/2014/main" id="{FCDDFD98-AF5B-6C4C-F115-C00E30C7D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sp>
        <p:nvSpPr>
          <p:cNvPr id="8" name="Rectangle 7">
            <a:extLst>
              <a:ext uri="{FF2B5EF4-FFF2-40B4-BE49-F238E27FC236}">
                <a16:creationId xmlns:a16="http://schemas.microsoft.com/office/drawing/2014/main" id="{D7409FEF-7006-1133-8677-09FB0CCCD706}"/>
              </a:ext>
            </a:extLst>
          </p:cNvPr>
          <p:cNvSpPr/>
          <p:nvPr/>
        </p:nvSpPr>
        <p:spPr>
          <a:xfrm>
            <a:off x="8229600" y="0"/>
            <a:ext cx="3962400" cy="6858000"/>
          </a:xfrm>
          <a:prstGeom prst="rect">
            <a:avLst/>
          </a:prstGeom>
          <a:solidFill>
            <a:srgbClr val="2232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4D48FA9-EE38-79D5-EA1B-DB356E242047}"/>
              </a:ext>
            </a:extLst>
          </p:cNvPr>
          <p:cNvGrpSpPr/>
          <p:nvPr/>
        </p:nvGrpSpPr>
        <p:grpSpPr>
          <a:xfrm>
            <a:off x="9518783" y="2743200"/>
            <a:ext cx="1371600" cy="1371600"/>
            <a:chOff x="5273040" y="1653454"/>
            <a:chExt cx="822960" cy="822960"/>
          </a:xfrm>
        </p:grpSpPr>
        <p:pic>
          <p:nvPicPr>
            <p:cNvPr id="10" name="Graphic 9" descr="Lightbulb and gear outline">
              <a:extLst>
                <a:ext uri="{FF2B5EF4-FFF2-40B4-BE49-F238E27FC236}">
                  <a16:creationId xmlns:a16="http://schemas.microsoft.com/office/drawing/2014/main" id="{9DD7BBC5-94B6-459A-62F7-52F985C953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1620" y="1722034"/>
              <a:ext cx="685800" cy="685800"/>
            </a:xfrm>
            <a:prstGeom prst="rect">
              <a:avLst/>
            </a:prstGeom>
          </p:spPr>
        </p:pic>
        <p:sp>
          <p:nvSpPr>
            <p:cNvPr id="11" name="Flowchart: Connector 10">
              <a:extLst>
                <a:ext uri="{FF2B5EF4-FFF2-40B4-BE49-F238E27FC236}">
                  <a16:creationId xmlns:a16="http://schemas.microsoft.com/office/drawing/2014/main" id="{F6E42698-9998-A558-0B67-81FF0C35C7A8}"/>
                </a:ext>
              </a:extLst>
            </p:cNvPr>
            <p:cNvSpPr/>
            <p:nvPr/>
          </p:nvSpPr>
          <p:spPr>
            <a:xfrm>
              <a:off x="5273040" y="1653454"/>
              <a:ext cx="822960" cy="822960"/>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326E"/>
                </a:solidFill>
              </a:endParaRPr>
            </a:p>
          </p:txBody>
        </p:sp>
      </p:grpSp>
    </p:spTree>
    <p:extLst>
      <p:ext uri="{BB962C8B-B14F-4D97-AF65-F5344CB8AC3E}">
        <p14:creationId xmlns:p14="http://schemas.microsoft.com/office/powerpoint/2010/main" val="2981303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86D45-BE18-3358-12DA-42E27FE7FE94}"/>
              </a:ext>
            </a:extLst>
          </p:cNvPr>
          <p:cNvSpPr txBox="1"/>
          <p:nvPr/>
        </p:nvSpPr>
        <p:spPr>
          <a:xfrm>
            <a:off x="630377" y="709331"/>
            <a:ext cx="6808648"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200" b="1" kern="1200">
                <a:solidFill>
                  <a:schemeClr val="tx1"/>
                </a:solidFill>
                <a:latin typeface="Calibri" panose="020F0502020204030204" pitchFamily="34" charset="0"/>
                <a:ea typeface="+mj-ea"/>
                <a:cs typeface="Calibri" panose="020F0502020204030204" pitchFamily="34" charset="0"/>
              </a:rPr>
              <a:t>Planning for Transformation: </a:t>
            </a:r>
          </a:p>
          <a:p>
            <a:pPr>
              <a:lnSpc>
                <a:spcPct val="90000"/>
              </a:lnSpc>
              <a:spcBef>
                <a:spcPct val="0"/>
              </a:spcBef>
              <a:spcAft>
                <a:spcPts val="600"/>
              </a:spcAft>
            </a:pPr>
            <a:r>
              <a:rPr lang="en-US" sz="3200" b="1" kern="1200">
                <a:solidFill>
                  <a:schemeClr val="tx1"/>
                </a:solidFill>
                <a:latin typeface="Calibri" panose="020F0502020204030204" pitchFamily="34" charset="0"/>
                <a:ea typeface="+mj-ea"/>
                <a:cs typeface="Calibri" panose="020F0502020204030204" pitchFamily="34" charset="0"/>
              </a:rPr>
              <a:t>Develop Transition Plan</a:t>
            </a:r>
          </a:p>
        </p:txBody>
      </p:sp>
      <p:sp>
        <p:nvSpPr>
          <p:cNvPr id="2" name="TextBox 1">
            <a:extLst>
              <a:ext uri="{FF2B5EF4-FFF2-40B4-BE49-F238E27FC236}">
                <a16:creationId xmlns:a16="http://schemas.microsoft.com/office/drawing/2014/main" id="{DBF4F61D-F45F-571A-FE81-4862542D38AE}"/>
              </a:ext>
            </a:extLst>
          </p:cNvPr>
          <p:cNvSpPr txBox="1"/>
          <p:nvPr/>
        </p:nvSpPr>
        <p:spPr>
          <a:xfrm>
            <a:off x="542140" y="2305616"/>
            <a:ext cx="7030236" cy="1938992"/>
          </a:xfrm>
          <a:prstGeom prst="rect">
            <a:avLst/>
          </a:prstGeom>
          <a:noFill/>
        </p:spPr>
        <p:txBody>
          <a:bodyPr wrap="square" rtlCol="0">
            <a:spAutoFit/>
          </a:bodyPr>
          <a:lstStyle/>
          <a:p>
            <a:pPr marL="342900" indent="-342900" defTabSz="923544">
              <a:spcAft>
                <a:spcPts val="600"/>
              </a:spcAft>
              <a:buFont typeface="Arial" panose="020B0604020202020204" pitchFamily="34" charset="0"/>
              <a:buChar char="•"/>
            </a:pPr>
            <a:r>
              <a:rPr lang="en-US" sz="2000"/>
              <a:t>Bring agency leadership together</a:t>
            </a:r>
          </a:p>
          <a:p>
            <a:pPr marL="342900" indent="-342900" defTabSz="923544">
              <a:spcAft>
                <a:spcPts val="600"/>
              </a:spcAft>
              <a:buFont typeface="Arial" panose="020B0604020202020204" pitchFamily="34" charset="0"/>
              <a:buChar char="•"/>
            </a:pPr>
            <a:r>
              <a:rPr lang="en-US" sz="2000"/>
              <a:t>Review ideas and make decisions</a:t>
            </a:r>
          </a:p>
          <a:p>
            <a:pPr marL="342900" indent="-342900" defTabSz="923544">
              <a:spcAft>
                <a:spcPts val="600"/>
              </a:spcAft>
              <a:buFont typeface="Arial" panose="020B0604020202020204" pitchFamily="34" charset="0"/>
              <a:buChar char="•"/>
            </a:pPr>
            <a:r>
              <a:rPr lang="en-US" sz="2000"/>
              <a:t>Confirm with stakeholders</a:t>
            </a:r>
          </a:p>
          <a:p>
            <a:pPr marL="342900" indent="-342900" defTabSz="923544">
              <a:spcAft>
                <a:spcPts val="600"/>
              </a:spcAft>
              <a:buFont typeface="Arial" panose="020B0604020202020204" pitchFamily="34" charset="0"/>
              <a:buChar char="•"/>
            </a:pPr>
            <a:r>
              <a:rPr lang="en-US" sz="2000"/>
              <a:t>Plot out actions and timelines</a:t>
            </a:r>
          </a:p>
          <a:p>
            <a:pPr marL="342900" indent="-342900" defTabSz="923544">
              <a:spcAft>
                <a:spcPts val="600"/>
              </a:spcAft>
              <a:buFont typeface="Arial" panose="020B0604020202020204" pitchFamily="34" charset="0"/>
              <a:buChar char="•"/>
            </a:pPr>
            <a:r>
              <a:rPr lang="en-US" sz="2000"/>
              <a:t>Complete Transition Plan template, including budget</a:t>
            </a:r>
          </a:p>
        </p:txBody>
      </p:sp>
      <p:sp>
        <p:nvSpPr>
          <p:cNvPr id="8" name="Rectangle 7">
            <a:extLst>
              <a:ext uri="{FF2B5EF4-FFF2-40B4-BE49-F238E27FC236}">
                <a16:creationId xmlns:a16="http://schemas.microsoft.com/office/drawing/2014/main" id="{B9F23412-748A-1A11-126A-277FE8EBDB6B}"/>
              </a:ext>
            </a:extLst>
          </p:cNvPr>
          <p:cNvSpPr/>
          <p:nvPr/>
        </p:nvSpPr>
        <p:spPr>
          <a:xfrm>
            <a:off x="8229600" y="0"/>
            <a:ext cx="3962400" cy="6858000"/>
          </a:xfrm>
          <a:prstGeom prst="rect">
            <a:avLst/>
          </a:prstGeom>
          <a:solidFill>
            <a:srgbClr val="2232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925B7A8-56ED-ED50-E091-6B16AFA4C815}"/>
              </a:ext>
            </a:extLst>
          </p:cNvPr>
          <p:cNvGrpSpPr/>
          <p:nvPr/>
        </p:nvGrpSpPr>
        <p:grpSpPr>
          <a:xfrm>
            <a:off x="9518783" y="2743200"/>
            <a:ext cx="1444752" cy="1371600"/>
            <a:chOff x="9702382" y="1482205"/>
            <a:chExt cx="822960" cy="822960"/>
          </a:xfrm>
        </p:grpSpPr>
        <p:pic>
          <p:nvPicPr>
            <p:cNvPr id="14" name="Graphic 13" descr="Users outline">
              <a:extLst>
                <a:ext uri="{FF2B5EF4-FFF2-40B4-BE49-F238E27FC236}">
                  <a16:creationId xmlns:a16="http://schemas.microsoft.com/office/drawing/2014/main" id="{43F1B910-C00A-997F-9FE3-2BB9D2BFBE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70962" y="1550785"/>
              <a:ext cx="685800" cy="685800"/>
            </a:xfrm>
            <a:prstGeom prst="rect">
              <a:avLst/>
            </a:prstGeom>
          </p:spPr>
        </p:pic>
        <p:sp>
          <p:nvSpPr>
            <p:cNvPr id="15" name="Flowchart: Connector 14">
              <a:extLst>
                <a:ext uri="{FF2B5EF4-FFF2-40B4-BE49-F238E27FC236}">
                  <a16:creationId xmlns:a16="http://schemas.microsoft.com/office/drawing/2014/main" id="{DE4C4ADD-99EA-4CBA-D467-5EF1207D9237}"/>
                </a:ext>
              </a:extLst>
            </p:cNvPr>
            <p:cNvSpPr/>
            <p:nvPr/>
          </p:nvSpPr>
          <p:spPr>
            <a:xfrm>
              <a:off x="9702382" y="1482205"/>
              <a:ext cx="822960" cy="822960"/>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326E"/>
                </a:solidFill>
              </a:endParaRPr>
            </a:p>
          </p:txBody>
        </p:sp>
      </p:grpSp>
    </p:spTree>
    <p:extLst>
      <p:ext uri="{BB962C8B-B14F-4D97-AF65-F5344CB8AC3E}">
        <p14:creationId xmlns:p14="http://schemas.microsoft.com/office/powerpoint/2010/main" val="732587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STEP Transition Plans </a:t>
            </a:r>
            <a:endParaRPr lang="en-US" sz="4800">
              <a:solidFill>
                <a:schemeClr val="tx1"/>
              </a:solidFill>
              <a:cs typeface="Calibri"/>
            </a:endParaRPr>
          </a:p>
        </p:txBody>
      </p:sp>
      <p:sp>
        <p:nvSpPr>
          <p:cNvPr id="6" name="Rectangle 5">
            <a:extLst>
              <a:ext uri="{FF2B5EF4-FFF2-40B4-BE49-F238E27FC236}">
                <a16:creationId xmlns:a16="http://schemas.microsoft.com/office/drawing/2014/main" id="{907CD1EF-DCD2-48D7-AD53-907055C7D114}"/>
              </a:ext>
            </a:extLst>
          </p:cNvPr>
          <p:cNvSpPr/>
          <p:nvPr/>
        </p:nvSpPr>
        <p:spPr>
          <a:xfrm>
            <a:off x="8777631" y="3150703"/>
            <a:ext cx="644665"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860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86D45-BE18-3358-12DA-42E27FE7FE94}"/>
              </a:ext>
            </a:extLst>
          </p:cNvPr>
          <p:cNvSpPr txBox="1"/>
          <p:nvPr/>
        </p:nvSpPr>
        <p:spPr>
          <a:xfrm>
            <a:off x="501652" y="317503"/>
            <a:ext cx="60152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Calibri" panose="020F0502020204030204" pitchFamily="34" charset="0"/>
                <a:cs typeface="Calibri" panose="020F0502020204030204" pitchFamily="34" charset="0"/>
              </a:rPr>
              <a:t>Transition Plan Templates</a:t>
            </a:r>
            <a:endParaRPr lang="en-US" sz="3200">
              <a:latin typeface="Calibri" panose="020F0502020204030204" pitchFamily="34" charset="0"/>
              <a:cs typeface="Calibri" panose="020F0502020204030204" pitchFamily="34" charset="0"/>
            </a:endParaRPr>
          </a:p>
        </p:txBody>
      </p:sp>
      <p:pic>
        <p:nvPicPr>
          <p:cNvPr id="5" name="Picture 5" descr="Text&#10;&#10;Description automatically generated">
            <a:extLst>
              <a:ext uri="{FF2B5EF4-FFF2-40B4-BE49-F238E27FC236}">
                <a16:creationId xmlns:a16="http://schemas.microsoft.com/office/drawing/2014/main" id="{15E2A4B6-4645-9A17-7CFF-B8F9541EAE74}"/>
              </a:ext>
            </a:extLst>
          </p:cNvPr>
          <p:cNvPicPr>
            <a:picLocks noChangeAspect="1"/>
          </p:cNvPicPr>
          <p:nvPr/>
        </p:nvPicPr>
        <p:blipFill rotWithShape="1">
          <a:blip r:embed="rId3"/>
          <a:srcRect l="711" t="1697" r="3239" b="1245"/>
          <a:stretch/>
        </p:blipFill>
        <p:spPr>
          <a:xfrm>
            <a:off x="664442" y="1460432"/>
            <a:ext cx="2970307" cy="3550024"/>
          </a:xfrm>
          <a:prstGeom prst="rect">
            <a:avLst/>
          </a:prstGeom>
          <a:ln w="19050">
            <a:solidFill>
              <a:srgbClr val="ED8C01"/>
            </a:solidFill>
          </a:ln>
        </p:spPr>
      </p:pic>
      <p:pic>
        <p:nvPicPr>
          <p:cNvPr id="6" name="Picture 6" descr="Text&#10;&#10;Description automatically generated">
            <a:extLst>
              <a:ext uri="{FF2B5EF4-FFF2-40B4-BE49-F238E27FC236}">
                <a16:creationId xmlns:a16="http://schemas.microsoft.com/office/drawing/2014/main" id="{CAD3AEBE-31D6-A342-DCED-27377A68A7EC}"/>
              </a:ext>
            </a:extLst>
          </p:cNvPr>
          <p:cNvPicPr>
            <a:picLocks noChangeAspect="1"/>
          </p:cNvPicPr>
          <p:nvPr/>
        </p:nvPicPr>
        <p:blipFill rotWithShape="1">
          <a:blip r:embed="rId4"/>
          <a:srcRect l="742" t="1656" r="790" b="1286"/>
          <a:stretch/>
        </p:blipFill>
        <p:spPr>
          <a:xfrm>
            <a:off x="4467964" y="1460432"/>
            <a:ext cx="2970306" cy="3550024"/>
          </a:xfrm>
          <a:prstGeom prst="rect">
            <a:avLst/>
          </a:prstGeom>
          <a:ln w="19050">
            <a:solidFill>
              <a:srgbClr val="ED8C01"/>
            </a:solidFill>
          </a:ln>
        </p:spPr>
      </p:pic>
      <p:pic>
        <p:nvPicPr>
          <p:cNvPr id="7" name="Picture 7" descr="A picture containing graphical user interface&#10;&#10;Description automatically generated">
            <a:extLst>
              <a:ext uri="{FF2B5EF4-FFF2-40B4-BE49-F238E27FC236}">
                <a16:creationId xmlns:a16="http://schemas.microsoft.com/office/drawing/2014/main" id="{5644BA07-97EA-A28C-F43B-73F638072F6F}"/>
              </a:ext>
            </a:extLst>
          </p:cNvPr>
          <p:cNvPicPr>
            <a:picLocks noChangeAspect="1"/>
          </p:cNvPicPr>
          <p:nvPr/>
        </p:nvPicPr>
        <p:blipFill>
          <a:blip r:embed="rId5"/>
          <a:stretch>
            <a:fillRect/>
          </a:stretch>
        </p:blipFill>
        <p:spPr>
          <a:xfrm>
            <a:off x="8271485" y="1460432"/>
            <a:ext cx="3137871" cy="3550024"/>
          </a:xfrm>
          <a:prstGeom prst="rect">
            <a:avLst/>
          </a:prstGeom>
          <a:ln w="19050">
            <a:solidFill>
              <a:srgbClr val="ED8C01"/>
            </a:solidFill>
          </a:ln>
        </p:spPr>
      </p:pic>
      <p:sp>
        <p:nvSpPr>
          <p:cNvPr id="2" name="Rectangle 1">
            <a:extLst>
              <a:ext uri="{FF2B5EF4-FFF2-40B4-BE49-F238E27FC236}">
                <a16:creationId xmlns:a16="http://schemas.microsoft.com/office/drawing/2014/main" id="{2A4492C4-1236-057B-8AF5-EA5D6A4D9ACE}"/>
              </a:ext>
            </a:extLst>
          </p:cNvPr>
          <p:cNvSpPr/>
          <p:nvPr/>
        </p:nvSpPr>
        <p:spPr>
          <a:xfrm>
            <a:off x="1196751" y="5334177"/>
            <a:ext cx="1616649" cy="830425"/>
          </a:xfrm>
          <a:prstGeom prst="rect">
            <a:avLst/>
          </a:prstGeom>
          <a:solidFill>
            <a:schemeClr val="accent1">
              <a:lumMod val="20000"/>
              <a:lumOff val="80000"/>
            </a:schemeClr>
          </a:solid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Template A: Residential</a:t>
            </a:r>
          </a:p>
        </p:txBody>
      </p:sp>
      <p:sp>
        <p:nvSpPr>
          <p:cNvPr id="4" name="Rectangle 3">
            <a:extLst>
              <a:ext uri="{FF2B5EF4-FFF2-40B4-BE49-F238E27FC236}">
                <a16:creationId xmlns:a16="http://schemas.microsoft.com/office/drawing/2014/main" id="{60D5612C-3F77-6F80-8B92-4824F0C2DBD1}"/>
              </a:ext>
            </a:extLst>
          </p:cNvPr>
          <p:cNvSpPr/>
          <p:nvPr/>
        </p:nvSpPr>
        <p:spPr>
          <a:xfrm>
            <a:off x="5144793" y="5323951"/>
            <a:ext cx="1616649" cy="830425"/>
          </a:xfrm>
          <a:prstGeom prst="rect">
            <a:avLst/>
          </a:prstGeom>
          <a:solidFill>
            <a:schemeClr val="accent2">
              <a:lumMod val="20000"/>
              <a:lumOff val="80000"/>
            </a:schemeClr>
          </a:solid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Template 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Day &amp; Employment</a:t>
            </a:r>
          </a:p>
        </p:txBody>
      </p:sp>
      <p:sp>
        <p:nvSpPr>
          <p:cNvPr id="8" name="Rectangle 7">
            <a:extLst>
              <a:ext uri="{FF2B5EF4-FFF2-40B4-BE49-F238E27FC236}">
                <a16:creationId xmlns:a16="http://schemas.microsoft.com/office/drawing/2014/main" id="{98D9601D-39A2-AABD-1DCF-292D888CEFB6}"/>
              </a:ext>
            </a:extLst>
          </p:cNvPr>
          <p:cNvSpPr/>
          <p:nvPr/>
        </p:nvSpPr>
        <p:spPr>
          <a:xfrm>
            <a:off x="9032095" y="5338570"/>
            <a:ext cx="1616649" cy="830425"/>
          </a:xfrm>
          <a:prstGeom prst="rect">
            <a:avLst/>
          </a:prstGeom>
          <a:no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Budget Sheet</a:t>
            </a:r>
          </a:p>
        </p:txBody>
      </p:sp>
    </p:spTree>
    <p:extLst>
      <p:ext uri="{BB962C8B-B14F-4D97-AF65-F5344CB8AC3E}">
        <p14:creationId xmlns:p14="http://schemas.microsoft.com/office/powerpoint/2010/main" val="3032412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FC27FC70-64EA-CC38-6784-9C1607A2BBE7}"/>
              </a:ext>
            </a:extLst>
          </p:cNvPr>
          <p:cNvCxnSpPr>
            <a:cxnSpLocks/>
          </p:cNvCxnSpPr>
          <p:nvPr/>
        </p:nvCxnSpPr>
        <p:spPr>
          <a:xfrm>
            <a:off x="7942813" y="4616355"/>
            <a:ext cx="2743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50A2AD8-1A69-6599-50B8-5CA3045AFC4F}"/>
              </a:ext>
            </a:extLst>
          </p:cNvPr>
          <p:cNvCxnSpPr>
            <a:cxnSpLocks/>
          </p:cNvCxnSpPr>
          <p:nvPr/>
        </p:nvCxnSpPr>
        <p:spPr>
          <a:xfrm>
            <a:off x="7942813" y="2529104"/>
            <a:ext cx="2743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3626E2B-1B6A-E4CE-5141-DFDCB655D32A}"/>
              </a:ext>
            </a:extLst>
          </p:cNvPr>
          <p:cNvSpPr txBox="1"/>
          <p:nvPr/>
        </p:nvSpPr>
        <p:spPr>
          <a:xfrm>
            <a:off x="501652" y="317503"/>
            <a:ext cx="86202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Incentivized STEP Transitions</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660652-B0A0-DDD1-F462-3D09BFC466F4}"/>
              </a:ext>
            </a:extLst>
          </p:cNvPr>
          <p:cNvSpPr txBox="1"/>
          <p:nvPr/>
        </p:nvSpPr>
        <p:spPr>
          <a:xfrm>
            <a:off x="1185569" y="2122364"/>
            <a:ext cx="461515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Transitioning from a CLA or CRS </a:t>
            </a:r>
            <a:r>
              <a:rPr kumimoji="0" lang="en-US" sz="1600" b="1"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to a more integrated community-based setting </a:t>
            </a: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(own home, family home or CCH)</a:t>
            </a:r>
          </a:p>
        </p:txBody>
      </p:sp>
      <p:sp>
        <p:nvSpPr>
          <p:cNvPr id="11" name="Rectangle 10">
            <a:extLst>
              <a:ext uri="{FF2B5EF4-FFF2-40B4-BE49-F238E27FC236}">
                <a16:creationId xmlns:a16="http://schemas.microsoft.com/office/drawing/2014/main" id="{E86486D2-17B4-45CE-85B8-8D44E55995D6}"/>
              </a:ext>
            </a:extLst>
          </p:cNvPr>
          <p:cNvSpPr/>
          <p:nvPr/>
        </p:nvSpPr>
        <p:spPr>
          <a:xfrm>
            <a:off x="10273375" y="2110521"/>
            <a:ext cx="1616649" cy="830425"/>
          </a:xfrm>
          <a:prstGeom prst="rect">
            <a:avLst/>
          </a:prstGeom>
          <a:solidFill>
            <a:schemeClr val="accent1">
              <a:lumMod val="20000"/>
              <a:lumOff val="80000"/>
            </a:schemeClr>
          </a:solid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Template A: Residential</a:t>
            </a:r>
          </a:p>
        </p:txBody>
      </p:sp>
      <p:sp>
        <p:nvSpPr>
          <p:cNvPr id="15" name="TextBox 14">
            <a:extLst>
              <a:ext uri="{FF2B5EF4-FFF2-40B4-BE49-F238E27FC236}">
                <a16:creationId xmlns:a16="http://schemas.microsoft.com/office/drawing/2014/main" id="{07D44F2B-5E24-154B-FFB3-693B25DDB139}"/>
              </a:ext>
            </a:extLst>
          </p:cNvPr>
          <p:cNvSpPr txBox="1"/>
          <p:nvPr/>
        </p:nvSpPr>
        <p:spPr>
          <a:xfrm>
            <a:off x="1185568" y="4031580"/>
            <a:ext cx="46151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Transitioning from non-vocational congregate day settings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to prevocational and vocational supports</a:t>
            </a:r>
          </a:p>
        </p:txBody>
      </p:sp>
      <p:sp>
        <p:nvSpPr>
          <p:cNvPr id="17" name="TextBox 16">
            <a:extLst>
              <a:ext uri="{FF2B5EF4-FFF2-40B4-BE49-F238E27FC236}">
                <a16:creationId xmlns:a16="http://schemas.microsoft.com/office/drawing/2014/main" id="{57E03CDB-AFAD-7007-BEAB-633EC74B4996}"/>
              </a:ext>
            </a:extLst>
          </p:cNvPr>
          <p:cNvSpPr txBox="1"/>
          <p:nvPr/>
        </p:nvSpPr>
        <p:spPr>
          <a:xfrm>
            <a:off x="1185568" y="4806404"/>
            <a:ext cx="46151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Transitioning from GSE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to ISE or Customized Employment</a:t>
            </a:r>
          </a:p>
        </p:txBody>
      </p:sp>
      <p:cxnSp>
        <p:nvCxnSpPr>
          <p:cNvPr id="16" name="Straight Connector 15">
            <a:extLst>
              <a:ext uri="{FF2B5EF4-FFF2-40B4-BE49-F238E27FC236}">
                <a16:creationId xmlns:a16="http://schemas.microsoft.com/office/drawing/2014/main" id="{CED4AC37-BB0C-C611-1801-9762229ED80E}"/>
              </a:ext>
            </a:extLst>
          </p:cNvPr>
          <p:cNvCxnSpPr>
            <a:cxnSpLocks/>
          </p:cNvCxnSpPr>
          <p:nvPr/>
        </p:nvCxnSpPr>
        <p:spPr>
          <a:xfrm>
            <a:off x="1080200" y="2008267"/>
            <a:ext cx="0" cy="1012226"/>
          </a:xfrm>
          <a:prstGeom prst="line">
            <a:avLst/>
          </a:prstGeom>
          <a:ln w="38100">
            <a:solidFill>
              <a:srgbClr val="22326E">
                <a:alpha val="69804"/>
              </a:srgbClr>
            </a:solidFill>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943E7264-CE8F-8738-F87D-DA0522420626}"/>
              </a:ext>
            </a:extLst>
          </p:cNvPr>
          <p:cNvSpPr>
            <a:spLocks noEditPoints="1"/>
          </p:cNvSpPr>
          <p:nvPr/>
        </p:nvSpPr>
        <p:spPr bwMode="auto">
          <a:xfrm>
            <a:off x="430984" y="4445331"/>
            <a:ext cx="520700" cy="520700"/>
          </a:xfrm>
          <a:custGeom>
            <a:avLst/>
            <a:gdLst>
              <a:gd name="T0" fmla="*/ 312 w 657"/>
              <a:gd name="T1" fmla="*/ 657 h 657"/>
              <a:gd name="T2" fmla="*/ 262 w 657"/>
              <a:gd name="T3" fmla="*/ 650 h 657"/>
              <a:gd name="T4" fmla="*/ 201 w 657"/>
              <a:gd name="T5" fmla="*/ 631 h 657"/>
              <a:gd name="T6" fmla="*/ 120 w 657"/>
              <a:gd name="T7" fmla="*/ 582 h 657"/>
              <a:gd name="T8" fmla="*/ 57 w 657"/>
              <a:gd name="T9" fmla="*/ 512 h 657"/>
              <a:gd name="T10" fmla="*/ 15 w 657"/>
              <a:gd name="T11" fmla="*/ 426 h 657"/>
              <a:gd name="T12" fmla="*/ 4 w 657"/>
              <a:gd name="T13" fmla="*/ 379 h 657"/>
              <a:gd name="T14" fmla="*/ 0 w 657"/>
              <a:gd name="T15" fmla="*/ 328 h 657"/>
              <a:gd name="T16" fmla="*/ 2 w 657"/>
              <a:gd name="T17" fmla="*/ 294 h 657"/>
              <a:gd name="T18" fmla="*/ 11 w 657"/>
              <a:gd name="T19" fmla="*/ 246 h 657"/>
              <a:gd name="T20" fmla="*/ 39 w 657"/>
              <a:gd name="T21" fmla="*/ 172 h 657"/>
              <a:gd name="T22" fmla="*/ 97 w 657"/>
              <a:gd name="T23" fmla="*/ 95 h 657"/>
              <a:gd name="T24" fmla="*/ 172 w 657"/>
              <a:gd name="T25" fmla="*/ 39 h 657"/>
              <a:gd name="T26" fmla="*/ 246 w 657"/>
              <a:gd name="T27" fmla="*/ 9 h 657"/>
              <a:gd name="T28" fmla="*/ 296 w 657"/>
              <a:gd name="T29" fmla="*/ 1 h 657"/>
              <a:gd name="T30" fmla="*/ 330 w 657"/>
              <a:gd name="T31" fmla="*/ 0 h 657"/>
              <a:gd name="T32" fmla="*/ 379 w 657"/>
              <a:gd name="T33" fmla="*/ 4 h 657"/>
              <a:gd name="T34" fmla="*/ 426 w 657"/>
              <a:gd name="T35" fmla="*/ 15 h 657"/>
              <a:gd name="T36" fmla="*/ 512 w 657"/>
              <a:gd name="T37" fmla="*/ 56 h 657"/>
              <a:gd name="T38" fmla="*/ 582 w 657"/>
              <a:gd name="T39" fmla="*/ 120 h 657"/>
              <a:gd name="T40" fmla="*/ 632 w 657"/>
              <a:gd name="T41" fmla="*/ 200 h 657"/>
              <a:gd name="T42" fmla="*/ 651 w 657"/>
              <a:gd name="T43" fmla="*/ 262 h 657"/>
              <a:gd name="T44" fmla="*/ 657 w 657"/>
              <a:gd name="T45" fmla="*/ 312 h 657"/>
              <a:gd name="T46" fmla="*/ 657 w 657"/>
              <a:gd name="T47" fmla="*/ 345 h 657"/>
              <a:gd name="T48" fmla="*/ 651 w 657"/>
              <a:gd name="T49" fmla="*/ 395 h 657"/>
              <a:gd name="T50" fmla="*/ 632 w 657"/>
              <a:gd name="T51" fmla="*/ 457 h 657"/>
              <a:gd name="T52" fmla="*/ 582 w 657"/>
              <a:gd name="T53" fmla="*/ 537 h 657"/>
              <a:gd name="T54" fmla="*/ 512 w 657"/>
              <a:gd name="T55" fmla="*/ 600 h 657"/>
              <a:gd name="T56" fmla="*/ 426 w 657"/>
              <a:gd name="T57" fmla="*/ 642 h 657"/>
              <a:gd name="T58" fmla="*/ 379 w 657"/>
              <a:gd name="T59" fmla="*/ 653 h 657"/>
              <a:gd name="T60" fmla="*/ 330 w 657"/>
              <a:gd name="T61" fmla="*/ 657 h 657"/>
              <a:gd name="T62" fmla="*/ 330 w 657"/>
              <a:gd name="T63" fmla="*/ 38 h 657"/>
              <a:gd name="T64" fmla="*/ 242 w 657"/>
              <a:gd name="T65" fmla="*/ 50 h 657"/>
              <a:gd name="T66" fmla="*/ 166 w 657"/>
              <a:gd name="T67" fmla="*/ 87 h 657"/>
              <a:gd name="T68" fmla="*/ 104 w 657"/>
              <a:gd name="T69" fmla="*/ 144 h 657"/>
              <a:gd name="T70" fmla="*/ 61 w 657"/>
              <a:gd name="T71" fmla="*/ 215 h 657"/>
              <a:gd name="T72" fmla="*/ 39 w 657"/>
              <a:gd name="T73" fmla="*/ 298 h 657"/>
              <a:gd name="T74" fmla="*/ 39 w 657"/>
              <a:gd name="T75" fmla="*/ 359 h 657"/>
              <a:gd name="T76" fmla="*/ 61 w 657"/>
              <a:gd name="T77" fmla="*/ 442 h 657"/>
              <a:gd name="T78" fmla="*/ 104 w 657"/>
              <a:gd name="T79" fmla="*/ 513 h 657"/>
              <a:gd name="T80" fmla="*/ 166 w 657"/>
              <a:gd name="T81" fmla="*/ 570 h 657"/>
              <a:gd name="T82" fmla="*/ 242 w 657"/>
              <a:gd name="T83" fmla="*/ 606 h 657"/>
              <a:gd name="T84" fmla="*/ 330 w 657"/>
              <a:gd name="T85" fmla="*/ 619 h 657"/>
              <a:gd name="T86" fmla="*/ 387 w 657"/>
              <a:gd name="T87" fmla="*/ 614 h 657"/>
              <a:gd name="T88" fmla="*/ 468 w 657"/>
              <a:gd name="T89" fmla="*/ 584 h 657"/>
              <a:gd name="T90" fmla="*/ 535 w 657"/>
              <a:gd name="T91" fmla="*/ 535 h 657"/>
              <a:gd name="T92" fmla="*/ 585 w 657"/>
              <a:gd name="T93" fmla="*/ 468 h 657"/>
              <a:gd name="T94" fmla="*/ 614 w 657"/>
              <a:gd name="T95" fmla="*/ 387 h 657"/>
              <a:gd name="T96" fmla="*/ 620 w 657"/>
              <a:gd name="T97" fmla="*/ 328 h 657"/>
              <a:gd name="T98" fmla="*/ 608 w 657"/>
              <a:gd name="T99" fmla="*/ 242 h 657"/>
              <a:gd name="T100" fmla="*/ 570 w 657"/>
              <a:gd name="T101" fmla="*/ 165 h 657"/>
              <a:gd name="T102" fmla="*/ 514 w 657"/>
              <a:gd name="T103" fmla="*/ 104 h 657"/>
              <a:gd name="T104" fmla="*/ 442 w 657"/>
              <a:gd name="T105" fmla="*/ 61 h 657"/>
              <a:gd name="T106" fmla="*/ 359 w 657"/>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7">
                <a:moveTo>
                  <a:pt x="330" y="657"/>
                </a:moveTo>
                <a:lnTo>
                  <a:pt x="330" y="657"/>
                </a:lnTo>
                <a:lnTo>
                  <a:pt x="312" y="657"/>
                </a:lnTo>
                <a:lnTo>
                  <a:pt x="296" y="656"/>
                </a:lnTo>
                <a:lnTo>
                  <a:pt x="279" y="653"/>
                </a:lnTo>
                <a:lnTo>
                  <a:pt x="262" y="650"/>
                </a:lnTo>
                <a:lnTo>
                  <a:pt x="246" y="647"/>
                </a:lnTo>
                <a:lnTo>
                  <a:pt x="231" y="642"/>
                </a:lnTo>
                <a:lnTo>
                  <a:pt x="201" y="631"/>
                </a:lnTo>
                <a:lnTo>
                  <a:pt x="172" y="618"/>
                </a:lnTo>
                <a:lnTo>
                  <a:pt x="146" y="600"/>
                </a:lnTo>
                <a:lnTo>
                  <a:pt x="120" y="582"/>
                </a:lnTo>
                <a:lnTo>
                  <a:pt x="97" y="560"/>
                </a:lnTo>
                <a:lnTo>
                  <a:pt x="76" y="537"/>
                </a:lnTo>
                <a:lnTo>
                  <a:pt x="57" y="512"/>
                </a:lnTo>
                <a:lnTo>
                  <a:pt x="39" y="485"/>
                </a:lnTo>
                <a:lnTo>
                  <a:pt x="26" y="457"/>
                </a:lnTo>
                <a:lnTo>
                  <a:pt x="15" y="426"/>
                </a:lnTo>
                <a:lnTo>
                  <a:pt x="11" y="411"/>
                </a:lnTo>
                <a:lnTo>
                  <a:pt x="7" y="395"/>
                </a:lnTo>
                <a:lnTo>
                  <a:pt x="4" y="379"/>
                </a:lnTo>
                <a:lnTo>
                  <a:pt x="2" y="361"/>
                </a:lnTo>
                <a:lnTo>
                  <a:pt x="0" y="345"/>
                </a:lnTo>
                <a:lnTo>
                  <a:pt x="0" y="328"/>
                </a:lnTo>
                <a:lnTo>
                  <a:pt x="0" y="328"/>
                </a:lnTo>
                <a:lnTo>
                  <a:pt x="0" y="312"/>
                </a:lnTo>
                <a:lnTo>
                  <a:pt x="2" y="294"/>
                </a:lnTo>
                <a:lnTo>
                  <a:pt x="4" y="278"/>
                </a:lnTo>
                <a:lnTo>
                  <a:pt x="7" y="262"/>
                </a:lnTo>
                <a:lnTo>
                  <a:pt x="11" y="246"/>
                </a:lnTo>
                <a:lnTo>
                  <a:pt x="15" y="231"/>
                </a:lnTo>
                <a:lnTo>
                  <a:pt x="26" y="200"/>
                </a:lnTo>
                <a:lnTo>
                  <a:pt x="39" y="172"/>
                </a:lnTo>
                <a:lnTo>
                  <a:pt x="57" y="145"/>
                </a:lnTo>
                <a:lnTo>
                  <a:pt x="76" y="120"/>
                </a:lnTo>
                <a:lnTo>
                  <a:pt x="97" y="95"/>
                </a:lnTo>
                <a:lnTo>
                  <a:pt x="120" y="75"/>
                </a:lnTo>
                <a:lnTo>
                  <a:pt x="146" y="56"/>
                </a:lnTo>
                <a:lnTo>
                  <a:pt x="172" y="39"/>
                </a:lnTo>
                <a:lnTo>
                  <a:pt x="201" y="26"/>
                </a:lnTo>
                <a:lnTo>
                  <a:pt x="231" y="15"/>
                </a:lnTo>
                <a:lnTo>
                  <a:pt x="246" y="9"/>
                </a:lnTo>
                <a:lnTo>
                  <a:pt x="262" y="7"/>
                </a:lnTo>
                <a:lnTo>
                  <a:pt x="279" y="4"/>
                </a:lnTo>
                <a:lnTo>
                  <a:pt x="296" y="1"/>
                </a:lnTo>
                <a:lnTo>
                  <a:pt x="312" y="0"/>
                </a:lnTo>
                <a:lnTo>
                  <a:pt x="330" y="0"/>
                </a:lnTo>
                <a:lnTo>
                  <a:pt x="330" y="0"/>
                </a:lnTo>
                <a:lnTo>
                  <a:pt x="346" y="0"/>
                </a:lnTo>
                <a:lnTo>
                  <a:pt x="363" y="1"/>
                </a:lnTo>
                <a:lnTo>
                  <a:pt x="379" y="4"/>
                </a:lnTo>
                <a:lnTo>
                  <a:pt x="395" y="7"/>
                </a:lnTo>
                <a:lnTo>
                  <a:pt x="411" y="9"/>
                </a:lnTo>
                <a:lnTo>
                  <a:pt x="426" y="15"/>
                </a:lnTo>
                <a:lnTo>
                  <a:pt x="457" y="26"/>
                </a:lnTo>
                <a:lnTo>
                  <a:pt x="485" y="39"/>
                </a:lnTo>
                <a:lnTo>
                  <a:pt x="512" y="56"/>
                </a:lnTo>
                <a:lnTo>
                  <a:pt x="538" y="75"/>
                </a:lnTo>
                <a:lnTo>
                  <a:pt x="562" y="95"/>
                </a:lnTo>
                <a:lnTo>
                  <a:pt x="582" y="120"/>
                </a:lnTo>
                <a:lnTo>
                  <a:pt x="601" y="145"/>
                </a:lnTo>
                <a:lnTo>
                  <a:pt x="618" y="172"/>
                </a:lnTo>
                <a:lnTo>
                  <a:pt x="632" y="200"/>
                </a:lnTo>
                <a:lnTo>
                  <a:pt x="643" y="231"/>
                </a:lnTo>
                <a:lnTo>
                  <a:pt x="648" y="246"/>
                </a:lnTo>
                <a:lnTo>
                  <a:pt x="651" y="262"/>
                </a:lnTo>
                <a:lnTo>
                  <a:pt x="655" y="278"/>
                </a:lnTo>
                <a:lnTo>
                  <a:pt x="656" y="294"/>
                </a:lnTo>
                <a:lnTo>
                  <a:pt x="657" y="312"/>
                </a:lnTo>
                <a:lnTo>
                  <a:pt x="657" y="328"/>
                </a:lnTo>
                <a:lnTo>
                  <a:pt x="657" y="328"/>
                </a:lnTo>
                <a:lnTo>
                  <a:pt x="657" y="345"/>
                </a:lnTo>
                <a:lnTo>
                  <a:pt x="656" y="361"/>
                </a:lnTo>
                <a:lnTo>
                  <a:pt x="655" y="379"/>
                </a:lnTo>
                <a:lnTo>
                  <a:pt x="651" y="395"/>
                </a:lnTo>
                <a:lnTo>
                  <a:pt x="648" y="411"/>
                </a:lnTo>
                <a:lnTo>
                  <a:pt x="643" y="426"/>
                </a:lnTo>
                <a:lnTo>
                  <a:pt x="632" y="457"/>
                </a:lnTo>
                <a:lnTo>
                  <a:pt x="618" y="485"/>
                </a:lnTo>
                <a:lnTo>
                  <a:pt x="601" y="512"/>
                </a:lnTo>
                <a:lnTo>
                  <a:pt x="582" y="537"/>
                </a:lnTo>
                <a:lnTo>
                  <a:pt x="562" y="560"/>
                </a:lnTo>
                <a:lnTo>
                  <a:pt x="538" y="582"/>
                </a:lnTo>
                <a:lnTo>
                  <a:pt x="512" y="600"/>
                </a:lnTo>
                <a:lnTo>
                  <a:pt x="485" y="618"/>
                </a:lnTo>
                <a:lnTo>
                  <a:pt x="457" y="631"/>
                </a:lnTo>
                <a:lnTo>
                  <a:pt x="426" y="642"/>
                </a:lnTo>
                <a:lnTo>
                  <a:pt x="411" y="647"/>
                </a:lnTo>
                <a:lnTo>
                  <a:pt x="395" y="650"/>
                </a:lnTo>
                <a:lnTo>
                  <a:pt x="379" y="653"/>
                </a:lnTo>
                <a:lnTo>
                  <a:pt x="363" y="656"/>
                </a:lnTo>
                <a:lnTo>
                  <a:pt x="346" y="657"/>
                </a:lnTo>
                <a:lnTo>
                  <a:pt x="330" y="657"/>
                </a:lnTo>
                <a:lnTo>
                  <a:pt x="330" y="657"/>
                </a:lnTo>
                <a:close/>
                <a:moveTo>
                  <a:pt x="330" y="38"/>
                </a:moveTo>
                <a:lnTo>
                  <a:pt x="330" y="38"/>
                </a:lnTo>
                <a:lnTo>
                  <a:pt x="299" y="39"/>
                </a:lnTo>
                <a:lnTo>
                  <a:pt x="270" y="43"/>
                </a:lnTo>
                <a:lnTo>
                  <a:pt x="242" y="50"/>
                </a:lnTo>
                <a:lnTo>
                  <a:pt x="215" y="61"/>
                </a:lnTo>
                <a:lnTo>
                  <a:pt x="190" y="73"/>
                </a:lnTo>
                <a:lnTo>
                  <a:pt x="166" y="87"/>
                </a:lnTo>
                <a:lnTo>
                  <a:pt x="144" y="104"/>
                </a:lnTo>
                <a:lnTo>
                  <a:pt x="123" y="122"/>
                </a:lnTo>
                <a:lnTo>
                  <a:pt x="104" y="144"/>
                </a:lnTo>
                <a:lnTo>
                  <a:pt x="88" y="165"/>
                </a:lnTo>
                <a:lnTo>
                  <a:pt x="73" y="189"/>
                </a:lnTo>
                <a:lnTo>
                  <a:pt x="61" y="215"/>
                </a:lnTo>
                <a:lnTo>
                  <a:pt x="52" y="242"/>
                </a:lnTo>
                <a:lnTo>
                  <a:pt x="43" y="270"/>
                </a:lnTo>
                <a:lnTo>
                  <a:pt x="39" y="298"/>
                </a:lnTo>
                <a:lnTo>
                  <a:pt x="38" y="328"/>
                </a:lnTo>
                <a:lnTo>
                  <a:pt x="38" y="328"/>
                </a:lnTo>
                <a:lnTo>
                  <a:pt x="39" y="359"/>
                </a:lnTo>
                <a:lnTo>
                  <a:pt x="43" y="387"/>
                </a:lnTo>
                <a:lnTo>
                  <a:pt x="52" y="415"/>
                </a:lnTo>
                <a:lnTo>
                  <a:pt x="61" y="442"/>
                </a:lnTo>
                <a:lnTo>
                  <a:pt x="73" y="468"/>
                </a:lnTo>
                <a:lnTo>
                  <a:pt x="88" y="492"/>
                </a:lnTo>
                <a:lnTo>
                  <a:pt x="104" y="513"/>
                </a:lnTo>
                <a:lnTo>
                  <a:pt x="123" y="535"/>
                </a:lnTo>
                <a:lnTo>
                  <a:pt x="144" y="553"/>
                </a:lnTo>
                <a:lnTo>
                  <a:pt x="166" y="570"/>
                </a:lnTo>
                <a:lnTo>
                  <a:pt x="190" y="584"/>
                </a:lnTo>
                <a:lnTo>
                  <a:pt x="215" y="596"/>
                </a:lnTo>
                <a:lnTo>
                  <a:pt x="242" y="606"/>
                </a:lnTo>
                <a:lnTo>
                  <a:pt x="270" y="614"/>
                </a:lnTo>
                <a:lnTo>
                  <a:pt x="299" y="618"/>
                </a:lnTo>
                <a:lnTo>
                  <a:pt x="330" y="619"/>
                </a:lnTo>
                <a:lnTo>
                  <a:pt x="330" y="619"/>
                </a:lnTo>
                <a:lnTo>
                  <a:pt x="359" y="618"/>
                </a:lnTo>
                <a:lnTo>
                  <a:pt x="387" y="614"/>
                </a:lnTo>
                <a:lnTo>
                  <a:pt x="416" y="606"/>
                </a:lnTo>
                <a:lnTo>
                  <a:pt x="442" y="596"/>
                </a:lnTo>
                <a:lnTo>
                  <a:pt x="468" y="584"/>
                </a:lnTo>
                <a:lnTo>
                  <a:pt x="492" y="570"/>
                </a:lnTo>
                <a:lnTo>
                  <a:pt x="514" y="553"/>
                </a:lnTo>
                <a:lnTo>
                  <a:pt x="535" y="535"/>
                </a:lnTo>
                <a:lnTo>
                  <a:pt x="554" y="513"/>
                </a:lnTo>
                <a:lnTo>
                  <a:pt x="570" y="492"/>
                </a:lnTo>
                <a:lnTo>
                  <a:pt x="585" y="468"/>
                </a:lnTo>
                <a:lnTo>
                  <a:pt x="597" y="442"/>
                </a:lnTo>
                <a:lnTo>
                  <a:pt x="608" y="415"/>
                </a:lnTo>
                <a:lnTo>
                  <a:pt x="614" y="387"/>
                </a:lnTo>
                <a:lnTo>
                  <a:pt x="618" y="359"/>
                </a:lnTo>
                <a:lnTo>
                  <a:pt x="620" y="328"/>
                </a:lnTo>
                <a:lnTo>
                  <a:pt x="620" y="328"/>
                </a:lnTo>
                <a:lnTo>
                  <a:pt x="618" y="298"/>
                </a:lnTo>
                <a:lnTo>
                  <a:pt x="614" y="270"/>
                </a:lnTo>
                <a:lnTo>
                  <a:pt x="608" y="242"/>
                </a:lnTo>
                <a:lnTo>
                  <a:pt x="597" y="215"/>
                </a:lnTo>
                <a:lnTo>
                  <a:pt x="585" y="189"/>
                </a:lnTo>
                <a:lnTo>
                  <a:pt x="570" y="165"/>
                </a:lnTo>
                <a:lnTo>
                  <a:pt x="554" y="144"/>
                </a:lnTo>
                <a:lnTo>
                  <a:pt x="535" y="122"/>
                </a:lnTo>
                <a:lnTo>
                  <a:pt x="514" y="104"/>
                </a:lnTo>
                <a:lnTo>
                  <a:pt x="492" y="87"/>
                </a:lnTo>
                <a:lnTo>
                  <a:pt x="468" y="73"/>
                </a:lnTo>
                <a:lnTo>
                  <a:pt x="442" y="61"/>
                </a:lnTo>
                <a:lnTo>
                  <a:pt x="416" y="50"/>
                </a:lnTo>
                <a:lnTo>
                  <a:pt x="387" y="43"/>
                </a:lnTo>
                <a:lnTo>
                  <a:pt x="359" y="39"/>
                </a:lnTo>
                <a:lnTo>
                  <a:pt x="330" y="38"/>
                </a:lnTo>
                <a:lnTo>
                  <a:pt x="330" y="38"/>
                </a:lnTo>
                <a:close/>
              </a:path>
            </a:pathLst>
          </a:custGeom>
          <a:solidFill>
            <a:schemeClr val="accent2"/>
          </a:solidFill>
          <a:ln w="9525">
            <a:solidFill>
              <a:srgbClr val="009DE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cxnSp>
        <p:nvCxnSpPr>
          <p:cNvPr id="23" name="Straight Connector 22">
            <a:extLst>
              <a:ext uri="{FF2B5EF4-FFF2-40B4-BE49-F238E27FC236}">
                <a16:creationId xmlns:a16="http://schemas.microsoft.com/office/drawing/2014/main" id="{EF403EB0-0E84-3F25-EC44-052F88197B30}"/>
              </a:ext>
            </a:extLst>
          </p:cNvPr>
          <p:cNvCxnSpPr>
            <a:cxnSpLocks/>
          </p:cNvCxnSpPr>
          <p:nvPr/>
        </p:nvCxnSpPr>
        <p:spPr>
          <a:xfrm>
            <a:off x="1089286" y="3784128"/>
            <a:ext cx="0" cy="184310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BD388219-E6DC-128B-37C5-793F14F0C5C7}"/>
              </a:ext>
            </a:extLst>
          </p:cNvPr>
          <p:cNvGrpSpPr/>
          <p:nvPr/>
        </p:nvGrpSpPr>
        <p:grpSpPr>
          <a:xfrm>
            <a:off x="5585233" y="5388708"/>
            <a:ext cx="6535154" cy="477054"/>
            <a:chOff x="992743" y="6277075"/>
            <a:chExt cx="6535154" cy="477054"/>
          </a:xfrm>
        </p:grpSpPr>
        <p:sp>
          <p:nvSpPr>
            <p:cNvPr id="28" name="TextBox 27">
              <a:extLst>
                <a:ext uri="{FF2B5EF4-FFF2-40B4-BE49-F238E27FC236}">
                  <a16:creationId xmlns:a16="http://schemas.microsoft.com/office/drawing/2014/main" id="{0834CD19-AA7B-4C4B-7D93-06AEDFBC020D}"/>
                </a:ext>
              </a:extLst>
            </p:cNvPr>
            <p:cNvSpPr txBox="1"/>
            <p:nvPr/>
          </p:nvSpPr>
          <p:spPr>
            <a:xfrm>
              <a:off x="992743" y="6277075"/>
              <a:ext cx="2352349" cy="261610"/>
            </a:xfrm>
            <a:prstGeom prst="rect">
              <a:avLst/>
            </a:prstGeom>
            <a:noFill/>
          </p:spPr>
          <p:txBody>
            <a:bodyPr wrap="square" numCol="1">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CLA: Community Living Arrangement</a:t>
              </a:r>
            </a:p>
          </p:txBody>
        </p:sp>
        <p:sp>
          <p:nvSpPr>
            <p:cNvPr id="30" name="TextBox 29">
              <a:extLst>
                <a:ext uri="{FF2B5EF4-FFF2-40B4-BE49-F238E27FC236}">
                  <a16:creationId xmlns:a16="http://schemas.microsoft.com/office/drawing/2014/main" id="{94529DA6-A246-23A0-25B9-07798463A506}"/>
                </a:ext>
              </a:extLst>
            </p:cNvPr>
            <p:cNvSpPr txBox="1"/>
            <p:nvPr/>
          </p:nvSpPr>
          <p:spPr>
            <a:xfrm>
              <a:off x="3180465" y="6277075"/>
              <a:ext cx="2256029"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CRS: Continuous Residential Supports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CCH: Community Companion Home</a:t>
              </a:r>
            </a:p>
          </p:txBody>
        </p:sp>
        <p:sp>
          <p:nvSpPr>
            <p:cNvPr id="32" name="TextBox 31">
              <a:extLst>
                <a:ext uri="{FF2B5EF4-FFF2-40B4-BE49-F238E27FC236}">
                  <a16:creationId xmlns:a16="http://schemas.microsoft.com/office/drawing/2014/main" id="{95E3868B-C0EB-4EE0-61D7-04635928803A}"/>
                </a:ext>
              </a:extLst>
            </p:cNvPr>
            <p:cNvSpPr txBox="1"/>
            <p:nvPr/>
          </p:nvSpPr>
          <p:spPr>
            <a:xfrm>
              <a:off x="5271868" y="6277075"/>
              <a:ext cx="2256029"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GSE: Group Supported Employment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ISE: Individual Supported Employment</a:t>
              </a:r>
            </a:p>
          </p:txBody>
        </p:sp>
      </p:grpSp>
      <p:grpSp>
        <p:nvGrpSpPr>
          <p:cNvPr id="41" name="Group 40">
            <a:extLst>
              <a:ext uri="{FF2B5EF4-FFF2-40B4-BE49-F238E27FC236}">
                <a16:creationId xmlns:a16="http://schemas.microsoft.com/office/drawing/2014/main" id="{26548320-0CB3-6CE8-B4E2-FE5361A4009A}"/>
              </a:ext>
            </a:extLst>
          </p:cNvPr>
          <p:cNvGrpSpPr/>
          <p:nvPr/>
        </p:nvGrpSpPr>
        <p:grpSpPr>
          <a:xfrm>
            <a:off x="430984" y="2254030"/>
            <a:ext cx="520700" cy="520700"/>
            <a:chOff x="310632" y="2011465"/>
            <a:chExt cx="520700" cy="520700"/>
          </a:xfrm>
          <a:solidFill>
            <a:schemeClr val="accent1"/>
          </a:solidFill>
        </p:grpSpPr>
        <p:sp>
          <p:nvSpPr>
            <p:cNvPr id="8" name="Freeform 19">
              <a:extLst>
                <a:ext uri="{FF2B5EF4-FFF2-40B4-BE49-F238E27FC236}">
                  <a16:creationId xmlns:a16="http://schemas.microsoft.com/office/drawing/2014/main" id="{1B210B9B-412B-08D8-655D-9FB405134F96}"/>
                </a:ext>
              </a:extLst>
            </p:cNvPr>
            <p:cNvSpPr>
              <a:spLocks noEditPoints="1"/>
            </p:cNvSpPr>
            <p:nvPr/>
          </p:nvSpPr>
          <p:spPr bwMode="auto">
            <a:xfrm>
              <a:off x="310632" y="2011465"/>
              <a:ext cx="520700" cy="520700"/>
            </a:xfrm>
            <a:custGeom>
              <a:avLst/>
              <a:gdLst>
                <a:gd name="T0" fmla="*/ 312 w 657"/>
                <a:gd name="T1" fmla="*/ 657 h 657"/>
                <a:gd name="T2" fmla="*/ 262 w 657"/>
                <a:gd name="T3" fmla="*/ 650 h 657"/>
                <a:gd name="T4" fmla="*/ 201 w 657"/>
                <a:gd name="T5" fmla="*/ 631 h 657"/>
                <a:gd name="T6" fmla="*/ 120 w 657"/>
                <a:gd name="T7" fmla="*/ 582 h 657"/>
                <a:gd name="T8" fmla="*/ 57 w 657"/>
                <a:gd name="T9" fmla="*/ 512 h 657"/>
                <a:gd name="T10" fmla="*/ 15 w 657"/>
                <a:gd name="T11" fmla="*/ 426 h 657"/>
                <a:gd name="T12" fmla="*/ 4 w 657"/>
                <a:gd name="T13" fmla="*/ 379 h 657"/>
                <a:gd name="T14" fmla="*/ 0 w 657"/>
                <a:gd name="T15" fmla="*/ 328 h 657"/>
                <a:gd name="T16" fmla="*/ 2 w 657"/>
                <a:gd name="T17" fmla="*/ 294 h 657"/>
                <a:gd name="T18" fmla="*/ 11 w 657"/>
                <a:gd name="T19" fmla="*/ 246 h 657"/>
                <a:gd name="T20" fmla="*/ 39 w 657"/>
                <a:gd name="T21" fmla="*/ 172 h 657"/>
                <a:gd name="T22" fmla="*/ 97 w 657"/>
                <a:gd name="T23" fmla="*/ 95 h 657"/>
                <a:gd name="T24" fmla="*/ 172 w 657"/>
                <a:gd name="T25" fmla="*/ 39 h 657"/>
                <a:gd name="T26" fmla="*/ 246 w 657"/>
                <a:gd name="T27" fmla="*/ 9 h 657"/>
                <a:gd name="T28" fmla="*/ 296 w 657"/>
                <a:gd name="T29" fmla="*/ 1 h 657"/>
                <a:gd name="T30" fmla="*/ 330 w 657"/>
                <a:gd name="T31" fmla="*/ 0 h 657"/>
                <a:gd name="T32" fmla="*/ 379 w 657"/>
                <a:gd name="T33" fmla="*/ 4 h 657"/>
                <a:gd name="T34" fmla="*/ 426 w 657"/>
                <a:gd name="T35" fmla="*/ 15 h 657"/>
                <a:gd name="T36" fmla="*/ 512 w 657"/>
                <a:gd name="T37" fmla="*/ 56 h 657"/>
                <a:gd name="T38" fmla="*/ 582 w 657"/>
                <a:gd name="T39" fmla="*/ 120 h 657"/>
                <a:gd name="T40" fmla="*/ 632 w 657"/>
                <a:gd name="T41" fmla="*/ 200 h 657"/>
                <a:gd name="T42" fmla="*/ 651 w 657"/>
                <a:gd name="T43" fmla="*/ 262 h 657"/>
                <a:gd name="T44" fmla="*/ 657 w 657"/>
                <a:gd name="T45" fmla="*/ 312 h 657"/>
                <a:gd name="T46" fmla="*/ 657 w 657"/>
                <a:gd name="T47" fmla="*/ 345 h 657"/>
                <a:gd name="T48" fmla="*/ 651 w 657"/>
                <a:gd name="T49" fmla="*/ 395 h 657"/>
                <a:gd name="T50" fmla="*/ 632 w 657"/>
                <a:gd name="T51" fmla="*/ 457 h 657"/>
                <a:gd name="T52" fmla="*/ 582 w 657"/>
                <a:gd name="T53" fmla="*/ 537 h 657"/>
                <a:gd name="T54" fmla="*/ 512 w 657"/>
                <a:gd name="T55" fmla="*/ 600 h 657"/>
                <a:gd name="T56" fmla="*/ 426 w 657"/>
                <a:gd name="T57" fmla="*/ 642 h 657"/>
                <a:gd name="T58" fmla="*/ 379 w 657"/>
                <a:gd name="T59" fmla="*/ 653 h 657"/>
                <a:gd name="T60" fmla="*/ 330 w 657"/>
                <a:gd name="T61" fmla="*/ 657 h 657"/>
                <a:gd name="T62" fmla="*/ 330 w 657"/>
                <a:gd name="T63" fmla="*/ 38 h 657"/>
                <a:gd name="T64" fmla="*/ 242 w 657"/>
                <a:gd name="T65" fmla="*/ 50 h 657"/>
                <a:gd name="T66" fmla="*/ 166 w 657"/>
                <a:gd name="T67" fmla="*/ 87 h 657"/>
                <a:gd name="T68" fmla="*/ 104 w 657"/>
                <a:gd name="T69" fmla="*/ 144 h 657"/>
                <a:gd name="T70" fmla="*/ 61 w 657"/>
                <a:gd name="T71" fmla="*/ 215 h 657"/>
                <a:gd name="T72" fmla="*/ 39 w 657"/>
                <a:gd name="T73" fmla="*/ 298 h 657"/>
                <a:gd name="T74" fmla="*/ 39 w 657"/>
                <a:gd name="T75" fmla="*/ 359 h 657"/>
                <a:gd name="T76" fmla="*/ 61 w 657"/>
                <a:gd name="T77" fmla="*/ 442 h 657"/>
                <a:gd name="T78" fmla="*/ 104 w 657"/>
                <a:gd name="T79" fmla="*/ 513 h 657"/>
                <a:gd name="T80" fmla="*/ 166 w 657"/>
                <a:gd name="T81" fmla="*/ 570 h 657"/>
                <a:gd name="T82" fmla="*/ 242 w 657"/>
                <a:gd name="T83" fmla="*/ 606 h 657"/>
                <a:gd name="T84" fmla="*/ 330 w 657"/>
                <a:gd name="T85" fmla="*/ 619 h 657"/>
                <a:gd name="T86" fmla="*/ 387 w 657"/>
                <a:gd name="T87" fmla="*/ 614 h 657"/>
                <a:gd name="T88" fmla="*/ 468 w 657"/>
                <a:gd name="T89" fmla="*/ 584 h 657"/>
                <a:gd name="T90" fmla="*/ 535 w 657"/>
                <a:gd name="T91" fmla="*/ 535 h 657"/>
                <a:gd name="T92" fmla="*/ 585 w 657"/>
                <a:gd name="T93" fmla="*/ 468 h 657"/>
                <a:gd name="T94" fmla="*/ 614 w 657"/>
                <a:gd name="T95" fmla="*/ 387 h 657"/>
                <a:gd name="T96" fmla="*/ 620 w 657"/>
                <a:gd name="T97" fmla="*/ 328 h 657"/>
                <a:gd name="T98" fmla="*/ 608 w 657"/>
                <a:gd name="T99" fmla="*/ 242 h 657"/>
                <a:gd name="T100" fmla="*/ 570 w 657"/>
                <a:gd name="T101" fmla="*/ 165 h 657"/>
                <a:gd name="T102" fmla="*/ 514 w 657"/>
                <a:gd name="T103" fmla="*/ 104 h 657"/>
                <a:gd name="T104" fmla="*/ 442 w 657"/>
                <a:gd name="T105" fmla="*/ 61 h 657"/>
                <a:gd name="T106" fmla="*/ 359 w 657"/>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7">
                  <a:moveTo>
                    <a:pt x="330" y="657"/>
                  </a:moveTo>
                  <a:lnTo>
                    <a:pt x="330" y="657"/>
                  </a:lnTo>
                  <a:lnTo>
                    <a:pt x="312" y="657"/>
                  </a:lnTo>
                  <a:lnTo>
                    <a:pt x="296" y="656"/>
                  </a:lnTo>
                  <a:lnTo>
                    <a:pt x="279" y="653"/>
                  </a:lnTo>
                  <a:lnTo>
                    <a:pt x="262" y="650"/>
                  </a:lnTo>
                  <a:lnTo>
                    <a:pt x="246" y="647"/>
                  </a:lnTo>
                  <a:lnTo>
                    <a:pt x="231" y="642"/>
                  </a:lnTo>
                  <a:lnTo>
                    <a:pt x="201" y="631"/>
                  </a:lnTo>
                  <a:lnTo>
                    <a:pt x="172" y="618"/>
                  </a:lnTo>
                  <a:lnTo>
                    <a:pt x="146" y="600"/>
                  </a:lnTo>
                  <a:lnTo>
                    <a:pt x="120" y="582"/>
                  </a:lnTo>
                  <a:lnTo>
                    <a:pt x="97" y="560"/>
                  </a:lnTo>
                  <a:lnTo>
                    <a:pt x="76" y="537"/>
                  </a:lnTo>
                  <a:lnTo>
                    <a:pt x="57" y="512"/>
                  </a:lnTo>
                  <a:lnTo>
                    <a:pt x="39" y="485"/>
                  </a:lnTo>
                  <a:lnTo>
                    <a:pt x="26" y="457"/>
                  </a:lnTo>
                  <a:lnTo>
                    <a:pt x="15" y="426"/>
                  </a:lnTo>
                  <a:lnTo>
                    <a:pt x="11" y="411"/>
                  </a:lnTo>
                  <a:lnTo>
                    <a:pt x="7" y="395"/>
                  </a:lnTo>
                  <a:lnTo>
                    <a:pt x="4" y="379"/>
                  </a:lnTo>
                  <a:lnTo>
                    <a:pt x="2" y="361"/>
                  </a:lnTo>
                  <a:lnTo>
                    <a:pt x="0" y="345"/>
                  </a:lnTo>
                  <a:lnTo>
                    <a:pt x="0" y="328"/>
                  </a:lnTo>
                  <a:lnTo>
                    <a:pt x="0" y="328"/>
                  </a:lnTo>
                  <a:lnTo>
                    <a:pt x="0" y="312"/>
                  </a:lnTo>
                  <a:lnTo>
                    <a:pt x="2" y="294"/>
                  </a:lnTo>
                  <a:lnTo>
                    <a:pt x="4" y="278"/>
                  </a:lnTo>
                  <a:lnTo>
                    <a:pt x="7" y="262"/>
                  </a:lnTo>
                  <a:lnTo>
                    <a:pt x="11" y="246"/>
                  </a:lnTo>
                  <a:lnTo>
                    <a:pt x="15" y="231"/>
                  </a:lnTo>
                  <a:lnTo>
                    <a:pt x="26" y="200"/>
                  </a:lnTo>
                  <a:lnTo>
                    <a:pt x="39" y="172"/>
                  </a:lnTo>
                  <a:lnTo>
                    <a:pt x="57" y="145"/>
                  </a:lnTo>
                  <a:lnTo>
                    <a:pt x="76" y="120"/>
                  </a:lnTo>
                  <a:lnTo>
                    <a:pt x="97" y="95"/>
                  </a:lnTo>
                  <a:lnTo>
                    <a:pt x="120" y="75"/>
                  </a:lnTo>
                  <a:lnTo>
                    <a:pt x="146" y="56"/>
                  </a:lnTo>
                  <a:lnTo>
                    <a:pt x="172" y="39"/>
                  </a:lnTo>
                  <a:lnTo>
                    <a:pt x="201" y="26"/>
                  </a:lnTo>
                  <a:lnTo>
                    <a:pt x="231" y="15"/>
                  </a:lnTo>
                  <a:lnTo>
                    <a:pt x="246" y="9"/>
                  </a:lnTo>
                  <a:lnTo>
                    <a:pt x="262" y="7"/>
                  </a:lnTo>
                  <a:lnTo>
                    <a:pt x="279" y="4"/>
                  </a:lnTo>
                  <a:lnTo>
                    <a:pt x="296" y="1"/>
                  </a:lnTo>
                  <a:lnTo>
                    <a:pt x="312" y="0"/>
                  </a:lnTo>
                  <a:lnTo>
                    <a:pt x="330" y="0"/>
                  </a:lnTo>
                  <a:lnTo>
                    <a:pt x="330" y="0"/>
                  </a:lnTo>
                  <a:lnTo>
                    <a:pt x="346" y="0"/>
                  </a:lnTo>
                  <a:lnTo>
                    <a:pt x="363" y="1"/>
                  </a:lnTo>
                  <a:lnTo>
                    <a:pt x="379" y="4"/>
                  </a:lnTo>
                  <a:lnTo>
                    <a:pt x="395" y="7"/>
                  </a:lnTo>
                  <a:lnTo>
                    <a:pt x="411" y="9"/>
                  </a:lnTo>
                  <a:lnTo>
                    <a:pt x="426" y="15"/>
                  </a:lnTo>
                  <a:lnTo>
                    <a:pt x="457" y="26"/>
                  </a:lnTo>
                  <a:lnTo>
                    <a:pt x="485" y="39"/>
                  </a:lnTo>
                  <a:lnTo>
                    <a:pt x="512" y="56"/>
                  </a:lnTo>
                  <a:lnTo>
                    <a:pt x="538" y="75"/>
                  </a:lnTo>
                  <a:lnTo>
                    <a:pt x="562" y="95"/>
                  </a:lnTo>
                  <a:lnTo>
                    <a:pt x="582" y="120"/>
                  </a:lnTo>
                  <a:lnTo>
                    <a:pt x="601" y="145"/>
                  </a:lnTo>
                  <a:lnTo>
                    <a:pt x="618" y="172"/>
                  </a:lnTo>
                  <a:lnTo>
                    <a:pt x="632" y="200"/>
                  </a:lnTo>
                  <a:lnTo>
                    <a:pt x="643" y="231"/>
                  </a:lnTo>
                  <a:lnTo>
                    <a:pt x="648" y="246"/>
                  </a:lnTo>
                  <a:lnTo>
                    <a:pt x="651" y="262"/>
                  </a:lnTo>
                  <a:lnTo>
                    <a:pt x="655" y="278"/>
                  </a:lnTo>
                  <a:lnTo>
                    <a:pt x="656" y="294"/>
                  </a:lnTo>
                  <a:lnTo>
                    <a:pt x="657" y="312"/>
                  </a:lnTo>
                  <a:lnTo>
                    <a:pt x="657" y="328"/>
                  </a:lnTo>
                  <a:lnTo>
                    <a:pt x="657" y="328"/>
                  </a:lnTo>
                  <a:lnTo>
                    <a:pt x="657" y="345"/>
                  </a:lnTo>
                  <a:lnTo>
                    <a:pt x="656" y="361"/>
                  </a:lnTo>
                  <a:lnTo>
                    <a:pt x="655" y="379"/>
                  </a:lnTo>
                  <a:lnTo>
                    <a:pt x="651" y="395"/>
                  </a:lnTo>
                  <a:lnTo>
                    <a:pt x="648" y="411"/>
                  </a:lnTo>
                  <a:lnTo>
                    <a:pt x="643" y="426"/>
                  </a:lnTo>
                  <a:lnTo>
                    <a:pt x="632" y="457"/>
                  </a:lnTo>
                  <a:lnTo>
                    <a:pt x="618" y="485"/>
                  </a:lnTo>
                  <a:lnTo>
                    <a:pt x="601" y="512"/>
                  </a:lnTo>
                  <a:lnTo>
                    <a:pt x="582" y="537"/>
                  </a:lnTo>
                  <a:lnTo>
                    <a:pt x="562" y="560"/>
                  </a:lnTo>
                  <a:lnTo>
                    <a:pt x="538" y="582"/>
                  </a:lnTo>
                  <a:lnTo>
                    <a:pt x="512" y="600"/>
                  </a:lnTo>
                  <a:lnTo>
                    <a:pt x="485" y="618"/>
                  </a:lnTo>
                  <a:lnTo>
                    <a:pt x="457" y="631"/>
                  </a:lnTo>
                  <a:lnTo>
                    <a:pt x="426" y="642"/>
                  </a:lnTo>
                  <a:lnTo>
                    <a:pt x="411" y="647"/>
                  </a:lnTo>
                  <a:lnTo>
                    <a:pt x="395" y="650"/>
                  </a:lnTo>
                  <a:lnTo>
                    <a:pt x="379" y="653"/>
                  </a:lnTo>
                  <a:lnTo>
                    <a:pt x="363" y="656"/>
                  </a:lnTo>
                  <a:lnTo>
                    <a:pt x="346" y="657"/>
                  </a:lnTo>
                  <a:lnTo>
                    <a:pt x="330" y="657"/>
                  </a:lnTo>
                  <a:lnTo>
                    <a:pt x="330" y="657"/>
                  </a:lnTo>
                  <a:close/>
                  <a:moveTo>
                    <a:pt x="330" y="38"/>
                  </a:moveTo>
                  <a:lnTo>
                    <a:pt x="330" y="38"/>
                  </a:lnTo>
                  <a:lnTo>
                    <a:pt x="299" y="39"/>
                  </a:lnTo>
                  <a:lnTo>
                    <a:pt x="270" y="43"/>
                  </a:lnTo>
                  <a:lnTo>
                    <a:pt x="242" y="50"/>
                  </a:lnTo>
                  <a:lnTo>
                    <a:pt x="215" y="61"/>
                  </a:lnTo>
                  <a:lnTo>
                    <a:pt x="190" y="73"/>
                  </a:lnTo>
                  <a:lnTo>
                    <a:pt x="166" y="87"/>
                  </a:lnTo>
                  <a:lnTo>
                    <a:pt x="144" y="104"/>
                  </a:lnTo>
                  <a:lnTo>
                    <a:pt x="123" y="122"/>
                  </a:lnTo>
                  <a:lnTo>
                    <a:pt x="104" y="144"/>
                  </a:lnTo>
                  <a:lnTo>
                    <a:pt x="88" y="165"/>
                  </a:lnTo>
                  <a:lnTo>
                    <a:pt x="73" y="189"/>
                  </a:lnTo>
                  <a:lnTo>
                    <a:pt x="61" y="215"/>
                  </a:lnTo>
                  <a:lnTo>
                    <a:pt x="52" y="242"/>
                  </a:lnTo>
                  <a:lnTo>
                    <a:pt x="43" y="270"/>
                  </a:lnTo>
                  <a:lnTo>
                    <a:pt x="39" y="298"/>
                  </a:lnTo>
                  <a:lnTo>
                    <a:pt x="38" y="328"/>
                  </a:lnTo>
                  <a:lnTo>
                    <a:pt x="38" y="328"/>
                  </a:lnTo>
                  <a:lnTo>
                    <a:pt x="39" y="359"/>
                  </a:lnTo>
                  <a:lnTo>
                    <a:pt x="43" y="387"/>
                  </a:lnTo>
                  <a:lnTo>
                    <a:pt x="52" y="415"/>
                  </a:lnTo>
                  <a:lnTo>
                    <a:pt x="61" y="442"/>
                  </a:lnTo>
                  <a:lnTo>
                    <a:pt x="73" y="468"/>
                  </a:lnTo>
                  <a:lnTo>
                    <a:pt x="88" y="492"/>
                  </a:lnTo>
                  <a:lnTo>
                    <a:pt x="104" y="513"/>
                  </a:lnTo>
                  <a:lnTo>
                    <a:pt x="123" y="535"/>
                  </a:lnTo>
                  <a:lnTo>
                    <a:pt x="144" y="553"/>
                  </a:lnTo>
                  <a:lnTo>
                    <a:pt x="166" y="570"/>
                  </a:lnTo>
                  <a:lnTo>
                    <a:pt x="190" y="584"/>
                  </a:lnTo>
                  <a:lnTo>
                    <a:pt x="215" y="596"/>
                  </a:lnTo>
                  <a:lnTo>
                    <a:pt x="242" y="606"/>
                  </a:lnTo>
                  <a:lnTo>
                    <a:pt x="270" y="614"/>
                  </a:lnTo>
                  <a:lnTo>
                    <a:pt x="299" y="618"/>
                  </a:lnTo>
                  <a:lnTo>
                    <a:pt x="330" y="619"/>
                  </a:lnTo>
                  <a:lnTo>
                    <a:pt x="330" y="619"/>
                  </a:lnTo>
                  <a:lnTo>
                    <a:pt x="359" y="618"/>
                  </a:lnTo>
                  <a:lnTo>
                    <a:pt x="387" y="614"/>
                  </a:lnTo>
                  <a:lnTo>
                    <a:pt x="416" y="606"/>
                  </a:lnTo>
                  <a:lnTo>
                    <a:pt x="442" y="596"/>
                  </a:lnTo>
                  <a:lnTo>
                    <a:pt x="468" y="584"/>
                  </a:lnTo>
                  <a:lnTo>
                    <a:pt x="492" y="570"/>
                  </a:lnTo>
                  <a:lnTo>
                    <a:pt x="514" y="553"/>
                  </a:lnTo>
                  <a:lnTo>
                    <a:pt x="535" y="535"/>
                  </a:lnTo>
                  <a:lnTo>
                    <a:pt x="554" y="513"/>
                  </a:lnTo>
                  <a:lnTo>
                    <a:pt x="570" y="492"/>
                  </a:lnTo>
                  <a:lnTo>
                    <a:pt x="585" y="468"/>
                  </a:lnTo>
                  <a:lnTo>
                    <a:pt x="597" y="442"/>
                  </a:lnTo>
                  <a:lnTo>
                    <a:pt x="608" y="415"/>
                  </a:lnTo>
                  <a:lnTo>
                    <a:pt x="614" y="387"/>
                  </a:lnTo>
                  <a:lnTo>
                    <a:pt x="618" y="359"/>
                  </a:lnTo>
                  <a:lnTo>
                    <a:pt x="620" y="328"/>
                  </a:lnTo>
                  <a:lnTo>
                    <a:pt x="620" y="328"/>
                  </a:lnTo>
                  <a:lnTo>
                    <a:pt x="618" y="298"/>
                  </a:lnTo>
                  <a:lnTo>
                    <a:pt x="614" y="270"/>
                  </a:lnTo>
                  <a:lnTo>
                    <a:pt x="608" y="242"/>
                  </a:lnTo>
                  <a:lnTo>
                    <a:pt x="597" y="215"/>
                  </a:lnTo>
                  <a:lnTo>
                    <a:pt x="585" y="189"/>
                  </a:lnTo>
                  <a:lnTo>
                    <a:pt x="570" y="165"/>
                  </a:lnTo>
                  <a:lnTo>
                    <a:pt x="554" y="144"/>
                  </a:lnTo>
                  <a:lnTo>
                    <a:pt x="535" y="122"/>
                  </a:lnTo>
                  <a:lnTo>
                    <a:pt x="514" y="104"/>
                  </a:lnTo>
                  <a:lnTo>
                    <a:pt x="492" y="87"/>
                  </a:lnTo>
                  <a:lnTo>
                    <a:pt x="468" y="73"/>
                  </a:lnTo>
                  <a:lnTo>
                    <a:pt x="442" y="61"/>
                  </a:lnTo>
                  <a:lnTo>
                    <a:pt x="416" y="50"/>
                  </a:lnTo>
                  <a:lnTo>
                    <a:pt x="387" y="43"/>
                  </a:lnTo>
                  <a:lnTo>
                    <a:pt x="359" y="39"/>
                  </a:lnTo>
                  <a:lnTo>
                    <a:pt x="330" y="38"/>
                  </a:lnTo>
                  <a:lnTo>
                    <a:pt x="33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pic>
          <p:nvPicPr>
            <p:cNvPr id="40" name="Graphic 39" descr="Home with solid fill">
              <a:extLst>
                <a:ext uri="{FF2B5EF4-FFF2-40B4-BE49-F238E27FC236}">
                  <a16:creationId xmlns:a16="http://schemas.microsoft.com/office/drawing/2014/main" id="{81646D13-2373-2990-2FA2-93A5BA5D97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9810" y="2074425"/>
              <a:ext cx="365760" cy="365760"/>
            </a:xfrm>
            <a:prstGeom prst="rect">
              <a:avLst/>
            </a:prstGeom>
          </p:spPr>
        </p:pic>
      </p:grpSp>
      <p:pic>
        <p:nvPicPr>
          <p:cNvPr id="45" name="Graphic 44" descr="Handshake with solid fill">
            <a:extLst>
              <a:ext uri="{FF2B5EF4-FFF2-40B4-BE49-F238E27FC236}">
                <a16:creationId xmlns:a16="http://schemas.microsoft.com/office/drawing/2014/main" id="{5D105D54-4757-1741-5048-62470BF4C4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8454" y="4522801"/>
            <a:ext cx="365760" cy="365760"/>
          </a:xfrm>
          <a:prstGeom prst="rect">
            <a:avLst/>
          </a:prstGeom>
        </p:spPr>
      </p:pic>
      <p:sp>
        <p:nvSpPr>
          <p:cNvPr id="2" name="Rectangle 1">
            <a:extLst>
              <a:ext uri="{FF2B5EF4-FFF2-40B4-BE49-F238E27FC236}">
                <a16:creationId xmlns:a16="http://schemas.microsoft.com/office/drawing/2014/main" id="{C4077B64-487F-D8F2-CEC9-AC1CDBC02DED}"/>
              </a:ext>
            </a:extLst>
          </p:cNvPr>
          <p:cNvSpPr/>
          <p:nvPr/>
        </p:nvSpPr>
        <p:spPr>
          <a:xfrm>
            <a:off x="8269371" y="2106639"/>
            <a:ext cx="1616649" cy="830425"/>
          </a:xfrm>
          <a:prstGeom prst="rect">
            <a:avLst/>
          </a:prstGeom>
          <a:no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Budget Sheet</a:t>
            </a:r>
          </a:p>
        </p:txBody>
      </p:sp>
      <p:sp>
        <p:nvSpPr>
          <p:cNvPr id="3" name="Rectangle 2">
            <a:extLst>
              <a:ext uri="{FF2B5EF4-FFF2-40B4-BE49-F238E27FC236}">
                <a16:creationId xmlns:a16="http://schemas.microsoft.com/office/drawing/2014/main" id="{DEAD3F21-1D51-F030-8BD7-3F2246A43955}"/>
              </a:ext>
            </a:extLst>
          </p:cNvPr>
          <p:cNvSpPr/>
          <p:nvPr/>
        </p:nvSpPr>
        <p:spPr>
          <a:xfrm>
            <a:off x="6262903" y="2110521"/>
            <a:ext cx="1616649" cy="830425"/>
          </a:xfrm>
          <a:prstGeom prst="rect">
            <a:avLst/>
          </a:prstGeom>
          <a:no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Transition Plan Instructions</a:t>
            </a:r>
          </a:p>
        </p:txBody>
      </p:sp>
      <p:cxnSp>
        <p:nvCxnSpPr>
          <p:cNvPr id="18" name="Straight Arrow Connector 17">
            <a:extLst>
              <a:ext uri="{FF2B5EF4-FFF2-40B4-BE49-F238E27FC236}">
                <a16:creationId xmlns:a16="http://schemas.microsoft.com/office/drawing/2014/main" id="{18C1FD74-23C4-DF0D-A164-F40A47E5D9A8}"/>
              </a:ext>
            </a:extLst>
          </p:cNvPr>
          <p:cNvCxnSpPr>
            <a:cxnSpLocks/>
          </p:cNvCxnSpPr>
          <p:nvPr/>
        </p:nvCxnSpPr>
        <p:spPr>
          <a:xfrm>
            <a:off x="5674429" y="2521852"/>
            <a:ext cx="45083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C2A7EFA-970B-DFD5-00F5-9CF430DF0854}"/>
              </a:ext>
            </a:extLst>
          </p:cNvPr>
          <p:cNvSpPr/>
          <p:nvPr/>
        </p:nvSpPr>
        <p:spPr>
          <a:xfrm>
            <a:off x="10267942" y="4195443"/>
            <a:ext cx="1616649" cy="830425"/>
          </a:xfrm>
          <a:prstGeom prst="rect">
            <a:avLst/>
          </a:prstGeom>
          <a:solidFill>
            <a:schemeClr val="accent2">
              <a:lumMod val="20000"/>
              <a:lumOff val="80000"/>
            </a:schemeClr>
          </a:solid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Template 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Day &amp; Employment</a:t>
            </a:r>
          </a:p>
        </p:txBody>
      </p:sp>
      <p:sp>
        <p:nvSpPr>
          <p:cNvPr id="38" name="Rectangle 37">
            <a:extLst>
              <a:ext uri="{FF2B5EF4-FFF2-40B4-BE49-F238E27FC236}">
                <a16:creationId xmlns:a16="http://schemas.microsoft.com/office/drawing/2014/main" id="{FEC1077E-D14E-6063-5710-7934BC88118E}"/>
              </a:ext>
            </a:extLst>
          </p:cNvPr>
          <p:cNvSpPr/>
          <p:nvPr/>
        </p:nvSpPr>
        <p:spPr>
          <a:xfrm>
            <a:off x="8269371" y="4191562"/>
            <a:ext cx="1616649" cy="830425"/>
          </a:xfrm>
          <a:prstGeom prst="rect">
            <a:avLst/>
          </a:prstGeom>
          <a:no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Budget Sheet</a:t>
            </a:r>
          </a:p>
        </p:txBody>
      </p:sp>
      <p:sp>
        <p:nvSpPr>
          <p:cNvPr id="39" name="Rectangle 38">
            <a:extLst>
              <a:ext uri="{FF2B5EF4-FFF2-40B4-BE49-F238E27FC236}">
                <a16:creationId xmlns:a16="http://schemas.microsoft.com/office/drawing/2014/main" id="{89BC1EB5-9ED8-CEE5-C2CD-52209E0B9C7A}"/>
              </a:ext>
            </a:extLst>
          </p:cNvPr>
          <p:cNvSpPr/>
          <p:nvPr/>
        </p:nvSpPr>
        <p:spPr>
          <a:xfrm>
            <a:off x="6259287" y="4195443"/>
            <a:ext cx="1616649" cy="830425"/>
          </a:xfrm>
          <a:prstGeom prst="rect">
            <a:avLst/>
          </a:prstGeom>
          <a:no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Transition Plan Instructions</a:t>
            </a:r>
          </a:p>
        </p:txBody>
      </p:sp>
      <p:cxnSp>
        <p:nvCxnSpPr>
          <p:cNvPr id="42" name="Straight Arrow Connector 41">
            <a:extLst>
              <a:ext uri="{FF2B5EF4-FFF2-40B4-BE49-F238E27FC236}">
                <a16:creationId xmlns:a16="http://schemas.microsoft.com/office/drawing/2014/main" id="{5AADB505-A9F9-D2B8-5893-54B7DCA4DC83}"/>
              </a:ext>
            </a:extLst>
          </p:cNvPr>
          <p:cNvCxnSpPr>
            <a:cxnSpLocks/>
          </p:cNvCxnSpPr>
          <p:nvPr/>
        </p:nvCxnSpPr>
        <p:spPr>
          <a:xfrm>
            <a:off x="5674429" y="4606775"/>
            <a:ext cx="448056"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Cross 4">
            <a:extLst>
              <a:ext uri="{FF2B5EF4-FFF2-40B4-BE49-F238E27FC236}">
                <a16:creationId xmlns:a16="http://schemas.microsoft.com/office/drawing/2014/main" id="{C08E85C0-FC1C-285E-A31D-DAFF2AFDB795}"/>
              </a:ext>
            </a:extLst>
          </p:cNvPr>
          <p:cNvSpPr/>
          <p:nvPr/>
        </p:nvSpPr>
        <p:spPr>
          <a:xfrm>
            <a:off x="9988257" y="2437664"/>
            <a:ext cx="182880" cy="182880"/>
          </a:xfrm>
          <a:prstGeom prst="plus">
            <a:avLst>
              <a:gd name="adj" fmla="val 369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ross 8">
            <a:extLst>
              <a:ext uri="{FF2B5EF4-FFF2-40B4-BE49-F238E27FC236}">
                <a16:creationId xmlns:a16="http://schemas.microsoft.com/office/drawing/2014/main" id="{DFF96F2F-05B7-A30B-91B5-9252DB7637C7}"/>
              </a:ext>
            </a:extLst>
          </p:cNvPr>
          <p:cNvSpPr/>
          <p:nvPr/>
        </p:nvSpPr>
        <p:spPr>
          <a:xfrm>
            <a:off x="9985541" y="4524915"/>
            <a:ext cx="182880" cy="182880"/>
          </a:xfrm>
          <a:prstGeom prst="plus">
            <a:avLst>
              <a:gd name="adj" fmla="val 369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467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169B98EC-08CB-D50D-E6D9-565CB3196F51}"/>
              </a:ext>
            </a:extLst>
          </p:cNvPr>
          <p:cNvCxnSpPr>
            <a:endCxn id="191" idx="2"/>
          </p:cNvCxnSpPr>
          <p:nvPr/>
        </p:nvCxnSpPr>
        <p:spPr>
          <a:xfrm flipV="1">
            <a:off x="8089110" y="3215844"/>
            <a:ext cx="2091642" cy="181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9DC2212-CF8A-604A-7ECA-305E90C39E85}"/>
              </a:ext>
            </a:extLst>
          </p:cNvPr>
          <p:cNvSpPr txBox="1"/>
          <p:nvPr/>
        </p:nvSpPr>
        <p:spPr>
          <a:xfrm>
            <a:off x="501652" y="317503"/>
            <a:ext cx="83009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Role of Regions in Transition Plan Process</a:t>
            </a:r>
          </a:p>
        </p:txBody>
      </p:sp>
      <p:sp>
        <p:nvSpPr>
          <p:cNvPr id="125" name="Oval 60">
            <a:extLst>
              <a:ext uri="{FF2B5EF4-FFF2-40B4-BE49-F238E27FC236}">
                <a16:creationId xmlns:a16="http://schemas.microsoft.com/office/drawing/2014/main" id="{D0A9B39E-B5D5-072F-A94D-BA7B59CBD91F}"/>
              </a:ext>
            </a:extLst>
          </p:cNvPr>
          <p:cNvSpPr>
            <a:spLocks noChangeArrowheads="1"/>
          </p:cNvSpPr>
          <p:nvPr/>
        </p:nvSpPr>
        <p:spPr bwMode="auto">
          <a:xfrm>
            <a:off x="5624561" y="2712924"/>
            <a:ext cx="1005840" cy="100584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9" name="Graphic 4">
            <a:extLst>
              <a:ext uri="{FF2B5EF4-FFF2-40B4-BE49-F238E27FC236}">
                <a16:creationId xmlns:a16="http://schemas.microsoft.com/office/drawing/2014/main" id="{2A52F82F-02AD-4527-F060-AF0048170E87}"/>
              </a:ext>
            </a:extLst>
          </p:cNvPr>
          <p:cNvSpPr/>
          <p:nvPr/>
        </p:nvSpPr>
        <p:spPr>
          <a:xfrm>
            <a:off x="5799010" y="2887682"/>
            <a:ext cx="656943" cy="656324"/>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180835 w 361674"/>
              <a:gd name="connsiteY5" fmla="*/ 349204 h 361333"/>
              <a:gd name="connsiteX6" fmla="*/ 12780 w 361674"/>
              <a:gd name="connsiteY6" fmla="*/ 181305 h 361333"/>
              <a:gd name="connsiteX7" fmla="*/ 180835 w 361674"/>
              <a:gd name="connsiteY7" fmla="*/ 13406 h 361333"/>
              <a:gd name="connsiteX8" fmla="*/ 348890 w 361674"/>
              <a:gd name="connsiteY8" fmla="*/ 181305 h 361333"/>
              <a:gd name="connsiteX9" fmla="*/ 180835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5" y="0"/>
                </a:moveTo>
                <a:cubicBezTo>
                  <a:pt x="80513" y="0"/>
                  <a:pt x="0" y="81077"/>
                  <a:pt x="0" y="180667"/>
                </a:cubicBezTo>
                <a:cubicBezTo>
                  <a:pt x="0" y="280895"/>
                  <a:pt x="81152" y="361333"/>
                  <a:pt x="180835" y="361333"/>
                </a:cubicBezTo>
                <a:cubicBezTo>
                  <a:pt x="281157" y="361333"/>
                  <a:pt x="361670" y="280257"/>
                  <a:pt x="361670" y="180667"/>
                </a:cubicBezTo>
                <a:cubicBezTo>
                  <a:pt x="362310" y="81077"/>
                  <a:pt x="281157" y="0"/>
                  <a:pt x="180835" y="0"/>
                </a:cubicBezTo>
                <a:close/>
                <a:moveTo>
                  <a:pt x="180835" y="349204"/>
                </a:moveTo>
                <a:cubicBezTo>
                  <a:pt x="88181" y="349204"/>
                  <a:pt x="12780" y="273873"/>
                  <a:pt x="12780" y="181305"/>
                </a:cubicBezTo>
                <a:cubicBezTo>
                  <a:pt x="12780" y="88737"/>
                  <a:pt x="88181" y="13406"/>
                  <a:pt x="180835" y="13406"/>
                </a:cubicBezTo>
                <a:cubicBezTo>
                  <a:pt x="273489" y="13406"/>
                  <a:pt x="348890" y="88737"/>
                  <a:pt x="348890" y="181305"/>
                </a:cubicBezTo>
                <a:cubicBezTo>
                  <a:pt x="348890" y="273873"/>
                  <a:pt x="273489" y="349204"/>
                  <a:pt x="180835" y="349204"/>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B1198F40-B10C-ADD6-35FC-1F556EFCAD0C}"/>
              </a:ext>
            </a:extLst>
          </p:cNvPr>
          <p:cNvGrpSpPr/>
          <p:nvPr/>
        </p:nvGrpSpPr>
        <p:grpSpPr>
          <a:xfrm>
            <a:off x="7892752" y="2712924"/>
            <a:ext cx="1005840" cy="1005840"/>
            <a:chOff x="7317078" y="2423147"/>
            <a:chExt cx="1005840" cy="1005840"/>
          </a:xfrm>
        </p:grpSpPr>
        <p:sp>
          <p:nvSpPr>
            <p:cNvPr id="127" name="Oval 61">
              <a:extLst>
                <a:ext uri="{FF2B5EF4-FFF2-40B4-BE49-F238E27FC236}">
                  <a16:creationId xmlns:a16="http://schemas.microsoft.com/office/drawing/2014/main" id="{F7165F0C-DC93-5D86-2634-CAC3F5C5F40A}"/>
                </a:ext>
              </a:extLst>
            </p:cNvPr>
            <p:cNvSpPr>
              <a:spLocks noChangeArrowheads="1"/>
            </p:cNvSpPr>
            <p:nvPr/>
          </p:nvSpPr>
          <p:spPr bwMode="auto">
            <a:xfrm>
              <a:off x="7317078" y="2423147"/>
              <a:ext cx="1005840" cy="100584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4" name="Graphic 4">
              <a:extLst>
                <a:ext uri="{FF2B5EF4-FFF2-40B4-BE49-F238E27FC236}">
                  <a16:creationId xmlns:a16="http://schemas.microsoft.com/office/drawing/2014/main" id="{364D4C08-BD68-AC3A-85B3-A4BC0818AC38}"/>
                </a:ext>
              </a:extLst>
            </p:cNvPr>
            <p:cNvSpPr/>
            <p:nvPr/>
          </p:nvSpPr>
          <p:spPr>
            <a:xfrm>
              <a:off x="7491527" y="2597905"/>
              <a:ext cx="656943" cy="656324"/>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09 w 362313"/>
                <a:gd name="connsiteY3" fmla="*/ 181305 h 361971"/>
                <a:gd name="connsiteX4" fmla="*/ 362309 w 362313"/>
                <a:gd name="connsiteY4" fmla="*/ 181305 h 361971"/>
                <a:gd name="connsiteX5" fmla="*/ 181474 w 362313"/>
                <a:gd name="connsiteY5" fmla="*/ 0 h 361971"/>
                <a:gd name="connsiteX6" fmla="*/ 181474 w 362313"/>
                <a:gd name="connsiteY6" fmla="*/ 348565 h 361971"/>
                <a:gd name="connsiteX7" fmla="*/ 12780 w 362313"/>
                <a:gd name="connsiteY7" fmla="*/ 180667 h 361971"/>
                <a:gd name="connsiteX8" fmla="*/ 180835 w 362313"/>
                <a:gd name="connsiteY8" fmla="*/ 12130 h 361971"/>
                <a:gd name="connsiteX9" fmla="*/ 349529 w 362313"/>
                <a:gd name="connsiteY9" fmla="*/ 180028 h 361971"/>
                <a:gd name="connsiteX10" fmla="*/ 349529 w 362313"/>
                <a:gd name="connsiteY10" fmla="*/ 180028 h 361971"/>
                <a:gd name="connsiteX11" fmla="*/ 181474 w 362313"/>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0438"/>
                    <a:pt x="281796" y="0"/>
                    <a:pt x="181474" y="0"/>
                  </a:cubicBezTo>
                  <a:close/>
                  <a:moveTo>
                    <a:pt x="181474" y="348565"/>
                  </a:moveTo>
                  <a:cubicBezTo>
                    <a:pt x="88181" y="348565"/>
                    <a:pt x="12780" y="273235"/>
                    <a:pt x="12780" y="180667"/>
                  </a:cubicBezTo>
                  <a:cubicBezTo>
                    <a:pt x="12780" y="87461"/>
                    <a:pt x="88181" y="12130"/>
                    <a:pt x="180835" y="12130"/>
                  </a:cubicBezTo>
                  <a:cubicBezTo>
                    <a:pt x="274128" y="12130"/>
                    <a:pt x="349529" y="87461"/>
                    <a:pt x="349529" y="180028"/>
                  </a:cubicBezTo>
                  <a:cubicBezTo>
                    <a:pt x="349529" y="180028"/>
                    <a:pt x="349529" y="180028"/>
                    <a:pt x="349529" y="180028"/>
                  </a:cubicBezTo>
                  <a:cubicBezTo>
                    <a:pt x="350168" y="273235"/>
                    <a:pt x="274767" y="348565"/>
                    <a:pt x="181474" y="348565"/>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66" name="Google Shape;1665;p111">
            <a:extLst>
              <a:ext uri="{FF2B5EF4-FFF2-40B4-BE49-F238E27FC236}">
                <a16:creationId xmlns:a16="http://schemas.microsoft.com/office/drawing/2014/main" id="{7A675423-7877-6911-ACD4-E6B6B74AF8CD}"/>
              </a:ext>
            </a:extLst>
          </p:cNvPr>
          <p:cNvSpPr/>
          <p:nvPr/>
        </p:nvSpPr>
        <p:spPr>
          <a:xfrm>
            <a:off x="5001054" y="1651899"/>
            <a:ext cx="2279068" cy="921694"/>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submits STEP Transition Plan to regional Resource Administrator</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168" name="Google Shape;1669;p111">
            <a:extLst>
              <a:ext uri="{FF2B5EF4-FFF2-40B4-BE49-F238E27FC236}">
                <a16:creationId xmlns:a16="http://schemas.microsoft.com/office/drawing/2014/main" id="{8E4C6ED0-4420-DEF9-4F54-97B29289A050}"/>
              </a:ext>
            </a:extLst>
          </p:cNvPr>
          <p:cNvSpPr/>
          <p:nvPr/>
        </p:nvSpPr>
        <p:spPr>
          <a:xfrm>
            <a:off x="7249394" y="2059355"/>
            <a:ext cx="2279068" cy="601456"/>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Regional review of the submitted plan </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186" name="Oval 60">
            <a:extLst>
              <a:ext uri="{FF2B5EF4-FFF2-40B4-BE49-F238E27FC236}">
                <a16:creationId xmlns:a16="http://schemas.microsoft.com/office/drawing/2014/main" id="{9A877630-2C03-2457-E9F2-EF83026FC2E6}"/>
              </a:ext>
            </a:extLst>
          </p:cNvPr>
          <p:cNvSpPr>
            <a:spLocks noChangeArrowheads="1"/>
          </p:cNvSpPr>
          <p:nvPr/>
        </p:nvSpPr>
        <p:spPr bwMode="auto">
          <a:xfrm>
            <a:off x="3111929" y="2729515"/>
            <a:ext cx="1005840" cy="100584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7" name="Graphic 4">
            <a:extLst>
              <a:ext uri="{FF2B5EF4-FFF2-40B4-BE49-F238E27FC236}">
                <a16:creationId xmlns:a16="http://schemas.microsoft.com/office/drawing/2014/main" id="{4625BF56-AC37-D12F-26A2-AB9FA2624190}"/>
              </a:ext>
            </a:extLst>
          </p:cNvPr>
          <p:cNvSpPr/>
          <p:nvPr/>
        </p:nvSpPr>
        <p:spPr>
          <a:xfrm>
            <a:off x="3286378" y="2904273"/>
            <a:ext cx="656943" cy="656324"/>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180835 w 361674"/>
              <a:gd name="connsiteY5" fmla="*/ 349204 h 361333"/>
              <a:gd name="connsiteX6" fmla="*/ 12780 w 361674"/>
              <a:gd name="connsiteY6" fmla="*/ 181305 h 361333"/>
              <a:gd name="connsiteX7" fmla="*/ 180835 w 361674"/>
              <a:gd name="connsiteY7" fmla="*/ 13406 h 361333"/>
              <a:gd name="connsiteX8" fmla="*/ 348890 w 361674"/>
              <a:gd name="connsiteY8" fmla="*/ 181305 h 361333"/>
              <a:gd name="connsiteX9" fmla="*/ 180835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5" y="0"/>
                </a:moveTo>
                <a:cubicBezTo>
                  <a:pt x="80513" y="0"/>
                  <a:pt x="0" y="81077"/>
                  <a:pt x="0" y="180667"/>
                </a:cubicBezTo>
                <a:cubicBezTo>
                  <a:pt x="0" y="280895"/>
                  <a:pt x="81152" y="361333"/>
                  <a:pt x="180835" y="361333"/>
                </a:cubicBezTo>
                <a:cubicBezTo>
                  <a:pt x="281157" y="361333"/>
                  <a:pt x="361670" y="280257"/>
                  <a:pt x="361670" y="180667"/>
                </a:cubicBezTo>
                <a:cubicBezTo>
                  <a:pt x="362310" y="81077"/>
                  <a:pt x="281157" y="0"/>
                  <a:pt x="180835" y="0"/>
                </a:cubicBezTo>
                <a:close/>
                <a:moveTo>
                  <a:pt x="180835" y="349204"/>
                </a:moveTo>
                <a:cubicBezTo>
                  <a:pt x="88181" y="349204"/>
                  <a:pt x="12780" y="273873"/>
                  <a:pt x="12780" y="181305"/>
                </a:cubicBezTo>
                <a:cubicBezTo>
                  <a:pt x="12780" y="88737"/>
                  <a:pt x="88181" y="13406"/>
                  <a:pt x="180835" y="13406"/>
                </a:cubicBezTo>
                <a:cubicBezTo>
                  <a:pt x="273489" y="13406"/>
                  <a:pt x="348890" y="88737"/>
                  <a:pt x="348890" y="181305"/>
                </a:cubicBezTo>
                <a:cubicBezTo>
                  <a:pt x="348890" y="273873"/>
                  <a:pt x="273489" y="349204"/>
                  <a:pt x="180835" y="349204"/>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9" name="Google Shape;1665;p111">
            <a:extLst>
              <a:ext uri="{FF2B5EF4-FFF2-40B4-BE49-F238E27FC236}">
                <a16:creationId xmlns:a16="http://schemas.microsoft.com/office/drawing/2014/main" id="{B1C8395E-5E97-99CD-B065-8CF1683B11E1}"/>
              </a:ext>
            </a:extLst>
          </p:cNvPr>
          <p:cNvSpPr/>
          <p:nvPr/>
        </p:nvSpPr>
        <p:spPr>
          <a:xfrm>
            <a:off x="2460240" y="1949364"/>
            <a:ext cx="2279068" cy="837663"/>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develops a STEP Transition Plan</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grpSp>
        <p:nvGrpSpPr>
          <p:cNvPr id="7" name="Group 6">
            <a:extLst>
              <a:ext uri="{FF2B5EF4-FFF2-40B4-BE49-F238E27FC236}">
                <a16:creationId xmlns:a16="http://schemas.microsoft.com/office/drawing/2014/main" id="{739E1711-5840-C5CB-F7A9-6145A80C590C}"/>
              </a:ext>
            </a:extLst>
          </p:cNvPr>
          <p:cNvGrpSpPr/>
          <p:nvPr/>
        </p:nvGrpSpPr>
        <p:grpSpPr>
          <a:xfrm>
            <a:off x="10180752" y="2712924"/>
            <a:ext cx="1005840" cy="1005840"/>
            <a:chOff x="10403149" y="2405015"/>
            <a:chExt cx="1005840" cy="1005840"/>
          </a:xfrm>
        </p:grpSpPr>
        <p:sp>
          <p:nvSpPr>
            <p:cNvPr id="191" name="Oval 58">
              <a:extLst>
                <a:ext uri="{FF2B5EF4-FFF2-40B4-BE49-F238E27FC236}">
                  <a16:creationId xmlns:a16="http://schemas.microsoft.com/office/drawing/2014/main" id="{8C7D2083-1B7D-F702-A3C2-5BD9324971BC}"/>
                </a:ext>
              </a:extLst>
            </p:cNvPr>
            <p:cNvSpPr>
              <a:spLocks noChangeArrowheads="1"/>
            </p:cNvSpPr>
            <p:nvPr/>
          </p:nvSpPr>
          <p:spPr bwMode="auto">
            <a:xfrm>
              <a:off x="10403149" y="2405015"/>
              <a:ext cx="1005840" cy="1005840"/>
            </a:xfrm>
            <a:prstGeom prst="ellipse">
              <a:avLst/>
            </a:prstGeom>
            <a:solidFill>
              <a:srgbClr val="ED8C0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3" name="Graphic 4">
              <a:extLst>
                <a:ext uri="{FF2B5EF4-FFF2-40B4-BE49-F238E27FC236}">
                  <a16:creationId xmlns:a16="http://schemas.microsoft.com/office/drawing/2014/main" id="{7D4F51D9-BCC0-ACDE-B710-F8A0E85687F2}"/>
                </a:ext>
              </a:extLst>
            </p:cNvPr>
            <p:cNvSpPr/>
            <p:nvPr/>
          </p:nvSpPr>
          <p:spPr>
            <a:xfrm>
              <a:off x="10577598" y="2579773"/>
              <a:ext cx="656943" cy="656324"/>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09 w 362313"/>
                <a:gd name="connsiteY3" fmla="*/ 181305 h 361971"/>
                <a:gd name="connsiteX4" fmla="*/ 362309 w 362313"/>
                <a:gd name="connsiteY4" fmla="*/ 181305 h 361971"/>
                <a:gd name="connsiteX5" fmla="*/ 181474 w 362313"/>
                <a:gd name="connsiteY5" fmla="*/ 0 h 361971"/>
                <a:gd name="connsiteX6" fmla="*/ 181474 w 362313"/>
                <a:gd name="connsiteY6" fmla="*/ 348565 h 361971"/>
                <a:gd name="connsiteX7" fmla="*/ 12780 w 362313"/>
                <a:gd name="connsiteY7" fmla="*/ 180667 h 361971"/>
                <a:gd name="connsiteX8" fmla="*/ 180835 w 362313"/>
                <a:gd name="connsiteY8" fmla="*/ 12130 h 361971"/>
                <a:gd name="connsiteX9" fmla="*/ 349529 w 362313"/>
                <a:gd name="connsiteY9" fmla="*/ 180028 h 361971"/>
                <a:gd name="connsiteX10" fmla="*/ 349529 w 362313"/>
                <a:gd name="connsiteY10" fmla="*/ 180028 h 361971"/>
                <a:gd name="connsiteX11" fmla="*/ 181474 w 362313"/>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0438"/>
                    <a:pt x="281796" y="0"/>
                    <a:pt x="181474" y="0"/>
                  </a:cubicBezTo>
                  <a:close/>
                  <a:moveTo>
                    <a:pt x="181474" y="348565"/>
                  </a:moveTo>
                  <a:cubicBezTo>
                    <a:pt x="88181" y="348565"/>
                    <a:pt x="12780" y="273235"/>
                    <a:pt x="12780" y="180667"/>
                  </a:cubicBezTo>
                  <a:cubicBezTo>
                    <a:pt x="12780" y="87461"/>
                    <a:pt x="88181" y="12130"/>
                    <a:pt x="180835" y="12130"/>
                  </a:cubicBezTo>
                  <a:cubicBezTo>
                    <a:pt x="274128" y="12130"/>
                    <a:pt x="349529" y="87461"/>
                    <a:pt x="349529" y="180028"/>
                  </a:cubicBezTo>
                  <a:cubicBezTo>
                    <a:pt x="349529" y="180028"/>
                    <a:pt x="349529" y="180028"/>
                    <a:pt x="349529" y="180028"/>
                  </a:cubicBezTo>
                  <a:cubicBezTo>
                    <a:pt x="350168" y="273235"/>
                    <a:pt x="274767" y="348565"/>
                    <a:pt x="181474" y="348565"/>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Google Shape;1669;p111">
            <a:extLst>
              <a:ext uri="{FF2B5EF4-FFF2-40B4-BE49-F238E27FC236}">
                <a16:creationId xmlns:a16="http://schemas.microsoft.com/office/drawing/2014/main" id="{119D3D6C-62D1-5236-A3D0-F3B63FC2E50F}"/>
              </a:ext>
            </a:extLst>
          </p:cNvPr>
          <p:cNvSpPr/>
          <p:nvPr/>
        </p:nvSpPr>
        <p:spPr>
          <a:xfrm>
            <a:off x="9517456" y="2053868"/>
            <a:ext cx="2279068" cy="601456"/>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Regional approval of the plan</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cxnSp>
        <p:nvCxnSpPr>
          <p:cNvPr id="10" name="Straight Arrow Connector 9">
            <a:extLst>
              <a:ext uri="{FF2B5EF4-FFF2-40B4-BE49-F238E27FC236}">
                <a16:creationId xmlns:a16="http://schemas.microsoft.com/office/drawing/2014/main" id="{BBEA17F2-9942-6EAC-139C-ABB2BFFD28D4}"/>
              </a:ext>
            </a:extLst>
          </p:cNvPr>
          <p:cNvCxnSpPr>
            <a:stCxn id="186" idx="6"/>
            <a:endCxn id="125" idx="2"/>
          </p:cNvCxnSpPr>
          <p:nvPr/>
        </p:nvCxnSpPr>
        <p:spPr>
          <a:xfrm flipV="1">
            <a:off x="4117769" y="3215844"/>
            <a:ext cx="1506792" cy="165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859394-CD64-4A23-1B06-45369DB91497}"/>
              </a:ext>
            </a:extLst>
          </p:cNvPr>
          <p:cNvCxnSpPr>
            <a:stCxn id="125" idx="6"/>
            <a:endCxn id="127" idx="2"/>
          </p:cNvCxnSpPr>
          <p:nvPr/>
        </p:nvCxnSpPr>
        <p:spPr>
          <a:xfrm>
            <a:off x="6630401" y="3215844"/>
            <a:ext cx="126235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46EC4FC4-0283-9099-849A-0A38E6C9DE58}"/>
              </a:ext>
            </a:extLst>
          </p:cNvPr>
          <p:cNvCxnSpPr>
            <a:cxnSpLocks/>
            <a:endCxn id="186" idx="4"/>
          </p:cNvCxnSpPr>
          <p:nvPr/>
        </p:nvCxnSpPr>
        <p:spPr>
          <a:xfrm rot="10800000">
            <a:off x="3614849" y="3735355"/>
            <a:ext cx="4793720" cy="97008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3B7467-9007-34DB-9806-27A0C365DB67}"/>
              </a:ext>
            </a:extLst>
          </p:cNvPr>
          <p:cNvCxnSpPr>
            <a:cxnSpLocks/>
            <a:stCxn id="127" idx="4"/>
          </p:cNvCxnSpPr>
          <p:nvPr/>
        </p:nvCxnSpPr>
        <p:spPr>
          <a:xfrm>
            <a:off x="8395672" y="3718764"/>
            <a:ext cx="6913" cy="98667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F28244A-73C9-FB08-AE15-C1E1D8259B2F}"/>
              </a:ext>
            </a:extLst>
          </p:cNvPr>
          <p:cNvSpPr txBox="1"/>
          <p:nvPr/>
        </p:nvSpPr>
        <p:spPr>
          <a:xfrm>
            <a:off x="3943321" y="4821790"/>
            <a:ext cx="39336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Review team collaborates with provider for revisions to the plan as needed</a:t>
            </a:r>
          </a:p>
        </p:txBody>
      </p:sp>
      <p:sp>
        <p:nvSpPr>
          <p:cNvPr id="33" name="Oval 58">
            <a:extLst>
              <a:ext uri="{FF2B5EF4-FFF2-40B4-BE49-F238E27FC236}">
                <a16:creationId xmlns:a16="http://schemas.microsoft.com/office/drawing/2014/main" id="{A2E97F32-73BA-692D-5C3B-8677C9E072D1}"/>
              </a:ext>
            </a:extLst>
          </p:cNvPr>
          <p:cNvSpPr>
            <a:spLocks noChangeArrowheads="1"/>
          </p:cNvSpPr>
          <p:nvPr/>
        </p:nvSpPr>
        <p:spPr bwMode="auto">
          <a:xfrm>
            <a:off x="10180752" y="4139116"/>
            <a:ext cx="1005840" cy="100584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Graphic 4">
            <a:extLst>
              <a:ext uri="{FF2B5EF4-FFF2-40B4-BE49-F238E27FC236}">
                <a16:creationId xmlns:a16="http://schemas.microsoft.com/office/drawing/2014/main" id="{6B473E2C-8A63-7139-4233-6E7353049EA8}"/>
              </a:ext>
            </a:extLst>
          </p:cNvPr>
          <p:cNvSpPr/>
          <p:nvPr/>
        </p:nvSpPr>
        <p:spPr>
          <a:xfrm>
            <a:off x="10355201" y="4313874"/>
            <a:ext cx="656943" cy="656324"/>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09 w 362313"/>
              <a:gd name="connsiteY3" fmla="*/ 181305 h 361971"/>
              <a:gd name="connsiteX4" fmla="*/ 362309 w 362313"/>
              <a:gd name="connsiteY4" fmla="*/ 181305 h 361971"/>
              <a:gd name="connsiteX5" fmla="*/ 181474 w 362313"/>
              <a:gd name="connsiteY5" fmla="*/ 0 h 361971"/>
              <a:gd name="connsiteX6" fmla="*/ 181474 w 362313"/>
              <a:gd name="connsiteY6" fmla="*/ 348565 h 361971"/>
              <a:gd name="connsiteX7" fmla="*/ 12780 w 362313"/>
              <a:gd name="connsiteY7" fmla="*/ 180667 h 361971"/>
              <a:gd name="connsiteX8" fmla="*/ 180835 w 362313"/>
              <a:gd name="connsiteY8" fmla="*/ 12130 h 361971"/>
              <a:gd name="connsiteX9" fmla="*/ 349529 w 362313"/>
              <a:gd name="connsiteY9" fmla="*/ 180028 h 361971"/>
              <a:gd name="connsiteX10" fmla="*/ 349529 w 362313"/>
              <a:gd name="connsiteY10" fmla="*/ 180028 h 361971"/>
              <a:gd name="connsiteX11" fmla="*/ 181474 w 362313"/>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0438"/>
                  <a:pt x="281796" y="0"/>
                  <a:pt x="181474" y="0"/>
                </a:cubicBezTo>
                <a:close/>
                <a:moveTo>
                  <a:pt x="181474" y="348565"/>
                </a:moveTo>
                <a:cubicBezTo>
                  <a:pt x="88181" y="348565"/>
                  <a:pt x="12780" y="273235"/>
                  <a:pt x="12780" y="180667"/>
                </a:cubicBezTo>
                <a:cubicBezTo>
                  <a:pt x="12780" y="87461"/>
                  <a:pt x="88181" y="12130"/>
                  <a:pt x="180835" y="12130"/>
                </a:cubicBezTo>
                <a:cubicBezTo>
                  <a:pt x="274128" y="12130"/>
                  <a:pt x="349529" y="87461"/>
                  <a:pt x="349529" y="180028"/>
                </a:cubicBezTo>
                <a:cubicBezTo>
                  <a:pt x="349529" y="180028"/>
                  <a:pt x="349529" y="180028"/>
                  <a:pt x="349529" y="180028"/>
                </a:cubicBezTo>
                <a:cubicBezTo>
                  <a:pt x="350168" y="273235"/>
                  <a:pt x="274767" y="348565"/>
                  <a:pt x="181474" y="348565"/>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Arrow Connector 39">
            <a:extLst>
              <a:ext uri="{FF2B5EF4-FFF2-40B4-BE49-F238E27FC236}">
                <a16:creationId xmlns:a16="http://schemas.microsoft.com/office/drawing/2014/main" id="{890B5777-A38A-2841-AA2C-68072369F10A}"/>
              </a:ext>
            </a:extLst>
          </p:cNvPr>
          <p:cNvCxnSpPr>
            <a:stCxn id="191" idx="4"/>
            <a:endCxn id="33" idx="0"/>
          </p:cNvCxnSpPr>
          <p:nvPr/>
        </p:nvCxnSpPr>
        <p:spPr>
          <a:xfrm>
            <a:off x="10683672" y="3718764"/>
            <a:ext cx="0" cy="4203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Google Shape;1669;p111">
            <a:extLst>
              <a:ext uri="{FF2B5EF4-FFF2-40B4-BE49-F238E27FC236}">
                <a16:creationId xmlns:a16="http://schemas.microsoft.com/office/drawing/2014/main" id="{6409AD13-EF52-27FB-A71F-720331E42449}"/>
              </a:ext>
            </a:extLst>
          </p:cNvPr>
          <p:cNvSpPr/>
          <p:nvPr/>
        </p:nvSpPr>
        <p:spPr>
          <a:xfrm>
            <a:off x="9566799" y="5344130"/>
            <a:ext cx="2279068" cy="601456"/>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begins implementation activities </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pic>
        <p:nvPicPr>
          <p:cNvPr id="11" name="Graphic 10" descr="Folder Search with solid fill">
            <a:extLst>
              <a:ext uri="{FF2B5EF4-FFF2-40B4-BE49-F238E27FC236}">
                <a16:creationId xmlns:a16="http://schemas.microsoft.com/office/drawing/2014/main" id="{055BBCBE-E91D-16CD-24D3-FB48E19BE4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0328" y="2978178"/>
            <a:ext cx="457200" cy="457200"/>
          </a:xfrm>
          <a:prstGeom prst="rect">
            <a:avLst/>
          </a:prstGeom>
        </p:spPr>
      </p:pic>
      <p:pic>
        <p:nvPicPr>
          <p:cNvPr id="19" name="Graphic 18" descr="Checklist with solid fill">
            <a:extLst>
              <a:ext uri="{FF2B5EF4-FFF2-40B4-BE49-F238E27FC236}">
                <a16:creationId xmlns:a16="http://schemas.microsoft.com/office/drawing/2014/main" id="{65C58ABF-099A-CD99-305A-27C3ADD637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55072" y="2985465"/>
            <a:ext cx="457200" cy="457200"/>
          </a:xfrm>
          <a:prstGeom prst="rect">
            <a:avLst/>
          </a:prstGeom>
        </p:spPr>
      </p:pic>
      <p:pic>
        <p:nvPicPr>
          <p:cNvPr id="28" name="Graphic 27" descr="Send with solid fill">
            <a:extLst>
              <a:ext uri="{FF2B5EF4-FFF2-40B4-BE49-F238E27FC236}">
                <a16:creationId xmlns:a16="http://schemas.microsoft.com/office/drawing/2014/main" id="{D8722713-1F22-8DA5-1B89-8F036DB07D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4156" y="2987244"/>
            <a:ext cx="457200" cy="457200"/>
          </a:xfrm>
          <a:prstGeom prst="rect">
            <a:avLst/>
          </a:prstGeom>
        </p:spPr>
      </p:pic>
      <p:pic>
        <p:nvPicPr>
          <p:cNvPr id="30" name="Graphic 29" descr="Aspiration with solid fill">
            <a:extLst>
              <a:ext uri="{FF2B5EF4-FFF2-40B4-BE49-F238E27FC236}">
                <a16:creationId xmlns:a16="http://schemas.microsoft.com/office/drawing/2014/main" id="{7BA64D5A-943D-422F-0D9B-12FA6A7746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55072" y="4413436"/>
            <a:ext cx="457200" cy="457200"/>
          </a:xfrm>
          <a:prstGeom prst="rect">
            <a:avLst/>
          </a:prstGeom>
        </p:spPr>
      </p:pic>
      <p:pic>
        <p:nvPicPr>
          <p:cNvPr id="42" name="Graphic 41" descr="Group brainstorm with solid fill">
            <a:extLst>
              <a:ext uri="{FF2B5EF4-FFF2-40B4-BE49-F238E27FC236}">
                <a16:creationId xmlns:a16="http://schemas.microsoft.com/office/drawing/2014/main" id="{4ED36FD8-ED04-DD90-5675-4FEEC4397A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33152" y="2954002"/>
            <a:ext cx="548640" cy="548640"/>
          </a:xfrm>
          <a:prstGeom prst="rect">
            <a:avLst/>
          </a:prstGeom>
        </p:spPr>
      </p:pic>
      <p:sp>
        <p:nvSpPr>
          <p:cNvPr id="17" name="Oval 60">
            <a:extLst>
              <a:ext uri="{FF2B5EF4-FFF2-40B4-BE49-F238E27FC236}">
                <a16:creationId xmlns:a16="http://schemas.microsoft.com/office/drawing/2014/main" id="{6D9A22D8-3E4E-C51D-810E-F96B88ADF9C4}"/>
              </a:ext>
            </a:extLst>
          </p:cNvPr>
          <p:cNvSpPr>
            <a:spLocks noChangeArrowheads="1"/>
          </p:cNvSpPr>
          <p:nvPr/>
        </p:nvSpPr>
        <p:spPr bwMode="auto">
          <a:xfrm>
            <a:off x="1020051" y="2728066"/>
            <a:ext cx="1005840" cy="1005840"/>
          </a:xfrm>
          <a:prstGeom prst="ellipse">
            <a:avLst/>
          </a:prstGeom>
          <a:solidFill>
            <a:srgbClr val="ED8C0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Graphic 4">
            <a:extLst>
              <a:ext uri="{FF2B5EF4-FFF2-40B4-BE49-F238E27FC236}">
                <a16:creationId xmlns:a16="http://schemas.microsoft.com/office/drawing/2014/main" id="{3DD3AE0C-A953-5826-AF58-9CD0B6844E29}"/>
              </a:ext>
            </a:extLst>
          </p:cNvPr>
          <p:cNvSpPr/>
          <p:nvPr/>
        </p:nvSpPr>
        <p:spPr>
          <a:xfrm>
            <a:off x="1194500" y="2902824"/>
            <a:ext cx="656943" cy="656324"/>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180835 w 361674"/>
              <a:gd name="connsiteY5" fmla="*/ 349204 h 361333"/>
              <a:gd name="connsiteX6" fmla="*/ 12780 w 361674"/>
              <a:gd name="connsiteY6" fmla="*/ 181305 h 361333"/>
              <a:gd name="connsiteX7" fmla="*/ 180835 w 361674"/>
              <a:gd name="connsiteY7" fmla="*/ 13406 h 361333"/>
              <a:gd name="connsiteX8" fmla="*/ 348890 w 361674"/>
              <a:gd name="connsiteY8" fmla="*/ 181305 h 361333"/>
              <a:gd name="connsiteX9" fmla="*/ 180835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5" y="0"/>
                </a:moveTo>
                <a:cubicBezTo>
                  <a:pt x="80513" y="0"/>
                  <a:pt x="0" y="81077"/>
                  <a:pt x="0" y="180667"/>
                </a:cubicBezTo>
                <a:cubicBezTo>
                  <a:pt x="0" y="280895"/>
                  <a:pt x="81152" y="361333"/>
                  <a:pt x="180835" y="361333"/>
                </a:cubicBezTo>
                <a:cubicBezTo>
                  <a:pt x="281157" y="361333"/>
                  <a:pt x="361670" y="280257"/>
                  <a:pt x="361670" y="180667"/>
                </a:cubicBezTo>
                <a:cubicBezTo>
                  <a:pt x="362310" y="81077"/>
                  <a:pt x="281157" y="0"/>
                  <a:pt x="180835" y="0"/>
                </a:cubicBezTo>
                <a:close/>
                <a:moveTo>
                  <a:pt x="180835" y="349204"/>
                </a:moveTo>
                <a:cubicBezTo>
                  <a:pt x="88181" y="349204"/>
                  <a:pt x="12780" y="273873"/>
                  <a:pt x="12780" y="181305"/>
                </a:cubicBezTo>
                <a:cubicBezTo>
                  <a:pt x="12780" y="88737"/>
                  <a:pt x="88181" y="13406"/>
                  <a:pt x="180835" y="13406"/>
                </a:cubicBezTo>
                <a:cubicBezTo>
                  <a:pt x="273489" y="13406"/>
                  <a:pt x="348890" y="88737"/>
                  <a:pt x="348890" y="181305"/>
                </a:cubicBezTo>
                <a:cubicBezTo>
                  <a:pt x="348890" y="273873"/>
                  <a:pt x="273489" y="349204"/>
                  <a:pt x="180835" y="349204"/>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Google Shape;1665;p111">
            <a:extLst>
              <a:ext uri="{FF2B5EF4-FFF2-40B4-BE49-F238E27FC236}">
                <a16:creationId xmlns:a16="http://schemas.microsoft.com/office/drawing/2014/main" id="{D356C1DB-4B5C-7C62-7B5D-AAB6A704A412}"/>
              </a:ext>
            </a:extLst>
          </p:cNvPr>
          <p:cNvSpPr/>
          <p:nvPr/>
        </p:nvSpPr>
        <p:spPr>
          <a:xfrm>
            <a:off x="0" y="4080504"/>
            <a:ext cx="3045942" cy="837663"/>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begins transformation planning and engages Regional Staff for input and support</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pic>
        <p:nvPicPr>
          <p:cNvPr id="26" name="Graphic 25" descr="Customer review with solid fill">
            <a:extLst>
              <a:ext uri="{FF2B5EF4-FFF2-40B4-BE49-F238E27FC236}">
                <a16:creationId xmlns:a16="http://schemas.microsoft.com/office/drawing/2014/main" id="{05F06BFF-40B4-EFCC-4439-9253F7A071B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7067" y="2978178"/>
            <a:ext cx="548640" cy="548640"/>
          </a:xfrm>
          <a:prstGeom prst="rect">
            <a:avLst/>
          </a:prstGeom>
        </p:spPr>
      </p:pic>
      <p:cxnSp>
        <p:nvCxnSpPr>
          <p:cNvPr id="32" name="Straight Arrow Connector 31">
            <a:extLst>
              <a:ext uri="{FF2B5EF4-FFF2-40B4-BE49-F238E27FC236}">
                <a16:creationId xmlns:a16="http://schemas.microsoft.com/office/drawing/2014/main" id="{A693D4F3-096E-2505-E3B3-86B71B71E39F}"/>
              </a:ext>
            </a:extLst>
          </p:cNvPr>
          <p:cNvCxnSpPr>
            <a:cxnSpLocks/>
            <a:stCxn id="17" idx="6"/>
            <a:endCxn id="186" idx="2"/>
          </p:cNvCxnSpPr>
          <p:nvPr/>
        </p:nvCxnSpPr>
        <p:spPr>
          <a:xfrm>
            <a:off x="2025891" y="3230986"/>
            <a:ext cx="1086038" cy="14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034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DC2212-CF8A-604A-7ECA-305E90C39E85}"/>
              </a:ext>
            </a:extLst>
          </p:cNvPr>
          <p:cNvSpPr txBox="1"/>
          <p:nvPr/>
        </p:nvSpPr>
        <p:spPr>
          <a:xfrm>
            <a:off x="501652" y="317503"/>
            <a:ext cx="110325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How Does DDS Make Approval Decisions?</a:t>
            </a:r>
            <a:endParaRPr lang="en-US" sz="3200"/>
          </a:p>
        </p:txBody>
      </p:sp>
      <p:grpSp>
        <p:nvGrpSpPr>
          <p:cNvPr id="11" name="Group 10">
            <a:extLst>
              <a:ext uri="{FF2B5EF4-FFF2-40B4-BE49-F238E27FC236}">
                <a16:creationId xmlns:a16="http://schemas.microsoft.com/office/drawing/2014/main" id="{1DF087BB-34EF-8CB1-3CE1-D3FD99CE02A3}"/>
              </a:ext>
            </a:extLst>
          </p:cNvPr>
          <p:cNvGrpSpPr/>
          <p:nvPr/>
        </p:nvGrpSpPr>
        <p:grpSpPr>
          <a:xfrm>
            <a:off x="308163" y="3876527"/>
            <a:ext cx="11430001" cy="324092"/>
            <a:chOff x="426378" y="1158630"/>
            <a:chExt cx="11430001" cy="324092"/>
          </a:xfrm>
        </p:grpSpPr>
        <p:cxnSp>
          <p:nvCxnSpPr>
            <p:cNvPr id="8" name="Straight Connector 7">
              <a:extLst>
                <a:ext uri="{FF2B5EF4-FFF2-40B4-BE49-F238E27FC236}">
                  <a16:creationId xmlns:a16="http://schemas.microsoft.com/office/drawing/2014/main" id="{1EAB79C9-E300-A03E-D97B-36A496D12CD1}"/>
                </a:ext>
              </a:extLst>
            </p:cNvPr>
            <p:cNvCxnSpPr>
              <a:cxnSpLocks/>
            </p:cNvCxnSpPr>
            <p:nvPr/>
          </p:nvCxnSpPr>
          <p:spPr>
            <a:xfrm>
              <a:off x="440893" y="1482722"/>
              <a:ext cx="1141548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BCB912B-891B-7B64-ED0A-5D1D6A92ADFF}"/>
                </a:ext>
              </a:extLst>
            </p:cNvPr>
            <p:cNvSpPr/>
            <p:nvPr/>
          </p:nvSpPr>
          <p:spPr>
            <a:xfrm>
              <a:off x="426378" y="1158630"/>
              <a:ext cx="4108025" cy="32409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ea typeface="+mn-ea"/>
                  <a:cs typeface="+mn-cs"/>
                </a:rPr>
                <a:t>Innovative Criteria for STEP Plans </a:t>
              </a:r>
            </a:p>
          </p:txBody>
        </p:sp>
      </p:grpSp>
      <p:sp>
        <p:nvSpPr>
          <p:cNvPr id="13" name="TextBox 12">
            <a:extLst>
              <a:ext uri="{FF2B5EF4-FFF2-40B4-BE49-F238E27FC236}">
                <a16:creationId xmlns:a16="http://schemas.microsoft.com/office/drawing/2014/main" id="{86369A52-9E2F-89BE-F8A0-2B7CBD8E222E}"/>
              </a:ext>
            </a:extLst>
          </p:cNvPr>
          <p:cNvSpPr txBox="1"/>
          <p:nvPr/>
        </p:nvSpPr>
        <p:spPr>
          <a:xfrm>
            <a:off x="426379" y="884781"/>
            <a:ext cx="11168582" cy="923330"/>
          </a:xfrm>
          <a:prstGeom prst="rect">
            <a:avLst/>
          </a:prstGeom>
          <a:noFill/>
        </p:spPr>
        <p:txBody>
          <a:bodyPr wrap="square">
            <a:spAutoFit/>
          </a:bodyPr>
          <a:lstStyle/>
          <a:p>
            <a:r>
              <a:rPr lang="en-US"/>
              <a:t>Transition Plan Templates each include review criteria for consistency in review across regions. In addition, DDS is prioritizing approval of plans that are truly </a:t>
            </a:r>
            <a:r>
              <a:rPr lang="en-US" b="1"/>
              <a:t>transformative and innovative</a:t>
            </a:r>
            <a:r>
              <a:rPr lang="en-US"/>
              <a:t>. A transformative plan is characterized by the type of transition </a:t>
            </a:r>
            <a:r>
              <a:rPr lang="en-US" i="1" u="sng"/>
              <a:t>and</a:t>
            </a:r>
            <a:r>
              <a:rPr lang="en-US"/>
              <a:t> meeting at least one of the four criteria listed below:</a:t>
            </a:r>
          </a:p>
        </p:txBody>
      </p:sp>
      <p:sp>
        <p:nvSpPr>
          <p:cNvPr id="14" name="Content Placeholder 2">
            <a:extLst>
              <a:ext uri="{FF2B5EF4-FFF2-40B4-BE49-F238E27FC236}">
                <a16:creationId xmlns:a16="http://schemas.microsoft.com/office/drawing/2014/main" id="{4B50387D-24FF-E404-EF7B-853805D06BC0}"/>
              </a:ext>
            </a:extLst>
          </p:cNvPr>
          <p:cNvSpPr txBox="1">
            <a:spLocks/>
          </p:cNvSpPr>
          <p:nvPr/>
        </p:nvSpPr>
        <p:spPr>
          <a:xfrm>
            <a:off x="1023109" y="2372876"/>
            <a:ext cx="2067540" cy="398486"/>
          </a:xfrm>
          <a:prstGeom prst="rect">
            <a:avLst/>
          </a:prstGeom>
        </p:spPr>
        <p:txBody>
          <a:bodyPr lIns="0" rIns="0"/>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ea typeface="Montserrat" charset="0"/>
                <a:cs typeface="Montserrat" charset="0"/>
              </a:rPr>
              <a:t>TYPE OF TRANSITION</a:t>
            </a:r>
          </a:p>
        </p:txBody>
      </p:sp>
      <p:sp>
        <p:nvSpPr>
          <p:cNvPr id="15" name="Content Placeholder 2">
            <a:extLst>
              <a:ext uri="{FF2B5EF4-FFF2-40B4-BE49-F238E27FC236}">
                <a16:creationId xmlns:a16="http://schemas.microsoft.com/office/drawing/2014/main" id="{36B88CF1-35F7-1AB9-A0C4-9460D625BCE7}"/>
              </a:ext>
            </a:extLst>
          </p:cNvPr>
          <p:cNvSpPr txBox="1">
            <a:spLocks/>
          </p:cNvSpPr>
          <p:nvPr/>
        </p:nvSpPr>
        <p:spPr>
          <a:xfrm>
            <a:off x="753912" y="4411753"/>
            <a:ext cx="2296507" cy="398486"/>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latin typeface="+mj-lt"/>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latin typeface="+mn-lt"/>
                <a:ea typeface="Montserrat" charset="0"/>
                <a:cs typeface="Montserrat" charset="0"/>
              </a:rPr>
              <a:t>APPENDIX </a:t>
            </a:r>
            <a:r>
              <a:rPr lang="en-US" sz="1800" b="1">
                <a:latin typeface="+mn-lt"/>
                <a:ea typeface="Montserrat" charset="0"/>
                <a:cs typeface="Montserrat" charset="0"/>
              </a:rPr>
              <a:t>K </a:t>
            </a:r>
            <a:r>
              <a:rPr kumimoji="0" lang="en-US" sz="1800" b="1" i="0" u="none" strike="noStrike" kern="1200" cap="none" spc="-30" normalizeH="0" baseline="0" noProof="0">
                <a:ln>
                  <a:noFill/>
                </a:ln>
                <a:solidFill>
                  <a:prstClr val="black"/>
                </a:solidFill>
                <a:effectLst/>
                <a:uLnTx/>
                <a:uFillTx/>
                <a:latin typeface="+mn-lt"/>
                <a:ea typeface="Montserrat" charset="0"/>
                <a:cs typeface="Montserrat" charset="0"/>
              </a:rPr>
              <a:t>OBJECTIVES</a:t>
            </a:r>
          </a:p>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endParaRPr kumimoji="0" lang="en-US" sz="1600" b="0" i="0" u="none" strike="noStrike" kern="1200" cap="none" spc="-30" normalizeH="0" baseline="0" noProof="0">
              <a:ln>
                <a:noFill/>
              </a:ln>
              <a:solidFill>
                <a:prstClr val="black"/>
              </a:solidFill>
              <a:effectLst/>
              <a:uLnTx/>
              <a:uFillTx/>
              <a:latin typeface="+mn-lt"/>
              <a:ea typeface="Montserrat Light" charset="0"/>
              <a:cs typeface="Montserrat Light" charset="0"/>
            </a:endParaRPr>
          </a:p>
        </p:txBody>
      </p:sp>
      <p:sp>
        <p:nvSpPr>
          <p:cNvPr id="16" name="Content Placeholder 2">
            <a:extLst>
              <a:ext uri="{FF2B5EF4-FFF2-40B4-BE49-F238E27FC236}">
                <a16:creationId xmlns:a16="http://schemas.microsoft.com/office/drawing/2014/main" id="{830DC4C1-601F-E436-D5C9-CFB723281197}"/>
              </a:ext>
            </a:extLst>
          </p:cNvPr>
          <p:cNvSpPr txBox="1">
            <a:spLocks/>
          </p:cNvSpPr>
          <p:nvPr/>
        </p:nvSpPr>
        <p:spPr>
          <a:xfrm>
            <a:off x="7225563" y="4434102"/>
            <a:ext cx="2067540" cy="398486"/>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ea typeface="Montserrat" charset="0"/>
                <a:cs typeface="Montserrat" charset="0"/>
              </a:rPr>
              <a:t>NEW APPROACH</a:t>
            </a:r>
          </a:p>
        </p:txBody>
      </p:sp>
      <p:sp>
        <p:nvSpPr>
          <p:cNvPr id="17" name="Content Placeholder 2">
            <a:extLst>
              <a:ext uri="{FF2B5EF4-FFF2-40B4-BE49-F238E27FC236}">
                <a16:creationId xmlns:a16="http://schemas.microsoft.com/office/drawing/2014/main" id="{8C862751-49CD-60A9-C1F0-0F6E41C64355}"/>
              </a:ext>
            </a:extLst>
          </p:cNvPr>
          <p:cNvSpPr txBox="1">
            <a:spLocks/>
          </p:cNvSpPr>
          <p:nvPr/>
        </p:nvSpPr>
        <p:spPr>
          <a:xfrm>
            <a:off x="4204949" y="4423278"/>
            <a:ext cx="2067540" cy="438423"/>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latin typeface="+mj-lt"/>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latin typeface="+mn-lt"/>
                <a:ea typeface="Montserrat" charset="0"/>
                <a:cs typeface="Montserrat" charset="0"/>
              </a:rPr>
              <a:t>SCALE OF IMPACT</a:t>
            </a:r>
            <a:endParaRPr kumimoji="0" lang="en-US" sz="1600" b="1" i="0" u="none" strike="noStrike" kern="1200" cap="none" spc="-30" normalizeH="0" baseline="0" noProof="0">
              <a:ln>
                <a:noFill/>
              </a:ln>
              <a:solidFill>
                <a:prstClr val="black"/>
              </a:solidFill>
              <a:effectLst/>
              <a:uLnTx/>
              <a:uFillTx/>
              <a:latin typeface="+mn-lt"/>
              <a:ea typeface="Montserrat" charset="0"/>
              <a:cs typeface="Montserrat" charset="0"/>
            </a:endParaRPr>
          </a:p>
          <a:p>
            <a:pPr marL="0" marR="0" lvl="0" indent="0" algn="l" defTabSz="913837"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endParaRPr kumimoji="0" lang="en-US" sz="1600" b="0" i="0" u="none" strike="noStrike" kern="1200" cap="none" spc="-30" normalizeH="0" baseline="0" noProof="0">
              <a:ln>
                <a:noFill/>
              </a:ln>
              <a:solidFill>
                <a:prstClr val="black"/>
              </a:solidFill>
              <a:effectLst/>
              <a:uLnTx/>
              <a:uFillTx/>
              <a:latin typeface="+mn-lt"/>
              <a:ea typeface="Open Sans" charset="0"/>
              <a:cs typeface="Open Sans" charset="0"/>
            </a:endParaRPr>
          </a:p>
        </p:txBody>
      </p:sp>
      <p:grpSp>
        <p:nvGrpSpPr>
          <p:cNvPr id="18" name="Group 17">
            <a:extLst>
              <a:ext uri="{FF2B5EF4-FFF2-40B4-BE49-F238E27FC236}">
                <a16:creationId xmlns:a16="http://schemas.microsoft.com/office/drawing/2014/main" id="{57E7C6B9-662A-B826-267A-C5F42349E93E}"/>
              </a:ext>
            </a:extLst>
          </p:cNvPr>
          <p:cNvGrpSpPr/>
          <p:nvPr/>
        </p:nvGrpSpPr>
        <p:grpSpPr>
          <a:xfrm>
            <a:off x="322678" y="4391541"/>
            <a:ext cx="307974" cy="438911"/>
            <a:chOff x="9207500" y="2944813"/>
            <a:chExt cx="334962" cy="484188"/>
          </a:xfrm>
          <a:solidFill>
            <a:schemeClr val="accent4"/>
          </a:solidFill>
        </p:grpSpPr>
        <p:sp>
          <p:nvSpPr>
            <p:cNvPr id="19" name="Freeform 374">
              <a:extLst>
                <a:ext uri="{FF2B5EF4-FFF2-40B4-BE49-F238E27FC236}">
                  <a16:creationId xmlns:a16="http://schemas.microsoft.com/office/drawing/2014/main" id="{BC496743-8DE6-673F-7F26-6D6E1A957841}"/>
                </a:ext>
              </a:extLst>
            </p:cNvPr>
            <p:cNvSpPr>
              <a:spLocks/>
            </p:cNvSpPr>
            <p:nvPr/>
          </p:nvSpPr>
          <p:spPr bwMode="auto">
            <a:xfrm>
              <a:off x="9207500" y="3287713"/>
              <a:ext cx="334962" cy="141288"/>
            </a:xfrm>
            <a:custGeom>
              <a:avLst/>
              <a:gdLst>
                <a:gd name="T0" fmla="*/ 158 w 159"/>
                <a:gd name="T1" fmla="*/ 60 h 67"/>
                <a:gd name="T2" fmla="*/ 136 w 159"/>
                <a:gd name="T3" fmla="*/ 3 h 67"/>
                <a:gd name="T4" fmla="*/ 132 w 159"/>
                <a:gd name="T5" fmla="*/ 0 h 67"/>
                <a:gd name="T6" fmla="*/ 118 w 159"/>
                <a:gd name="T7" fmla="*/ 0 h 67"/>
                <a:gd name="T8" fmla="*/ 113 w 159"/>
                <a:gd name="T9" fmla="*/ 5 h 67"/>
                <a:gd name="T10" fmla="*/ 118 w 159"/>
                <a:gd name="T11" fmla="*/ 10 h 67"/>
                <a:gd name="T12" fmla="*/ 128 w 159"/>
                <a:gd name="T13" fmla="*/ 10 h 67"/>
                <a:gd name="T14" fmla="*/ 147 w 159"/>
                <a:gd name="T15" fmla="*/ 57 h 67"/>
                <a:gd name="T16" fmla="*/ 12 w 159"/>
                <a:gd name="T17" fmla="*/ 57 h 67"/>
                <a:gd name="T18" fmla="*/ 31 w 159"/>
                <a:gd name="T19" fmla="*/ 10 h 67"/>
                <a:gd name="T20" fmla="*/ 42 w 159"/>
                <a:gd name="T21" fmla="*/ 10 h 67"/>
                <a:gd name="T22" fmla="*/ 46 w 159"/>
                <a:gd name="T23" fmla="*/ 5 h 67"/>
                <a:gd name="T24" fmla="*/ 42 w 159"/>
                <a:gd name="T25" fmla="*/ 0 h 67"/>
                <a:gd name="T26" fmla="*/ 28 w 159"/>
                <a:gd name="T27" fmla="*/ 0 h 67"/>
                <a:gd name="T28" fmla="*/ 24 w 159"/>
                <a:gd name="T29" fmla="*/ 3 h 67"/>
                <a:gd name="T30" fmla="*/ 1 w 159"/>
                <a:gd name="T31" fmla="*/ 60 h 67"/>
                <a:gd name="T32" fmla="*/ 2 w 159"/>
                <a:gd name="T33" fmla="*/ 65 h 67"/>
                <a:gd name="T34" fmla="*/ 5 w 159"/>
                <a:gd name="T35" fmla="*/ 67 h 67"/>
                <a:gd name="T36" fmla="*/ 154 w 159"/>
                <a:gd name="T37" fmla="*/ 67 h 67"/>
                <a:gd name="T38" fmla="*/ 158 w 159"/>
                <a:gd name="T39" fmla="*/ 65 h 67"/>
                <a:gd name="T40" fmla="*/ 158 w 159"/>
                <a:gd name="T4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9" h="67">
                  <a:moveTo>
                    <a:pt x="158" y="60"/>
                  </a:moveTo>
                  <a:cubicBezTo>
                    <a:pt x="136" y="3"/>
                    <a:pt x="136" y="3"/>
                    <a:pt x="136" y="3"/>
                  </a:cubicBezTo>
                  <a:cubicBezTo>
                    <a:pt x="135" y="2"/>
                    <a:pt x="133" y="0"/>
                    <a:pt x="132" y="0"/>
                  </a:cubicBezTo>
                  <a:cubicBezTo>
                    <a:pt x="118" y="0"/>
                    <a:pt x="118" y="0"/>
                    <a:pt x="118" y="0"/>
                  </a:cubicBezTo>
                  <a:cubicBezTo>
                    <a:pt x="115" y="0"/>
                    <a:pt x="113" y="3"/>
                    <a:pt x="113" y="5"/>
                  </a:cubicBezTo>
                  <a:cubicBezTo>
                    <a:pt x="113" y="8"/>
                    <a:pt x="115" y="10"/>
                    <a:pt x="118" y="10"/>
                  </a:cubicBezTo>
                  <a:cubicBezTo>
                    <a:pt x="128" y="10"/>
                    <a:pt x="128" y="10"/>
                    <a:pt x="128" y="10"/>
                  </a:cubicBezTo>
                  <a:cubicBezTo>
                    <a:pt x="147" y="57"/>
                    <a:pt x="147" y="57"/>
                    <a:pt x="147" y="57"/>
                  </a:cubicBezTo>
                  <a:cubicBezTo>
                    <a:pt x="12" y="57"/>
                    <a:pt x="12" y="57"/>
                    <a:pt x="12" y="57"/>
                  </a:cubicBezTo>
                  <a:cubicBezTo>
                    <a:pt x="31" y="10"/>
                    <a:pt x="31" y="10"/>
                    <a:pt x="31" y="10"/>
                  </a:cubicBezTo>
                  <a:cubicBezTo>
                    <a:pt x="42" y="10"/>
                    <a:pt x="42" y="10"/>
                    <a:pt x="42" y="10"/>
                  </a:cubicBezTo>
                  <a:cubicBezTo>
                    <a:pt x="44" y="10"/>
                    <a:pt x="46" y="8"/>
                    <a:pt x="46" y="5"/>
                  </a:cubicBezTo>
                  <a:cubicBezTo>
                    <a:pt x="46" y="3"/>
                    <a:pt x="44" y="0"/>
                    <a:pt x="42" y="0"/>
                  </a:cubicBezTo>
                  <a:cubicBezTo>
                    <a:pt x="28" y="0"/>
                    <a:pt x="28" y="0"/>
                    <a:pt x="28" y="0"/>
                  </a:cubicBezTo>
                  <a:cubicBezTo>
                    <a:pt x="26" y="0"/>
                    <a:pt x="24" y="2"/>
                    <a:pt x="24" y="3"/>
                  </a:cubicBezTo>
                  <a:cubicBezTo>
                    <a:pt x="1" y="60"/>
                    <a:pt x="1" y="60"/>
                    <a:pt x="1" y="60"/>
                  </a:cubicBezTo>
                  <a:cubicBezTo>
                    <a:pt x="0" y="62"/>
                    <a:pt x="1" y="63"/>
                    <a:pt x="2" y="65"/>
                  </a:cubicBezTo>
                  <a:cubicBezTo>
                    <a:pt x="2" y="66"/>
                    <a:pt x="4" y="67"/>
                    <a:pt x="5" y="67"/>
                  </a:cubicBezTo>
                  <a:cubicBezTo>
                    <a:pt x="154" y="67"/>
                    <a:pt x="154" y="67"/>
                    <a:pt x="154" y="67"/>
                  </a:cubicBezTo>
                  <a:cubicBezTo>
                    <a:pt x="156" y="67"/>
                    <a:pt x="157" y="66"/>
                    <a:pt x="158" y="65"/>
                  </a:cubicBezTo>
                  <a:cubicBezTo>
                    <a:pt x="159" y="63"/>
                    <a:pt x="159" y="62"/>
                    <a:pt x="158"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Freeform 375">
              <a:extLst>
                <a:ext uri="{FF2B5EF4-FFF2-40B4-BE49-F238E27FC236}">
                  <a16:creationId xmlns:a16="http://schemas.microsoft.com/office/drawing/2014/main" id="{810F21FE-B22F-C6B1-3E89-878B15ACD56D}"/>
                </a:ext>
              </a:extLst>
            </p:cNvPr>
            <p:cNvSpPr>
              <a:spLocks noEditPoints="1"/>
            </p:cNvSpPr>
            <p:nvPr/>
          </p:nvSpPr>
          <p:spPr bwMode="auto">
            <a:xfrm>
              <a:off x="9318625" y="3022600"/>
              <a:ext cx="114300" cy="114300"/>
            </a:xfrm>
            <a:custGeom>
              <a:avLst/>
              <a:gdLst>
                <a:gd name="T0" fmla="*/ 54 w 54"/>
                <a:gd name="T1" fmla="*/ 27 h 54"/>
                <a:gd name="T2" fmla="*/ 27 w 54"/>
                <a:gd name="T3" fmla="*/ 0 h 54"/>
                <a:gd name="T4" fmla="*/ 0 w 54"/>
                <a:gd name="T5" fmla="*/ 27 h 54"/>
                <a:gd name="T6" fmla="*/ 27 w 54"/>
                <a:gd name="T7" fmla="*/ 54 h 54"/>
                <a:gd name="T8" fmla="*/ 54 w 54"/>
                <a:gd name="T9" fmla="*/ 27 h 54"/>
                <a:gd name="T10" fmla="*/ 27 w 54"/>
                <a:gd name="T11" fmla="*/ 44 h 54"/>
                <a:gd name="T12" fmla="*/ 9 w 54"/>
                <a:gd name="T13" fmla="*/ 27 h 54"/>
                <a:gd name="T14" fmla="*/ 27 w 54"/>
                <a:gd name="T15" fmla="*/ 9 h 54"/>
                <a:gd name="T16" fmla="*/ 44 w 54"/>
                <a:gd name="T17" fmla="*/ 27 h 54"/>
                <a:gd name="T18" fmla="*/ 27 w 54"/>
                <a:gd name="T1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54" y="27"/>
                  </a:moveTo>
                  <a:cubicBezTo>
                    <a:pt x="54" y="12"/>
                    <a:pt x="42" y="0"/>
                    <a:pt x="27" y="0"/>
                  </a:cubicBezTo>
                  <a:cubicBezTo>
                    <a:pt x="12" y="0"/>
                    <a:pt x="0" y="12"/>
                    <a:pt x="0" y="27"/>
                  </a:cubicBezTo>
                  <a:cubicBezTo>
                    <a:pt x="0" y="42"/>
                    <a:pt x="12" y="54"/>
                    <a:pt x="27" y="54"/>
                  </a:cubicBezTo>
                  <a:cubicBezTo>
                    <a:pt x="42" y="54"/>
                    <a:pt x="54" y="42"/>
                    <a:pt x="54" y="27"/>
                  </a:cubicBezTo>
                  <a:close/>
                  <a:moveTo>
                    <a:pt x="27" y="44"/>
                  </a:moveTo>
                  <a:cubicBezTo>
                    <a:pt x="17" y="44"/>
                    <a:pt x="9" y="36"/>
                    <a:pt x="9" y="27"/>
                  </a:cubicBezTo>
                  <a:cubicBezTo>
                    <a:pt x="9" y="17"/>
                    <a:pt x="17" y="9"/>
                    <a:pt x="27" y="9"/>
                  </a:cubicBezTo>
                  <a:cubicBezTo>
                    <a:pt x="36" y="9"/>
                    <a:pt x="44" y="17"/>
                    <a:pt x="44" y="27"/>
                  </a:cubicBezTo>
                  <a:cubicBezTo>
                    <a:pt x="44" y="36"/>
                    <a:pt x="36" y="44"/>
                    <a:pt x="27"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Freeform 376">
              <a:extLst>
                <a:ext uri="{FF2B5EF4-FFF2-40B4-BE49-F238E27FC236}">
                  <a16:creationId xmlns:a16="http://schemas.microsoft.com/office/drawing/2014/main" id="{35357B98-F7A5-D0BE-93A0-8AEADFCBEF1A}"/>
                </a:ext>
              </a:extLst>
            </p:cNvPr>
            <p:cNvSpPr>
              <a:spLocks noEditPoints="1"/>
            </p:cNvSpPr>
            <p:nvPr/>
          </p:nvSpPr>
          <p:spPr bwMode="auto">
            <a:xfrm>
              <a:off x="9234488" y="2944813"/>
              <a:ext cx="280987" cy="420688"/>
            </a:xfrm>
            <a:custGeom>
              <a:avLst/>
              <a:gdLst>
                <a:gd name="T0" fmla="*/ 67 w 133"/>
                <a:gd name="T1" fmla="*/ 200 h 200"/>
                <a:gd name="T2" fmla="*/ 71 w 133"/>
                <a:gd name="T3" fmla="*/ 198 h 200"/>
                <a:gd name="T4" fmla="*/ 133 w 133"/>
                <a:gd name="T5" fmla="*/ 67 h 200"/>
                <a:gd name="T6" fmla="*/ 67 w 133"/>
                <a:gd name="T7" fmla="*/ 0 h 200"/>
                <a:gd name="T8" fmla="*/ 0 w 133"/>
                <a:gd name="T9" fmla="*/ 67 h 200"/>
                <a:gd name="T10" fmla="*/ 63 w 133"/>
                <a:gd name="T11" fmla="*/ 198 h 200"/>
                <a:gd name="T12" fmla="*/ 67 w 133"/>
                <a:gd name="T13" fmla="*/ 200 h 200"/>
                <a:gd name="T14" fmla="*/ 67 w 133"/>
                <a:gd name="T15" fmla="*/ 10 h 200"/>
                <a:gd name="T16" fmla="*/ 124 w 133"/>
                <a:gd name="T17" fmla="*/ 67 h 200"/>
                <a:gd name="T18" fmla="*/ 67 w 133"/>
                <a:gd name="T19" fmla="*/ 186 h 200"/>
                <a:gd name="T20" fmla="*/ 10 w 133"/>
                <a:gd name="T21" fmla="*/ 67 h 200"/>
                <a:gd name="T22" fmla="*/ 67 w 133"/>
                <a:gd name="T23"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00">
                  <a:moveTo>
                    <a:pt x="67" y="200"/>
                  </a:moveTo>
                  <a:cubicBezTo>
                    <a:pt x="68" y="200"/>
                    <a:pt x="70" y="199"/>
                    <a:pt x="71" y="198"/>
                  </a:cubicBezTo>
                  <a:cubicBezTo>
                    <a:pt x="73" y="194"/>
                    <a:pt x="133" y="102"/>
                    <a:pt x="133" y="67"/>
                  </a:cubicBezTo>
                  <a:cubicBezTo>
                    <a:pt x="133" y="30"/>
                    <a:pt x="103" y="0"/>
                    <a:pt x="67" y="0"/>
                  </a:cubicBezTo>
                  <a:cubicBezTo>
                    <a:pt x="30" y="0"/>
                    <a:pt x="0" y="30"/>
                    <a:pt x="0" y="67"/>
                  </a:cubicBezTo>
                  <a:cubicBezTo>
                    <a:pt x="0" y="102"/>
                    <a:pt x="60" y="194"/>
                    <a:pt x="63" y="198"/>
                  </a:cubicBezTo>
                  <a:cubicBezTo>
                    <a:pt x="64" y="199"/>
                    <a:pt x="65" y="200"/>
                    <a:pt x="67" y="200"/>
                  </a:cubicBezTo>
                  <a:close/>
                  <a:moveTo>
                    <a:pt x="67" y="10"/>
                  </a:moveTo>
                  <a:cubicBezTo>
                    <a:pt x="98" y="10"/>
                    <a:pt x="124" y="35"/>
                    <a:pt x="124" y="67"/>
                  </a:cubicBezTo>
                  <a:cubicBezTo>
                    <a:pt x="124" y="94"/>
                    <a:pt x="80" y="165"/>
                    <a:pt x="67" y="186"/>
                  </a:cubicBezTo>
                  <a:cubicBezTo>
                    <a:pt x="53" y="165"/>
                    <a:pt x="10" y="94"/>
                    <a:pt x="10" y="67"/>
                  </a:cubicBezTo>
                  <a:cubicBezTo>
                    <a:pt x="10" y="35"/>
                    <a:pt x="35" y="10"/>
                    <a:pt x="67" y="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23" name="Group 22">
            <a:extLst>
              <a:ext uri="{FF2B5EF4-FFF2-40B4-BE49-F238E27FC236}">
                <a16:creationId xmlns:a16="http://schemas.microsoft.com/office/drawing/2014/main" id="{F7B88B2A-2B6D-C239-38AD-D5D487AC2438}"/>
              </a:ext>
            </a:extLst>
          </p:cNvPr>
          <p:cNvGrpSpPr/>
          <p:nvPr/>
        </p:nvGrpSpPr>
        <p:grpSpPr>
          <a:xfrm>
            <a:off x="6833461" y="4413890"/>
            <a:ext cx="268842" cy="438911"/>
            <a:chOff x="7658101" y="4575176"/>
            <a:chExt cx="277813" cy="476250"/>
          </a:xfrm>
          <a:solidFill>
            <a:schemeClr val="accent4"/>
          </a:solidFill>
        </p:grpSpPr>
        <p:sp>
          <p:nvSpPr>
            <p:cNvPr id="24" name="Freeform 331">
              <a:extLst>
                <a:ext uri="{FF2B5EF4-FFF2-40B4-BE49-F238E27FC236}">
                  <a16:creationId xmlns:a16="http://schemas.microsoft.com/office/drawing/2014/main" id="{6FBB3CE3-9CB1-93EC-6C8E-653DD749101A}"/>
                </a:ext>
              </a:extLst>
            </p:cNvPr>
            <p:cNvSpPr>
              <a:spLocks/>
            </p:cNvSpPr>
            <p:nvPr/>
          </p:nvSpPr>
          <p:spPr bwMode="auto">
            <a:xfrm>
              <a:off x="7710488" y="4862513"/>
              <a:ext cx="174625" cy="188913"/>
            </a:xfrm>
            <a:custGeom>
              <a:avLst/>
              <a:gdLst>
                <a:gd name="T0" fmla="*/ 82 w 87"/>
                <a:gd name="T1" fmla="*/ 0 h 94"/>
                <a:gd name="T2" fmla="*/ 77 w 87"/>
                <a:gd name="T3" fmla="*/ 5 h 94"/>
                <a:gd name="T4" fmla="*/ 77 w 87"/>
                <a:gd name="T5" fmla="*/ 77 h 94"/>
                <a:gd name="T6" fmla="*/ 47 w 87"/>
                <a:gd name="T7" fmla="*/ 47 h 94"/>
                <a:gd name="T8" fmla="*/ 40 w 87"/>
                <a:gd name="T9" fmla="*/ 47 h 94"/>
                <a:gd name="T10" fmla="*/ 10 w 87"/>
                <a:gd name="T11" fmla="*/ 77 h 94"/>
                <a:gd name="T12" fmla="*/ 10 w 87"/>
                <a:gd name="T13" fmla="*/ 5 h 94"/>
                <a:gd name="T14" fmla="*/ 5 w 87"/>
                <a:gd name="T15" fmla="*/ 0 h 94"/>
                <a:gd name="T16" fmla="*/ 0 w 87"/>
                <a:gd name="T17" fmla="*/ 5 h 94"/>
                <a:gd name="T18" fmla="*/ 0 w 87"/>
                <a:gd name="T19" fmla="*/ 89 h 94"/>
                <a:gd name="T20" fmla="*/ 3 w 87"/>
                <a:gd name="T21" fmla="*/ 93 h 94"/>
                <a:gd name="T22" fmla="*/ 5 w 87"/>
                <a:gd name="T23" fmla="*/ 93 h 94"/>
                <a:gd name="T24" fmla="*/ 8 w 87"/>
                <a:gd name="T25" fmla="*/ 92 h 94"/>
                <a:gd name="T26" fmla="*/ 43 w 87"/>
                <a:gd name="T27" fmla="*/ 57 h 94"/>
                <a:gd name="T28" fmla="*/ 79 w 87"/>
                <a:gd name="T29" fmla="*/ 92 h 94"/>
                <a:gd name="T30" fmla="*/ 84 w 87"/>
                <a:gd name="T31" fmla="*/ 93 h 94"/>
                <a:gd name="T32" fmla="*/ 87 w 87"/>
                <a:gd name="T33" fmla="*/ 89 h 94"/>
                <a:gd name="T34" fmla="*/ 87 w 87"/>
                <a:gd name="T35" fmla="*/ 5 h 94"/>
                <a:gd name="T36" fmla="*/ 82 w 87"/>
                <a:gd name="T3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94">
                  <a:moveTo>
                    <a:pt x="82" y="0"/>
                  </a:moveTo>
                  <a:cubicBezTo>
                    <a:pt x="79" y="0"/>
                    <a:pt x="77" y="2"/>
                    <a:pt x="77" y="5"/>
                  </a:cubicBezTo>
                  <a:cubicBezTo>
                    <a:pt x="77" y="77"/>
                    <a:pt x="77" y="77"/>
                    <a:pt x="77" y="77"/>
                  </a:cubicBezTo>
                  <a:cubicBezTo>
                    <a:pt x="47" y="47"/>
                    <a:pt x="47" y="47"/>
                    <a:pt x="47" y="47"/>
                  </a:cubicBezTo>
                  <a:cubicBezTo>
                    <a:pt x="45" y="45"/>
                    <a:pt x="42" y="45"/>
                    <a:pt x="40" y="47"/>
                  </a:cubicBezTo>
                  <a:cubicBezTo>
                    <a:pt x="10" y="77"/>
                    <a:pt x="10" y="77"/>
                    <a:pt x="10" y="77"/>
                  </a:cubicBezTo>
                  <a:cubicBezTo>
                    <a:pt x="10" y="5"/>
                    <a:pt x="10" y="5"/>
                    <a:pt x="10" y="5"/>
                  </a:cubicBezTo>
                  <a:cubicBezTo>
                    <a:pt x="10" y="2"/>
                    <a:pt x="8" y="0"/>
                    <a:pt x="5" y="0"/>
                  </a:cubicBezTo>
                  <a:cubicBezTo>
                    <a:pt x="2" y="0"/>
                    <a:pt x="0" y="2"/>
                    <a:pt x="0" y="5"/>
                  </a:cubicBezTo>
                  <a:cubicBezTo>
                    <a:pt x="0" y="89"/>
                    <a:pt x="0" y="89"/>
                    <a:pt x="0" y="89"/>
                  </a:cubicBezTo>
                  <a:cubicBezTo>
                    <a:pt x="0" y="90"/>
                    <a:pt x="1" y="92"/>
                    <a:pt x="3" y="93"/>
                  </a:cubicBezTo>
                  <a:cubicBezTo>
                    <a:pt x="4" y="93"/>
                    <a:pt x="4" y="93"/>
                    <a:pt x="5" y="93"/>
                  </a:cubicBezTo>
                  <a:cubicBezTo>
                    <a:pt x="6" y="93"/>
                    <a:pt x="7" y="93"/>
                    <a:pt x="8" y="92"/>
                  </a:cubicBezTo>
                  <a:cubicBezTo>
                    <a:pt x="43" y="57"/>
                    <a:pt x="43" y="57"/>
                    <a:pt x="43" y="57"/>
                  </a:cubicBezTo>
                  <a:cubicBezTo>
                    <a:pt x="79" y="92"/>
                    <a:pt x="79" y="92"/>
                    <a:pt x="79" y="92"/>
                  </a:cubicBezTo>
                  <a:cubicBezTo>
                    <a:pt x="80" y="93"/>
                    <a:pt x="82" y="94"/>
                    <a:pt x="84" y="93"/>
                  </a:cubicBezTo>
                  <a:cubicBezTo>
                    <a:pt x="86" y="92"/>
                    <a:pt x="87" y="90"/>
                    <a:pt x="87" y="89"/>
                  </a:cubicBezTo>
                  <a:cubicBezTo>
                    <a:pt x="87" y="5"/>
                    <a:pt x="87" y="5"/>
                    <a:pt x="87" y="5"/>
                  </a:cubicBezTo>
                  <a:cubicBezTo>
                    <a:pt x="87" y="2"/>
                    <a:pt x="85" y="0"/>
                    <a:pt x="8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Freeform 332">
              <a:extLst>
                <a:ext uri="{FF2B5EF4-FFF2-40B4-BE49-F238E27FC236}">
                  <a16:creationId xmlns:a16="http://schemas.microsoft.com/office/drawing/2014/main" id="{FE2155BA-F01C-458E-D9EE-1720BEE1B2B2}"/>
                </a:ext>
              </a:extLst>
            </p:cNvPr>
            <p:cNvSpPr>
              <a:spLocks noEditPoints="1"/>
            </p:cNvSpPr>
            <p:nvPr/>
          </p:nvSpPr>
          <p:spPr bwMode="auto">
            <a:xfrm>
              <a:off x="7658101" y="4575176"/>
              <a:ext cx="277813" cy="273050"/>
            </a:xfrm>
            <a:custGeom>
              <a:avLst/>
              <a:gdLst>
                <a:gd name="T0" fmla="*/ 134 w 138"/>
                <a:gd name="T1" fmla="*/ 43 h 136"/>
                <a:gd name="T2" fmla="*/ 113 w 138"/>
                <a:gd name="T3" fmla="*/ 27 h 136"/>
                <a:gd name="T4" fmla="*/ 97 w 138"/>
                <a:gd name="T5" fmla="*/ 5 h 136"/>
                <a:gd name="T6" fmla="*/ 70 w 138"/>
                <a:gd name="T7" fmla="*/ 8 h 136"/>
                <a:gd name="T8" fmla="*/ 44 w 138"/>
                <a:gd name="T9" fmla="*/ 3 h 136"/>
                <a:gd name="T10" fmla="*/ 27 w 138"/>
                <a:gd name="T11" fmla="*/ 25 h 136"/>
                <a:gd name="T12" fmla="*/ 5 w 138"/>
                <a:gd name="T13" fmla="*/ 40 h 136"/>
                <a:gd name="T14" fmla="*/ 9 w 138"/>
                <a:gd name="T15" fmla="*/ 67 h 136"/>
                <a:gd name="T16" fmla="*/ 4 w 138"/>
                <a:gd name="T17" fmla="*/ 94 h 136"/>
                <a:gd name="T18" fmla="*/ 25 w 138"/>
                <a:gd name="T19" fmla="*/ 110 h 136"/>
                <a:gd name="T20" fmla="*/ 41 w 138"/>
                <a:gd name="T21" fmla="*/ 132 h 136"/>
                <a:gd name="T22" fmla="*/ 68 w 138"/>
                <a:gd name="T23" fmla="*/ 129 h 136"/>
                <a:gd name="T24" fmla="*/ 85 w 138"/>
                <a:gd name="T25" fmla="*/ 135 h 136"/>
                <a:gd name="T26" fmla="*/ 94 w 138"/>
                <a:gd name="T27" fmla="*/ 134 h 136"/>
                <a:gd name="T28" fmla="*/ 111 w 138"/>
                <a:gd name="T29" fmla="*/ 112 h 136"/>
                <a:gd name="T30" fmla="*/ 133 w 138"/>
                <a:gd name="T31" fmla="*/ 97 h 136"/>
                <a:gd name="T32" fmla="*/ 129 w 138"/>
                <a:gd name="T33" fmla="*/ 70 h 136"/>
                <a:gd name="T34" fmla="*/ 134 w 138"/>
                <a:gd name="T35" fmla="*/ 43 h 136"/>
                <a:gd name="T36" fmla="*/ 119 w 138"/>
                <a:gd name="T37" fmla="*/ 73 h 136"/>
                <a:gd name="T38" fmla="*/ 124 w 138"/>
                <a:gd name="T39" fmla="*/ 93 h 136"/>
                <a:gd name="T40" fmla="*/ 107 w 138"/>
                <a:gd name="T41" fmla="*/ 103 h 136"/>
                <a:gd name="T42" fmla="*/ 103 w 138"/>
                <a:gd name="T43" fmla="*/ 104 h 136"/>
                <a:gd name="T44" fmla="*/ 101 w 138"/>
                <a:gd name="T45" fmla="*/ 108 h 136"/>
                <a:gd name="T46" fmla="*/ 91 w 138"/>
                <a:gd name="T47" fmla="*/ 125 h 136"/>
                <a:gd name="T48" fmla="*/ 72 w 138"/>
                <a:gd name="T49" fmla="*/ 119 h 136"/>
                <a:gd name="T50" fmla="*/ 68 w 138"/>
                <a:gd name="T51" fmla="*/ 117 h 136"/>
                <a:gd name="T52" fmla="*/ 68 w 138"/>
                <a:gd name="T53" fmla="*/ 117 h 136"/>
                <a:gd name="T54" fmla="*/ 64 w 138"/>
                <a:gd name="T55" fmla="*/ 119 h 136"/>
                <a:gd name="T56" fmla="*/ 45 w 138"/>
                <a:gd name="T57" fmla="*/ 123 h 136"/>
                <a:gd name="T58" fmla="*/ 35 w 138"/>
                <a:gd name="T59" fmla="*/ 106 h 136"/>
                <a:gd name="T60" fmla="*/ 34 w 138"/>
                <a:gd name="T61" fmla="*/ 102 h 136"/>
                <a:gd name="T62" fmla="*/ 30 w 138"/>
                <a:gd name="T63" fmla="*/ 101 h 136"/>
                <a:gd name="T64" fmla="*/ 13 w 138"/>
                <a:gd name="T65" fmla="*/ 90 h 136"/>
                <a:gd name="T66" fmla="*/ 18 w 138"/>
                <a:gd name="T67" fmla="*/ 71 h 136"/>
                <a:gd name="T68" fmla="*/ 20 w 138"/>
                <a:gd name="T69" fmla="*/ 67 h 136"/>
                <a:gd name="T70" fmla="*/ 19 w 138"/>
                <a:gd name="T71" fmla="*/ 64 h 136"/>
                <a:gd name="T72" fmla="*/ 14 w 138"/>
                <a:gd name="T73" fmla="*/ 44 h 136"/>
                <a:gd name="T74" fmla="*/ 31 w 138"/>
                <a:gd name="T75" fmla="*/ 35 h 136"/>
                <a:gd name="T76" fmla="*/ 35 w 138"/>
                <a:gd name="T77" fmla="*/ 33 h 136"/>
                <a:gd name="T78" fmla="*/ 37 w 138"/>
                <a:gd name="T79" fmla="*/ 29 h 136"/>
                <a:gd name="T80" fmla="*/ 47 w 138"/>
                <a:gd name="T81" fmla="*/ 12 h 136"/>
                <a:gd name="T82" fmla="*/ 66 w 138"/>
                <a:gd name="T83" fmla="*/ 18 h 136"/>
                <a:gd name="T84" fmla="*/ 70 w 138"/>
                <a:gd name="T85" fmla="*/ 20 h 136"/>
                <a:gd name="T86" fmla="*/ 74 w 138"/>
                <a:gd name="T87" fmla="*/ 18 h 136"/>
                <a:gd name="T88" fmla="*/ 93 w 138"/>
                <a:gd name="T89" fmla="*/ 14 h 136"/>
                <a:gd name="T90" fmla="*/ 103 w 138"/>
                <a:gd name="T91" fmla="*/ 31 h 136"/>
                <a:gd name="T92" fmla="*/ 104 w 138"/>
                <a:gd name="T93" fmla="*/ 35 h 136"/>
                <a:gd name="T94" fmla="*/ 108 w 138"/>
                <a:gd name="T95" fmla="*/ 36 h 136"/>
                <a:gd name="T96" fmla="*/ 125 w 138"/>
                <a:gd name="T97" fmla="*/ 47 h 136"/>
                <a:gd name="T98" fmla="*/ 120 w 138"/>
                <a:gd name="T99" fmla="*/ 66 h 136"/>
                <a:gd name="T100" fmla="*/ 118 w 138"/>
                <a:gd name="T101" fmla="*/ 70 h 136"/>
                <a:gd name="T102" fmla="*/ 119 w 138"/>
                <a:gd name="T103" fmla="*/ 7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8" h="136">
                  <a:moveTo>
                    <a:pt x="134" y="43"/>
                  </a:moveTo>
                  <a:cubicBezTo>
                    <a:pt x="131" y="34"/>
                    <a:pt x="122" y="28"/>
                    <a:pt x="113" y="27"/>
                  </a:cubicBezTo>
                  <a:cubicBezTo>
                    <a:pt x="112" y="17"/>
                    <a:pt x="106" y="9"/>
                    <a:pt x="97" y="5"/>
                  </a:cubicBezTo>
                  <a:cubicBezTo>
                    <a:pt x="88" y="1"/>
                    <a:pt x="78" y="2"/>
                    <a:pt x="70" y="8"/>
                  </a:cubicBezTo>
                  <a:cubicBezTo>
                    <a:pt x="63" y="2"/>
                    <a:pt x="53" y="0"/>
                    <a:pt x="44" y="3"/>
                  </a:cubicBezTo>
                  <a:cubicBezTo>
                    <a:pt x="35" y="7"/>
                    <a:pt x="28" y="15"/>
                    <a:pt x="27" y="25"/>
                  </a:cubicBezTo>
                  <a:cubicBezTo>
                    <a:pt x="18" y="26"/>
                    <a:pt x="9" y="32"/>
                    <a:pt x="5" y="40"/>
                  </a:cubicBezTo>
                  <a:cubicBezTo>
                    <a:pt x="1" y="49"/>
                    <a:pt x="3" y="59"/>
                    <a:pt x="9" y="67"/>
                  </a:cubicBezTo>
                  <a:cubicBezTo>
                    <a:pt x="2" y="74"/>
                    <a:pt x="0" y="85"/>
                    <a:pt x="4" y="94"/>
                  </a:cubicBezTo>
                  <a:cubicBezTo>
                    <a:pt x="7" y="103"/>
                    <a:pt x="16" y="109"/>
                    <a:pt x="25" y="110"/>
                  </a:cubicBezTo>
                  <a:cubicBezTo>
                    <a:pt x="26" y="120"/>
                    <a:pt x="32" y="128"/>
                    <a:pt x="41" y="132"/>
                  </a:cubicBezTo>
                  <a:cubicBezTo>
                    <a:pt x="50" y="136"/>
                    <a:pt x="60" y="135"/>
                    <a:pt x="68" y="129"/>
                  </a:cubicBezTo>
                  <a:cubicBezTo>
                    <a:pt x="72" y="133"/>
                    <a:pt x="79" y="135"/>
                    <a:pt x="85" y="135"/>
                  </a:cubicBezTo>
                  <a:cubicBezTo>
                    <a:pt x="88" y="135"/>
                    <a:pt x="91" y="135"/>
                    <a:pt x="94" y="134"/>
                  </a:cubicBezTo>
                  <a:cubicBezTo>
                    <a:pt x="103" y="130"/>
                    <a:pt x="110" y="122"/>
                    <a:pt x="111" y="112"/>
                  </a:cubicBezTo>
                  <a:cubicBezTo>
                    <a:pt x="120" y="111"/>
                    <a:pt x="129" y="105"/>
                    <a:pt x="133" y="97"/>
                  </a:cubicBezTo>
                  <a:cubicBezTo>
                    <a:pt x="137" y="88"/>
                    <a:pt x="135" y="78"/>
                    <a:pt x="129" y="70"/>
                  </a:cubicBezTo>
                  <a:cubicBezTo>
                    <a:pt x="136" y="63"/>
                    <a:pt x="138" y="52"/>
                    <a:pt x="134" y="43"/>
                  </a:cubicBezTo>
                  <a:close/>
                  <a:moveTo>
                    <a:pt x="119" y="73"/>
                  </a:moveTo>
                  <a:cubicBezTo>
                    <a:pt x="125" y="78"/>
                    <a:pt x="127" y="86"/>
                    <a:pt x="124" y="93"/>
                  </a:cubicBezTo>
                  <a:cubicBezTo>
                    <a:pt x="121" y="99"/>
                    <a:pt x="114" y="103"/>
                    <a:pt x="107" y="103"/>
                  </a:cubicBezTo>
                  <a:cubicBezTo>
                    <a:pt x="105" y="102"/>
                    <a:pt x="104" y="103"/>
                    <a:pt x="103" y="104"/>
                  </a:cubicBezTo>
                  <a:cubicBezTo>
                    <a:pt x="102" y="105"/>
                    <a:pt x="101" y="106"/>
                    <a:pt x="101" y="108"/>
                  </a:cubicBezTo>
                  <a:cubicBezTo>
                    <a:pt x="102" y="115"/>
                    <a:pt x="98" y="122"/>
                    <a:pt x="91" y="125"/>
                  </a:cubicBezTo>
                  <a:cubicBezTo>
                    <a:pt x="84" y="127"/>
                    <a:pt x="76" y="125"/>
                    <a:pt x="72" y="119"/>
                  </a:cubicBezTo>
                  <a:cubicBezTo>
                    <a:pt x="71" y="118"/>
                    <a:pt x="69" y="117"/>
                    <a:pt x="68" y="117"/>
                  </a:cubicBezTo>
                  <a:cubicBezTo>
                    <a:pt x="68" y="117"/>
                    <a:pt x="68" y="117"/>
                    <a:pt x="68" y="117"/>
                  </a:cubicBezTo>
                  <a:cubicBezTo>
                    <a:pt x="66" y="117"/>
                    <a:pt x="65" y="118"/>
                    <a:pt x="64" y="119"/>
                  </a:cubicBezTo>
                  <a:cubicBezTo>
                    <a:pt x="59" y="124"/>
                    <a:pt x="51" y="126"/>
                    <a:pt x="45" y="123"/>
                  </a:cubicBezTo>
                  <a:cubicBezTo>
                    <a:pt x="38" y="121"/>
                    <a:pt x="34" y="114"/>
                    <a:pt x="35" y="106"/>
                  </a:cubicBezTo>
                  <a:cubicBezTo>
                    <a:pt x="35" y="105"/>
                    <a:pt x="35" y="103"/>
                    <a:pt x="34" y="102"/>
                  </a:cubicBezTo>
                  <a:cubicBezTo>
                    <a:pt x="33" y="101"/>
                    <a:pt x="31" y="101"/>
                    <a:pt x="30" y="101"/>
                  </a:cubicBezTo>
                  <a:cubicBezTo>
                    <a:pt x="22" y="101"/>
                    <a:pt x="16" y="97"/>
                    <a:pt x="13" y="90"/>
                  </a:cubicBezTo>
                  <a:cubicBezTo>
                    <a:pt x="10" y="83"/>
                    <a:pt x="12" y="76"/>
                    <a:pt x="18" y="71"/>
                  </a:cubicBezTo>
                  <a:cubicBezTo>
                    <a:pt x="19" y="70"/>
                    <a:pt x="20" y="69"/>
                    <a:pt x="20" y="67"/>
                  </a:cubicBezTo>
                  <a:cubicBezTo>
                    <a:pt x="20" y="66"/>
                    <a:pt x="20" y="65"/>
                    <a:pt x="19" y="64"/>
                  </a:cubicBezTo>
                  <a:cubicBezTo>
                    <a:pt x="13" y="59"/>
                    <a:pt x="11" y="51"/>
                    <a:pt x="14" y="44"/>
                  </a:cubicBezTo>
                  <a:cubicBezTo>
                    <a:pt x="17" y="38"/>
                    <a:pt x="24" y="34"/>
                    <a:pt x="31" y="35"/>
                  </a:cubicBezTo>
                  <a:cubicBezTo>
                    <a:pt x="33" y="35"/>
                    <a:pt x="34" y="34"/>
                    <a:pt x="35" y="33"/>
                  </a:cubicBezTo>
                  <a:cubicBezTo>
                    <a:pt x="36" y="32"/>
                    <a:pt x="37" y="31"/>
                    <a:pt x="37" y="29"/>
                  </a:cubicBezTo>
                  <a:cubicBezTo>
                    <a:pt x="36" y="22"/>
                    <a:pt x="40" y="15"/>
                    <a:pt x="47" y="12"/>
                  </a:cubicBezTo>
                  <a:cubicBezTo>
                    <a:pt x="54" y="10"/>
                    <a:pt x="62" y="12"/>
                    <a:pt x="66" y="18"/>
                  </a:cubicBezTo>
                  <a:cubicBezTo>
                    <a:pt x="67" y="19"/>
                    <a:pt x="69" y="20"/>
                    <a:pt x="70" y="20"/>
                  </a:cubicBezTo>
                  <a:cubicBezTo>
                    <a:pt x="72" y="20"/>
                    <a:pt x="73" y="19"/>
                    <a:pt x="74" y="18"/>
                  </a:cubicBezTo>
                  <a:cubicBezTo>
                    <a:pt x="79" y="13"/>
                    <a:pt x="87" y="11"/>
                    <a:pt x="93" y="14"/>
                  </a:cubicBezTo>
                  <a:cubicBezTo>
                    <a:pt x="100" y="17"/>
                    <a:pt x="104" y="23"/>
                    <a:pt x="103" y="31"/>
                  </a:cubicBezTo>
                  <a:cubicBezTo>
                    <a:pt x="103" y="32"/>
                    <a:pt x="103" y="34"/>
                    <a:pt x="104" y="35"/>
                  </a:cubicBezTo>
                  <a:cubicBezTo>
                    <a:pt x="105" y="36"/>
                    <a:pt x="107" y="36"/>
                    <a:pt x="108" y="36"/>
                  </a:cubicBezTo>
                  <a:cubicBezTo>
                    <a:pt x="116" y="36"/>
                    <a:pt x="122" y="40"/>
                    <a:pt x="125" y="47"/>
                  </a:cubicBezTo>
                  <a:cubicBezTo>
                    <a:pt x="128" y="54"/>
                    <a:pt x="126" y="61"/>
                    <a:pt x="120" y="66"/>
                  </a:cubicBezTo>
                  <a:cubicBezTo>
                    <a:pt x="119" y="67"/>
                    <a:pt x="118" y="68"/>
                    <a:pt x="118" y="70"/>
                  </a:cubicBezTo>
                  <a:cubicBezTo>
                    <a:pt x="118" y="71"/>
                    <a:pt x="118" y="72"/>
                    <a:pt x="119" y="7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Freeform 333">
              <a:extLst>
                <a:ext uri="{FF2B5EF4-FFF2-40B4-BE49-F238E27FC236}">
                  <a16:creationId xmlns:a16="http://schemas.microsoft.com/office/drawing/2014/main" id="{0FC390A8-3887-92A5-9DD0-C79151B5CB8F}"/>
                </a:ext>
              </a:extLst>
            </p:cNvPr>
            <p:cNvSpPr>
              <a:spLocks noEditPoints="1"/>
            </p:cNvSpPr>
            <p:nvPr/>
          </p:nvSpPr>
          <p:spPr bwMode="auto">
            <a:xfrm>
              <a:off x="7739063" y="4662488"/>
              <a:ext cx="115888" cy="101600"/>
            </a:xfrm>
            <a:custGeom>
              <a:avLst/>
              <a:gdLst>
                <a:gd name="T0" fmla="*/ 39 w 58"/>
                <a:gd name="T1" fmla="*/ 2 h 51"/>
                <a:gd name="T2" fmla="*/ 29 w 58"/>
                <a:gd name="T3" fmla="*/ 0 h 51"/>
                <a:gd name="T4" fmla="*/ 5 w 58"/>
                <a:gd name="T5" fmla="*/ 15 h 51"/>
                <a:gd name="T6" fmla="*/ 19 w 58"/>
                <a:gd name="T7" fmla="*/ 49 h 51"/>
                <a:gd name="T8" fmla="*/ 29 w 58"/>
                <a:gd name="T9" fmla="*/ 51 h 51"/>
                <a:gd name="T10" fmla="*/ 53 w 58"/>
                <a:gd name="T11" fmla="*/ 36 h 51"/>
                <a:gd name="T12" fmla="*/ 39 w 58"/>
                <a:gd name="T13" fmla="*/ 2 h 51"/>
                <a:gd name="T14" fmla="*/ 44 w 58"/>
                <a:gd name="T15" fmla="*/ 32 h 51"/>
                <a:gd name="T16" fmla="*/ 29 w 58"/>
                <a:gd name="T17" fmla="*/ 42 h 51"/>
                <a:gd name="T18" fmla="*/ 22 w 58"/>
                <a:gd name="T19" fmla="*/ 40 h 51"/>
                <a:gd name="T20" fmla="*/ 14 w 58"/>
                <a:gd name="T21" fmla="*/ 19 h 51"/>
                <a:gd name="T22" fmla="*/ 29 w 58"/>
                <a:gd name="T23" fmla="*/ 9 h 51"/>
                <a:gd name="T24" fmla="*/ 35 w 58"/>
                <a:gd name="T25" fmla="*/ 11 h 51"/>
                <a:gd name="T26" fmla="*/ 44 w 58"/>
                <a:gd name="T27"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1">
                  <a:moveTo>
                    <a:pt x="39" y="2"/>
                  </a:moveTo>
                  <a:cubicBezTo>
                    <a:pt x="36" y="0"/>
                    <a:pt x="33" y="0"/>
                    <a:pt x="29" y="0"/>
                  </a:cubicBezTo>
                  <a:cubicBezTo>
                    <a:pt x="19" y="0"/>
                    <a:pt x="10" y="6"/>
                    <a:pt x="5" y="15"/>
                  </a:cubicBezTo>
                  <a:cubicBezTo>
                    <a:pt x="0" y="28"/>
                    <a:pt x="6" y="43"/>
                    <a:pt x="19" y="49"/>
                  </a:cubicBezTo>
                  <a:cubicBezTo>
                    <a:pt x="22" y="51"/>
                    <a:pt x="25" y="51"/>
                    <a:pt x="29" y="51"/>
                  </a:cubicBezTo>
                  <a:cubicBezTo>
                    <a:pt x="39" y="51"/>
                    <a:pt x="48" y="45"/>
                    <a:pt x="53" y="36"/>
                  </a:cubicBezTo>
                  <a:cubicBezTo>
                    <a:pt x="58" y="23"/>
                    <a:pt x="52" y="8"/>
                    <a:pt x="39" y="2"/>
                  </a:cubicBezTo>
                  <a:close/>
                  <a:moveTo>
                    <a:pt x="44" y="32"/>
                  </a:moveTo>
                  <a:cubicBezTo>
                    <a:pt x="41" y="38"/>
                    <a:pt x="35" y="42"/>
                    <a:pt x="29" y="42"/>
                  </a:cubicBezTo>
                  <a:cubicBezTo>
                    <a:pt x="27" y="42"/>
                    <a:pt x="25" y="41"/>
                    <a:pt x="22" y="40"/>
                  </a:cubicBezTo>
                  <a:cubicBezTo>
                    <a:pt x="14" y="37"/>
                    <a:pt x="11" y="27"/>
                    <a:pt x="14" y="19"/>
                  </a:cubicBezTo>
                  <a:cubicBezTo>
                    <a:pt x="17" y="13"/>
                    <a:pt x="23" y="9"/>
                    <a:pt x="29" y="9"/>
                  </a:cubicBezTo>
                  <a:cubicBezTo>
                    <a:pt x="31" y="9"/>
                    <a:pt x="33" y="10"/>
                    <a:pt x="35" y="11"/>
                  </a:cubicBezTo>
                  <a:cubicBezTo>
                    <a:pt x="44" y="14"/>
                    <a:pt x="47" y="24"/>
                    <a:pt x="44"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31" name="TextBox 30">
            <a:extLst>
              <a:ext uri="{FF2B5EF4-FFF2-40B4-BE49-F238E27FC236}">
                <a16:creationId xmlns:a16="http://schemas.microsoft.com/office/drawing/2014/main" id="{0EB9768B-495F-DC32-1F98-4CAFADE2689B}"/>
              </a:ext>
            </a:extLst>
          </p:cNvPr>
          <p:cNvSpPr txBox="1"/>
          <p:nvPr/>
        </p:nvSpPr>
        <p:spPr>
          <a:xfrm>
            <a:off x="753912" y="4809518"/>
            <a:ext cx="2296507" cy="14219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lang="en-US" sz="1600">
                <a:latin typeface="+mn-lt"/>
                <a:ea typeface="Montserrat Light" charset="0"/>
                <a:cs typeface="Montserrat Light" charset="0"/>
              </a:rPr>
              <a:t>Completes one of the pending Appendix K Objectives related to restructuring settings or ending subminimum wage arrangements </a:t>
            </a:r>
          </a:p>
        </p:txBody>
      </p:sp>
      <p:sp>
        <p:nvSpPr>
          <p:cNvPr id="33" name="TextBox 32">
            <a:extLst>
              <a:ext uri="{FF2B5EF4-FFF2-40B4-BE49-F238E27FC236}">
                <a16:creationId xmlns:a16="http://schemas.microsoft.com/office/drawing/2014/main" id="{2B6E25E0-B8E9-17F8-3039-F35903CCA732}"/>
              </a:ext>
            </a:extLst>
          </p:cNvPr>
          <p:cNvSpPr txBox="1"/>
          <p:nvPr/>
        </p:nvSpPr>
        <p:spPr>
          <a:xfrm>
            <a:off x="1023109" y="2696171"/>
            <a:ext cx="10639227" cy="367280"/>
          </a:xfrm>
          <a:prstGeom prst="rect">
            <a:avLst/>
          </a:prstGeom>
          <a:noFill/>
        </p:spPr>
        <p:txBody>
          <a:bodyPr wrap="square" rtlCol="0">
            <a:spAutoFit/>
          </a:bodyPr>
          <a:lstStyle/>
          <a:p>
            <a:pPr marL="0" marR="0" lvl="0" indent="0" algn="l" defTabSz="914400" rtl="0" eaLnBrk="1" fontAlgn="auto" latinLnBrk="0" hangingPunct="1">
              <a:lnSpc>
                <a:spcPct val="103000"/>
              </a:lnSpc>
              <a:spcBef>
                <a:spcPts val="1000"/>
              </a:spcBef>
              <a:spcAft>
                <a:spcPts val="0"/>
              </a:spcAft>
              <a:buClr>
                <a:srgbClr val="787878"/>
              </a:buClr>
              <a:buSzPct val="75000"/>
              <a:buFont typeface="Arial" panose="020B0604020202020204" pitchFamily="34" charset="0"/>
              <a:buNone/>
              <a:tabLst/>
              <a:defRPr/>
            </a:pPr>
            <a:r>
              <a:rPr kumimoji="0" lang="en-US" b="0" i="0" u="none" strike="noStrike" kern="1200" cap="none" spc="-30" normalizeH="0" baseline="0" noProof="0">
                <a:ln>
                  <a:noFill/>
                </a:ln>
                <a:solidFill>
                  <a:prstClr val="black"/>
                </a:solidFill>
                <a:effectLst/>
                <a:uLnTx/>
                <a:uFillTx/>
                <a:ea typeface="Montserrat Light" charset="0"/>
                <a:cs typeface="Montserrat Light" charset="0"/>
              </a:rPr>
              <a:t>Plan for transitioning individuals from a congregate to a non-congregate, community-based setting</a:t>
            </a:r>
          </a:p>
        </p:txBody>
      </p:sp>
      <p:sp>
        <p:nvSpPr>
          <p:cNvPr id="34" name="TextBox 33">
            <a:extLst>
              <a:ext uri="{FF2B5EF4-FFF2-40B4-BE49-F238E27FC236}">
                <a16:creationId xmlns:a16="http://schemas.microsoft.com/office/drawing/2014/main" id="{E5CF0E08-2AD2-CB66-47B3-D4EBA24FC2F5}"/>
              </a:ext>
            </a:extLst>
          </p:cNvPr>
          <p:cNvSpPr txBox="1"/>
          <p:nvPr/>
        </p:nvSpPr>
        <p:spPr>
          <a:xfrm>
            <a:off x="4204949" y="4809518"/>
            <a:ext cx="2276336" cy="1323439"/>
          </a:xfrm>
          <a:prstGeom prst="rect">
            <a:avLst/>
          </a:prstGeom>
          <a:noFill/>
        </p:spPr>
        <p:txBody>
          <a:bodyPr wrap="square" rtlCol="0">
            <a:spAutoFit/>
          </a:bodyPr>
          <a:lstStyle/>
          <a:p>
            <a:r>
              <a:rPr lang="en-US" sz="1600">
                <a:latin typeface="+mn-lt"/>
              </a:rPr>
              <a:t>The number of people or settings impacted is significant for the agency and represents real transformation</a:t>
            </a:r>
          </a:p>
        </p:txBody>
      </p:sp>
      <p:sp>
        <p:nvSpPr>
          <p:cNvPr id="35" name="TextBox 34">
            <a:extLst>
              <a:ext uri="{FF2B5EF4-FFF2-40B4-BE49-F238E27FC236}">
                <a16:creationId xmlns:a16="http://schemas.microsoft.com/office/drawing/2014/main" id="{7FD4800E-638B-FCF1-EF22-F31BF3CD8CCE}"/>
              </a:ext>
            </a:extLst>
          </p:cNvPr>
          <p:cNvSpPr txBox="1"/>
          <p:nvPr/>
        </p:nvSpPr>
        <p:spPr>
          <a:xfrm>
            <a:off x="7225563" y="4809518"/>
            <a:ext cx="2067540"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600" b="0" i="0" u="none" strike="noStrike" kern="1200" cap="none" spc="-30" normalizeH="0" baseline="0" noProof="0">
                <a:ln>
                  <a:noFill/>
                </a:ln>
                <a:solidFill>
                  <a:prstClr val="black"/>
                </a:solidFill>
                <a:effectLst/>
                <a:uLnTx/>
                <a:uFillTx/>
                <a:ea typeface="Montserrat Light" charset="0"/>
                <a:cs typeface="Montserrat Light" charset="0"/>
              </a:rPr>
              <a:t>Tests a new approach for the agency with the potential for growth and capacity to serve more individuals</a:t>
            </a:r>
          </a:p>
        </p:txBody>
      </p:sp>
      <p:pic>
        <p:nvPicPr>
          <p:cNvPr id="5" name="Graphic 4" descr="Completed with solid fill">
            <a:extLst>
              <a:ext uri="{FF2B5EF4-FFF2-40B4-BE49-F238E27FC236}">
                <a16:creationId xmlns:a16="http://schemas.microsoft.com/office/drawing/2014/main" id="{340A21AA-B471-4495-E993-35B49BD830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926" y="2309295"/>
            <a:ext cx="548640" cy="548640"/>
          </a:xfrm>
          <a:prstGeom prst="rect">
            <a:avLst/>
          </a:prstGeom>
        </p:spPr>
      </p:pic>
      <p:pic>
        <p:nvPicPr>
          <p:cNvPr id="38" name="Graphic 37" descr="Cycle with people outline">
            <a:extLst>
              <a:ext uri="{FF2B5EF4-FFF2-40B4-BE49-F238E27FC236}">
                <a16:creationId xmlns:a16="http://schemas.microsoft.com/office/drawing/2014/main" id="{53A142C7-E758-62F5-08AF-A9742A9440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6099" y="4322449"/>
            <a:ext cx="640080" cy="640080"/>
          </a:xfrm>
          <a:prstGeom prst="rect">
            <a:avLst/>
          </a:prstGeom>
        </p:spPr>
      </p:pic>
      <p:sp>
        <p:nvSpPr>
          <p:cNvPr id="2" name="Content Placeholder 2">
            <a:extLst>
              <a:ext uri="{FF2B5EF4-FFF2-40B4-BE49-F238E27FC236}">
                <a16:creationId xmlns:a16="http://schemas.microsoft.com/office/drawing/2014/main" id="{D5FB8094-B677-94F7-555C-4B8021E66E32}"/>
              </a:ext>
            </a:extLst>
          </p:cNvPr>
          <p:cNvSpPr txBox="1">
            <a:spLocks/>
          </p:cNvSpPr>
          <p:nvPr/>
        </p:nvSpPr>
        <p:spPr>
          <a:xfrm>
            <a:off x="9857626" y="4397474"/>
            <a:ext cx="2067540" cy="398486"/>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ea typeface="Montserrat" charset="0"/>
                <a:cs typeface="Montserrat" charset="0"/>
              </a:rPr>
              <a:t>NEW PROGRAMS</a:t>
            </a:r>
          </a:p>
        </p:txBody>
      </p:sp>
      <p:sp>
        <p:nvSpPr>
          <p:cNvPr id="12" name="TextBox 11">
            <a:extLst>
              <a:ext uri="{FF2B5EF4-FFF2-40B4-BE49-F238E27FC236}">
                <a16:creationId xmlns:a16="http://schemas.microsoft.com/office/drawing/2014/main" id="{1888176D-B50E-2797-4372-D5E043D20072}"/>
              </a:ext>
            </a:extLst>
          </p:cNvPr>
          <p:cNvSpPr txBox="1"/>
          <p:nvPr/>
        </p:nvSpPr>
        <p:spPr>
          <a:xfrm>
            <a:off x="9857626" y="4772890"/>
            <a:ext cx="2067540"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600" b="0" i="0" u="none" strike="noStrike" kern="1200" cap="none" spc="-30" normalizeH="0" baseline="0" noProof="0">
                <a:ln>
                  <a:noFill/>
                </a:ln>
                <a:solidFill>
                  <a:prstClr val="black"/>
                </a:solidFill>
                <a:effectLst/>
                <a:uLnTx/>
                <a:uFillTx/>
                <a:ea typeface="Montserrat Light" charset="0"/>
                <a:cs typeface="Montserrat Light" charset="0"/>
              </a:rPr>
              <a:t>Creates or expands an agency’s capacity to provide individualized supports through new programs or offerings</a:t>
            </a:r>
          </a:p>
        </p:txBody>
      </p:sp>
      <p:pic>
        <p:nvPicPr>
          <p:cNvPr id="32" name="Graphic 31" descr="Badge Follow outline">
            <a:extLst>
              <a:ext uri="{FF2B5EF4-FFF2-40B4-BE49-F238E27FC236}">
                <a16:creationId xmlns:a16="http://schemas.microsoft.com/office/drawing/2014/main" id="{5A90B494-553D-5BFC-7B42-EFD197356B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2078" y="4353615"/>
            <a:ext cx="457200" cy="457200"/>
          </a:xfrm>
          <a:prstGeom prst="rect">
            <a:avLst/>
          </a:prstGeom>
        </p:spPr>
      </p:pic>
      <p:grpSp>
        <p:nvGrpSpPr>
          <p:cNvPr id="22" name="Group 21">
            <a:extLst>
              <a:ext uri="{FF2B5EF4-FFF2-40B4-BE49-F238E27FC236}">
                <a16:creationId xmlns:a16="http://schemas.microsoft.com/office/drawing/2014/main" id="{5968502D-AA8B-F1A7-3D6D-130EB343059C}"/>
              </a:ext>
            </a:extLst>
          </p:cNvPr>
          <p:cNvGrpSpPr/>
          <p:nvPr/>
        </p:nvGrpSpPr>
        <p:grpSpPr>
          <a:xfrm>
            <a:off x="11435926" y="84021"/>
            <a:ext cx="604475" cy="604475"/>
            <a:chOff x="10180752" y="2712924"/>
            <a:chExt cx="1005840" cy="1005840"/>
          </a:xfrm>
        </p:grpSpPr>
        <p:grpSp>
          <p:nvGrpSpPr>
            <p:cNvPr id="3" name="Group 2">
              <a:extLst>
                <a:ext uri="{FF2B5EF4-FFF2-40B4-BE49-F238E27FC236}">
                  <a16:creationId xmlns:a16="http://schemas.microsoft.com/office/drawing/2014/main" id="{48A5259B-5B4D-044C-8D2B-CEDC535B6001}"/>
                </a:ext>
              </a:extLst>
            </p:cNvPr>
            <p:cNvGrpSpPr/>
            <p:nvPr/>
          </p:nvGrpSpPr>
          <p:grpSpPr>
            <a:xfrm>
              <a:off x="10180752" y="2712924"/>
              <a:ext cx="1005840" cy="1005840"/>
              <a:chOff x="10403149" y="2405015"/>
              <a:chExt cx="1005840" cy="1005840"/>
            </a:xfrm>
          </p:grpSpPr>
          <p:sp>
            <p:nvSpPr>
              <p:cNvPr id="4" name="Oval 58">
                <a:extLst>
                  <a:ext uri="{FF2B5EF4-FFF2-40B4-BE49-F238E27FC236}">
                    <a16:creationId xmlns:a16="http://schemas.microsoft.com/office/drawing/2014/main" id="{CA5A064F-73BF-7B71-928D-DCCB5029709E}"/>
                  </a:ext>
                </a:extLst>
              </p:cNvPr>
              <p:cNvSpPr>
                <a:spLocks noChangeArrowheads="1"/>
              </p:cNvSpPr>
              <p:nvPr/>
            </p:nvSpPr>
            <p:spPr bwMode="auto">
              <a:xfrm>
                <a:off x="10403149" y="2405015"/>
                <a:ext cx="1005840" cy="1005840"/>
              </a:xfrm>
              <a:prstGeom prst="ellipse">
                <a:avLst/>
              </a:prstGeom>
              <a:solidFill>
                <a:srgbClr val="ED8C0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Graphic 4">
                <a:extLst>
                  <a:ext uri="{FF2B5EF4-FFF2-40B4-BE49-F238E27FC236}">
                    <a16:creationId xmlns:a16="http://schemas.microsoft.com/office/drawing/2014/main" id="{3DE55F44-09AE-1F43-82C7-728AE243633B}"/>
                  </a:ext>
                </a:extLst>
              </p:cNvPr>
              <p:cNvSpPr/>
              <p:nvPr/>
            </p:nvSpPr>
            <p:spPr>
              <a:xfrm>
                <a:off x="10577598" y="2579773"/>
                <a:ext cx="656943" cy="656324"/>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09 w 362313"/>
                  <a:gd name="connsiteY3" fmla="*/ 181305 h 361971"/>
                  <a:gd name="connsiteX4" fmla="*/ 362309 w 362313"/>
                  <a:gd name="connsiteY4" fmla="*/ 181305 h 361971"/>
                  <a:gd name="connsiteX5" fmla="*/ 181474 w 362313"/>
                  <a:gd name="connsiteY5" fmla="*/ 0 h 361971"/>
                  <a:gd name="connsiteX6" fmla="*/ 181474 w 362313"/>
                  <a:gd name="connsiteY6" fmla="*/ 348565 h 361971"/>
                  <a:gd name="connsiteX7" fmla="*/ 12780 w 362313"/>
                  <a:gd name="connsiteY7" fmla="*/ 180667 h 361971"/>
                  <a:gd name="connsiteX8" fmla="*/ 180835 w 362313"/>
                  <a:gd name="connsiteY8" fmla="*/ 12130 h 361971"/>
                  <a:gd name="connsiteX9" fmla="*/ 349529 w 362313"/>
                  <a:gd name="connsiteY9" fmla="*/ 180028 h 361971"/>
                  <a:gd name="connsiteX10" fmla="*/ 349529 w 362313"/>
                  <a:gd name="connsiteY10" fmla="*/ 180028 h 361971"/>
                  <a:gd name="connsiteX11" fmla="*/ 181474 w 362313"/>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0438"/>
                      <a:pt x="281796" y="0"/>
                      <a:pt x="181474" y="0"/>
                    </a:cubicBezTo>
                    <a:close/>
                    <a:moveTo>
                      <a:pt x="181474" y="348565"/>
                    </a:moveTo>
                    <a:cubicBezTo>
                      <a:pt x="88181" y="348565"/>
                      <a:pt x="12780" y="273235"/>
                      <a:pt x="12780" y="180667"/>
                    </a:cubicBezTo>
                    <a:cubicBezTo>
                      <a:pt x="12780" y="87461"/>
                      <a:pt x="88181" y="12130"/>
                      <a:pt x="180835" y="12130"/>
                    </a:cubicBezTo>
                    <a:cubicBezTo>
                      <a:pt x="274128" y="12130"/>
                      <a:pt x="349529" y="87461"/>
                      <a:pt x="349529" y="180028"/>
                    </a:cubicBezTo>
                    <a:cubicBezTo>
                      <a:pt x="349529" y="180028"/>
                      <a:pt x="349529" y="180028"/>
                      <a:pt x="349529" y="180028"/>
                    </a:cubicBezTo>
                    <a:cubicBezTo>
                      <a:pt x="350168" y="273235"/>
                      <a:pt x="274767" y="348565"/>
                      <a:pt x="181474" y="348565"/>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10" name="Graphic 9" descr="Checklist with solid fill">
              <a:extLst>
                <a:ext uri="{FF2B5EF4-FFF2-40B4-BE49-F238E27FC236}">
                  <a16:creationId xmlns:a16="http://schemas.microsoft.com/office/drawing/2014/main" id="{F779C1BD-7AF0-1D7F-FFAD-FA507995E4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55072" y="2985465"/>
              <a:ext cx="457200" cy="457200"/>
            </a:xfrm>
            <a:prstGeom prst="rect">
              <a:avLst/>
            </a:prstGeom>
          </p:spPr>
        </p:pic>
      </p:grpSp>
    </p:spTree>
    <p:extLst>
      <p:ext uri="{BB962C8B-B14F-4D97-AF65-F5344CB8AC3E}">
        <p14:creationId xmlns:p14="http://schemas.microsoft.com/office/powerpoint/2010/main" val="2061736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DC2212-CF8A-604A-7ECA-305E90C39E85}"/>
              </a:ext>
            </a:extLst>
          </p:cNvPr>
          <p:cNvSpPr txBox="1"/>
          <p:nvPr/>
        </p:nvSpPr>
        <p:spPr>
          <a:xfrm>
            <a:off x="501652" y="317503"/>
            <a:ext cx="110325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Implementation Activities</a:t>
            </a:r>
          </a:p>
        </p:txBody>
      </p:sp>
      <p:sp>
        <p:nvSpPr>
          <p:cNvPr id="13" name="TextBox 12">
            <a:extLst>
              <a:ext uri="{FF2B5EF4-FFF2-40B4-BE49-F238E27FC236}">
                <a16:creationId xmlns:a16="http://schemas.microsoft.com/office/drawing/2014/main" id="{86369A52-9E2F-89BE-F8A0-2B7CBD8E222E}"/>
              </a:ext>
            </a:extLst>
          </p:cNvPr>
          <p:cNvSpPr txBox="1"/>
          <p:nvPr/>
        </p:nvSpPr>
        <p:spPr>
          <a:xfrm>
            <a:off x="426379" y="884781"/>
            <a:ext cx="1116858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As providers implement STEP transition plans, they must be sure to communicate </a:t>
            </a:r>
            <a:r>
              <a:rPr kumimoji="0" lang="en-US" sz="1800" b="0" i="0" u="sng" strike="noStrike" kern="1200" cap="none" spc="0" normalizeH="0" baseline="0" noProof="0">
                <a:ln>
                  <a:noFill/>
                </a:ln>
                <a:solidFill>
                  <a:prstClr val="black"/>
                </a:solidFill>
                <a:effectLst/>
                <a:uLnTx/>
                <a:uFillTx/>
                <a:latin typeface="Calibri" panose="020F0502020204030204"/>
                <a:ea typeface="+mn-ea"/>
                <a:cs typeface="+mn-cs"/>
              </a:rPr>
              <a:t>proactively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and </a:t>
            </a:r>
            <a:r>
              <a:rPr kumimoji="0" lang="en-US" sz="1800" b="0" i="0" u="sng" strike="noStrike" kern="1200" cap="none" spc="0" normalizeH="0" baseline="0" noProof="0">
                <a:ln>
                  <a:noFill/>
                </a:ln>
                <a:solidFill>
                  <a:prstClr val="black"/>
                </a:solidFill>
                <a:effectLst/>
                <a:uLnTx/>
                <a:uFillTx/>
                <a:latin typeface="Calibri" panose="020F0502020204030204"/>
                <a:ea typeface="+mn-ea"/>
                <a:cs typeface="+mn-cs"/>
              </a:rPr>
              <a:t>collaboratively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with individuals and their families, their support teams, and DDS.</a:t>
            </a:r>
          </a:p>
        </p:txBody>
      </p:sp>
      <p:sp>
        <p:nvSpPr>
          <p:cNvPr id="3" name="Oval 2">
            <a:extLst>
              <a:ext uri="{FF2B5EF4-FFF2-40B4-BE49-F238E27FC236}">
                <a16:creationId xmlns:a16="http://schemas.microsoft.com/office/drawing/2014/main" id="{D5297E66-BC82-20D1-A1D7-8645D1B55A5E}"/>
              </a:ext>
            </a:extLst>
          </p:cNvPr>
          <p:cNvSpPr/>
          <p:nvPr/>
        </p:nvSpPr>
        <p:spPr>
          <a:xfrm>
            <a:off x="326161" y="2489233"/>
            <a:ext cx="440656" cy="440656"/>
          </a:xfrm>
          <a:prstGeom prst="ellipse">
            <a:avLst/>
          </a:prstGeom>
          <a:solidFill>
            <a:srgbClr val="223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4" name="TextBox 3">
            <a:extLst>
              <a:ext uri="{FF2B5EF4-FFF2-40B4-BE49-F238E27FC236}">
                <a16:creationId xmlns:a16="http://schemas.microsoft.com/office/drawing/2014/main" id="{62A12411-D01D-BC36-87B9-96046F03013F}"/>
              </a:ext>
            </a:extLst>
          </p:cNvPr>
          <p:cNvSpPr txBox="1"/>
          <p:nvPr/>
        </p:nvSpPr>
        <p:spPr>
          <a:xfrm>
            <a:off x="901883" y="4465114"/>
            <a:ext cx="50325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 INDIVIDUAL AND FAMILY BUY-IN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ontserrat Light" charset="0"/>
                <a:cs typeface="Montserrat Light" charset="0"/>
              </a:rPr>
              <a:t>Communicate any changes in the plan to individuals and their families and get their approval before moving forward.</a:t>
            </a:r>
          </a:p>
        </p:txBody>
      </p:sp>
      <p:sp>
        <p:nvSpPr>
          <p:cNvPr id="7" name="TextBox 6">
            <a:extLst>
              <a:ext uri="{FF2B5EF4-FFF2-40B4-BE49-F238E27FC236}">
                <a16:creationId xmlns:a16="http://schemas.microsoft.com/office/drawing/2014/main" id="{2112A953-6E42-0CED-EA21-53D97343F07D}"/>
              </a:ext>
            </a:extLst>
          </p:cNvPr>
          <p:cNvSpPr txBox="1"/>
          <p:nvPr/>
        </p:nvSpPr>
        <p:spPr>
          <a:xfrm>
            <a:off x="901883" y="2489233"/>
            <a:ext cx="48045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PLAN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ontserrat Light" charset="0"/>
                <a:cs typeface="Montserrat Light" charset="0"/>
              </a:rPr>
              <a:t>Providers should communicate the details of the transition plan to staff and leadership at all levels of the agency so teams are aligned.</a:t>
            </a:r>
          </a:p>
        </p:txBody>
      </p:sp>
      <p:sp>
        <p:nvSpPr>
          <p:cNvPr id="10" name="TextBox 9">
            <a:extLst>
              <a:ext uri="{FF2B5EF4-FFF2-40B4-BE49-F238E27FC236}">
                <a16:creationId xmlns:a16="http://schemas.microsoft.com/office/drawing/2014/main" id="{750C7C1A-7D4B-AFAE-B714-2D79490B3353}"/>
              </a:ext>
            </a:extLst>
          </p:cNvPr>
          <p:cNvSpPr txBox="1"/>
          <p:nvPr/>
        </p:nvSpPr>
        <p:spPr>
          <a:xfrm>
            <a:off x="6645195" y="2489233"/>
            <a:ext cx="4889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INDIVIDUALIZED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ontserrat Light" charset="0"/>
                <a:cs typeface="Montserrat Light" charset="0"/>
              </a:rPr>
              <a:t>Each person transitioning has different needs and preferences. Case managers will guide individuals and their support teams through individual transition planning.</a:t>
            </a:r>
          </a:p>
        </p:txBody>
      </p:sp>
      <p:cxnSp>
        <p:nvCxnSpPr>
          <p:cNvPr id="22" name="Straight Connector 21">
            <a:extLst>
              <a:ext uri="{FF2B5EF4-FFF2-40B4-BE49-F238E27FC236}">
                <a16:creationId xmlns:a16="http://schemas.microsoft.com/office/drawing/2014/main" id="{809452C4-45DF-6F26-D190-CA5F61585562}"/>
              </a:ext>
            </a:extLst>
          </p:cNvPr>
          <p:cNvCxnSpPr>
            <a:cxnSpLocks/>
          </p:cNvCxnSpPr>
          <p:nvPr/>
        </p:nvCxnSpPr>
        <p:spPr>
          <a:xfrm>
            <a:off x="1011319" y="4770860"/>
            <a:ext cx="4847214" cy="0"/>
          </a:xfrm>
          <a:prstGeom prst="line">
            <a:avLst/>
          </a:prstGeom>
          <a:ln w="28575">
            <a:solidFill>
              <a:srgbClr val="22326E"/>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4041B3A-B69E-3337-6EC1-D5353AC43227}"/>
              </a:ext>
            </a:extLst>
          </p:cNvPr>
          <p:cNvSpPr/>
          <p:nvPr/>
        </p:nvSpPr>
        <p:spPr>
          <a:xfrm>
            <a:off x="326161" y="4465749"/>
            <a:ext cx="440656" cy="440656"/>
          </a:xfrm>
          <a:prstGeom prst="ellipse">
            <a:avLst/>
          </a:prstGeom>
          <a:solidFill>
            <a:srgbClr val="223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28" name="Oval 27">
            <a:extLst>
              <a:ext uri="{FF2B5EF4-FFF2-40B4-BE49-F238E27FC236}">
                <a16:creationId xmlns:a16="http://schemas.microsoft.com/office/drawing/2014/main" id="{5C865806-2A5E-27DF-3F4D-1FC13BEF1660}"/>
              </a:ext>
            </a:extLst>
          </p:cNvPr>
          <p:cNvSpPr/>
          <p:nvPr/>
        </p:nvSpPr>
        <p:spPr>
          <a:xfrm>
            <a:off x="6069472" y="2489233"/>
            <a:ext cx="440656" cy="440656"/>
          </a:xfrm>
          <a:prstGeom prst="ellipse">
            <a:avLst/>
          </a:prstGeom>
          <a:solidFill>
            <a:srgbClr val="223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cxnSp>
        <p:nvCxnSpPr>
          <p:cNvPr id="29" name="Straight Connector 28">
            <a:extLst>
              <a:ext uri="{FF2B5EF4-FFF2-40B4-BE49-F238E27FC236}">
                <a16:creationId xmlns:a16="http://schemas.microsoft.com/office/drawing/2014/main" id="{BDD4BDD5-7A58-1DDF-C59A-C734BFACD823}"/>
              </a:ext>
            </a:extLst>
          </p:cNvPr>
          <p:cNvCxnSpPr>
            <a:cxnSpLocks/>
          </p:cNvCxnSpPr>
          <p:nvPr/>
        </p:nvCxnSpPr>
        <p:spPr>
          <a:xfrm>
            <a:off x="986663" y="2782656"/>
            <a:ext cx="4584737" cy="0"/>
          </a:xfrm>
          <a:prstGeom prst="line">
            <a:avLst/>
          </a:prstGeom>
          <a:ln w="28575">
            <a:solidFill>
              <a:srgbClr val="22326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D7C27B-B3D3-9D43-A04F-E2D581DEE957}"/>
              </a:ext>
            </a:extLst>
          </p:cNvPr>
          <p:cNvCxnSpPr>
            <a:cxnSpLocks/>
          </p:cNvCxnSpPr>
          <p:nvPr/>
        </p:nvCxnSpPr>
        <p:spPr>
          <a:xfrm>
            <a:off x="6720710" y="2820516"/>
            <a:ext cx="4813944" cy="0"/>
          </a:xfrm>
          <a:prstGeom prst="line">
            <a:avLst/>
          </a:prstGeom>
          <a:ln w="28575">
            <a:solidFill>
              <a:srgbClr val="22326E"/>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3B44F96-292F-02F1-74C1-08391851D83C}"/>
              </a:ext>
            </a:extLst>
          </p:cNvPr>
          <p:cNvSpPr txBox="1"/>
          <p:nvPr/>
        </p:nvSpPr>
        <p:spPr>
          <a:xfrm>
            <a:off x="6645195" y="4462799"/>
            <a:ext cx="481394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ontserrat Light" charset="0"/>
                <a:cs typeface="Montserrat Light" charset="0"/>
              </a:rPr>
              <a:t>Once plans are approved, providers will work closely with individuals, their teams, and case managers to implement their plan in a way that works for them.</a:t>
            </a:r>
          </a:p>
        </p:txBody>
      </p:sp>
      <p:sp>
        <p:nvSpPr>
          <p:cNvPr id="37" name="Oval 36">
            <a:extLst>
              <a:ext uri="{FF2B5EF4-FFF2-40B4-BE49-F238E27FC236}">
                <a16:creationId xmlns:a16="http://schemas.microsoft.com/office/drawing/2014/main" id="{169B5FF8-2D18-6A06-C5B0-812778AB06E6}"/>
              </a:ext>
            </a:extLst>
          </p:cNvPr>
          <p:cNvSpPr/>
          <p:nvPr/>
        </p:nvSpPr>
        <p:spPr>
          <a:xfrm>
            <a:off x="6069472" y="4462799"/>
            <a:ext cx="440656" cy="440656"/>
          </a:xfrm>
          <a:prstGeom prst="ellipse">
            <a:avLst/>
          </a:prstGeom>
          <a:solidFill>
            <a:srgbClr val="223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cxnSp>
        <p:nvCxnSpPr>
          <p:cNvPr id="39" name="Straight Connector 38">
            <a:extLst>
              <a:ext uri="{FF2B5EF4-FFF2-40B4-BE49-F238E27FC236}">
                <a16:creationId xmlns:a16="http://schemas.microsoft.com/office/drawing/2014/main" id="{671DB322-A7ED-BDB0-4D84-B9609223A4A2}"/>
              </a:ext>
            </a:extLst>
          </p:cNvPr>
          <p:cNvCxnSpPr>
            <a:cxnSpLocks/>
          </p:cNvCxnSpPr>
          <p:nvPr/>
        </p:nvCxnSpPr>
        <p:spPr>
          <a:xfrm>
            <a:off x="6720710" y="4781761"/>
            <a:ext cx="4813944" cy="0"/>
          </a:xfrm>
          <a:prstGeom prst="line">
            <a:avLst/>
          </a:prstGeom>
          <a:ln w="28575">
            <a:solidFill>
              <a:srgbClr val="22326E"/>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845A3AF-6320-04EE-4651-D6584CDF736C}"/>
              </a:ext>
            </a:extLst>
          </p:cNvPr>
          <p:cNvGrpSpPr/>
          <p:nvPr/>
        </p:nvGrpSpPr>
        <p:grpSpPr>
          <a:xfrm>
            <a:off x="11435926" y="84021"/>
            <a:ext cx="604475" cy="604475"/>
            <a:chOff x="10839290" y="0"/>
            <a:chExt cx="1005840" cy="1005840"/>
          </a:xfrm>
        </p:grpSpPr>
        <p:sp>
          <p:nvSpPr>
            <p:cNvPr id="41" name="Oval 58">
              <a:extLst>
                <a:ext uri="{FF2B5EF4-FFF2-40B4-BE49-F238E27FC236}">
                  <a16:creationId xmlns:a16="http://schemas.microsoft.com/office/drawing/2014/main" id="{253B1A4E-0953-673C-355D-48500EBBD0A3}"/>
                </a:ext>
              </a:extLst>
            </p:cNvPr>
            <p:cNvSpPr>
              <a:spLocks noChangeArrowheads="1"/>
            </p:cNvSpPr>
            <p:nvPr/>
          </p:nvSpPr>
          <p:spPr bwMode="auto">
            <a:xfrm>
              <a:off x="10839290" y="0"/>
              <a:ext cx="1005840" cy="100584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2" name="Graphic 41" descr="Aspiration with solid fill">
              <a:extLst>
                <a:ext uri="{FF2B5EF4-FFF2-40B4-BE49-F238E27FC236}">
                  <a16:creationId xmlns:a16="http://schemas.microsoft.com/office/drawing/2014/main" id="{98B23FD5-33CC-0BC0-3C64-540905B047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3610" y="274320"/>
              <a:ext cx="457200" cy="457200"/>
            </a:xfrm>
            <a:prstGeom prst="rect">
              <a:avLst/>
            </a:prstGeom>
          </p:spPr>
        </p:pic>
        <p:sp>
          <p:nvSpPr>
            <p:cNvPr id="43" name="Graphic 4">
              <a:extLst>
                <a:ext uri="{FF2B5EF4-FFF2-40B4-BE49-F238E27FC236}">
                  <a16:creationId xmlns:a16="http://schemas.microsoft.com/office/drawing/2014/main" id="{A7F2B806-3A3A-F366-E35E-20EC3A3236C5}"/>
                </a:ext>
              </a:extLst>
            </p:cNvPr>
            <p:cNvSpPr/>
            <p:nvPr/>
          </p:nvSpPr>
          <p:spPr>
            <a:xfrm>
              <a:off x="11013738" y="174758"/>
              <a:ext cx="656943" cy="656324"/>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09 w 362313"/>
                <a:gd name="connsiteY3" fmla="*/ 181305 h 361971"/>
                <a:gd name="connsiteX4" fmla="*/ 362309 w 362313"/>
                <a:gd name="connsiteY4" fmla="*/ 181305 h 361971"/>
                <a:gd name="connsiteX5" fmla="*/ 181474 w 362313"/>
                <a:gd name="connsiteY5" fmla="*/ 0 h 361971"/>
                <a:gd name="connsiteX6" fmla="*/ 181474 w 362313"/>
                <a:gd name="connsiteY6" fmla="*/ 348565 h 361971"/>
                <a:gd name="connsiteX7" fmla="*/ 12780 w 362313"/>
                <a:gd name="connsiteY7" fmla="*/ 180667 h 361971"/>
                <a:gd name="connsiteX8" fmla="*/ 180835 w 362313"/>
                <a:gd name="connsiteY8" fmla="*/ 12130 h 361971"/>
                <a:gd name="connsiteX9" fmla="*/ 349529 w 362313"/>
                <a:gd name="connsiteY9" fmla="*/ 180028 h 361971"/>
                <a:gd name="connsiteX10" fmla="*/ 349529 w 362313"/>
                <a:gd name="connsiteY10" fmla="*/ 180028 h 361971"/>
                <a:gd name="connsiteX11" fmla="*/ 181474 w 362313"/>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0438"/>
                    <a:pt x="281796" y="0"/>
                    <a:pt x="181474" y="0"/>
                  </a:cubicBezTo>
                  <a:close/>
                  <a:moveTo>
                    <a:pt x="181474" y="348565"/>
                  </a:moveTo>
                  <a:cubicBezTo>
                    <a:pt x="88181" y="348565"/>
                    <a:pt x="12780" y="273235"/>
                    <a:pt x="12780" y="180667"/>
                  </a:cubicBezTo>
                  <a:cubicBezTo>
                    <a:pt x="12780" y="87461"/>
                    <a:pt x="88181" y="12130"/>
                    <a:pt x="180835" y="12130"/>
                  </a:cubicBezTo>
                  <a:cubicBezTo>
                    <a:pt x="274128" y="12130"/>
                    <a:pt x="349529" y="87461"/>
                    <a:pt x="349529" y="180028"/>
                  </a:cubicBezTo>
                  <a:cubicBezTo>
                    <a:pt x="349529" y="180028"/>
                    <a:pt x="349529" y="180028"/>
                    <a:pt x="349529" y="180028"/>
                  </a:cubicBezTo>
                  <a:cubicBezTo>
                    <a:pt x="350168" y="273235"/>
                    <a:pt x="274767" y="348565"/>
                    <a:pt x="181474" y="348565"/>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413320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Strategic Planning</a:t>
            </a:r>
          </a:p>
        </p:txBody>
      </p:sp>
      <p:sp>
        <p:nvSpPr>
          <p:cNvPr id="6" name="Rectangle 5">
            <a:extLst>
              <a:ext uri="{FF2B5EF4-FFF2-40B4-BE49-F238E27FC236}">
                <a16:creationId xmlns:a16="http://schemas.microsoft.com/office/drawing/2014/main" id="{907CD1EF-DCD2-48D7-AD53-907055C7D114}"/>
              </a:ext>
            </a:extLst>
          </p:cNvPr>
          <p:cNvSpPr/>
          <p:nvPr/>
        </p:nvSpPr>
        <p:spPr>
          <a:xfrm>
            <a:off x="6800849" y="3150703"/>
            <a:ext cx="2621447"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220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ED5E05C7-39B5-4FAE-B604-B8945B06B66B}"/>
              </a:ext>
            </a:extLst>
          </p:cNvPr>
          <p:cNvGrpSpPr>
            <a:grpSpLocks noChangeAspect="1"/>
          </p:cNvGrpSpPr>
          <p:nvPr/>
        </p:nvGrpSpPr>
        <p:grpSpPr>
          <a:xfrm>
            <a:off x="390271" y="4312739"/>
            <a:ext cx="640080" cy="640080"/>
            <a:chOff x="7346713" y="1546910"/>
            <a:chExt cx="1005840" cy="1005840"/>
          </a:xfrm>
        </p:grpSpPr>
        <p:sp>
          <p:nvSpPr>
            <p:cNvPr id="67" name="Oval 66">
              <a:extLst>
                <a:ext uri="{FF2B5EF4-FFF2-40B4-BE49-F238E27FC236}">
                  <a16:creationId xmlns:a16="http://schemas.microsoft.com/office/drawing/2014/main" id="{5E4ACE48-536B-4CCA-A1C0-2A02B471FC57}"/>
                </a:ext>
              </a:extLst>
            </p:cNvPr>
            <p:cNvSpPr/>
            <p:nvPr/>
          </p:nvSpPr>
          <p:spPr>
            <a:xfrm>
              <a:off x="7346713" y="1546910"/>
              <a:ext cx="1005840" cy="1005840"/>
            </a:xfrm>
            <a:prstGeom prst="ellipse">
              <a:avLst/>
            </a:prstGeom>
            <a:solidFill>
              <a:srgbClr val="1A1A1A"/>
            </a:solidFill>
            <a:ln w="38100">
              <a:solidFill>
                <a:srgbClr val="009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pic>
          <p:nvPicPr>
            <p:cNvPr id="68" name="Picture 67">
              <a:extLst>
                <a:ext uri="{FF2B5EF4-FFF2-40B4-BE49-F238E27FC236}">
                  <a16:creationId xmlns:a16="http://schemas.microsoft.com/office/drawing/2014/main" id="{63F00730-EF18-494D-866B-C97C39B153F2}"/>
                </a:ext>
              </a:extLst>
            </p:cNvPr>
            <p:cNvPicPr>
              <a:picLocks noChangeAspect="1"/>
            </p:cNvPicPr>
            <p:nvPr/>
          </p:nvPicPr>
          <p:blipFill rotWithShape="1">
            <a:blip r:embed="rId3"/>
            <a:srcRect l="28474" t="10968" r="40214" b="48602"/>
            <a:stretch/>
          </p:blipFill>
          <p:spPr>
            <a:xfrm>
              <a:off x="7543177" y="1807627"/>
              <a:ext cx="637340" cy="548640"/>
            </a:xfrm>
            <a:prstGeom prst="rect">
              <a:avLst/>
            </a:prstGeom>
            <a:ln>
              <a:noFill/>
            </a:ln>
          </p:spPr>
        </p:pic>
      </p:grpSp>
      <p:grpSp>
        <p:nvGrpSpPr>
          <p:cNvPr id="69" name="Group 68">
            <a:extLst>
              <a:ext uri="{FF2B5EF4-FFF2-40B4-BE49-F238E27FC236}">
                <a16:creationId xmlns:a16="http://schemas.microsoft.com/office/drawing/2014/main" id="{5AF5B4C1-EAE2-4779-AB4F-081DD21CA29D}"/>
              </a:ext>
            </a:extLst>
          </p:cNvPr>
          <p:cNvGrpSpPr>
            <a:grpSpLocks noChangeAspect="1"/>
          </p:cNvGrpSpPr>
          <p:nvPr/>
        </p:nvGrpSpPr>
        <p:grpSpPr>
          <a:xfrm>
            <a:off x="390271" y="3271032"/>
            <a:ext cx="640080" cy="640080"/>
            <a:chOff x="7995937" y="4042064"/>
            <a:chExt cx="1005840" cy="1005840"/>
          </a:xfrm>
        </p:grpSpPr>
        <p:sp>
          <p:nvSpPr>
            <p:cNvPr id="70" name="Oval 69">
              <a:extLst>
                <a:ext uri="{FF2B5EF4-FFF2-40B4-BE49-F238E27FC236}">
                  <a16:creationId xmlns:a16="http://schemas.microsoft.com/office/drawing/2014/main" id="{C1EBD949-F742-4D97-8AD0-09F1774AF506}"/>
                </a:ext>
              </a:extLst>
            </p:cNvPr>
            <p:cNvSpPr/>
            <p:nvPr/>
          </p:nvSpPr>
          <p:spPr>
            <a:xfrm>
              <a:off x="7995937" y="4042064"/>
              <a:ext cx="1005840" cy="1005840"/>
            </a:xfrm>
            <a:prstGeom prst="ellipse">
              <a:avLst/>
            </a:prstGeom>
            <a:solidFill>
              <a:srgbClr val="1A1A1A"/>
            </a:solidFill>
            <a:ln w="38100">
              <a:solidFill>
                <a:srgbClr val="009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pic>
          <p:nvPicPr>
            <p:cNvPr id="71" name="Picture 70">
              <a:extLst>
                <a:ext uri="{FF2B5EF4-FFF2-40B4-BE49-F238E27FC236}">
                  <a16:creationId xmlns:a16="http://schemas.microsoft.com/office/drawing/2014/main" id="{77CBA0FC-E7A7-4853-8BF4-705670368C37}"/>
                </a:ext>
              </a:extLst>
            </p:cNvPr>
            <p:cNvPicPr>
              <a:picLocks noChangeAspect="1"/>
            </p:cNvPicPr>
            <p:nvPr/>
          </p:nvPicPr>
          <p:blipFill rotWithShape="1">
            <a:blip r:embed="rId4"/>
            <a:srcRect l="25211" t="8170" r="42633" b="39804"/>
            <a:stretch/>
          </p:blipFill>
          <p:spPr>
            <a:xfrm>
              <a:off x="8194848" y="4222962"/>
              <a:ext cx="610465" cy="613064"/>
            </a:xfrm>
            <a:prstGeom prst="rect">
              <a:avLst/>
            </a:prstGeom>
          </p:spPr>
        </p:pic>
      </p:grpSp>
      <p:sp>
        <p:nvSpPr>
          <p:cNvPr id="72" name="Rectangle 71">
            <a:extLst>
              <a:ext uri="{FF2B5EF4-FFF2-40B4-BE49-F238E27FC236}">
                <a16:creationId xmlns:a16="http://schemas.microsoft.com/office/drawing/2014/main" id="{5CB53889-E0E8-4D7C-B553-55FF76308242}"/>
              </a:ext>
            </a:extLst>
          </p:cNvPr>
          <p:cNvSpPr/>
          <p:nvPr/>
        </p:nvSpPr>
        <p:spPr>
          <a:xfrm>
            <a:off x="1340896" y="3391017"/>
            <a:ext cx="9943777" cy="400110"/>
          </a:xfrm>
          <a:prstGeom prst="rect">
            <a:avLst/>
          </a:prstGeom>
        </p:spPr>
        <p:txBody>
          <a:bodyPr wrap="square">
            <a:spAutoFit/>
          </a:bodyPr>
          <a:lstStyle/>
          <a:p>
            <a:pPr>
              <a:spcAft>
                <a:spcPts val="1200"/>
              </a:spcAft>
              <a:defRPr/>
            </a:pPr>
            <a:r>
              <a:rPr lang="en-US" sz="2000">
                <a:solidFill>
                  <a:prstClr val="black"/>
                </a:solidFill>
                <a:ea typeface="Times New Roman" panose="02020603050405020304" pitchFamily="18" charset="0"/>
                <a:cs typeface="Times New Roman" panose="02020603050405020304" pitchFamily="18" charset="0"/>
              </a:rPr>
              <a:t>Click </a:t>
            </a:r>
            <a:r>
              <a:rPr lang="en-US" sz="2000" b="1" u="sng">
                <a:solidFill>
                  <a:prstClr val="black"/>
                </a:solidFill>
                <a:ea typeface="Times New Roman" panose="02020603050405020304" pitchFamily="18" charset="0"/>
                <a:cs typeface="Times New Roman" panose="02020603050405020304" pitchFamily="18" charset="0"/>
              </a:rPr>
              <a:t>Unmute</a:t>
            </a:r>
            <a:r>
              <a:rPr lang="en-US" sz="2000">
                <a:solidFill>
                  <a:prstClr val="black"/>
                </a:solidFill>
                <a:ea typeface="Times New Roman" panose="02020603050405020304" pitchFamily="18" charset="0"/>
                <a:cs typeface="Times New Roman" panose="02020603050405020304" pitchFamily="18" charset="0"/>
              </a:rPr>
              <a:t> to speak</a:t>
            </a:r>
            <a:endParaRPr lang="en-US" sz="2000" b="1">
              <a:solidFill>
                <a:prstClr val="black"/>
              </a:solidFill>
              <a:ea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FE898AC5-8F2C-4E21-A71F-4D1EBA482794}"/>
              </a:ext>
            </a:extLst>
          </p:cNvPr>
          <p:cNvSpPr txBox="1"/>
          <p:nvPr/>
        </p:nvSpPr>
        <p:spPr>
          <a:xfrm>
            <a:off x="1340896" y="4432724"/>
            <a:ext cx="8946291" cy="400110"/>
          </a:xfrm>
          <a:prstGeom prst="rect">
            <a:avLst/>
          </a:prstGeom>
          <a:noFill/>
        </p:spPr>
        <p:txBody>
          <a:bodyPr wrap="square">
            <a:spAutoFit/>
          </a:bodyPr>
          <a:lstStyle/>
          <a:p>
            <a:pPr>
              <a:defRPr/>
            </a:pPr>
            <a:r>
              <a:rPr lang="en-US" sz="2000">
                <a:solidFill>
                  <a:prstClr val="black"/>
                </a:solidFill>
                <a:ea typeface="Times New Roman" panose="02020603050405020304" pitchFamily="18" charset="0"/>
                <a:cs typeface="Times New Roman" panose="02020603050405020304" pitchFamily="18" charset="0"/>
              </a:rPr>
              <a:t>Click </a:t>
            </a:r>
            <a:r>
              <a:rPr lang="en-US" sz="2000" b="1" u="sng">
                <a:solidFill>
                  <a:prstClr val="black"/>
                </a:solidFill>
                <a:ea typeface="Times New Roman" panose="02020603050405020304" pitchFamily="18" charset="0"/>
                <a:cs typeface="Times New Roman" panose="02020603050405020304" pitchFamily="18" charset="0"/>
              </a:rPr>
              <a:t>Chat</a:t>
            </a:r>
            <a:r>
              <a:rPr lang="en-US" sz="2000">
                <a:solidFill>
                  <a:prstClr val="black"/>
                </a:solidFill>
                <a:ea typeface="Times New Roman" panose="02020603050405020304" pitchFamily="18" charset="0"/>
                <a:cs typeface="Times New Roman" panose="02020603050405020304" pitchFamily="18" charset="0"/>
              </a:rPr>
              <a:t> to write to the group or to see what people write</a:t>
            </a:r>
          </a:p>
        </p:txBody>
      </p:sp>
      <p:sp>
        <p:nvSpPr>
          <p:cNvPr id="74" name="TextBox 73">
            <a:extLst>
              <a:ext uri="{FF2B5EF4-FFF2-40B4-BE49-F238E27FC236}">
                <a16:creationId xmlns:a16="http://schemas.microsoft.com/office/drawing/2014/main" id="{72D1A1A7-BC02-475D-877B-DB502800BCF0}"/>
              </a:ext>
            </a:extLst>
          </p:cNvPr>
          <p:cNvSpPr txBox="1"/>
          <p:nvPr/>
        </p:nvSpPr>
        <p:spPr>
          <a:xfrm>
            <a:off x="1340897" y="1412380"/>
            <a:ext cx="8946291" cy="400110"/>
          </a:xfrm>
          <a:prstGeom prst="rect">
            <a:avLst/>
          </a:prstGeom>
          <a:noFill/>
        </p:spPr>
        <p:txBody>
          <a:bodyPr wrap="square">
            <a:spAutoFit/>
          </a:bodyPr>
          <a:lstStyle/>
          <a:p>
            <a:pPr>
              <a:defRPr/>
            </a:pPr>
            <a:r>
              <a:rPr lang="en-US" sz="2000">
                <a:solidFill>
                  <a:prstClr val="black"/>
                </a:solidFill>
                <a:ea typeface="Times New Roman" panose="02020603050405020304" pitchFamily="18" charset="0"/>
                <a:cs typeface="Times New Roman" panose="02020603050405020304" pitchFamily="18" charset="0"/>
              </a:rPr>
              <a:t>Click </a:t>
            </a:r>
            <a:r>
              <a:rPr lang="en-US" sz="2000" b="1" u="sng">
                <a:solidFill>
                  <a:prstClr val="black"/>
                </a:solidFill>
                <a:ea typeface="Times New Roman" panose="02020603050405020304" pitchFamily="18" charset="0"/>
                <a:cs typeface="Times New Roman" panose="02020603050405020304" pitchFamily="18" charset="0"/>
              </a:rPr>
              <a:t>Show Captions</a:t>
            </a:r>
            <a:r>
              <a:rPr lang="en-US" sz="2000" b="1">
                <a:solidFill>
                  <a:prstClr val="black"/>
                </a:solidFill>
                <a:ea typeface="Times New Roman" panose="02020603050405020304" pitchFamily="18" charset="0"/>
                <a:cs typeface="Times New Roman" panose="02020603050405020304" pitchFamily="18" charset="0"/>
              </a:rPr>
              <a:t> </a:t>
            </a:r>
            <a:r>
              <a:rPr lang="en-US" sz="2000">
                <a:solidFill>
                  <a:prstClr val="black"/>
                </a:solidFill>
                <a:ea typeface="Times New Roman" panose="02020603050405020304" pitchFamily="18" charset="0"/>
                <a:cs typeface="Times New Roman" panose="02020603050405020304" pitchFamily="18" charset="0"/>
              </a:rPr>
              <a:t>to turn captions on</a:t>
            </a:r>
          </a:p>
        </p:txBody>
      </p:sp>
      <p:grpSp>
        <p:nvGrpSpPr>
          <p:cNvPr id="10" name="Group 9">
            <a:extLst>
              <a:ext uri="{FF2B5EF4-FFF2-40B4-BE49-F238E27FC236}">
                <a16:creationId xmlns:a16="http://schemas.microsoft.com/office/drawing/2014/main" id="{DDE36821-B009-4E41-8FA7-093C4F619E5A}"/>
              </a:ext>
            </a:extLst>
          </p:cNvPr>
          <p:cNvGrpSpPr/>
          <p:nvPr/>
        </p:nvGrpSpPr>
        <p:grpSpPr>
          <a:xfrm>
            <a:off x="0" y="5445965"/>
            <a:ext cx="12151805" cy="639982"/>
            <a:chOff x="20097" y="5584546"/>
            <a:chExt cx="12151805" cy="639982"/>
          </a:xfrm>
        </p:grpSpPr>
        <p:pic>
          <p:nvPicPr>
            <p:cNvPr id="63" name="Picture 62">
              <a:extLst>
                <a:ext uri="{FF2B5EF4-FFF2-40B4-BE49-F238E27FC236}">
                  <a16:creationId xmlns:a16="http://schemas.microsoft.com/office/drawing/2014/main" id="{0D5FAE52-0C45-42BA-AECF-487A1E5770AA}"/>
                </a:ext>
              </a:extLst>
            </p:cNvPr>
            <p:cNvPicPr>
              <a:picLocks noChangeAspect="1"/>
            </p:cNvPicPr>
            <p:nvPr/>
          </p:nvPicPr>
          <p:blipFill>
            <a:blip r:embed="rId5"/>
            <a:stretch>
              <a:fillRect/>
            </a:stretch>
          </p:blipFill>
          <p:spPr>
            <a:xfrm>
              <a:off x="60289" y="5680270"/>
              <a:ext cx="12111613" cy="448535"/>
            </a:xfrm>
            <a:prstGeom prst="rect">
              <a:avLst/>
            </a:prstGeom>
            <a:ln>
              <a:solidFill>
                <a:srgbClr val="009DEA"/>
              </a:solidFill>
            </a:ln>
          </p:spPr>
        </p:pic>
        <p:sp>
          <p:nvSpPr>
            <p:cNvPr id="64" name="Rectangle 63">
              <a:extLst>
                <a:ext uri="{FF2B5EF4-FFF2-40B4-BE49-F238E27FC236}">
                  <a16:creationId xmlns:a16="http://schemas.microsoft.com/office/drawing/2014/main" id="{BFE5A29F-D38D-4B34-964B-81E216A25D7E}"/>
                </a:ext>
              </a:extLst>
            </p:cNvPr>
            <p:cNvSpPr/>
            <p:nvPr/>
          </p:nvSpPr>
          <p:spPr bwMode="gray">
            <a:xfrm>
              <a:off x="4367404" y="5584546"/>
              <a:ext cx="740348" cy="639982"/>
            </a:xfrm>
            <a:prstGeom prst="rect">
              <a:avLst/>
            </a:prstGeom>
            <a:noFill/>
            <a:ln w="38100" algn="ctr">
              <a:solidFill>
                <a:srgbClr val="009DEA"/>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a:ln>
                  <a:noFill/>
                </a:ln>
                <a:solidFill>
                  <a:prstClr val="white"/>
                </a:solidFill>
                <a:effectLst/>
                <a:uLnTx/>
                <a:uFillTx/>
              </a:endParaRPr>
            </a:p>
          </p:txBody>
        </p:sp>
        <p:sp>
          <p:nvSpPr>
            <p:cNvPr id="65" name="Rectangle 64">
              <a:extLst>
                <a:ext uri="{FF2B5EF4-FFF2-40B4-BE49-F238E27FC236}">
                  <a16:creationId xmlns:a16="http://schemas.microsoft.com/office/drawing/2014/main" id="{9C853945-D61F-417F-B879-C08DF107950B}"/>
                </a:ext>
              </a:extLst>
            </p:cNvPr>
            <p:cNvSpPr/>
            <p:nvPr/>
          </p:nvSpPr>
          <p:spPr bwMode="gray">
            <a:xfrm>
              <a:off x="20097" y="5584546"/>
              <a:ext cx="740348" cy="639982"/>
            </a:xfrm>
            <a:prstGeom prst="rect">
              <a:avLst/>
            </a:prstGeom>
            <a:noFill/>
            <a:ln w="38100" algn="ctr">
              <a:solidFill>
                <a:srgbClr val="009DEA"/>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a:ln>
                  <a:noFill/>
                </a:ln>
                <a:solidFill>
                  <a:prstClr val="white"/>
                </a:solidFill>
                <a:effectLst/>
                <a:uLnTx/>
                <a:uFillTx/>
              </a:endParaRPr>
            </a:p>
          </p:txBody>
        </p:sp>
        <p:sp>
          <p:nvSpPr>
            <p:cNvPr id="75" name="Rectangle 74">
              <a:extLst>
                <a:ext uri="{FF2B5EF4-FFF2-40B4-BE49-F238E27FC236}">
                  <a16:creationId xmlns:a16="http://schemas.microsoft.com/office/drawing/2014/main" id="{CCEAF3BD-9456-4B99-915B-E5556B70AD7C}"/>
                </a:ext>
              </a:extLst>
            </p:cNvPr>
            <p:cNvSpPr/>
            <p:nvPr/>
          </p:nvSpPr>
          <p:spPr bwMode="gray">
            <a:xfrm>
              <a:off x="842723" y="5584546"/>
              <a:ext cx="740348" cy="639982"/>
            </a:xfrm>
            <a:prstGeom prst="rect">
              <a:avLst/>
            </a:prstGeom>
            <a:noFill/>
            <a:ln w="38100" algn="ctr">
              <a:solidFill>
                <a:srgbClr val="009DEA"/>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a:ln>
                  <a:noFill/>
                </a:ln>
                <a:solidFill>
                  <a:prstClr val="white"/>
                </a:solidFill>
                <a:effectLst/>
                <a:uLnTx/>
                <a:uFillTx/>
              </a:endParaRPr>
            </a:p>
          </p:txBody>
        </p:sp>
        <p:sp>
          <p:nvSpPr>
            <p:cNvPr id="76" name="Rectangle 75">
              <a:extLst>
                <a:ext uri="{FF2B5EF4-FFF2-40B4-BE49-F238E27FC236}">
                  <a16:creationId xmlns:a16="http://schemas.microsoft.com/office/drawing/2014/main" id="{7F000041-96D7-4623-A545-2DC3133D7603}"/>
                </a:ext>
              </a:extLst>
            </p:cNvPr>
            <p:cNvSpPr/>
            <p:nvPr/>
          </p:nvSpPr>
          <p:spPr bwMode="gray">
            <a:xfrm>
              <a:off x="6488337" y="5584546"/>
              <a:ext cx="847248" cy="639982"/>
            </a:xfrm>
            <a:prstGeom prst="rect">
              <a:avLst/>
            </a:prstGeom>
            <a:noFill/>
            <a:ln w="38100" algn="ctr">
              <a:solidFill>
                <a:srgbClr val="009DEA"/>
              </a:solid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a:ln>
                  <a:noFill/>
                </a:ln>
                <a:solidFill>
                  <a:prstClr val="white"/>
                </a:solidFill>
                <a:effectLst/>
                <a:uLnTx/>
                <a:uFillTx/>
              </a:endParaRPr>
            </a:p>
          </p:txBody>
        </p:sp>
      </p:grpSp>
      <p:grpSp>
        <p:nvGrpSpPr>
          <p:cNvPr id="80" name="Group 79">
            <a:extLst>
              <a:ext uri="{FF2B5EF4-FFF2-40B4-BE49-F238E27FC236}">
                <a16:creationId xmlns:a16="http://schemas.microsoft.com/office/drawing/2014/main" id="{66E37C5F-4B46-44AB-98FB-69315C7E9069}"/>
              </a:ext>
            </a:extLst>
          </p:cNvPr>
          <p:cNvGrpSpPr/>
          <p:nvPr/>
        </p:nvGrpSpPr>
        <p:grpSpPr>
          <a:xfrm>
            <a:off x="420135" y="2267426"/>
            <a:ext cx="640080" cy="640080"/>
            <a:chOff x="3355285" y="2063534"/>
            <a:chExt cx="640080" cy="640080"/>
          </a:xfrm>
        </p:grpSpPr>
        <p:sp>
          <p:nvSpPr>
            <p:cNvPr id="78" name="Flowchart: Connector 77">
              <a:extLst>
                <a:ext uri="{FF2B5EF4-FFF2-40B4-BE49-F238E27FC236}">
                  <a16:creationId xmlns:a16="http://schemas.microsoft.com/office/drawing/2014/main" id="{4C31592D-B0D4-4A1B-A55D-A861CE7A9240}"/>
                </a:ext>
              </a:extLst>
            </p:cNvPr>
            <p:cNvSpPr/>
            <p:nvPr/>
          </p:nvSpPr>
          <p:spPr>
            <a:xfrm>
              <a:off x="3355285" y="2063534"/>
              <a:ext cx="640080" cy="640080"/>
            </a:xfrm>
            <a:prstGeom prst="flowChartConnector">
              <a:avLst/>
            </a:prstGeom>
            <a:solidFill>
              <a:schemeClr val="tx1"/>
            </a:solidFill>
            <a:ln w="38100">
              <a:solidFill>
                <a:srgbClr val="009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73EAB2C-5463-49BA-B946-A3E9B4FB3319}"/>
                </a:ext>
              </a:extLst>
            </p:cNvPr>
            <p:cNvPicPr>
              <a:picLocks noChangeAspect="1"/>
            </p:cNvPicPr>
            <p:nvPr/>
          </p:nvPicPr>
          <p:blipFill>
            <a:blip r:embed="rId6"/>
            <a:stretch>
              <a:fillRect/>
            </a:stretch>
          </p:blipFill>
          <p:spPr>
            <a:xfrm>
              <a:off x="3437581" y="2200694"/>
              <a:ext cx="475488" cy="365760"/>
            </a:xfrm>
            <a:prstGeom prst="rect">
              <a:avLst/>
            </a:prstGeom>
          </p:spPr>
        </p:pic>
      </p:grpSp>
      <p:grpSp>
        <p:nvGrpSpPr>
          <p:cNvPr id="79" name="Group 78">
            <a:extLst>
              <a:ext uri="{FF2B5EF4-FFF2-40B4-BE49-F238E27FC236}">
                <a16:creationId xmlns:a16="http://schemas.microsoft.com/office/drawing/2014/main" id="{758E4B81-DA4D-47F0-9F94-6429673E50E2}"/>
              </a:ext>
            </a:extLst>
          </p:cNvPr>
          <p:cNvGrpSpPr/>
          <p:nvPr/>
        </p:nvGrpSpPr>
        <p:grpSpPr>
          <a:xfrm>
            <a:off x="420135" y="1292395"/>
            <a:ext cx="640080" cy="640080"/>
            <a:chOff x="469733" y="1464021"/>
            <a:chExt cx="640080" cy="640080"/>
          </a:xfrm>
        </p:grpSpPr>
        <p:sp>
          <p:nvSpPr>
            <p:cNvPr id="77" name="Flowchart: Connector 76">
              <a:extLst>
                <a:ext uri="{FF2B5EF4-FFF2-40B4-BE49-F238E27FC236}">
                  <a16:creationId xmlns:a16="http://schemas.microsoft.com/office/drawing/2014/main" id="{51BC47B0-8277-4409-876C-CDE68235CB6E}"/>
                </a:ext>
              </a:extLst>
            </p:cNvPr>
            <p:cNvSpPr/>
            <p:nvPr/>
          </p:nvSpPr>
          <p:spPr>
            <a:xfrm>
              <a:off x="469733" y="1464021"/>
              <a:ext cx="640080" cy="640080"/>
            </a:xfrm>
            <a:prstGeom prst="flowChartConnector">
              <a:avLst/>
            </a:prstGeom>
            <a:solidFill>
              <a:schemeClr val="tx1"/>
            </a:solidFill>
            <a:ln w="38100">
              <a:solidFill>
                <a:srgbClr val="009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3947634-AEB6-4715-AF5B-A889E0B9E9D6}"/>
                </a:ext>
              </a:extLst>
            </p:cNvPr>
            <p:cNvPicPr>
              <a:picLocks noChangeAspect="1"/>
            </p:cNvPicPr>
            <p:nvPr/>
          </p:nvPicPr>
          <p:blipFill>
            <a:blip r:embed="rId7"/>
            <a:stretch>
              <a:fillRect/>
            </a:stretch>
          </p:blipFill>
          <p:spPr>
            <a:xfrm>
              <a:off x="573507" y="1592037"/>
              <a:ext cx="452629" cy="384048"/>
            </a:xfrm>
            <a:prstGeom prst="rect">
              <a:avLst/>
            </a:prstGeom>
            <a:ln>
              <a:noFill/>
            </a:ln>
          </p:spPr>
        </p:pic>
      </p:grpSp>
      <p:sp>
        <p:nvSpPr>
          <p:cNvPr id="81" name="TextBox 80">
            <a:extLst>
              <a:ext uri="{FF2B5EF4-FFF2-40B4-BE49-F238E27FC236}">
                <a16:creationId xmlns:a16="http://schemas.microsoft.com/office/drawing/2014/main" id="{4C00D815-269B-4EC6-9A54-009B24FDA44C}"/>
              </a:ext>
            </a:extLst>
          </p:cNvPr>
          <p:cNvSpPr txBox="1"/>
          <p:nvPr/>
        </p:nvSpPr>
        <p:spPr>
          <a:xfrm>
            <a:off x="1340897" y="2387411"/>
            <a:ext cx="8946291" cy="400110"/>
          </a:xfrm>
          <a:prstGeom prst="rect">
            <a:avLst/>
          </a:prstGeom>
          <a:noFill/>
        </p:spPr>
        <p:txBody>
          <a:bodyPr wrap="square">
            <a:spAutoFit/>
          </a:bodyPr>
          <a:lstStyle/>
          <a:p>
            <a:pPr>
              <a:defRPr/>
            </a:pPr>
            <a:r>
              <a:rPr lang="en-US" sz="2000">
                <a:solidFill>
                  <a:prstClr val="black"/>
                </a:solidFill>
                <a:ea typeface="Times New Roman" panose="02020603050405020304" pitchFamily="18" charset="0"/>
                <a:cs typeface="Times New Roman" panose="02020603050405020304" pitchFamily="18" charset="0"/>
              </a:rPr>
              <a:t>Click </a:t>
            </a:r>
            <a:r>
              <a:rPr lang="en-US" sz="2000" b="1" u="sng">
                <a:solidFill>
                  <a:prstClr val="black"/>
                </a:solidFill>
                <a:ea typeface="Times New Roman" panose="02020603050405020304" pitchFamily="18" charset="0"/>
                <a:cs typeface="Times New Roman" panose="02020603050405020304" pitchFamily="18" charset="0"/>
              </a:rPr>
              <a:t>Start Video</a:t>
            </a:r>
            <a:r>
              <a:rPr lang="en-US" sz="2000" b="1">
                <a:solidFill>
                  <a:prstClr val="black"/>
                </a:solidFill>
                <a:ea typeface="Times New Roman" panose="02020603050405020304" pitchFamily="18" charset="0"/>
                <a:cs typeface="Times New Roman" panose="02020603050405020304" pitchFamily="18" charset="0"/>
              </a:rPr>
              <a:t> </a:t>
            </a:r>
            <a:r>
              <a:rPr lang="en-US" sz="2000">
                <a:solidFill>
                  <a:prstClr val="black"/>
                </a:solidFill>
                <a:ea typeface="Times New Roman" panose="02020603050405020304" pitchFamily="18" charset="0"/>
                <a:cs typeface="Times New Roman" panose="02020603050405020304" pitchFamily="18" charset="0"/>
              </a:rPr>
              <a:t>to turn on your camera</a:t>
            </a:r>
          </a:p>
        </p:txBody>
      </p:sp>
      <p:sp>
        <p:nvSpPr>
          <p:cNvPr id="2" name="Title 1">
            <a:extLst>
              <a:ext uri="{FF2B5EF4-FFF2-40B4-BE49-F238E27FC236}">
                <a16:creationId xmlns:a16="http://schemas.microsoft.com/office/drawing/2014/main" id="{27AAEA87-636F-814B-12EE-2070F85748DC}"/>
              </a:ext>
            </a:extLst>
          </p:cNvPr>
          <p:cNvSpPr txBox="1">
            <a:spLocks/>
          </p:cNvSpPr>
          <p:nvPr/>
        </p:nvSpPr>
        <p:spPr bwMode="gray">
          <a:xfrm>
            <a:off x="501652" y="317503"/>
            <a:ext cx="4863803" cy="441412"/>
          </a:xfrm>
          <a:prstGeom prst="rect">
            <a:avLst/>
          </a:prstGeom>
        </p:spPr>
        <p:txBody>
          <a:bodyPr vert="horz" lIns="0" tIns="0" rIns="0" bIns="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rPr>
              <a:t>Zoom Tips</a:t>
            </a:r>
          </a:p>
        </p:txBody>
      </p:sp>
    </p:spTree>
    <p:extLst>
      <p:ext uri="{BB962C8B-B14F-4D97-AF65-F5344CB8AC3E}">
        <p14:creationId xmlns:p14="http://schemas.microsoft.com/office/powerpoint/2010/main" val="2019732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626E2B-1B6A-E4CE-5141-DFDCB655D32A}"/>
              </a:ext>
            </a:extLst>
          </p:cNvPr>
          <p:cNvSpPr txBox="1"/>
          <p:nvPr/>
        </p:nvSpPr>
        <p:spPr>
          <a:xfrm>
            <a:off x="501652" y="317503"/>
            <a:ext cx="86202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Ways to Use STEP Incentives</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86486D2-17B4-45CE-85B8-8D44E55995D6}"/>
              </a:ext>
            </a:extLst>
          </p:cNvPr>
          <p:cNvSpPr/>
          <p:nvPr/>
        </p:nvSpPr>
        <p:spPr>
          <a:xfrm>
            <a:off x="430984" y="5621503"/>
            <a:ext cx="7906341" cy="548640"/>
          </a:xfrm>
          <a:prstGeom prst="rect">
            <a:avLst/>
          </a:prstGeom>
          <a:no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a:solidFill>
                  <a:prstClr val="black"/>
                </a:solidFill>
                <a:latin typeface="Calibri" panose="020F0502020204030204"/>
                <a:ea typeface="Ubuntu" charset="0"/>
                <a:cs typeface="Ubuntu" charset="0"/>
              </a:rPr>
              <a:t>*</a:t>
            </a:r>
            <a:r>
              <a:rPr lang="en-US" sz="1600">
                <a:solidFill>
                  <a:prstClr val="black"/>
                </a:solidFill>
                <a:latin typeface="Calibri" panose="020F0502020204030204"/>
                <a:ea typeface="Ubuntu" charset="0"/>
                <a:cs typeface="Ubuntu" charset="0"/>
              </a:rPr>
              <a:t> Indicates DDS has other funding available for these areas</a:t>
            </a:r>
            <a:endPar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endParaRPr>
          </a:p>
        </p:txBody>
      </p:sp>
      <p:sp>
        <p:nvSpPr>
          <p:cNvPr id="6" name="TextBox 5">
            <a:extLst>
              <a:ext uri="{FF2B5EF4-FFF2-40B4-BE49-F238E27FC236}">
                <a16:creationId xmlns:a16="http://schemas.microsoft.com/office/drawing/2014/main" id="{BCD918F9-9F11-84AC-2DB8-A7B90E604AB4}"/>
              </a:ext>
            </a:extLst>
          </p:cNvPr>
          <p:cNvSpPr txBox="1"/>
          <p:nvPr/>
        </p:nvSpPr>
        <p:spPr>
          <a:xfrm>
            <a:off x="508453" y="920261"/>
            <a:ext cx="1131778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a:solidFill>
                  <a:srgbClr val="313131"/>
                </a:solidFill>
                <a:latin typeface="Calibri" panose="020F0502020204030204"/>
                <a:cs typeface="Calibri" panose="020F0502020204030204" pitchFamily="34" charset="0"/>
              </a:rPr>
              <a:t>Change can be challenging, and it requires resources. STEP represents significant financial resources for providers to use to best support their strategic planning for transformation to a more person-centered, community-based approach to supports.</a:t>
            </a:r>
            <a:endPar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CE2EE8CD-9410-57DC-3741-EB87602452FA}"/>
              </a:ext>
            </a:extLst>
          </p:cNvPr>
          <p:cNvSpPr txBox="1"/>
          <p:nvPr/>
        </p:nvSpPr>
        <p:spPr>
          <a:xfrm>
            <a:off x="467030" y="3696787"/>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Launching new skills classes for individuals</a:t>
            </a:r>
          </a:p>
        </p:txBody>
      </p:sp>
      <p:sp>
        <p:nvSpPr>
          <p:cNvPr id="14" name="TextBox 13">
            <a:extLst>
              <a:ext uri="{FF2B5EF4-FFF2-40B4-BE49-F238E27FC236}">
                <a16:creationId xmlns:a16="http://schemas.microsoft.com/office/drawing/2014/main" id="{85329D6F-2317-168E-2367-029739743EFB}"/>
              </a:ext>
            </a:extLst>
          </p:cNvPr>
          <p:cNvSpPr txBox="1"/>
          <p:nvPr/>
        </p:nvSpPr>
        <p:spPr>
          <a:xfrm>
            <a:off x="9186910" y="4450410"/>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New trainings for staff</a:t>
            </a:r>
          </a:p>
        </p:txBody>
      </p:sp>
      <p:sp>
        <p:nvSpPr>
          <p:cNvPr id="19" name="TextBox 18">
            <a:extLst>
              <a:ext uri="{FF2B5EF4-FFF2-40B4-BE49-F238E27FC236}">
                <a16:creationId xmlns:a16="http://schemas.microsoft.com/office/drawing/2014/main" id="{3FF848B3-7A77-7045-7CA6-92767B1186A5}"/>
              </a:ext>
            </a:extLst>
          </p:cNvPr>
          <p:cNvSpPr txBox="1"/>
          <p:nvPr/>
        </p:nvSpPr>
        <p:spPr>
          <a:xfrm>
            <a:off x="9161438" y="3693988"/>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Remodeling CLAs for more accessibility and/or privacy</a:t>
            </a:r>
          </a:p>
        </p:txBody>
      </p:sp>
      <p:sp>
        <p:nvSpPr>
          <p:cNvPr id="21" name="TextBox 20">
            <a:extLst>
              <a:ext uri="{FF2B5EF4-FFF2-40B4-BE49-F238E27FC236}">
                <a16:creationId xmlns:a16="http://schemas.microsoft.com/office/drawing/2014/main" id="{9BF3B4B4-2F6B-EBAC-65A3-F4969D131146}"/>
              </a:ext>
            </a:extLst>
          </p:cNvPr>
          <p:cNvSpPr txBox="1"/>
          <p:nvPr/>
        </p:nvSpPr>
        <p:spPr>
          <a:xfrm>
            <a:off x="6280485" y="4465504"/>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Recruiting and hiring staff</a:t>
            </a:r>
          </a:p>
        </p:txBody>
      </p:sp>
      <p:sp>
        <p:nvSpPr>
          <p:cNvPr id="22" name="TextBox 21">
            <a:extLst>
              <a:ext uri="{FF2B5EF4-FFF2-40B4-BE49-F238E27FC236}">
                <a16:creationId xmlns:a16="http://schemas.microsoft.com/office/drawing/2014/main" id="{D9FEF044-D1F2-8F9B-569C-69C792B2DE52}"/>
              </a:ext>
            </a:extLst>
          </p:cNvPr>
          <p:cNvSpPr txBox="1"/>
          <p:nvPr/>
        </p:nvSpPr>
        <p:spPr>
          <a:xfrm>
            <a:off x="9233530" y="5208292"/>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Staff retention bonuses*</a:t>
            </a:r>
          </a:p>
        </p:txBody>
      </p:sp>
      <p:sp>
        <p:nvSpPr>
          <p:cNvPr id="25" name="TextBox 24">
            <a:extLst>
              <a:ext uri="{FF2B5EF4-FFF2-40B4-BE49-F238E27FC236}">
                <a16:creationId xmlns:a16="http://schemas.microsoft.com/office/drawing/2014/main" id="{F5C1D0A4-B63C-37C0-EAA6-4147ED3B9A9C}"/>
              </a:ext>
            </a:extLst>
          </p:cNvPr>
          <p:cNvSpPr txBox="1"/>
          <p:nvPr/>
        </p:nvSpPr>
        <p:spPr>
          <a:xfrm>
            <a:off x="3365166" y="5209440"/>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600">
                <a:solidFill>
                  <a:srgbClr val="313131"/>
                </a:solidFill>
                <a:latin typeface="Calibri" panose="020F0502020204030204"/>
                <a:cs typeface="Calibri" panose="020F0502020204030204" pitchFamily="34" charset="0"/>
              </a:rPr>
              <a:t>Staff time to develop relationships with employers</a:t>
            </a:r>
            <a:endPar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endParaRPr>
          </a:p>
        </p:txBody>
      </p:sp>
      <p:sp>
        <p:nvSpPr>
          <p:cNvPr id="26" name="TextBox 25">
            <a:extLst>
              <a:ext uri="{FF2B5EF4-FFF2-40B4-BE49-F238E27FC236}">
                <a16:creationId xmlns:a16="http://schemas.microsoft.com/office/drawing/2014/main" id="{872FA7BB-96E0-3ED5-0A31-BE585AE0F957}"/>
              </a:ext>
            </a:extLst>
          </p:cNvPr>
          <p:cNvSpPr txBox="1"/>
          <p:nvPr/>
        </p:nvSpPr>
        <p:spPr>
          <a:xfrm>
            <a:off x="446643" y="4470893"/>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Customized employment certifications</a:t>
            </a:r>
          </a:p>
        </p:txBody>
      </p:sp>
      <p:sp>
        <p:nvSpPr>
          <p:cNvPr id="31" name="TextBox 30">
            <a:extLst>
              <a:ext uri="{FF2B5EF4-FFF2-40B4-BE49-F238E27FC236}">
                <a16:creationId xmlns:a16="http://schemas.microsoft.com/office/drawing/2014/main" id="{3856F093-3A9E-A60B-47D3-7DD45E345968}"/>
              </a:ext>
            </a:extLst>
          </p:cNvPr>
          <p:cNvSpPr txBox="1"/>
          <p:nvPr/>
        </p:nvSpPr>
        <p:spPr>
          <a:xfrm>
            <a:off x="430984" y="5208292"/>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Transportation vans</a:t>
            </a:r>
          </a:p>
        </p:txBody>
      </p:sp>
      <p:sp>
        <p:nvSpPr>
          <p:cNvPr id="34" name="TextBox 33">
            <a:extLst>
              <a:ext uri="{FF2B5EF4-FFF2-40B4-BE49-F238E27FC236}">
                <a16:creationId xmlns:a16="http://schemas.microsoft.com/office/drawing/2014/main" id="{425DF494-5D62-B940-55E1-5DFAC55BB899}"/>
              </a:ext>
            </a:extLst>
          </p:cNvPr>
          <p:cNvSpPr txBox="1"/>
          <p:nvPr/>
        </p:nvSpPr>
        <p:spPr>
          <a:xfrm>
            <a:off x="6263302" y="3696787"/>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Assistive technology*</a:t>
            </a:r>
          </a:p>
        </p:txBody>
      </p:sp>
      <p:sp>
        <p:nvSpPr>
          <p:cNvPr id="35" name="TextBox 34">
            <a:extLst>
              <a:ext uri="{FF2B5EF4-FFF2-40B4-BE49-F238E27FC236}">
                <a16:creationId xmlns:a16="http://schemas.microsoft.com/office/drawing/2014/main" id="{4F6EAC77-C7D1-BC43-175D-7773AA60CDD8}"/>
              </a:ext>
            </a:extLst>
          </p:cNvPr>
          <p:cNvSpPr txBox="1"/>
          <p:nvPr/>
        </p:nvSpPr>
        <p:spPr>
          <a:xfrm>
            <a:off x="3365166" y="3697356"/>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Supportive housing projects*</a:t>
            </a:r>
          </a:p>
        </p:txBody>
      </p:sp>
      <p:sp>
        <p:nvSpPr>
          <p:cNvPr id="36" name="TextBox 35">
            <a:extLst>
              <a:ext uri="{FF2B5EF4-FFF2-40B4-BE49-F238E27FC236}">
                <a16:creationId xmlns:a16="http://schemas.microsoft.com/office/drawing/2014/main" id="{CE0CD887-0306-6D28-C87F-B2B7C5140383}"/>
              </a:ext>
            </a:extLst>
          </p:cNvPr>
          <p:cNvSpPr txBox="1"/>
          <p:nvPr/>
        </p:nvSpPr>
        <p:spPr>
          <a:xfrm>
            <a:off x="3366205" y="4470893"/>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600">
                <a:solidFill>
                  <a:srgbClr val="313131"/>
                </a:solidFill>
                <a:latin typeface="Calibri" panose="020F0502020204030204"/>
                <a:cs typeface="Calibri" panose="020F0502020204030204" pitchFamily="34" charset="0"/>
              </a:rPr>
              <a:t>Setting up c</a:t>
            </a:r>
            <a:r>
              <a:rPr kumimoji="0" lang="en-US" sz="1600" b="0" i="0" u="none" strike="noStrike" kern="1200" cap="none" spc="0" normalizeH="0" baseline="0" noProof="0" err="1">
                <a:ln>
                  <a:noFill/>
                </a:ln>
                <a:solidFill>
                  <a:srgbClr val="313131"/>
                </a:solidFill>
                <a:effectLst/>
                <a:uLnTx/>
                <a:uFillTx/>
                <a:latin typeface="Calibri" panose="020F0502020204030204"/>
                <a:ea typeface="+mn-ea"/>
                <a:cs typeface="Calibri" panose="020F0502020204030204" pitchFamily="34" charset="0"/>
              </a:rPr>
              <a:t>ommunity</a:t>
            </a: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 integrated drop-in programs</a:t>
            </a:r>
          </a:p>
        </p:txBody>
      </p:sp>
      <p:sp>
        <p:nvSpPr>
          <p:cNvPr id="43" name="TextBox 42">
            <a:extLst>
              <a:ext uri="{FF2B5EF4-FFF2-40B4-BE49-F238E27FC236}">
                <a16:creationId xmlns:a16="http://schemas.microsoft.com/office/drawing/2014/main" id="{8DCED25E-2980-B1BD-52F6-8D9BE93F6AC1}"/>
              </a:ext>
            </a:extLst>
          </p:cNvPr>
          <p:cNvSpPr txBox="1"/>
          <p:nvPr/>
        </p:nvSpPr>
        <p:spPr>
          <a:xfrm>
            <a:off x="6299348" y="5214221"/>
            <a:ext cx="2743200" cy="548640"/>
          </a:xfrm>
          <a:prstGeom prst="rect">
            <a:avLst/>
          </a:prstGeom>
          <a:solidFill>
            <a:srgbClr val="ED8C01">
              <a:alpha val="60000"/>
            </a:srgbClr>
          </a:solidFill>
          <a:ln>
            <a:noFill/>
          </a:ln>
        </p:spPr>
        <p:txBody>
          <a:bodyPr wrap="square"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Remote Supports infrastructure</a:t>
            </a:r>
          </a:p>
        </p:txBody>
      </p:sp>
      <p:sp>
        <p:nvSpPr>
          <p:cNvPr id="44" name="TextBox 43">
            <a:extLst>
              <a:ext uri="{FF2B5EF4-FFF2-40B4-BE49-F238E27FC236}">
                <a16:creationId xmlns:a16="http://schemas.microsoft.com/office/drawing/2014/main" id="{30922BF7-E243-9127-1DD3-4CAED0C531FF}"/>
              </a:ext>
            </a:extLst>
          </p:cNvPr>
          <p:cNvSpPr txBox="1"/>
          <p:nvPr/>
        </p:nvSpPr>
        <p:spPr>
          <a:xfrm>
            <a:off x="246071" y="3138156"/>
            <a:ext cx="113177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i="1">
                <a:solidFill>
                  <a:srgbClr val="313131"/>
                </a:solidFill>
                <a:latin typeface="Calibri" panose="020F0502020204030204"/>
                <a:cs typeface="Calibri" panose="020F0502020204030204" pitchFamily="34" charset="0"/>
              </a:rPr>
              <a:t>The following are examples of ways to use funding. Many fit both categories:</a:t>
            </a:r>
            <a:endParaRPr kumimoji="0" lang="en-US" sz="1600" b="0" i="1"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endParaRPr>
          </a:p>
        </p:txBody>
      </p:sp>
      <p:sp>
        <p:nvSpPr>
          <p:cNvPr id="7" name="TextBox 6">
            <a:extLst>
              <a:ext uri="{FF2B5EF4-FFF2-40B4-BE49-F238E27FC236}">
                <a16:creationId xmlns:a16="http://schemas.microsoft.com/office/drawing/2014/main" id="{CD660652-B0A0-DDD1-F462-3D09BFC466F4}"/>
              </a:ext>
            </a:extLst>
          </p:cNvPr>
          <p:cNvSpPr txBox="1"/>
          <p:nvPr/>
        </p:nvSpPr>
        <p:spPr>
          <a:xfrm>
            <a:off x="1132439" y="1983744"/>
            <a:ext cx="46151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Enabling and accelerating STEP Transitions and growing related programs</a:t>
            </a:r>
          </a:p>
        </p:txBody>
      </p:sp>
      <p:sp>
        <p:nvSpPr>
          <p:cNvPr id="15" name="TextBox 14">
            <a:extLst>
              <a:ext uri="{FF2B5EF4-FFF2-40B4-BE49-F238E27FC236}">
                <a16:creationId xmlns:a16="http://schemas.microsoft.com/office/drawing/2014/main" id="{07D44F2B-5E24-154B-FFB3-693B25DDB139}"/>
              </a:ext>
            </a:extLst>
          </p:cNvPr>
          <p:cNvSpPr txBox="1"/>
          <p:nvPr/>
        </p:nvSpPr>
        <p:spPr>
          <a:xfrm>
            <a:off x="6948696" y="1983744"/>
            <a:ext cx="46151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Enhancing individual choice and independence in other agency efforts</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cxnSp>
        <p:nvCxnSpPr>
          <p:cNvPr id="16" name="Straight Connector 15">
            <a:extLst>
              <a:ext uri="{FF2B5EF4-FFF2-40B4-BE49-F238E27FC236}">
                <a16:creationId xmlns:a16="http://schemas.microsoft.com/office/drawing/2014/main" id="{CED4AC37-BB0C-C611-1801-9762229ED80E}"/>
              </a:ext>
            </a:extLst>
          </p:cNvPr>
          <p:cNvCxnSpPr>
            <a:cxnSpLocks/>
          </p:cNvCxnSpPr>
          <p:nvPr/>
        </p:nvCxnSpPr>
        <p:spPr>
          <a:xfrm>
            <a:off x="1080200" y="1734856"/>
            <a:ext cx="0" cy="1097280"/>
          </a:xfrm>
          <a:prstGeom prst="line">
            <a:avLst/>
          </a:prstGeom>
          <a:ln w="38100">
            <a:solidFill>
              <a:srgbClr val="22326E">
                <a:alpha val="69804"/>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F403EB0-0E84-3F25-EC44-052F88197B30}"/>
              </a:ext>
            </a:extLst>
          </p:cNvPr>
          <p:cNvCxnSpPr>
            <a:cxnSpLocks/>
          </p:cNvCxnSpPr>
          <p:nvPr/>
        </p:nvCxnSpPr>
        <p:spPr>
          <a:xfrm>
            <a:off x="6843327" y="1734856"/>
            <a:ext cx="0" cy="10972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19D0ECB-0480-1693-E6C1-6B11E9891D8C}"/>
              </a:ext>
            </a:extLst>
          </p:cNvPr>
          <p:cNvGrpSpPr/>
          <p:nvPr/>
        </p:nvGrpSpPr>
        <p:grpSpPr>
          <a:xfrm>
            <a:off x="430116" y="2035120"/>
            <a:ext cx="520700" cy="520700"/>
            <a:chOff x="430116" y="2076823"/>
            <a:chExt cx="520700" cy="520700"/>
          </a:xfrm>
        </p:grpSpPr>
        <p:sp>
          <p:nvSpPr>
            <p:cNvPr id="8" name="Freeform 19">
              <a:extLst>
                <a:ext uri="{FF2B5EF4-FFF2-40B4-BE49-F238E27FC236}">
                  <a16:creationId xmlns:a16="http://schemas.microsoft.com/office/drawing/2014/main" id="{1B210B9B-412B-08D8-655D-9FB405134F96}"/>
                </a:ext>
              </a:extLst>
            </p:cNvPr>
            <p:cNvSpPr>
              <a:spLocks noEditPoints="1"/>
            </p:cNvSpPr>
            <p:nvPr/>
          </p:nvSpPr>
          <p:spPr bwMode="auto">
            <a:xfrm>
              <a:off x="430116" y="2076823"/>
              <a:ext cx="520700" cy="520700"/>
            </a:xfrm>
            <a:custGeom>
              <a:avLst/>
              <a:gdLst>
                <a:gd name="T0" fmla="*/ 312 w 657"/>
                <a:gd name="T1" fmla="*/ 657 h 657"/>
                <a:gd name="T2" fmla="*/ 262 w 657"/>
                <a:gd name="T3" fmla="*/ 650 h 657"/>
                <a:gd name="T4" fmla="*/ 201 w 657"/>
                <a:gd name="T5" fmla="*/ 631 h 657"/>
                <a:gd name="T6" fmla="*/ 120 w 657"/>
                <a:gd name="T7" fmla="*/ 582 h 657"/>
                <a:gd name="T8" fmla="*/ 57 w 657"/>
                <a:gd name="T9" fmla="*/ 512 h 657"/>
                <a:gd name="T10" fmla="*/ 15 w 657"/>
                <a:gd name="T11" fmla="*/ 426 h 657"/>
                <a:gd name="T12" fmla="*/ 4 w 657"/>
                <a:gd name="T13" fmla="*/ 379 h 657"/>
                <a:gd name="T14" fmla="*/ 0 w 657"/>
                <a:gd name="T15" fmla="*/ 328 h 657"/>
                <a:gd name="T16" fmla="*/ 2 w 657"/>
                <a:gd name="T17" fmla="*/ 294 h 657"/>
                <a:gd name="T18" fmla="*/ 11 w 657"/>
                <a:gd name="T19" fmla="*/ 246 h 657"/>
                <a:gd name="T20" fmla="*/ 39 w 657"/>
                <a:gd name="T21" fmla="*/ 172 h 657"/>
                <a:gd name="T22" fmla="*/ 97 w 657"/>
                <a:gd name="T23" fmla="*/ 95 h 657"/>
                <a:gd name="T24" fmla="*/ 172 w 657"/>
                <a:gd name="T25" fmla="*/ 39 h 657"/>
                <a:gd name="T26" fmla="*/ 246 w 657"/>
                <a:gd name="T27" fmla="*/ 9 h 657"/>
                <a:gd name="T28" fmla="*/ 296 w 657"/>
                <a:gd name="T29" fmla="*/ 1 h 657"/>
                <a:gd name="T30" fmla="*/ 330 w 657"/>
                <a:gd name="T31" fmla="*/ 0 h 657"/>
                <a:gd name="T32" fmla="*/ 379 w 657"/>
                <a:gd name="T33" fmla="*/ 4 h 657"/>
                <a:gd name="T34" fmla="*/ 426 w 657"/>
                <a:gd name="T35" fmla="*/ 15 h 657"/>
                <a:gd name="T36" fmla="*/ 512 w 657"/>
                <a:gd name="T37" fmla="*/ 56 h 657"/>
                <a:gd name="T38" fmla="*/ 582 w 657"/>
                <a:gd name="T39" fmla="*/ 120 h 657"/>
                <a:gd name="T40" fmla="*/ 632 w 657"/>
                <a:gd name="T41" fmla="*/ 200 h 657"/>
                <a:gd name="T42" fmla="*/ 651 w 657"/>
                <a:gd name="T43" fmla="*/ 262 h 657"/>
                <a:gd name="T44" fmla="*/ 657 w 657"/>
                <a:gd name="T45" fmla="*/ 312 h 657"/>
                <a:gd name="T46" fmla="*/ 657 w 657"/>
                <a:gd name="T47" fmla="*/ 345 h 657"/>
                <a:gd name="T48" fmla="*/ 651 w 657"/>
                <a:gd name="T49" fmla="*/ 395 h 657"/>
                <a:gd name="T50" fmla="*/ 632 w 657"/>
                <a:gd name="T51" fmla="*/ 457 h 657"/>
                <a:gd name="T52" fmla="*/ 582 w 657"/>
                <a:gd name="T53" fmla="*/ 537 h 657"/>
                <a:gd name="T54" fmla="*/ 512 w 657"/>
                <a:gd name="T55" fmla="*/ 600 h 657"/>
                <a:gd name="T56" fmla="*/ 426 w 657"/>
                <a:gd name="T57" fmla="*/ 642 h 657"/>
                <a:gd name="T58" fmla="*/ 379 w 657"/>
                <a:gd name="T59" fmla="*/ 653 h 657"/>
                <a:gd name="T60" fmla="*/ 330 w 657"/>
                <a:gd name="T61" fmla="*/ 657 h 657"/>
                <a:gd name="T62" fmla="*/ 330 w 657"/>
                <a:gd name="T63" fmla="*/ 38 h 657"/>
                <a:gd name="T64" fmla="*/ 242 w 657"/>
                <a:gd name="T65" fmla="*/ 50 h 657"/>
                <a:gd name="T66" fmla="*/ 166 w 657"/>
                <a:gd name="T67" fmla="*/ 87 h 657"/>
                <a:gd name="T68" fmla="*/ 104 w 657"/>
                <a:gd name="T69" fmla="*/ 144 h 657"/>
                <a:gd name="T70" fmla="*/ 61 w 657"/>
                <a:gd name="T71" fmla="*/ 215 h 657"/>
                <a:gd name="T72" fmla="*/ 39 w 657"/>
                <a:gd name="T73" fmla="*/ 298 h 657"/>
                <a:gd name="T74" fmla="*/ 39 w 657"/>
                <a:gd name="T75" fmla="*/ 359 h 657"/>
                <a:gd name="T76" fmla="*/ 61 w 657"/>
                <a:gd name="T77" fmla="*/ 442 h 657"/>
                <a:gd name="T78" fmla="*/ 104 w 657"/>
                <a:gd name="T79" fmla="*/ 513 h 657"/>
                <a:gd name="T80" fmla="*/ 166 w 657"/>
                <a:gd name="T81" fmla="*/ 570 h 657"/>
                <a:gd name="T82" fmla="*/ 242 w 657"/>
                <a:gd name="T83" fmla="*/ 606 h 657"/>
                <a:gd name="T84" fmla="*/ 330 w 657"/>
                <a:gd name="T85" fmla="*/ 619 h 657"/>
                <a:gd name="T86" fmla="*/ 387 w 657"/>
                <a:gd name="T87" fmla="*/ 614 h 657"/>
                <a:gd name="T88" fmla="*/ 468 w 657"/>
                <a:gd name="T89" fmla="*/ 584 h 657"/>
                <a:gd name="T90" fmla="*/ 535 w 657"/>
                <a:gd name="T91" fmla="*/ 535 h 657"/>
                <a:gd name="T92" fmla="*/ 585 w 657"/>
                <a:gd name="T93" fmla="*/ 468 h 657"/>
                <a:gd name="T94" fmla="*/ 614 w 657"/>
                <a:gd name="T95" fmla="*/ 387 h 657"/>
                <a:gd name="T96" fmla="*/ 620 w 657"/>
                <a:gd name="T97" fmla="*/ 328 h 657"/>
                <a:gd name="T98" fmla="*/ 608 w 657"/>
                <a:gd name="T99" fmla="*/ 242 h 657"/>
                <a:gd name="T100" fmla="*/ 570 w 657"/>
                <a:gd name="T101" fmla="*/ 165 h 657"/>
                <a:gd name="T102" fmla="*/ 514 w 657"/>
                <a:gd name="T103" fmla="*/ 104 h 657"/>
                <a:gd name="T104" fmla="*/ 442 w 657"/>
                <a:gd name="T105" fmla="*/ 61 h 657"/>
                <a:gd name="T106" fmla="*/ 359 w 657"/>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7">
                  <a:moveTo>
                    <a:pt x="330" y="657"/>
                  </a:moveTo>
                  <a:lnTo>
                    <a:pt x="330" y="657"/>
                  </a:lnTo>
                  <a:lnTo>
                    <a:pt x="312" y="657"/>
                  </a:lnTo>
                  <a:lnTo>
                    <a:pt x="296" y="656"/>
                  </a:lnTo>
                  <a:lnTo>
                    <a:pt x="279" y="653"/>
                  </a:lnTo>
                  <a:lnTo>
                    <a:pt x="262" y="650"/>
                  </a:lnTo>
                  <a:lnTo>
                    <a:pt x="246" y="647"/>
                  </a:lnTo>
                  <a:lnTo>
                    <a:pt x="231" y="642"/>
                  </a:lnTo>
                  <a:lnTo>
                    <a:pt x="201" y="631"/>
                  </a:lnTo>
                  <a:lnTo>
                    <a:pt x="172" y="618"/>
                  </a:lnTo>
                  <a:lnTo>
                    <a:pt x="146" y="600"/>
                  </a:lnTo>
                  <a:lnTo>
                    <a:pt x="120" y="582"/>
                  </a:lnTo>
                  <a:lnTo>
                    <a:pt x="97" y="560"/>
                  </a:lnTo>
                  <a:lnTo>
                    <a:pt x="76" y="537"/>
                  </a:lnTo>
                  <a:lnTo>
                    <a:pt x="57" y="512"/>
                  </a:lnTo>
                  <a:lnTo>
                    <a:pt x="39" y="485"/>
                  </a:lnTo>
                  <a:lnTo>
                    <a:pt x="26" y="457"/>
                  </a:lnTo>
                  <a:lnTo>
                    <a:pt x="15" y="426"/>
                  </a:lnTo>
                  <a:lnTo>
                    <a:pt x="11" y="411"/>
                  </a:lnTo>
                  <a:lnTo>
                    <a:pt x="7" y="395"/>
                  </a:lnTo>
                  <a:lnTo>
                    <a:pt x="4" y="379"/>
                  </a:lnTo>
                  <a:lnTo>
                    <a:pt x="2" y="361"/>
                  </a:lnTo>
                  <a:lnTo>
                    <a:pt x="0" y="345"/>
                  </a:lnTo>
                  <a:lnTo>
                    <a:pt x="0" y="328"/>
                  </a:lnTo>
                  <a:lnTo>
                    <a:pt x="0" y="328"/>
                  </a:lnTo>
                  <a:lnTo>
                    <a:pt x="0" y="312"/>
                  </a:lnTo>
                  <a:lnTo>
                    <a:pt x="2" y="294"/>
                  </a:lnTo>
                  <a:lnTo>
                    <a:pt x="4" y="278"/>
                  </a:lnTo>
                  <a:lnTo>
                    <a:pt x="7" y="262"/>
                  </a:lnTo>
                  <a:lnTo>
                    <a:pt x="11" y="246"/>
                  </a:lnTo>
                  <a:lnTo>
                    <a:pt x="15" y="231"/>
                  </a:lnTo>
                  <a:lnTo>
                    <a:pt x="26" y="200"/>
                  </a:lnTo>
                  <a:lnTo>
                    <a:pt x="39" y="172"/>
                  </a:lnTo>
                  <a:lnTo>
                    <a:pt x="57" y="145"/>
                  </a:lnTo>
                  <a:lnTo>
                    <a:pt x="76" y="120"/>
                  </a:lnTo>
                  <a:lnTo>
                    <a:pt x="97" y="95"/>
                  </a:lnTo>
                  <a:lnTo>
                    <a:pt x="120" y="75"/>
                  </a:lnTo>
                  <a:lnTo>
                    <a:pt x="146" y="56"/>
                  </a:lnTo>
                  <a:lnTo>
                    <a:pt x="172" y="39"/>
                  </a:lnTo>
                  <a:lnTo>
                    <a:pt x="201" y="26"/>
                  </a:lnTo>
                  <a:lnTo>
                    <a:pt x="231" y="15"/>
                  </a:lnTo>
                  <a:lnTo>
                    <a:pt x="246" y="9"/>
                  </a:lnTo>
                  <a:lnTo>
                    <a:pt x="262" y="7"/>
                  </a:lnTo>
                  <a:lnTo>
                    <a:pt x="279" y="4"/>
                  </a:lnTo>
                  <a:lnTo>
                    <a:pt x="296" y="1"/>
                  </a:lnTo>
                  <a:lnTo>
                    <a:pt x="312" y="0"/>
                  </a:lnTo>
                  <a:lnTo>
                    <a:pt x="330" y="0"/>
                  </a:lnTo>
                  <a:lnTo>
                    <a:pt x="330" y="0"/>
                  </a:lnTo>
                  <a:lnTo>
                    <a:pt x="346" y="0"/>
                  </a:lnTo>
                  <a:lnTo>
                    <a:pt x="363" y="1"/>
                  </a:lnTo>
                  <a:lnTo>
                    <a:pt x="379" y="4"/>
                  </a:lnTo>
                  <a:lnTo>
                    <a:pt x="395" y="7"/>
                  </a:lnTo>
                  <a:lnTo>
                    <a:pt x="411" y="9"/>
                  </a:lnTo>
                  <a:lnTo>
                    <a:pt x="426" y="15"/>
                  </a:lnTo>
                  <a:lnTo>
                    <a:pt x="457" y="26"/>
                  </a:lnTo>
                  <a:lnTo>
                    <a:pt x="485" y="39"/>
                  </a:lnTo>
                  <a:lnTo>
                    <a:pt x="512" y="56"/>
                  </a:lnTo>
                  <a:lnTo>
                    <a:pt x="538" y="75"/>
                  </a:lnTo>
                  <a:lnTo>
                    <a:pt x="562" y="95"/>
                  </a:lnTo>
                  <a:lnTo>
                    <a:pt x="582" y="120"/>
                  </a:lnTo>
                  <a:lnTo>
                    <a:pt x="601" y="145"/>
                  </a:lnTo>
                  <a:lnTo>
                    <a:pt x="618" y="172"/>
                  </a:lnTo>
                  <a:lnTo>
                    <a:pt x="632" y="200"/>
                  </a:lnTo>
                  <a:lnTo>
                    <a:pt x="643" y="231"/>
                  </a:lnTo>
                  <a:lnTo>
                    <a:pt x="648" y="246"/>
                  </a:lnTo>
                  <a:lnTo>
                    <a:pt x="651" y="262"/>
                  </a:lnTo>
                  <a:lnTo>
                    <a:pt x="655" y="278"/>
                  </a:lnTo>
                  <a:lnTo>
                    <a:pt x="656" y="294"/>
                  </a:lnTo>
                  <a:lnTo>
                    <a:pt x="657" y="312"/>
                  </a:lnTo>
                  <a:lnTo>
                    <a:pt x="657" y="328"/>
                  </a:lnTo>
                  <a:lnTo>
                    <a:pt x="657" y="328"/>
                  </a:lnTo>
                  <a:lnTo>
                    <a:pt x="657" y="345"/>
                  </a:lnTo>
                  <a:lnTo>
                    <a:pt x="656" y="361"/>
                  </a:lnTo>
                  <a:lnTo>
                    <a:pt x="655" y="379"/>
                  </a:lnTo>
                  <a:lnTo>
                    <a:pt x="651" y="395"/>
                  </a:lnTo>
                  <a:lnTo>
                    <a:pt x="648" y="411"/>
                  </a:lnTo>
                  <a:lnTo>
                    <a:pt x="643" y="426"/>
                  </a:lnTo>
                  <a:lnTo>
                    <a:pt x="632" y="457"/>
                  </a:lnTo>
                  <a:lnTo>
                    <a:pt x="618" y="485"/>
                  </a:lnTo>
                  <a:lnTo>
                    <a:pt x="601" y="512"/>
                  </a:lnTo>
                  <a:lnTo>
                    <a:pt x="582" y="537"/>
                  </a:lnTo>
                  <a:lnTo>
                    <a:pt x="562" y="560"/>
                  </a:lnTo>
                  <a:lnTo>
                    <a:pt x="538" y="582"/>
                  </a:lnTo>
                  <a:lnTo>
                    <a:pt x="512" y="600"/>
                  </a:lnTo>
                  <a:lnTo>
                    <a:pt x="485" y="618"/>
                  </a:lnTo>
                  <a:lnTo>
                    <a:pt x="457" y="631"/>
                  </a:lnTo>
                  <a:lnTo>
                    <a:pt x="426" y="642"/>
                  </a:lnTo>
                  <a:lnTo>
                    <a:pt x="411" y="647"/>
                  </a:lnTo>
                  <a:lnTo>
                    <a:pt x="395" y="650"/>
                  </a:lnTo>
                  <a:lnTo>
                    <a:pt x="379" y="653"/>
                  </a:lnTo>
                  <a:lnTo>
                    <a:pt x="363" y="656"/>
                  </a:lnTo>
                  <a:lnTo>
                    <a:pt x="346" y="657"/>
                  </a:lnTo>
                  <a:lnTo>
                    <a:pt x="330" y="657"/>
                  </a:lnTo>
                  <a:lnTo>
                    <a:pt x="330" y="657"/>
                  </a:lnTo>
                  <a:close/>
                  <a:moveTo>
                    <a:pt x="330" y="38"/>
                  </a:moveTo>
                  <a:lnTo>
                    <a:pt x="330" y="38"/>
                  </a:lnTo>
                  <a:lnTo>
                    <a:pt x="299" y="39"/>
                  </a:lnTo>
                  <a:lnTo>
                    <a:pt x="270" y="43"/>
                  </a:lnTo>
                  <a:lnTo>
                    <a:pt x="242" y="50"/>
                  </a:lnTo>
                  <a:lnTo>
                    <a:pt x="215" y="61"/>
                  </a:lnTo>
                  <a:lnTo>
                    <a:pt x="190" y="73"/>
                  </a:lnTo>
                  <a:lnTo>
                    <a:pt x="166" y="87"/>
                  </a:lnTo>
                  <a:lnTo>
                    <a:pt x="144" y="104"/>
                  </a:lnTo>
                  <a:lnTo>
                    <a:pt x="123" y="122"/>
                  </a:lnTo>
                  <a:lnTo>
                    <a:pt x="104" y="144"/>
                  </a:lnTo>
                  <a:lnTo>
                    <a:pt x="88" y="165"/>
                  </a:lnTo>
                  <a:lnTo>
                    <a:pt x="73" y="189"/>
                  </a:lnTo>
                  <a:lnTo>
                    <a:pt x="61" y="215"/>
                  </a:lnTo>
                  <a:lnTo>
                    <a:pt x="52" y="242"/>
                  </a:lnTo>
                  <a:lnTo>
                    <a:pt x="43" y="270"/>
                  </a:lnTo>
                  <a:lnTo>
                    <a:pt x="39" y="298"/>
                  </a:lnTo>
                  <a:lnTo>
                    <a:pt x="38" y="328"/>
                  </a:lnTo>
                  <a:lnTo>
                    <a:pt x="38" y="328"/>
                  </a:lnTo>
                  <a:lnTo>
                    <a:pt x="39" y="359"/>
                  </a:lnTo>
                  <a:lnTo>
                    <a:pt x="43" y="387"/>
                  </a:lnTo>
                  <a:lnTo>
                    <a:pt x="52" y="415"/>
                  </a:lnTo>
                  <a:lnTo>
                    <a:pt x="61" y="442"/>
                  </a:lnTo>
                  <a:lnTo>
                    <a:pt x="73" y="468"/>
                  </a:lnTo>
                  <a:lnTo>
                    <a:pt x="88" y="492"/>
                  </a:lnTo>
                  <a:lnTo>
                    <a:pt x="104" y="513"/>
                  </a:lnTo>
                  <a:lnTo>
                    <a:pt x="123" y="535"/>
                  </a:lnTo>
                  <a:lnTo>
                    <a:pt x="144" y="553"/>
                  </a:lnTo>
                  <a:lnTo>
                    <a:pt x="166" y="570"/>
                  </a:lnTo>
                  <a:lnTo>
                    <a:pt x="190" y="584"/>
                  </a:lnTo>
                  <a:lnTo>
                    <a:pt x="215" y="596"/>
                  </a:lnTo>
                  <a:lnTo>
                    <a:pt x="242" y="606"/>
                  </a:lnTo>
                  <a:lnTo>
                    <a:pt x="270" y="614"/>
                  </a:lnTo>
                  <a:lnTo>
                    <a:pt x="299" y="618"/>
                  </a:lnTo>
                  <a:lnTo>
                    <a:pt x="330" y="619"/>
                  </a:lnTo>
                  <a:lnTo>
                    <a:pt x="330" y="619"/>
                  </a:lnTo>
                  <a:lnTo>
                    <a:pt x="359" y="618"/>
                  </a:lnTo>
                  <a:lnTo>
                    <a:pt x="387" y="614"/>
                  </a:lnTo>
                  <a:lnTo>
                    <a:pt x="416" y="606"/>
                  </a:lnTo>
                  <a:lnTo>
                    <a:pt x="442" y="596"/>
                  </a:lnTo>
                  <a:lnTo>
                    <a:pt x="468" y="584"/>
                  </a:lnTo>
                  <a:lnTo>
                    <a:pt x="492" y="570"/>
                  </a:lnTo>
                  <a:lnTo>
                    <a:pt x="514" y="553"/>
                  </a:lnTo>
                  <a:lnTo>
                    <a:pt x="535" y="535"/>
                  </a:lnTo>
                  <a:lnTo>
                    <a:pt x="554" y="513"/>
                  </a:lnTo>
                  <a:lnTo>
                    <a:pt x="570" y="492"/>
                  </a:lnTo>
                  <a:lnTo>
                    <a:pt x="585" y="468"/>
                  </a:lnTo>
                  <a:lnTo>
                    <a:pt x="597" y="442"/>
                  </a:lnTo>
                  <a:lnTo>
                    <a:pt x="608" y="415"/>
                  </a:lnTo>
                  <a:lnTo>
                    <a:pt x="614" y="387"/>
                  </a:lnTo>
                  <a:lnTo>
                    <a:pt x="618" y="359"/>
                  </a:lnTo>
                  <a:lnTo>
                    <a:pt x="620" y="328"/>
                  </a:lnTo>
                  <a:lnTo>
                    <a:pt x="620" y="328"/>
                  </a:lnTo>
                  <a:lnTo>
                    <a:pt x="618" y="298"/>
                  </a:lnTo>
                  <a:lnTo>
                    <a:pt x="614" y="270"/>
                  </a:lnTo>
                  <a:lnTo>
                    <a:pt x="608" y="242"/>
                  </a:lnTo>
                  <a:lnTo>
                    <a:pt x="597" y="215"/>
                  </a:lnTo>
                  <a:lnTo>
                    <a:pt x="585" y="189"/>
                  </a:lnTo>
                  <a:lnTo>
                    <a:pt x="570" y="165"/>
                  </a:lnTo>
                  <a:lnTo>
                    <a:pt x="554" y="144"/>
                  </a:lnTo>
                  <a:lnTo>
                    <a:pt x="535" y="122"/>
                  </a:lnTo>
                  <a:lnTo>
                    <a:pt x="514" y="104"/>
                  </a:lnTo>
                  <a:lnTo>
                    <a:pt x="492" y="87"/>
                  </a:lnTo>
                  <a:lnTo>
                    <a:pt x="468" y="73"/>
                  </a:lnTo>
                  <a:lnTo>
                    <a:pt x="442" y="61"/>
                  </a:lnTo>
                  <a:lnTo>
                    <a:pt x="416" y="50"/>
                  </a:lnTo>
                  <a:lnTo>
                    <a:pt x="387" y="43"/>
                  </a:lnTo>
                  <a:lnTo>
                    <a:pt x="359" y="39"/>
                  </a:lnTo>
                  <a:lnTo>
                    <a:pt x="330" y="38"/>
                  </a:lnTo>
                  <a:lnTo>
                    <a:pt x="330" y="3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pic>
          <p:nvPicPr>
            <p:cNvPr id="12" name="Graphic 11" descr="Fast Forward with solid fill">
              <a:extLst>
                <a:ext uri="{FF2B5EF4-FFF2-40B4-BE49-F238E27FC236}">
                  <a16:creationId xmlns:a16="http://schemas.microsoft.com/office/drawing/2014/main" id="{F18C9339-7918-E652-4345-BB9CF53B78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349" y="2165743"/>
              <a:ext cx="365760" cy="365760"/>
            </a:xfrm>
            <a:prstGeom prst="rect">
              <a:avLst/>
            </a:prstGeom>
          </p:spPr>
        </p:pic>
      </p:grpSp>
      <p:grpSp>
        <p:nvGrpSpPr>
          <p:cNvPr id="3" name="Group 2">
            <a:extLst>
              <a:ext uri="{FF2B5EF4-FFF2-40B4-BE49-F238E27FC236}">
                <a16:creationId xmlns:a16="http://schemas.microsoft.com/office/drawing/2014/main" id="{EAC1CE74-364C-CBF7-E37B-517DA1C57C0F}"/>
              </a:ext>
            </a:extLst>
          </p:cNvPr>
          <p:cNvGrpSpPr/>
          <p:nvPr/>
        </p:nvGrpSpPr>
        <p:grpSpPr>
          <a:xfrm>
            <a:off x="6204005" y="2035120"/>
            <a:ext cx="520700" cy="520700"/>
            <a:chOff x="6204005" y="1993417"/>
            <a:chExt cx="520700" cy="520700"/>
          </a:xfrm>
        </p:grpSpPr>
        <p:sp>
          <p:nvSpPr>
            <p:cNvPr id="20" name="Freeform 19">
              <a:extLst>
                <a:ext uri="{FF2B5EF4-FFF2-40B4-BE49-F238E27FC236}">
                  <a16:creationId xmlns:a16="http://schemas.microsoft.com/office/drawing/2014/main" id="{943E7264-CE8F-8738-F87D-DA0522420626}"/>
                </a:ext>
              </a:extLst>
            </p:cNvPr>
            <p:cNvSpPr>
              <a:spLocks noEditPoints="1"/>
            </p:cNvSpPr>
            <p:nvPr/>
          </p:nvSpPr>
          <p:spPr bwMode="auto">
            <a:xfrm>
              <a:off x="6204005" y="1993417"/>
              <a:ext cx="520700" cy="520700"/>
            </a:xfrm>
            <a:custGeom>
              <a:avLst/>
              <a:gdLst>
                <a:gd name="T0" fmla="*/ 312 w 657"/>
                <a:gd name="T1" fmla="*/ 657 h 657"/>
                <a:gd name="T2" fmla="*/ 262 w 657"/>
                <a:gd name="T3" fmla="*/ 650 h 657"/>
                <a:gd name="T4" fmla="*/ 201 w 657"/>
                <a:gd name="T5" fmla="*/ 631 h 657"/>
                <a:gd name="T6" fmla="*/ 120 w 657"/>
                <a:gd name="T7" fmla="*/ 582 h 657"/>
                <a:gd name="T8" fmla="*/ 57 w 657"/>
                <a:gd name="T9" fmla="*/ 512 h 657"/>
                <a:gd name="T10" fmla="*/ 15 w 657"/>
                <a:gd name="T11" fmla="*/ 426 h 657"/>
                <a:gd name="T12" fmla="*/ 4 w 657"/>
                <a:gd name="T13" fmla="*/ 379 h 657"/>
                <a:gd name="T14" fmla="*/ 0 w 657"/>
                <a:gd name="T15" fmla="*/ 328 h 657"/>
                <a:gd name="T16" fmla="*/ 2 w 657"/>
                <a:gd name="T17" fmla="*/ 294 h 657"/>
                <a:gd name="T18" fmla="*/ 11 w 657"/>
                <a:gd name="T19" fmla="*/ 246 h 657"/>
                <a:gd name="T20" fmla="*/ 39 w 657"/>
                <a:gd name="T21" fmla="*/ 172 h 657"/>
                <a:gd name="T22" fmla="*/ 97 w 657"/>
                <a:gd name="T23" fmla="*/ 95 h 657"/>
                <a:gd name="T24" fmla="*/ 172 w 657"/>
                <a:gd name="T25" fmla="*/ 39 h 657"/>
                <a:gd name="T26" fmla="*/ 246 w 657"/>
                <a:gd name="T27" fmla="*/ 9 h 657"/>
                <a:gd name="T28" fmla="*/ 296 w 657"/>
                <a:gd name="T29" fmla="*/ 1 h 657"/>
                <a:gd name="T30" fmla="*/ 330 w 657"/>
                <a:gd name="T31" fmla="*/ 0 h 657"/>
                <a:gd name="T32" fmla="*/ 379 w 657"/>
                <a:gd name="T33" fmla="*/ 4 h 657"/>
                <a:gd name="T34" fmla="*/ 426 w 657"/>
                <a:gd name="T35" fmla="*/ 15 h 657"/>
                <a:gd name="T36" fmla="*/ 512 w 657"/>
                <a:gd name="T37" fmla="*/ 56 h 657"/>
                <a:gd name="T38" fmla="*/ 582 w 657"/>
                <a:gd name="T39" fmla="*/ 120 h 657"/>
                <a:gd name="T40" fmla="*/ 632 w 657"/>
                <a:gd name="T41" fmla="*/ 200 h 657"/>
                <a:gd name="T42" fmla="*/ 651 w 657"/>
                <a:gd name="T43" fmla="*/ 262 h 657"/>
                <a:gd name="T44" fmla="*/ 657 w 657"/>
                <a:gd name="T45" fmla="*/ 312 h 657"/>
                <a:gd name="T46" fmla="*/ 657 w 657"/>
                <a:gd name="T47" fmla="*/ 345 h 657"/>
                <a:gd name="T48" fmla="*/ 651 w 657"/>
                <a:gd name="T49" fmla="*/ 395 h 657"/>
                <a:gd name="T50" fmla="*/ 632 w 657"/>
                <a:gd name="T51" fmla="*/ 457 h 657"/>
                <a:gd name="T52" fmla="*/ 582 w 657"/>
                <a:gd name="T53" fmla="*/ 537 h 657"/>
                <a:gd name="T54" fmla="*/ 512 w 657"/>
                <a:gd name="T55" fmla="*/ 600 h 657"/>
                <a:gd name="T56" fmla="*/ 426 w 657"/>
                <a:gd name="T57" fmla="*/ 642 h 657"/>
                <a:gd name="T58" fmla="*/ 379 w 657"/>
                <a:gd name="T59" fmla="*/ 653 h 657"/>
                <a:gd name="T60" fmla="*/ 330 w 657"/>
                <a:gd name="T61" fmla="*/ 657 h 657"/>
                <a:gd name="T62" fmla="*/ 330 w 657"/>
                <a:gd name="T63" fmla="*/ 38 h 657"/>
                <a:gd name="T64" fmla="*/ 242 w 657"/>
                <a:gd name="T65" fmla="*/ 50 h 657"/>
                <a:gd name="T66" fmla="*/ 166 w 657"/>
                <a:gd name="T67" fmla="*/ 87 h 657"/>
                <a:gd name="T68" fmla="*/ 104 w 657"/>
                <a:gd name="T69" fmla="*/ 144 h 657"/>
                <a:gd name="T70" fmla="*/ 61 w 657"/>
                <a:gd name="T71" fmla="*/ 215 h 657"/>
                <a:gd name="T72" fmla="*/ 39 w 657"/>
                <a:gd name="T73" fmla="*/ 298 h 657"/>
                <a:gd name="T74" fmla="*/ 39 w 657"/>
                <a:gd name="T75" fmla="*/ 359 h 657"/>
                <a:gd name="T76" fmla="*/ 61 w 657"/>
                <a:gd name="T77" fmla="*/ 442 h 657"/>
                <a:gd name="T78" fmla="*/ 104 w 657"/>
                <a:gd name="T79" fmla="*/ 513 h 657"/>
                <a:gd name="T80" fmla="*/ 166 w 657"/>
                <a:gd name="T81" fmla="*/ 570 h 657"/>
                <a:gd name="T82" fmla="*/ 242 w 657"/>
                <a:gd name="T83" fmla="*/ 606 h 657"/>
                <a:gd name="T84" fmla="*/ 330 w 657"/>
                <a:gd name="T85" fmla="*/ 619 h 657"/>
                <a:gd name="T86" fmla="*/ 387 w 657"/>
                <a:gd name="T87" fmla="*/ 614 h 657"/>
                <a:gd name="T88" fmla="*/ 468 w 657"/>
                <a:gd name="T89" fmla="*/ 584 h 657"/>
                <a:gd name="T90" fmla="*/ 535 w 657"/>
                <a:gd name="T91" fmla="*/ 535 h 657"/>
                <a:gd name="T92" fmla="*/ 585 w 657"/>
                <a:gd name="T93" fmla="*/ 468 h 657"/>
                <a:gd name="T94" fmla="*/ 614 w 657"/>
                <a:gd name="T95" fmla="*/ 387 h 657"/>
                <a:gd name="T96" fmla="*/ 620 w 657"/>
                <a:gd name="T97" fmla="*/ 328 h 657"/>
                <a:gd name="T98" fmla="*/ 608 w 657"/>
                <a:gd name="T99" fmla="*/ 242 h 657"/>
                <a:gd name="T100" fmla="*/ 570 w 657"/>
                <a:gd name="T101" fmla="*/ 165 h 657"/>
                <a:gd name="T102" fmla="*/ 514 w 657"/>
                <a:gd name="T103" fmla="*/ 104 h 657"/>
                <a:gd name="T104" fmla="*/ 442 w 657"/>
                <a:gd name="T105" fmla="*/ 61 h 657"/>
                <a:gd name="T106" fmla="*/ 359 w 657"/>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7">
                  <a:moveTo>
                    <a:pt x="330" y="657"/>
                  </a:moveTo>
                  <a:lnTo>
                    <a:pt x="330" y="657"/>
                  </a:lnTo>
                  <a:lnTo>
                    <a:pt x="312" y="657"/>
                  </a:lnTo>
                  <a:lnTo>
                    <a:pt x="296" y="656"/>
                  </a:lnTo>
                  <a:lnTo>
                    <a:pt x="279" y="653"/>
                  </a:lnTo>
                  <a:lnTo>
                    <a:pt x="262" y="650"/>
                  </a:lnTo>
                  <a:lnTo>
                    <a:pt x="246" y="647"/>
                  </a:lnTo>
                  <a:lnTo>
                    <a:pt x="231" y="642"/>
                  </a:lnTo>
                  <a:lnTo>
                    <a:pt x="201" y="631"/>
                  </a:lnTo>
                  <a:lnTo>
                    <a:pt x="172" y="618"/>
                  </a:lnTo>
                  <a:lnTo>
                    <a:pt x="146" y="600"/>
                  </a:lnTo>
                  <a:lnTo>
                    <a:pt x="120" y="582"/>
                  </a:lnTo>
                  <a:lnTo>
                    <a:pt x="97" y="560"/>
                  </a:lnTo>
                  <a:lnTo>
                    <a:pt x="76" y="537"/>
                  </a:lnTo>
                  <a:lnTo>
                    <a:pt x="57" y="512"/>
                  </a:lnTo>
                  <a:lnTo>
                    <a:pt x="39" y="485"/>
                  </a:lnTo>
                  <a:lnTo>
                    <a:pt x="26" y="457"/>
                  </a:lnTo>
                  <a:lnTo>
                    <a:pt x="15" y="426"/>
                  </a:lnTo>
                  <a:lnTo>
                    <a:pt x="11" y="411"/>
                  </a:lnTo>
                  <a:lnTo>
                    <a:pt x="7" y="395"/>
                  </a:lnTo>
                  <a:lnTo>
                    <a:pt x="4" y="379"/>
                  </a:lnTo>
                  <a:lnTo>
                    <a:pt x="2" y="361"/>
                  </a:lnTo>
                  <a:lnTo>
                    <a:pt x="0" y="345"/>
                  </a:lnTo>
                  <a:lnTo>
                    <a:pt x="0" y="328"/>
                  </a:lnTo>
                  <a:lnTo>
                    <a:pt x="0" y="328"/>
                  </a:lnTo>
                  <a:lnTo>
                    <a:pt x="0" y="312"/>
                  </a:lnTo>
                  <a:lnTo>
                    <a:pt x="2" y="294"/>
                  </a:lnTo>
                  <a:lnTo>
                    <a:pt x="4" y="278"/>
                  </a:lnTo>
                  <a:lnTo>
                    <a:pt x="7" y="262"/>
                  </a:lnTo>
                  <a:lnTo>
                    <a:pt x="11" y="246"/>
                  </a:lnTo>
                  <a:lnTo>
                    <a:pt x="15" y="231"/>
                  </a:lnTo>
                  <a:lnTo>
                    <a:pt x="26" y="200"/>
                  </a:lnTo>
                  <a:lnTo>
                    <a:pt x="39" y="172"/>
                  </a:lnTo>
                  <a:lnTo>
                    <a:pt x="57" y="145"/>
                  </a:lnTo>
                  <a:lnTo>
                    <a:pt x="76" y="120"/>
                  </a:lnTo>
                  <a:lnTo>
                    <a:pt x="97" y="95"/>
                  </a:lnTo>
                  <a:lnTo>
                    <a:pt x="120" y="75"/>
                  </a:lnTo>
                  <a:lnTo>
                    <a:pt x="146" y="56"/>
                  </a:lnTo>
                  <a:lnTo>
                    <a:pt x="172" y="39"/>
                  </a:lnTo>
                  <a:lnTo>
                    <a:pt x="201" y="26"/>
                  </a:lnTo>
                  <a:lnTo>
                    <a:pt x="231" y="15"/>
                  </a:lnTo>
                  <a:lnTo>
                    <a:pt x="246" y="9"/>
                  </a:lnTo>
                  <a:lnTo>
                    <a:pt x="262" y="7"/>
                  </a:lnTo>
                  <a:lnTo>
                    <a:pt x="279" y="4"/>
                  </a:lnTo>
                  <a:lnTo>
                    <a:pt x="296" y="1"/>
                  </a:lnTo>
                  <a:lnTo>
                    <a:pt x="312" y="0"/>
                  </a:lnTo>
                  <a:lnTo>
                    <a:pt x="330" y="0"/>
                  </a:lnTo>
                  <a:lnTo>
                    <a:pt x="330" y="0"/>
                  </a:lnTo>
                  <a:lnTo>
                    <a:pt x="346" y="0"/>
                  </a:lnTo>
                  <a:lnTo>
                    <a:pt x="363" y="1"/>
                  </a:lnTo>
                  <a:lnTo>
                    <a:pt x="379" y="4"/>
                  </a:lnTo>
                  <a:lnTo>
                    <a:pt x="395" y="7"/>
                  </a:lnTo>
                  <a:lnTo>
                    <a:pt x="411" y="9"/>
                  </a:lnTo>
                  <a:lnTo>
                    <a:pt x="426" y="15"/>
                  </a:lnTo>
                  <a:lnTo>
                    <a:pt x="457" y="26"/>
                  </a:lnTo>
                  <a:lnTo>
                    <a:pt x="485" y="39"/>
                  </a:lnTo>
                  <a:lnTo>
                    <a:pt x="512" y="56"/>
                  </a:lnTo>
                  <a:lnTo>
                    <a:pt x="538" y="75"/>
                  </a:lnTo>
                  <a:lnTo>
                    <a:pt x="562" y="95"/>
                  </a:lnTo>
                  <a:lnTo>
                    <a:pt x="582" y="120"/>
                  </a:lnTo>
                  <a:lnTo>
                    <a:pt x="601" y="145"/>
                  </a:lnTo>
                  <a:lnTo>
                    <a:pt x="618" y="172"/>
                  </a:lnTo>
                  <a:lnTo>
                    <a:pt x="632" y="200"/>
                  </a:lnTo>
                  <a:lnTo>
                    <a:pt x="643" y="231"/>
                  </a:lnTo>
                  <a:lnTo>
                    <a:pt x="648" y="246"/>
                  </a:lnTo>
                  <a:lnTo>
                    <a:pt x="651" y="262"/>
                  </a:lnTo>
                  <a:lnTo>
                    <a:pt x="655" y="278"/>
                  </a:lnTo>
                  <a:lnTo>
                    <a:pt x="656" y="294"/>
                  </a:lnTo>
                  <a:lnTo>
                    <a:pt x="657" y="312"/>
                  </a:lnTo>
                  <a:lnTo>
                    <a:pt x="657" y="328"/>
                  </a:lnTo>
                  <a:lnTo>
                    <a:pt x="657" y="328"/>
                  </a:lnTo>
                  <a:lnTo>
                    <a:pt x="657" y="345"/>
                  </a:lnTo>
                  <a:lnTo>
                    <a:pt x="656" y="361"/>
                  </a:lnTo>
                  <a:lnTo>
                    <a:pt x="655" y="379"/>
                  </a:lnTo>
                  <a:lnTo>
                    <a:pt x="651" y="395"/>
                  </a:lnTo>
                  <a:lnTo>
                    <a:pt x="648" y="411"/>
                  </a:lnTo>
                  <a:lnTo>
                    <a:pt x="643" y="426"/>
                  </a:lnTo>
                  <a:lnTo>
                    <a:pt x="632" y="457"/>
                  </a:lnTo>
                  <a:lnTo>
                    <a:pt x="618" y="485"/>
                  </a:lnTo>
                  <a:lnTo>
                    <a:pt x="601" y="512"/>
                  </a:lnTo>
                  <a:lnTo>
                    <a:pt x="582" y="537"/>
                  </a:lnTo>
                  <a:lnTo>
                    <a:pt x="562" y="560"/>
                  </a:lnTo>
                  <a:lnTo>
                    <a:pt x="538" y="582"/>
                  </a:lnTo>
                  <a:lnTo>
                    <a:pt x="512" y="600"/>
                  </a:lnTo>
                  <a:lnTo>
                    <a:pt x="485" y="618"/>
                  </a:lnTo>
                  <a:lnTo>
                    <a:pt x="457" y="631"/>
                  </a:lnTo>
                  <a:lnTo>
                    <a:pt x="426" y="642"/>
                  </a:lnTo>
                  <a:lnTo>
                    <a:pt x="411" y="647"/>
                  </a:lnTo>
                  <a:lnTo>
                    <a:pt x="395" y="650"/>
                  </a:lnTo>
                  <a:lnTo>
                    <a:pt x="379" y="653"/>
                  </a:lnTo>
                  <a:lnTo>
                    <a:pt x="363" y="656"/>
                  </a:lnTo>
                  <a:lnTo>
                    <a:pt x="346" y="657"/>
                  </a:lnTo>
                  <a:lnTo>
                    <a:pt x="330" y="657"/>
                  </a:lnTo>
                  <a:lnTo>
                    <a:pt x="330" y="657"/>
                  </a:lnTo>
                  <a:close/>
                  <a:moveTo>
                    <a:pt x="330" y="38"/>
                  </a:moveTo>
                  <a:lnTo>
                    <a:pt x="330" y="38"/>
                  </a:lnTo>
                  <a:lnTo>
                    <a:pt x="299" y="39"/>
                  </a:lnTo>
                  <a:lnTo>
                    <a:pt x="270" y="43"/>
                  </a:lnTo>
                  <a:lnTo>
                    <a:pt x="242" y="50"/>
                  </a:lnTo>
                  <a:lnTo>
                    <a:pt x="215" y="61"/>
                  </a:lnTo>
                  <a:lnTo>
                    <a:pt x="190" y="73"/>
                  </a:lnTo>
                  <a:lnTo>
                    <a:pt x="166" y="87"/>
                  </a:lnTo>
                  <a:lnTo>
                    <a:pt x="144" y="104"/>
                  </a:lnTo>
                  <a:lnTo>
                    <a:pt x="123" y="122"/>
                  </a:lnTo>
                  <a:lnTo>
                    <a:pt x="104" y="144"/>
                  </a:lnTo>
                  <a:lnTo>
                    <a:pt x="88" y="165"/>
                  </a:lnTo>
                  <a:lnTo>
                    <a:pt x="73" y="189"/>
                  </a:lnTo>
                  <a:lnTo>
                    <a:pt x="61" y="215"/>
                  </a:lnTo>
                  <a:lnTo>
                    <a:pt x="52" y="242"/>
                  </a:lnTo>
                  <a:lnTo>
                    <a:pt x="43" y="270"/>
                  </a:lnTo>
                  <a:lnTo>
                    <a:pt x="39" y="298"/>
                  </a:lnTo>
                  <a:lnTo>
                    <a:pt x="38" y="328"/>
                  </a:lnTo>
                  <a:lnTo>
                    <a:pt x="38" y="328"/>
                  </a:lnTo>
                  <a:lnTo>
                    <a:pt x="39" y="359"/>
                  </a:lnTo>
                  <a:lnTo>
                    <a:pt x="43" y="387"/>
                  </a:lnTo>
                  <a:lnTo>
                    <a:pt x="52" y="415"/>
                  </a:lnTo>
                  <a:lnTo>
                    <a:pt x="61" y="442"/>
                  </a:lnTo>
                  <a:lnTo>
                    <a:pt x="73" y="468"/>
                  </a:lnTo>
                  <a:lnTo>
                    <a:pt x="88" y="492"/>
                  </a:lnTo>
                  <a:lnTo>
                    <a:pt x="104" y="513"/>
                  </a:lnTo>
                  <a:lnTo>
                    <a:pt x="123" y="535"/>
                  </a:lnTo>
                  <a:lnTo>
                    <a:pt x="144" y="553"/>
                  </a:lnTo>
                  <a:lnTo>
                    <a:pt x="166" y="570"/>
                  </a:lnTo>
                  <a:lnTo>
                    <a:pt x="190" y="584"/>
                  </a:lnTo>
                  <a:lnTo>
                    <a:pt x="215" y="596"/>
                  </a:lnTo>
                  <a:lnTo>
                    <a:pt x="242" y="606"/>
                  </a:lnTo>
                  <a:lnTo>
                    <a:pt x="270" y="614"/>
                  </a:lnTo>
                  <a:lnTo>
                    <a:pt x="299" y="618"/>
                  </a:lnTo>
                  <a:lnTo>
                    <a:pt x="330" y="619"/>
                  </a:lnTo>
                  <a:lnTo>
                    <a:pt x="330" y="619"/>
                  </a:lnTo>
                  <a:lnTo>
                    <a:pt x="359" y="618"/>
                  </a:lnTo>
                  <a:lnTo>
                    <a:pt x="387" y="614"/>
                  </a:lnTo>
                  <a:lnTo>
                    <a:pt x="416" y="606"/>
                  </a:lnTo>
                  <a:lnTo>
                    <a:pt x="442" y="596"/>
                  </a:lnTo>
                  <a:lnTo>
                    <a:pt x="468" y="584"/>
                  </a:lnTo>
                  <a:lnTo>
                    <a:pt x="492" y="570"/>
                  </a:lnTo>
                  <a:lnTo>
                    <a:pt x="514" y="553"/>
                  </a:lnTo>
                  <a:lnTo>
                    <a:pt x="535" y="535"/>
                  </a:lnTo>
                  <a:lnTo>
                    <a:pt x="554" y="513"/>
                  </a:lnTo>
                  <a:lnTo>
                    <a:pt x="570" y="492"/>
                  </a:lnTo>
                  <a:lnTo>
                    <a:pt x="585" y="468"/>
                  </a:lnTo>
                  <a:lnTo>
                    <a:pt x="597" y="442"/>
                  </a:lnTo>
                  <a:lnTo>
                    <a:pt x="608" y="415"/>
                  </a:lnTo>
                  <a:lnTo>
                    <a:pt x="614" y="387"/>
                  </a:lnTo>
                  <a:lnTo>
                    <a:pt x="618" y="359"/>
                  </a:lnTo>
                  <a:lnTo>
                    <a:pt x="620" y="328"/>
                  </a:lnTo>
                  <a:lnTo>
                    <a:pt x="620" y="328"/>
                  </a:lnTo>
                  <a:lnTo>
                    <a:pt x="618" y="298"/>
                  </a:lnTo>
                  <a:lnTo>
                    <a:pt x="614" y="270"/>
                  </a:lnTo>
                  <a:lnTo>
                    <a:pt x="608" y="242"/>
                  </a:lnTo>
                  <a:lnTo>
                    <a:pt x="597" y="215"/>
                  </a:lnTo>
                  <a:lnTo>
                    <a:pt x="585" y="189"/>
                  </a:lnTo>
                  <a:lnTo>
                    <a:pt x="570" y="165"/>
                  </a:lnTo>
                  <a:lnTo>
                    <a:pt x="554" y="144"/>
                  </a:lnTo>
                  <a:lnTo>
                    <a:pt x="535" y="122"/>
                  </a:lnTo>
                  <a:lnTo>
                    <a:pt x="514" y="104"/>
                  </a:lnTo>
                  <a:lnTo>
                    <a:pt x="492" y="87"/>
                  </a:lnTo>
                  <a:lnTo>
                    <a:pt x="468" y="73"/>
                  </a:lnTo>
                  <a:lnTo>
                    <a:pt x="442" y="61"/>
                  </a:lnTo>
                  <a:lnTo>
                    <a:pt x="416" y="50"/>
                  </a:lnTo>
                  <a:lnTo>
                    <a:pt x="387" y="43"/>
                  </a:lnTo>
                  <a:lnTo>
                    <a:pt x="359" y="39"/>
                  </a:lnTo>
                  <a:lnTo>
                    <a:pt x="330" y="38"/>
                  </a:lnTo>
                  <a:lnTo>
                    <a:pt x="330" y="38"/>
                  </a:lnTo>
                  <a:close/>
                </a:path>
              </a:pathLst>
            </a:custGeom>
            <a:solidFill>
              <a:srgbClr val="22326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pic>
          <p:nvPicPr>
            <p:cNvPr id="48" name="Graphic 47" descr="Network with solid fill">
              <a:extLst>
                <a:ext uri="{FF2B5EF4-FFF2-40B4-BE49-F238E27FC236}">
                  <a16:creationId xmlns:a16="http://schemas.microsoft.com/office/drawing/2014/main" id="{E8B8E79D-C123-C3F7-D7FA-6009222C79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1475" y="2066343"/>
              <a:ext cx="365760" cy="365760"/>
            </a:xfrm>
            <a:prstGeom prst="rect">
              <a:avLst/>
            </a:prstGeom>
          </p:spPr>
        </p:pic>
      </p:grpSp>
    </p:spTree>
    <p:extLst>
      <p:ext uri="{BB962C8B-B14F-4D97-AF65-F5344CB8AC3E}">
        <p14:creationId xmlns:p14="http://schemas.microsoft.com/office/powerpoint/2010/main" val="3724816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A8A075-DC8A-446E-9650-06C197D8FD87}"/>
              </a:ext>
            </a:extLst>
          </p:cNvPr>
          <p:cNvSpPr/>
          <p:nvPr/>
        </p:nvSpPr>
        <p:spPr>
          <a:xfrm>
            <a:off x="7691718" y="0"/>
            <a:ext cx="4500282" cy="6858000"/>
          </a:xfrm>
          <a:prstGeom prst="rect">
            <a:avLst/>
          </a:prstGeom>
          <a:solidFill>
            <a:srgbClr val="21316D"/>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D305A15-A006-4423-AAF0-4632F46BFB4E}"/>
              </a:ext>
            </a:extLst>
          </p:cNvPr>
          <p:cNvSpPr txBox="1"/>
          <p:nvPr/>
        </p:nvSpPr>
        <p:spPr>
          <a:xfrm>
            <a:off x="8176414" y="756197"/>
            <a:ext cx="3646635" cy="2862322"/>
          </a:xfrm>
          <a:prstGeom prst="rect">
            <a:avLst/>
          </a:prstGeom>
          <a:noFill/>
        </p:spPr>
        <p:txBody>
          <a:bodyPr wrap="square" lIns="91440" tIns="45720" rIns="91440" bIns="45720" anchor="t">
            <a:spAutoFit/>
          </a:bodyPr>
          <a:lstStyle/>
          <a:p>
            <a:r>
              <a:rPr lang="en-US" b="1">
                <a:solidFill>
                  <a:schemeClr val="bg1"/>
                </a:solidFill>
                <a:latin typeface="Calibri"/>
                <a:ea typeface="Calibri"/>
                <a:cs typeface="Calibri"/>
              </a:rPr>
              <a:t>Key Points:</a:t>
            </a:r>
            <a:endParaRPr lang="en-US">
              <a:solidFill>
                <a:schemeClr val="bg1"/>
              </a:solidFill>
              <a:latin typeface="Calibri"/>
              <a:ea typeface="Calibri"/>
              <a:cs typeface="Calibri"/>
            </a:endParaRPr>
          </a:p>
          <a:p>
            <a:endParaRPr lang="en-US" b="1">
              <a:solidFill>
                <a:schemeClr val="bg1"/>
              </a:solidFill>
              <a:latin typeface="Calibri"/>
              <a:ea typeface="Calibri"/>
              <a:cs typeface="Calibri"/>
            </a:endParaRPr>
          </a:p>
          <a:p>
            <a:pPr marL="285750" indent="-285750">
              <a:buFont typeface="Arial,Sans-Serif"/>
              <a:buChar char="•"/>
            </a:pPr>
            <a:r>
              <a:rPr lang="en-US">
                <a:solidFill>
                  <a:schemeClr val="bg1"/>
                </a:solidFill>
                <a:latin typeface="Calibri"/>
                <a:ea typeface="Calibri"/>
                <a:cs typeface="Calibri"/>
              </a:rPr>
              <a:t>The ID system </a:t>
            </a:r>
            <a:r>
              <a:rPr lang="en-US" b="1" i="1">
                <a:solidFill>
                  <a:schemeClr val="bg1"/>
                </a:solidFill>
                <a:latin typeface="Calibri"/>
                <a:ea typeface="Calibri"/>
                <a:cs typeface="Calibri"/>
              </a:rPr>
              <a:t>IS</a:t>
            </a:r>
            <a:r>
              <a:rPr lang="en-US">
                <a:solidFill>
                  <a:schemeClr val="bg1"/>
                </a:solidFill>
                <a:latin typeface="Calibri"/>
                <a:ea typeface="Calibri"/>
                <a:cs typeface="Calibri"/>
              </a:rPr>
              <a:t> changing. STEP can help you change with it</a:t>
            </a:r>
          </a:p>
          <a:p>
            <a:pPr marL="285750" indent="-285750">
              <a:buFont typeface="Arial,Sans-Serif"/>
              <a:buChar char="•"/>
            </a:pPr>
            <a:endParaRPr lang="en-US">
              <a:solidFill>
                <a:schemeClr val="bg1"/>
              </a:solidFill>
              <a:latin typeface="Calibri"/>
              <a:ea typeface="Calibri"/>
              <a:cs typeface="Calibri"/>
            </a:endParaRPr>
          </a:p>
          <a:p>
            <a:pPr marL="285750" indent="-285750">
              <a:buFont typeface="Arial,Sans-Serif"/>
              <a:buChar char="•"/>
            </a:pPr>
            <a:r>
              <a:rPr lang="en-US">
                <a:solidFill>
                  <a:schemeClr val="bg1"/>
                </a:solidFill>
                <a:latin typeface="Calibri"/>
                <a:ea typeface="Calibri" panose="020F0502020204030204" pitchFamily="34" charset="0"/>
                <a:cs typeface="Calibri"/>
              </a:rPr>
              <a:t>Technical assistance and regional staff can help you think through answers as you plan</a:t>
            </a:r>
            <a:endParaRPr lang="en-US" sz="1800">
              <a:solidFill>
                <a:schemeClr val="bg1"/>
              </a:solidFill>
              <a:effectLst/>
              <a:latin typeface="Calibri"/>
              <a:ea typeface="Calibri" panose="020F0502020204030204" pitchFamily="34" charset="0"/>
              <a:cs typeface="Calibri"/>
            </a:endParaRPr>
          </a:p>
          <a:p>
            <a:pPr marL="285750" indent="-285750">
              <a:buFont typeface="Arial,Sans-Serif"/>
              <a:buChar char="•"/>
            </a:pPr>
            <a:endParaRPr lang="en-US">
              <a:solidFill>
                <a:schemeClr val="bg1"/>
              </a:solidFill>
              <a:latin typeface="Calibri" panose="020F0502020204030204" pitchFamily="34" charset="0"/>
              <a:ea typeface="Calibri" panose="020F0502020204030204" pitchFamily="34" charset="0"/>
              <a:cs typeface="Calibri"/>
            </a:endParaRPr>
          </a:p>
          <a:p>
            <a:pPr marL="285750" indent="-285750">
              <a:buFont typeface="Arial,Sans-Serif"/>
              <a:buChar char="•"/>
            </a:pPr>
            <a:endParaRPr lang="en-US">
              <a:solidFill>
                <a:schemeClr val="bg1"/>
              </a:solidFill>
              <a:latin typeface="Calibri" panose="020F0502020204030204" pitchFamily="34" charset="0"/>
              <a:ea typeface="Calibri" panose="020F0502020204030204" pitchFamily="34" charset="0"/>
              <a:cs typeface="Calibri"/>
            </a:endParaRPr>
          </a:p>
        </p:txBody>
      </p:sp>
      <p:sp>
        <p:nvSpPr>
          <p:cNvPr id="3" name="TextBox 2">
            <a:extLst>
              <a:ext uri="{FF2B5EF4-FFF2-40B4-BE49-F238E27FC236}">
                <a16:creationId xmlns:a16="http://schemas.microsoft.com/office/drawing/2014/main" id="{4D286D45-BE18-3358-12DA-42E27FE7FE94}"/>
              </a:ext>
            </a:extLst>
          </p:cNvPr>
          <p:cNvSpPr txBox="1"/>
          <p:nvPr/>
        </p:nvSpPr>
        <p:spPr>
          <a:xfrm>
            <a:off x="630377" y="709331"/>
            <a:ext cx="60152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Key Questions to Ask</a:t>
            </a:r>
            <a:endParaRPr lang="en-US" sz="3200" b="1">
              <a:cs typeface="Calibri"/>
            </a:endParaRPr>
          </a:p>
        </p:txBody>
      </p:sp>
      <p:sp>
        <p:nvSpPr>
          <p:cNvPr id="2" name="TextBox 1">
            <a:extLst>
              <a:ext uri="{FF2B5EF4-FFF2-40B4-BE49-F238E27FC236}">
                <a16:creationId xmlns:a16="http://schemas.microsoft.com/office/drawing/2014/main" id="{6C98523E-5899-8BFF-0F2E-D6D9746E1EE6}"/>
              </a:ext>
            </a:extLst>
          </p:cNvPr>
          <p:cNvSpPr txBox="1"/>
          <p:nvPr/>
        </p:nvSpPr>
        <p:spPr>
          <a:xfrm>
            <a:off x="642135" y="1489753"/>
            <a:ext cx="6251960" cy="45582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Aft>
                <a:spcPts val="1200"/>
              </a:spcAft>
              <a:buFont typeface="Arial"/>
              <a:buChar char="•"/>
            </a:pPr>
            <a:r>
              <a:rPr lang="en-US">
                <a:cs typeface="Calibri"/>
              </a:rPr>
              <a:t>What changes would the individuals we support and their families like to see?</a:t>
            </a:r>
          </a:p>
          <a:p>
            <a:pPr marL="285750" indent="-285750">
              <a:lnSpc>
                <a:spcPct val="150000"/>
              </a:lnSpc>
              <a:spcAft>
                <a:spcPts val="1200"/>
              </a:spcAft>
              <a:buFont typeface="Arial"/>
              <a:buChar char="•"/>
            </a:pPr>
            <a:r>
              <a:rPr lang="en-US">
                <a:cs typeface="Calibri"/>
              </a:rPr>
              <a:t>What challenges do existing programs and settings face?</a:t>
            </a:r>
          </a:p>
          <a:p>
            <a:pPr marL="285750" indent="-285750">
              <a:lnSpc>
                <a:spcPct val="150000"/>
              </a:lnSpc>
              <a:spcAft>
                <a:spcPts val="1200"/>
              </a:spcAft>
              <a:buFont typeface="Arial"/>
              <a:buChar char="•"/>
            </a:pPr>
            <a:r>
              <a:rPr lang="en-US">
                <a:cs typeface="Calibri"/>
              </a:rPr>
              <a:t>How do we already foster independence and choice?</a:t>
            </a:r>
          </a:p>
          <a:p>
            <a:pPr marL="285750" indent="-285750">
              <a:lnSpc>
                <a:spcPct val="150000"/>
              </a:lnSpc>
              <a:spcAft>
                <a:spcPts val="1200"/>
              </a:spcAft>
              <a:buFont typeface="Arial"/>
              <a:buChar char="•"/>
            </a:pPr>
            <a:r>
              <a:rPr lang="en-US">
                <a:cs typeface="Calibri"/>
              </a:rPr>
              <a:t>Where does our agency see our program offerings next year? In five years? Beyond?</a:t>
            </a:r>
          </a:p>
          <a:p>
            <a:pPr marL="285750" indent="-285750">
              <a:lnSpc>
                <a:spcPct val="150000"/>
              </a:lnSpc>
              <a:spcAft>
                <a:spcPts val="1200"/>
              </a:spcAft>
              <a:buFont typeface="Arial"/>
              <a:buChar char="•"/>
            </a:pPr>
            <a:r>
              <a:rPr lang="en-US">
                <a:cs typeface="Calibri"/>
              </a:rPr>
              <a:t>How can we accommodate individuals with greater behavioral and medical support needs?</a:t>
            </a:r>
          </a:p>
          <a:p>
            <a:pPr marL="285750" indent="-285750">
              <a:lnSpc>
                <a:spcPct val="150000"/>
              </a:lnSpc>
              <a:spcAft>
                <a:spcPts val="1200"/>
              </a:spcAft>
              <a:buFont typeface="Arial"/>
              <a:buChar char="•"/>
            </a:pPr>
            <a:r>
              <a:rPr lang="en-US">
                <a:cs typeface="Calibri"/>
              </a:rPr>
              <a:t>How can STEP help us implement sustainable change?</a:t>
            </a:r>
          </a:p>
        </p:txBody>
      </p:sp>
      <p:pic>
        <p:nvPicPr>
          <p:cNvPr id="9" name="Graphic 8" descr="Badge Question Mark with solid fill">
            <a:extLst>
              <a:ext uri="{FF2B5EF4-FFF2-40B4-BE49-F238E27FC236}">
                <a16:creationId xmlns:a16="http://schemas.microsoft.com/office/drawing/2014/main" id="{55085548-A035-7172-4D3B-5A464CB6A4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07406" y="3618519"/>
            <a:ext cx="1868906" cy="1868906"/>
          </a:xfrm>
          <a:prstGeom prst="rect">
            <a:avLst/>
          </a:prstGeom>
        </p:spPr>
      </p:pic>
    </p:spTree>
    <p:extLst>
      <p:ext uri="{BB962C8B-B14F-4D97-AF65-F5344CB8AC3E}">
        <p14:creationId xmlns:p14="http://schemas.microsoft.com/office/powerpoint/2010/main" val="2441981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86D45-BE18-3358-12DA-42E27FE7FE94}"/>
              </a:ext>
            </a:extLst>
          </p:cNvPr>
          <p:cNvSpPr txBox="1"/>
          <p:nvPr/>
        </p:nvSpPr>
        <p:spPr>
          <a:xfrm>
            <a:off x="501652" y="317503"/>
            <a:ext cx="60152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Collaborating with DDS</a:t>
            </a:r>
            <a:endParaRPr lang="en-US" sz="3200" b="1">
              <a:cs typeface="Calibri"/>
            </a:endParaRPr>
          </a:p>
        </p:txBody>
      </p:sp>
      <p:graphicFrame>
        <p:nvGraphicFramePr>
          <p:cNvPr id="13" name="Table 14">
            <a:extLst>
              <a:ext uri="{FF2B5EF4-FFF2-40B4-BE49-F238E27FC236}">
                <a16:creationId xmlns:a16="http://schemas.microsoft.com/office/drawing/2014/main" id="{06FC6C74-7102-DA51-E5DF-577B410CC26E}"/>
              </a:ext>
            </a:extLst>
          </p:cNvPr>
          <p:cNvGraphicFramePr>
            <a:graphicFrameLocks noGrp="1"/>
          </p:cNvGraphicFramePr>
          <p:nvPr>
            <p:extLst>
              <p:ext uri="{D42A27DB-BD31-4B8C-83A1-F6EECF244321}">
                <p14:modId xmlns:p14="http://schemas.microsoft.com/office/powerpoint/2010/main" val="29410513"/>
              </p:ext>
            </p:extLst>
          </p:nvPr>
        </p:nvGraphicFramePr>
        <p:xfrm>
          <a:off x="650921" y="1050767"/>
          <a:ext cx="10890157" cy="5669280"/>
        </p:xfrm>
        <a:graphic>
          <a:graphicData uri="http://schemas.openxmlformats.org/drawingml/2006/table">
            <a:tbl>
              <a:tblPr firstRow="1" bandRow="1">
                <a:tableStyleId>{2D5ABB26-0587-4C30-8999-92F81FD0307C}</a:tableStyleId>
              </a:tblPr>
              <a:tblGrid>
                <a:gridCol w="10890157">
                  <a:extLst>
                    <a:ext uri="{9D8B030D-6E8A-4147-A177-3AD203B41FA5}">
                      <a16:colId xmlns:a16="http://schemas.microsoft.com/office/drawing/2014/main" val="1174520849"/>
                    </a:ext>
                  </a:extLst>
                </a:gridCol>
              </a:tblGrid>
              <a:tr h="640080">
                <a:tc>
                  <a:txBody>
                    <a:bodyPr/>
                    <a:lstStyle/>
                    <a:p>
                      <a:pPr marL="0" marR="0" lvl="0" indent="0" algn="l" rtl="0" eaLnBrk="1" fontAlgn="auto" latinLnBrk="0" hangingPunct="1">
                        <a:lnSpc>
                          <a:spcPct val="100000"/>
                        </a:lnSpc>
                        <a:spcBef>
                          <a:spcPts val="0"/>
                        </a:spcBef>
                        <a:spcAft>
                          <a:spcPts val="0"/>
                        </a:spcAft>
                        <a:buClrTx/>
                        <a:buSzTx/>
                        <a:buFontTx/>
                        <a:buNone/>
                      </a:pPr>
                      <a:r>
                        <a:rPr lang="en-US"/>
                        <a:t>Adding a new support? </a:t>
                      </a:r>
                      <a:r>
                        <a:rPr lang="en-US" b="1">
                          <a:solidFill>
                            <a:srgbClr val="22326E"/>
                          </a:solidFill>
                        </a:rPr>
                        <a:t>→</a:t>
                      </a:r>
                      <a:r>
                        <a:rPr lang="en-US"/>
                        <a:t> DDS can support your agency getting qualified/credentialed</a:t>
                      </a:r>
                      <a:endParaRPr lang="en-US">
                        <a:cs typeface="Calibri"/>
                      </a:endParaRPr>
                    </a:p>
                  </a:txBody>
                  <a:tcPr anchor="ctr">
                    <a:lnL w="38100" cap="flat" cmpd="sng" algn="ctr">
                      <a:solidFill>
                        <a:srgbClr val="22326E"/>
                      </a:solidFill>
                      <a:prstDash val="solid"/>
                      <a:round/>
                      <a:headEnd type="none" w="med" len="med"/>
                      <a:tailEnd type="none" w="med" len="med"/>
                    </a:lnL>
                    <a:lnB>
                      <a:noFill/>
                    </a:lnB>
                  </a:tcPr>
                </a:tc>
                <a:extLst>
                  <a:ext uri="{0D108BD9-81ED-4DB2-BD59-A6C34878D82A}">
                    <a16:rowId xmlns:a16="http://schemas.microsoft.com/office/drawing/2014/main" val="338021789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txBody>
                  <a:tcPr anchor="ctr">
                    <a:lnL w="381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41945358"/>
                  </a:ext>
                </a:extLst>
              </a:tr>
              <a:tr h="640080">
                <a:tc>
                  <a:txBody>
                    <a:bodyPr/>
                    <a:lstStyle/>
                    <a:p>
                      <a:pPr marL="0" marR="0" lvl="0" indent="0" algn="l" rtl="0" eaLnBrk="1" fontAlgn="auto" latinLnBrk="0" hangingPunct="1">
                        <a:lnSpc>
                          <a:spcPct val="100000"/>
                        </a:lnSpc>
                        <a:spcBef>
                          <a:spcPts val="0"/>
                        </a:spcBef>
                        <a:spcAft>
                          <a:spcPts val="0"/>
                        </a:spcAft>
                        <a:buClrTx/>
                        <a:buSzTx/>
                        <a:buFontTx/>
                        <a:buNone/>
                      </a:pPr>
                      <a:r>
                        <a:rPr lang="en-US"/>
                        <a:t>Looking for people to fill newly created vacancies?</a:t>
                      </a:r>
                      <a:r>
                        <a:rPr lang="en-US" b="1"/>
                        <a:t> </a:t>
                      </a:r>
                      <a:r>
                        <a:rPr lang="en-US" b="1">
                          <a:solidFill>
                            <a:srgbClr val="009DEA"/>
                          </a:solidFill>
                        </a:rPr>
                        <a:t>→ </a:t>
                      </a:r>
                      <a:r>
                        <a:rPr lang="en-US"/>
                        <a:t>DDS can connect you with people on the waitlist or other high priority individuals seeking supports</a:t>
                      </a:r>
                      <a:endParaRPr lang="en-US">
                        <a:cs typeface="Calibri"/>
                      </a:endParaRPr>
                    </a:p>
                  </a:txBody>
                  <a:tcPr anchor="ctr">
                    <a:lnL w="38100" cap="flat" cmpd="sng" algn="ctr">
                      <a:solidFill>
                        <a:srgbClr val="009DEA"/>
                      </a:solidFill>
                      <a:prstDash val="solid"/>
                      <a:round/>
                      <a:headEnd type="none" w="med" len="med"/>
                      <a:tailEnd type="none" w="med" len="med"/>
                    </a:lnL>
                    <a:lnT>
                      <a:noFill/>
                    </a:lnT>
                    <a:lnB>
                      <a:noFill/>
                    </a:lnB>
                  </a:tcPr>
                </a:tc>
                <a:extLst>
                  <a:ext uri="{0D108BD9-81ED-4DB2-BD59-A6C34878D82A}">
                    <a16:rowId xmlns:a16="http://schemas.microsoft.com/office/drawing/2014/main" val="257737876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txBody>
                  <a:tcPr anchor="ctr">
                    <a:lnL w="381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56257649"/>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Exploring a new approach? </a:t>
                      </a:r>
                      <a:r>
                        <a:rPr lang="en-US" b="1">
                          <a:solidFill>
                            <a:srgbClr val="E03C3A"/>
                          </a:solidFill>
                        </a:rPr>
                        <a:t>→</a:t>
                      </a:r>
                      <a:r>
                        <a:rPr lang="en-US" b="1"/>
                        <a:t> </a:t>
                      </a:r>
                      <a:r>
                        <a:rPr lang="en-US"/>
                        <a:t>DDS can help you figure out how it fits into the waiver framework</a:t>
                      </a:r>
                      <a:endParaRPr lang="en-US">
                        <a:cs typeface="Calibri"/>
                      </a:endParaRPr>
                    </a:p>
                  </a:txBody>
                  <a:tcPr anchor="ctr">
                    <a:lnL w="38100" cap="flat" cmpd="sng" algn="ctr">
                      <a:solidFill>
                        <a:srgbClr val="E03C3A"/>
                      </a:solidFill>
                      <a:prstDash val="solid"/>
                      <a:round/>
                      <a:headEnd type="none" w="med" len="med"/>
                      <a:tailEnd type="none" w="med" len="med"/>
                    </a:lnL>
                    <a:lnT>
                      <a:noFill/>
                    </a:lnT>
                    <a:lnB>
                      <a:noFill/>
                    </a:lnB>
                  </a:tcPr>
                </a:tc>
                <a:extLst>
                  <a:ext uri="{0D108BD9-81ED-4DB2-BD59-A6C34878D82A}">
                    <a16:rowId xmlns:a16="http://schemas.microsoft.com/office/drawing/2014/main" val="260124702"/>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txBody>
                  <a:tcPr anchor="ctr">
                    <a:lnL w="381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95940372"/>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Really thinking outside of the box? </a:t>
                      </a:r>
                      <a:r>
                        <a:rPr lang="en-US" b="1">
                          <a:solidFill>
                            <a:srgbClr val="ED8C01"/>
                          </a:solidFill>
                        </a:rPr>
                        <a:t>→</a:t>
                      </a:r>
                      <a:r>
                        <a:rPr lang="en-US"/>
                        <a:t> DDS can coordinate with your agency and DSS to consider potential routes forward</a:t>
                      </a:r>
                      <a:endParaRPr lang="en-US">
                        <a:cs typeface="Calibri"/>
                      </a:endParaRPr>
                    </a:p>
                  </a:txBody>
                  <a:tcPr anchor="ctr">
                    <a:lnL w="38100" cap="flat" cmpd="sng" algn="ctr">
                      <a:solidFill>
                        <a:srgbClr val="ED8C01"/>
                      </a:solidFill>
                      <a:prstDash val="solid"/>
                      <a:round/>
                      <a:headEnd type="none" w="med" len="med"/>
                      <a:tailEnd type="none" w="med" len="med"/>
                    </a:lnL>
                    <a:lnT>
                      <a:noFill/>
                    </a:lnT>
                    <a:lnB>
                      <a:noFill/>
                    </a:lnB>
                  </a:tcPr>
                </a:tc>
                <a:extLst>
                  <a:ext uri="{0D108BD9-81ED-4DB2-BD59-A6C34878D82A}">
                    <a16:rowId xmlns:a16="http://schemas.microsoft.com/office/drawing/2014/main" val="2716376644"/>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txBody>
                  <a:tcPr anchor="ctr">
                    <a:lnL w="381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47622823"/>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Hitting implementation barriers? </a:t>
                      </a:r>
                      <a:r>
                        <a:rPr lang="en-US" b="1">
                          <a:solidFill>
                            <a:srgbClr val="22326E"/>
                          </a:solidFill>
                        </a:rPr>
                        <a:t>→</a:t>
                      </a:r>
                      <a:r>
                        <a:rPr lang="en-US"/>
                        <a:t> DDS and the technical assistance team are there to help you troubleshoot</a:t>
                      </a:r>
                      <a:endParaRPr lang="en-US">
                        <a:cs typeface="Calibri"/>
                      </a:endParaRPr>
                    </a:p>
                  </a:txBody>
                  <a:tcPr anchor="ctr">
                    <a:lnL w="38100" cap="flat" cmpd="sng" algn="ctr">
                      <a:solidFill>
                        <a:srgbClr val="22326E"/>
                      </a:solidFill>
                      <a:prstDash val="solid"/>
                      <a:round/>
                      <a:headEnd type="none" w="med" len="med"/>
                      <a:tailEnd type="none" w="med" len="med"/>
                    </a:lnL>
                    <a:lnT>
                      <a:noFill/>
                    </a:lnT>
                    <a:lnB>
                      <a:noFill/>
                    </a:lnB>
                  </a:tcPr>
                </a:tc>
                <a:extLst>
                  <a:ext uri="{0D108BD9-81ED-4DB2-BD59-A6C34878D82A}">
                    <a16:rowId xmlns:a16="http://schemas.microsoft.com/office/drawing/2014/main" val="45491145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txBody>
                  <a:tcPr anchor="ctr">
                    <a:lnL w="381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80444406"/>
                  </a:ext>
                </a:extLst>
              </a:tr>
              <a:tr h="640080">
                <a:tc>
                  <a:txBody>
                    <a:bodyPr/>
                    <a:lstStyle/>
                    <a:p>
                      <a:r>
                        <a:rPr lang="en-US"/>
                        <a:t>DDS is also in progress on and beginning many other activities to support transformation</a:t>
                      </a:r>
                    </a:p>
                  </a:txBody>
                  <a:tcPr anchor="ctr">
                    <a:lnL w="38100" cap="flat" cmpd="sng" algn="ctr">
                      <a:solidFill>
                        <a:srgbClr val="009DEA"/>
                      </a:solidFill>
                      <a:prstDash val="solid"/>
                      <a:round/>
                      <a:headEnd type="none" w="med" len="med"/>
                      <a:tailEnd type="none" w="med" len="med"/>
                    </a:lnL>
                    <a:lnT>
                      <a:noFill/>
                    </a:lnT>
                  </a:tcPr>
                </a:tc>
                <a:extLst>
                  <a:ext uri="{0D108BD9-81ED-4DB2-BD59-A6C34878D82A}">
                    <a16:rowId xmlns:a16="http://schemas.microsoft.com/office/drawing/2014/main" val="1817940219"/>
                  </a:ext>
                </a:extLst>
              </a:tr>
            </a:tbl>
          </a:graphicData>
        </a:graphic>
      </p:graphicFrame>
    </p:spTree>
    <p:extLst>
      <p:ext uri="{BB962C8B-B14F-4D97-AF65-F5344CB8AC3E}">
        <p14:creationId xmlns:p14="http://schemas.microsoft.com/office/powerpoint/2010/main" val="568560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Q&amp;A and Closing</a:t>
            </a:r>
          </a:p>
        </p:txBody>
      </p:sp>
      <p:sp>
        <p:nvSpPr>
          <p:cNvPr id="6" name="Rectangle 5">
            <a:extLst>
              <a:ext uri="{FF2B5EF4-FFF2-40B4-BE49-F238E27FC236}">
                <a16:creationId xmlns:a16="http://schemas.microsoft.com/office/drawing/2014/main" id="{907CD1EF-DCD2-48D7-AD53-907055C7D114}"/>
              </a:ext>
            </a:extLst>
          </p:cNvPr>
          <p:cNvSpPr/>
          <p:nvPr/>
        </p:nvSpPr>
        <p:spPr>
          <a:xfrm>
            <a:off x="6800849" y="3150703"/>
            <a:ext cx="2621447"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649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86D45-BE18-3358-12DA-42E27FE7FE94}"/>
              </a:ext>
            </a:extLst>
          </p:cNvPr>
          <p:cNvSpPr txBox="1"/>
          <p:nvPr/>
        </p:nvSpPr>
        <p:spPr>
          <a:xfrm>
            <a:off x="501652" y="317503"/>
            <a:ext cx="60152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Resources</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6776CE1-121E-2F51-BD1E-2D8668B5EB7A}"/>
              </a:ext>
            </a:extLst>
          </p:cNvPr>
          <p:cNvSpPr txBox="1"/>
          <p:nvPr/>
        </p:nvSpPr>
        <p:spPr>
          <a:xfrm>
            <a:off x="855075" y="1485218"/>
            <a:ext cx="49843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Looking for more information about STEP? Check out the STEP Resources page on the DDS Provider Gateway</a:t>
            </a:r>
          </a:p>
        </p:txBody>
      </p:sp>
      <p:sp>
        <p:nvSpPr>
          <p:cNvPr id="5" name="TextBox 4">
            <a:extLst>
              <a:ext uri="{FF2B5EF4-FFF2-40B4-BE49-F238E27FC236}">
                <a16:creationId xmlns:a16="http://schemas.microsoft.com/office/drawing/2014/main" id="{43E139E1-FA84-F3DF-205D-3632D4B70408}"/>
              </a:ext>
            </a:extLst>
          </p:cNvPr>
          <p:cNvSpPr txBox="1"/>
          <p:nvPr/>
        </p:nvSpPr>
        <p:spPr>
          <a:xfrm>
            <a:off x="6540197" y="1434093"/>
            <a:ext cx="510033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Looking for information about STEP to share with individuals and their families? Check out the new public STEP Page</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9" name="Picture 8">
            <a:extLst>
              <a:ext uri="{FF2B5EF4-FFF2-40B4-BE49-F238E27FC236}">
                <a16:creationId xmlns:a16="http://schemas.microsoft.com/office/drawing/2014/main" id="{CCCFAA5B-4002-043F-0E2D-1444ABDFD0C9}"/>
              </a:ext>
            </a:extLst>
          </p:cNvPr>
          <p:cNvPicPr>
            <a:picLocks noChangeAspect="1"/>
          </p:cNvPicPr>
          <p:nvPr/>
        </p:nvPicPr>
        <p:blipFill rotWithShape="1">
          <a:blip r:embed="rId3"/>
          <a:srcRect l="-2" r="18907"/>
          <a:stretch/>
        </p:blipFill>
        <p:spPr>
          <a:xfrm>
            <a:off x="6540198" y="2691820"/>
            <a:ext cx="4308778" cy="285292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16188E4B-94CE-4BA4-07D1-157BDA2677C7}"/>
              </a:ext>
            </a:extLst>
          </p:cNvPr>
          <p:cNvSpPr txBox="1"/>
          <p:nvPr/>
        </p:nvSpPr>
        <p:spPr>
          <a:xfrm>
            <a:off x="1825052" y="5598138"/>
            <a:ext cx="33684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Calibri" panose="020F0502020204030204"/>
                <a:ea typeface="+mn-ea"/>
                <a:cs typeface="+mn-cs"/>
              </a:rPr>
              <a:t> on </a:t>
            </a:r>
            <a:r>
              <a:rPr kumimoji="0" lang="en-US" sz="1800" b="1" u="none" strike="noStrike" kern="1200" cap="none" spc="0" normalizeH="0" baseline="0" noProof="0">
                <a:ln>
                  <a:noFill/>
                </a:ln>
                <a:solidFill>
                  <a:prstClr val="black"/>
                </a:solidFill>
                <a:effectLst/>
                <a:uLnTx/>
                <a:uFillTx/>
                <a:latin typeface="Calibri" panose="020F0502020204030204"/>
                <a:ea typeface="+mn-ea"/>
                <a:cs typeface="+mn-cs"/>
                <a:hlinkClick r:id="rId4"/>
              </a:rPr>
              <a:t>DDS Provider Gateway</a:t>
            </a:r>
            <a:endParaRPr kumimoji="0" lang="en-US" sz="1800" b="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84E904E-2B68-03B2-29AE-324D15B4450F}"/>
              </a:ext>
            </a:extLst>
          </p:cNvPr>
          <p:cNvSpPr txBox="1"/>
          <p:nvPr/>
        </p:nvSpPr>
        <p:spPr>
          <a:xfrm>
            <a:off x="6131382" y="5561151"/>
            <a:ext cx="252244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 </a:t>
            </a:r>
            <a:r>
              <a:rPr kumimoji="0" lang="en-US" sz="1800" b="1"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5"/>
              </a:rPr>
              <a:t>www.ct.gov/step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4678337-1993-A2A3-3FE5-B1C809A71540}"/>
              </a:ext>
            </a:extLst>
          </p:cNvPr>
          <p:cNvSpPr/>
          <p:nvPr/>
        </p:nvSpPr>
        <p:spPr>
          <a:xfrm>
            <a:off x="575660" y="2394332"/>
            <a:ext cx="11064874" cy="128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9864CCE-7240-CE51-F996-405BF87F4164}"/>
              </a:ext>
            </a:extLst>
          </p:cNvPr>
          <p:cNvSpPr/>
          <p:nvPr/>
        </p:nvSpPr>
        <p:spPr>
          <a:xfrm rot="5400000">
            <a:off x="3787063" y="3547250"/>
            <a:ext cx="4739594" cy="163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398766F-D461-A18C-A918-13490B0CFD62}"/>
              </a:ext>
            </a:extLst>
          </p:cNvPr>
          <p:cNvSpPr/>
          <p:nvPr/>
        </p:nvSpPr>
        <p:spPr>
          <a:xfrm>
            <a:off x="575660" y="1259346"/>
            <a:ext cx="11064874" cy="11323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461E941-65D7-813A-37EF-A6DE57B091B7}"/>
              </a:ext>
            </a:extLst>
          </p:cNvPr>
          <p:cNvPicPr>
            <a:picLocks noChangeAspect="1"/>
          </p:cNvPicPr>
          <p:nvPr/>
        </p:nvPicPr>
        <p:blipFill rotWithShape="1">
          <a:blip r:embed="rId6"/>
          <a:srcRect l="31086" t="11844" b="20549"/>
          <a:stretch/>
        </p:blipFill>
        <p:spPr>
          <a:xfrm>
            <a:off x="1263993" y="2704677"/>
            <a:ext cx="3931920" cy="2855242"/>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3174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Thank You!</a:t>
            </a:r>
          </a:p>
        </p:txBody>
      </p:sp>
      <p:sp>
        <p:nvSpPr>
          <p:cNvPr id="6" name="Rectangle 5">
            <a:extLst>
              <a:ext uri="{FF2B5EF4-FFF2-40B4-BE49-F238E27FC236}">
                <a16:creationId xmlns:a16="http://schemas.microsoft.com/office/drawing/2014/main" id="{907CD1EF-DCD2-48D7-AD53-907055C7D114}"/>
              </a:ext>
            </a:extLst>
          </p:cNvPr>
          <p:cNvSpPr/>
          <p:nvPr/>
        </p:nvSpPr>
        <p:spPr>
          <a:xfrm>
            <a:off x="6800849" y="3150703"/>
            <a:ext cx="2621447"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460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3C2DCF-4F8F-4E9F-BBCE-5730CCCCB2B6}"/>
              </a:ext>
            </a:extLst>
          </p:cNvPr>
          <p:cNvSpPr/>
          <p:nvPr/>
        </p:nvSpPr>
        <p:spPr>
          <a:xfrm>
            <a:off x="0" y="-45053"/>
            <a:ext cx="3653391" cy="690448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7B3F3F-B8EC-430E-83F1-DE4D32DAAF4D}"/>
              </a:ext>
            </a:extLst>
          </p:cNvPr>
          <p:cNvSpPr txBox="1"/>
          <p:nvPr/>
        </p:nvSpPr>
        <p:spPr>
          <a:xfrm>
            <a:off x="72220" y="2353199"/>
            <a:ext cx="4348256" cy="2231380"/>
          </a:xfrm>
          <a:prstGeom prst="rect">
            <a:avLst/>
          </a:prstGeom>
          <a:solidFill>
            <a:schemeClr val="bg1"/>
          </a:solidFill>
        </p:spPr>
        <p:txBody>
          <a:bodyPr wrap="square" lIns="91440" tIns="45720" rIns="91440" bIns="45720" rtlCol="0" anchor="t">
            <a:spAutoFit/>
          </a:bodyPr>
          <a:lstStyle/>
          <a:p>
            <a:pPr defTabSz="868680">
              <a:spcAft>
                <a:spcPts val="1200"/>
              </a:spcAft>
            </a:pPr>
            <a:r>
              <a:rPr lang="en-US" sz="2800" b="1" kern="1200">
                <a:latin typeface="+mn-lt"/>
                <a:ea typeface="+mn-ea"/>
                <a:cs typeface="+mn-cs"/>
              </a:rPr>
              <a:t>Agenda</a:t>
            </a:r>
          </a:p>
          <a:p>
            <a:pPr marL="548640" lvl="1" indent="-285750" defTabSz="868680">
              <a:buFont typeface="Arial,Sans-Serif" panose="020F0302020204030204"/>
              <a:buChar char="•"/>
            </a:pPr>
            <a:r>
              <a:rPr lang="en-US" sz="2000" kern="1200">
                <a:latin typeface="+mn-lt"/>
                <a:ea typeface="+mn-ea"/>
                <a:cs typeface="+mn-cs"/>
              </a:rPr>
              <a:t>Welcome </a:t>
            </a:r>
            <a:r>
              <a:rPr lang="en-US" sz="2000"/>
              <a:t>&amp; introduction </a:t>
            </a:r>
            <a:endParaRPr lang="en-US" sz="2000" kern="1200">
              <a:latin typeface="+mn-lt"/>
              <a:cs typeface="Calibri"/>
            </a:endParaRPr>
          </a:p>
          <a:p>
            <a:pPr marL="548640" lvl="1" indent="-285750" defTabSz="868680">
              <a:buFont typeface="Arial,Sans-Serif" panose="020F0302020204030204"/>
              <a:buChar char="•"/>
            </a:pPr>
            <a:r>
              <a:rPr lang="en-US" sz="2000"/>
              <a:t>How do I get started?</a:t>
            </a:r>
            <a:endParaRPr lang="en-US" sz="2000" kern="1200">
              <a:solidFill>
                <a:schemeClr val="tx1"/>
              </a:solidFill>
              <a:latin typeface="+mn-lt"/>
              <a:cs typeface="Calibri"/>
            </a:endParaRPr>
          </a:p>
          <a:p>
            <a:pPr marL="548640" lvl="1" indent="-285750" defTabSz="868680">
              <a:buFont typeface="Arial,Sans-Serif" panose="020F0302020204030204"/>
              <a:buChar char="•"/>
            </a:pPr>
            <a:r>
              <a:rPr lang="en-US" sz="2000"/>
              <a:t>Planning for the future</a:t>
            </a:r>
          </a:p>
          <a:p>
            <a:pPr marL="548640" lvl="1" indent="-285750" defTabSz="868680">
              <a:buFont typeface="Arial,Sans-Serif" panose="020F0302020204030204"/>
              <a:buChar char="•"/>
            </a:pPr>
            <a:r>
              <a:rPr lang="en-US" sz="2000"/>
              <a:t>Collaborating with DDS</a:t>
            </a:r>
          </a:p>
          <a:p>
            <a:pPr marL="548640" lvl="1" indent="-285750" defTabSz="868680">
              <a:buFont typeface="Arial,Sans-Serif" panose="020F0302020204030204"/>
              <a:buChar char="•"/>
            </a:pPr>
            <a:r>
              <a:rPr lang="en-US" sz="2000">
                <a:cs typeface="Calibri"/>
              </a:rPr>
              <a:t>Q&amp;A and Closing</a:t>
            </a:r>
          </a:p>
        </p:txBody>
      </p:sp>
      <p:pic>
        <p:nvPicPr>
          <p:cNvPr id="4" name="Picture 3" descr="A person and person sitting on a couch&#10;&#10;Description automatically generated">
            <a:extLst>
              <a:ext uri="{FF2B5EF4-FFF2-40B4-BE49-F238E27FC236}">
                <a16:creationId xmlns:a16="http://schemas.microsoft.com/office/drawing/2014/main" id="{64A432E5-A8D7-84D3-3822-CEA4BE0B2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8" y="2153"/>
            <a:ext cx="8538435" cy="6850896"/>
          </a:xfrm>
          <a:prstGeom prst="rect">
            <a:avLst/>
          </a:prstGeom>
        </p:spPr>
      </p:pic>
    </p:spTree>
    <p:extLst>
      <p:ext uri="{BB962C8B-B14F-4D97-AF65-F5344CB8AC3E}">
        <p14:creationId xmlns:p14="http://schemas.microsoft.com/office/powerpoint/2010/main" val="416252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6C1E9C-D1DE-6571-4089-ED07040503EF}"/>
              </a:ext>
            </a:extLst>
          </p:cNvPr>
          <p:cNvSpPr txBox="1">
            <a:spLocks/>
          </p:cNvSpPr>
          <p:nvPr/>
        </p:nvSpPr>
        <p:spPr bwMode="gray">
          <a:xfrm>
            <a:off x="501652" y="317503"/>
            <a:ext cx="4863803" cy="441412"/>
          </a:xfrm>
          <a:prstGeom prst="rect">
            <a:avLst/>
          </a:prstGeom>
        </p:spPr>
        <p:txBody>
          <a:bodyPr vert="horz" lIns="0" tIns="0" rIns="0" bIns="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a:solidFill>
                  <a:prstClr val="black"/>
                </a:solidFill>
                <a:latin typeface="Calibri" panose="020F0502020204030204" pitchFamily="34" charset="0"/>
                <a:ea typeface="Open Sans" panose="020B0606030504020204" pitchFamily="34" charset="0"/>
                <a:cs typeface="Calibri" panose="020F0502020204030204" pitchFamily="34" charset="0"/>
              </a:rPr>
              <a:t>Session Objectives</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6" name="Freeform: Shape 5">
            <a:extLst>
              <a:ext uri="{FF2B5EF4-FFF2-40B4-BE49-F238E27FC236}">
                <a16:creationId xmlns:a16="http://schemas.microsoft.com/office/drawing/2014/main" id="{E7325629-A6EE-4CED-BAB9-6350C5B4A95C}"/>
              </a:ext>
            </a:extLst>
          </p:cNvPr>
          <p:cNvSpPr/>
          <p:nvPr/>
        </p:nvSpPr>
        <p:spPr>
          <a:xfrm>
            <a:off x="1623622" y="4336493"/>
            <a:ext cx="9061704" cy="636568"/>
          </a:xfrm>
          <a:custGeom>
            <a:avLst/>
            <a:gdLst>
              <a:gd name="connsiteX0" fmla="*/ 0 w 6608848"/>
              <a:gd name="connsiteY0" fmla="*/ 0 h 589708"/>
              <a:gd name="connsiteX1" fmla="*/ 6608848 w 6608848"/>
              <a:gd name="connsiteY1" fmla="*/ 0 h 589708"/>
              <a:gd name="connsiteX2" fmla="*/ 6608848 w 6608848"/>
              <a:gd name="connsiteY2" fmla="*/ 589708 h 589708"/>
              <a:gd name="connsiteX3" fmla="*/ 0 w 6608848"/>
              <a:gd name="connsiteY3" fmla="*/ 589708 h 589708"/>
              <a:gd name="connsiteX4" fmla="*/ 0 w 6608848"/>
              <a:gd name="connsiteY4" fmla="*/ 0 h 58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848" h="589708">
                <a:moveTo>
                  <a:pt x="0" y="0"/>
                </a:moveTo>
                <a:lnTo>
                  <a:pt x="6608848" y="0"/>
                </a:lnTo>
                <a:lnTo>
                  <a:pt x="6608848" y="589708"/>
                </a:lnTo>
                <a:lnTo>
                  <a:pt x="0" y="589708"/>
                </a:lnTo>
                <a:lnTo>
                  <a:pt x="0" y="0"/>
                </a:lnTo>
                <a:close/>
              </a:path>
            </a:pathLst>
          </a:custGeom>
          <a:solidFill>
            <a:schemeClr val="accent1">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4059" tIns="203200" rIns="134059" bIns="203200" numCol="1" spcCol="1270" anchor="ctr" anchorCtr="0">
            <a:noAutofit/>
          </a:bodyPr>
          <a:lstStyle/>
          <a:p>
            <a:pPr defTabSz="711200">
              <a:lnSpc>
                <a:spcPct val="90000"/>
              </a:lnSpc>
              <a:spcBef>
                <a:spcPct val="0"/>
              </a:spcBef>
              <a:spcAft>
                <a:spcPct val="35000"/>
              </a:spcAft>
            </a:pPr>
            <a:r>
              <a:rPr lang="en-US"/>
              <a:t>Understand how DDS is supporting provider creativity.</a:t>
            </a:r>
            <a:endParaRPr lang="en-US" kern="1200"/>
          </a:p>
        </p:txBody>
      </p:sp>
      <p:sp>
        <p:nvSpPr>
          <p:cNvPr id="10" name="Freeform: Shape 9">
            <a:extLst>
              <a:ext uri="{FF2B5EF4-FFF2-40B4-BE49-F238E27FC236}">
                <a16:creationId xmlns:a16="http://schemas.microsoft.com/office/drawing/2014/main" id="{74A93B42-1803-4DA9-8E20-8B46A6B5A559}"/>
              </a:ext>
            </a:extLst>
          </p:cNvPr>
          <p:cNvSpPr/>
          <p:nvPr/>
        </p:nvSpPr>
        <p:spPr>
          <a:xfrm>
            <a:off x="1623622" y="3076302"/>
            <a:ext cx="9061704" cy="636568"/>
          </a:xfrm>
          <a:custGeom>
            <a:avLst/>
            <a:gdLst>
              <a:gd name="connsiteX0" fmla="*/ 0 w 6608848"/>
              <a:gd name="connsiteY0" fmla="*/ 0 h 589531"/>
              <a:gd name="connsiteX1" fmla="*/ 6608848 w 6608848"/>
              <a:gd name="connsiteY1" fmla="*/ 0 h 589531"/>
              <a:gd name="connsiteX2" fmla="*/ 6608848 w 6608848"/>
              <a:gd name="connsiteY2" fmla="*/ 589531 h 589531"/>
              <a:gd name="connsiteX3" fmla="*/ 0 w 6608848"/>
              <a:gd name="connsiteY3" fmla="*/ 589531 h 589531"/>
              <a:gd name="connsiteX4" fmla="*/ 0 w 6608848"/>
              <a:gd name="connsiteY4" fmla="*/ 0 h 58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848" h="589531">
                <a:moveTo>
                  <a:pt x="0" y="0"/>
                </a:moveTo>
                <a:lnTo>
                  <a:pt x="6608848" y="0"/>
                </a:lnTo>
                <a:lnTo>
                  <a:pt x="6608848" y="589531"/>
                </a:lnTo>
                <a:lnTo>
                  <a:pt x="0" y="589531"/>
                </a:lnTo>
                <a:lnTo>
                  <a:pt x="0" y="0"/>
                </a:lnTo>
                <a:close/>
              </a:path>
            </a:pathLst>
          </a:custGeom>
          <a:solidFill>
            <a:schemeClr val="accent1">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4059" tIns="203200" rIns="134059" bIns="203200" numCol="1" spcCol="1270" anchor="ctr" anchorCtr="0">
            <a:noAutofit/>
          </a:bodyPr>
          <a:lstStyle/>
          <a:p>
            <a:pPr defTabSz="711200"/>
            <a:endParaRPr lang="en-US" sz="1600">
              <a:solidFill>
                <a:schemeClr val="tx1"/>
              </a:solidFill>
            </a:endParaRPr>
          </a:p>
          <a:p>
            <a:pPr defTabSz="711200"/>
            <a:r>
              <a:rPr lang="en-US" kern="1200">
                <a:solidFill>
                  <a:schemeClr val="tx1"/>
                </a:solidFill>
              </a:rPr>
              <a:t>Discuss the </a:t>
            </a:r>
            <a:r>
              <a:rPr lang="en-US">
                <a:solidFill>
                  <a:schemeClr val="tx1"/>
                </a:solidFill>
              </a:rPr>
              <a:t>resources available to providers </a:t>
            </a:r>
            <a:r>
              <a:rPr lang="en-US" kern="1200">
                <a:solidFill>
                  <a:schemeClr val="tx1"/>
                </a:solidFill>
              </a:rPr>
              <a:t>and how</a:t>
            </a:r>
            <a:r>
              <a:rPr lang="en-US">
                <a:solidFill>
                  <a:schemeClr val="tx1"/>
                </a:solidFill>
              </a:rPr>
              <a:t> you can use STEP incentives</a:t>
            </a:r>
            <a:r>
              <a:rPr lang="en-US" kern="1200">
                <a:solidFill>
                  <a:schemeClr val="tx1"/>
                </a:solidFill>
              </a:rPr>
              <a:t> to </a:t>
            </a:r>
            <a:r>
              <a:rPr lang="en-US">
                <a:solidFill>
                  <a:schemeClr val="tx1"/>
                </a:solidFill>
              </a:rPr>
              <a:t>advance your agency’s strategy.</a:t>
            </a:r>
            <a:endParaRPr lang="en-US">
              <a:solidFill>
                <a:schemeClr val="tx1"/>
              </a:solidFill>
              <a:cs typeface="Calibri"/>
            </a:endParaRPr>
          </a:p>
          <a:p>
            <a:pPr marL="0" lvl="0" indent="0" algn="l" defTabSz="711200">
              <a:lnSpc>
                <a:spcPct val="90000"/>
              </a:lnSpc>
              <a:spcBef>
                <a:spcPct val="0"/>
              </a:spcBef>
              <a:spcAft>
                <a:spcPct val="35000"/>
              </a:spcAft>
              <a:buNone/>
            </a:pPr>
            <a:endParaRPr lang="en-US" sz="1600" kern="1200">
              <a:cs typeface="Calibri"/>
            </a:endParaRPr>
          </a:p>
        </p:txBody>
      </p:sp>
      <p:sp>
        <p:nvSpPr>
          <p:cNvPr id="12" name="Freeform: Shape 11">
            <a:extLst>
              <a:ext uri="{FF2B5EF4-FFF2-40B4-BE49-F238E27FC236}">
                <a16:creationId xmlns:a16="http://schemas.microsoft.com/office/drawing/2014/main" id="{2E44121B-17A9-46C6-8086-FD2EF88C547F}"/>
              </a:ext>
            </a:extLst>
          </p:cNvPr>
          <p:cNvSpPr/>
          <p:nvPr/>
        </p:nvSpPr>
        <p:spPr>
          <a:xfrm>
            <a:off x="1666154" y="1880127"/>
            <a:ext cx="9061704" cy="636568"/>
          </a:xfrm>
          <a:custGeom>
            <a:avLst/>
            <a:gdLst>
              <a:gd name="connsiteX0" fmla="*/ 0 w 6608848"/>
              <a:gd name="connsiteY0" fmla="*/ 0 h 589531"/>
              <a:gd name="connsiteX1" fmla="*/ 6608848 w 6608848"/>
              <a:gd name="connsiteY1" fmla="*/ 0 h 589531"/>
              <a:gd name="connsiteX2" fmla="*/ 6608848 w 6608848"/>
              <a:gd name="connsiteY2" fmla="*/ 589531 h 589531"/>
              <a:gd name="connsiteX3" fmla="*/ 0 w 6608848"/>
              <a:gd name="connsiteY3" fmla="*/ 589531 h 589531"/>
              <a:gd name="connsiteX4" fmla="*/ 0 w 6608848"/>
              <a:gd name="connsiteY4" fmla="*/ 0 h 58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848" h="589531">
                <a:moveTo>
                  <a:pt x="0" y="0"/>
                </a:moveTo>
                <a:lnTo>
                  <a:pt x="6608848" y="0"/>
                </a:lnTo>
                <a:lnTo>
                  <a:pt x="6608848" y="589531"/>
                </a:lnTo>
                <a:lnTo>
                  <a:pt x="0" y="589531"/>
                </a:lnTo>
                <a:lnTo>
                  <a:pt x="0" y="0"/>
                </a:lnTo>
                <a:close/>
              </a:path>
            </a:pathLst>
          </a:custGeom>
          <a:solidFill>
            <a:schemeClr val="accent1">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4059" tIns="203200" rIns="134059" bIns="203200" numCol="1" spcCol="1270" anchor="ctr" anchorCtr="0">
            <a:noAutofit/>
          </a:bodyPr>
          <a:lstStyle/>
          <a:p>
            <a:pPr defTabSz="711200">
              <a:lnSpc>
                <a:spcPct val="90000"/>
              </a:lnSpc>
              <a:spcBef>
                <a:spcPct val="0"/>
              </a:spcBef>
              <a:spcAft>
                <a:spcPct val="35000"/>
              </a:spcAft>
            </a:pPr>
            <a:r>
              <a:rPr lang="en-US"/>
              <a:t>Review STEP as a long-term planning opportunity and how to get started</a:t>
            </a:r>
            <a:r>
              <a:rPr lang="en-US" kern="1200"/>
              <a:t>.</a:t>
            </a:r>
          </a:p>
        </p:txBody>
      </p:sp>
      <p:sp>
        <p:nvSpPr>
          <p:cNvPr id="2" name="Oval 1">
            <a:extLst>
              <a:ext uri="{FF2B5EF4-FFF2-40B4-BE49-F238E27FC236}">
                <a16:creationId xmlns:a16="http://schemas.microsoft.com/office/drawing/2014/main" id="{9BCBA9B1-BA3E-5036-EA85-63E30A2C34D4}"/>
              </a:ext>
            </a:extLst>
          </p:cNvPr>
          <p:cNvSpPr/>
          <p:nvPr/>
        </p:nvSpPr>
        <p:spPr>
          <a:xfrm>
            <a:off x="951612" y="1857424"/>
            <a:ext cx="733646" cy="733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1</a:t>
            </a:r>
          </a:p>
        </p:txBody>
      </p:sp>
      <p:sp>
        <p:nvSpPr>
          <p:cNvPr id="3" name="Oval 2">
            <a:extLst>
              <a:ext uri="{FF2B5EF4-FFF2-40B4-BE49-F238E27FC236}">
                <a16:creationId xmlns:a16="http://schemas.microsoft.com/office/drawing/2014/main" id="{2F914174-E8D2-EF96-1A9E-E0319343B487}"/>
              </a:ext>
            </a:extLst>
          </p:cNvPr>
          <p:cNvSpPr/>
          <p:nvPr/>
        </p:nvSpPr>
        <p:spPr>
          <a:xfrm>
            <a:off x="932508" y="3030081"/>
            <a:ext cx="733646" cy="733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2</a:t>
            </a:r>
          </a:p>
        </p:txBody>
      </p:sp>
      <p:sp>
        <p:nvSpPr>
          <p:cNvPr id="5" name="Oval 4">
            <a:extLst>
              <a:ext uri="{FF2B5EF4-FFF2-40B4-BE49-F238E27FC236}">
                <a16:creationId xmlns:a16="http://schemas.microsoft.com/office/drawing/2014/main" id="{648190DC-A64A-99AF-CFA6-6F690F91C93A}"/>
              </a:ext>
            </a:extLst>
          </p:cNvPr>
          <p:cNvSpPr/>
          <p:nvPr/>
        </p:nvSpPr>
        <p:spPr>
          <a:xfrm>
            <a:off x="951612" y="4262117"/>
            <a:ext cx="733646" cy="733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3</a:t>
            </a:r>
          </a:p>
        </p:txBody>
      </p:sp>
    </p:spTree>
    <p:extLst>
      <p:ext uri="{BB962C8B-B14F-4D97-AF65-F5344CB8AC3E}">
        <p14:creationId xmlns:p14="http://schemas.microsoft.com/office/powerpoint/2010/main" val="3598720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STEP Introduction</a:t>
            </a:r>
          </a:p>
        </p:txBody>
      </p:sp>
      <p:sp>
        <p:nvSpPr>
          <p:cNvPr id="6" name="Rectangle 5">
            <a:extLst>
              <a:ext uri="{FF2B5EF4-FFF2-40B4-BE49-F238E27FC236}">
                <a16:creationId xmlns:a16="http://schemas.microsoft.com/office/drawing/2014/main" id="{907CD1EF-DCD2-48D7-AD53-907055C7D114}"/>
              </a:ext>
            </a:extLst>
          </p:cNvPr>
          <p:cNvSpPr/>
          <p:nvPr/>
        </p:nvSpPr>
        <p:spPr>
          <a:xfrm>
            <a:off x="6800849" y="3150703"/>
            <a:ext cx="2621447" cy="904461"/>
          </a:xfrm>
          <a:prstGeom prst="rect">
            <a:avLst/>
          </a:prstGeom>
          <a:solidFill>
            <a:schemeClr val="accent3"/>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514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2A8F7CD-D3A6-4BD6-9CF9-0C7FAA55E45C}"/>
              </a:ext>
            </a:extLst>
          </p:cNvPr>
          <p:cNvSpPr/>
          <p:nvPr/>
        </p:nvSpPr>
        <p:spPr>
          <a:xfrm>
            <a:off x="3933371" y="2936001"/>
            <a:ext cx="8258629" cy="73481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55650">
              <a:spcBef>
                <a:spcPct val="0"/>
              </a:spcBef>
              <a:spcAft>
                <a:spcPts val="1200"/>
              </a:spcAft>
            </a:pPr>
            <a:r>
              <a:rPr lang="en-US" sz="2400" b="1" kern="0">
                <a:solidFill>
                  <a:schemeClr val="bg1"/>
                </a:solidFill>
                <a:effectLst/>
                <a:ea typeface="Arial Unicode MS"/>
              </a:rPr>
              <a:t>Looking Ahead</a:t>
            </a:r>
          </a:p>
        </p:txBody>
      </p:sp>
      <p:sp>
        <p:nvSpPr>
          <p:cNvPr id="5" name="Freeform: Shape 4">
            <a:extLst>
              <a:ext uri="{FF2B5EF4-FFF2-40B4-BE49-F238E27FC236}">
                <a16:creationId xmlns:a16="http://schemas.microsoft.com/office/drawing/2014/main" id="{1B93BBB4-894A-44BD-9B6A-77E990C80D21}"/>
              </a:ext>
            </a:extLst>
          </p:cNvPr>
          <p:cNvSpPr/>
          <p:nvPr/>
        </p:nvSpPr>
        <p:spPr>
          <a:xfrm>
            <a:off x="449943" y="1352429"/>
            <a:ext cx="11292113" cy="1624804"/>
          </a:xfrm>
          <a:custGeom>
            <a:avLst/>
            <a:gdLst>
              <a:gd name="connsiteX0" fmla="*/ 0 w 6956440"/>
              <a:gd name="connsiteY0" fmla="*/ 112712 h 676260"/>
              <a:gd name="connsiteX1" fmla="*/ 112712 w 6956440"/>
              <a:gd name="connsiteY1" fmla="*/ 0 h 676260"/>
              <a:gd name="connsiteX2" fmla="*/ 6843728 w 6956440"/>
              <a:gd name="connsiteY2" fmla="*/ 0 h 676260"/>
              <a:gd name="connsiteX3" fmla="*/ 6956440 w 6956440"/>
              <a:gd name="connsiteY3" fmla="*/ 112712 h 676260"/>
              <a:gd name="connsiteX4" fmla="*/ 6956440 w 6956440"/>
              <a:gd name="connsiteY4" fmla="*/ 563548 h 676260"/>
              <a:gd name="connsiteX5" fmla="*/ 6843728 w 6956440"/>
              <a:gd name="connsiteY5" fmla="*/ 676260 h 676260"/>
              <a:gd name="connsiteX6" fmla="*/ 112712 w 6956440"/>
              <a:gd name="connsiteY6" fmla="*/ 676260 h 676260"/>
              <a:gd name="connsiteX7" fmla="*/ 0 w 6956440"/>
              <a:gd name="connsiteY7" fmla="*/ 563548 h 676260"/>
              <a:gd name="connsiteX8" fmla="*/ 0 w 6956440"/>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6440" h="676260">
                <a:moveTo>
                  <a:pt x="0" y="112712"/>
                </a:moveTo>
                <a:cubicBezTo>
                  <a:pt x="0" y="50463"/>
                  <a:pt x="50463" y="0"/>
                  <a:pt x="112712" y="0"/>
                </a:cubicBezTo>
                <a:lnTo>
                  <a:pt x="6843728" y="0"/>
                </a:lnTo>
                <a:cubicBezTo>
                  <a:pt x="6905977" y="0"/>
                  <a:pt x="6956440" y="50463"/>
                  <a:pt x="6956440" y="112712"/>
                </a:cubicBezTo>
                <a:lnTo>
                  <a:pt x="6956440" y="563548"/>
                </a:lnTo>
                <a:cubicBezTo>
                  <a:pt x="6956440" y="625797"/>
                  <a:pt x="6905977" y="676260"/>
                  <a:pt x="6843728" y="676260"/>
                </a:cubicBezTo>
                <a:lnTo>
                  <a:pt x="112712" y="676260"/>
                </a:lnTo>
                <a:cubicBezTo>
                  <a:pt x="50463" y="676260"/>
                  <a:pt x="0" y="625797"/>
                  <a:pt x="0" y="563548"/>
                </a:cubicBezTo>
                <a:lnTo>
                  <a:pt x="0" y="112712"/>
                </a:lnTo>
                <a:close/>
              </a:path>
            </a:pathLst>
          </a:custGeom>
          <a:noFill/>
          <a:ln>
            <a:noFill/>
          </a:ln>
        </p:spPr>
        <p:style>
          <a:lnRef idx="2">
            <a:schemeClr val="dk1"/>
          </a:lnRef>
          <a:fillRef idx="1">
            <a:schemeClr val="lt1"/>
          </a:fillRef>
          <a:effectRef idx="0">
            <a:schemeClr val="dk1"/>
          </a:effectRef>
          <a:fontRef idx="minor">
            <a:schemeClr val="dk1"/>
          </a:fontRef>
        </p:style>
        <p:txBody>
          <a:bodyPr spcFirstLastPara="0" vert="horz" wrap="square" lIns="97782" tIns="97782" rIns="97782" bIns="97782" numCol="1" spcCol="1270" anchor="ctr" anchorCtr="0">
            <a:noAutofit/>
          </a:bodyPr>
          <a:lstStyle/>
          <a:p>
            <a:pPr lvl="0" algn="ctr" defTabSz="755650">
              <a:spcBef>
                <a:spcPct val="0"/>
              </a:spcBef>
              <a:spcAft>
                <a:spcPts val="1200"/>
              </a:spcAft>
            </a:pPr>
            <a:r>
              <a:rPr lang="en-US" sz="2400" kern="0">
                <a:effectLst/>
                <a:ea typeface="Arial Unicode MS"/>
              </a:rPr>
              <a:t>STEP </a:t>
            </a:r>
            <a:r>
              <a:rPr lang="en-US" sz="2400" b="1" kern="0">
                <a:solidFill>
                  <a:schemeClr val="accent2"/>
                </a:solidFill>
                <a:effectLst/>
                <a:ea typeface="Arial Unicode MS"/>
              </a:rPr>
              <a:t>highlights and promotes the supports DDS offers </a:t>
            </a:r>
            <a:r>
              <a:rPr lang="en-US" sz="2400" kern="0">
                <a:effectLst/>
                <a:ea typeface="Arial Unicode MS"/>
              </a:rPr>
              <a:t>that provide greater choice, independence, integration, and empowerment. </a:t>
            </a:r>
          </a:p>
          <a:p>
            <a:pPr algn="ctr" defTabSz="755650">
              <a:spcBef>
                <a:spcPct val="0"/>
              </a:spcBef>
              <a:spcAft>
                <a:spcPts val="1200"/>
              </a:spcAft>
            </a:pPr>
            <a:r>
              <a:rPr lang="en-US" sz="2400" kern="0">
                <a:effectLst/>
                <a:ea typeface="Arial Unicode MS"/>
              </a:rPr>
              <a:t>STEP is at the </a:t>
            </a:r>
            <a:r>
              <a:rPr lang="en-US" sz="2400" b="1" kern="0">
                <a:solidFill>
                  <a:schemeClr val="accent2"/>
                </a:solidFill>
                <a:effectLst/>
                <a:ea typeface="Arial Unicode MS"/>
              </a:rPr>
              <a:t>heart of DDS</a:t>
            </a:r>
            <a:r>
              <a:rPr lang="en-US" sz="2400" kern="0">
                <a:effectLst/>
                <a:ea typeface="Arial Unicode MS"/>
              </a:rPr>
              <a:t>, representing the DDS mission and paving the way to a better future for individuals with intellectual disabilities (ID) in Connecticut.</a:t>
            </a:r>
          </a:p>
          <a:p>
            <a:pPr lvl="0" algn="ctr" defTabSz="755650">
              <a:spcBef>
                <a:spcPct val="0"/>
              </a:spcBef>
              <a:spcAft>
                <a:spcPts val="1200"/>
              </a:spcAft>
            </a:pPr>
            <a:endParaRPr lang="en-US" sz="2400" kern="0">
              <a:ea typeface="Arial Unicode MS"/>
            </a:endParaRPr>
          </a:p>
        </p:txBody>
      </p:sp>
      <p:grpSp>
        <p:nvGrpSpPr>
          <p:cNvPr id="29" name="Group 28">
            <a:extLst>
              <a:ext uri="{FF2B5EF4-FFF2-40B4-BE49-F238E27FC236}">
                <a16:creationId xmlns:a16="http://schemas.microsoft.com/office/drawing/2014/main" id="{568B7925-104E-4F1E-A7B2-146FE675EF0F}"/>
              </a:ext>
            </a:extLst>
          </p:cNvPr>
          <p:cNvGrpSpPr/>
          <p:nvPr/>
        </p:nvGrpSpPr>
        <p:grpSpPr>
          <a:xfrm>
            <a:off x="137079" y="2951913"/>
            <a:ext cx="3851398" cy="3196116"/>
            <a:chOff x="341326" y="3520177"/>
            <a:chExt cx="3851398" cy="3196116"/>
          </a:xfrm>
        </p:grpSpPr>
        <p:pic>
          <p:nvPicPr>
            <p:cNvPr id="10" name="Picture 9">
              <a:extLst>
                <a:ext uri="{FF2B5EF4-FFF2-40B4-BE49-F238E27FC236}">
                  <a16:creationId xmlns:a16="http://schemas.microsoft.com/office/drawing/2014/main" id="{FBFB522D-3F5F-D793-9F30-10DC8D07D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649" y="5538551"/>
              <a:ext cx="657367" cy="869968"/>
            </a:xfrm>
            <a:prstGeom prst="rect">
              <a:avLst/>
            </a:prstGeom>
          </p:spPr>
        </p:pic>
        <p:grpSp>
          <p:nvGrpSpPr>
            <p:cNvPr id="27" name="Group 26">
              <a:extLst>
                <a:ext uri="{FF2B5EF4-FFF2-40B4-BE49-F238E27FC236}">
                  <a16:creationId xmlns:a16="http://schemas.microsoft.com/office/drawing/2014/main" id="{9D584AC6-C535-4DB8-A4D9-26B720CBF579}"/>
                </a:ext>
              </a:extLst>
            </p:cNvPr>
            <p:cNvGrpSpPr/>
            <p:nvPr/>
          </p:nvGrpSpPr>
          <p:grpSpPr>
            <a:xfrm>
              <a:off x="341326" y="3520177"/>
              <a:ext cx="3851398" cy="3196116"/>
              <a:chOff x="662544" y="3497943"/>
              <a:chExt cx="3851398" cy="3196116"/>
            </a:xfrm>
          </p:grpSpPr>
          <p:cxnSp>
            <p:nvCxnSpPr>
              <p:cNvPr id="8" name="Straight Connector 7">
                <a:extLst>
                  <a:ext uri="{FF2B5EF4-FFF2-40B4-BE49-F238E27FC236}">
                    <a16:creationId xmlns:a16="http://schemas.microsoft.com/office/drawing/2014/main" id="{5F6E4D86-E7E5-43F2-B94C-8C3CB97C2396}"/>
                  </a:ext>
                </a:extLst>
              </p:cNvPr>
              <p:cNvCxnSpPr>
                <a:cxnSpLocks/>
              </p:cNvCxnSpPr>
              <p:nvPr/>
            </p:nvCxnSpPr>
            <p:spPr>
              <a:xfrm>
                <a:off x="4482181" y="3591654"/>
                <a:ext cx="0" cy="2880827"/>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DC4F312-2B2C-4EE6-AC8D-A11155673EAD}"/>
                  </a:ext>
                </a:extLst>
              </p:cNvPr>
              <p:cNvCxnSpPr>
                <a:cxnSpLocks/>
              </p:cNvCxnSpPr>
              <p:nvPr/>
            </p:nvCxnSpPr>
            <p:spPr>
              <a:xfrm flipH="1">
                <a:off x="726486" y="3497943"/>
                <a:ext cx="3787456" cy="751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7D144DB-F513-401D-BBEF-42DC68A189EC}"/>
                  </a:ext>
                </a:extLst>
              </p:cNvPr>
              <p:cNvSpPr txBox="1"/>
              <p:nvPr/>
            </p:nvSpPr>
            <p:spPr>
              <a:xfrm>
                <a:off x="662544" y="3677849"/>
                <a:ext cx="3806041" cy="3016210"/>
              </a:xfrm>
              <a:prstGeom prst="rect">
                <a:avLst/>
              </a:prstGeom>
              <a:noFill/>
            </p:spPr>
            <p:txBody>
              <a:bodyPr wrap="square" lIns="91440" tIns="45720" rIns="91440" bIns="45720" rtlCol="0" anchor="t">
                <a:spAutoFit/>
              </a:bodyPr>
              <a:lstStyle/>
              <a:p>
                <a:pPr>
                  <a:spcAft>
                    <a:spcPts val="1200"/>
                  </a:spcAft>
                </a:pPr>
                <a:r>
                  <a:rPr lang="en-US" sz="2000" b="1">
                    <a:solidFill>
                      <a:schemeClr val="accent2"/>
                    </a:solidFill>
                  </a:rPr>
                  <a:t>STEP’s Core Supports:</a:t>
                </a:r>
              </a:p>
              <a:p>
                <a:pPr marL="342900" indent="-342900">
                  <a:buAutoNum type="arabicPeriod"/>
                </a:pPr>
                <a:r>
                  <a:rPr lang="en-US" sz="2000"/>
                  <a:t>Self-Direction</a:t>
                </a:r>
                <a:endParaRPr lang="en-US" sz="2000">
                  <a:cs typeface="Calibri"/>
                </a:endParaRPr>
              </a:p>
              <a:p>
                <a:pPr marL="342900" indent="-342900">
                  <a:buFont typeface="+mj-lt"/>
                  <a:buAutoNum type="arabicPeriod"/>
                </a:pPr>
                <a:r>
                  <a:rPr lang="en-US" sz="2000"/>
                  <a:t>Supportive Housing</a:t>
                </a:r>
                <a:endParaRPr lang="en-US" sz="2000">
                  <a:cs typeface="Calibri"/>
                </a:endParaRPr>
              </a:p>
              <a:p>
                <a:pPr marL="342900" indent="-342900">
                  <a:buFont typeface="+mj-lt"/>
                  <a:buAutoNum type="arabicPeriod"/>
                </a:pPr>
                <a:r>
                  <a:rPr lang="en-US" sz="2000"/>
                  <a:t>Individualized Home Support</a:t>
                </a:r>
                <a:endParaRPr lang="en-US" sz="2000">
                  <a:cs typeface="Calibri"/>
                </a:endParaRPr>
              </a:p>
              <a:p>
                <a:pPr marL="342900" indent="-342900">
                  <a:buFont typeface="+mj-lt"/>
                  <a:buAutoNum type="arabicPeriod"/>
                </a:pPr>
                <a:r>
                  <a:rPr lang="en-US" sz="2000"/>
                  <a:t>Assistive Technology</a:t>
                </a:r>
                <a:endParaRPr lang="en-US" sz="2000">
                  <a:cs typeface="Calibri"/>
                </a:endParaRPr>
              </a:p>
              <a:p>
                <a:pPr marL="342900" indent="-342900">
                  <a:buFont typeface="+mj-lt"/>
                  <a:buAutoNum type="arabicPeriod"/>
                </a:pPr>
                <a:r>
                  <a:rPr lang="en-US" sz="2000"/>
                  <a:t>Remote Supports</a:t>
                </a:r>
                <a:endParaRPr lang="en-US" sz="2000">
                  <a:cs typeface="Calibri"/>
                </a:endParaRPr>
              </a:p>
              <a:p>
                <a:pPr marL="342900" indent="-342900">
                  <a:buFont typeface="+mj-lt"/>
                  <a:buAutoNum type="arabicPeriod"/>
                </a:pPr>
                <a:r>
                  <a:rPr lang="en-US" sz="2000"/>
                  <a:t>Employment</a:t>
                </a:r>
                <a:endParaRPr lang="en-US" sz="2000">
                  <a:cs typeface="Calibri"/>
                </a:endParaRPr>
              </a:p>
              <a:p>
                <a:pPr marL="342900" indent="-342900">
                  <a:buAutoNum type="arabicPeriod"/>
                </a:pPr>
                <a:r>
                  <a:rPr lang="en-US" sz="2000"/>
                  <a:t>Community </a:t>
                </a:r>
              </a:p>
              <a:p>
                <a:r>
                  <a:rPr lang="en-US" sz="2000"/>
                  <a:t>      Companion Home</a:t>
                </a:r>
                <a:endParaRPr lang="en-US" sz="2000">
                  <a:cs typeface="Calibri" panose="020F0502020204030204"/>
                </a:endParaRPr>
              </a:p>
            </p:txBody>
          </p:sp>
        </p:grpSp>
      </p:grpSp>
      <p:sp>
        <p:nvSpPr>
          <p:cNvPr id="31" name="TextBox 30">
            <a:extLst>
              <a:ext uri="{FF2B5EF4-FFF2-40B4-BE49-F238E27FC236}">
                <a16:creationId xmlns:a16="http://schemas.microsoft.com/office/drawing/2014/main" id="{2374944E-6E0B-4A04-8ECD-6B0A2C43DA58}"/>
              </a:ext>
            </a:extLst>
          </p:cNvPr>
          <p:cNvSpPr txBox="1"/>
          <p:nvPr/>
        </p:nvSpPr>
        <p:spPr>
          <a:xfrm>
            <a:off x="4028137" y="3745975"/>
            <a:ext cx="8124369" cy="1723549"/>
          </a:xfrm>
          <a:prstGeom prst="rect">
            <a:avLst/>
          </a:prstGeom>
          <a:noFill/>
        </p:spPr>
        <p:txBody>
          <a:bodyPr wrap="square">
            <a:spAutoFit/>
          </a:bodyPr>
          <a:lstStyle/>
          <a:p>
            <a:pPr lvl="0" algn="ctr" defTabSz="755650">
              <a:spcBef>
                <a:spcPct val="0"/>
              </a:spcBef>
              <a:spcAft>
                <a:spcPts val="1200"/>
              </a:spcAft>
            </a:pPr>
            <a:r>
              <a:rPr lang="en-US" sz="2400" kern="0">
                <a:effectLst/>
                <a:ea typeface="Arial Unicode MS"/>
              </a:rPr>
              <a:t>You can leverage STEP to continue building a strong foundation as a leader for services and supports for individuals with ID. </a:t>
            </a:r>
          </a:p>
          <a:p>
            <a:pPr lvl="0" algn="ctr" defTabSz="755650">
              <a:spcBef>
                <a:spcPct val="0"/>
              </a:spcBef>
              <a:spcAft>
                <a:spcPts val="1200"/>
              </a:spcAft>
            </a:pPr>
            <a:r>
              <a:rPr lang="en-US" sz="2400" kern="0">
                <a:effectLst/>
                <a:ea typeface="Arial Unicode MS"/>
              </a:rPr>
              <a:t>We need </a:t>
            </a:r>
            <a:r>
              <a:rPr lang="en-US" sz="2400" b="1" u="sng" kern="0">
                <a:effectLst/>
                <a:ea typeface="Arial Unicode MS"/>
              </a:rPr>
              <a:t>YOUR</a:t>
            </a:r>
            <a:r>
              <a:rPr lang="en-US" sz="2400" kern="0">
                <a:effectLst/>
                <a:ea typeface="Arial Unicode MS"/>
              </a:rPr>
              <a:t> participation to promote independence in the lives of the people using ID supports!</a:t>
            </a:r>
          </a:p>
        </p:txBody>
      </p:sp>
      <p:sp>
        <p:nvSpPr>
          <p:cNvPr id="12" name="Rectangle 11">
            <a:extLst>
              <a:ext uri="{FF2B5EF4-FFF2-40B4-BE49-F238E27FC236}">
                <a16:creationId xmlns:a16="http://schemas.microsoft.com/office/drawing/2014/main" id="{E3BF4284-BF2F-6483-552D-C7D18BF6CA03}"/>
              </a:ext>
            </a:extLst>
          </p:cNvPr>
          <p:cNvSpPr/>
          <p:nvPr/>
        </p:nvSpPr>
        <p:spPr>
          <a:xfrm>
            <a:off x="-1" y="0"/>
            <a:ext cx="12192000" cy="1024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What</a:t>
            </a:r>
            <a:r>
              <a:rPr lang="en-US" sz="3200" b="1">
                <a:solidFill>
                  <a:schemeClr val="tx1"/>
                </a:solidFill>
              </a:rPr>
              <a:t> is STEP?</a:t>
            </a:r>
          </a:p>
        </p:txBody>
      </p:sp>
      <p:pic>
        <p:nvPicPr>
          <p:cNvPr id="13" name="Picture 2" descr="CT Department of Developmental Disabilities | LinkedIn">
            <a:extLst>
              <a:ext uri="{FF2B5EF4-FFF2-40B4-BE49-F238E27FC236}">
                <a16:creationId xmlns:a16="http://schemas.microsoft.com/office/drawing/2014/main" id="{D8F31F70-807C-283C-CDF2-0501B7DB24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079" y="111457"/>
            <a:ext cx="764009" cy="24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190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DB57164-37F6-3596-EF1D-C82794624681}"/>
              </a:ext>
            </a:extLst>
          </p:cNvPr>
          <p:cNvCxnSpPr>
            <a:cxnSpLocks/>
            <a:stCxn id="8" idx="1"/>
            <a:endCxn id="7" idx="3"/>
          </p:cNvCxnSpPr>
          <p:nvPr/>
        </p:nvCxnSpPr>
        <p:spPr>
          <a:xfrm flipH="1">
            <a:off x="1587439" y="2925332"/>
            <a:ext cx="3738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xtBox 28">
            <a:extLst>
              <a:ext uri="{FF2B5EF4-FFF2-40B4-BE49-F238E27FC236}">
                <a16:creationId xmlns:a16="http://schemas.microsoft.com/office/drawing/2014/main" id="{2B4B0AB3-31A2-2FAF-E483-7C5BF771B922}"/>
              </a:ext>
            </a:extLst>
          </p:cNvPr>
          <p:cNvSpPr txBox="1"/>
          <p:nvPr/>
        </p:nvSpPr>
        <p:spPr>
          <a:xfrm>
            <a:off x="1056866" y="1206648"/>
            <a:ext cx="10078267" cy="861774"/>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latin typeface="Calibri"/>
                <a:ea typeface="+mn-ea"/>
                <a:cs typeface="+mn-cs"/>
              </a:rPr>
              <a:t>STEP is an incredible opportunity to empower the people we support through strategic investments in the DDS system.</a:t>
            </a:r>
          </a:p>
        </p:txBody>
      </p:sp>
      <p:sp>
        <p:nvSpPr>
          <p:cNvPr id="3" name="TextBox 2">
            <a:extLst>
              <a:ext uri="{FF2B5EF4-FFF2-40B4-BE49-F238E27FC236}">
                <a16:creationId xmlns:a16="http://schemas.microsoft.com/office/drawing/2014/main" id="{36C8FE48-1F96-10CC-09AC-D0BBFD6F1A05}"/>
              </a:ext>
            </a:extLst>
          </p:cNvPr>
          <p:cNvSpPr txBox="1"/>
          <p:nvPr/>
        </p:nvSpPr>
        <p:spPr>
          <a:xfrm>
            <a:off x="2038209" y="2140502"/>
            <a:ext cx="8422084" cy="1569660"/>
          </a:xfrm>
          <a:prstGeom prst="rect">
            <a:avLst/>
          </a:prstGeom>
          <a:noFill/>
          <a:ln w="19050">
            <a:noFill/>
          </a:ln>
        </p:spPr>
        <p:txBody>
          <a:bodyPr wrap="square">
            <a:spAutoFit/>
          </a:bodyPr>
          <a:lstStyle/>
          <a:p>
            <a:pPr algn="ctr" fontAlgn="base"/>
            <a:r>
              <a:rPr lang="en-US" sz="2400">
                <a:solidFill>
                  <a:srgbClr val="000000"/>
                </a:solidFill>
              </a:rPr>
              <a:t>Building on Charting the Life Course priorities, STEP emphasizes a </a:t>
            </a:r>
            <a:r>
              <a:rPr lang="en-US" sz="2400" b="1">
                <a:solidFill>
                  <a:schemeClr val="accent1"/>
                </a:solidFill>
              </a:rPr>
              <a:t>different way of thinking </a:t>
            </a:r>
            <a:r>
              <a:rPr lang="en-US" sz="2400">
                <a:solidFill>
                  <a:srgbClr val="000000"/>
                </a:solidFill>
              </a:rPr>
              <a:t>that encourages </a:t>
            </a:r>
            <a:r>
              <a:rPr lang="en-US" sz="2400" b="1">
                <a:solidFill>
                  <a:schemeClr val="accent1"/>
                </a:solidFill>
              </a:rPr>
              <a:t>high expectations</a:t>
            </a:r>
            <a:r>
              <a:rPr lang="en-US" sz="2400">
                <a:solidFill>
                  <a:srgbClr val="000000"/>
                </a:solidFill>
              </a:rPr>
              <a:t>, emphasizes life experiences that align with individuals’ goals, and the integration of </a:t>
            </a:r>
            <a:r>
              <a:rPr lang="en-US" sz="2400" b="1">
                <a:solidFill>
                  <a:schemeClr val="accent1"/>
                </a:solidFill>
              </a:rPr>
              <a:t>multiple support types </a:t>
            </a:r>
            <a:r>
              <a:rPr lang="en-US" sz="2400"/>
              <a:t>to build independence.</a:t>
            </a:r>
          </a:p>
        </p:txBody>
      </p:sp>
      <p:pic>
        <p:nvPicPr>
          <p:cNvPr id="7" name="Picture 2">
            <a:extLst>
              <a:ext uri="{FF2B5EF4-FFF2-40B4-BE49-F238E27FC236}">
                <a16:creationId xmlns:a16="http://schemas.microsoft.com/office/drawing/2014/main" id="{D53DB74F-0425-9A41-578D-4823C578E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82" y="2277003"/>
            <a:ext cx="1296657" cy="12966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D4F7C10-CB06-8736-CEDF-DC068D90CEDB}"/>
              </a:ext>
            </a:extLst>
          </p:cNvPr>
          <p:cNvSpPr/>
          <p:nvPr/>
        </p:nvSpPr>
        <p:spPr>
          <a:xfrm>
            <a:off x="1961290" y="2140502"/>
            <a:ext cx="8556153" cy="15696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6">
            <a:extLst>
              <a:ext uri="{FF2B5EF4-FFF2-40B4-BE49-F238E27FC236}">
                <a16:creationId xmlns:a16="http://schemas.microsoft.com/office/drawing/2014/main" id="{131CFD2D-0412-764E-0CE3-94C9D93F3457}"/>
              </a:ext>
            </a:extLst>
          </p:cNvPr>
          <p:cNvGraphicFramePr>
            <a:graphicFrameLocks/>
          </p:cNvGraphicFramePr>
          <p:nvPr>
            <p:extLst>
              <p:ext uri="{D42A27DB-BD31-4B8C-83A1-F6EECF244321}">
                <p14:modId xmlns:p14="http://schemas.microsoft.com/office/powerpoint/2010/main" val="307557288"/>
              </p:ext>
            </p:extLst>
          </p:nvPr>
        </p:nvGraphicFramePr>
        <p:xfrm>
          <a:off x="8114888" y="4390895"/>
          <a:ext cx="2429983" cy="1645920"/>
        </p:xfrm>
        <a:graphic>
          <a:graphicData uri="http://schemas.openxmlformats.org/drawingml/2006/table">
            <a:tbl>
              <a:tblPr firstRow="1" bandRow="1">
                <a:tableStyleId>{5C22544A-7EE6-4342-B048-85BDC9FD1C3A}</a:tableStyleId>
              </a:tblPr>
              <a:tblGrid>
                <a:gridCol w="2429983">
                  <a:extLst>
                    <a:ext uri="{9D8B030D-6E8A-4147-A177-3AD203B41FA5}">
                      <a16:colId xmlns:a16="http://schemas.microsoft.com/office/drawing/2014/main" val="20000"/>
                    </a:ext>
                  </a:extLst>
                </a:gridCol>
              </a:tblGrid>
              <a:tr h="1091612">
                <a:tc>
                  <a:txBody>
                    <a:bodyPr/>
                    <a:lstStyle/>
                    <a:p>
                      <a:pPr marL="0" marR="0" lvl="0" indent="0" algn="ctr" defTabSz="914400" rtl="0" eaLnBrk="1" fontAlgn="auto" latinLnBrk="0" hangingPunct="1">
                        <a:lnSpc>
                          <a:spcPct val="100000"/>
                        </a:lnSpc>
                        <a:spcBef>
                          <a:spcPts val="0"/>
                        </a:spcBef>
                        <a:spcAft>
                          <a:spcPts val="0"/>
                        </a:spcAft>
                        <a:buClrTx/>
                        <a:buSzPct val="100000"/>
                        <a:buFont typeface="+mj-lt"/>
                        <a:buNone/>
                        <a:tabLst/>
                        <a:defRPr/>
                      </a:pPr>
                      <a:r>
                        <a:rPr lang="en-US" sz="1600" b="0">
                          <a:solidFill>
                            <a:schemeClr val="tx1"/>
                          </a:solidFill>
                          <a:latin typeface="Calibri" panose="020F0502020204030204" pitchFamily="34" charset="0"/>
                          <a:ea typeface="Verdana" panose="020B0604030504040204" pitchFamily="34" charset="0"/>
                          <a:cs typeface="Calibri" panose="020F0502020204030204" pitchFamily="34" charset="0"/>
                        </a:rPr>
                        <a:t>Develop an organizational approach that prioritizes person-centered processes and supports individuals to be independent and self-determined.</a:t>
                      </a:r>
                    </a:p>
                  </a:txBody>
                  <a:tcPr marL="91510" marR="91510" marT="137160">
                    <a:lnL w="12700" cmpd="sng">
                      <a:noFill/>
                    </a:lnL>
                    <a:lnR w="12700" cmpd="sng">
                      <a:noFill/>
                    </a:lnR>
                    <a:lnT w="127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6" name="Content Placeholder 6">
            <a:extLst>
              <a:ext uri="{FF2B5EF4-FFF2-40B4-BE49-F238E27FC236}">
                <a16:creationId xmlns:a16="http://schemas.microsoft.com/office/drawing/2014/main" id="{3D3F045E-E0E8-9867-4EDC-CE515501FC09}"/>
              </a:ext>
            </a:extLst>
          </p:cNvPr>
          <p:cNvGraphicFramePr>
            <a:graphicFrameLocks/>
          </p:cNvGraphicFramePr>
          <p:nvPr>
            <p:extLst>
              <p:ext uri="{D42A27DB-BD31-4B8C-83A1-F6EECF244321}">
                <p14:modId xmlns:p14="http://schemas.microsoft.com/office/powerpoint/2010/main" val="3869792695"/>
              </p:ext>
            </p:extLst>
          </p:nvPr>
        </p:nvGraphicFramePr>
        <p:xfrm>
          <a:off x="2181417" y="4390894"/>
          <a:ext cx="2496659" cy="1645920"/>
        </p:xfrm>
        <a:graphic>
          <a:graphicData uri="http://schemas.openxmlformats.org/drawingml/2006/table">
            <a:tbl>
              <a:tblPr firstRow="1" bandRow="1">
                <a:tableStyleId>{5C22544A-7EE6-4342-B048-85BDC9FD1C3A}</a:tableStyleId>
              </a:tblPr>
              <a:tblGrid>
                <a:gridCol w="2496659">
                  <a:extLst>
                    <a:ext uri="{9D8B030D-6E8A-4147-A177-3AD203B41FA5}">
                      <a16:colId xmlns:a16="http://schemas.microsoft.com/office/drawing/2014/main" val="20000"/>
                    </a:ext>
                  </a:extLst>
                </a:gridCol>
              </a:tblGrid>
              <a:tr h="1091612">
                <a:tc>
                  <a:txBody>
                    <a:bodyPr/>
                    <a:lstStyle/>
                    <a:p>
                      <a:pPr marL="0" marR="0" lvl="0" indent="0" algn="ctr" defTabSz="957263" rtl="0" eaLnBrk="1" fontAlgn="base" latinLnBrk="0" hangingPunct="1">
                        <a:lnSpc>
                          <a:spcPct val="100000"/>
                        </a:lnSpc>
                        <a:spcBef>
                          <a:spcPts val="0"/>
                        </a:spcBef>
                        <a:spcAft>
                          <a:spcPts val="0"/>
                        </a:spcAft>
                        <a:buClrTx/>
                        <a:buSzTx/>
                        <a:buFont typeface="+mj-lt"/>
                        <a:buNone/>
                        <a:tabLst/>
                        <a:defRPr/>
                      </a:pPr>
                      <a:r>
                        <a:rPr lang="en-GB" sz="1600" b="0" strike="noStrike">
                          <a:solidFill>
                            <a:schemeClr val="tx1"/>
                          </a:solidFill>
                          <a:latin typeface="Calibri" panose="020F0502020204030204" pitchFamily="34" charset="0"/>
                          <a:ea typeface="Verdana" panose="020B0604030504040204" pitchFamily="34" charset="0"/>
                          <a:cs typeface="Calibri" panose="020F0502020204030204" pitchFamily="34" charset="0"/>
                        </a:rPr>
                        <a:t>Work to develop a vision for their life and build skills and natural supports for lifelong independence according to their goals, interests, and strengths.</a:t>
                      </a:r>
                    </a:p>
                  </a:txBody>
                  <a:tcPr marL="91510" marR="91510" marT="137160" anchor="ctr">
                    <a:lnL w="12700" cmpd="sng">
                      <a:noFill/>
                    </a:lnL>
                    <a:lnR w="12700" cmpd="sng">
                      <a:noFill/>
                    </a:lnR>
                    <a:lnT w="127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0" name="TextBox 19">
            <a:extLst>
              <a:ext uri="{FF2B5EF4-FFF2-40B4-BE49-F238E27FC236}">
                <a16:creationId xmlns:a16="http://schemas.microsoft.com/office/drawing/2014/main" id="{EA2719D6-1C6E-A0C1-F829-35B1F2417FA5}"/>
              </a:ext>
            </a:extLst>
          </p:cNvPr>
          <p:cNvSpPr txBox="1"/>
          <p:nvPr/>
        </p:nvSpPr>
        <p:spPr>
          <a:xfrm>
            <a:off x="1952970" y="4061784"/>
            <a:ext cx="2953554" cy="338554"/>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lang="en-US" sz="1600" b="1">
                <a:solidFill>
                  <a:schemeClr val="bg1"/>
                </a:solidFill>
                <a:latin typeface="Calibri" panose="020F0502020204030204" pitchFamily="34" charset="0"/>
                <a:cs typeface="Calibri" panose="020F0502020204030204" pitchFamily="34" charset="0"/>
              </a:rPr>
              <a:t>Individuals and their Families</a:t>
            </a:r>
            <a:endParaRPr kumimoji="0" lang="en-US" sz="1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EB1015B-17B9-B573-763C-7FF3A348A79F}"/>
              </a:ext>
            </a:extLst>
          </p:cNvPr>
          <p:cNvSpPr txBox="1"/>
          <p:nvPr/>
        </p:nvSpPr>
        <p:spPr>
          <a:xfrm>
            <a:off x="8114888" y="4061784"/>
            <a:ext cx="2429983" cy="338554"/>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kumimoji="0" lang="en-US" sz="1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DDS</a:t>
            </a:r>
          </a:p>
        </p:txBody>
      </p:sp>
      <p:graphicFrame>
        <p:nvGraphicFramePr>
          <p:cNvPr id="6" name="Content Placeholder 6">
            <a:extLst>
              <a:ext uri="{FF2B5EF4-FFF2-40B4-BE49-F238E27FC236}">
                <a16:creationId xmlns:a16="http://schemas.microsoft.com/office/drawing/2014/main" id="{C3191D3E-36EF-1841-6ABD-7BC54EB4B5FB}"/>
              </a:ext>
            </a:extLst>
          </p:cNvPr>
          <p:cNvGraphicFramePr>
            <a:graphicFrameLocks/>
          </p:cNvGraphicFramePr>
          <p:nvPr>
            <p:extLst>
              <p:ext uri="{D42A27DB-BD31-4B8C-83A1-F6EECF244321}">
                <p14:modId xmlns:p14="http://schemas.microsoft.com/office/powerpoint/2010/main" val="132713160"/>
              </p:ext>
            </p:extLst>
          </p:nvPr>
        </p:nvGraphicFramePr>
        <p:xfrm>
          <a:off x="5295714" y="4390895"/>
          <a:ext cx="2429983" cy="1645920"/>
        </p:xfrm>
        <a:graphic>
          <a:graphicData uri="http://schemas.openxmlformats.org/drawingml/2006/table">
            <a:tbl>
              <a:tblPr firstRow="1" bandRow="1">
                <a:tableStyleId>{5C22544A-7EE6-4342-B048-85BDC9FD1C3A}</a:tableStyleId>
              </a:tblPr>
              <a:tblGrid>
                <a:gridCol w="2429983">
                  <a:extLst>
                    <a:ext uri="{9D8B030D-6E8A-4147-A177-3AD203B41FA5}">
                      <a16:colId xmlns:a16="http://schemas.microsoft.com/office/drawing/2014/main" val="20000"/>
                    </a:ext>
                  </a:extLst>
                </a:gridCol>
              </a:tblGrid>
              <a:tr h="1091612">
                <a:tc>
                  <a:txBody>
                    <a:bodyPr/>
                    <a:lstStyle/>
                    <a:p>
                      <a:pPr marL="0" marR="0" lvl="0" indent="0" algn="ctr" defTabSz="914400" rtl="0" eaLnBrk="1" fontAlgn="auto" latinLnBrk="0" hangingPunct="1">
                        <a:lnSpc>
                          <a:spcPct val="100000"/>
                        </a:lnSpc>
                        <a:spcBef>
                          <a:spcPts val="0"/>
                        </a:spcBef>
                        <a:spcAft>
                          <a:spcPts val="0"/>
                        </a:spcAft>
                        <a:buClrTx/>
                        <a:buSzPct val="100000"/>
                        <a:buFont typeface="+mj-lt"/>
                        <a:buNone/>
                        <a:tabLst/>
                        <a:defRPr/>
                      </a:pPr>
                      <a:r>
                        <a:rPr lang="en-US" sz="1600" b="0">
                          <a:solidFill>
                            <a:schemeClr val="tx1"/>
                          </a:solidFill>
                          <a:latin typeface="Calibri" panose="020F0502020204030204" pitchFamily="34" charset="0"/>
                          <a:ea typeface="Verdana" panose="020B0604030504040204" pitchFamily="34" charset="0"/>
                          <a:cs typeface="Calibri" panose="020F0502020204030204" pitchFamily="34" charset="0"/>
                        </a:rPr>
                        <a:t>Create more support options for individuals that give them opportunities to connect their residential and working lives to their goals and needs.</a:t>
                      </a:r>
                    </a:p>
                  </a:txBody>
                  <a:tcPr marL="91510" marR="91510" marT="137160">
                    <a:lnL w="12700" cmpd="sng">
                      <a:noFill/>
                    </a:lnL>
                    <a:lnR w="12700" cmpd="sng">
                      <a:noFill/>
                    </a:lnR>
                    <a:lnT w="12700"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9" name="TextBox 8">
            <a:extLst>
              <a:ext uri="{FF2B5EF4-FFF2-40B4-BE49-F238E27FC236}">
                <a16:creationId xmlns:a16="http://schemas.microsoft.com/office/drawing/2014/main" id="{2BB8D9B7-7C60-6480-B129-897C30C59F24}"/>
              </a:ext>
            </a:extLst>
          </p:cNvPr>
          <p:cNvSpPr txBox="1"/>
          <p:nvPr/>
        </p:nvSpPr>
        <p:spPr>
          <a:xfrm>
            <a:off x="5295714" y="4061784"/>
            <a:ext cx="2429983" cy="338554"/>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kumimoji="0" lang="en-US" sz="1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Providers</a:t>
            </a:r>
          </a:p>
        </p:txBody>
      </p:sp>
      <p:pic>
        <p:nvPicPr>
          <p:cNvPr id="5" name="Picture 4">
            <a:extLst>
              <a:ext uri="{FF2B5EF4-FFF2-40B4-BE49-F238E27FC236}">
                <a16:creationId xmlns:a16="http://schemas.microsoft.com/office/drawing/2014/main" id="{D7369D8E-A4B0-7978-03FE-448936ADE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11" name="Picture 2" descr="CT Department of Developmental Disabilities | LinkedIn">
            <a:extLst>
              <a:ext uri="{FF2B5EF4-FFF2-40B4-BE49-F238E27FC236}">
                <a16:creationId xmlns:a16="http://schemas.microsoft.com/office/drawing/2014/main" id="{F2F89399-373B-DDA9-82F1-62B0D0F01C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369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Prepare &amp; Plan for Transformation</a:t>
            </a:r>
            <a:endParaRPr lang="en-US" sz="4800">
              <a:solidFill>
                <a:schemeClr val="tx1"/>
              </a:solidFill>
              <a:cs typeface="Calibri"/>
            </a:endParaRPr>
          </a:p>
        </p:txBody>
      </p:sp>
      <p:sp>
        <p:nvSpPr>
          <p:cNvPr id="6" name="Rectangle 5">
            <a:extLst>
              <a:ext uri="{FF2B5EF4-FFF2-40B4-BE49-F238E27FC236}">
                <a16:creationId xmlns:a16="http://schemas.microsoft.com/office/drawing/2014/main" id="{907CD1EF-DCD2-48D7-AD53-907055C7D114}"/>
              </a:ext>
            </a:extLst>
          </p:cNvPr>
          <p:cNvSpPr/>
          <p:nvPr/>
        </p:nvSpPr>
        <p:spPr>
          <a:xfrm>
            <a:off x="8777631" y="3150703"/>
            <a:ext cx="644665"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302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86D45-BE18-3358-12DA-42E27FE7FE94}"/>
              </a:ext>
            </a:extLst>
          </p:cNvPr>
          <p:cNvSpPr txBox="1"/>
          <p:nvPr/>
        </p:nvSpPr>
        <p:spPr>
          <a:xfrm>
            <a:off x="501652" y="317503"/>
            <a:ext cx="11090274" cy="66278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200" b="1" kern="1200">
                <a:solidFill>
                  <a:schemeClr val="tx1"/>
                </a:solidFill>
                <a:ea typeface="+mj-ea"/>
                <a:cs typeface="+mj-cs"/>
              </a:rPr>
              <a:t>Planning for Transformation</a:t>
            </a:r>
            <a:endParaRPr lang="en-US" sz="3200" kern="1200">
              <a:solidFill>
                <a:schemeClr val="tx1"/>
              </a:solidFill>
              <a:ea typeface="+mj-ea"/>
              <a:cs typeface="+mj-cs"/>
            </a:endParaRPr>
          </a:p>
        </p:txBody>
      </p:sp>
      <p:sp>
        <p:nvSpPr>
          <p:cNvPr id="5" name="TextBox 4">
            <a:extLst>
              <a:ext uri="{FF2B5EF4-FFF2-40B4-BE49-F238E27FC236}">
                <a16:creationId xmlns:a16="http://schemas.microsoft.com/office/drawing/2014/main" id="{00516D0F-0829-EDC3-F4FA-A2BED1FE3054}"/>
              </a:ext>
            </a:extLst>
          </p:cNvPr>
          <p:cNvSpPr txBox="1"/>
          <p:nvPr/>
        </p:nvSpPr>
        <p:spPr>
          <a:xfrm>
            <a:off x="831949" y="2857905"/>
            <a:ext cx="2514600" cy="892552"/>
          </a:xfrm>
          <a:prstGeom prst="rect">
            <a:avLst/>
          </a:prstGeom>
          <a:noFill/>
        </p:spPr>
        <p:txBody>
          <a:bodyPr wrap="square" rtlCol="0">
            <a:spAutoFit/>
          </a:bodyPr>
          <a:lstStyle/>
          <a:p>
            <a:r>
              <a:rPr lang="en-US" sz="2600" b="1"/>
              <a:t>Assess Current Services</a:t>
            </a:r>
          </a:p>
        </p:txBody>
      </p:sp>
      <p:cxnSp>
        <p:nvCxnSpPr>
          <p:cNvPr id="8" name="Straight Connector 7">
            <a:extLst>
              <a:ext uri="{FF2B5EF4-FFF2-40B4-BE49-F238E27FC236}">
                <a16:creationId xmlns:a16="http://schemas.microsoft.com/office/drawing/2014/main" id="{9B9DB00E-E3FA-25D0-5D76-9B7176FDB9C8}"/>
              </a:ext>
            </a:extLst>
          </p:cNvPr>
          <p:cNvCxnSpPr>
            <a:cxnSpLocks/>
          </p:cNvCxnSpPr>
          <p:nvPr/>
        </p:nvCxnSpPr>
        <p:spPr>
          <a:xfrm>
            <a:off x="831949" y="2707433"/>
            <a:ext cx="2514600" cy="0"/>
          </a:xfrm>
          <a:prstGeom prst="line">
            <a:avLst/>
          </a:prstGeom>
          <a:ln w="57150">
            <a:solidFill>
              <a:srgbClr val="009DEA"/>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9AAACDC-CE59-1252-F03F-5A338522BDA7}"/>
              </a:ext>
            </a:extLst>
          </p:cNvPr>
          <p:cNvSpPr txBox="1"/>
          <p:nvPr/>
        </p:nvSpPr>
        <p:spPr>
          <a:xfrm>
            <a:off x="4807346" y="2857905"/>
            <a:ext cx="2514600" cy="1292662"/>
          </a:xfrm>
          <a:prstGeom prst="rect">
            <a:avLst/>
          </a:prstGeom>
          <a:noFill/>
        </p:spPr>
        <p:txBody>
          <a:bodyPr wrap="square" rtlCol="0">
            <a:spAutoFit/>
          </a:bodyPr>
          <a:lstStyle/>
          <a:p>
            <a:r>
              <a:rPr lang="en-US" sz="2600" b="1"/>
              <a:t>Identify Transformation Opportunities</a:t>
            </a:r>
          </a:p>
        </p:txBody>
      </p:sp>
      <p:cxnSp>
        <p:nvCxnSpPr>
          <p:cNvPr id="10" name="Straight Connector 9">
            <a:extLst>
              <a:ext uri="{FF2B5EF4-FFF2-40B4-BE49-F238E27FC236}">
                <a16:creationId xmlns:a16="http://schemas.microsoft.com/office/drawing/2014/main" id="{24F61019-5F9C-D102-93B0-4D1B8D0B2A56}"/>
              </a:ext>
            </a:extLst>
          </p:cNvPr>
          <p:cNvCxnSpPr>
            <a:cxnSpLocks/>
          </p:cNvCxnSpPr>
          <p:nvPr/>
        </p:nvCxnSpPr>
        <p:spPr>
          <a:xfrm>
            <a:off x="4807346" y="2707433"/>
            <a:ext cx="2514600" cy="0"/>
          </a:xfrm>
          <a:prstGeom prst="line">
            <a:avLst/>
          </a:prstGeom>
          <a:ln w="57150">
            <a:solidFill>
              <a:srgbClr val="009DE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78C080-7C47-31CF-83C9-4ECB63E77B47}"/>
              </a:ext>
            </a:extLst>
          </p:cNvPr>
          <p:cNvSpPr txBox="1"/>
          <p:nvPr/>
        </p:nvSpPr>
        <p:spPr>
          <a:xfrm>
            <a:off x="8845451" y="2857905"/>
            <a:ext cx="2514600" cy="892552"/>
          </a:xfrm>
          <a:prstGeom prst="rect">
            <a:avLst/>
          </a:prstGeom>
          <a:noFill/>
        </p:spPr>
        <p:txBody>
          <a:bodyPr wrap="square" rtlCol="0">
            <a:spAutoFit/>
          </a:bodyPr>
          <a:lstStyle/>
          <a:p>
            <a:r>
              <a:rPr lang="en-US" sz="2600" b="1"/>
              <a:t>Develop Transition Plan</a:t>
            </a:r>
          </a:p>
        </p:txBody>
      </p:sp>
      <p:cxnSp>
        <p:nvCxnSpPr>
          <p:cNvPr id="14" name="Straight Connector 13">
            <a:extLst>
              <a:ext uri="{FF2B5EF4-FFF2-40B4-BE49-F238E27FC236}">
                <a16:creationId xmlns:a16="http://schemas.microsoft.com/office/drawing/2014/main" id="{14613EC0-22D7-A1AA-31AA-F18F23AEF220}"/>
              </a:ext>
            </a:extLst>
          </p:cNvPr>
          <p:cNvCxnSpPr>
            <a:cxnSpLocks/>
          </p:cNvCxnSpPr>
          <p:nvPr/>
        </p:nvCxnSpPr>
        <p:spPr>
          <a:xfrm>
            <a:off x="8845451" y="2707433"/>
            <a:ext cx="2514600" cy="0"/>
          </a:xfrm>
          <a:prstGeom prst="line">
            <a:avLst/>
          </a:prstGeom>
          <a:ln w="57150">
            <a:solidFill>
              <a:srgbClr val="009DEA"/>
            </a:solidFill>
          </a:ln>
        </p:spPr>
        <p:style>
          <a:lnRef idx="1">
            <a:schemeClr val="accent1"/>
          </a:lnRef>
          <a:fillRef idx="0">
            <a:schemeClr val="accent1"/>
          </a:fillRef>
          <a:effectRef idx="0">
            <a:schemeClr val="accent1"/>
          </a:effectRef>
          <a:fontRef idx="minor">
            <a:schemeClr val="tx1"/>
          </a:fontRef>
        </p:style>
      </p:cxnSp>
      <p:sp>
        <p:nvSpPr>
          <p:cNvPr id="17" name="Arrow: Down 16">
            <a:extLst>
              <a:ext uri="{FF2B5EF4-FFF2-40B4-BE49-F238E27FC236}">
                <a16:creationId xmlns:a16="http://schemas.microsoft.com/office/drawing/2014/main" id="{A2E3B438-D078-5A02-B184-AA41D37CFDB3}"/>
              </a:ext>
            </a:extLst>
          </p:cNvPr>
          <p:cNvSpPr/>
          <p:nvPr/>
        </p:nvSpPr>
        <p:spPr>
          <a:xfrm rot="16200000">
            <a:off x="3767300" y="1686543"/>
            <a:ext cx="220100" cy="756781"/>
          </a:xfrm>
          <a:prstGeom prst="downArrow">
            <a:avLst/>
          </a:prstGeom>
          <a:solidFill>
            <a:srgbClr val="22326E"/>
          </a:solidFill>
          <a:ln>
            <a:solidFill>
              <a:srgbClr val="2232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1FACE914-57AD-0694-1D5A-6E088C5019F3}"/>
              </a:ext>
            </a:extLst>
          </p:cNvPr>
          <p:cNvSpPr/>
          <p:nvPr/>
        </p:nvSpPr>
        <p:spPr>
          <a:xfrm rot="16200000">
            <a:off x="8034105" y="1686543"/>
            <a:ext cx="220100" cy="756781"/>
          </a:xfrm>
          <a:prstGeom prst="downArrow">
            <a:avLst/>
          </a:prstGeom>
          <a:solidFill>
            <a:srgbClr val="22326E"/>
          </a:solidFill>
          <a:ln>
            <a:solidFill>
              <a:srgbClr val="2232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F372968-75E9-87F3-5BAF-2ED2F6525354}"/>
              </a:ext>
            </a:extLst>
          </p:cNvPr>
          <p:cNvSpPr txBox="1"/>
          <p:nvPr/>
        </p:nvSpPr>
        <p:spPr>
          <a:xfrm>
            <a:off x="831949" y="4150567"/>
            <a:ext cx="2685759" cy="1754326"/>
          </a:xfrm>
          <a:prstGeom prst="rect">
            <a:avLst/>
          </a:prstGeom>
          <a:noFill/>
        </p:spPr>
        <p:txBody>
          <a:bodyPr wrap="square" rtlCol="0">
            <a:spAutoFit/>
          </a:bodyPr>
          <a:lstStyle/>
          <a:p>
            <a:r>
              <a:rPr lang="en-US"/>
              <a:t>Evaluate what services and supports are currently provided and how those services align with the strategic direction of the agency</a:t>
            </a:r>
          </a:p>
        </p:txBody>
      </p:sp>
      <p:sp>
        <p:nvSpPr>
          <p:cNvPr id="36" name="TextBox 35">
            <a:extLst>
              <a:ext uri="{FF2B5EF4-FFF2-40B4-BE49-F238E27FC236}">
                <a16:creationId xmlns:a16="http://schemas.microsoft.com/office/drawing/2014/main" id="{ABC260E0-7CCF-2A8A-5D6D-DEF1D93DA754}"/>
              </a:ext>
            </a:extLst>
          </p:cNvPr>
          <p:cNvSpPr txBox="1"/>
          <p:nvPr/>
        </p:nvSpPr>
        <p:spPr>
          <a:xfrm>
            <a:off x="4807346" y="4150567"/>
            <a:ext cx="2685759" cy="1200329"/>
          </a:xfrm>
          <a:prstGeom prst="rect">
            <a:avLst/>
          </a:prstGeom>
          <a:noFill/>
        </p:spPr>
        <p:txBody>
          <a:bodyPr wrap="square" rtlCol="0">
            <a:spAutoFit/>
          </a:bodyPr>
          <a:lstStyle/>
          <a:p>
            <a:r>
              <a:rPr lang="en-US"/>
              <a:t>Determine how STEP and other funding opportunities can be used to transform your agency  </a:t>
            </a:r>
          </a:p>
        </p:txBody>
      </p:sp>
      <p:sp>
        <p:nvSpPr>
          <p:cNvPr id="37" name="TextBox 36">
            <a:extLst>
              <a:ext uri="{FF2B5EF4-FFF2-40B4-BE49-F238E27FC236}">
                <a16:creationId xmlns:a16="http://schemas.microsoft.com/office/drawing/2014/main" id="{FDD1C0DC-2A20-92B7-4AB9-30C84AF837C0}"/>
              </a:ext>
            </a:extLst>
          </p:cNvPr>
          <p:cNvSpPr txBox="1"/>
          <p:nvPr/>
        </p:nvSpPr>
        <p:spPr>
          <a:xfrm>
            <a:off x="8845451" y="4150567"/>
            <a:ext cx="2514600" cy="1200329"/>
          </a:xfrm>
          <a:prstGeom prst="rect">
            <a:avLst/>
          </a:prstGeom>
          <a:noFill/>
        </p:spPr>
        <p:txBody>
          <a:bodyPr wrap="square" rtlCol="0">
            <a:spAutoFit/>
          </a:bodyPr>
          <a:lstStyle/>
          <a:p>
            <a:r>
              <a:rPr lang="en-US"/>
              <a:t>Collaborate with agency leadership and engage stakeholders to create a plan</a:t>
            </a:r>
          </a:p>
        </p:txBody>
      </p:sp>
      <p:grpSp>
        <p:nvGrpSpPr>
          <p:cNvPr id="47" name="Group 46">
            <a:extLst>
              <a:ext uri="{FF2B5EF4-FFF2-40B4-BE49-F238E27FC236}">
                <a16:creationId xmlns:a16="http://schemas.microsoft.com/office/drawing/2014/main" id="{FCAA0C78-CE2C-DE85-9040-9DD0A0108855}"/>
              </a:ext>
            </a:extLst>
          </p:cNvPr>
          <p:cNvGrpSpPr/>
          <p:nvPr/>
        </p:nvGrpSpPr>
        <p:grpSpPr>
          <a:xfrm>
            <a:off x="1677769" y="1653454"/>
            <a:ext cx="822960" cy="822960"/>
            <a:chOff x="1460918" y="1573645"/>
            <a:chExt cx="822960" cy="822960"/>
          </a:xfrm>
        </p:grpSpPr>
        <p:pic>
          <p:nvPicPr>
            <p:cNvPr id="25" name="Graphic 24" descr="Magnifying glass with solid fill">
              <a:extLst>
                <a:ext uri="{FF2B5EF4-FFF2-40B4-BE49-F238E27FC236}">
                  <a16:creationId xmlns:a16="http://schemas.microsoft.com/office/drawing/2014/main" id="{BFC1D8FF-85A7-4428-CD0D-31FD4F41BE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2358" y="1665085"/>
              <a:ext cx="640080" cy="640080"/>
            </a:xfrm>
            <a:prstGeom prst="rect">
              <a:avLst/>
            </a:prstGeom>
          </p:spPr>
        </p:pic>
        <p:sp>
          <p:nvSpPr>
            <p:cNvPr id="42" name="Flowchart: Connector 41">
              <a:extLst>
                <a:ext uri="{FF2B5EF4-FFF2-40B4-BE49-F238E27FC236}">
                  <a16:creationId xmlns:a16="http://schemas.microsoft.com/office/drawing/2014/main" id="{E8F58EFF-D1BB-54F9-A412-5776C76B7075}"/>
                </a:ext>
              </a:extLst>
            </p:cNvPr>
            <p:cNvSpPr/>
            <p:nvPr/>
          </p:nvSpPr>
          <p:spPr>
            <a:xfrm>
              <a:off x="1460918" y="1573645"/>
              <a:ext cx="822960" cy="822960"/>
            </a:xfrm>
            <a:prstGeom prst="flowChartConnector">
              <a:avLst/>
            </a:prstGeom>
            <a:noFill/>
            <a:ln w="28575">
              <a:solidFill>
                <a:srgbClr val="2232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326E"/>
                </a:solidFill>
              </a:endParaRPr>
            </a:p>
          </p:txBody>
        </p:sp>
      </p:grpSp>
      <p:grpSp>
        <p:nvGrpSpPr>
          <p:cNvPr id="46" name="Group 45">
            <a:extLst>
              <a:ext uri="{FF2B5EF4-FFF2-40B4-BE49-F238E27FC236}">
                <a16:creationId xmlns:a16="http://schemas.microsoft.com/office/drawing/2014/main" id="{041041AC-708A-3FF0-11DD-2D51015082D1}"/>
              </a:ext>
            </a:extLst>
          </p:cNvPr>
          <p:cNvGrpSpPr/>
          <p:nvPr/>
        </p:nvGrpSpPr>
        <p:grpSpPr>
          <a:xfrm>
            <a:off x="5653166" y="1653454"/>
            <a:ext cx="822960" cy="822960"/>
            <a:chOff x="5273040" y="1653454"/>
            <a:chExt cx="822960" cy="822960"/>
          </a:xfrm>
        </p:grpSpPr>
        <p:pic>
          <p:nvPicPr>
            <p:cNvPr id="41" name="Graphic 40" descr="Lightbulb and gear outline">
              <a:extLst>
                <a:ext uri="{FF2B5EF4-FFF2-40B4-BE49-F238E27FC236}">
                  <a16:creationId xmlns:a16="http://schemas.microsoft.com/office/drawing/2014/main" id="{D82742A0-6C08-0CAA-FB8C-4715A715E3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1620" y="1722034"/>
              <a:ext cx="685800" cy="685800"/>
            </a:xfrm>
            <a:prstGeom prst="rect">
              <a:avLst/>
            </a:prstGeom>
          </p:spPr>
        </p:pic>
        <p:sp>
          <p:nvSpPr>
            <p:cNvPr id="43" name="Flowchart: Connector 42">
              <a:extLst>
                <a:ext uri="{FF2B5EF4-FFF2-40B4-BE49-F238E27FC236}">
                  <a16:creationId xmlns:a16="http://schemas.microsoft.com/office/drawing/2014/main" id="{C274BF97-DF9B-C223-7DD5-E6338D9CAA04}"/>
                </a:ext>
              </a:extLst>
            </p:cNvPr>
            <p:cNvSpPr/>
            <p:nvPr/>
          </p:nvSpPr>
          <p:spPr>
            <a:xfrm>
              <a:off x="5273040" y="1653454"/>
              <a:ext cx="822960" cy="822960"/>
            </a:xfrm>
            <a:prstGeom prst="flowChartConnector">
              <a:avLst/>
            </a:prstGeom>
            <a:noFill/>
            <a:ln w="28575">
              <a:solidFill>
                <a:srgbClr val="2232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326E"/>
                </a:solidFill>
              </a:endParaRPr>
            </a:p>
          </p:txBody>
        </p:sp>
      </p:grpSp>
      <p:grpSp>
        <p:nvGrpSpPr>
          <p:cNvPr id="45" name="Group 44">
            <a:extLst>
              <a:ext uri="{FF2B5EF4-FFF2-40B4-BE49-F238E27FC236}">
                <a16:creationId xmlns:a16="http://schemas.microsoft.com/office/drawing/2014/main" id="{48549A47-B8F4-6448-091F-3F7D6787D73E}"/>
              </a:ext>
            </a:extLst>
          </p:cNvPr>
          <p:cNvGrpSpPr/>
          <p:nvPr/>
        </p:nvGrpSpPr>
        <p:grpSpPr>
          <a:xfrm>
            <a:off x="9693393" y="1653454"/>
            <a:ext cx="822960" cy="822960"/>
            <a:chOff x="9702382" y="1482205"/>
            <a:chExt cx="822960" cy="822960"/>
          </a:xfrm>
        </p:grpSpPr>
        <p:pic>
          <p:nvPicPr>
            <p:cNvPr id="34" name="Graphic 33" descr="Users outline">
              <a:extLst>
                <a:ext uri="{FF2B5EF4-FFF2-40B4-BE49-F238E27FC236}">
                  <a16:creationId xmlns:a16="http://schemas.microsoft.com/office/drawing/2014/main" id="{1E872EA9-CFF6-DB2C-63E5-837C77F7B9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70962" y="1550785"/>
              <a:ext cx="685800" cy="685800"/>
            </a:xfrm>
            <a:prstGeom prst="rect">
              <a:avLst/>
            </a:prstGeom>
          </p:spPr>
        </p:pic>
        <p:sp>
          <p:nvSpPr>
            <p:cNvPr id="44" name="Flowchart: Connector 43">
              <a:extLst>
                <a:ext uri="{FF2B5EF4-FFF2-40B4-BE49-F238E27FC236}">
                  <a16:creationId xmlns:a16="http://schemas.microsoft.com/office/drawing/2014/main" id="{D67639A0-66DE-1BD9-1D03-A5D8C1BB7DA4}"/>
                </a:ext>
              </a:extLst>
            </p:cNvPr>
            <p:cNvSpPr/>
            <p:nvPr/>
          </p:nvSpPr>
          <p:spPr>
            <a:xfrm>
              <a:off x="9702382" y="1482205"/>
              <a:ext cx="822960" cy="822960"/>
            </a:xfrm>
            <a:prstGeom prst="flowChartConnector">
              <a:avLst/>
            </a:prstGeom>
            <a:noFill/>
            <a:ln w="28575">
              <a:solidFill>
                <a:srgbClr val="2232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326E"/>
                </a:solidFill>
              </a:endParaRPr>
            </a:p>
          </p:txBody>
        </p:sp>
      </p:grpSp>
    </p:spTree>
    <p:extLst>
      <p:ext uri="{BB962C8B-B14F-4D97-AF65-F5344CB8AC3E}">
        <p14:creationId xmlns:p14="http://schemas.microsoft.com/office/powerpoint/2010/main" val="1220662451"/>
      </p:ext>
    </p:extLst>
  </p:cSld>
  <p:clrMapOvr>
    <a:masterClrMapping/>
  </p:clrMapOvr>
</p:sld>
</file>

<file path=ppt/theme/theme1.xml><?xml version="1.0" encoding="utf-8"?>
<a:theme xmlns:a="http://schemas.openxmlformats.org/drawingml/2006/main" name="1_DD Template Aug 2017 16x9">
  <a:themeElements>
    <a:clrScheme name="STEP">
      <a:dk1>
        <a:srgbClr val="000000"/>
      </a:dk1>
      <a:lt1>
        <a:srgbClr val="FFFFFF"/>
      </a:lt1>
      <a:dk2>
        <a:srgbClr val="535659"/>
      </a:dk2>
      <a:lt2>
        <a:srgbClr val="D0D0CE"/>
      </a:lt2>
      <a:accent1>
        <a:srgbClr val="E03C3A"/>
      </a:accent1>
      <a:accent2>
        <a:srgbClr val="ED8C01"/>
      </a:accent2>
      <a:accent3>
        <a:srgbClr val="009DEA"/>
      </a:accent3>
      <a:accent4>
        <a:srgbClr val="22326E"/>
      </a:accent4>
      <a:accent5>
        <a:srgbClr val="0097A9"/>
      </a:accent5>
      <a:accent6>
        <a:srgbClr val="75787B"/>
      </a:accent6>
      <a:hlink>
        <a:srgbClr val="0E55FC"/>
      </a:hlink>
      <a:folHlink>
        <a:srgbClr val="53565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PresentationTemplate_16x9.potx" id="{B4543C5C-A3F5-40EC-92E6-E0B5EFCAD0CA}" vid="{540D5DE9-AACF-4F06-9757-1B7754C15DCE}"/>
    </a:ext>
  </a:extLst>
</a:theme>
</file>

<file path=ppt/theme/theme2.xml><?xml version="1.0" encoding="utf-8"?>
<a:theme xmlns:a="http://schemas.openxmlformats.org/drawingml/2006/main" name="Office Theme">
  <a:themeElements>
    <a:clrScheme name="Custom 2">
      <a:dk1>
        <a:sysClr val="windowText" lastClr="000000"/>
      </a:dk1>
      <a:lt1>
        <a:sysClr val="window" lastClr="FFFFFF"/>
      </a:lt1>
      <a:dk2>
        <a:srgbClr val="53565A"/>
      </a:dk2>
      <a:lt2>
        <a:srgbClr val="D0D0CE"/>
      </a:lt2>
      <a:accent1>
        <a:srgbClr val="22326E"/>
      </a:accent1>
      <a:accent2>
        <a:srgbClr val="009DEA"/>
      </a:accent2>
      <a:accent3>
        <a:srgbClr val="E03C39"/>
      </a:accent3>
      <a:accent4>
        <a:srgbClr val="ED8C00"/>
      </a:accent4>
      <a:accent5>
        <a:srgbClr val="0097A9"/>
      </a:accent5>
      <a:accent6>
        <a:srgbClr val="75787B"/>
      </a:accent6>
      <a:hlink>
        <a:srgbClr val="00A3E0"/>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673E79E0C3E640A3EA83010EA564F7" ma:contentTypeVersion="12" ma:contentTypeDescription="Create a new document." ma:contentTypeScope="" ma:versionID="efce251a4746054bbe027ae231bc47a5">
  <xsd:schema xmlns:xsd="http://www.w3.org/2001/XMLSchema" xmlns:xs="http://www.w3.org/2001/XMLSchema" xmlns:p="http://schemas.microsoft.com/office/2006/metadata/properties" xmlns:ns2="5aa524db-7994-4ced-a2c9-48a98e90847e" xmlns:ns3="8a992f34-6748-40d0-a1a6-bff449e3bc95" targetNamespace="http://schemas.microsoft.com/office/2006/metadata/properties" ma:root="true" ma:fieldsID="bb25d42501bc21e45c0a4215ac396311" ns2:_="" ns3:_="">
    <xsd:import namespace="5aa524db-7994-4ced-a2c9-48a98e90847e"/>
    <xsd:import namespace="8a992f34-6748-40d0-a1a6-bff449e3bc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Description0"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24db-7994-4ced-a2c9-48a98e908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Description0" ma:index="12" nillable="true" ma:displayName="Description" ma:internalName="Description0">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992f34-6748-40d0-a1a6-bff449e3bc9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d7816-9169-48cb-b9df-4d21a66dca2d}" ma:internalName="TaxCatchAll" ma:showField="CatchAllData" ma:web="8a992f34-6748-40d0-a1a6-bff449e3bc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aa524db-7994-4ced-a2c9-48a98e90847e">
      <Terms xmlns="http://schemas.microsoft.com/office/infopath/2007/PartnerControls"/>
    </lcf76f155ced4ddcb4097134ff3c332f>
    <TaxCatchAll xmlns="8a992f34-6748-40d0-a1a6-bff449e3bc95" xsi:nil="true"/>
    <Description0 xmlns="5aa524db-7994-4ced-a2c9-48a98e9084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72D177-67D9-41FB-A03B-8DEDCF1CA43A}"/>
</file>

<file path=customXml/itemProps2.xml><?xml version="1.0" encoding="utf-8"?>
<ds:datastoreItem xmlns:ds="http://schemas.openxmlformats.org/officeDocument/2006/customXml" ds:itemID="{65A00384-F8E5-45D3-AD55-165AAB465295}">
  <ds:schemaRefs>
    <ds:schemaRef ds:uri="971a7040-ec21-4b1a-9425-f71410618d1f"/>
    <ds:schemaRef ds:uri="b756ee18-71d2-4b9a-9121-65960fcf69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82EF12E-4DA4-4B61-827A-26EE289EF1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25</Notes>
  <HiddenSlides>0</HiddenSlide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1_DD Template Aug 2017 16x9</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Oak, Julia</dc:creator>
  <cp:revision>1</cp:revision>
  <dcterms:created xsi:type="dcterms:W3CDTF">2023-04-12T19:28:47Z</dcterms:created>
  <dcterms:modified xsi:type="dcterms:W3CDTF">2023-06-08T19:08:00Z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2023-04-12T19:28:47Z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af418902-3921-4b05-bd5a-1e38325e8aca</vt:lpwstr>
  </property>
  <property fmtid="{D5CDD505-2E9C-101B-9397-08002B2CF9AE}" pid="8" name="MSIP_Label_ea60d57e-af5b-4752-ac57-3e4f28ca11dc_ContentBits">
    <vt:lpwstr>0</vt:lpwstr>
  </property>
  <property fmtid="{D5CDD505-2E9C-101B-9397-08002B2CF9AE}" pid="9" name="ContentTypeId">
    <vt:lpwstr>0x0101000D4B907AEF45A244AF3C0E317BC86273</vt:lpwstr>
  </property>
  <property fmtid="{D5CDD505-2E9C-101B-9397-08002B2CF9AE}" pid="10" name="MediaServiceImageTags">
    <vt:lpwstr/>
  </property>
</Properties>
</file>