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ne, Rob" userId="9fc7fec9-a846-4b23-8352-6fbc8226a2a7" providerId="ADAL" clId="{A2561021-3433-4DEB-B847-B257B927AA80}"/>
    <pc:docChg chg="delSld modSld">
      <pc:chgData name="Crane, Rob" userId="9fc7fec9-a846-4b23-8352-6fbc8226a2a7" providerId="ADAL" clId="{A2561021-3433-4DEB-B847-B257B927AA80}" dt="2024-03-26T16:46:05.094" v="2" actId="2696"/>
      <pc:docMkLst>
        <pc:docMk/>
      </pc:docMkLst>
      <pc:sldChg chg="modSp mod">
        <pc:chgData name="Crane, Rob" userId="9fc7fec9-a846-4b23-8352-6fbc8226a2a7" providerId="ADAL" clId="{A2561021-3433-4DEB-B847-B257B927AA80}" dt="2024-03-26T16:45:41.780" v="0" actId="6549"/>
        <pc:sldMkLst>
          <pc:docMk/>
          <pc:sldMk cId="3579807991" sldId="256"/>
        </pc:sldMkLst>
        <pc:spChg chg="mod">
          <ac:chgData name="Crane, Rob" userId="9fc7fec9-a846-4b23-8352-6fbc8226a2a7" providerId="ADAL" clId="{A2561021-3433-4DEB-B847-B257B927AA80}" dt="2024-03-26T16:45:41.780" v="0" actId="6549"/>
          <ac:spMkLst>
            <pc:docMk/>
            <pc:sldMk cId="3579807991" sldId="256"/>
            <ac:spMk id="2" creationId="{0A0BFB41-0396-8C33-3959-F3099A091436}"/>
          </ac:spMkLst>
        </pc:spChg>
      </pc:sldChg>
      <pc:sldChg chg="del">
        <pc:chgData name="Crane, Rob" userId="9fc7fec9-a846-4b23-8352-6fbc8226a2a7" providerId="ADAL" clId="{A2561021-3433-4DEB-B847-B257B927AA80}" dt="2024-03-26T16:46:02.238" v="1" actId="2696"/>
        <pc:sldMkLst>
          <pc:docMk/>
          <pc:sldMk cId="1943975979" sldId="259"/>
        </pc:sldMkLst>
      </pc:sldChg>
      <pc:sldChg chg="del">
        <pc:chgData name="Crane, Rob" userId="9fc7fec9-a846-4b23-8352-6fbc8226a2a7" providerId="ADAL" clId="{A2561021-3433-4DEB-B847-B257B927AA80}" dt="2024-03-26T16:46:05.094" v="2" actId="2696"/>
        <pc:sldMkLst>
          <pc:docMk/>
          <pc:sldMk cId="7108500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65C1-86AD-4FE7-A709-8146EDADF6F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6622-60D4-450E-AE85-3CF9A654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7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65C1-86AD-4FE7-A709-8146EDADF6F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6622-60D4-450E-AE85-3CF9A654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65C1-86AD-4FE7-A709-8146EDADF6F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6622-60D4-450E-AE85-3CF9A654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22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65C1-86AD-4FE7-A709-8146EDADF6F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6622-60D4-450E-AE85-3CF9A654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5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65C1-86AD-4FE7-A709-8146EDADF6F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6622-60D4-450E-AE85-3CF9A654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4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65C1-86AD-4FE7-A709-8146EDADF6F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6622-60D4-450E-AE85-3CF9A654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31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65C1-86AD-4FE7-A709-8146EDADF6F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6622-60D4-450E-AE85-3CF9A654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91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65C1-86AD-4FE7-A709-8146EDADF6F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6622-60D4-450E-AE85-3CF9A654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46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65C1-86AD-4FE7-A709-8146EDADF6F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6622-60D4-450E-AE85-3CF9A654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2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65C1-86AD-4FE7-A709-8146EDADF6F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6622-60D4-450E-AE85-3CF9A654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7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65C1-86AD-4FE7-A709-8146EDADF6F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6622-60D4-450E-AE85-3CF9A654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65C1-86AD-4FE7-A709-8146EDADF6F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6622-60D4-450E-AE85-3CF9A654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8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65C1-86AD-4FE7-A709-8146EDADF6F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6622-60D4-450E-AE85-3CF9A654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3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65C1-86AD-4FE7-A709-8146EDADF6F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6622-60D4-450E-AE85-3CF9A654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8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65C1-86AD-4FE7-A709-8146EDADF6F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6622-60D4-450E-AE85-3CF9A654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9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65C1-86AD-4FE7-A709-8146EDADF6F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6622-60D4-450E-AE85-3CF9A654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8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DC8865C1-86AD-4FE7-A709-8146EDADF6F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5D526622-60D4-450E-AE85-3CF9A654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C8865C1-86AD-4FE7-A709-8146EDADF6F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D526622-60D4-450E-AE85-3CF9A654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15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BFB41-0396-8C33-3959-F3099A091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13974"/>
            <a:ext cx="9144000" cy="1822173"/>
          </a:xfrm>
        </p:spPr>
        <p:txBody>
          <a:bodyPr/>
          <a:lstStyle/>
          <a:p>
            <a:r>
              <a:rPr lang="en-US" dirty="0"/>
              <a:t>Terrence’s Apartment</a:t>
            </a:r>
          </a:p>
        </p:txBody>
      </p:sp>
    </p:spTree>
    <p:extLst>
      <p:ext uri="{BB962C8B-B14F-4D97-AF65-F5344CB8AC3E}">
        <p14:creationId xmlns:p14="http://schemas.microsoft.com/office/powerpoint/2010/main" val="357980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54547-4FF0-F69E-9EA6-3B8D614F5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66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New Place!</a:t>
            </a:r>
          </a:p>
        </p:txBody>
      </p:sp>
      <p:pic>
        <p:nvPicPr>
          <p:cNvPr id="5" name="Content Placeholder 4" descr="A person standing in a living room&#10;&#10;Description automatically generated">
            <a:extLst>
              <a:ext uri="{FF2B5EF4-FFF2-40B4-BE49-F238E27FC236}">
                <a16:creationId xmlns:a16="http://schemas.microsoft.com/office/drawing/2014/main" id="{1495947A-E529-FC13-E22A-4B2481147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729" y="1533505"/>
            <a:ext cx="6132541" cy="4599406"/>
          </a:xfrm>
        </p:spPr>
      </p:pic>
    </p:spTree>
    <p:extLst>
      <p:ext uri="{BB962C8B-B14F-4D97-AF65-F5344CB8AC3E}">
        <p14:creationId xmlns:p14="http://schemas.microsoft.com/office/powerpoint/2010/main" val="3582475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D6139-75AB-4C3E-772B-E87FCEF44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85894"/>
            <a:ext cx="9905998" cy="111255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Living</a:t>
            </a:r>
            <a:r>
              <a:rPr lang="en-US" sz="4000" dirty="0"/>
              <a:t> Room</a:t>
            </a:r>
          </a:p>
        </p:txBody>
      </p:sp>
      <p:pic>
        <p:nvPicPr>
          <p:cNvPr id="5" name="Content Placeholder 4" descr="A living room with a tv and couch&#10;&#10;Description automatically generated">
            <a:extLst>
              <a:ext uri="{FF2B5EF4-FFF2-40B4-BE49-F238E27FC236}">
                <a16:creationId xmlns:a16="http://schemas.microsoft.com/office/drawing/2014/main" id="{1CCC8EC7-EC5E-ADC1-ADBF-AF751217E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53" y="1498453"/>
            <a:ext cx="6434694" cy="4826021"/>
          </a:xfrm>
        </p:spPr>
      </p:pic>
    </p:spTree>
    <p:extLst>
      <p:ext uri="{BB962C8B-B14F-4D97-AF65-F5344CB8AC3E}">
        <p14:creationId xmlns:p14="http://schemas.microsoft.com/office/powerpoint/2010/main" val="363537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1F57-3A16-DC82-AADA-0D88B8D37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4369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Kitchen/Dining Room</a:t>
            </a:r>
          </a:p>
        </p:txBody>
      </p:sp>
      <p:pic>
        <p:nvPicPr>
          <p:cNvPr id="5" name="Content Placeholder 4" descr="A table and chairs in a room&#10;&#10;Description automatically generated">
            <a:extLst>
              <a:ext uri="{FF2B5EF4-FFF2-40B4-BE49-F238E27FC236}">
                <a16:creationId xmlns:a16="http://schemas.microsoft.com/office/drawing/2014/main" id="{1D67176A-6A7C-6C5E-6515-0A92741D7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87" y="1690686"/>
            <a:ext cx="3671888" cy="4899409"/>
          </a:xfrm>
        </p:spPr>
      </p:pic>
      <p:pic>
        <p:nvPicPr>
          <p:cNvPr id="8" name="Content Placeholder 4" descr="A kitchen with a black curtain&#10;&#10;Description automatically generated">
            <a:extLst>
              <a:ext uri="{FF2B5EF4-FFF2-40B4-BE49-F238E27FC236}">
                <a16:creationId xmlns:a16="http://schemas.microsoft.com/office/drawing/2014/main" id="{863B7432-8D19-AC5D-E594-91AF1108A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81" y="1690686"/>
            <a:ext cx="3671888" cy="489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6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C3FA5-779A-1547-2889-3163039A7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423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Bathroom &amp; Laundry</a:t>
            </a:r>
          </a:p>
        </p:txBody>
      </p:sp>
      <p:pic>
        <p:nvPicPr>
          <p:cNvPr id="8" name="Content Placeholder 4" descr="A bathroom with a shower curtain&#10;&#10;Description automatically generated">
            <a:extLst>
              <a:ext uri="{FF2B5EF4-FFF2-40B4-BE49-F238E27FC236}">
                <a16:creationId xmlns:a16="http://schemas.microsoft.com/office/drawing/2014/main" id="{C206EF88-A309-005C-633C-226FB2CD5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41" y="1690688"/>
            <a:ext cx="3484704" cy="4659778"/>
          </a:xfrm>
        </p:spPr>
      </p:pic>
      <p:pic>
        <p:nvPicPr>
          <p:cNvPr id="9" name="Content Placeholder 4" descr="A washing machine and dryer in a laundry room&#10;&#10;Description automatically generated">
            <a:extLst>
              <a:ext uri="{FF2B5EF4-FFF2-40B4-BE49-F238E27FC236}">
                <a16:creationId xmlns:a16="http://schemas.microsoft.com/office/drawing/2014/main" id="{18DD9C13-9312-D4FF-9B20-7A293AE76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071" y="1690688"/>
            <a:ext cx="3492295" cy="465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10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F5E66-2557-7149-3DEB-5A98F7C5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31971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Bedroom</a:t>
            </a:r>
          </a:p>
        </p:txBody>
      </p:sp>
      <p:pic>
        <p:nvPicPr>
          <p:cNvPr id="8" name="Content Placeholder 7" descr="A bedroom with a television on top of a dresser&#10;&#10;Description automatically generated">
            <a:extLst>
              <a:ext uri="{FF2B5EF4-FFF2-40B4-BE49-F238E27FC236}">
                <a16:creationId xmlns:a16="http://schemas.microsoft.com/office/drawing/2014/main" id="{DF14CEA6-89FD-FD24-F4C4-D40263A65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218" y="1241570"/>
            <a:ext cx="4026714" cy="53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36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73E79E0C3E640A3EA83010EA564F7" ma:contentTypeVersion="16" ma:contentTypeDescription="Create a new document." ma:contentTypeScope="" ma:versionID="7b5400e9bdfd878d18f66cc9f0eb5915">
  <xsd:schema xmlns:xsd="http://www.w3.org/2001/XMLSchema" xmlns:xs="http://www.w3.org/2001/XMLSchema" xmlns:p="http://schemas.microsoft.com/office/2006/metadata/properties" xmlns:ns2="5aa524db-7994-4ced-a2c9-48a98e90847e" xmlns:ns3="8a992f34-6748-40d0-a1a6-bff449e3bc95" targetNamespace="http://schemas.microsoft.com/office/2006/metadata/properties" ma:root="true" ma:fieldsID="f4d574550018294bafbe057c95de5d20" ns2:_="" ns3:_="">
    <xsd:import namespace="5aa524db-7994-4ced-a2c9-48a98e90847e"/>
    <xsd:import namespace="8a992f34-6748-40d0-a1a6-bff449e3bc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Description0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524db-7994-4ced-a2c9-48a98e9084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Description0" ma:index="12" nillable="true" ma:displayName="Description" ma:internalName="Description0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9be3ee5-5d72-4a78-bfe6-04ec15899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92f34-6748-40d0-a1a6-bff449e3bc95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75d7816-9169-48cb-b9df-4d21a66dca2d}" ma:internalName="TaxCatchAll" ma:showField="CatchAllData" ma:web="8a992f34-6748-40d0-a1a6-bff449e3bc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A9A51E-D01D-45C7-92B2-B4B34F5FC96D}"/>
</file>

<file path=customXml/itemProps2.xml><?xml version="1.0" encoding="utf-8"?>
<ds:datastoreItem xmlns:ds="http://schemas.openxmlformats.org/officeDocument/2006/customXml" ds:itemID="{1F9E7249-1628-475D-BE54-3BF56102563A}"/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12</TotalTime>
  <Words>15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Mesh</vt:lpstr>
      <vt:lpstr>Terrence’s Apartment</vt:lpstr>
      <vt:lpstr>New Place!</vt:lpstr>
      <vt:lpstr>Living Room</vt:lpstr>
      <vt:lpstr>Kitchen/Dining Room</vt:lpstr>
      <vt:lpstr>Bathroom &amp; Laundry</vt:lpstr>
      <vt:lpstr>Bedroom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Terrence’s New Apartment</dc:title>
  <dc:creator>Crane, Rob</dc:creator>
  <cp:lastModifiedBy>Crane, Rob</cp:lastModifiedBy>
  <cp:revision>1</cp:revision>
  <dcterms:created xsi:type="dcterms:W3CDTF">2024-03-25T18:07:46Z</dcterms:created>
  <dcterms:modified xsi:type="dcterms:W3CDTF">2024-03-26T16:46:08Z</dcterms:modified>
</cp:coreProperties>
</file>