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14"/>
  </p:notesMasterIdLst>
  <p:sldIdLst>
    <p:sldId id="257" r:id="rId3"/>
    <p:sldId id="869" r:id="rId4"/>
    <p:sldId id="871" r:id="rId5"/>
    <p:sldId id="808" r:id="rId6"/>
    <p:sldId id="784" r:id="rId7"/>
    <p:sldId id="857" r:id="rId8"/>
    <p:sldId id="860" r:id="rId9"/>
    <p:sldId id="700" r:id="rId10"/>
    <p:sldId id="862" r:id="rId11"/>
    <p:sldId id="829" r:id="rId12"/>
    <p:sldId id="811"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6" d="100"/>
          <a:sy n="106" d="100"/>
        </p:scale>
        <p:origin x="180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Corbin" userId="edcaef5e-48cc-45dc-85ee-b9dd65d5744e" providerId="ADAL" clId="{858D6B1B-23EE-4728-8EDA-A66F9EBDC1A2}"/>
    <pc:docChg chg="delSld modSld sldOrd delMainMaster">
      <pc:chgData name="Kyle Corbin" userId="edcaef5e-48cc-45dc-85ee-b9dd65d5744e" providerId="ADAL" clId="{858D6B1B-23EE-4728-8EDA-A66F9EBDC1A2}" dt="2024-01-19T19:05:46.722" v="17" actId="47"/>
      <pc:docMkLst>
        <pc:docMk/>
      </pc:docMkLst>
      <pc:sldChg chg="del">
        <pc:chgData name="Kyle Corbin" userId="edcaef5e-48cc-45dc-85ee-b9dd65d5744e" providerId="ADAL" clId="{858D6B1B-23EE-4728-8EDA-A66F9EBDC1A2}" dt="2024-01-19T19:05:45.651" v="15" actId="47"/>
        <pc:sldMkLst>
          <pc:docMk/>
          <pc:sldMk cId="2949940186" sldId="701"/>
        </pc:sldMkLst>
      </pc:sldChg>
      <pc:sldChg chg="del">
        <pc:chgData name="Kyle Corbin" userId="edcaef5e-48cc-45dc-85ee-b9dd65d5744e" providerId="ADAL" clId="{858D6B1B-23EE-4728-8EDA-A66F9EBDC1A2}" dt="2024-01-19T18:57:23.918" v="10" actId="47"/>
        <pc:sldMkLst>
          <pc:docMk/>
          <pc:sldMk cId="0" sldId="720"/>
        </pc:sldMkLst>
      </pc:sldChg>
      <pc:sldChg chg="del">
        <pc:chgData name="Kyle Corbin" userId="edcaef5e-48cc-45dc-85ee-b9dd65d5744e" providerId="ADAL" clId="{858D6B1B-23EE-4728-8EDA-A66F9EBDC1A2}" dt="2024-01-19T18:57:31.867" v="11" actId="47"/>
        <pc:sldMkLst>
          <pc:docMk/>
          <pc:sldMk cId="0" sldId="768"/>
        </pc:sldMkLst>
      </pc:sldChg>
      <pc:sldChg chg="del">
        <pc:chgData name="Kyle Corbin" userId="edcaef5e-48cc-45dc-85ee-b9dd65d5744e" providerId="ADAL" clId="{858D6B1B-23EE-4728-8EDA-A66F9EBDC1A2}" dt="2024-01-19T19:05:44.966" v="14" actId="47"/>
        <pc:sldMkLst>
          <pc:docMk/>
          <pc:sldMk cId="0" sldId="777"/>
        </pc:sldMkLst>
      </pc:sldChg>
      <pc:sldChg chg="ord">
        <pc:chgData name="Kyle Corbin" userId="edcaef5e-48cc-45dc-85ee-b9dd65d5744e" providerId="ADAL" clId="{858D6B1B-23EE-4728-8EDA-A66F9EBDC1A2}" dt="2024-01-19T18:49:11.069" v="4"/>
        <pc:sldMkLst>
          <pc:docMk/>
          <pc:sldMk cId="0" sldId="808"/>
        </pc:sldMkLst>
      </pc:sldChg>
      <pc:sldChg chg="del">
        <pc:chgData name="Kyle Corbin" userId="edcaef5e-48cc-45dc-85ee-b9dd65d5744e" providerId="ADAL" clId="{858D6B1B-23EE-4728-8EDA-A66F9EBDC1A2}" dt="2024-01-19T19:05:44.675" v="13" actId="47"/>
        <pc:sldMkLst>
          <pc:docMk/>
          <pc:sldMk cId="0" sldId="818"/>
        </pc:sldMkLst>
      </pc:sldChg>
      <pc:sldChg chg="del">
        <pc:chgData name="Kyle Corbin" userId="edcaef5e-48cc-45dc-85ee-b9dd65d5744e" providerId="ADAL" clId="{858D6B1B-23EE-4728-8EDA-A66F9EBDC1A2}" dt="2024-01-19T19:05:41.048" v="12" actId="47"/>
        <pc:sldMkLst>
          <pc:docMk/>
          <pc:sldMk cId="0" sldId="824"/>
        </pc:sldMkLst>
      </pc:sldChg>
      <pc:sldChg chg="del">
        <pc:chgData name="Kyle Corbin" userId="edcaef5e-48cc-45dc-85ee-b9dd65d5744e" providerId="ADAL" clId="{858D6B1B-23EE-4728-8EDA-A66F9EBDC1A2}" dt="2024-01-19T19:05:46.722" v="17" actId="47"/>
        <pc:sldMkLst>
          <pc:docMk/>
          <pc:sldMk cId="1021205022" sldId="828"/>
        </pc:sldMkLst>
      </pc:sldChg>
      <pc:sldChg chg="del">
        <pc:chgData name="Kyle Corbin" userId="edcaef5e-48cc-45dc-85ee-b9dd65d5744e" providerId="ADAL" clId="{858D6B1B-23EE-4728-8EDA-A66F9EBDC1A2}" dt="2024-01-19T19:05:46.013" v="16" actId="47"/>
        <pc:sldMkLst>
          <pc:docMk/>
          <pc:sldMk cId="139149654" sldId="844"/>
        </pc:sldMkLst>
      </pc:sldChg>
      <pc:sldChg chg="del">
        <pc:chgData name="Kyle Corbin" userId="edcaef5e-48cc-45dc-85ee-b9dd65d5744e" providerId="ADAL" clId="{858D6B1B-23EE-4728-8EDA-A66F9EBDC1A2}" dt="2024-01-19T18:49:21.774" v="5" actId="2696"/>
        <pc:sldMkLst>
          <pc:docMk/>
          <pc:sldMk cId="2521818727" sldId="851"/>
        </pc:sldMkLst>
      </pc:sldChg>
      <pc:sldChg chg="del">
        <pc:chgData name="Kyle Corbin" userId="edcaef5e-48cc-45dc-85ee-b9dd65d5744e" providerId="ADAL" clId="{858D6B1B-23EE-4728-8EDA-A66F9EBDC1A2}" dt="2024-01-19T18:48:47.190" v="2" actId="47"/>
        <pc:sldMkLst>
          <pc:docMk/>
          <pc:sldMk cId="808935571" sldId="854"/>
        </pc:sldMkLst>
      </pc:sldChg>
      <pc:sldChg chg="del">
        <pc:chgData name="Kyle Corbin" userId="edcaef5e-48cc-45dc-85ee-b9dd65d5744e" providerId="ADAL" clId="{858D6B1B-23EE-4728-8EDA-A66F9EBDC1A2}" dt="2024-01-19T18:57:09.408" v="9" actId="47"/>
        <pc:sldMkLst>
          <pc:docMk/>
          <pc:sldMk cId="2463828122" sldId="855"/>
        </pc:sldMkLst>
      </pc:sldChg>
      <pc:sldChg chg="del">
        <pc:chgData name="Kyle Corbin" userId="edcaef5e-48cc-45dc-85ee-b9dd65d5744e" providerId="ADAL" clId="{858D6B1B-23EE-4728-8EDA-A66F9EBDC1A2}" dt="2024-01-19T18:49:34.772" v="6" actId="47"/>
        <pc:sldMkLst>
          <pc:docMk/>
          <pc:sldMk cId="724269681" sldId="866"/>
        </pc:sldMkLst>
      </pc:sldChg>
      <pc:sldChg chg="ord">
        <pc:chgData name="Kyle Corbin" userId="edcaef5e-48cc-45dc-85ee-b9dd65d5744e" providerId="ADAL" clId="{858D6B1B-23EE-4728-8EDA-A66F9EBDC1A2}" dt="2024-01-19T18:48:44.334" v="1"/>
        <pc:sldMkLst>
          <pc:docMk/>
          <pc:sldMk cId="3988686774" sldId="869"/>
        </pc:sldMkLst>
      </pc:sldChg>
      <pc:sldChg chg="ord">
        <pc:chgData name="Kyle Corbin" userId="edcaef5e-48cc-45dc-85ee-b9dd65d5744e" providerId="ADAL" clId="{858D6B1B-23EE-4728-8EDA-A66F9EBDC1A2}" dt="2024-01-19T18:57:05.173" v="8"/>
        <pc:sldMkLst>
          <pc:docMk/>
          <pc:sldMk cId="2216144352" sldId="871"/>
        </pc:sldMkLst>
      </pc:sldChg>
      <pc:sldMasterChg chg="delSldLayout">
        <pc:chgData name="Kyle Corbin" userId="edcaef5e-48cc-45dc-85ee-b9dd65d5744e" providerId="ADAL" clId="{858D6B1B-23EE-4728-8EDA-A66F9EBDC1A2}" dt="2024-01-19T18:57:09.408" v="9" actId="47"/>
        <pc:sldMasterMkLst>
          <pc:docMk/>
          <pc:sldMasterMk cId="3389321579" sldId="2147483672"/>
        </pc:sldMasterMkLst>
        <pc:sldLayoutChg chg="del">
          <pc:chgData name="Kyle Corbin" userId="edcaef5e-48cc-45dc-85ee-b9dd65d5744e" providerId="ADAL" clId="{858D6B1B-23EE-4728-8EDA-A66F9EBDC1A2}" dt="2024-01-19T18:57:09.408" v="9" actId="47"/>
          <pc:sldLayoutMkLst>
            <pc:docMk/>
            <pc:sldMasterMk cId="3389321579" sldId="2147483672"/>
            <pc:sldLayoutMk cId="1896179029" sldId="2147483683"/>
          </pc:sldLayoutMkLst>
        </pc:sldLayoutChg>
      </pc:sldMasterChg>
      <pc:sldMasterChg chg="del delSldLayout">
        <pc:chgData name="Kyle Corbin" userId="edcaef5e-48cc-45dc-85ee-b9dd65d5744e" providerId="ADAL" clId="{858D6B1B-23EE-4728-8EDA-A66F9EBDC1A2}" dt="2024-01-19T19:05:44.966" v="14" actId="47"/>
        <pc:sldMasterMkLst>
          <pc:docMk/>
          <pc:sldMasterMk cId="518497800" sldId="2147483699"/>
        </pc:sldMasterMkLst>
        <pc:sldLayoutChg chg="del">
          <pc:chgData name="Kyle Corbin" userId="edcaef5e-48cc-45dc-85ee-b9dd65d5744e" providerId="ADAL" clId="{858D6B1B-23EE-4728-8EDA-A66F9EBDC1A2}" dt="2024-01-19T19:05:44.966" v="14" actId="47"/>
          <pc:sldLayoutMkLst>
            <pc:docMk/>
            <pc:sldMasterMk cId="518497800" sldId="2147483699"/>
            <pc:sldLayoutMk cId="2932737265" sldId="2147483700"/>
          </pc:sldLayoutMkLst>
        </pc:sldLayoutChg>
        <pc:sldLayoutChg chg="del">
          <pc:chgData name="Kyle Corbin" userId="edcaef5e-48cc-45dc-85ee-b9dd65d5744e" providerId="ADAL" clId="{858D6B1B-23EE-4728-8EDA-A66F9EBDC1A2}" dt="2024-01-19T19:05:44.966" v="14" actId="47"/>
          <pc:sldLayoutMkLst>
            <pc:docMk/>
            <pc:sldMasterMk cId="518497800" sldId="2147483699"/>
            <pc:sldLayoutMk cId="26366347" sldId="2147483701"/>
          </pc:sldLayoutMkLst>
        </pc:sldLayoutChg>
        <pc:sldLayoutChg chg="del">
          <pc:chgData name="Kyle Corbin" userId="edcaef5e-48cc-45dc-85ee-b9dd65d5744e" providerId="ADAL" clId="{858D6B1B-23EE-4728-8EDA-A66F9EBDC1A2}" dt="2024-01-19T19:05:44.966" v="14" actId="47"/>
          <pc:sldLayoutMkLst>
            <pc:docMk/>
            <pc:sldMasterMk cId="518497800" sldId="2147483699"/>
            <pc:sldLayoutMk cId="4162919404" sldId="2147483702"/>
          </pc:sldLayoutMkLst>
        </pc:sldLayoutChg>
        <pc:sldLayoutChg chg="del">
          <pc:chgData name="Kyle Corbin" userId="edcaef5e-48cc-45dc-85ee-b9dd65d5744e" providerId="ADAL" clId="{858D6B1B-23EE-4728-8EDA-A66F9EBDC1A2}" dt="2024-01-19T19:05:44.966" v="14" actId="47"/>
          <pc:sldLayoutMkLst>
            <pc:docMk/>
            <pc:sldMasterMk cId="518497800" sldId="2147483699"/>
            <pc:sldLayoutMk cId="3601864963" sldId="2147483703"/>
          </pc:sldLayoutMkLst>
        </pc:sldLayoutChg>
        <pc:sldLayoutChg chg="del">
          <pc:chgData name="Kyle Corbin" userId="edcaef5e-48cc-45dc-85ee-b9dd65d5744e" providerId="ADAL" clId="{858D6B1B-23EE-4728-8EDA-A66F9EBDC1A2}" dt="2024-01-19T19:05:44.966" v="14" actId="47"/>
          <pc:sldLayoutMkLst>
            <pc:docMk/>
            <pc:sldMasterMk cId="518497800" sldId="2147483699"/>
            <pc:sldLayoutMk cId="145176220" sldId="2147483704"/>
          </pc:sldLayoutMkLst>
        </pc:sldLayoutChg>
        <pc:sldLayoutChg chg="del">
          <pc:chgData name="Kyle Corbin" userId="edcaef5e-48cc-45dc-85ee-b9dd65d5744e" providerId="ADAL" clId="{858D6B1B-23EE-4728-8EDA-A66F9EBDC1A2}" dt="2024-01-19T19:05:44.966" v="14" actId="47"/>
          <pc:sldLayoutMkLst>
            <pc:docMk/>
            <pc:sldMasterMk cId="518497800" sldId="2147483699"/>
            <pc:sldLayoutMk cId="1794204820" sldId="2147483705"/>
          </pc:sldLayoutMkLst>
        </pc:sldLayoutChg>
        <pc:sldLayoutChg chg="del">
          <pc:chgData name="Kyle Corbin" userId="edcaef5e-48cc-45dc-85ee-b9dd65d5744e" providerId="ADAL" clId="{858D6B1B-23EE-4728-8EDA-A66F9EBDC1A2}" dt="2024-01-19T19:05:44.966" v="14" actId="47"/>
          <pc:sldLayoutMkLst>
            <pc:docMk/>
            <pc:sldMasterMk cId="518497800" sldId="2147483699"/>
            <pc:sldLayoutMk cId="4175198113" sldId="2147483706"/>
          </pc:sldLayoutMkLst>
        </pc:sldLayoutChg>
      </pc:sldMasterChg>
      <pc:sldMasterChg chg="del delSldLayout">
        <pc:chgData name="Kyle Corbin" userId="edcaef5e-48cc-45dc-85ee-b9dd65d5744e" providerId="ADAL" clId="{858D6B1B-23EE-4728-8EDA-A66F9EBDC1A2}" dt="2024-01-19T18:49:21.774" v="5" actId="2696"/>
        <pc:sldMasterMkLst>
          <pc:docMk/>
          <pc:sldMasterMk cId="1196062069" sldId="2147483707"/>
        </pc:sldMasterMkLst>
        <pc:sldLayoutChg chg="del">
          <pc:chgData name="Kyle Corbin" userId="edcaef5e-48cc-45dc-85ee-b9dd65d5744e" providerId="ADAL" clId="{858D6B1B-23EE-4728-8EDA-A66F9EBDC1A2}" dt="2024-01-19T18:49:21.774" v="5" actId="2696"/>
          <pc:sldLayoutMkLst>
            <pc:docMk/>
            <pc:sldMasterMk cId="1196062069" sldId="2147483707"/>
            <pc:sldLayoutMk cId="2960853900" sldId="2147483708"/>
          </pc:sldLayoutMkLst>
        </pc:sldLayoutChg>
        <pc:sldLayoutChg chg="del">
          <pc:chgData name="Kyle Corbin" userId="edcaef5e-48cc-45dc-85ee-b9dd65d5744e" providerId="ADAL" clId="{858D6B1B-23EE-4728-8EDA-A66F9EBDC1A2}" dt="2024-01-19T18:49:21.774" v="5" actId="2696"/>
          <pc:sldLayoutMkLst>
            <pc:docMk/>
            <pc:sldMasterMk cId="1196062069" sldId="2147483707"/>
            <pc:sldLayoutMk cId="3688898925" sldId="2147483709"/>
          </pc:sldLayoutMkLst>
        </pc:sldLayoutChg>
        <pc:sldLayoutChg chg="del">
          <pc:chgData name="Kyle Corbin" userId="edcaef5e-48cc-45dc-85ee-b9dd65d5744e" providerId="ADAL" clId="{858D6B1B-23EE-4728-8EDA-A66F9EBDC1A2}" dt="2024-01-19T18:49:21.774" v="5" actId="2696"/>
          <pc:sldLayoutMkLst>
            <pc:docMk/>
            <pc:sldMasterMk cId="1196062069" sldId="2147483707"/>
            <pc:sldLayoutMk cId="293057376" sldId="2147483710"/>
          </pc:sldLayoutMkLst>
        </pc:sldLayoutChg>
        <pc:sldLayoutChg chg="del">
          <pc:chgData name="Kyle Corbin" userId="edcaef5e-48cc-45dc-85ee-b9dd65d5744e" providerId="ADAL" clId="{858D6B1B-23EE-4728-8EDA-A66F9EBDC1A2}" dt="2024-01-19T18:49:21.774" v="5" actId="2696"/>
          <pc:sldLayoutMkLst>
            <pc:docMk/>
            <pc:sldMasterMk cId="1196062069" sldId="2147483707"/>
            <pc:sldLayoutMk cId="2454070532" sldId="2147483711"/>
          </pc:sldLayoutMkLst>
        </pc:sldLayoutChg>
        <pc:sldLayoutChg chg="del">
          <pc:chgData name="Kyle Corbin" userId="edcaef5e-48cc-45dc-85ee-b9dd65d5744e" providerId="ADAL" clId="{858D6B1B-23EE-4728-8EDA-A66F9EBDC1A2}" dt="2024-01-19T18:49:21.774" v="5" actId="2696"/>
          <pc:sldLayoutMkLst>
            <pc:docMk/>
            <pc:sldMasterMk cId="1196062069" sldId="2147483707"/>
            <pc:sldLayoutMk cId="3550641011" sldId="2147483712"/>
          </pc:sldLayoutMkLst>
        </pc:sldLayoutChg>
        <pc:sldLayoutChg chg="del">
          <pc:chgData name="Kyle Corbin" userId="edcaef5e-48cc-45dc-85ee-b9dd65d5744e" providerId="ADAL" clId="{858D6B1B-23EE-4728-8EDA-A66F9EBDC1A2}" dt="2024-01-19T18:49:21.774" v="5" actId="2696"/>
          <pc:sldLayoutMkLst>
            <pc:docMk/>
            <pc:sldMasterMk cId="1196062069" sldId="2147483707"/>
            <pc:sldLayoutMk cId="3992824486" sldId="2147483713"/>
          </pc:sldLayoutMkLst>
        </pc:sldLayoutChg>
        <pc:sldLayoutChg chg="del">
          <pc:chgData name="Kyle Corbin" userId="edcaef5e-48cc-45dc-85ee-b9dd65d5744e" providerId="ADAL" clId="{858D6B1B-23EE-4728-8EDA-A66F9EBDC1A2}" dt="2024-01-19T18:49:21.774" v="5" actId="2696"/>
          <pc:sldLayoutMkLst>
            <pc:docMk/>
            <pc:sldMasterMk cId="1196062069" sldId="2147483707"/>
            <pc:sldLayoutMk cId="4056257681" sldId="2147483714"/>
          </pc:sldLayoutMkLst>
        </pc:sldLayoutChg>
        <pc:sldLayoutChg chg="del">
          <pc:chgData name="Kyle Corbin" userId="edcaef5e-48cc-45dc-85ee-b9dd65d5744e" providerId="ADAL" clId="{858D6B1B-23EE-4728-8EDA-A66F9EBDC1A2}" dt="2024-01-19T18:49:21.774" v="5" actId="2696"/>
          <pc:sldLayoutMkLst>
            <pc:docMk/>
            <pc:sldMasterMk cId="1196062069" sldId="2147483707"/>
            <pc:sldLayoutMk cId="2806424347" sldId="2147483715"/>
          </pc:sldLayoutMkLst>
        </pc:sldLayoutChg>
        <pc:sldLayoutChg chg="del">
          <pc:chgData name="Kyle Corbin" userId="edcaef5e-48cc-45dc-85ee-b9dd65d5744e" providerId="ADAL" clId="{858D6B1B-23EE-4728-8EDA-A66F9EBDC1A2}" dt="2024-01-19T18:49:21.774" v="5" actId="2696"/>
          <pc:sldLayoutMkLst>
            <pc:docMk/>
            <pc:sldMasterMk cId="1196062069" sldId="2147483707"/>
            <pc:sldLayoutMk cId="1016851497" sldId="2147483716"/>
          </pc:sldLayoutMkLst>
        </pc:sldLayoutChg>
        <pc:sldLayoutChg chg="del">
          <pc:chgData name="Kyle Corbin" userId="edcaef5e-48cc-45dc-85ee-b9dd65d5744e" providerId="ADAL" clId="{858D6B1B-23EE-4728-8EDA-A66F9EBDC1A2}" dt="2024-01-19T18:49:21.774" v="5" actId="2696"/>
          <pc:sldLayoutMkLst>
            <pc:docMk/>
            <pc:sldMasterMk cId="1196062069" sldId="2147483707"/>
            <pc:sldLayoutMk cId="99142484" sldId="2147483717"/>
          </pc:sldLayoutMkLst>
        </pc:sldLayoutChg>
        <pc:sldLayoutChg chg="del">
          <pc:chgData name="Kyle Corbin" userId="edcaef5e-48cc-45dc-85ee-b9dd65d5744e" providerId="ADAL" clId="{858D6B1B-23EE-4728-8EDA-A66F9EBDC1A2}" dt="2024-01-19T18:49:21.774" v="5" actId="2696"/>
          <pc:sldLayoutMkLst>
            <pc:docMk/>
            <pc:sldMasterMk cId="1196062069" sldId="2147483707"/>
            <pc:sldLayoutMk cId="2725856008" sldId="2147483718"/>
          </pc:sldLayoutMkLst>
        </pc:sldLayoutChg>
        <pc:sldLayoutChg chg="del">
          <pc:chgData name="Kyle Corbin" userId="edcaef5e-48cc-45dc-85ee-b9dd65d5744e" providerId="ADAL" clId="{858D6B1B-23EE-4728-8EDA-A66F9EBDC1A2}" dt="2024-01-19T18:49:21.774" v="5" actId="2696"/>
          <pc:sldLayoutMkLst>
            <pc:docMk/>
            <pc:sldMasterMk cId="1196062069" sldId="2147483707"/>
            <pc:sldLayoutMk cId="2791500698" sldId="2147483719"/>
          </pc:sldLayoutMkLst>
        </pc:sldLayoutChg>
        <pc:sldLayoutChg chg="del">
          <pc:chgData name="Kyle Corbin" userId="edcaef5e-48cc-45dc-85ee-b9dd65d5744e" providerId="ADAL" clId="{858D6B1B-23EE-4728-8EDA-A66F9EBDC1A2}" dt="2024-01-19T18:49:21.774" v="5" actId="2696"/>
          <pc:sldLayoutMkLst>
            <pc:docMk/>
            <pc:sldMasterMk cId="1196062069" sldId="2147483707"/>
            <pc:sldLayoutMk cId="2404297766" sldId="2147483720"/>
          </pc:sldLayoutMkLst>
        </pc:sldLayoutChg>
        <pc:sldLayoutChg chg="del">
          <pc:chgData name="Kyle Corbin" userId="edcaef5e-48cc-45dc-85ee-b9dd65d5744e" providerId="ADAL" clId="{858D6B1B-23EE-4728-8EDA-A66F9EBDC1A2}" dt="2024-01-19T18:49:21.774" v="5" actId="2696"/>
          <pc:sldLayoutMkLst>
            <pc:docMk/>
            <pc:sldMasterMk cId="1196062069" sldId="2147483707"/>
            <pc:sldLayoutMk cId="693675343" sldId="214748372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5ADADC-895C-44FC-8BDB-CE85B1F0692E}" type="datetimeFigureOut">
              <a:rPr lang="en-US" smtClean="0"/>
              <a:t>1/19/2024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EFB455-06D8-4A92-AFB7-A400B761243D}" type="slidenum">
              <a:rPr lang="en-US" smtClean="0"/>
              <a:t>‹#›</a:t>
            </a:fld>
            <a:endParaRPr lang="en-US"/>
          </a:p>
        </p:txBody>
      </p:sp>
    </p:spTree>
    <p:extLst>
      <p:ext uri="{BB962C8B-B14F-4D97-AF65-F5344CB8AC3E}">
        <p14:creationId xmlns:p14="http://schemas.microsoft.com/office/powerpoint/2010/main" val="1593869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B0A1DE-33AB-45AD-A644-8B4E4349A8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5863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i="0" dirty="0"/>
              <a:t>We can  more people on service with education.</a:t>
            </a:r>
          </a:p>
          <a:p>
            <a:endParaRPr lang="en-US" i="0" dirty="0"/>
          </a:p>
          <a:p>
            <a:pPr marL="171450" indent="-171450">
              <a:buFontTx/>
              <a:buChar char="-"/>
            </a:pPr>
            <a:r>
              <a:rPr lang="en-US" i="0" dirty="0"/>
              <a:t>Imagine for a moment, trying to explain to others about a service you are not familiar with.  Would you do it?  Probably not, so imagine how a case manager feels introducing a service that they do not feel confident enough to answer questions about?</a:t>
            </a:r>
          </a:p>
          <a:p>
            <a:pPr marL="171450" indent="-171450">
              <a:buFontTx/>
              <a:buChar char="-"/>
            </a:pPr>
            <a:r>
              <a:rPr lang="en-US" i="0" dirty="0"/>
              <a:t>Individuals and families also need to understand as well</a:t>
            </a:r>
          </a:p>
          <a:p>
            <a:pPr marL="171450" indent="-171450">
              <a:buFontTx/>
              <a:buChar char="-"/>
            </a:pPr>
            <a:endParaRPr lang="en-US" i="0" dirty="0"/>
          </a:p>
          <a:p>
            <a:pPr marL="171450" indent="-171450">
              <a:buFontTx/>
              <a:buChar char="-"/>
            </a:pPr>
            <a:r>
              <a:rPr lang="en-US" i="0" dirty="0"/>
              <a:t>But, we need your help to reach Case Managers and families.  Our goal ultimately, like yours is to get people the support services they need.  But we know that this is slowed down, due to a lack of knowledge.  </a:t>
            </a:r>
          </a:p>
          <a:p>
            <a:pPr marL="171450" indent="-171450">
              <a:buFontTx/>
              <a:buChar char="-"/>
            </a:pPr>
            <a:endParaRPr lang="en-US" i="0" dirty="0"/>
          </a:p>
          <a:p>
            <a:pPr marL="171450" indent="-171450">
              <a:buFontTx/>
              <a:buChar char="-"/>
            </a:pPr>
            <a:r>
              <a:rPr lang="en-US" i="0" dirty="0"/>
              <a:t>Our company is willing to provide in-person or virtual seminars about what is Remote Supports.  For case managers, we have a self-paced computer-based training.  We have seen that with increased knowledge,  case managers are more willing to talk to individuals and families about Remote Supports.</a:t>
            </a:r>
            <a:br>
              <a:rPr lang="en-US" i="0" dirty="0"/>
            </a:br>
            <a:endParaRPr lang="en-US" i="0" dirty="0"/>
          </a:p>
          <a:p>
            <a:pPr marL="171450" indent="-171450">
              <a:buFontTx/>
              <a:buChar char="-"/>
            </a:pPr>
            <a:r>
              <a:rPr lang="en-US" i="0" dirty="0"/>
              <a:t>Our offer has no conditions, or obligations.  If a case manager or individual wants to receive RS services elsewhere, they can.    We just want to see people get the support services they need, in light of the shortage of DSPs.</a:t>
            </a:r>
            <a:br>
              <a:rPr lang="en-US" i="0" dirty="0"/>
            </a:br>
            <a:br>
              <a:rPr lang="en-US" i="0" dirty="0"/>
            </a:br>
            <a:endParaRPr lang="en-US" i="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6A9ADF-0C89-4E90-BA51-22C9232F7C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5780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Remote Supports, follows the HCBS guidelines of what’s important to and important for the individual, as well as directed by the individual – we empower people to live more independently on their own terms.</a:t>
            </a:r>
          </a:p>
          <a:p>
            <a:endParaRPr lang="en-US" dirty="0"/>
          </a:p>
          <a:p>
            <a:r>
              <a:rPr lang="en-US" dirty="0"/>
              <a:t>And we allow for, and follow, person-centered planning that adheres to the requirements of HCBS – creating plans that supports what is important to and important for the person.</a:t>
            </a:r>
          </a:p>
          <a:p>
            <a:endParaRPr lang="en-US" dirty="0"/>
          </a:p>
          <a:p>
            <a:r>
              <a:rPr lang="en-US" dirty="0"/>
              <a:t>We share this mutual goal</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6A9ADF-0C89-4E90-BA51-22C9232F7C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5406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take a person-centered approach that focuses on what is important TO the person and FOR the person.  Our solutions are devised based on what the individual tells us they want and what they need.  They have the power to decide. We want to provide what they want.</a:t>
            </a:r>
          </a:p>
          <a:p>
            <a:r>
              <a:rPr lang="en-US" dirty="0"/>
              <a:t>We then create environment that’s supportive of building their desired skills and provides the means to support their need for independence, safety, and privacy.</a:t>
            </a:r>
          </a:p>
        </p:txBody>
      </p:sp>
      <p:sp>
        <p:nvSpPr>
          <p:cNvPr id="4" name="Slide Number Placeholder 3"/>
          <p:cNvSpPr>
            <a:spLocks noGrp="1"/>
          </p:cNvSpPr>
          <p:nvPr>
            <p:ph type="sldNum" idx="12"/>
          </p:nvPr>
        </p:nvSpPr>
        <p:spPr/>
        <p:txBody>
          <a:bodyPr/>
          <a:lstStyle/>
          <a:p>
            <a:pPr marL="0" marR="0" lvl="0" indent="0" algn="r" defTabSz="4572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457200" rtl="0" eaLnBrk="1" fontAlgn="auto" latinLnBrk="0" hangingPunct="1">
                <a:lnSpc>
                  <a:spcPct val="100000"/>
                </a:lnSpc>
                <a:spcBef>
                  <a:spcPts val="0"/>
                </a:spcBef>
                <a:spcAft>
                  <a:spcPts val="0"/>
                </a:spcAft>
                <a:buClrTx/>
                <a:buSzPct val="25000"/>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78767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9D2306A7-79EF-477F-BC11-F3462A074D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3730A383-591E-4961-AB97-7D68EB2472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a:p>
            <a:pPr>
              <a:spcBef>
                <a:spcPct val="0"/>
              </a:spcBef>
            </a:pPr>
            <a:r>
              <a:rPr lang="en-US" altLang="en-US" dirty="0"/>
              <a:t>What’s  important to remember that Remote Supports does not replace people coming into the home.  It has yet to displace a DSP from a job.   It simply integrates technology into the service to provide alerts, privacy and safety.  Our RSS  are available 24/7 to respond to a call, perform ISP check-ins, or just to talk.  We follow the care plan protocols.  The human-to-human connection remains.  It is a service.  Not a thing.</a:t>
            </a:r>
          </a:p>
          <a:p>
            <a:pPr>
              <a:spcBef>
                <a:spcPct val="0"/>
              </a:spcBef>
            </a:pPr>
            <a:endParaRPr lang="en-US" altLang="en-US" dirty="0"/>
          </a:p>
        </p:txBody>
      </p:sp>
      <p:sp>
        <p:nvSpPr>
          <p:cNvPr id="11268" name="Slide Number Placeholder 3">
            <a:extLst>
              <a:ext uri="{FF2B5EF4-FFF2-40B4-BE49-F238E27FC236}">
                <a16:creationId xmlns:a16="http://schemas.microsoft.com/office/drawing/2014/main" id="{C2265F5B-A2EF-42BE-9ACB-8B236D2957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6E4094F-EFC4-4578-ABA9-E72DC71BD9F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Purpose of Slide: Demonstrate what Remote Supports can support.  Focus on showing our reach and flexibility</a:t>
            </a:r>
          </a:p>
          <a:p>
            <a:endParaRPr lang="en-US" dirty="0"/>
          </a:p>
          <a:p>
            <a:endParaRPr lang="en-US" i="1" dirty="0"/>
          </a:p>
          <a:p>
            <a:r>
              <a:rPr lang="en-US" i="0" dirty="0"/>
              <a:t>We support people across many risks/needs.   We can support people that need help with medication reminders, support in ensuring the wrong people do not enter their home.  We even support people who are at risk of having seizures – to those who need help in the kitchen when preparing meals.  We provide support in-the home and in the community.</a:t>
            </a:r>
          </a:p>
          <a:p>
            <a:endParaRPr lang="en-US" i="0" dirty="0"/>
          </a:p>
          <a:p>
            <a:r>
              <a:rPr lang="en-US" i="0" dirty="0"/>
              <a:t>Our services are great for youth transitioning to adults who require or desire to live independently.  Or people transitioning from care facilities.  This list is not exhaustive.  SafeinHome caters to complex needs and we are used to thinking outside of the box to develop support solutions.</a:t>
            </a:r>
          </a:p>
          <a:p>
            <a:endParaRPr lang="en-US" i="0" dirty="0"/>
          </a:p>
          <a:p>
            <a:r>
              <a:rPr lang="en-US" i="0" dirty="0"/>
              <a:t>&lt;UTILIZE A STORY&gt;</a:t>
            </a:r>
          </a:p>
          <a:p>
            <a:r>
              <a:rPr lang="en-US" i="0" dirty="0"/>
              <a:t>&lt;insert example story of one of more of these topics to demonstrate, risk covered &amp; how SIH provided support&gt;</a:t>
            </a:r>
          </a:p>
          <a:p>
            <a:endParaRPr lang="en-US" i="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6A9ADF-0C89-4E90-BA51-22C9232F7C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0784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does it all work together.  It is using Remote Support Staff  along with sensory and assistive technology devices installed within the home or worn on the body that functions to communicate, send alerts to a Remote Support staff that follows a support plan – directed by the person supported.</a:t>
            </a:r>
          </a:p>
          <a:p>
            <a:endParaRPr lang="en-US" dirty="0"/>
          </a:p>
        </p:txBody>
      </p:sp>
      <p:sp>
        <p:nvSpPr>
          <p:cNvPr id="4" name="Slide Number Placeholder 3"/>
          <p:cNvSpPr>
            <a:spLocks noGrp="1"/>
          </p:cNvSpPr>
          <p:nvPr>
            <p:ph type="sldNum" idx="12"/>
          </p:nvPr>
        </p:nvSpPr>
        <p:spPr/>
        <p:txBody>
          <a:bodyPr/>
          <a:lstStyle/>
          <a:p>
            <a:pPr marL="0" marR="0" lvl="0" indent="0" algn="r" defTabSz="4572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457200" rtl="0" eaLnBrk="1" fontAlgn="auto" latinLnBrk="0" hangingPunct="1">
                <a:lnSpc>
                  <a:spcPct val="100000"/>
                </a:lnSpc>
                <a:spcBef>
                  <a:spcPts val="0"/>
                </a:spcBef>
                <a:spcAft>
                  <a:spcPts val="0"/>
                </a:spcAft>
                <a:buClrTx/>
                <a:buSzPct val="25000"/>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89359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a:t>Who are the Remote Support Specialists?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b="0"/>
              <a:t>They are specially trained in Acceptance and Commitment Therapy Behavioral Techniques.   They are HIPAA compliant and work in a HIPAA compliant workspace.  They have all the required state training for the people they served.  With respect to the dignity of risk, we do this to ensure better outcomes when engaging with Medication Reminders, Mitigating elopement or helping to elevate decision-making skills as part of daily activities.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b="0"/>
              <a:t>Our remote support staff engages with respect and are never directive and develop authentic relationships with the people we serve.  We always show-up and we are never late.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6A9ADF-0C89-4E90-BA51-22C9232F7C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1492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732183" y="4561227"/>
            <a:ext cx="5850834" cy="4320213"/>
          </a:xfrm>
          <a:prstGeom prst="rect">
            <a:avLst/>
          </a:prstGeom>
        </p:spPr>
        <p:txBody>
          <a:bodyPr lIns="94835" tIns="94835" rIns="94835" bIns="94835" anchor="t" anchorCtr="0">
            <a:noAutofit/>
          </a:bodyPr>
          <a:lstStyle/>
          <a:p>
            <a:pPr>
              <a:spcBef>
                <a:spcPts val="0"/>
              </a:spcBef>
              <a:buNone/>
            </a:pPr>
            <a:r>
              <a:rPr lang="en-US" dirty="0"/>
              <a:t>SafeinHome Supports Notes documents these types of activities and also all interactions with the person served.  This type of data is useful for team decision making and improving and optimizing the care plan - Sam is up 3x night- why? Does he know? Eating? Over/under use of Bathroom? </a:t>
            </a:r>
          </a:p>
          <a:p>
            <a:pPr>
              <a:spcBef>
                <a:spcPts val="0"/>
              </a:spcBef>
              <a:buNone/>
            </a:pPr>
            <a:endParaRPr lang="en-US" dirty="0"/>
          </a:p>
          <a:p>
            <a:pPr>
              <a:spcBef>
                <a:spcPts val="0"/>
              </a:spcBef>
              <a:buNone/>
            </a:pPr>
            <a:r>
              <a:rPr lang="en-US" dirty="0"/>
              <a:t>Also makes it easier for case manager to keep track of what is happening with the people in their case load.  It is a SafeinHome Difference.</a:t>
            </a:r>
          </a:p>
        </p:txBody>
      </p:sp>
      <p:sp>
        <p:nvSpPr>
          <p:cNvPr id="69" name="Shape 69"/>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630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r>
              <a:rPr lang="en-US" b="1"/>
              <a:t>Purpose of the slide: Show case SIH availability, turnaround time and flexibility.  (This to be modified from the POV of the individual)</a:t>
            </a:r>
          </a:p>
          <a:p>
            <a:endParaRPr lang="en-US"/>
          </a:p>
          <a:p>
            <a:r>
              <a:rPr lang="en-US"/>
              <a:t>Upon a request our response time is within 24 – 72 hours.</a:t>
            </a:r>
          </a:p>
          <a:p>
            <a:r>
              <a:rPr lang="en-US"/>
              <a:t>Then you will get a proposal – tells you everything that will take place, goals and the hours of support</a:t>
            </a:r>
          </a:p>
          <a:p>
            <a:r>
              <a:rPr lang="en-US"/>
              <a:t>After approval from the county – then we can install  </a:t>
            </a:r>
          </a:p>
          <a:p>
            <a:r>
              <a:rPr lang="en-US"/>
              <a:t>Our guys can install within 3-5 business days – typically.  Install will vary depending on the type of solution</a:t>
            </a:r>
          </a:p>
          <a:p>
            <a:r>
              <a:rPr lang="en-US"/>
              <a:t>Service start date  2-3 days after installation.</a:t>
            </a:r>
          </a:p>
          <a:p>
            <a:endParaRPr lang="en-US" i="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6A9ADF-0C89-4E90-BA51-22C9232F7C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31281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097280"/>
            <a:ext cx="9144000" cy="5760720"/>
          </a:xfrm>
          <a:prstGeom prst="rect">
            <a:avLst/>
          </a:prstGeom>
        </p:spPr>
      </p:pic>
      <p:sp>
        <p:nvSpPr>
          <p:cNvPr id="7" name="Rectangle 6"/>
          <p:cNvSpPr/>
          <p:nvPr userDrawn="1"/>
        </p:nvSpPr>
        <p:spPr>
          <a:xfrm>
            <a:off x="0" y="1097280"/>
            <a:ext cx="9144000" cy="5760720"/>
          </a:xfrm>
          <a:prstGeom prst="rect">
            <a:avLst/>
          </a:prstGeom>
          <a:solidFill>
            <a:srgbClr val="06689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521162" y="2272476"/>
            <a:ext cx="5559524" cy="981916"/>
          </a:xfrm>
        </p:spPr>
        <p:txBody>
          <a:bodyPr anchor="b">
            <a:normAutofit/>
          </a:bodyPr>
          <a:lstStyle>
            <a:lvl1pPr algn="ctr">
              <a:defRPr sz="3600" baseline="0">
                <a:solidFill>
                  <a:schemeClr val="bg1"/>
                </a:solidFill>
              </a:defRPr>
            </a:lvl1pPr>
          </a:lstStyle>
          <a:p>
            <a:r>
              <a:rPr lang="en-US"/>
              <a:t>Presentation title</a:t>
            </a:r>
          </a:p>
        </p:txBody>
      </p:sp>
      <p:sp>
        <p:nvSpPr>
          <p:cNvPr id="3" name="Subtitle 2"/>
          <p:cNvSpPr>
            <a:spLocks noGrp="1"/>
          </p:cNvSpPr>
          <p:nvPr>
            <p:ph type="subTitle" idx="1" hasCustomPrompt="1"/>
          </p:nvPr>
        </p:nvSpPr>
        <p:spPr>
          <a:xfrm>
            <a:off x="1521162" y="3334861"/>
            <a:ext cx="5559524" cy="771459"/>
          </a:xfrm>
        </p:spPr>
        <p:txBody>
          <a:bodyPr/>
          <a:lstStyle>
            <a:lvl1pPr marL="0" indent="0" algn="ctr">
              <a:buNone/>
              <a:defRPr sz="180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Presentation sub-title</a:t>
            </a:r>
          </a:p>
        </p:txBody>
      </p:sp>
      <p:sp>
        <p:nvSpPr>
          <p:cNvPr id="4" name="Date Placeholder 3"/>
          <p:cNvSpPr>
            <a:spLocks noGrp="1"/>
          </p:cNvSpPr>
          <p:nvPr>
            <p:ph type="dt" sz="half" idx="10"/>
          </p:nvPr>
        </p:nvSpPr>
        <p:spPr/>
        <p:txBody>
          <a:bodyPr/>
          <a:lstStyle/>
          <a:p>
            <a:fld id="{06551910-EFEF-40F6-8122-C2A2324FF76F}"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EE83E0-DB45-429E-A25F-D7EB7A87DCD2}" type="slidenum">
              <a:rPr lang="en-US" smtClean="0"/>
              <a:t>‹#›</a:t>
            </a:fld>
            <a:endParaRPr lang="en-US"/>
          </a:p>
        </p:txBody>
      </p:sp>
      <p:pic>
        <p:nvPicPr>
          <p:cNvPr id="11" name="Picture 10">
            <a:extLst>
              <a:ext uri="{FF2B5EF4-FFF2-40B4-BE49-F238E27FC236}">
                <a16:creationId xmlns:a16="http://schemas.microsoft.com/office/drawing/2014/main" id="{080915B0-01D9-1840-A704-690AC4DA5B3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64720" y="253904"/>
            <a:ext cx="3370415" cy="690011"/>
          </a:xfrm>
          <a:prstGeom prst="rect">
            <a:avLst/>
          </a:prstGeom>
        </p:spPr>
      </p:pic>
      <p:pic>
        <p:nvPicPr>
          <p:cNvPr id="12" name="Picture 11" descr="Qr code&#10;&#10;Description automatically generated">
            <a:extLst>
              <a:ext uri="{FF2B5EF4-FFF2-40B4-BE49-F238E27FC236}">
                <a16:creationId xmlns:a16="http://schemas.microsoft.com/office/drawing/2014/main" id="{195211AE-1598-4C07-831A-BDD439276D6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52945" y="5087566"/>
            <a:ext cx="1146615" cy="1018674"/>
          </a:xfrm>
          <a:prstGeom prst="rect">
            <a:avLst/>
          </a:prstGeom>
        </p:spPr>
      </p:pic>
      <p:sp>
        <p:nvSpPr>
          <p:cNvPr id="14" name="Rectangle 13"/>
          <p:cNvSpPr/>
          <p:nvPr userDrawn="1"/>
        </p:nvSpPr>
        <p:spPr>
          <a:xfrm>
            <a:off x="6115050" y="5185111"/>
            <a:ext cx="1480146" cy="623248"/>
          </a:xfrm>
          <a:prstGeom prst="rect">
            <a:avLst/>
          </a:prstGeom>
        </p:spPr>
        <p:txBody>
          <a:bodyPr wrap="square">
            <a:spAutoFit/>
          </a:bodyPr>
          <a:lstStyle/>
          <a:p>
            <a:pPr algn="r"/>
            <a:r>
              <a:rPr lang="en-US" sz="1350">
                <a:solidFill>
                  <a:schemeClr val="bg1"/>
                </a:solidFill>
                <a:latin typeface="+mj-lt"/>
              </a:rPr>
              <a:t>SCAN HERE</a:t>
            </a:r>
          </a:p>
          <a:p>
            <a:pPr algn="r"/>
            <a:r>
              <a:rPr lang="en-US" sz="1050" i="1">
                <a:solidFill>
                  <a:schemeClr val="bg1"/>
                </a:solidFill>
              </a:rPr>
              <a:t>With your cell phone</a:t>
            </a:r>
          </a:p>
          <a:p>
            <a:pPr algn="r"/>
            <a:r>
              <a:rPr lang="en-US" sz="1050" i="1">
                <a:solidFill>
                  <a:schemeClr val="bg1"/>
                </a:solidFill>
              </a:rPr>
              <a:t>To learn more</a:t>
            </a:r>
          </a:p>
        </p:txBody>
      </p:sp>
    </p:spTree>
    <p:extLst>
      <p:ext uri="{BB962C8B-B14F-4D97-AF65-F5344CB8AC3E}">
        <p14:creationId xmlns:p14="http://schemas.microsoft.com/office/powerpoint/2010/main" val="1012432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816AAD-9544-493C-8A55-E9D8E4DB25B2}" type="datetimeFigureOut">
              <a:rPr lang="en-US" smtClean="0"/>
              <a:t>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E95C10-1B58-4A0F-8F15-12D1ACE6CB92}" type="slidenum">
              <a:rPr lang="en-US" smtClean="0"/>
              <a:t>‹#›</a:t>
            </a:fld>
            <a:endParaRPr lang="en-US"/>
          </a:p>
        </p:txBody>
      </p:sp>
    </p:spTree>
    <p:extLst>
      <p:ext uri="{BB962C8B-B14F-4D97-AF65-F5344CB8AC3E}">
        <p14:creationId xmlns:p14="http://schemas.microsoft.com/office/powerpoint/2010/main" val="1130577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A6F91D9-AE59-47D0-B929-4D209C374BB4}"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24C08-3F6F-446B-B597-7055C86E7E4C}" type="slidenum">
              <a:rPr lang="en-US" smtClean="0"/>
              <a:t>‹#›</a:t>
            </a:fld>
            <a:endParaRPr lang="en-US"/>
          </a:p>
        </p:txBody>
      </p:sp>
    </p:spTree>
    <p:extLst>
      <p:ext uri="{BB962C8B-B14F-4D97-AF65-F5344CB8AC3E}">
        <p14:creationId xmlns:p14="http://schemas.microsoft.com/office/powerpoint/2010/main" val="1784662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6F91D9-AE59-47D0-B929-4D209C374BB4}"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24C08-3F6F-446B-B597-7055C86E7E4C}" type="slidenum">
              <a:rPr lang="en-US" smtClean="0"/>
              <a:t>‹#›</a:t>
            </a:fld>
            <a:endParaRPr lang="en-US"/>
          </a:p>
        </p:txBody>
      </p:sp>
    </p:spTree>
    <p:extLst>
      <p:ext uri="{BB962C8B-B14F-4D97-AF65-F5344CB8AC3E}">
        <p14:creationId xmlns:p14="http://schemas.microsoft.com/office/powerpoint/2010/main" val="3833185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6F91D9-AE59-47D0-B929-4D209C374BB4}"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24C08-3F6F-446B-B597-7055C86E7E4C}" type="slidenum">
              <a:rPr lang="en-US" smtClean="0"/>
              <a:t>‹#›</a:t>
            </a:fld>
            <a:endParaRPr lang="en-US"/>
          </a:p>
        </p:txBody>
      </p:sp>
    </p:spTree>
    <p:extLst>
      <p:ext uri="{BB962C8B-B14F-4D97-AF65-F5344CB8AC3E}">
        <p14:creationId xmlns:p14="http://schemas.microsoft.com/office/powerpoint/2010/main" val="1601367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6F91D9-AE59-47D0-B929-4D209C374BB4}"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424C08-3F6F-446B-B597-7055C86E7E4C}" type="slidenum">
              <a:rPr lang="en-US" smtClean="0"/>
              <a:t>‹#›</a:t>
            </a:fld>
            <a:endParaRPr lang="en-US"/>
          </a:p>
        </p:txBody>
      </p:sp>
    </p:spTree>
    <p:extLst>
      <p:ext uri="{BB962C8B-B14F-4D97-AF65-F5344CB8AC3E}">
        <p14:creationId xmlns:p14="http://schemas.microsoft.com/office/powerpoint/2010/main" val="3151608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6F91D9-AE59-47D0-B929-4D209C374BB4}" type="datetimeFigureOut">
              <a:rPr lang="en-US" smtClean="0"/>
              <a:t>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424C08-3F6F-446B-B597-7055C86E7E4C}" type="slidenum">
              <a:rPr lang="en-US" smtClean="0"/>
              <a:t>‹#›</a:t>
            </a:fld>
            <a:endParaRPr lang="en-US"/>
          </a:p>
        </p:txBody>
      </p:sp>
    </p:spTree>
    <p:extLst>
      <p:ext uri="{BB962C8B-B14F-4D97-AF65-F5344CB8AC3E}">
        <p14:creationId xmlns:p14="http://schemas.microsoft.com/office/powerpoint/2010/main" val="2951876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6F91D9-AE59-47D0-B929-4D209C374BB4}" type="datetimeFigureOut">
              <a:rPr lang="en-US" smtClean="0"/>
              <a:t>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424C08-3F6F-446B-B597-7055C86E7E4C}" type="slidenum">
              <a:rPr lang="en-US" smtClean="0"/>
              <a:t>‹#›</a:t>
            </a:fld>
            <a:endParaRPr lang="en-US"/>
          </a:p>
        </p:txBody>
      </p:sp>
    </p:spTree>
    <p:extLst>
      <p:ext uri="{BB962C8B-B14F-4D97-AF65-F5344CB8AC3E}">
        <p14:creationId xmlns:p14="http://schemas.microsoft.com/office/powerpoint/2010/main" val="579403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6F91D9-AE59-47D0-B929-4D209C374BB4}" type="datetimeFigureOut">
              <a:rPr lang="en-US" smtClean="0"/>
              <a:t>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424C08-3F6F-446B-B597-7055C86E7E4C}" type="slidenum">
              <a:rPr lang="en-US" smtClean="0"/>
              <a:t>‹#›</a:t>
            </a:fld>
            <a:endParaRPr lang="en-US"/>
          </a:p>
        </p:txBody>
      </p:sp>
    </p:spTree>
    <p:extLst>
      <p:ext uri="{BB962C8B-B14F-4D97-AF65-F5344CB8AC3E}">
        <p14:creationId xmlns:p14="http://schemas.microsoft.com/office/powerpoint/2010/main" val="408593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6F91D9-AE59-47D0-B929-4D209C374BB4}"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424C08-3F6F-446B-B597-7055C86E7E4C}" type="slidenum">
              <a:rPr lang="en-US" smtClean="0"/>
              <a:t>‹#›</a:t>
            </a:fld>
            <a:endParaRPr lang="en-US"/>
          </a:p>
        </p:txBody>
      </p:sp>
    </p:spTree>
    <p:extLst>
      <p:ext uri="{BB962C8B-B14F-4D97-AF65-F5344CB8AC3E}">
        <p14:creationId xmlns:p14="http://schemas.microsoft.com/office/powerpoint/2010/main" val="1930804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6F91D9-AE59-47D0-B929-4D209C374BB4}"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424C08-3F6F-446B-B597-7055C86E7E4C}" type="slidenum">
              <a:rPr lang="en-US" smtClean="0"/>
              <a:t>‹#›</a:t>
            </a:fld>
            <a:endParaRPr lang="en-US"/>
          </a:p>
        </p:txBody>
      </p:sp>
    </p:spTree>
    <p:extLst>
      <p:ext uri="{BB962C8B-B14F-4D97-AF65-F5344CB8AC3E}">
        <p14:creationId xmlns:p14="http://schemas.microsoft.com/office/powerpoint/2010/main" val="63328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4921624" y="99"/>
            <a:ext cx="4222376" cy="6858000"/>
          </a:xfrm>
          <a:prstGeom prst="rect">
            <a:avLst/>
          </a:prstGeom>
        </p:spPr>
      </p:pic>
      <p:sp>
        <p:nvSpPr>
          <p:cNvPr id="15" name="Rectangle 14"/>
          <p:cNvSpPr/>
          <p:nvPr userDrawn="1"/>
        </p:nvSpPr>
        <p:spPr>
          <a:xfrm>
            <a:off x="4960620" y="149341"/>
            <a:ext cx="4183381" cy="6675439"/>
          </a:xfrm>
          <a:prstGeom prst="rect">
            <a:avLst/>
          </a:prstGeom>
          <a:solidFill>
            <a:srgbClr val="00639E">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lowchart: Manual Input 13"/>
          <p:cNvSpPr/>
          <p:nvPr userDrawn="1"/>
        </p:nvSpPr>
        <p:spPr>
          <a:xfrm rot="5400000">
            <a:off x="715670" y="1909769"/>
            <a:ext cx="6858100" cy="3038363"/>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45456" y="6197045"/>
            <a:ext cx="1210235" cy="576793"/>
          </a:xfrm>
          <a:prstGeom prst="rect">
            <a:avLst/>
          </a:prstGeom>
        </p:spPr>
      </p:pic>
      <p:sp>
        <p:nvSpPr>
          <p:cNvPr id="2" name="Title 1"/>
          <p:cNvSpPr>
            <a:spLocks noGrp="1"/>
          </p:cNvSpPr>
          <p:nvPr>
            <p:ph type="title"/>
          </p:nvPr>
        </p:nvSpPr>
        <p:spPr>
          <a:xfrm>
            <a:off x="628650" y="279065"/>
            <a:ext cx="3950074" cy="1015180"/>
          </a:xfrm>
        </p:spPr>
        <p:txBody>
          <a:bodyPr anchor="b" anchorCtr="0">
            <a:normAutofit/>
          </a:bodyPr>
          <a:lstStyle>
            <a:lvl1pPr>
              <a:lnSpc>
                <a:spcPct val="100000"/>
              </a:lnSpc>
              <a:defRPr sz="2700">
                <a:solidFill>
                  <a:schemeClr val="tx1"/>
                </a:solidFill>
              </a:defRPr>
            </a:lvl1pPr>
          </a:lstStyle>
          <a:p>
            <a:endParaRPr lang="en-US"/>
          </a:p>
        </p:txBody>
      </p:sp>
      <p:sp>
        <p:nvSpPr>
          <p:cNvPr id="3" name="Content Placeholder 2"/>
          <p:cNvSpPr>
            <a:spLocks noGrp="1"/>
          </p:cNvSpPr>
          <p:nvPr>
            <p:ph idx="1"/>
          </p:nvPr>
        </p:nvSpPr>
        <p:spPr>
          <a:xfrm>
            <a:off x="628650" y="1508128"/>
            <a:ext cx="3950074" cy="4668835"/>
          </a:xfrm>
        </p:spPr>
        <p:txBody>
          <a:bodyPr/>
          <a:lstStyle>
            <a:lvl1pPr>
              <a:lnSpc>
                <a:spcPct val="100000"/>
              </a:lnSpc>
              <a:buClr>
                <a:schemeClr val="tx1"/>
              </a:buClr>
              <a:defRPr/>
            </a:lvl1pPr>
            <a:lvl2pPr>
              <a:lnSpc>
                <a:spcPct val="100000"/>
              </a:lnSpc>
              <a:buClr>
                <a:schemeClr val="tx1"/>
              </a:buClr>
              <a:defRPr/>
            </a:lvl2pPr>
            <a:lvl3pPr>
              <a:lnSpc>
                <a:spcPct val="100000"/>
              </a:lnSpc>
              <a:buClr>
                <a:schemeClr val="tx1"/>
              </a:buClr>
              <a:defRPr/>
            </a:lvl3pPr>
            <a:lvl4pPr>
              <a:lnSpc>
                <a:spcPct val="100000"/>
              </a:lnSpc>
              <a:buClr>
                <a:schemeClr val="tx1"/>
              </a:buClr>
              <a:defRPr/>
            </a:lvl4pPr>
            <a:lvl5pPr>
              <a:lnSpc>
                <a:spcPct val="100000"/>
              </a:lnSpc>
              <a:buClr>
                <a:schemeClr val="tx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lnSpc>
                <a:spcPct val="100000"/>
              </a:lnSpc>
              <a:defRPr/>
            </a:lvl1pPr>
          </a:lstStyle>
          <a:p>
            <a:fld id="{06551910-EFEF-40F6-8122-C2A2324FF76F}" type="datetimeFigureOut">
              <a:rPr lang="en-US" smtClean="0"/>
              <a:pPr/>
              <a:t>1/19/2024</a:t>
            </a:fld>
            <a:endParaRPr lang="en-US"/>
          </a:p>
        </p:txBody>
      </p:sp>
      <p:sp>
        <p:nvSpPr>
          <p:cNvPr id="5" name="Footer Placeholder 4"/>
          <p:cNvSpPr>
            <a:spLocks noGrp="1"/>
          </p:cNvSpPr>
          <p:nvPr>
            <p:ph type="ftr" sz="quarter" idx="11"/>
          </p:nvPr>
        </p:nvSpPr>
        <p:spPr/>
        <p:txBody>
          <a:bodyPr/>
          <a:lstStyle>
            <a:lvl1pPr>
              <a:lnSpc>
                <a:spcPct val="100000"/>
              </a:lnSpc>
              <a:defRPr/>
            </a:lvl1pPr>
          </a:lstStyle>
          <a:p>
            <a:endParaRPr lang="en-US"/>
          </a:p>
        </p:txBody>
      </p:sp>
      <p:sp>
        <p:nvSpPr>
          <p:cNvPr id="6" name="Slide Number Placeholder 5"/>
          <p:cNvSpPr>
            <a:spLocks noGrp="1"/>
          </p:cNvSpPr>
          <p:nvPr>
            <p:ph type="sldNum" sz="quarter" idx="12"/>
          </p:nvPr>
        </p:nvSpPr>
        <p:spPr/>
        <p:txBody>
          <a:bodyPr/>
          <a:lstStyle>
            <a:lvl1pPr>
              <a:lnSpc>
                <a:spcPct val="100000"/>
              </a:lnSpc>
              <a:defRPr/>
            </a:lvl1pPr>
          </a:lstStyle>
          <a:p>
            <a:fld id="{81EE83E0-DB45-429E-A25F-D7EB7A87DCD2}" type="slidenum">
              <a:rPr lang="en-US" smtClean="0"/>
              <a:pPr/>
              <a:t>‹#›</a:t>
            </a:fld>
            <a:endParaRPr lang="en-US"/>
          </a:p>
        </p:txBody>
      </p:sp>
      <p:cxnSp>
        <p:nvCxnSpPr>
          <p:cNvPr id="10" name="Straight Connector 9"/>
          <p:cNvCxnSpPr/>
          <p:nvPr userDrawn="1"/>
        </p:nvCxnSpPr>
        <p:spPr>
          <a:xfrm>
            <a:off x="628650" y="1401186"/>
            <a:ext cx="3950074" cy="0"/>
          </a:xfrm>
          <a:prstGeom prst="line">
            <a:avLst/>
          </a:prstGeom>
          <a:ln w="285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7594236" y="6223831"/>
            <a:ext cx="921115" cy="415498"/>
          </a:xfrm>
          <a:prstGeom prst="rect">
            <a:avLst/>
          </a:prstGeom>
        </p:spPr>
        <p:txBody>
          <a:bodyPr wrap="square">
            <a:spAutoFit/>
          </a:bodyPr>
          <a:lstStyle/>
          <a:p>
            <a:pPr algn="r"/>
            <a:fld id="{81EE83E0-DB45-429E-A25F-D7EB7A87DCD2}" type="slidenum">
              <a:rPr lang="en-US" sz="2100" smtClean="0">
                <a:solidFill>
                  <a:schemeClr val="bg1"/>
                </a:solidFill>
              </a:rPr>
              <a:pPr algn="r"/>
              <a:t>‹#›</a:t>
            </a:fld>
            <a:endParaRPr lang="en-US" sz="2100">
              <a:solidFill>
                <a:schemeClr val="bg1"/>
              </a:solidFill>
            </a:endParaRPr>
          </a:p>
        </p:txBody>
      </p:sp>
      <p:sp>
        <p:nvSpPr>
          <p:cNvPr id="17" name="Rectangle 16"/>
          <p:cNvSpPr/>
          <p:nvPr userDrawn="1"/>
        </p:nvSpPr>
        <p:spPr>
          <a:xfrm flipV="1">
            <a:off x="7036308" y="-10469"/>
            <a:ext cx="2107692" cy="219456"/>
          </a:xfrm>
          <a:prstGeom prst="rect">
            <a:avLst/>
          </a:prstGeom>
          <a:solidFill>
            <a:srgbClr val="7E2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8" name="Rectangle 6"/>
          <p:cNvSpPr/>
          <p:nvPr userDrawn="1"/>
        </p:nvSpPr>
        <p:spPr>
          <a:xfrm flipV="1">
            <a:off x="0" y="-10468"/>
            <a:ext cx="7763256" cy="219455"/>
          </a:xfrm>
          <a:custGeom>
            <a:avLst/>
            <a:gdLst>
              <a:gd name="connsiteX0" fmla="*/ 0 w 8610601"/>
              <a:gd name="connsiteY0" fmla="*/ 0 h 193321"/>
              <a:gd name="connsiteX1" fmla="*/ 8610601 w 8610601"/>
              <a:gd name="connsiteY1" fmla="*/ 0 h 193321"/>
              <a:gd name="connsiteX2" fmla="*/ 8610601 w 8610601"/>
              <a:gd name="connsiteY2" fmla="*/ 193321 h 193321"/>
              <a:gd name="connsiteX3" fmla="*/ 0 w 8610601"/>
              <a:gd name="connsiteY3" fmla="*/ 193321 h 193321"/>
              <a:gd name="connsiteX4" fmla="*/ 0 w 8610601"/>
              <a:gd name="connsiteY4" fmla="*/ 0 h 193321"/>
              <a:gd name="connsiteX0" fmla="*/ 0 w 8901058"/>
              <a:gd name="connsiteY0" fmla="*/ 0 h 193321"/>
              <a:gd name="connsiteX1" fmla="*/ 8610601 w 8901058"/>
              <a:gd name="connsiteY1" fmla="*/ 0 h 193321"/>
              <a:gd name="connsiteX2" fmla="*/ 8901058 w 8901058"/>
              <a:gd name="connsiteY2" fmla="*/ 193321 h 193321"/>
              <a:gd name="connsiteX3" fmla="*/ 0 w 8901058"/>
              <a:gd name="connsiteY3" fmla="*/ 193321 h 193321"/>
              <a:gd name="connsiteX4" fmla="*/ 0 w 8901058"/>
              <a:gd name="connsiteY4" fmla="*/ 0 h 19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1058" h="193321">
                <a:moveTo>
                  <a:pt x="0" y="0"/>
                </a:moveTo>
                <a:lnTo>
                  <a:pt x="8610601" y="0"/>
                </a:lnTo>
                <a:lnTo>
                  <a:pt x="8901058" y="193321"/>
                </a:lnTo>
                <a:lnTo>
                  <a:pt x="0" y="193321"/>
                </a:lnTo>
                <a:lnTo>
                  <a:pt x="0" y="0"/>
                </a:lnTo>
                <a:close/>
              </a:path>
            </a:pathLst>
          </a:custGeom>
          <a:solidFill>
            <a:srgbClr val="006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Tree>
    <p:extLst>
      <p:ext uri="{BB962C8B-B14F-4D97-AF65-F5344CB8AC3E}">
        <p14:creationId xmlns:p14="http://schemas.microsoft.com/office/powerpoint/2010/main" val="28847131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6F91D9-AE59-47D0-B929-4D209C374BB4}"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24C08-3F6F-446B-B597-7055C86E7E4C}" type="slidenum">
              <a:rPr lang="en-US" smtClean="0"/>
              <a:t>‹#›</a:t>
            </a:fld>
            <a:endParaRPr lang="en-US"/>
          </a:p>
        </p:txBody>
      </p:sp>
    </p:spTree>
    <p:extLst>
      <p:ext uri="{BB962C8B-B14F-4D97-AF65-F5344CB8AC3E}">
        <p14:creationId xmlns:p14="http://schemas.microsoft.com/office/powerpoint/2010/main" val="3426314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6F91D9-AE59-47D0-B929-4D209C374BB4}"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24C08-3F6F-446B-B597-7055C86E7E4C}" type="slidenum">
              <a:rPr lang="en-US" smtClean="0"/>
              <a:t>‹#›</a:t>
            </a:fld>
            <a:endParaRPr lang="en-US"/>
          </a:p>
        </p:txBody>
      </p:sp>
    </p:spTree>
    <p:extLst>
      <p:ext uri="{BB962C8B-B14F-4D97-AF65-F5344CB8AC3E}">
        <p14:creationId xmlns:p14="http://schemas.microsoft.com/office/powerpoint/2010/main" val="10897086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Title and Content">
    <p:bg>
      <p:bgPr>
        <a:gradFill flip="none" rotWithShape="1">
          <a:gsLst>
            <a:gs pos="0">
              <a:schemeClr val="bg1"/>
            </a:gs>
            <a:gs pos="100000">
              <a:srgbClr val="F3F5F7"/>
            </a:gs>
          </a:gsLst>
          <a:lin ang="18900000" scaled="1"/>
          <a:tileRect/>
        </a:gra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88196" y="6078682"/>
            <a:ext cx="1709429" cy="603465"/>
          </a:xfrm>
          <a:prstGeom prst="rect">
            <a:avLst/>
          </a:prstGeom>
        </p:spPr>
      </p:pic>
      <p:grpSp>
        <p:nvGrpSpPr>
          <p:cNvPr id="2" name="Group 1">
            <a:extLst>
              <a:ext uri="{FF2B5EF4-FFF2-40B4-BE49-F238E27FC236}">
                <a16:creationId xmlns:a16="http://schemas.microsoft.com/office/drawing/2014/main" id="{2181EB76-27DE-31C5-3B33-C465F8775C16}"/>
              </a:ext>
            </a:extLst>
          </p:cNvPr>
          <p:cNvGrpSpPr/>
          <p:nvPr userDrawn="1"/>
        </p:nvGrpSpPr>
        <p:grpSpPr>
          <a:xfrm>
            <a:off x="0" y="-10469"/>
            <a:ext cx="9144000" cy="219456"/>
            <a:chOff x="0" y="-10469"/>
            <a:chExt cx="12192000" cy="219456"/>
          </a:xfrm>
        </p:grpSpPr>
        <p:sp>
          <p:nvSpPr>
            <p:cNvPr id="9" name="Rectangle 8"/>
            <p:cNvSpPr/>
            <p:nvPr userDrawn="1"/>
          </p:nvSpPr>
          <p:spPr>
            <a:xfrm flipV="1">
              <a:off x="9381744" y="-10469"/>
              <a:ext cx="2810256" cy="219456"/>
            </a:xfrm>
            <a:prstGeom prst="rect">
              <a:avLst/>
            </a:prstGeom>
            <a:solidFill>
              <a:srgbClr val="7E2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50"/>
            </a:p>
          </p:txBody>
        </p:sp>
        <p:sp>
          <p:nvSpPr>
            <p:cNvPr id="10" name="Rectangle 6"/>
            <p:cNvSpPr/>
            <p:nvPr userDrawn="1"/>
          </p:nvSpPr>
          <p:spPr>
            <a:xfrm flipV="1">
              <a:off x="0" y="-10469"/>
              <a:ext cx="10351008" cy="219455"/>
            </a:xfrm>
            <a:custGeom>
              <a:avLst/>
              <a:gdLst>
                <a:gd name="connsiteX0" fmla="*/ 0 w 8610601"/>
                <a:gd name="connsiteY0" fmla="*/ 0 h 193321"/>
                <a:gd name="connsiteX1" fmla="*/ 8610601 w 8610601"/>
                <a:gd name="connsiteY1" fmla="*/ 0 h 193321"/>
                <a:gd name="connsiteX2" fmla="*/ 8610601 w 8610601"/>
                <a:gd name="connsiteY2" fmla="*/ 193321 h 193321"/>
                <a:gd name="connsiteX3" fmla="*/ 0 w 8610601"/>
                <a:gd name="connsiteY3" fmla="*/ 193321 h 193321"/>
                <a:gd name="connsiteX4" fmla="*/ 0 w 8610601"/>
                <a:gd name="connsiteY4" fmla="*/ 0 h 193321"/>
                <a:gd name="connsiteX0" fmla="*/ 0 w 8901058"/>
                <a:gd name="connsiteY0" fmla="*/ 0 h 193321"/>
                <a:gd name="connsiteX1" fmla="*/ 8610601 w 8901058"/>
                <a:gd name="connsiteY1" fmla="*/ 0 h 193321"/>
                <a:gd name="connsiteX2" fmla="*/ 8901058 w 8901058"/>
                <a:gd name="connsiteY2" fmla="*/ 193321 h 193321"/>
                <a:gd name="connsiteX3" fmla="*/ 0 w 8901058"/>
                <a:gd name="connsiteY3" fmla="*/ 193321 h 193321"/>
                <a:gd name="connsiteX4" fmla="*/ 0 w 8901058"/>
                <a:gd name="connsiteY4" fmla="*/ 0 h 19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1058" h="193321">
                  <a:moveTo>
                    <a:pt x="0" y="0"/>
                  </a:moveTo>
                  <a:lnTo>
                    <a:pt x="8610601" y="0"/>
                  </a:lnTo>
                  <a:lnTo>
                    <a:pt x="8901058" y="193321"/>
                  </a:lnTo>
                  <a:lnTo>
                    <a:pt x="0" y="193321"/>
                  </a:lnTo>
                  <a:lnTo>
                    <a:pt x="0" y="0"/>
                  </a:lnTo>
                  <a:close/>
                </a:path>
              </a:pathLst>
            </a:custGeom>
            <a:solidFill>
              <a:srgbClr val="006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50"/>
            </a:p>
          </p:txBody>
        </p:sp>
      </p:grpSp>
      <p:sp>
        <p:nvSpPr>
          <p:cNvPr id="6" name="Title 1">
            <a:extLst>
              <a:ext uri="{FF2B5EF4-FFF2-40B4-BE49-F238E27FC236}">
                <a16:creationId xmlns:a16="http://schemas.microsoft.com/office/drawing/2014/main" id="{0425067F-041A-7E6C-4307-A4D2F114A766}"/>
              </a:ext>
            </a:extLst>
          </p:cNvPr>
          <p:cNvSpPr>
            <a:spLocks noGrp="1"/>
          </p:cNvSpPr>
          <p:nvPr>
            <p:ph type="title"/>
          </p:nvPr>
        </p:nvSpPr>
        <p:spPr>
          <a:xfrm>
            <a:off x="628650" y="365126"/>
            <a:ext cx="7886700" cy="1325563"/>
          </a:xfrm>
        </p:spPr>
        <p:txBody>
          <a:bodyPr>
            <a:normAutofit/>
          </a:bodyPr>
          <a:lstStyle>
            <a:lvl1pPr>
              <a:defRPr sz="3600">
                <a:latin typeface="Raleway ExtraBold" pitchFamily="2" charset="0"/>
              </a:defRPr>
            </a:lvl1pPr>
          </a:lstStyle>
          <a:p>
            <a:r>
              <a:rPr lang="en-US"/>
              <a:t>Click to edit Master title style</a:t>
            </a:r>
          </a:p>
        </p:txBody>
      </p:sp>
      <p:sp>
        <p:nvSpPr>
          <p:cNvPr id="7" name="Content Placeholder 2">
            <a:extLst>
              <a:ext uri="{FF2B5EF4-FFF2-40B4-BE49-F238E27FC236}">
                <a16:creationId xmlns:a16="http://schemas.microsoft.com/office/drawing/2014/main" id="{827B7E60-102E-E117-F527-B149883A3BB1}"/>
              </a:ext>
            </a:extLst>
          </p:cNvPr>
          <p:cNvSpPr>
            <a:spLocks noGrp="1"/>
          </p:cNvSpPr>
          <p:nvPr>
            <p:ph idx="1"/>
          </p:nvPr>
        </p:nvSpPr>
        <p:spPr>
          <a:xfrm>
            <a:off x="628650" y="1825625"/>
            <a:ext cx="7886700" cy="4351338"/>
          </a:xfrm>
        </p:spPr>
        <p:txBody>
          <a:bodyPr/>
          <a:lstStyle>
            <a:lvl1pPr>
              <a:defRPr>
                <a:latin typeface="Raleway Light" pitchFamily="2" charset="0"/>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873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itle and Content">
    <p:bg>
      <p:bgPr>
        <a:gradFill flip="none" rotWithShape="1">
          <a:gsLst>
            <a:gs pos="0">
              <a:schemeClr val="bg1"/>
            </a:gs>
            <a:gs pos="100000">
              <a:srgbClr val="F3F5F7"/>
            </a:gs>
          </a:gsLst>
          <a:lin ang="18900000" scaled="1"/>
          <a:tileRect/>
        </a:gra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9267" y="6134851"/>
            <a:ext cx="1650435" cy="576793"/>
          </a:xfrm>
          <a:prstGeom prst="rect">
            <a:avLst/>
          </a:prstGeom>
        </p:spPr>
      </p:pic>
      <p:grpSp>
        <p:nvGrpSpPr>
          <p:cNvPr id="2" name="Group 1">
            <a:extLst>
              <a:ext uri="{FF2B5EF4-FFF2-40B4-BE49-F238E27FC236}">
                <a16:creationId xmlns:a16="http://schemas.microsoft.com/office/drawing/2014/main" id="{2181EB76-27DE-31C5-3B33-C465F8775C16}"/>
              </a:ext>
            </a:extLst>
          </p:cNvPr>
          <p:cNvGrpSpPr/>
          <p:nvPr userDrawn="1"/>
        </p:nvGrpSpPr>
        <p:grpSpPr>
          <a:xfrm>
            <a:off x="0" y="-10469"/>
            <a:ext cx="9144000" cy="219456"/>
            <a:chOff x="0" y="-10469"/>
            <a:chExt cx="12192000" cy="219456"/>
          </a:xfrm>
        </p:grpSpPr>
        <p:sp>
          <p:nvSpPr>
            <p:cNvPr id="9" name="Rectangle 8"/>
            <p:cNvSpPr/>
            <p:nvPr userDrawn="1"/>
          </p:nvSpPr>
          <p:spPr>
            <a:xfrm flipV="1">
              <a:off x="9381744" y="-10469"/>
              <a:ext cx="2810256" cy="219456"/>
            </a:xfrm>
            <a:prstGeom prst="rect">
              <a:avLst/>
            </a:prstGeom>
            <a:solidFill>
              <a:srgbClr val="7E2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50"/>
            </a:p>
          </p:txBody>
        </p:sp>
        <p:sp>
          <p:nvSpPr>
            <p:cNvPr id="10" name="Rectangle 6"/>
            <p:cNvSpPr/>
            <p:nvPr userDrawn="1"/>
          </p:nvSpPr>
          <p:spPr>
            <a:xfrm flipV="1">
              <a:off x="0" y="-10469"/>
              <a:ext cx="10351008" cy="219455"/>
            </a:xfrm>
            <a:custGeom>
              <a:avLst/>
              <a:gdLst>
                <a:gd name="connsiteX0" fmla="*/ 0 w 8610601"/>
                <a:gd name="connsiteY0" fmla="*/ 0 h 193321"/>
                <a:gd name="connsiteX1" fmla="*/ 8610601 w 8610601"/>
                <a:gd name="connsiteY1" fmla="*/ 0 h 193321"/>
                <a:gd name="connsiteX2" fmla="*/ 8610601 w 8610601"/>
                <a:gd name="connsiteY2" fmla="*/ 193321 h 193321"/>
                <a:gd name="connsiteX3" fmla="*/ 0 w 8610601"/>
                <a:gd name="connsiteY3" fmla="*/ 193321 h 193321"/>
                <a:gd name="connsiteX4" fmla="*/ 0 w 8610601"/>
                <a:gd name="connsiteY4" fmla="*/ 0 h 193321"/>
                <a:gd name="connsiteX0" fmla="*/ 0 w 8901058"/>
                <a:gd name="connsiteY0" fmla="*/ 0 h 193321"/>
                <a:gd name="connsiteX1" fmla="*/ 8610601 w 8901058"/>
                <a:gd name="connsiteY1" fmla="*/ 0 h 193321"/>
                <a:gd name="connsiteX2" fmla="*/ 8901058 w 8901058"/>
                <a:gd name="connsiteY2" fmla="*/ 193321 h 193321"/>
                <a:gd name="connsiteX3" fmla="*/ 0 w 8901058"/>
                <a:gd name="connsiteY3" fmla="*/ 193321 h 193321"/>
                <a:gd name="connsiteX4" fmla="*/ 0 w 8901058"/>
                <a:gd name="connsiteY4" fmla="*/ 0 h 19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1058" h="193321">
                  <a:moveTo>
                    <a:pt x="0" y="0"/>
                  </a:moveTo>
                  <a:lnTo>
                    <a:pt x="8610601" y="0"/>
                  </a:lnTo>
                  <a:lnTo>
                    <a:pt x="8901058" y="193321"/>
                  </a:lnTo>
                  <a:lnTo>
                    <a:pt x="0" y="193321"/>
                  </a:lnTo>
                  <a:lnTo>
                    <a:pt x="0" y="0"/>
                  </a:lnTo>
                  <a:close/>
                </a:path>
              </a:pathLst>
            </a:custGeom>
            <a:solidFill>
              <a:srgbClr val="006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50"/>
            </a:p>
          </p:txBody>
        </p:sp>
      </p:grpSp>
    </p:spTree>
    <p:extLst>
      <p:ext uri="{BB962C8B-B14F-4D97-AF65-F5344CB8AC3E}">
        <p14:creationId xmlns:p14="http://schemas.microsoft.com/office/powerpoint/2010/main" val="15464812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bg>
      <p:bgPr>
        <a:gradFill flip="none" rotWithShape="1">
          <a:gsLst>
            <a:gs pos="0">
              <a:schemeClr val="bg1"/>
            </a:gs>
            <a:gs pos="100000">
              <a:srgbClr val="F3F5F7"/>
            </a:gs>
          </a:gsLst>
          <a:lin ang="18900000" scaled="1"/>
          <a:tileRect/>
        </a:gradFill>
        <a:effectLst/>
      </p:bgPr>
    </p:bg>
    <p:spTree>
      <p:nvGrpSpPr>
        <p:cNvPr id="1" name=""/>
        <p:cNvGrpSpPr/>
        <p:nvPr/>
      </p:nvGrpSpPr>
      <p:grpSpPr>
        <a:xfrm>
          <a:off x="0" y="0"/>
          <a:ext cx="0" cy="0"/>
          <a:chOff x="0" y="0"/>
          <a:chExt cx="0" cy="0"/>
        </a:xfrm>
      </p:grpSpPr>
      <p:sp>
        <p:nvSpPr>
          <p:cNvPr id="31" name="Freeform 30"/>
          <p:cNvSpPr>
            <a:spLocks noGrp="1"/>
          </p:cNvSpPr>
          <p:nvPr userDrawn="1"/>
        </p:nvSpPr>
        <p:spPr>
          <a:xfrm>
            <a:off x="5628492" y="0"/>
            <a:ext cx="3548417" cy="6858000"/>
          </a:xfrm>
          <a:custGeom>
            <a:avLst/>
            <a:gdLst>
              <a:gd name="connsiteX0" fmla="*/ 3966678 w 3979212"/>
              <a:gd name="connsiteY0" fmla="*/ 0 h 6895610"/>
              <a:gd name="connsiteX1" fmla="*/ 3979212 w 3979212"/>
              <a:gd name="connsiteY1" fmla="*/ 276 h 6895610"/>
              <a:gd name="connsiteX2" fmla="*/ 3979212 w 3979212"/>
              <a:gd name="connsiteY2" fmla="*/ 6895335 h 6895610"/>
              <a:gd name="connsiteX3" fmla="*/ 3966678 w 3979212"/>
              <a:gd name="connsiteY3" fmla="*/ 6895610 h 6895610"/>
              <a:gd name="connsiteX4" fmla="*/ 0 w 3979212"/>
              <a:gd name="connsiteY4" fmla="*/ 3447805 h 6895610"/>
              <a:gd name="connsiteX5" fmla="*/ 3966678 w 3979212"/>
              <a:gd name="connsiteY5" fmla="*/ 0 h 6895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79212" h="6895610">
                <a:moveTo>
                  <a:pt x="3966678" y="0"/>
                </a:moveTo>
                <a:lnTo>
                  <a:pt x="3979212" y="276"/>
                </a:lnTo>
                <a:lnTo>
                  <a:pt x="3979212" y="6895335"/>
                </a:lnTo>
                <a:lnTo>
                  <a:pt x="3966678" y="6895610"/>
                </a:lnTo>
                <a:cubicBezTo>
                  <a:pt x="1775942" y="6895610"/>
                  <a:pt x="0" y="5351975"/>
                  <a:pt x="0" y="3447805"/>
                </a:cubicBezTo>
                <a:cubicBezTo>
                  <a:pt x="0" y="1543635"/>
                  <a:pt x="1775942" y="0"/>
                  <a:pt x="3966678" y="0"/>
                </a:cubicBezTo>
                <a:close/>
              </a:path>
            </a:pathLst>
          </a:custGeom>
          <a:solidFill>
            <a:srgbClr val="066899"/>
          </a:solidFill>
        </p:spPr>
        <p:txBody>
          <a:bodyPr vert="horz" wrap="square"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100"/>
          </a:p>
        </p:txBody>
      </p:sp>
      <p:pic>
        <p:nvPicPr>
          <p:cNvPr id="24" name="Picture 2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41483" y="6176964"/>
            <a:ext cx="1432726" cy="576793"/>
          </a:xfrm>
          <a:prstGeom prst="rect">
            <a:avLst/>
          </a:prstGeom>
        </p:spPr>
      </p:pic>
      <p:sp>
        <p:nvSpPr>
          <p:cNvPr id="2" name="Title 1"/>
          <p:cNvSpPr>
            <a:spLocks noGrp="1"/>
          </p:cNvSpPr>
          <p:nvPr>
            <p:ph type="title"/>
          </p:nvPr>
        </p:nvSpPr>
        <p:spPr>
          <a:xfrm>
            <a:off x="628650" y="279065"/>
            <a:ext cx="4789170" cy="1015180"/>
          </a:xfrm>
        </p:spPr>
        <p:txBody>
          <a:bodyPr anchor="b" anchorCtr="0">
            <a:normAutofit/>
          </a:bodyPr>
          <a:lstStyle>
            <a:lvl1pPr>
              <a:lnSpc>
                <a:spcPct val="100000"/>
              </a:lnSpc>
              <a:defRPr sz="2700">
                <a:solidFill>
                  <a:schemeClr val="tx1"/>
                </a:solidFill>
              </a:defRPr>
            </a:lvl1pPr>
          </a:lstStyle>
          <a:p>
            <a:endParaRPr lang="en-US"/>
          </a:p>
        </p:txBody>
      </p:sp>
      <p:sp>
        <p:nvSpPr>
          <p:cNvPr id="3" name="Content Placeholder 2"/>
          <p:cNvSpPr>
            <a:spLocks noGrp="1"/>
          </p:cNvSpPr>
          <p:nvPr>
            <p:ph idx="1"/>
          </p:nvPr>
        </p:nvSpPr>
        <p:spPr>
          <a:xfrm>
            <a:off x="628650" y="2331721"/>
            <a:ext cx="4789170" cy="3845243"/>
          </a:xfrm>
        </p:spPr>
        <p:txBody>
          <a:bodyPr/>
          <a:lstStyle>
            <a:lvl1pPr>
              <a:lnSpc>
                <a:spcPct val="100000"/>
              </a:lnSpc>
              <a:buClr>
                <a:schemeClr val="tx1"/>
              </a:buClr>
              <a:defRPr/>
            </a:lvl1pPr>
            <a:lvl2pPr>
              <a:lnSpc>
                <a:spcPct val="100000"/>
              </a:lnSpc>
              <a:buClr>
                <a:schemeClr val="tx1"/>
              </a:buClr>
              <a:defRPr/>
            </a:lvl2pPr>
            <a:lvl3pPr>
              <a:lnSpc>
                <a:spcPct val="100000"/>
              </a:lnSpc>
              <a:buClr>
                <a:schemeClr val="tx1"/>
              </a:buClr>
              <a:defRPr/>
            </a:lvl3pPr>
            <a:lvl4pPr>
              <a:lnSpc>
                <a:spcPct val="100000"/>
              </a:lnSpc>
              <a:buClr>
                <a:schemeClr val="tx1"/>
              </a:buClr>
              <a:defRPr/>
            </a:lvl4pPr>
            <a:lvl5pPr>
              <a:lnSpc>
                <a:spcPct val="100000"/>
              </a:lnSpc>
              <a:buClr>
                <a:schemeClr val="tx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lnSpc>
                <a:spcPct val="100000"/>
              </a:lnSpc>
              <a:defRPr/>
            </a:lvl1pPr>
          </a:lstStyle>
          <a:p>
            <a:endParaRPr lang="en-US"/>
          </a:p>
        </p:txBody>
      </p:sp>
      <p:sp>
        <p:nvSpPr>
          <p:cNvPr id="6" name="Slide Number Placeholder 5"/>
          <p:cNvSpPr>
            <a:spLocks noGrp="1"/>
          </p:cNvSpPr>
          <p:nvPr>
            <p:ph type="sldNum" sz="quarter" idx="12"/>
          </p:nvPr>
        </p:nvSpPr>
        <p:spPr>
          <a:xfrm>
            <a:off x="5760029" y="6426504"/>
            <a:ext cx="2057400" cy="365125"/>
          </a:xfrm>
        </p:spPr>
        <p:txBody>
          <a:bodyPr/>
          <a:lstStyle>
            <a:lvl1pPr>
              <a:lnSpc>
                <a:spcPct val="100000"/>
              </a:lnSpc>
              <a:defRPr/>
            </a:lvl1pPr>
          </a:lstStyle>
          <a:p>
            <a:fld id="{81EE83E0-DB45-429E-A25F-D7EB7A87DCD2}" type="slidenum">
              <a:rPr lang="en-US" smtClean="0"/>
              <a:pPr/>
              <a:t>‹#›</a:t>
            </a:fld>
            <a:endParaRPr lang="en-US"/>
          </a:p>
        </p:txBody>
      </p:sp>
      <p:sp>
        <p:nvSpPr>
          <p:cNvPr id="11" name="Text Placeholder 10"/>
          <p:cNvSpPr>
            <a:spLocks noGrp="1"/>
          </p:cNvSpPr>
          <p:nvPr>
            <p:ph type="body" sz="quarter" idx="13"/>
          </p:nvPr>
        </p:nvSpPr>
        <p:spPr>
          <a:xfrm>
            <a:off x="628650" y="1539086"/>
            <a:ext cx="4788694" cy="650875"/>
          </a:xfrm>
        </p:spPr>
        <p:txBody>
          <a:bodyPr anchor="ctr" anchorCtr="0"/>
          <a:lstStyle>
            <a:lvl1pPr marL="0" indent="0">
              <a:buNone/>
              <a:defRPr b="1"/>
            </a:lvl1pPr>
          </a:lstStyle>
          <a:p>
            <a:pPr lvl="0"/>
            <a:endParaRPr lang="en-US"/>
          </a:p>
        </p:txBody>
      </p:sp>
      <p:sp>
        <p:nvSpPr>
          <p:cNvPr id="26" name="Rectangle 25"/>
          <p:cNvSpPr/>
          <p:nvPr userDrawn="1"/>
        </p:nvSpPr>
        <p:spPr>
          <a:xfrm flipV="1">
            <a:off x="3548418" y="6814400"/>
            <a:ext cx="2047164" cy="78405"/>
          </a:xfrm>
          <a:prstGeom prst="rect">
            <a:avLst/>
          </a:prstGeom>
          <a:solidFill>
            <a:srgbClr val="7E2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50"/>
          </a:p>
        </p:txBody>
      </p:sp>
      <p:grpSp>
        <p:nvGrpSpPr>
          <p:cNvPr id="4" name="Group 3">
            <a:extLst>
              <a:ext uri="{FF2B5EF4-FFF2-40B4-BE49-F238E27FC236}">
                <a16:creationId xmlns:a16="http://schemas.microsoft.com/office/drawing/2014/main" id="{8CF0155C-29B5-8449-CE19-639AF783F118}"/>
              </a:ext>
            </a:extLst>
          </p:cNvPr>
          <p:cNvGrpSpPr/>
          <p:nvPr userDrawn="1"/>
        </p:nvGrpSpPr>
        <p:grpSpPr>
          <a:xfrm>
            <a:off x="0" y="6814400"/>
            <a:ext cx="9144000" cy="78406"/>
            <a:chOff x="0" y="6814400"/>
            <a:chExt cx="9144000" cy="78406"/>
          </a:xfrm>
        </p:grpSpPr>
        <p:sp>
          <p:nvSpPr>
            <p:cNvPr id="28" name="Rectangle 27"/>
            <p:cNvSpPr/>
            <p:nvPr userDrawn="1"/>
          </p:nvSpPr>
          <p:spPr>
            <a:xfrm flipV="1">
              <a:off x="0" y="6814400"/>
              <a:ext cx="3548418" cy="78406"/>
            </a:xfrm>
            <a:prstGeom prst="rect">
              <a:avLst/>
            </a:prstGeom>
            <a:solidFill>
              <a:srgbClr val="006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50"/>
            </a:p>
          </p:txBody>
        </p:sp>
        <p:sp>
          <p:nvSpPr>
            <p:cNvPr id="29" name="Rectangle 28">
              <a:extLst>
                <a:ext uri="{FF2B5EF4-FFF2-40B4-BE49-F238E27FC236}">
                  <a16:creationId xmlns:a16="http://schemas.microsoft.com/office/drawing/2014/main" id="{E4F397D1-D47C-E591-505A-79B42C89D01D}"/>
                </a:ext>
              </a:extLst>
            </p:cNvPr>
            <p:cNvSpPr/>
            <p:nvPr userDrawn="1"/>
          </p:nvSpPr>
          <p:spPr>
            <a:xfrm flipV="1">
              <a:off x="5595582" y="6814400"/>
              <a:ext cx="3548418" cy="78406"/>
            </a:xfrm>
            <a:prstGeom prst="rect">
              <a:avLst/>
            </a:prstGeom>
            <a:solidFill>
              <a:srgbClr val="006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50"/>
            </a:p>
          </p:txBody>
        </p:sp>
      </p:grpSp>
      <p:sp>
        <p:nvSpPr>
          <p:cNvPr id="22" name="Picture Placeholder 21"/>
          <p:cNvSpPr>
            <a:spLocks noGrp="1" noChangeAspect="1"/>
          </p:cNvSpPr>
          <p:nvPr userDrawn="1">
            <p:ph type="pic" sz="quarter" idx="17"/>
          </p:nvPr>
        </p:nvSpPr>
        <p:spPr>
          <a:xfrm>
            <a:off x="6134491" y="18806"/>
            <a:ext cx="2984409" cy="6858000"/>
          </a:xfrm>
          <a:custGeom>
            <a:avLst/>
            <a:gdLst>
              <a:gd name="connsiteX0" fmla="*/ 3966678 w 3979212"/>
              <a:gd name="connsiteY0" fmla="*/ 0 h 6895610"/>
              <a:gd name="connsiteX1" fmla="*/ 3979212 w 3979212"/>
              <a:gd name="connsiteY1" fmla="*/ 276 h 6895610"/>
              <a:gd name="connsiteX2" fmla="*/ 3979212 w 3979212"/>
              <a:gd name="connsiteY2" fmla="*/ 6895335 h 6895610"/>
              <a:gd name="connsiteX3" fmla="*/ 3966678 w 3979212"/>
              <a:gd name="connsiteY3" fmla="*/ 6895610 h 6895610"/>
              <a:gd name="connsiteX4" fmla="*/ 0 w 3979212"/>
              <a:gd name="connsiteY4" fmla="*/ 3447805 h 6895610"/>
              <a:gd name="connsiteX5" fmla="*/ 3966678 w 3979212"/>
              <a:gd name="connsiteY5" fmla="*/ 0 h 6895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79212" h="6895610">
                <a:moveTo>
                  <a:pt x="3966678" y="0"/>
                </a:moveTo>
                <a:lnTo>
                  <a:pt x="3979212" y="276"/>
                </a:lnTo>
                <a:lnTo>
                  <a:pt x="3979212" y="6895335"/>
                </a:lnTo>
                <a:lnTo>
                  <a:pt x="3966678" y="6895610"/>
                </a:lnTo>
                <a:cubicBezTo>
                  <a:pt x="1775942" y="6895610"/>
                  <a:pt x="0" y="5351975"/>
                  <a:pt x="0" y="3447805"/>
                </a:cubicBezTo>
                <a:cubicBezTo>
                  <a:pt x="0" y="1543635"/>
                  <a:pt x="1775942" y="0"/>
                  <a:pt x="3966678" y="0"/>
                </a:cubicBezTo>
                <a:close/>
              </a:path>
            </a:pathLst>
          </a:custGeom>
          <a:noFill/>
        </p:spPr>
        <p:txBody>
          <a:bodyPr wrap="square">
            <a:noAutofit/>
          </a:bodyPr>
          <a:lstStyle/>
          <a:p>
            <a:endParaRPr lang="en-US"/>
          </a:p>
        </p:txBody>
      </p:sp>
    </p:spTree>
    <p:extLst>
      <p:ext uri="{BB962C8B-B14F-4D97-AF65-F5344CB8AC3E}">
        <p14:creationId xmlns:p14="http://schemas.microsoft.com/office/powerpoint/2010/main" val="4158022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gradFill flip="none" rotWithShape="1">
          <a:gsLst>
            <a:gs pos="0">
              <a:schemeClr val="bg1"/>
            </a:gs>
            <a:gs pos="100000">
              <a:srgbClr val="F3F5F7"/>
            </a:gs>
          </a:gsLst>
          <a:lin ang="18900000" scaled="1"/>
          <a:tileRect/>
        </a:gradFill>
        <a:effectLst/>
      </p:bgPr>
    </p:bg>
    <p:spTree>
      <p:nvGrpSpPr>
        <p:cNvPr id="1" name=""/>
        <p:cNvGrpSpPr/>
        <p:nvPr/>
      </p:nvGrpSpPr>
      <p:grpSpPr>
        <a:xfrm>
          <a:off x="0" y="0"/>
          <a:ext cx="0" cy="0"/>
          <a:chOff x="0" y="0"/>
          <a:chExt cx="0" cy="0"/>
        </a:xfrm>
      </p:grpSpPr>
      <p:pic>
        <p:nvPicPr>
          <p:cNvPr id="24" name="Picture 2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45456" y="6197045"/>
            <a:ext cx="1210235" cy="576793"/>
          </a:xfrm>
          <a:prstGeom prst="rect">
            <a:avLst/>
          </a:prstGeom>
        </p:spPr>
      </p:pic>
      <p:sp>
        <p:nvSpPr>
          <p:cNvPr id="2" name="Title 1"/>
          <p:cNvSpPr>
            <a:spLocks noGrp="1"/>
          </p:cNvSpPr>
          <p:nvPr>
            <p:ph type="title"/>
          </p:nvPr>
        </p:nvSpPr>
        <p:spPr>
          <a:xfrm>
            <a:off x="628650" y="279065"/>
            <a:ext cx="4789170" cy="1015180"/>
          </a:xfrm>
        </p:spPr>
        <p:txBody>
          <a:bodyPr anchor="b" anchorCtr="0">
            <a:normAutofit/>
          </a:bodyPr>
          <a:lstStyle>
            <a:lvl1pPr>
              <a:lnSpc>
                <a:spcPct val="100000"/>
              </a:lnSpc>
              <a:defRPr sz="2700">
                <a:solidFill>
                  <a:schemeClr val="tx1"/>
                </a:solidFill>
              </a:defRPr>
            </a:lvl1pPr>
          </a:lstStyle>
          <a:p>
            <a:endParaRPr lang="en-US"/>
          </a:p>
        </p:txBody>
      </p:sp>
      <p:sp>
        <p:nvSpPr>
          <p:cNvPr id="3" name="Content Placeholder 2"/>
          <p:cNvSpPr>
            <a:spLocks noGrp="1"/>
          </p:cNvSpPr>
          <p:nvPr>
            <p:ph idx="1"/>
          </p:nvPr>
        </p:nvSpPr>
        <p:spPr>
          <a:xfrm>
            <a:off x="628650" y="2331721"/>
            <a:ext cx="4789170" cy="3845243"/>
          </a:xfrm>
        </p:spPr>
        <p:txBody>
          <a:bodyPr/>
          <a:lstStyle>
            <a:lvl1pPr>
              <a:lnSpc>
                <a:spcPct val="100000"/>
              </a:lnSpc>
              <a:buClr>
                <a:schemeClr val="tx1"/>
              </a:buClr>
              <a:defRPr/>
            </a:lvl1pPr>
            <a:lvl2pPr>
              <a:lnSpc>
                <a:spcPct val="100000"/>
              </a:lnSpc>
              <a:buClr>
                <a:schemeClr val="tx1"/>
              </a:buClr>
              <a:defRPr/>
            </a:lvl2pPr>
            <a:lvl3pPr>
              <a:lnSpc>
                <a:spcPct val="100000"/>
              </a:lnSpc>
              <a:buClr>
                <a:schemeClr val="tx1"/>
              </a:buClr>
              <a:defRPr/>
            </a:lvl3pPr>
            <a:lvl4pPr>
              <a:lnSpc>
                <a:spcPct val="100000"/>
              </a:lnSpc>
              <a:buClr>
                <a:schemeClr val="tx1"/>
              </a:buClr>
              <a:defRPr/>
            </a:lvl4pPr>
            <a:lvl5pPr>
              <a:lnSpc>
                <a:spcPct val="100000"/>
              </a:lnSpc>
              <a:buClr>
                <a:schemeClr val="tx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lnSpc>
                <a:spcPct val="100000"/>
              </a:lnSpc>
              <a:defRPr/>
            </a:lvl1pPr>
          </a:lstStyle>
          <a:p>
            <a:fld id="{06551910-EFEF-40F6-8122-C2A2324FF76F}" type="datetimeFigureOut">
              <a:rPr lang="en-US" smtClean="0"/>
              <a:pPr/>
              <a:t>1/19/2024</a:t>
            </a:fld>
            <a:endParaRPr lang="en-US"/>
          </a:p>
        </p:txBody>
      </p:sp>
      <p:sp>
        <p:nvSpPr>
          <p:cNvPr id="5" name="Footer Placeholder 4"/>
          <p:cNvSpPr>
            <a:spLocks noGrp="1"/>
          </p:cNvSpPr>
          <p:nvPr>
            <p:ph type="ftr" sz="quarter" idx="11"/>
          </p:nvPr>
        </p:nvSpPr>
        <p:spPr/>
        <p:txBody>
          <a:bodyPr/>
          <a:lstStyle>
            <a:lvl1pPr>
              <a:lnSpc>
                <a:spcPct val="100000"/>
              </a:lnSpc>
              <a:defRPr/>
            </a:lvl1pPr>
          </a:lstStyle>
          <a:p>
            <a:endParaRPr lang="en-US"/>
          </a:p>
        </p:txBody>
      </p:sp>
      <p:sp>
        <p:nvSpPr>
          <p:cNvPr id="6" name="Slide Number Placeholder 5"/>
          <p:cNvSpPr>
            <a:spLocks noGrp="1"/>
          </p:cNvSpPr>
          <p:nvPr>
            <p:ph type="sldNum" sz="quarter" idx="12"/>
          </p:nvPr>
        </p:nvSpPr>
        <p:spPr/>
        <p:txBody>
          <a:bodyPr/>
          <a:lstStyle>
            <a:lvl1pPr>
              <a:lnSpc>
                <a:spcPct val="100000"/>
              </a:lnSpc>
              <a:defRPr/>
            </a:lvl1pPr>
          </a:lstStyle>
          <a:p>
            <a:fld id="{81EE83E0-DB45-429E-A25F-D7EB7A87DCD2}" type="slidenum">
              <a:rPr lang="en-US" smtClean="0"/>
              <a:pPr/>
              <a:t>‹#›</a:t>
            </a:fld>
            <a:endParaRPr lang="en-US"/>
          </a:p>
        </p:txBody>
      </p:sp>
      <p:cxnSp>
        <p:nvCxnSpPr>
          <p:cNvPr id="10" name="Straight Connector 9"/>
          <p:cNvCxnSpPr/>
          <p:nvPr userDrawn="1"/>
        </p:nvCxnSpPr>
        <p:spPr>
          <a:xfrm>
            <a:off x="628650" y="1401186"/>
            <a:ext cx="4789170" cy="0"/>
          </a:xfrm>
          <a:prstGeom prst="line">
            <a:avLst/>
          </a:prstGeom>
          <a:ln w="285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3"/>
          </p:nvPr>
        </p:nvSpPr>
        <p:spPr>
          <a:xfrm>
            <a:off x="628650" y="1539086"/>
            <a:ext cx="4788694" cy="650875"/>
          </a:xfrm>
        </p:spPr>
        <p:txBody>
          <a:bodyPr anchor="ctr" anchorCtr="0"/>
          <a:lstStyle>
            <a:lvl1pPr marL="0" indent="0">
              <a:buNone/>
              <a:defRPr b="1"/>
            </a:lvl1pPr>
          </a:lstStyle>
          <a:p>
            <a:pPr lvl="0"/>
            <a:endParaRPr lang="en-US"/>
          </a:p>
        </p:txBody>
      </p:sp>
      <p:grpSp>
        <p:nvGrpSpPr>
          <p:cNvPr id="25" name="Group 24">
            <a:extLst>
              <a:ext uri="{FF2B5EF4-FFF2-40B4-BE49-F238E27FC236}">
                <a16:creationId xmlns:a16="http://schemas.microsoft.com/office/drawing/2014/main" id="{068D7357-25F8-67E9-EA45-C68076722A57}"/>
              </a:ext>
            </a:extLst>
          </p:cNvPr>
          <p:cNvGrpSpPr/>
          <p:nvPr userDrawn="1"/>
        </p:nvGrpSpPr>
        <p:grpSpPr>
          <a:xfrm>
            <a:off x="0" y="6777622"/>
            <a:ext cx="9144000" cy="80379"/>
            <a:chOff x="2478048" y="6685058"/>
            <a:chExt cx="6126480" cy="187158"/>
          </a:xfrm>
        </p:grpSpPr>
        <p:sp>
          <p:nvSpPr>
            <p:cNvPr id="26" name="Rectangle 25"/>
            <p:cNvSpPr/>
            <p:nvPr userDrawn="1"/>
          </p:nvSpPr>
          <p:spPr>
            <a:xfrm flipV="1">
              <a:off x="4855488" y="6689654"/>
              <a:ext cx="1371600" cy="182562"/>
            </a:xfrm>
            <a:prstGeom prst="rect">
              <a:avLst/>
            </a:prstGeom>
            <a:solidFill>
              <a:srgbClr val="7E2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grpSp>
          <p:nvGrpSpPr>
            <p:cNvPr id="27" name="Group 26">
              <a:extLst>
                <a:ext uri="{FF2B5EF4-FFF2-40B4-BE49-F238E27FC236}">
                  <a16:creationId xmlns:a16="http://schemas.microsoft.com/office/drawing/2014/main" id="{DEB299B9-1E56-2D2E-1C16-421928702D9F}"/>
                </a:ext>
              </a:extLst>
            </p:cNvPr>
            <p:cNvGrpSpPr/>
            <p:nvPr userDrawn="1"/>
          </p:nvGrpSpPr>
          <p:grpSpPr>
            <a:xfrm>
              <a:off x="2478048" y="6685058"/>
              <a:ext cx="6126480" cy="182563"/>
              <a:chOff x="2478048" y="6685058"/>
              <a:chExt cx="6126480" cy="182563"/>
            </a:xfrm>
          </p:grpSpPr>
          <p:sp>
            <p:nvSpPr>
              <p:cNvPr id="28" name="Rectangle 27"/>
              <p:cNvSpPr/>
              <p:nvPr userDrawn="1"/>
            </p:nvSpPr>
            <p:spPr>
              <a:xfrm flipV="1">
                <a:off x="2478048" y="6685059"/>
                <a:ext cx="2377440" cy="182562"/>
              </a:xfrm>
              <a:prstGeom prst="rect">
                <a:avLst/>
              </a:prstGeom>
              <a:solidFill>
                <a:srgbClr val="006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29" name="Rectangle 28">
                <a:extLst>
                  <a:ext uri="{FF2B5EF4-FFF2-40B4-BE49-F238E27FC236}">
                    <a16:creationId xmlns:a16="http://schemas.microsoft.com/office/drawing/2014/main" id="{E4F397D1-D47C-E591-505A-79B42C89D01D}"/>
                  </a:ext>
                </a:extLst>
              </p:cNvPr>
              <p:cNvSpPr/>
              <p:nvPr userDrawn="1"/>
            </p:nvSpPr>
            <p:spPr>
              <a:xfrm flipV="1">
                <a:off x="6227088" y="6685058"/>
                <a:ext cx="2377440" cy="182562"/>
              </a:xfrm>
              <a:prstGeom prst="rect">
                <a:avLst/>
              </a:prstGeom>
              <a:solidFill>
                <a:srgbClr val="006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grpSp>
      </p:grpSp>
      <p:sp>
        <p:nvSpPr>
          <p:cNvPr id="30" name="Rectangle 29"/>
          <p:cNvSpPr/>
          <p:nvPr userDrawn="1"/>
        </p:nvSpPr>
        <p:spPr>
          <a:xfrm>
            <a:off x="7594236" y="6223831"/>
            <a:ext cx="921115" cy="415498"/>
          </a:xfrm>
          <a:prstGeom prst="rect">
            <a:avLst/>
          </a:prstGeom>
        </p:spPr>
        <p:txBody>
          <a:bodyPr wrap="square">
            <a:spAutoFit/>
          </a:bodyPr>
          <a:lstStyle/>
          <a:p>
            <a:pPr algn="r"/>
            <a:fld id="{81EE83E0-DB45-429E-A25F-D7EB7A87DCD2}" type="slidenum">
              <a:rPr lang="en-US" sz="2100" smtClean="0">
                <a:solidFill>
                  <a:schemeClr val="bg1"/>
                </a:solidFill>
              </a:rPr>
              <a:pPr algn="r"/>
              <a:t>‹#›</a:t>
            </a:fld>
            <a:endParaRPr lang="en-US" sz="2100">
              <a:solidFill>
                <a:schemeClr val="bg1"/>
              </a:solidFill>
            </a:endParaRPr>
          </a:p>
        </p:txBody>
      </p:sp>
      <p:sp>
        <p:nvSpPr>
          <p:cNvPr id="19" name="Freeform 18">
            <a:extLst>
              <a:ext uri="{FF2B5EF4-FFF2-40B4-BE49-F238E27FC236}">
                <a16:creationId xmlns:a16="http://schemas.microsoft.com/office/drawing/2014/main" id="{C984BCAE-4751-4016-9AB6-7BECCAEB5EE6}"/>
              </a:ext>
            </a:extLst>
          </p:cNvPr>
          <p:cNvSpPr>
            <a:spLocks noGrp="1" noChangeAspect="1"/>
          </p:cNvSpPr>
          <p:nvPr>
            <p:ph type="pic" idx="16" hasCustomPrompt="1"/>
          </p:nvPr>
        </p:nvSpPr>
        <p:spPr>
          <a:xfrm>
            <a:off x="5601349" y="0"/>
            <a:ext cx="3542651" cy="6858000"/>
          </a:xfrm>
          <a:custGeom>
            <a:avLst/>
            <a:gdLst>
              <a:gd name="connsiteX0" fmla="*/ 4044771 w 4723534"/>
              <a:gd name="connsiteY0" fmla="*/ 6093451 h 6858000"/>
              <a:gd name="connsiteX1" fmla="*/ 4045742 w 4723534"/>
              <a:gd name="connsiteY1" fmla="*/ 6095312 h 6858000"/>
              <a:gd name="connsiteX2" fmla="*/ 4035428 w 4723534"/>
              <a:gd name="connsiteY2" fmla="*/ 6095447 h 6858000"/>
              <a:gd name="connsiteX3" fmla="*/ 4044771 w 4723534"/>
              <a:gd name="connsiteY3" fmla="*/ 6093451 h 6858000"/>
              <a:gd name="connsiteX4" fmla="*/ 4313376 w 4723534"/>
              <a:gd name="connsiteY4" fmla="*/ 6001876 h 6858000"/>
              <a:gd name="connsiteX5" fmla="*/ 4333057 w 4723534"/>
              <a:gd name="connsiteY5" fmla="*/ 6002555 h 6858000"/>
              <a:gd name="connsiteX6" fmla="*/ 4334056 w 4723534"/>
              <a:gd name="connsiteY6" fmla="*/ 6007226 h 6858000"/>
              <a:gd name="connsiteX7" fmla="*/ 4335053 w 4723534"/>
              <a:gd name="connsiteY7" fmla="*/ 6011898 h 6858000"/>
              <a:gd name="connsiteX8" fmla="*/ 4253651 w 4723534"/>
              <a:gd name="connsiteY8" fmla="*/ 6019520 h 6858000"/>
              <a:gd name="connsiteX9" fmla="*/ 4308706 w 4723534"/>
              <a:gd name="connsiteY9" fmla="*/ 6002875 h 6858000"/>
              <a:gd name="connsiteX10" fmla="*/ 4371425 w 4723534"/>
              <a:gd name="connsiteY10" fmla="*/ 5999243 h 6858000"/>
              <a:gd name="connsiteX11" fmla="*/ 4381959 w 4723534"/>
              <a:gd name="connsiteY11" fmla="*/ 5999606 h 6858000"/>
              <a:gd name="connsiteX12" fmla="*/ 4343399 w 4723534"/>
              <a:gd name="connsiteY12" fmla="*/ 6005230 h 6858000"/>
              <a:gd name="connsiteX13" fmla="*/ 4348069 w 4723534"/>
              <a:gd name="connsiteY13" fmla="*/ 6004231 h 6858000"/>
              <a:gd name="connsiteX14" fmla="*/ 4352740 w 4723534"/>
              <a:gd name="connsiteY14" fmla="*/ 6003234 h 6858000"/>
              <a:gd name="connsiteX15" fmla="*/ 4371425 w 4723534"/>
              <a:gd name="connsiteY15" fmla="*/ 5999243 h 6858000"/>
              <a:gd name="connsiteX16" fmla="*/ 4723534 w 4723534"/>
              <a:gd name="connsiteY16" fmla="*/ 5994954 h 6858000"/>
              <a:gd name="connsiteX17" fmla="*/ 4723534 w 4723534"/>
              <a:gd name="connsiteY17" fmla="*/ 6009082 h 6858000"/>
              <a:gd name="connsiteX18" fmla="*/ 4720073 w 4723534"/>
              <a:gd name="connsiteY18" fmla="*/ 6010839 h 6858000"/>
              <a:gd name="connsiteX19" fmla="*/ 4687335 w 4723534"/>
              <a:gd name="connsiteY19" fmla="*/ 6014782 h 6858000"/>
              <a:gd name="connsiteX20" fmla="*/ 4642621 w 4723534"/>
              <a:gd name="connsiteY20" fmla="*/ 6034102 h 6858000"/>
              <a:gd name="connsiteX21" fmla="*/ 4636952 w 4723534"/>
              <a:gd name="connsiteY21" fmla="*/ 6030429 h 6858000"/>
              <a:gd name="connsiteX22" fmla="*/ 4563214 w 4723534"/>
              <a:gd name="connsiteY22" fmla="*/ 6051067 h 6858000"/>
              <a:gd name="connsiteX23" fmla="*/ 4553871 w 4723534"/>
              <a:gd name="connsiteY23" fmla="*/ 6053063 h 6858000"/>
              <a:gd name="connsiteX24" fmla="*/ 4552873 w 4723534"/>
              <a:gd name="connsiteY24" fmla="*/ 6048393 h 6858000"/>
              <a:gd name="connsiteX25" fmla="*/ 4547205 w 4723534"/>
              <a:gd name="connsiteY25" fmla="*/ 6044719 h 6858000"/>
              <a:gd name="connsiteX26" fmla="*/ 4543531 w 4723534"/>
              <a:gd name="connsiteY26" fmla="*/ 6050388 h 6858000"/>
              <a:gd name="connsiteX27" fmla="*/ 4494145 w 4723534"/>
              <a:gd name="connsiteY27" fmla="*/ 6070708 h 6858000"/>
              <a:gd name="connsiteX28" fmla="*/ 4478137 w 4723534"/>
              <a:gd name="connsiteY28" fmla="*/ 6064359 h 6858000"/>
              <a:gd name="connsiteX29" fmla="*/ 4479134 w 4723534"/>
              <a:gd name="connsiteY29" fmla="*/ 6069030 h 6858000"/>
              <a:gd name="connsiteX30" fmla="*/ 4459453 w 4723534"/>
              <a:gd name="connsiteY30" fmla="*/ 6068351 h 6858000"/>
              <a:gd name="connsiteX31" fmla="*/ 4432425 w 4723534"/>
              <a:gd name="connsiteY31" fmla="*/ 6079010 h 6858000"/>
              <a:gd name="connsiteX32" fmla="*/ 4404399 w 4723534"/>
              <a:gd name="connsiteY32" fmla="*/ 6084998 h 6858000"/>
              <a:gd name="connsiteX33" fmla="*/ 4394059 w 4723534"/>
              <a:gd name="connsiteY33" fmla="*/ 6082323 h 6858000"/>
              <a:gd name="connsiteX34" fmla="*/ 4379047 w 4723534"/>
              <a:gd name="connsiteY34" fmla="*/ 6080645 h 6858000"/>
              <a:gd name="connsiteX35" fmla="*/ 4374376 w 4723534"/>
              <a:gd name="connsiteY35" fmla="*/ 6081644 h 6858000"/>
              <a:gd name="connsiteX36" fmla="*/ 4292971 w 4723534"/>
              <a:gd name="connsiteY36" fmla="*/ 6089266 h 6858000"/>
              <a:gd name="connsiteX37" fmla="*/ 4193882 w 4723534"/>
              <a:gd name="connsiteY37" fmla="*/ 6105553 h 6858000"/>
              <a:gd name="connsiteX38" fmla="*/ 4184541 w 4723534"/>
              <a:gd name="connsiteY38" fmla="*/ 6107549 h 6858000"/>
              <a:gd name="connsiteX39" fmla="*/ 4178872 w 4723534"/>
              <a:gd name="connsiteY39" fmla="*/ 6103875 h 6858000"/>
              <a:gd name="connsiteX40" fmla="*/ 4174201 w 4723534"/>
              <a:gd name="connsiteY40" fmla="*/ 6104874 h 6858000"/>
              <a:gd name="connsiteX41" fmla="*/ 4146175 w 4723534"/>
              <a:gd name="connsiteY41" fmla="*/ 6110861 h 6858000"/>
              <a:gd name="connsiteX42" fmla="*/ 4141503 w 4723534"/>
              <a:gd name="connsiteY42" fmla="*/ 6111859 h 6858000"/>
              <a:gd name="connsiteX43" fmla="*/ 4135835 w 4723534"/>
              <a:gd name="connsiteY43" fmla="*/ 6108185 h 6858000"/>
              <a:gd name="connsiteX44" fmla="*/ 4131163 w 4723534"/>
              <a:gd name="connsiteY44" fmla="*/ 6109183 h 6858000"/>
              <a:gd name="connsiteX45" fmla="*/ 4092798 w 4723534"/>
              <a:gd name="connsiteY45" fmla="*/ 6112497 h 6858000"/>
              <a:gd name="connsiteX46" fmla="*/ 4082458 w 4723534"/>
              <a:gd name="connsiteY46" fmla="*/ 6109821 h 6858000"/>
              <a:gd name="connsiteX47" fmla="*/ 4052435 w 4723534"/>
              <a:gd name="connsiteY47" fmla="*/ 6106468 h 6858000"/>
              <a:gd name="connsiteX48" fmla="*/ 4053433 w 4723534"/>
              <a:gd name="connsiteY48" fmla="*/ 6111138 h 6858000"/>
              <a:gd name="connsiteX49" fmla="*/ 4043093 w 4723534"/>
              <a:gd name="connsiteY49" fmla="*/ 6108462 h 6858000"/>
              <a:gd name="connsiteX50" fmla="*/ 4049935 w 4723534"/>
              <a:gd name="connsiteY50" fmla="*/ 6103338 h 6858000"/>
              <a:gd name="connsiteX51" fmla="*/ 4045742 w 4723534"/>
              <a:gd name="connsiteY51" fmla="*/ 6095312 h 6858000"/>
              <a:gd name="connsiteX52" fmla="*/ 4059782 w 4723534"/>
              <a:gd name="connsiteY52" fmla="*/ 6095129 h 6858000"/>
              <a:gd name="connsiteX53" fmla="*/ 4208575 w 4723534"/>
              <a:gd name="connsiteY53" fmla="*/ 6082877 h 6858000"/>
              <a:gd name="connsiteX54" fmla="*/ 4574233 w 4723534"/>
              <a:gd name="connsiteY54" fmla="*/ 6034059 h 6858000"/>
              <a:gd name="connsiteX55" fmla="*/ 4653639 w 4723534"/>
              <a:gd name="connsiteY55" fmla="*/ 6017096 h 6858000"/>
              <a:gd name="connsiteX56" fmla="*/ 4666657 w 4723534"/>
              <a:gd name="connsiteY56" fmla="*/ 6009430 h 6858000"/>
              <a:gd name="connsiteX57" fmla="*/ 4671326 w 4723534"/>
              <a:gd name="connsiteY57" fmla="*/ 6008432 h 6858000"/>
              <a:gd name="connsiteX58" fmla="*/ 4680669 w 4723534"/>
              <a:gd name="connsiteY58" fmla="*/ 6006436 h 6858000"/>
              <a:gd name="connsiteX59" fmla="*/ 4434660 w 4723534"/>
              <a:gd name="connsiteY59" fmla="*/ 5991919 h 6858000"/>
              <a:gd name="connsiteX60" fmla="*/ 4395777 w 4723534"/>
              <a:gd name="connsiteY60" fmla="*/ 5998924 h 6858000"/>
              <a:gd name="connsiteX61" fmla="*/ 4391107 w 4723534"/>
              <a:gd name="connsiteY61" fmla="*/ 5999922 h 6858000"/>
              <a:gd name="connsiteX62" fmla="*/ 4381959 w 4723534"/>
              <a:gd name="connsiteY62" fmla="*/ 5999606 h 6858000"/>
              <a:gd name="connsiteX63" fmla="*/ 2418715 w 4723534"/>
              <a:gd name="connsiteY63" fmla="*/ 5683798 h 6858000"/>
              <a:gd name="connsiteX64" fmla="*/ 2423109 w 4723534"/>
              <a:gd name="connsiteY64" fmla="*/ 5687744 h 6858000"/>
              <a:gd name="connsiteX65" fmla="*/ 2419712 w 4723534"/>
              <a:gd name="connsiteY65" fmla="*/ 5688470 h 6858000"/>
              <a:gd name="connsiteX66" fmla="*/ 2418715 w 4723534"/>
              <a:gd name="connsiteY66" fmla="*/ 5683798 h 6858000"/>
              <a:gd name="connsiteX67" fmla="*/ 4512474 w 4723534"/>
              <a:gd name="connsiteY67" fmla="*/ 5165146 h 6858000"/>
              <a:gd name="connsiteX68" fmla="*/ 4513179 w 4723534"/>
              <a:gd name="connsiteY68" fmla="*/ 5165335 h 6858000"/>
              <a:gd name="connsiteX69" fmla="*/ 4508315 w 4723534"/>
              <a:gd name="connsiteY69" fmla="*/ 5167547 h 6858000"/>
              <a:gd name="connsiteX70" fmla="*/ 4512474 w 4723534"/>
              <a:gd name="connsiteY70" fmla="*/ 5165146 h 6858000"/>
              <a:gd name="connsiteX71" fmla="*/ 4373541 w 4723534"/>
              <a:gd name="connsiteY71" fmla="*/ 5128612 h 6858000"/>
              <a:gd name="connsiteX72" fmla="*/ 4362165 w 4723534"/>
              <a:gd name="connsiteY72" fmla="*/ 5131201 h 6858000"/>
              <a:gd name="connsiteX73" fmla="*/ 4370545 w 4723534"/>
              <a:gd name="connsiteY73" fmla="*/ 5130631 h 6858000"/>
              <a:gd name="connsiteX74" fmla="*/ 3626785 w 4723534"/>
              <a:gd name="connsiteY74" fmla="*/ 5124711 h 6858000"/>
              <a:gd name="connsiteX75" fmla="*/ 3639907 w 4723534"/>
              <a:gd name="connsiteY75" fmla="*/ 5128227 h 6858000"/>
              <a:gd name="connsiteX76" fmla="*/ 3629186 w 4723534"/>
              <a:gd name="connsiteY76" fmla="*/ 5128871 h 6858000"/>
              <a:gd name="connsiteX77" fmla="*/ 3625905 w 4723534"/>
              <a:gd name="connsiteY77" fmla="*/ 5127992 h 6858000"/>
              <a:gd name="connsiteX78" fmla="*/ 3622627 w 4723534"/>
              <a:gd name="connsiteY78" fmla="*/ 5127114 h 6858000"/>
              <a:gd name="connsiteX79" fmla="*/ 3619346 w 4723534"/>
              <a:gd name="connsiteY79" fmla="*/ 5126234 h 6858000"/>
              <a:gd name="connsiteX80" fmla="*/ 3626785 w 4723534"/>
              <a:gd name="connsiteY80" fmla="*/ 5124711 h 6858000"/>
              <a:gd name="connsiteX81" fmla="*/ 3360612 w 4723534"/>
              <a:gd name="connsiteY81" fmla="*/ 5081517 h 6858000"/>
              <a:gd name="connsiteX82" fmla="*/ 3363892 w 4723534"/>
              <a:gd name="connsiteY82" fmla="*/ 5082396 h 6858000"/>
              <a:gd name="connsiteX83" fmla="*/ 3359734 w 4723534"/>
              <a:gd name="connsiteY83" fmla="*/ 5084797 h 6858000"/>
              <a:gd name="connsiteX84" fmla="*/ 3360612 w 4723534"/>
              <a:gd name="connsiteY84" fmla="*/ 5081517 h 6858000"/>
              <a:gd name="connsiteX85" fmla="*/ 4723534 w 4723534"/>
              <a:gd name="connsiteY85" fmla="*/ 5077111 h 6858000"/>
              <a:gd name="connsiteX86" fmla="*/ 4723534 w 4723534"/>
              <a:gd name="connsiteY86" fmla="*/ 5079337 h 6858000"/>
              <a:gd name="connsiteX87" fmla="*/ 4721486 w 4723534"/>
              <a:gd name="connsiteY87" fmla="*/ 5080520 h 6858000"/>
              <a:gd name="connsiteX88" fmla="*/ 4722601 w 4723534"/>
              <a:gd name="connsiteY88" fmla="*/ 5063239 h 6858000"/>
              <a:gd name="connsiteX89" fmla="*/ 4721722 w 4723534"/>
              <a:gd name="connsiteY89" fmla="*/ 5066520 h 6858000"/>
              <a:gd name="connsiteX90" fmla="*/ 4720843 w 4723534"/>
              <a:gd name="connsiteY90" fmla="*/ 5069800 h 6858000"/>
              <a:gd name="connsiteX91" fmla="*/ 4723534 w 4723534"/>
              <a:gd name="connsiteY91" fmla="*/ 5068246 h 6858000"/>
              <a:gd name="connsiteX92" fmla="*/ 4723534 w 4723534"/>
              <a:gd name="connsiteY92" fmla="*/ 5073510 h 6858000"/>
              <a:gd name="connsiteX93" fmla="*/ 4722943 w 4723534"/>
              <a:gd name="connsiteY93" fmla="*/ 5073439 h 6858000"/>
              <a:gd name="connsiteX94" fmla="*/ 4707487 w 4723534"/>
              <a:gd name="connsiteY94" fmla="*/ 5080284 h 6858000"/>
              <a:gd name="connsiteX95" fmla="*/ 4711646 w 4723534"/>
              <a:gd name="connsiteY95" fmla="*/ 5077883 h 6858000"/>
              <a:gd name="connsiteX96" fmla="*/ 4708366 w 4723534"/>
              <a:gd name="connsiteY96" fmla="*/ 5077005 h 6858000"/>
              <a:gd name="connsiteX97" fmla="*/ 4705085 w 4723534"/>
              <a:gd name="connsiteY97" fmla="*/ 5076124 h 6858000"/>
              <a:gd name="connsiteX98" fmla="*/ 4704207 w 4723534"/>
              <a:gd name="connsiteY98" fmla="*/ 5079404 h 6858000"/>
              <a:gd name="connsiteX99" fmla="*/ 4700046 w 4723534"/>
              <a:gd name="connsiteY99" fmla="*/ 5081805 h 6858000"/>
              <a:gd name="connsiteX100" fmla="*/ 4700927 w 4723534"/>
              <a:gd name="connsiteY100" fmla="*/ 5078525 h 6858000"/>
              <a:gd name="connsiteX101" fmla="*/ 4696767 w 4723534"/>
              <a:gd name="connsiteY101" fmla="*/ 5080927 h 6858000"/>
              <a:gd name="connsiteX102" fmla="*/ 4693487 w 4723534"/>
              <a:gd name="connsiteY102" fmla="*/ 5080048 h 6858000"/>
              <a:gd name="connsiteX103" fmla="*/ 4722601 w 4723534"/>
              <a:gd name="connsiteY103" fmla="*/ 5063239 h 6858000"/>
              <a:gd name="connsiteX104" fmla="*/ 3200777 w 4723534"/>
              <a:gd name="connsiteY104" fmla="*/ 5049024 h 6858000"/>
              <a:gd name="connsiteX105" fmla="*/ 3203804 w 4723534"/>
              <a:gd name="connsiteY105" fmla="*/ 5050048 h 6858000"/>
              <a:gd name="connsiteX106" fmla="*/ 3200523 w 4723534"/>
              <a:gd name="connsiteY106" fmla="*/ 5049169 h 6858000"/>
              <a:gd name="connsiteX107" fmla="*/ 3219693 w 4723534"/>
              <a:gd name="connsiteY107" fmla="*/ 5047769 h 6858000"/>
              <a:gd name="connsiteX108" fmla="*/ 3228523 w 4723534"/>
              <a:gd name="connsiteY108" fmla="*/ 5049640 h 6858000"/>
              <a:gd name="connsiteX109" fmla="*/ 3230924 w 4723534"/>
              <a:gd name="connsiteY109" fmla="*/ 5053799 h 6858000"/>
              <a:gd name="connsiteX110" fmla="*/ 3234205 w 4723534"/>
              <a:gd name="connsiteY110" fmla="*/ 5054678 h 6858000"/>
              <a:gd name="connsiteX111" fmla="*/ 3236606 w 4723534"/>
              <a:gd name="connsiteY111" fmla="*/ 5058838 h 6858000"/>
              <a:gd name="connsiteX112" fmla="*/ 3239886 w 4723534"/>
              <a:gd name="connsiteY112" fmla="*/ 5059716 h 6858000"/>
              <a:gd name="connsiteX113" fmla="*/ 3240766 w 4723534"/>
              <a:gd name="connsiteY113" fmla="*/ 5056436 h 6858000"/>
              <a:gd name="connsiteX114" fmla="*/ 3267886 w 4723534"/>
              <a:gd name="connsiteY114" fmla="*/ 5060188 h 6858000"/>
              <a:gd name="connsiteX115" fmla="*/ 3267006 w 4723534"/>
              <a:gd name="connsiteY115" fmla="*/ 5063467 h 6858000"/>
              <a:gd name="connsiteX116" fmla="*/ 3273569 w 4723534"/>
              <a:gd name="connsiteY116" fmla="*/ 5065226 h 6858000"/>
              <a:gd name="connsiteX117" fmla="*/ 3276848 w 4723534"/>
              <a:gd name="connsiteY117" fmla="*/ 5066104 h 6858000"/>
              <a:gd name="connsiteX118" fmla="*/ 3308771 w 4723534"/>
              <a:gd name="connsiteY118" fmla="*/ 5078174 h 6858000"/>
              <a:gd name="connsiteX119" fmla="*/ 3309651 w 4723534"/>
              <a:gd name="connsiteY119" fmla="*/ 5074894 h 6858000"/>
              <a:gd name="connsiteX120" fmla="*/ 3312052 w 4723534"/>
              <a:gd name="connsiteY120" fmla="*/ 5079053 h 6858000"/>
              <a:gd name="connsiteX121" fmla="*/ 3316211 w 4723534"/>
              <a:gd name="connsiteY121" fmla="*/ 5076651 h 6858000"/>
              <a:gd name="connsiteX122" fmla="*/ 3335893 w 4723534"/>
              <a:gd name="connsiteY122" fmla="*/ 5081925 h 6858000"/>
              <a:gd name="connsiteX123" fmla="*/ 3346612 w 4723534"/>
              <a:gd name="connsiteY123" fmla="*/ 5081283 h 6858000"/>
              <a:gd name="connsiteX124" fmla="*/ 3349015 w 4723534"/>
              <a:gd name="connsiteY124" fmla="*/ 5085441 h 6858000"/>
              <a:gd name="connsiteX125" fmla="*/ 3354053 w 4723534"/>
              <a:gd name="connsiteY125" fmla="*/ 5079760 h 6858000"/>
              <a:gd name="connsiteX126" fmla="*/ 3353173 w 4723534"/>
              <a:gd name="connsiteY126" fmla="*/ 5083040 h 6858000"/>
              <a:gd name="connsiteX127" fmla="*/ 3356453 w 4723534"/>
              <a:gd name="connsiteY127" fmla="*/ 5083919 h 6858000"/>
              <a:gd name="connsiteX128" fmla="*/ 3359734 w 4723534"/>
              <a:gd name="connsiteY128" fmla="*/ 5084797 h 6858000"/>
              <a:gd name="connsiteX129" fmla="*/ 3363013 w 4723534"/>
              <a:gd name="connsiteY129" fmla="*/ 5085677 h 6858000"/>
              <a:gd name="connsiteX130" fmla="*/ 3366295 w 4723534"/>
              <a:gd name="connsiteY130" fmla="*/ 5086556 h 6858000"/>
              <a:gd name="connsiteX131" fmla="*/ 3371975 w 4723534"/>
              <a:gd name="connsiteY131" fmla="*/ 5091594 h 6858000"/>
              <a:gd name="connsiteX132" fmla="*/ 3379415 w 4723534"/>
              <a:gd name="connsiteY132" fmla="*/ 5090071 h 6858000"/>
              <a:gd name="connsiteX133" fmla="*/ 3398218 w 4723534"/>
              <a:gd name="connsiteY133" fmla="*/ 5098625 h 6858000"/>
              <a:gd name="connsiteX134" fmla="*/ 3338294 w 4723534"/>
              <a:gd name="connsiteY134" fmla="*/ 5086085 h 6858000"/>
              <a:gd name="connsiteX135" fmla="*/ 3309415 w 4723534"/>
              <a:gd name="connsiteY135" fmla="*/ 5088893 h 6858000"/>
              <a:gd name="connsiteX136" fmla="*/ 3275734 w 4723534"/>
              <a:gd name="connsiteY136" fmla="*/ 5083385 h 6858000"/>
              <a:gd name="connsiteX137" fmla="*/ 3221727 w 4723534"/>
              <a:gd name="connsiteY137" fmla="*/ 5061883 h 6858000"/>
              <a:gd name="connsiteX138" fmla="*/ 3225887 w 4723534"/>
              <a:gd name="connsiteY138" fmla="*/ 5059480 h 6858000"/>
              <a:gd name="connsiteX139" fmla="*/ 3222606 w 4723534"/>
              <a:gd name="connsiteY139" fmla="*/ 5058602 h 6858000"/>
              <a:gd name="connsiteX140" fmla="*/ 3210364 w 4723534"/>
              <a:gd name="connsiteY140" fmla="*/ 5051805 h 6858000"/>
              <a:gd name="connsiteX141" fmla="*/ 3207083 w 4723534"/>
              <a:gd name="connsiteY141" fmla="*/ 5050927 h 6858000"/>
              <a:gd name="connsiteX142" fmla="*/ 3207921 w 4723534"/>
              <a:gd name="connsiteY142" fmla="*/ 5047800 h 6858000"/>
              <a:gd name="connsiteX143" fmla="*/ 3213235 w 4723534"/>
              <a:gd name="connsiteY143" fmla="*/ 5049498 h 6858000"/>
              <a:gd name="connsiteX144" fmla="*/ 3219693 w 4723534"/>
              <a:gd name="connsiteY144" fmla="*/ 5047769 h 6858000"/>
              <a:gd name="connsiteX145" fmla="*/ 3204682 w 4723534"/>
              <a:gd name="connsiteY145" fmla="*/ 5046768 h 6858000"/>
              <a:gd name="connsiteX146" fmla="*/ 3207964 w 4723534"/>
              <a:gd name="connsiteY146" fmla="*/ 5047647 h 6858000"/>
              <a:gd name="connsiteX147" fmla="*/ 3207921 w 4723534"/>
              <a:gd name="connsiteY147" fmla="*/ 5047800 h 6858000"/>
              <a:gd name="connsiteX148" fmla="*/ 1727225 w 4723534"/>
              <a:gd name="connsiteY148" fmla="*/ 5030520 h 6858000"/>
              <a:gd name="connsiteX149" fmla="*/ 1725536 w 4723534"/>
              <a:gd name="connsiteY149" fmla="*/ 5030881 h 6858000"/>
              <a:gd name="connsiteX150" fmla="*/ 1727974 w 4723534"/>
              <a:gd name="connsiteY150" fmla="*/ 5034027 h 6858000"/>
              <a:gd name="connsiteX151" fmla="*/ 1904088 w 4723534"/>
              <a:gd name="connsiteY151" fmla="*/ 4943893 h 6858000"/>
              <a:gd name="connsiteX152" fmla="*/ 1909757 w 4723534"/>
              <a:gd name="connsiteY152" fmla="*/ 4947566 h 6858000"/>
              <a:gd name="connsiteX153" fmla="*/ 1905087 w 4723534"/>
              <a:gd name="connsiteY153" fmla="*/ 4948563 h 6858000"/>
              <a:gd name="connsiteX154" fmla="*/ 2849427 w 4723534"/>
              <a:gd name="connsiteY154" fmla="*/ 4863682 h 6858000"/>
              <a:gd name="connsiteX155" fmla="*/ 2852706 w 4723534"/>
              <a:gd name="connsiteY155" fmla="*/ 4864560 h 6858000"/>
              <a:gd name="connsiteX156" fmla="*/ 2855987 w 4723534"/>
              <a:gd name="connsiteY156" fmla="*/ 4865440 h 6858000"/>
              <a:gd name="connsiteX157" fmla="*/ 2856769 w 4723534"/>
              <a:gd name="connsiteY157" fmla="*/ 4866135 h 6858000"/>
              <a:gd name="connsiteX158" fmla="*/ 2748506 w 4723534"/>
              <a:gd name="connsiteY158" fmla="*/ 4741714 h 6858000"/>
              <a:gd name="connsiteX159" fmla="*/ 2753001 w 4723534"/>
              <a:gd name="connsiteY159" fmla="*/ 4745754 h 6858000"/>
              <a:gd name="connsiteX160" fmla="*/ 2748356 w 4723534"/>
              <a:gd name="connsiteY160" fmla="*/ 4742283 h 6858000"/>
              <a:gd name="connsiteX161" fmla="*/ 2738573 w 4723534"/>
              <a:gd name="connsiteY161" fmla="*/ 4734114 h 6858000"/>
              <a:gd name="connsiteX162" fmla="*/ 2742497 w 4723534"/>
              <a:gd name="connsiteY162" fmla="*/ 4737906 h 6858000"/>
              <a:gd name="connsiteX163" fmla="*/ 2748356 w 4723534"/>
              <a:gd name="connsiteY163" fmla="*/ 4742283 h 6858000"/>
              <a:gd name="connsiteX164" fmla="*/ 2747627 w 4723534"/>
              <a:gd name="connsiteY164" fmla="*/ 4744994 h 6858000"/>
              <a:gd name="connsiteX165" fmla="*/ 2739545 w 4723534"/>
              <a:gd name="connsiteY165" fmla="*/ 4735796 h 6858000"/>
              <a:gd name="connsiteX166" fmla="*/ 2733528 w 4723534"/>
              <a:gd name="connsiteY166" fmla="*/ 4728433 h 6858000"/>
              <a:gd name="connsiteX167" fmla="*/ 2737143 w 4723534"/>
              <a:gd name="connsiteY167" fmla="*/ 4731638 h 6858000"/>
              <a:gd name="connsiteX168" fmla="*/ 2738573 w 4723534"/>
              <a:gd name="connsiteY168" fmla="*/ 4734114 h 6858000"/>
              <a:gd name="connsiteX169" fmla="*/ 2733769 w 4723534"/>
              <a:gd name="connsiteY169" fmla="*/ 4729470 h 6858000"/>
              <a:gd name="connsiteX170" fmla="*/ 2725781 w 4723534"/>
              <a:gd name="connsiteY170" fmla="*/ 4721561 h 6858000"/>
              <a:gd name="connsiteX171" fmla="*/ 2732341 w 4723534"/>
              <a:gd name="connsiteY171" fmla="*/ 4723320 h 6858000"/>
              <a:gd name="connsiteX172" fmla="*/ 2733528 w 4723534"/>
              <a:gd name="connsiteY172" fmla="*/ 4728433 h 6858000"/>
              <a:gd name="connsiteX173" fmla="*/ 2731462 w 4723534"/>
              <a:gd name="connsiteY173" fmla="*/ 4726600 h 6858000"/>
              <a:gd name="connsiteX174" fmla="*/ 2728183 w 4723534"/>
              <a:gd name="connsiteY174" fmla="*/ 4725721 h 6858000"/>
              <a:gd name="connsiteX175" fmla="*/ 2725781 w 4723534"/>
              <a:gd name="connsiteY175" fmla="*/ 4721561 h 6858000"/>
              <a:gd name="connsiteX176" fmla="*/ 3028405 w 4723534"/>
              <a:gd name="connsiteY176" fmla="*/ 4669808 h 6858000"/>
              <a:gd name="connsiteX177" fmla="*/ 3030752 w 4723534"/>
              <a:gd name="connsiteY177" fmla="*/ 4673522 h 6858000"/>
              <a:gd name="connsiteX178" fmla="*/ 3054617 w 4723534"/>
              <a:gd name="connsiteY178" fmla="*/ 4692835 h 6858000"/>
              <a:gd name="connsiteX179" fmla="*/ 3107225 w 4723534"/>
              <a:gd name="connsiteY179" fmla="*/ 4721282 h 6858000"/>
              <a:gd name="connsiteX180" fmla="*/ 3105246 w 4723534"/>
              <a:gd name="connsiteY180" fmla="*/ 4719661 h 6858000"/>
              <a:gd name="connsiteX181" fmla="*/ 3057715 w 4723534"/>
              <a:gd name="connsiteY181" fmla="*/ 4691376 h 6858000"/>
              <a:gd name="connsiteX182" fmla="*/ 2673360 w 4723534"/>
              <a:gd name="connsiteY182" fmla="*/ 4654778 h 6858000"/>
              <a:gd name="connsiteX183" fmla="*/ 2678648 w 4723534"/>
              <a:gd name="connsiteY183" fmla="*/ 4660537 h 6858000"/>
              <a:gd name="connsiteX184" fmla="*/ 2678411 w 4723534"/>
              <a:gd name="connsiteY184" fmla="*/ 4660527 h 6858000"/>
              <a:gd name="connsiteX185" fmla="*/ 2673360 w 4723534"/>
              <a:gd name="connsiteY185" fmla="*/ 4654778 h 6858000"/>
              <a:gd name="connsiteX186" fmla="*/ 2988071 w 4723534"/>
              <a:gd name="connsiteY186" fmla="*/ 4640127 h 6858000"/>
              <a:gd name="connsiteX187" fmla="*/ 2993758 w 4723534"/>
              <a:gd name="connsiteY187" fmla="*/ 4645670 h 6858000"/>
              <a:gd name="connsiteX188" fmla="*/ 3002041 w 4723534"/>
              <a:gd name="connsiteY188" fmla="*/ 4651387 h 6858000"/>
              <a:gd name="connsiteX189" fmla="*/ 3003476 w 4723534"/>
              <a:gd name="connsiteY189" fmla="*/ 4651462 h 6858000"/>
              <a:gd name="connsiteX190" fmla="*/ 2964415 w 4723534"/>
              <a:gd name="connsiteY190" fmla="*/ 4622718 h 6858000"/>
              <a:gd name="connsiteX191" fmla="*/ 2964410 w 4723534"/>
              <a:gd name="connsiteY191" fmla="*/ 4622737 h 6858000"/>
              <a:gd name="connsiteX192" fmla="*/ 2964457 w 4723534"/>
              <a:gd name="connsiteY192" fmla="*/ 4622750 h 6858000"/>
              <a:gd name="connsiteX193" fmla="*/ 2936215 w 4723534"/>
              <a:gd name="connsiteY193" fmla="*/ 4620923 h 6858000"/>
              <a:gd name="connsiteX194" fmla="*/ 2938890 w 4723534"/>
              <a:gd name="connsiteY194" fmla="*/ 4621639 h 6858000"/>
              <a:gd name="connsiteX195" fmla="*/ 2938711 w 4723534"/>
              <a:gd name="connsiteY195" fmla="*/ 4622308 h 6858000"/>
              <a:gd name="connsiteX196" fmla="*/ 2922025 w 4723534"/>
              <a:gd name="connsiteY196" fmla="*/ 4586750 h 6858000"/>
              <a:gd name="connsiteX197" fmla="*/ 2919078 w 4723534"/>
              <a:gd name="connsiteY197" fmla="*/ 4591214 h 6858000"/>
              <a:gd name="connsiteX198" fmla="*/ 2912519 w 4723534"/>
              <a:gd name="connsiteY198" fmla="*/ 4591609 h 6858000"/>
              <a:gd name="connsiteX199" fmla="*/ 2922311 w 4723534"/>
              <a:gd name="connsiteY199" fmla="*/ 4608585 h 6858000"/>
              <a:gd name="connsiteX200" fmla="*/ 2917677 w 4723534"/>
              <a:gd name="connsiteY200" fmla="*/ 4604474 h 6858000"/>
              <a:gd name="connsiteX201" fmla="*/ 2913043 w 4723534"/>
              <a:gd name="connsiteY201" fmla="*/ 4600361 h 6858000"/>
              <a:gd name="connsiteX202" fmla="*/ 2915001 w 4723534"/>
              <a:gd name="connsiteY202" fmla="*/ 4603756 h 6858000"/>
              <a:gd name="connsiteX203" fmla="*/ 2919635 w 4723534"/>
              <a:gd name="connsiteY203" fmla="*/ 4607868 h 6858000"/>
              <a:gd name="connsiteX204" fmla="*/ 2921593 w 4723534"/>
              <a:gd name="connsiteY204" fmla="*/ 4611263 h 6858000"/>
              <a:gd name="connsiteX205" fmla="*/ 2932821 w 4723534"/>
              <a:gd name="connsiteY205" fmla="*/ 4622883 h 6858000"/>
              <a:gd name="connsiteX206" fmla="*/ 2935497 w 4723534"/>
              <a:gd name="connsiteY206" fmla="*/ 4623599 h 6858000"/>
              <a:gd name="connsiteX207" fmla="*/ 2938172 w 4723534"/>
              <a:gd name="connsiteY207" fmla="*/ 4624317 h 6858000"/>
              <a:gd name="connsiteX208" fmla="*/ 2938711 w 4723534"/>
              <a:gd name="connsiteY208" fmla="*/ 4622308 h 6858000"/>
              <a:gd name="connsiteX209" fmla="*/ 2941207 w 4723534"/>
              <a:gd name="connsiteY209" fmla="*/ 4623695 h 6858000"/>
              <a:gd name="connsiteX210" fmla="*/ 2946201 w 4723534"/>
              <a:gd name="connsiteY210" fmla="*/ 4626469 h 6858000"/>
              <a:gd name="connsiteX211" fmla="*/ 2941761 w 4723534"/>
              <a:gd name="connsiteY211" fmla="*/ 4610927 h 6858000"/>
              <a:gd name="connsiteX212" fmla="*/ 2961733 w 4723534"/>
              <a:gd name="connsiteY212" fmla="*/ 4622018 h 6858000"/>
              <a:gd name="connsiteX213" fmla="*/ 2962703 w 4723534"/>
              <a:gd name="connsiteY213" fmla="*/ 4621458 h 6858000"/>
              <a:gd name="connsiteX214" fmla="*/ 2948426 w 4723534"/>
              <a:gd name="connsiteY214" fmla="*/ 4610952 h 6858000"/>
              <a:gd name="connsiteX215" fmla="*/ 2860394 w 4723534"/>
              <a:gd name="connsiteY215" fmla="*/ 4530255 h 6858000"/>
              <a:gd name="connsiteX216" fmla="*/ 2873925 w 4723534"/>
              <a:gd name="connsiteY216" fmla="*/ 4544310 h 6858000"/>
              <a:gd name="connsiteX217" fmla="*/ 2898368 w 4723534"/>
              <a:gd name="connsiteY217" fmla="*/ 4565066 h 6858000"/>
              <a:gd name="connsiteX218" fmla="*/ 2850179 w 4723534"/>
              <a:gd name="connsiteY218" fmla="*/ 4503144 h 6858000"/>
              <a:gd name="connsiteX219" fmla="*/ 2849725 w 4723534"/>
              <a:gd name="connsiteY219" fmla="*/ 4504837 h 6858000"/>
              <a:gd name="connsiteX220" fmla="*/ 2856363 w 4723534"/>
              <a:gd name="connsiteY220" fmla="*/ 4508236 h 6858000"/>
              <a:gd name="connsiteX221" fmla="*/ 2855786 w 4723534"/>
              <a:gd name="connsiteY221" fmla="*/ 4507515 h 6858000"/>
              <a:gd name="connsiteX222" fmla="*/ 2857490 w 4723534"/>
              <a:gd name="connsiteY222" fmla="*/ 4507973 h 6858000"/>
              <a:gd name="connsiteX223" fmla="*/ 2858176 w 4723534"/>
              <a:gd name="connsiteY223" fmla="*/ 4509163 h 6858000"/>
              <a:gd name="connsiteX224" fmla="*/ 2862899 w 4723534"/>
              <a:gd name="connsiteY224" fmla="*/ 4511580 h 6858000"/>
              <a:gd name="connsiteX225" fmla="*/ 2852855 w 4723534"/>
              <a:gd name="connsiteY225" fmla="*/ 4503860 h 6858000"/>
              <a:gd name="connsiteX226" fmla="*/ 2855786 w 4723534"/>
              <a:gd name="connsiteY226" fmla="*/ 4507515 h 6858000"/>
              <a:gd name="connsiteX227" fmla="*/ 2854813 w 4723534"/>
              <a:gd name="connsiteY227" fmla="*/ 4507255 h 6858000"/>
              <a:gd name="connsiteX228" fmla="*/ 2850179 w 4723534"/>
              <a:gd name="connsiteY228" fmla="*/ 4503144 h 6858000"/>
              <a:gd name="connsiteX229" fmla="*/ 1643525 w 4723534"/>
              <a:gd name="connsiteY229" fmla="*/ 4432993 h 6858000"/>
              <a:gd name="connsiteX230" fmla="*/ 1644522 w 4723534"/>
              <a:gd name="connsiteY230" fmla="*/ 4437664 h 6858000"/>
              <a:gd name="connsiteX231" fmla="*/ 1643326 w 4723534"/>
              <a:gd name="connsiteY231" fmla="*/ 4435630 h 6858000"/>
              <a:gd name="connsiteX232" fmla="*/ 2776939 w 4723534"/>
              <a:gd name="connsiteY232" fmla="*/ 4423240 h 6858000"/>
              <a:gd name="connsiteX233" fmla="*/ 2779311 w 4723534"/>
              <a:gd name="connsiteY233" fmla="*/ 4426396 h 6858000"/>
              <a:gd name="connsiteX234" fmla="*/ 2778899 w 4723534"/>
              <a:gd name="connsiteY234" fmla="*/ 4426634 h 6858000"/>
              <a:gd name="connsiteX235" fmla="*/ 2776939 w 4723534"/>
              <a:gd name="connsiteY235" fmla="*/ 4423240 h 6858000"/>
              <a:gd name="connsiteX236" fmla="*/ 2676789 w 4723534"/>
              <a:gd name="connsiteY236" fmla="*/ 4299837 h 6858000"/>
              <a:gd name="connsiteX237" fmla="*/ 2665036 w 4723534"/>
              <a:gd name="connsiteY237" fmla="*/ 4302598 h 6858000"/>
              <a:gd name="connsiteX238" fmla="*/ 2701549 w 4723534"/>
              <a:gd name="connsiteY238" fmla="*/ 4351370 h 6858000"/>
              <a:gd name="connsiteX239" fmla="*/ 2741629 w 4723534"/>
              <a:gd name="connsiteY239" fmla="*/ 4405167 h 6858000"/>
              <a:gd name="connsiteX240" fmla="*/ 2786537 w 4723534"/>
              <a:gd name="connsiteY240" fmla="*/ 4451645 h 6858000"/>
              <a:gd name="connsiteX241" fmla="*/ 2822178 w 4723534"/>
              <a:gd name="connsiteY241" fmla="*/ 4489900 h 6858000"/>
              <a:gd name="connsiteX242" fmla="*/ 2824137 w 4723534"/>
              <a:gd name="connsiteY242" fmla="*/ 4493294 h 6858000"/>
              <a:gd name="connsiteX243" fmla="*/ 2828771 w 4723534"/>
              <a:gd name="connsiteY243" fmla="*/ 4497407 h 6858000"/>
              <a:gd name="connsiteX244" fmla="*/ 2839192 w 4723534"/>
              <a:gd name="connsiteY244" fmla="*/ 4508233 h 6858000"/>
              <a:gd name="connsiteX245" fmla="*/ 2837891 w 4723534"/>
              <a:gd name="connsiteY245" fmla="*/ 4500449 h 6858000"/>
              <a:gd name="connsiteX246" fmla="*/ 2829489 w 4723534"/>
              <a:gd name="connsiteY246" fmla="*/ 4494729 h 6858000"/>
              <a:gd name="connsiteX247" fmla="*/ 2832164 w 4723534"/>
              <a:gd name="connsiteY247" fmla="*/ 4495445 h 6858000"/>
              <a:gd name="connsiteX248" fmla="*/ 2827529 w 4723534"/>
              <a:gd name="connsiteY248" fmla="*/ 4491333 h 6858000"/>
              <a:gd name="connsiteX249" fmla="*/ 2825572 w 4723534"/>
              <a:gd name="connsiteY249" fmla="*/ 4487938 h 6858000"/>
              <a:gd name="connsiteX250" fmla="*/ 2779311 w 4723534"/>
              <a:gd name="connsiteY250" fmla="*/ 4426396 h 6858000"/>
              <a:gd name="connsiteX251" fmla="*/ 2782293 w 4723534"/>
              <a:gd name="connsiteY251" fmla="*/ 4424673 h 6858000"/>
              <a:gd name="connsiteX252" fmla="*/ 2779616 w 4723534"/>
              <a:gd name="connsiteY252" fmla="*/ 4423956 h 6858000"/>
              <a:gd name="connsiteX253" fmla="*/ 2776939 w 4723534"/>
              <a:gd name="connsiteY253" fmla="*/ 4423240 h 6858000"/>
              <a:gd name="connsiteX254" fmla="*/ 2774981 w 4723534"/>
              <a:gd name="connsiteY254" fmla="*/ 4419843 h 6858000"/>
              <a:gd name="connsiteX255" fmla="*/ 2765190 w 4723534"/>
              <a:gd name="connsiteY255" fmla="*/ 4402868 h 6858000"/>
              <a:gd name="connsiteX256" fmla="*/ 2766430 w 4723534"/>
              <a:gd name="connsiteY256" fmla="*/ 4408940 h 6858000"/>
              <a:gd name="connsiteX257" fmla="*/ 2763755 w 4723534"/>
              <a:gd name="connsiteY257" fmla="*/ 4408224 h 6858000"/>
              <a:gd name="connsiteX258" fmla="*/ 2761078 w 4723534"/>
              <a:gd name="connsiteY258" fmla="*/ 4407507 h 6858000"/>
              <a:gd name="connsiteX259" fmla="*/ 2763037 w 4723534"/>
              <a:gd name="connsiteY259" fmla="*/ 4410902 h 6858000"/>
              <a:gd name="connsiteX260" fmla="*/ 2747175 w 4723534"/>
              <a:gd name="connsiteY260" fmla="*/ 4395170 h 6858000"/>
              <a:gd name="connsiteX261" fmla="*/ 2749852 w 4723534"/>
              <a:gd name="connsiteY261" fmla="*/ 4395886 h 6858000"/>
              <a:gd name="connsiteX262" fmla="*/ 2751809 w 4723534"/>
              <a:gd name="connsiteY262" fmla="*/ 4399282 h 6858000"/>
              <a:gd name="connsiteX263" fmla="*/ 2754485 w 4723534"/>
              <a:gd name="connsiteY263" fmla="*/ 4399999 h 6858000"/>
              <a:gd name="connsiteX264" fmla="*/ 2750569 w 4723534"/>
              <a:gd name="connsiteY264" fmla="*/ 4393208 h 6858000"/>
              <a:gd name="connsiteX265" fmla="*/ 2748611 w 4723534"/>
              <a:gd name="connsiteY265" fmla="*/ 4389814 h 6858000"/>
              <a:gd name="connsiteX266" fmla="*/ 2736338 w 4723534"/>
              <a:gd name="connsiteY266" fmla="*/ 4360691 h 6858000"/>
              <a:gd name="connsiteX267" fmla="*/ 2722327 w 4723534"/>
              <a:gd name="connsiteY267" fmla="*/ 4344738 h 6858000"/>
              <a:gd name="connsiteX268" fmla="*/ 2716857 w 4723534"/>
              <a:gd name="connsiteY268" fmla="*/ 4339970 h 6858000"/>
              <a:gd name="connsiteX269" fmla="*/ 2703428 w 4723534"/>
              <a:gd name="connsiteY269" fmla="*/ 4336022 h 6858000"/>
              <a:gd name="connsiteX270" fmla="*/ 2688247 w 4723534"/>
              <a:gd name="connsiteY270" fmla="*/ 4319673 h 6858000"/>
              <a:gd name="connsiteX271" fmla="*/ 2677451 w 4723534"/>
              <a:gd name="connsiteY271" fmla="*/ 4300826 h 6858000"/>
              <a:gd name="connsiteX272" fmla="*/ 2337159 w 4723534"/>
              <a:gd name="connsiteY272" fmla="*/ 4269366 h 6858000"/>
              <a:gd name="connsiteX273" fmla="*/ 2339560 w 4723534"/>
              <a:gd name="connsiteY273" fmla="*/ 4273526 h 6858000"/>
              <a:gd name="connsiteX274" fmla="*/ 2339523 w 4723534"/>
              <a:gd name="connsiteY274" fmla="*/ 4273662 h 6858000"/>
              <a:gd name="connsiteX275" fmla="*/ 1526874 w 4723534"/>
              <a:gd name="connsiteY275" fmla="*/ 4252779 h 6858000"/>
              <a:gd name="connsiteX276" fmla="*/ 1534539 w 4723534"/>
              <a:gd name="connsiteY276" fmla="*/ 4265793 h 6858000"/>
              <a:gd name="connsiteX277" fmla="*/ 1529869 w 4723534"/>
              <a:gd name="connsiteY277" fmla="*/ 4266791 h 6858000"/>
              <a:gd name="connsiteX278" fmla="*/ 2351864 w 4723534"/>
              <a:gd name="connsiteY278" fmla="*/ 4227601 h 6858000"/>
              <a:gd name="connsiteX279" fmla="*/ 2354365 w 4723534"/>
              <a:gd name="connsiteY279" fmla="*/ 4231786 h 6858000"/>
              <a:gd name="connsiteX280" fmla="*/ 2354267 w 4723534"/>
              <a:gd name="connsiteY280" fmla="*/ 4231761 h 6858000"/>
              <a:gd name="connsiteX281" fmla="*/ 2351864 w 4723534"/>
              <a:gd name="connsiteY281" fmla="*/ 4227601 h 6858000"/>
              <a:gd name="connsiteX282" fmla="*/ 1243863 w 4723534"/>
              <a:gd name="connsiteY282" fmla="*/ 4048308 h 6858000"/>
              <a:gd name="connsiteX283" fmla="*/ 1243853 w 4723534"/>
              <a:gd name="connsiteY283" fmla="*/ 4048690 h 6858000"/>
              <a:gd name="connsiteX284" fmla="*/ 1244017 w 4723534"/>
              <a:gd name="connsiteY284" fmla="*/ 4049024 h 6858000"/>
              <a:gd name="connsiteX285" fmla="*/ 1431945 w 4723534"/>
              <a:gd name="connsiteY285" fmla="*/ 4014196 h 6858000"/>
              <a:gd name="connsiteX286" fmla="*/ 1434938 w 4723534"/>
              <a:gd name="connsiteY286" fmla="*/ 4028209 h 6858000"/>
              <a:gd name="connsiteX287" fmla="*/ 1428273 w 4723534"/>
              <a:gd name="connsiteY287" fmla="*/ 4019865 h 6858000"/>
              <a:gd name="connsiteX288" fmla="*/ 1431945 w 4723534"/>
              <a:gd name="connsiteY288" fmla="*/ 4014196 h 6858000"/>
              <a:gd name="connsiteX289" fmla="*/ 1496703 w 4723534"/>
              <a:gd name="connsiteY289" fmla="*/ 3951518 h 6858000"/>
              <a:gd name="connsiteX290" fmla="*/ 1502371 w 4723534"/>
              <a:gd name="connsiteY290" fmla="*/ 3955191 h 6858000"/>
              <a:gd name="connsiteX291" fmla="*/ 1498697 w 4723534"/>
              <a:gd name="connsiteY291" fmla="*/ 3960861 h 6858000"/>
              <a:gd name="connsiteX292" fmla="*/ 1496703 w 4723534"/>
              <a:gd name="connsiteY292" fmla="*/ 3951518 h 6858000"/>
              <a:gd name="connsiteX293" fmla="*/ 2081274 w 4723534"/>
              <a:gd name="connsiteY293" fmla="*/ 3919538 h 6858000"/>
              <a:gd name="connsiteX294" fmla="*/ 2082728 w 4723534"/>
              <a:gd name="connsiteY294" fmla="*/ 3919927 h 6858000"/>
              <a:gd name="connsiteX295" fmla="*/ 2081850 w 4723534"/>
              <a:gd name="connsiteY295" fmla="*/ 3923208 h 6858000"/>
              <a:gd name="connsiteX296" fmla="*/ 2531063 w 4723534"/>
              <a:gd name="connsiteY296" fmla="*/ 3675825 h 6858000"/>
              <a:gd name="connsiteX297" fmla="*/ 2572765 w 4723534"/>
              <a:gd name="connsiteY297" fmla="*/ 3812143 h 6858000"/>
              <a:gd name="connsiteX298" fmla="*/ 2619585 w 4723534"/>
              <a:gd name="connsiteY298" fmla="*/ 3940039 h 6858000"/>
              <a:gd name="connsiteX299" fmla="*/ 2689216 w 4723534"/>
              <a:gd name="connsiteY299" fmla="*/ 4071055 h 6858000"/>
              <a:gd name="connsiteX300" fmla="*/ 2731894 w 4723534"/>
              <a:gd name="connsiteY300" fmla="*/ 4145620 h 6858000"/>
              <a:gd name="connsiteX301" fmla="*/ 2736797 w 4723534"/>
              <a:gd name="connsiteY301" fmla="*/ 4151516 h 6858000"/>
              <a:gd name="connsiteX302" fmla="*/ 2736150 w 4723534"/>
              <a:gd name="connsiteY302" fmla="*/ 4154286 h 6858000"/>
              <a:gd name="connsiteX303" fmla="*/ 2761162 w 4723534"/>
              <a:gd name="connsiteY303" fmla="*/ 4192307 h 6858000"/>
              <a:gd name="connsiteX304" fmla="*/ 2734027 w 4723534"/>
              <a:gd name="connsiteY304" fmla="*/ 4159027 h 6858000"/>
              <a:gd name="connsiteX305" fmla="*/ 2727501 w 4723534"/>
              <a:gd name="connsiteY305" fmla="*/ 4162023 h 6858000"/>
              <a:gd name="connsiteX306" fmla="*/ 2719561 w 4723534"/>
              <a:gd name="connsiteY306" fmla="*/ 4158874 h 6858000"/>
              <a:gd name="connsiteX307" fmla="*/ 2694323 w 4723534"/>
              <a:gd name="connsiteY307" fmla="*/ 4128398 h 6858000"/>
              <a:gd name="connsiteX308" fmla="*/ 2638432 w 4723534"/>
              <a:gd name="connsiteY308" fmla="*/ 4030019 h 6858000"/>
              <a:gd name="connsiteX309" fmla="*/ 2616715 w 4723534"/>
              <a:gd name="connsiteY309" fmla="*/ 3986397 h 6858000"/>
              <a:gd name="connsiteX310" fmla="*/ 2616051 w 4723534"/>
              <a:gd name="connsiteY310" fmla="*/ 3985283 h 6858000"/>
              <a:gd name="connsiteX311" fmla="*/ 2614788 w 4723534"/>
              <a:gd name="connsiteY311" fmla="*/ 3982527 h 6858000"/>
              <a:gd name="connsiteX312" fmla="*/ 2613003 w 4723534"/>
              <a:gd name="connsiteY312" fmla="*/ 3978941 h 6858000"/>
              <a:gd name="connsiteX313" fmla="*/ 2612430 w 4723534"/>
              <a:gd name="connsiteY313" fmla="*/ 3977382 h 6858000"/>
              <a:gd name="connsiteX314" fmla="*/ 2590101 w 4723534"/>
              <a:gd name="connsiteY314" fmla="*/ 3928646 h 6858000"/>
              <a:gd name="connsiteX315" fmla="*/ 2588278 w 4723534"/>
              <a:gd name="connsiteY315" fmla="*/ 3930926 h 6858000"/>
              <a:gd name="connsiteX316" fmla="*/ 2586807 w 4723534"/>
              <a:gd name="connsiteY316" fmla="*/ 3937922 h 6858000"/>
              <a:gd name="connsiteX317" fmla="*/ 2585985 w 4723534"/>
              <a:gd name="connsiteY317" fmla="*/ 3941174 h 6858000"/>
              <a:gd name="connsiteX318" fmla="*/ 2612386 w 4723534"/>
              <a:gd name="connsiteY318" fmla="*/ 4010360 h 6858000"/>
              <a:gd name="connsiteX319" fmla="*/ 2690871 w 4723534"/>
              <a:gd name="connsiteY319" fmla="*/ 4160213 h 6858000"/>
              <a:gd name="connsiteX320" fmla="*/ 2700625 w 4723534"/>
              <a:gd name="connsiteY320" fmla="*/ 4177201 h 6858000"/>
              <a:gd name="connsiteX321" fmla="*/ 2708709 w 4723534"/>
              <a:gd name="connsiteY321" fmla="*/ 4189725 h 6858000"/>
              <a:gd name="connsiteX322" fmla="*/ 2709242 w 4723534"/>
              <a:gd name="connsiteY322" fmla="*/ 4192597 h 6858000"/>
              <a:gd name="connsiteX323" fmla="*/ 2818914 w 4723534"/>
              <a:gd name="connsiteY323" fmla="*/ 4346218 h 6858000"/>
              <a:gd name="connsiteX324" fmla="*/ 2958211 w 4723534"/>
              <a:gd name="connsiteY324" fmla="*/ 4492927 h 6858000"/>
              <a:gd name="connsiteX325" fmla="*/ 3037117 w 4723534"/>
              <a:gd name="connsiteY325" fmla="*/ 4556144 h 6858000"/>
              <a:gd name="connsiteX326" fmla="*/ 3127435 w 4723534"/>
              <a:gd name="connsiteY326" fmla="*/ 4612403 h 6858000"/>
              <a:gd name="connsiteX327" fmla="*/ 3228660 w 4723534"/>
              <a:gd name="connsiteY327" fmla="*/ 4665324 h 6858000"/>
              <a:gd name="connsiteX328" fmla="*/ 3284085 w 4723534"/>
              <a:gd name="connsiteY328" fmla="*/ 4680023 h 6858000"/>
              <a:gd name="connsiteX329" fmla="*/ 3324987 w 4723534"/>
              <a:gd name="connsiteY329" fmla="*/ 4690843 h 6858000"/>
              <a:gd name="connsiteX330" fmla="*/ 3540971 w 4723534"/>
              <a:gd name="connsiteY330" fmla="*/ 4768253 h 6858000"/>
              <a:gd name="connsiteX331" fmla="*/ 3555898 w 4723534"/>
              <a:gd name="connsiteY331" fmla="*/ 4767020 h 6858000"/>
              <a:gd name="connsiteX332" fmla="*/ 3541374 w 4723534"/>
              <a:gd name="connsiteY332" fmla="*/ 4755574 h 6858000"/>
              <a:gd name="connsiteX333" fmla="*/ 3218006 w 4723534"/>
              <a:gd name="connsiteY333" fmla="*/ 4624223 h 6858000"/>
              <a:gd name="connsiteX334" fmla="*/ 3205733 w 4723534"/>
              <a:gd name="connsiteY334" fmla="*/ 4618706 h 6858000"/>
              <a:gd name="connsiteX335" fmla="*/ 3202251 w 4723534"/>
              <a:gd name="connsiteY335" fmla="*/ 4605416 h 6858000"/>
              <a:gd name="connsiteX336" fmla="*/ 3215747 w 4723534"/>
              <a:gd name="connsiteY336" fmla="*/ 4603161 h 6858000"/>
              <a:gd name="connsiteX337" fmla="*/ 3277149 w 4723534"/>
              <a:gd name="connsiteY337" fmla="*/ 4635346 h 6858000"/>
              <a:gd name="connsiteX338" fmla="*/ 3300817 w 4723534"/>
              <a:gd name="connsiteY338" fmla="*/ 4645474 h 6858000"/>
              <a:gd name="connsiteX339" fmla="*/ 3203581 w 4723534"/>
              <a:gd name="connsiteY339" fmla="*/ 4589043 h 6858000"/>
              <a:gd name="connsiteX340" fmla="*/ 2817218 w 4723534"/>
              <a:gd name="connsiteY340" fmla="*/ 4214123 h 6858000"/>
              <a:gd name="connsiteX341" fmla="*/ 2795524 w 4723534"/>
              <a:gd name="connsiteY341" fmla="*/ 4180373 h 6858000"/>
              <a:gd name="connsiteX342" fmla="*/ 2794029 w 4723534"/>
              <a:gd name="connsiteY342" fmla="*/ 4178497 h 6858000"/>
              <a:gd name="connsiteX343" fmla="*/ 2777085 w 4723534"/>
              <a:gd name="connsiteY343" fmla="*/ 4161569 h 6858000"/>
              <a:gd name="connsiteX344" fmla="*/ 2741001 w 4723534"/>
              <a:gd name="connsiteY344" fmla="*/ 4101332 h 6858000"/>
              <a:gd name="connsiteX345" fmla="*/ 2679864 w 4723534"/>
              <a:gd name="connsiteY345" fmla="*/ 4007725 h 6858000"/>
              <a:gd name="connsiteX346" fmla="*/ 2531063 w 4723534"/>
              <a:gd name="connsiteY346" fmla="*/ 3675825 h 6858000"/>
              <a:gd name="connsiteX347" fmla="*/ 1469523 w 4723534"/>
              <a:gd name="connsiteY347" fmla="*/ 3664273 h 6858000"/>
              <a:gd name="connsiteX348" fmla="*/ 1470520 w 4723534"/>
              <a:gd name="connsiteY348" fmla="*/ 3668943 h 6858000"/>
              <a:gd name="connsiteX349" fmla="*/ 1464851 w 4723534"/>
              <a:gd name="connsiteY349" fmla="*/ 3665270 h 6858000"/>
              <a:gd name="connsiteX350" fmla="*/ 1469523 w 4723534"/>
              <a:gd name="connsiteY350" fmla="*/ 3664273 h 6858000"/>
              <a:gd name="connsiteX351" fmla="*/ 1961674 w 4723534"/>
              <a:gd name="connsiteY351" fmla="*/ 3623805 h 6858000"/>
              <a:gd name="connsiteX352" fmla="*/ 1961195 w 4723534"/>
              <a:gd name="connsiteY352" fmla="*/ 3627779 h 6858000"/>
              <a:gd name="connsiteX353" fmla="*/ 1960794 w 4723534"/>
              <a:gd name="connsiteY353" fmla="*/ 3627086 h 6858000"/>
              <a:gd name="connsiteX354" fmla="*/ 1961674 w 4723534"/>
              <a:gd name="connsiteY354" fmla="*/ 3623805 h 6858000"/>
              <a:gd name="connsiteX355" fmla="*/ 2047326 w 4723534"/>
              <a:gd name="connsiteY355" fmla="*/ 3281632 h 6858000"/>
              <a:gd name="connsiteX356" fmla="*/ 2045645 w 4723534"/>
              <a:gd name="connsiteY356" fmla="*/ 3284178 h 6858000"/>
              <a:gd name="connsiteX357" fmla="*/ 2047343 w 4723534"/>
              <a:gd name="connsiteY357" fmla="*/ 3286585 h 6858000"/>
              <a:gd name="connsiteX358" fmla="*/ 2051036 w 4723534"/>
              <a:gd name="connsiteY358" fmla="*/ 3201671 h 6858000"/>
              <a:gd name="connsiteX359" fmla="*/ 2050661 w 4723534"/>
              <a:gd name="connsiteY359" fmla="*/ 3206416 h 6858000"/>
              <a:gd name="connsiteX360" fmla="*/ 2049263 w 4723534"/>
              <a:gd name="connsiteY360" fmla="*/ 3226807 h 6858000"/>
              <a:gd name="connsiteX361" fmla="*/ 2049406 w 4723534"/>
              <a:gd name="connsiteY361" fmla="*/ 3233130 h 6858000"/>
              <a:gd name="connsiteX362" fmla="*/ 1495570 w 4723534"/>
              <a:gd name="connsiteY362" fmla="*/ 3077486 h 6858000"/>
              <a:gd name="connsiteX363" fmla="*/ 1496569 w 4723534"/>
              <a:gd name="connsiteY363" fmla="*/ 3082159 h 6858000"/>
              <a:gd name="connsiteX364" fmla="*/ 1491897 w 4723534"/>
              <a:gd name="connsiteY364" fmla="*/ 3083156 h 6858000"/>
              <a:gd name="connsiteX365" fmla="*/ 1495570 w 4723534"/>
              <a:gd name="connsiteY365" fmla="*/ 3077486 h 6858000"/>
              <a:gd name="connsiteX366" fmla="*/ 2063000 w 4723534"/>
              <a:gd name="connsiteY366" fmla="*/ 3065542 h 6858000"/>
              <a:gd name="connsiteX367" fmla="*/ 2061195 w 4723534"/>
              <a:gd name="connsiteY367" fmla="*/ 3075253 h 6858000"/>
              <a:gd name="connsiteX368" fmla="*/ 2058277 w 4723534"/>
              <a:gd name="connsiteY368" fmla="*/ 3102543 h 6858000"/>
              <a:gd name="connsiteX369" fmla="*/ 2056929 w 4723534"/>
              <a:gd name="connsiteY369" fmla="*/ 3122128 h 6858000"/>
              <a:gd name="connsiteX370" fmla="*/ 2135961 w 4723534"/>
              <a:gd name="connsiteY370" fmla="*/ 2977892 h 6858000"/>
              <a:gd name="connsiteX371" fmla="*/ 2135002 w 4723534"/>
              <a:gd name="connsiteY371" fmla="*/ 2982694 h 6858000"/>
              <a:gd name="connsiteX372" fmla="*/ 2136350 w 4723534"/>
              <a:gd name="connsiteY372" fmla="*/ 2985028 h 6858000"/>
              <a:gd name="connsiteX373" fmla="*/ 2138107 w 4723534"/>
              <a:gd name="connsiteY373" fmla="*/ 2978468 h 6858000"/>
              <a:gd name="connsiteX374" fmla="*/ 1530525 w 4723534"/>
              <a:gd name="connsiteY374" fmla="*/ 2870743 h 6858000"/>
              <a:gd name="connsiteX375" fmla="*/ 1530389 w 4723534"/>
              <a:gd name="connsiteY375" fmla="*/ 2874680 h 6858000"/>
              <a:gd name="connsiteX376" fmla="*/ 1526716 w 4723534"/>
              <a:gd name="connsiteY376" fmla="*/ 2880348 h 6858000"/>
              <a:gd name="connsiteX377" fmla="*/ 1549890 w 4723534"/>
              <a:gd name="connsiteY377" fmla="*/ 2806826 h 6858000"/>
              <a:gd name="connsiteX378" fmla="*/ 1550113 w 4723534"/>
              <a:gd name="connsiteY378" fmla="*/ 2806971 h 6858000"/>
              <a:gd name="connsiteX379" fmla="*/ 1549629 w 4723534"/>
              <a:gd name="connsiteY379" fmla="*/ 2807814 h 6858000"/>
              <a:gd name="connsiteX380" fmla="*/ 2190201 w 4723534"/>
              <a:gd name="connsiteY380" fmla="*/ 2770932 h 6858000"/>
              <a:gd name="connsiteX381" fmla="*/ 2189323 w 4723534"/>
              <a:gd name="connsiteY381" fmla="*/ 2774211 h 6858000"/>
              <a:gd name="connsiteX382" fmla="*/ 2188443 w 4723534"/>
              <a:gd name="connsiteY382" fmla="*/ 2777491 h 6858000"/>
              <a:gd name="connsiteX383" fmla="*/ 2184927 w 4723534"/>
              <a:gd name="connsiteY383" fmla="*/ 2790612 h 6858000"/>
              <a:gd name="connsiteX384" fmla="*/ 2181290 w 4723534"/>
              <a:gd name="connsiteY384" fmla="*/ 2797164 h 6858000"/>
              <a:gd name="connsiteX385" fmla="*/ 1615952 w 4723534"/>
              <a:gd name="connsiteY385" fmla="*/ 2612189 h 6858000"/>
              <a:gd name="connsiteX386" fmla="*/ 1617948 w 4723534"/>
              <a:gd name="connsiteY386" fmla="*/ 2621531 h 6858000"/>
              <a:gd name="connsiteX387" fmla="*/ 1578861 w 4723534"/>
              <a:gd name="connsiteY387" fmla="*/ 2712914 h 6858000"/>
              <a:gd name="connsiteX388" fmla="*/ 1573966 w 4723534"/>
              <a:gd name="connsiteY388" fmla="*/ 2741433 h 6858000"/>
              <a:gd name="connsiteX389" fmla="*/ 1556905 w 4723534"/>
              <a:gd name="connsiteY389" fmla="*/ 2780304 h 6858000"/>
              <a:gd name="connsiteX390" fmla="*/ 1579289 w 4723534"/>
              <a:gd name="connsiteY390" fmla="*/ 2695699 h 6858000"/>
              <a:gd name="connsiteX391" fmla="*/ 1595842 w 4723534"/>
              <a:gd name="connsiteY391" fmla="*/ 2645791 h 6858000"/>
              <a:gd name="connsiteX392" fmla="*/ 1603256 w 4723534"/>
              <a:gd name="connsiteY392" fmla="*/ 2644207 h 6858000"/>
              <a:gd name="connsiteX393" fmla="*/ 1612279 w 4723534"/>
              <a:gd name="connsiteY393" fmla="*/ 2617859 h 6858000"/>
              <a:gd name="connsiteX394" fmla="*/ 1615952 w 4723534"/>
              <a:gd name="connsiteY394" fmla="*/ 2612189 h 6858000"/>
              <a:gd name="connsiteX395" fmla="*/ 1613956 w 4723534"/>
              <a:gd name="connsiteY395" fmla="*/ 2602847 h 6858000"/>
              <a:gd name="connsiteX396" fmla="*/ 1611280 w 4723534"/>
              <a:gd name="connsiteY396" fmla="*/ 2613188 h 6858000"/>
              <a:gd name="connsiteX397" fmla="*/ 1607608 w 4723534"/>
              <a:gd name="connsiteY397" fmla="*/ 2618857 h 6858000"/>
              <a:gd name="connsiteX398" fmla="*/ 1599798 w 4723534"/>
              <a:gd name="connsiteY398" fmla="*/ 2633861 h 6858000"/>
              <a:gd name="connsiteX399" fmla="*/ 1607087 w 4723534"/>
              <a:gd name="connsiteY399" fmla="*/ 2611884 h 6858000"/>
              <a:gd name="connsiteX400" fmla="*/ 1610283 w 4723534"/>
              <a:gd name="connsiteY400" fmla="*/ 2608515 h 6858000"/>
              <a:gd name="connsiteX401" fmla="*/ 1609003 w 4723534"/>
              <a:gd name="connsiteY401" fmla="*/ 2606107 h 6858000"/>
              <a:gd name="connsiteX402" fmla="*/ 1609622 w 4723534"/>
              <a:gd name="connsiteY402" fmla="*/ 2604236 h 6858000"/>
              <a:gd name="connsiteX403" fmla="*/ 1612438 w 4723534"/>
              <a:gd name="connsiteY403" fmla="*/ 2595743 h 6858000"/>
              <a:gd name="connsiteX404" fmla="*/ 1612958 w 4723534"/>
              <a:gd name="connsiteY404" fmla="*/ 2598177 h 6858000"/>
              <a:gd name="connsiteX405" fmla="*/ 1611136 w 4723534"/>
              <a:gd name="connsiteY405" fmla="*/ 2599671 h 6858000"/>
              <a:gd name="connsiteX406" fmla="*/ 1622980 w 4723534"/>
              <a:gd name="connsiteY406" fmla="*/ 2576498 h 6858000"/>
              <a:gd name="connsiteX407" fmla="*/ 1620306 w 4723534"/>
              <a:gd name="connsiteY407" fmla="*/ 2586839 h 6858000"/>
              <a:gd name="connsiteX408" fmla="*/ 1619308 w 4723534"/>
              <a:gd name="connsiteY408" fmla="*/ 2582167 h 6858000"/>
              <a:gd name="connsiteX409" fmla="*/ 1616762 w 4723534"/>
              <a:gd name="connsiteY409" fmla="*/ 2582712 h 6858000"/>
              <a:gd name="connsiteX410" fmla="*/ 1618505 w 4723534"/>
              <a:gd name="connsiteY410" fmla="*/ 2577454 h 6858000"/>
              <a:gd name="connsiteX411" fmla="*/ 1649502 w 4723534"/>
              <a:gd name="connsiteY411" fmla="*/ 2499886 h 6858000"/>
              <a:gd name="connsiteX412" fmla="*/ 1648634 w 4723534"/>
              <a:gd name="connsiteY412" fmla="*/ 2503325 h 6858000"/>
              <a:gd name="connsiteX413" fmla="*/ 1655719 w 4723534"/>
              <a:gd name="connsiteY413" fmla="*/ 2501126 h 6858000"/>
              <a:gd name="connsiteX414" fmla="*/ 1625655 w 4723534"/>
              <a:gd name="connsiteY414" fmla="*/ 2566159 h 6858000"/>
              <a:gd name="connsiteX415" fmla="*/ 1621993 w 4723534"/>
              <a:gd name="connsiteY415" fmla="*/ 2566942 h 6858000"/>
              <a:gd name="connsiteX416" fmla="*/ 1623115 w 4723534"/>
              <a:gd name="connsiteY416" fmla="*/ 2563555 h 6858000"/>
              <a:gd name="connsiteX417" fmla="*/ 2319373 w 4723534"/>
              <a:gd name="connsiteY417" fmla="*/ 2498792 h 6858000"/>
              <a:gd name="connsiteX418" fmla="*/ 2303814 w 4723534"/>
              <a:gd name="connsiteY418" fmla="*/ 2500188 h 6858000"/>
              <a:gd name="connsiteX419" fmla="*/ 2290837 w 4723534"/>
              <a:gd name="connsiteY419" fmla="*/ 2517807 h 6858000"/>
              <a:gd name="connsiteX420" fmla="*/ 2215875 w 4723534"/>
              <a:gd name="connsiteY420" fmla="*/ 2697450 h 6858000"/>
              <a:gd name="connsiteX421" fmla="*/ 2209226 w 4723534"/>
              <a:gd name="connsiteY421" fmla="*/ 2715686 h 6858000"/>
              <a:gd name="connsiteX422" fmla="*/ 2208765 w 4723534"/>
              <a:gd name="connsiteY422" fmla="*/ 2718664 h 6858000"/>
              <a:gd name="connsiteX423" fmla="*/ 2202915 w 4723534"/>
              <a:gd name="connsiteY423" fmla="*/ 2749726 h 6858000"/>
              <a:gd name="connsiteX424" fmla="*/ 2202035 w 4723534"/>
              <a:gd name="connsiteY424" fmla="*/ 2753007 h 6858000"/>
              <a:gd name="connsiteX425" fmla="*/ 2195240 w 4723534"/>
              <a:gd name="connsiteY425" fmla="*/ 2765248 h 6858000"/>
              <a:gd name="connsiteX426" fmla="*/ 2191960 w 4723534"/>
              <a:gd name="connsiteY426" fmla="*/ 2764370 h 6858000"/>
              <a:gd name="connsiteX427" fmla="*/ 2191515 w 4723534"/>
              <a:gd name="connsiteY427" fmla="*/ 2764250 h 6858000"/>
              <a:gd name="connsiteX428" fmla="*/ 2182554 w 4723534"/>
              <a:gd name="connsiteY428" fmla="*/ 2788823 h 6858000"/>
              <a:gd name="connsiteX429" fmla="*/ 2178751 w 4723534"/>
              <a:gd name="connsiteY429" fmla="*/ 2801737 h 6858000"/>
              <a:gd name="connsiteX430" fmla="*/ 2181290 w 4723534"/>
              <a:gd name="connsiteY430" fmla="*/ 2797164 h 6858000"/>
              <a:gd name="connsiteX431" fmla="*/ 2172327 w 4723534"/>
              <a:gd name="connsiteY431" fmla="*/ 2823555 h 6858000"/>
              <a:gd name="connsiteX432" fmla="*/ 2164219 w 4723534"/>
              <a:gd name="connsiteY432" fmla="*/ 2851082 h 6858000"/>
              <a:gd name="connsiteX433" fmla="*/ 2161835 w 4723534"/>
              <a:gd name="connsiteY433" fmla="*/ 2861828 h 6858000"/>
              <a:gd name="connsiteX434" fmla="*/ 2158794 w 4723534"/>
              <a:gd name="connsiteY434" fmla="*/ 2875021 h 6858000"/>
              <a:gd name="connsiteX435" fmla="*/ 2157915 w 4723534"/>
              <a:gd name="connsiteY435" fmla="*/ 2878301 h 6858000"/>
              <a:gd name="connsiteX436" fmla="*/ 2148821 w 4723534"/>
              <a:gd name="connsiteY436" fmla="*/ 2913407 h 6858000"/>
              <a:gd name="connsiteX437" fmla="*/ 2139494 w 4723534"/>
              <a:gd name="connsiteY437" fmla="*/ 2960172 h 6858000"/>
              <a:gd name="connsiteX438" fmla="*/ 2142037 w 4723534"/>
              <a:gd name="connsiteY438" fmla="*/ 2950680 h 6858000"/>
              <a:gd name="connsiteX439" fmla="*/ 2161195 w 4723534"/>
              <a:gd name="connsiteY439" fmla="*/ 2879181 h 6858000"/>
              <a:gd name="connsiteX440" fmla="*/ 2168636 w 4723534"/>
              <a:gd name="connsiteY440" fmla="*/ 2877658 h 6858000"/>
              <a:gd name="connsiteX441" fmla="*/ 2169514 w 4723534"/>
              <a:gd name="connsiteY441" fmla="*/ 2874377 h 6858000"/>
              <a:gd name="connsiteX442" fmla="*/ 2166235 w 4723534"/>
              <a:gd name="connsiteY442" fmla="*/ 2873499 h 6858000"/>
              <a:gd name="connsiteX443" fmla="*/ 2184693 w 4723534"/>
              <a:gd name="connsiteY443" fmla="*/ 2804613 h 6858000"/>
              <a:gd name="connsiteX444" fmla="*/ 2181412 w 4723534"/>
              <a:gd name="connsiteY444" fmla="*/ 2803733 h 6858000"/>
              <a:gd name="connsiteX445" fmla="*/ 2188209 w 4723534"/>
              <a:gd name="connsiteY445" fmla="*/ 2791491 h 6858000"/>
              <a:gd name="connsiteX446" fmla="*/ 2189966 w 4723534"/>
              <a:gd name="connsiteY446" fmla="*/ 2784930 h 6858000"/>
              <a:gd name="connsiteX447" fmla="*/ 2202207 w 4723534"/>
              <a:gd name="connsiteY447" fmla="*/ 2791725 h 6858000"/>
              <a:gd name="connsiteX448" fmla="*/ 2198691 w 4723534"/>
              <a:gd name="connsiteY448" fmla="*/ 2804847 h 6858000"/>
              <a:gd name="connsiteX449" fmla="*/ 2193417 w 4723534"/>
              <a:gd name="connsiteY449" fmla="*/ 2824530 h 6858000"/>
              <a:gd name="connsiteX450" fmla="*/ 2192539 w 4723534"/>
              <a:gd name="connsiteY450" fmla="*/ 2827809 h 6858000"/>
              <a:gd name="connsiteX451" fmla="*/ 2191660 w 4723534"/>
              <a:gd name="connsiteY451" fmla="*/ 2831090 h 6858000"/>
              <a:gd name="connsiteX452" fmla="*/ 2189902 w 4723534"/>
              <a:gd name="connsiteY452" fmla="*/ 2837650 h 6858000"/>
              <a:gd name="connsiteX453" fmla="*/ 2189023 w 4723534"/>
              <a:gd name="connsiteY453" fmla="*/ 2840931 h 6858000"/>
              <a:gd name="connsiteX454" fmla="*/ 2189696 w 4723534"/>
              <a:gd name="connsiteY454" fmla="*/ 2840543 h 6858000"/>
              <a:gd name="connsiteX455" fmla="*/ 2208348 w 4723534"/>
              <a:gd name="connsiteY455" fmla="*/ 2778797 h 6858000"/>
              <a:gd name="connsiteX456" fmla="*/ 2211622 w 4723534"/>
              <a:gd name="connsiteY456" fmla="*/ 2769653 h 6858000"/>
              <a:gd name="connsiteX457" fmla="*/ 2207481 w 4723534"/>
              <a:gd name="connsiteY457" fmla="*/ 2772046 h 6858000"/>
              <a:gd name="connsiteX458" fmla="*/ 2203965 w 4723534"/>
              <a:gd name="connsiteY458" fmla="*/ 2785166 h 6858000"/>
              <a:gd name="connsiteX459" fmla="*/ 2192603 w 4723534"/>
              <a:gd name="connsiteY459" fmla="*/ 2775089 h 6858000"/>
              <a:gd name="connsiteX460" fmla="*/ 2194361 w 4723534"/>
              <a:gd name="connsiteY460" fmla="*/ 2768530 h 6858000"/>
              <a:gd name="connsiteX461" fmla="*/ 2195240 w 4723534"/>
              <a:gd name="connsiteY461" fmla="*/ 2765248 h 6858000"/>
              <a:gd name="connsiteX462" fmla="*/ 2197641 w 4723534"/>
              <a:gd name="connsiteY462" fmla="*/ 2769408 h 6858000"/>
              <a:gd name="connsiteX463" fmla="*/ 2201800 w 4723534"/>
              <a:gd name="connsiteY463" fmla="*/ 2767006 h 6858000"/>
              <a:gd name="connsiteX464" fmla="*/ 2200278 w 4723534"/>
              <a:gd name="connsiteY464" fmla="*/ 2759567 h 6858000"/>
              <a:gd name="connsiteX465" fmla="*/ 2201156 w 4723534"/>
              <a:gd name="connsiteY465" fmla="*/ 2756287 h 6858000"/>
              <a:gd name="connsiteX466" fmla="*/ 2207953 w 4723534"/>
              <a:gd name="connsiteY466" fmla="*/ 2744045 h 6858000"/>
              <a:gd name="connsiteX467" fmla="*/ 2216271 w 4723534"/>
              <a:gd name="connsiteY467" fmla="*/ 2739241 h 6858000"/>
              <a:gd name="connsiteX468" fmla="*/ 2225703 w 4723534"/>
              <a:gd name="connsiteY468" fmla="*/ 2717159 h 6858000"/>
              <a:gd name="connsiteX469" fmla="*/ 2220022 w 4723534"/>
              <a:gd name="connsiteY469" fmla="*/ 2712121 h 6858000"/>
              <a:gd name="connsiteX470" fmla="*/ 2227462 w 4723534"/>
              <a:gd name="connsiteY470" fmla="*/ 2710598 h 6858000"/>
              <a:gd name="connsiteX471" fmla="*/ 2229455 w 4723534"/>
              <a:gd name="connsiteY471" fmla="*/ 2690037 h 6858000"/>
              <a:gd name="connsiteX472" fmla="*/ 2238887 w 4723534"/>
              <a:gd name="connsiteY472" fmla="*/ 2667954 h 6858000"/>
              <a:gd name="connsiteX473" fmla="*/ 2239767 w 4723534"/>
              <a:gd name="connsiteY473" fmla="*/ 2664674 h 6858000"/>
              <a:gd name="connsiteX474" fmla="*/ 2248965 w 4723534"/>
              <a:gd name="connsiteY474" fmla="*/ 2656591 h 6858000"/>
              <a:gd name="connsiteX475" fmla="*/ 2252715 w 4723534"/>
              <a:gd name="connsiteY475" fmla="*/ 2629469 h 6858000"/>
              <a:gd name="connsiteX476" fmla="*/ 2266307 w 4723534"/>
              <a:gd name="connsiteY476" fmla="*/ 2604985 h 6858000"/>
              <a:gd name="connsiteX477" fmla="*/ 2273104 w 4723534"/>
              <a:gd name="connsiteY477" fmla="*/ 2592744 h 6858000"/>
              <a:gd name="connsiteX478" fmla="*/ 2287340 w 4723534"/>
              <a:gd name="connsiteY478" fmla="*/ 2578980 h 6858000"/>
              <a:gd name="connsiteX479" fmla="*/ 2314759 w 4723534"/>
              <a:gd name="connsiteY479" fmla="*/ 2516010 h 6858000"/>
              <a:gd name="connsiteX480" fmla="*/ 2318274 w 4723534"/>
              <a:gd name="connsiteY480" fmla="*/ 2502889 h 6858000"/>
              <a:gd name="connsiteX481" fmla="*/ 1745743 w 4723534"/>
              <a:gd name="connsiteY481" fmla="*/ 2277280 h 6858000"/>
              <a:gd name="connsiteX482" fmla="*/ 1746544 w 4723534"/>
              <a:gd name="connsiteY482" fmla="*/ 2277481 h 6858000"/>
              <a:gd name="connsiteX483" fmla="*/ 1735073 w 4723534"/>
              <a:gd name="connsiteY483" fmla="*/ 2301013 h 6858000"/>
              <a:gd name="connsiteX484" fmla="*/ 1715529 w 4723534"/>
              <a:gd name="connsiteY484" fmla="*/ 2346705 h 6858000"/>
              <a:gd name="connsiteX485" fmla="*/ 1682110 w 4723534"/>
              <a:gd name="connsiteY485" fmla="*/ 2441760 h 6858000"/>
              <a:gd name="connsiteX486" fmla="*/ 1676442 w 4723534"/>
              <a:gd name="connsiteY486" fmla="*/ 2438087 h 6858000"/>
              <a:gd name="connsiteX487" fmla="*/ 1665372 w 4723534"/>
              <a:gd name="connsiteY487" fmla="*/ 2469147 h 6858000"/>
              <a:gd name="connsiteX488" fmla="*/ 1652015 w 4723534"/>
              <a:gd name="connsiteY488" fmla="*/ 2493822 h 6858000"/>
              <a:gd name="connsiteX489" fmla="*/ 1729501 w 4723534"/>
              <a:gd name="connsiteY489" fmla="*/ 2306860 h 6858000"/>
              <a:gd name="connsiteX490" fmla="*/ 1737409 w 4723534"/>
              <a:gd name="connsiteY490" fmla="*/ 2286918 h 6858000"/>
              <a:gd name="connsiteX491" fmla="*/ 1745743 w 4723534"/>
              <a:gd name="connsiteY491" fmla="*/ 2277280 h 6858000"/>
              <a:gd name="connsiteX492" fmla="*/ 2406271 w 4723534"/>
              <a:gd name="connsiteY492" fmla="*/ 2140812 h 6858000"/>
              <a:gd name="connsiteX493" fmla="*/ 2381400 w 4723534"/>
              <a:gd name="connsiteY493" fmla="*/ 2172178 h 6858000"/>
              <a:gd name="connsiteX494" fmla="*/ 2360419 w 4723534"/>
              <a:gd name="connsiteY494" fmla="*/ 2201275 h 6858000"/>
              <a:gd name="connsiteX495" fmla="*/ 2279573 w 4723534"/>
              <a:gd name="connsiteY495" fmla="*/ 2306181 h 6858000"/>
              <a:gd name="connsiteX496" fmla="*/ 2232000 w 4723534"/>
              <a:gd name="connsiteY496" fmla="*/ 2391875 h 6858000"/>
              <a:gd name="connsiteX497" fmla="*/ 2198898 w 4723534"/>
              <a:gd name="connsiteY497" fmla="*/ 2449807 h 6858000"/>
              <a:gd name="connsiteX498" fmla="*/ 2155721 w 4723534"/>
              <a:gd name="connsiteY498" fmla="*/ 2519101 h 6858000"/>
              <a:gd name="connsiteX499" fmla="*/ 2112543 w 4723534"/>
              <a:gd name="connsiteY499" fmla="*/ 2588395 h 6858000"/>
              <a:gd name="connsiteX500" fmla="*/ 2098073 w 4723534"/>
              <a:gd name="connsiteY500" fmla="*/ 2616160 h 6858000"/>
              <a:gd name="connsiteX501" fmla="*/ 2078328 w 4723534"/>
              <a:gd name="connsiteY501" fmla="*/ 2663606 h 6858000"/>
              <a:gd name="connsiteX502" fmla="*/ 2074811 w 4723534"/>
              <a:gd name="connsiteY502" fmla="*/ 2676728 h 6858000"/>
              <a:gd name="connsiteX503" fmla="*/ 2050908 w 4723534"/>
              <a:gd name="connsiteY503" fmla="*/ 2726574 h 6858000"/>
              <a:gd name="connsiteX504" fmla="*/ 2050028 w 4723534"/>
              <a:gd name="connsiteY504" fmla="*/ 2729856 h 6858000"/>
              <a:gd name="connsiteX505" fmla="*/ 2046748 w 4723534"/>
              <a:gd name="connsiteY505" fmla="*/ 2728977 h 6858000"/>
              <a:gd name="connsiteX506" fmla="*/ 2044991 w 4723534"/>
              <a:gd name="connsiteY506" fmla="*/ 2735538 h 6858000"/>
              <a:gd name="connsiteX507" fmla="*/ 2048271 w 4723534"/>
              <a:gd name="connsiteY507" fmla="*/ 2736415 h 6858000"/>
              <a:gd name="connsiteX508" fmla="*/ 2049149 w 4723534"/>
              <a:gd name="connsiteY508" fmla="*/ 2733136 h 6858000"/>
              <a:gd name="connsiteX509" fmla="*/ 2048035 w 4723534"/>
              <a:gd name="connsiteY509" fmla="*/ 2750415 h 6858000"/>
              <a:gd name="connsiteX510" fmla="*/ 1995770 w 4723534"/>
              <a:gd name="connsiteY510" fmla="*/ 2919234 h 6858000"/>
              <a:gd name="connsiteX511" fmla="*/ 1981470 w 4723534"/>
              <a:gd name="connsiteY511" fmla="*/ 2985718 h 6858000"/>
              <a:gd name="connsiteX512" fmla="*/ 1964707 w 4723534"/>
              <a:gd name="connsiteY512" fmla="*/ 3100763 h 6858000"/>
              <a:gd name="connsiteX513" fmla="*/ 1953626 w 4723534"/>
              <a:gd name="connsiteY513" fmla="*/ 3220847 h 6858000"/>
              <a:gd name="connsiteX514" fmla="*/ 1948288 w 4723534"/>
              <a:gd name="connsiteY514" fmla="*/ 3293249 h 6858000"/>
              <a:gd name="connsiteX515" fmla="*/ 1945417 w 4723534"/>
              <a:gd name="connsiteY515" fmla="*/ 3317092 h 6858000"/>
              <a:gd name="connsiteX516" fmla="*/ 1946232 w 4723534"/>
              <a:gd name="connsiteY516" fmla="*/ 3366530 h 6858000"/>
              <a:gd name="connsiteX517" fmla="*/ 1942952 w 4723534"/>
              <a:gd name="connsiteY517" fmla="*/ 3365651 h 6858000"/>
              <a:gd name="connsiteX518" fmla="*/ 1942074 w 4723534"/>
              <a:gd name="connsiteY518" fmla="*/ 3368931 h 6858000"/>
              <a:gd name="connsiteX519" fmla="*/ 1940315 w 4723534"/>
              <a:gd name="connsiteY519" fmla="*/ 3375492 h 6858000"/>
              <a:gd name="connsiteX520" fmla="*/ 1942716 w 4723534"/>
              <a:gd name="connsiteY520" fmla="*/ 3379652 h 6858000"/>
              <a:gd name="connsiteX521" fmla="*/ 1937678 w 4723534"/>
              <a:gd name="connsiteY521" fmla="*/ 3385333 h 6858000"/>
              <a:gd name="connsiteX522" fmla="*/ 1944239 w 4723534"/>
              <a:gd name="connsiteY522" fmla="*/ 3387091 h 6858000"/>
              <a:gd name="connsiteX523" fmla="*/ 1943359 w 4723534"/>
              <a:gd name="connsiteY523" fmla="*/ 3390371 h 6858000"/>
              <a:gd name="connsiteX524" fmla="*/ 1944882 w 4723534"/>
              <a:gd name="connsiteY524" fmla="*/ 3397810 h 6858000"/>
              <a:gd name="connsiteX525" fmla="*/ 1949920 w 4723534"/>
              <a:gd name="connsiteY525" fmla="*/ 3392128 h 6858000"/>
              <a:gd name="connsiteX526" fmla="*/ 1946640 w 4723534"/>
              <a:gd name="connsiteY526" fmla="*/ 3391250 h 6858000"/>
              <a:gd name="connsiteX527" fmla="*/ 1950798 w 4723534"/>
              <a:gd name="connsiteY527" fmla="*/ 3388848 h 6858000"/>
              <a:gd name="connsiteX528" fmla="*/ 1955068 w 4723534"/>
              <a:gd name="connsiteY528" fmla="*/ 3477887 h 6858000"/>
              <a:gd name="connsiteX529" fmla="*/ 1967593 w 4723534"/>
              <a:gd name="connsiteY529" fmla="*/ 3614845 h 6858000"/>
              <a:gd name="connsiteX530" fmla="*/ 1964311 w 4723534"/>
              <a:gd name="connsiteY530" fmla="*/ 3613965 h 6858000"/>
              <a:gd name="connsiteX531" fmla="*/ 1965190 w 4723534"/>
              <a:gd name="connsiteY531" fmla="*/ 3610685 h 6858000"/>
              <a:gd name="connsiteX532" fmla="*/ 1959509 w 4723534"/>
              <a:gd name="connsiteY532" fmla="*/ 3605646 h 6858000"/>
              <a:gd name="connsiteX533" fmla="*/ 1961030 w 4723534"/>
              <a:gd name="connsiteY533" fmla="*/ 3613086 h 6858000"/>
              <a:gd name="connsiteX534" fmla="*/ 1962553 w 4723534"/>
              <a:gd name="connsiteY534" fmla="*/ 3620525 h 6858000"/>
              <a:gd name="connsiteX535" fmla="*/ 1956636 w 4723534"/>
              <a:gd name="connsiteY535" fmla="*/ 3629487 h 6858000"/>
              <a:gd name="connsiteX536" fmla="*/ 1960956 w 4723534"/>
              <a:gd name="connsiteY536" fmla="*/ 3629767 h 6858000"/>
              <a:gd name="connsiteX537" fmla="*/ 1961195 w 4723534"/>
              <a:gd name="connsiteY537" fmla="*/ 3627779 h 6858000"/>
              <a:gd name="connsiteX538" fmla="*/ 1965598 w 4723534"/>
              <a:gd name="connsiteY538" fmla="*/ 3635404 h 6858000"/>
              <a:gd name="connsiteX539" fmla="*/ 1968235 w 4723534"/>
              <a:gd name="connsiteY539" fmla="*/ 3625564 h 6858000"/>
              <a:gd name="connsiteX540" fmla="*/ 1982406 w 4723534"/>
              <a:gd name="connsiteY540" fmla="*/ 3664519 h 6858000"/>
              <a:gd name="connsiteX541" fmla="*/ 1978248 w 4723534"/>
              <a:gd name="connsiteY541" fmla="*/ 3666921 h 6858000"/>
              <a:gd name="connsiteX542" fmla="*/ 1993063 w 4723534"/>
              <a:gd name="connsiteY542" fmla="*/ 3716595 h 6858000"/>
              <a:gd name="connsiteX543" fmla="*/ 1990662 w 4723534"/>
              <a:gd name="connsiteY543" fmla="*/ 3712437 h 6858000"/>
              <a:gd name="connsiteX544" fmla="*/ 2000440 w 4723534"/>
              <a:gd name="connsiteY544" fmla="*/ 3767792 h 6858000"/>
              <a:gd name="connsiteX545" fmla="*/ 2002841 w 4723534"/>
              <a:gd name="connsiteY545" fmla="*/ 3771952 h 6858000"/>
              <a:gd name="connsiteX546" fmla="*/ 2006357 w 4723534"/>
              <a:gd name="connsiteY546" fmla="*/ 3758832 h 6858000"/>
              <a:gd name="connsiteX547" fmla="*/ 2017248 w 4723534"/>
              <a:gd name="connsiteY547" fmla="*/ 3796907 h 6858000"/>
              <a:gd name="connsiteX548" fmla="*/ 2012210 w 4723534"/>
              <a:gd name="connsiteY548" fmla="*/ 3802590 h 6858000"/>
              <a:gd name="connsiteX549" fmla="*/ 2020293 w 4723534"/>
              <a:gd name="connsiteY549" fmla="*/ 3811786 h 6858000"/>
              <a:gd name="connsiteX550" fmla="*/ 2022695 w 4723534"/>
              <a:gd name="connsiteY550" fmla="*/ 3815946 h 6858000"/>
              <a:gd name="connsiteX551" fmla="*/ 2027497 w 4723534"/>
              <a:gd name="connsiteY551" fmla="*/ 3824264 h 6858000"/>
              <a:gd name="connsiteX552" fmla="*/ 2029256 w 4723534"/>
              <a:gd name="connsiteY552" fmla="*/ 3817704 h 6858000"/>
              <a:gd name="connsiteX553" fmla="*/ 2030134 w 4723534"/>
              <a:gd name="connsiteY553" fmla="*/ 3814423 h 6858000"/>
              <a:gd name="connsiteX554" fmla="*/ 2060002 w 4723534"/>
              <a:gd name="connsiteY554" fmla="*/ 3899774 h 6858000"/>
              <a:gd name="connsiteX555" fmla="*/ 2059530 w 4723534"/>
              <a:gd name="connsiteY555" fmla="*/ 3927774 h 6858000"/>
              <a:gd name="connsiteX556" fmla="*/ 2056251 w 4723534"/>
              <a:gd name="connsiteY556" fmla="*/ 3926896 h 6858000"/>
              <a:gd name="connsiteX557" fmla="*/ 2055372 w 4723534"/>
              <a:gd name="connsiteY557" fmla="*/ 3930176 h 6858000"/>
              <a:gd name="connsiteX558" fmla="*/ 2060174 w 4723534"/>
              <a:gd name="connsiteY558" fmla="*/ 3938494 h 6858000"/>
              <a:gd name="connsiteX559" fmla="*/ 2062575 w 4723534"/>
              <a:gd name="connsiteY559" fmla="*/ 3942653 h 6858000"/>
              <a:gd name="connsiteX560" fmla="*/ 2071537 w 4723534"/>
              <a:gd name="connsiteY560" fmla="*/ 3948570 h 6858000"/>
              <a:gd name="connsiteX561" fmla="*/ 2077862 w 4723534"/>
              <a:gd name="connsiteY561" fmla="*/ 3964329 h 6858000"/>
              <a:gd name="connsiteX562" fmla="*/ 2073296 w 4723534"/>
              <a:gd name="connsiteY562" fmla="*/ 3942009 h 6858000"/>
              <a:gd name="connsiteX563" fmla="*/ 2066735 w 4723534"/>
              <a:gd name="connsiteY563" fmla="*/ 3940252 h 6858000"/>
              <a:gd name="connsiteX564" fmla="*/ 2064334 w 4723534"/>
              <a:gd name="connsiteY564" fmla="*/ 3936093 h 6858000"/>
              <a:gd name="connsiteX565" fmla="*/ 2065212 w 4723534"/>
              <a:gd name="connsiteY565" fmla="*/ 3932813 h 6858000"/>
              <a:gd name="connsiteX566" fmla="*/ 2059530 w 4723534"/>
              <a:gd name="connsiteY566" fmla="*/ 3927774 h 6858000"/>
              <a:gd name="connsiteX567" fmla="*/ 2055670 w 4723534"/>
              <a:gd name="connsiteY567" fmla="*/ 3863455 h 6858000"/>
              <a:gd name="connsiteX568" fmla="*/ 2057428 w 4723534"/>
              <a:gd name="connsiteY568" fmla="*/ 3856895 h 6858000"/>
              <a:gd name="connsiteX569" fmla="*/ 2060708 w 4723534"/>
              <a:gd name="connsiteY569" fmla="*/ 3857775 h 6858000"/>
              <a:gd name="connsiteX570" fmla="*/ 2058307 w 4723534"/>
              <a:gd name="connsiteY570" fmla="*/ 3853615 h 6858000"/>
              <a:gd name="connsiteX571" fmla="*/ 2059185 w 4723534"/>
              <a:gd name="connsiteY571" fmla="*/ 3850335 h 6858000"/>
              <a:gd name="connsiteX572" fmla="*/ 2075527 w 4723534"/>
              <a:gd name="connsiteY572" fmla="*/ 3882839 h 6858000"/>
              <a:gd name="connsiteX573" fmla="*/ 2081274 w 4723534"/>
              <a:gd name="connsiteY573" fmla="*/ 3919538 h 6858000"/>
              <a:gd name="connsiteX574" fmla="*/ 2079447 w 4723534"/>
              <a:gd name="connsiteY574" fmla="*/ 3919048 h 6858000"/>
              <a:gd name="connsiteX575" fmla="*/ 2081850 w 4723534"/>
              <a:gd name="connsiteY575" fmla="*/ 3923208 h 6858000"/>
              <a:gd name="connsiteX576" fmla="*/ 2084894 w 4723534"/>
              <a:gd name="connsiteY576" fmla="*/ 3938087 h 6858000"/>
              <a:gd name="connsiteX577" fmla="*/ 2082492 w 4723534"/>
              <a:gd name="connsiteY577" fmla="*/ 3933927 h 6858000"/>
              <a:gd name="connsiteX578" fmla="*/ 2081612 w 4723534"/>
              <a:gd name="connsiteY578" fmla="*/ 3937209 h 6858000"/>
              <a:gd name="connsiteX579" fmla="*/ 2084015 w 4723534"/>
              <a:gd name="connsiteY579" fmla="*/ 3941367 h 6858000"/>
              <a:gd name="connsiteX580" fmla="*/ 2096193 w 4723534"/>
              <a:gd name="connsiteY580" fmla="*/ 4000883 h 6858000"/>
              <a:gd name="connsiteX581" fmla="*/ 2091155 w 4723534"/>
              <a:gd name="connsiteY581" fmla="*/ 4006565 h 6858000"/>
              <a:gd name="connsiteX582" fmla="*/ 2079149 w 4723534"/>
              <a:gd name="connsiteY582" fmla="*/ 3985769 h 6858000"/>
              <a:gd name="connsiteX583" fmla="*/ 2105093 w 4723534"/>
              <a:gd name="connsiteY583" fmla="*/ 4059520 h 6858000"/>
              <a:gd name="connsiteX584" fmla="*/ 2103334 w 4723534"/>
              <a:gd name="connsiteY584" fmla="*/ 4066081 h 6858000"/>
              <a:gd name="connsiteX585" fmla="*/ 2109017 w 4723534"/>
              <a:gd name="connsiteY585" fmla="*/ 4071119 h 6858000"/>
              <a:gd name="connsiteX586" fmla="*/ 2124302 w 4723534"/>
              <a:gd name="connsiteY586" fmla="*/ 4092795 h 6858000"/>
              <a:gd name="connsiteX587" fmla="*/ 2116863 w 4723534"/>
              <a:gd name="connsiteY587" fmla="*/ 4094316 h 6858000"/>
              <a:gd name="connsiteX588" fmla="*/ 2124946 w 4723534"/>
              <a:gd name="connsiteY588" fmla="*/ 4103514 h 6858000"/>
              <a:gd name="connsiteX589" fmla="*/ 2127347 w 4723534"/>
              <a:gd name="connsiteY589" fmla="*/ 4107674 h 6858000"/>
              <a:gd name="connsiteX590" fmla="*/ 2126469 w 4723534"/>
              <a:gd name="connsiteY590" fmla="*/ 4110953 h 6858000"/>
              <a:gd name="connsiteX591" fmla="*/ 2129749 w 4723534"/>
              <a:gd name="connsiteY591" fmla="*/ 4111834 h 6858000"/>
              <a:gd name="connsiteX592" fmla="*/ 2127347 w 4723534"/>
              <a:gd name="connsiteY592" fmla="*/ 4107674 h 6858000"/>
              <a:gd name="connsiteX593" fmla="*/ 2128226 w 4723534"/>
              <a:gd name="connsiteY593" fmla="*/ 4104393 h 6858000"/>
              <a:gd name="connsiteX594" fmla="*/ 2134551 w 4723534"/>
              <a:gd name="connsiteY594" fmla="*/ 4120150 h 6858000"/>
              <a:gd name="connsiteX595" fmla="*/ 2131272 w 4723534"/>
              <a:gd name="connsiteY595" fmla="*/ 4119272 h 6858000"/>
              <a:gd name="connsiteX596" fmla="*/ 2205304 w 4723534"/>
              <a:gd name="connsiteY596" fmla="*/ 4223489 h 6858000"/>
              <a:gd name="connsiteX597" fmla="*/ 2288534 w 4723534"/>
              <a:gd name="connsiteY597" fmla="*/ 4319621 h 6858000"/>
              <a:gd name="connsiteX598" fmla="*/ 2276936 w 4723534"/>
              <a:gd name="connsiteY598" fmla="*/ 4323545 h 6858000"/>
              <a:gd name="connsiteX599" fmla="*/ 2338554 w 4723534"/>
              <a:gd name="connsiteY599" fmla="*/ 4382245 h 6858000"/>
              <a:gd name="connsiteX600" fmla="*/ 2402574 w 4723534"/>
              <a:gd name="connsiteY600" fmla="*/ 4445104 h 6858000"/>
              <a:gd name="connsiteX601" fmla="*/ 2399295 w 4723534"/>
              <a:gd name="connsiteY601" fmla="*/ 4444226 h 6858000"/>
              <a:gd name="connsiteX602" fmla="*/ 2400815 w 4723534"/>
              <a:gd name="connsiteY602" fmla="*/ 4451665 h 6858000"/>
              <a:gd name="connsiteX603" fmla="*/ 2399937 w 4723534"/>
              <a:gd name="connsiteY603" fmla="*/ 4454946 h 6858000"/>
              <a:gd name="connsiteX604" fmla="*/ 2414581 w 4723534"/>
              <a:gd name="connsiteY604" fmla="*/ 4465901 h 6858000"/>
              <a:gd name="connsiteX605" fmla="*/ 2419383 w 4723534"/>
              <a:gd name="connsiteY605" fmla="*/ 4474219 h 6858000"/>
              <a:gd name="connsiteX606" fmla="*/ 2422665 w 4723534"/>
              <a:gd name="connsiteY606" fmla="*/ 4475099 h 6858000"/>
              <a:gd name="connsiteX607" fmla="*/ 2423543 w 4723534"/>
              <a:gd name="connsiteY607" fmla="*/ 4471818 h 6858000"/>
              <a:gd name="connsiteX608" fmla="*/ 2459154 w 4723534"/>
              <a:gd name="connsiteY608" fmla="*/ 4509487 h 6858000"/>
              <a:gd name="connsiteX609" fmla="*/ 2468994 w 4723534"/>
              <a:gd name="connsiteY609" fmla="*/ 4512124 h 6858000"/>
              <a:gd name="connsiteX610" fmla="*/ 2462671 w 4723534"/>
              <a:gd name="connsiteY610" fmla="*/ 4496365 h 6858000"/>
              <a:gd name="connsiteX611" fmla="*/ 2455230 w 4723534"/>
              <a:gd name="connsiteY611" fmla="*/ 4497888 h 6858000"/>
              <a:gd name="connsiteX612" fmla="*/ 2440823 w 4723534"/>
              <a:gd name="connsiteY612" fmla="*/ 4472932 h 6858000"/>
              <a:gd name="connsiteX613" fmla="*/ 2448905 w 4723534"/>
              <a:gd name="connsiteY613" fmla="*/ 4482130 h 6858000"/>
              <a:gd name="connsiteX614" fmla="*/ 2402166 w 4723534"/>
              <a:gd name="connsiteY614" fmla="*/ 4420385 h 6858000"/>
              <a:gd name="connsiteX615" fmla="*/ 2348865 w 4723534"/>
              <a:gd name="connsiteY615" fmla="*/ 4356882 h 6858000"/>
              <a:gd name="connsiteX616" fmla="*/ 2350624 w 4723534"/>
              <a:gd name="connsiteY616" fmla="*/ 4350321 h 6858000"/>
              <a:gd name="connsiteX617" fmla="*/ 2311324 w 4723534"/>
              <a:gd name="connsiteY617" fmla="*/ 4287054 h 6858000"/>
              <a:gd name="connsiteX618" fmla="*/ 2296917 w 4723534"/>
              <a:gd name="connsiteY618" fmla="*/ 4262099 h 6858000"/>
              <a:gd name="connsiteX619" fmla="*/ 2288833 w 4723534"/>
              <a:gd name="connsiteY619" fmla="*/ 4252901 h 6858000"/>
              <a:gd name="connsiteX620" fmla="*/ 2280107 w 4723534"/>
              <a:gd name="connsiteY620" fmla="*/ 4232984 h 6858000"/>
              <a:gd name="connsiteX621" fmla="*/ 2255216 w 4723534"/>
              <a:gd name="connsiteY621" fmla="*/ 4194671 h 6858000"/>
              <a:gd name="connsiteX622" fmla="*/ 2233602 w 4723534"/>
              <a:gd name="connsiteY622" fmla="*/ 4157238 h 6858000"/>
              <a:gd name="connsiteX623" fmla="*/ 2178608 w 4723534"/>
              <a:gd name="connsiteY623" fmla="*/ 4047576 h 6858000"/>
              <a:gd name="connsiteX624" fmla="*/ 2162677 w 4723534"/>
              <a:gd name="connsiteY624" fmla="*/ 4015182 h 6858000"/>
              <a:gd name="connsiteX625" fmla="*/ 2166837 w 4723534"/>
              <a:gd name="connsiteY625" fmla="*/ 4012780 h 6858000"/>
              <a:gd name="connsiteX626" fmla="*/ 2126722 w 4723534"/>
              <a:gd name="connsiteY626" fmla="*/ 3900073 h 6858000"/>
              <a:gd name="connsiteX627" fmla="*/ 2116473 w 4723534"/>
              <a:gd name="connsiteY627" fmla="*/ 3872717 h 6858000"/>
              <a:gd name="connsiteX628" fmla="*/ 2103179 w 4723534"/>
              <a:gd name="connsiteY628" fmla="*/ 3830480 h 6858000"/>
              <a:gd name="connsiteX629" fmla="*/ 2069451 w 4723534"/>
              <a:gd name="connsiteY629" fmla="*/ 3680812 h 6858000"/>
              <a:gd name="connsiteX630" fmla="*/ 2057037 w 4723534"/>
              <a:gd name="connsiteY630" fmla="*/ 3635295 h 6858000"/>
              <a:gd name="connsiteX631" fmla="*/ 2058794 w 4723534"/>
              <a:gd name="connsiteY631" fmla="*/ 3628734 h 6858000"/>
              <a:gd name="connsiteX632" fmla="*/ 2056865 w 4723534"/>
              <a:gd name="connsiteY632" fmla="*/ 3596574 h 6858000"/>
              <a:gd name="connsiteX633" fmla="*/ 2049896 w 4723534"/>
              <a:gd name="connsiteY633" fmla="*/ 3570096 h 6858000"/>
              <a:gd name="connsiteX634" fmla="*/ 2040589 w 4723534"/>
              <a:gd name="connsiteY634" fmla="*/ 3486740 h 6858000"/>
              <a:gd name="connsiteX635" fmla="*/ 2035615 w 4723534"/>
              <a:gd name="connsiteY635" fmla="*/ 3439701 h 6858000"/>
              <a:gd name="connsiteX636" fmla="*/ 2035915 w 4723534"/>
              <a:gd name="connsiteY636" fmla="*/ 3372981 h 6858000"/>
              <a:gd name="connsiteX637" fmla="*/ 2031990 w 4723534"/>
              <a:gd name="connsiteY637" fmla="*/ 3361383 h 6858000"/>
              <a:gd name="connsiteX638" fmla="*/ 2032461 w 4723534"/>
              <a:gd name="connsiteY638" fmla="*/ 3333382 h 6858000"/>
              <a:gd name="connsiteX639" fmla="*/ 2038849 w 4723534"/>
              <a:gd name="connsiteY639" fmla="*/ 3296420 h 6858000"/>
              <a:gd name="connsiteX640" fmla="*/ 2027486 w 4723534"/>
              <a:gd name="connsiteY640" fmla="*/ 3286343 h 6858000"/>
              <a:gd name="connsiteX641" fmla="*/ 2025321 w 4723534"/>
              <a:gd name="connsiteY641" fmla="*/ 3268185 h 6858000"/>
              <a:gd name="connsiteX642" fmla="*/ 2033294 w 4723534"/>
              <a:gd name="connsiteY642" fmla="*/ 3185942 h 6858000"/>
              <a:gd name="connsiteX643" fmla="*/ 2040090 w 4723534"/>
              <a:gd name="connsiteY643" fmla="*/ 3173700 h 6858000"/>
              <a:gd name="connsiteX644" fmla="*/ 2036166 w 4723534"/>
              <a:gd name="connsiteY644" fmla="*/ 3162101 h 6858000"/>
              <a:gd name="connsiteX645" fmla="*/ 2037046 w 4723534"/>
              <a:gd name="connsiteY645" fmla="*/ 3158821 h 6858000"/>
              <a:gd name="connsiteX646" fmla="*/ 2049179 w 4723534"/>
              <a:gd name="connsiteY646" fmla="*/ 3074176 h 6858000"/>
              <a:gd name="connsiteX647" fmla="*/ 2052459 w 4723534"/>
              <a:gd name="connsiteY647" fmla="*/ 3075055 h 6858000"/>
              <a:gd name="connsiteX648" fmla="*/ 2056854 w 4723534"/>
              <a:gd name="connsiteY648" fmla="*/ 3058653 h 6858000"/>
              <a:gd name="connsiteX649" fmla="*/ 2055566 w 4723534"/>
              <a:gd name="connsiteY649" fmla="*/ 3037215 h 6858000"/>
              <a:gd name="connsiteX650" fmla="*/ 2064764 w 4723534"/>
              <a:gd name="connsiteY650" fmla="*/ 3029132 h 6858000"/>
              <a:gd name="connsiteX651" fmla="*/ 2072911 w 4723534"/>
              <a:gd name="connsiteY651" fmla="*/ 2985608 h 6858000"/>
              <a:gd name="connsiteX652" fmla="*/ 2075140 w 4723534"/>
              <a:gd name="connsiteY652" fmla="*/ 2951048 h 6858000"/>
              <a:gd name="connsiteX653" fmla="*/ 2079298 w 4723534"/>
              <a:gd name="connsiteY653" fmla="*/ 2948647 h 6858000"/>
              <a:gd name="connsiteX654" fmla="*/ 2090081 w 4723534"/>
              <a:gd name="connsiteY654" fmla="*/ 2895283 h 6858000"/>
              <a:gd name="connsiteX655" fmla="*/ 2091816 w 4723534"/>
              <a:gd name="connsiteY655" fmla="*/ 2888809 h 6858000"/>
              <a:gd name="connsiteX656" fmla="*/ 2099621 w 4723534"/>
              <a:gd name="connsiteY656" fmla="*/ 2853246 h 6858000"/>
              <a:gd name="connsiteX657" fmla="*/ 2099985 w 4723534"/>
              <a:gd name="connsiteY657" fmla="*/ 2845200 h 6858000"/>
              <a:gd name="connsiteX658" fmla="*/ 2100816 w 4723534"/>
              <a:gd name="connsiteY658" fmla="*/ 2847794 h 6858000"/>
              <a:gd name="connsiteX659" fmla="*/ 2110855 w 4723534"/>
              <a:gd name="connsiteY659" fmla="*/ 2802050 h 6858000"/>
              <a:gd name="connsiteX660" fmla="*/ 2224554 w 4723534"/>
              <a:gd name="connsiteY660" fmla="*/ 2460779 h 6858000"/>
              <a:gd name="connsiteX661" fmla="*/ 2358682 w 4723534"/>
              <a:gd name="connsiteY661" fmla="*/ 2205979 h 6858000"/>
              <a:gd name="connsiteX662" fmla="*/ 2109589 w 4723534"/>
              <a:gd name="connsiteY662" fmla="*/ 1937684 h 6858000"/>
              <a:gd name="connsiteX663" fmla="*/ 2088831 w 4723534"/>
              <a:gd name="connsiteY663" fmla="*/ 1976351 h 6858000"/>
              <a:gd name="connsiteX664" fmla="*/ 2082998 w 4723534"/>
              <a:gd name="connsiteY664" fmla="*/ 2000064 h 6858000"/>
              <a:gd name="connsiteX665" fmla="*/ 2083339 w 4723534"/>
              <a:gd name="connsiteY665" fmla="*/ 2004008 h 6858000"/>
              <a:gd name="connsiteX666" fmla="*/ 2078984 w 4723534"/>
              <a:gd name="connsiteY666" fmla="*/ 2013244 h 6858000"/>
              <a:gd name="connsiteX667" fmla="*/ 2058996 w 4723534"/>
              <a:gd name="connsiteY667" fmla="*/ 2033998 h 6858000"/>
              <a:gd name="connsiteX668" fmla="*/ 2025940 w 4723534"/>
              <a:gd name="connsiteY668" fmla="*/ 2085019 h 6858000"/>
              <a:gd name="connsiteX669" fmla="*/ 2020588 w 4723534"/>
              <a:gd name="connsiteY669" fmla="*/ 2105699 h 6858000"/>
              <a:gd name="connsiteX670" fmla="*/ 2019591 w 4723534"/>
              <a:gd name="connsiteY670" fmla="*/ 2101027 h 6858000"/>
              <a:gd name="connsiteX671" fmla="*/ 2018592 w 4723534"/>
              <a:gd name="connsiteY671" fmla="*/ 2096357 h 6858000"/>
              <a:gd name="connsiteX672" fmla="*/ 2013921 w 4723534"/>
              <a:gd name="connsiteY672" fmla="*/ 2097355 h 6858000"/>
              <a:gd name="connsiteX673" fmla="*/ 2010248 w 4723534"/>
              <a:gd name="connsiteY673" fmla="*/ 2103023 h 6858000"/>
              <a:gd name="connsiteX674" fmla="*/ 2013243 w 4723534"/>
              <a:gd name="connsiteY674" fmla="*/ 2117038 h 6858000"/>
              <a:gd name="connsiteX675" fmla="*/ 2006894 w 4723534"/>
              <a:gd name="connsiteY675" fmla="*/ 2133046 h 6858000"/>
              <a:gd name="connsiteX676" fmla="*/ 1997551 w 4723534"/>
              <a:gd name="connsiteY676" fmla="*/ 2135041 h 6858000"/>
              <a:gd name="connsiteX677" fmla="*/ 1996554 w 4723534"/>
              <a:gd name="connsiteY677" fmla="*/ 2130371 h 6858000"/>
              <a:gd name="connsiteX678" fmla="*/ 1991884 w 4723534"/>
              <a:gd name="connsiteY678" fmla="*/ 2131368 h 6858000"/>
              <a:gd name="connsiteX679" fmla="*/ 1992881 w 4723534"/>
              <a:gd name="connsiteY679" fmla="*/ 2136040 h 6858000"/>
              <a:gd name="connsiteX680" fmla="*/ 1993879 w 4723534"/>
              <a:gd name="connsiteY680" fmla="*/ 2140711 h 6858000"/>
              <a:gd name="connsiteX681" fmla="*/ 1991204 w 4723534"/>
              <a:gd name="connsiteY681" fmla="*/ 2151051 h 6858000"/>
              <a:gd name="connsiteX682" fmla="*/ 1987531 w 4723534"/>
              <a:gd name="connsiteY682" fmla="*/ 2156719 h 6858000"/>
              <a:gd name="connsiteX683" fmla="*/ 1982860 w 4723534"/>
              <a:gd name="connsiteY683" fmla="*/ 2157718 h 6858000"/>
              <a:gd name="connsiteX684" fmla="*/ 1979187 w 4723534"/>
              <a:gd name="connsiteY684" fmla="*/ 2163386 h 6858000"/>
              <a:gd name="connsiteX685" fmla="*/ 1983857 w 4723534"/>
              <a:gd name="connsiteY685" fmla="*/ 2162388 h 6858000"/>
              <a:gd name="connsiteX686" fmla="*/ 1980184 w 4723534"/>
              <a:gd name="connsiteY686" fmla="*/ 2168057 h 6858000"/>
              <a:gd name="connsiteX687" fmla="*/ 1939781 w 4723534"/>
              <a:gd name="connsiteY687" fmla="*/ 2230416 h 6858000"/>
              <a:gd name="connsiteX688" fmla="*/ 1935109 w 4723534"/>
              <a:gd name="connsiteY688" fmla="*/ 2231414 h 6858000"/>
              <a:gd name="connsiteX689" fmla="*/ 1936107 w 4723534"/>
              <a:gd name="connsiteY689" fmla="*/ 2236085 h 6858000"/>
              <a:gd name="connsiteX690" fmla="*/ 1932434 w 4723534"/>
              <a:gd name="connsiteY690" fmla="*/ 2241754 h 6858000"/>
              <a:gd name="connsiteX691" fmla="*/ 1933433 w 4723534"/>
              <a:gd name="connsiteY691" fmla="*/ 2246425 h 6858000"/>
              <a:gd name="connsiteX692" fmla="*/ 1926765 w 4723534"/>
              <a:gd name="connsiteY692" fmla="*/ 2238080 h 6858000"/>
              <a:gd name="connsiteX693" fmla="*/ 1912072 w 4723534"/>
              <a:gd name="connsiteY693" fmla="*/ 2260756 h 6858000"/>
              <a:gd name="connsiteX694" fmla="*/ 1907402 w 4723534"/>
              <a:gd name="connsiteY694" fmla="*/ 2261755 h 6858000"/>
              <a:gd name="connsiteX695" fmla="*/ 1905146 w 4723534"/>
              <a:gd name="connsiteY695" fmla="*/ 2259025 h 6858000"/>
              <a:gd name="connsiteX696" fmla="*/ 1906944 w 4723534"/>
              <a:gd name="connsiteY696" fmla="*/ 2256251 h 6858000"/>
              <a:gd name="connsiteX697" fmla="*/ 1908825 w 4723534"/>
              <a:gd name="connsiteY697" fmla="*/ 2254124 h 6858000"/>
              <a:gd name="connsiteX698" fmla="*/ 1913750 w 4723534"/>
              <a:gd name="connsiteY698" fmla="*/ 2245744 h 6858000"/>
              <a:gd name="connsiteX699" fmla="*/ 1906944 w 4723534"/>
              <a:gd name="connsiteY699" fmla="*/ 2256251 h 6858000"/>
              <a:gd name="connsiteX700" fmla="*/ 1904828 w 4723534"/>
              <a:gd name="connsiteY700" fmla="*/ 2258642 h 6858000"/>
              <a:gd name="connsiteX701" fmla="*/ 1905146 w 4723534"/>
              <a:gd name="connsiteY701" fmla="*/ 2259025 h 6858000"/>
              <a:gd name="connsiteX702" fmla="*/ 1888038 w 4723534"/>
              <a:gd name="connsiteY702" fmla="*/ 2285428 h 6858000"/>
              <a:gd name="connsiteX703" fmla="*/ 1869672 w 4723534"/>
              <a:gd name="connsiteY703" fmla="*/ 2313773 h 6858000"/>
              <a:gd name="connsiteX704" fmla="*/ 1855978 w 4723534"/>
              <a:gd name="connsiteY704" fmla="*/ 2341119 h 6858000"/>
              <a:gd name="connsiteX705" fmla="*/ 1822921 w 4723534"/>
              <a:gd name="connsiteY705" fmla="*/ 2392140 h 6858000"/>
              <a:gd name="connsiteX706" fmla="*/ 1816572 w 4723534"/>
              <a:gd name="connsiteY706" fmla="*/ 2408148 h 6858000"/>
              <a:gd name="connsiteX707" fmla="*/ 1808228 w 4723534"/>
              <a:gd name="connsiteY707" fmla="*/ 2414816 h 6858000"/>
              <a:gd name="connsiteX708" fmla="*/ 1804555 w 4723534"/>
              <a:gd name="connsiteY708" fmla="*/ 2420484 h 6858000"/>
              <a:gd name="connsiteX709" fmla="*/ 1794533 w 4723534"/>
              <a:gd name="connsiteY709" fmla="*/ 2442162 h 6858000"/>
              <a:gd name="connsiteX710" fmla="*/ 1788184 w 4723534"/>
              <a:gd name="connsiteY710" fmla="*/ 2458170 h 6858000"/>
              <a:gd name="connsiteX711" fmla="*/ 1777165 w 4723534"/>
              <a:gd name="connsiteY711" fmla="*/ 2475180 h 6858000"/>
              <a:gd name="connsiteX712" fmla="*/ 1685658 w 4723534"/>
              <a:gd name="connsiteY712" fmla="*/ 2641254 h 6858000"/>
              <a:gd name="connsiteX713" fmla="*/ 1682599 w 4723534"/>
              <a:gd name="connsiteY713" fmla="*/ 2641908 h 6858000"/>
              <a:gd name="connsiteX714" fmla="*/ 1683636 w 4723534"/>
              <a:gd name="connsiteY714" fmla="*/ 2638298 h 6858000"/>
              <a:gd name="connsiteX715" fmla="*/ 1750713 w 4723534"/>
              <a:gd name="connsiteY715" fmla="*/ 2461519 h 6858000"/>
              <a:gd name="connsiteX716" fmla="*/ 1758144 w 4723534"/>
              <a:gd name="connsiteY716" fmla="*/ 2444367 h 6858000"/>
              <a:gd name="connsiteX717" fmla="*/ 1761837 w 4723534"/>
              <a:gd name="connsiteY717" fmla="*/ 2449148 h 6858000"/>
              <a:gd name="connsiteX718" fmla="*/ 1764852 w 4723534"/>
              <a:gd name="connsiteY718" fmla="*/ 2429816 h 6858000"/>
              <a:gd name="connsiteX719" fmla="*/ 1770123 w 4723534"/>
              <a:gd name="connsiteY719" fmla="*/ 2418679 h 6858000"/>
              <a:gd name="connsiteX720" fmla="*/ 1773535 w 4723534"/>
              <a:gd name="connsiteY720" fmla="*/ 2412460 h 6858000"/>
              <a:gd name="connsiteX721" fmla="*/ 1778206 w 4723534"/>
              <a:gd name="connsiteY721" fmla="*/ 2411463 h 6858000"/>
              <a:gd name="connsiteX722" fmla="*/ 1779045 w 4723534"/>
              <a:gd name="connsiteY722" fmla="*/ 2403956 h 6858000"/>
              <a:gd name="connsiteX723" fmla="*/ 1779650 w 4723534"/>
              <a:gd name="connsiteY723" fmla="*/ 2398547 h 6858000"/>
              <a:gd name="connsiteX724" fmla="*/ 1780549 w 4723534"/>
              <a:gd name="connsiteY724" fmla="*/ 2396643 h 6858000"/>
              <a:gd name="connsiteX725" fmla="*/ 1783219 w 4723534"/>
              <a:gd name="connsiteY725" fmla="*/ 2397418 h 6858000"/>
              <a:gd name="connsiteX726" fmla="*/ 1798250 w 4723534"/>
              <a:gd name="connsiteY726" fmla="*/ 2368106 h 6858000"/>
              <a:gd name="connsiteX727" fmla="*/ 1818610 w 4723534"/>
              <a:gd name="connsiteY727" fmla="*/ 2349103 h 6858000"/>
              <a:gd name="connsiteX728" fmla="*/ 1881733 w 4723534"/>
              <a:gd name="connsiteY728" fmla="*/ 2233049 h 6858000"/>
              <a:gd name="connsiteX729" fmla="*/ 1896425 w 4723534"/>
              <a:gd name="connsiteY729" fmla="*/ 2210374 h 6858000"/>
              <a:gd name="connsiteX730" fmla="*/ 1991246 w 4723534"/>
              <a:gd name="connsiteY730" fmla="*/ 2082662 h 6858000"/>
              <a:gd name="connsiteX731" fmla="*/ 2014282 w 4723534"/>
              <a:gd name="connsiteY731" fmla="*/ 2053319 h 6858000"/>
              <a:gd name="connsiteX732" fmla="*/ 2013284 w 4723534"/>
              <a:gd name="connsiteY732" fmla="*/ 2048648 h 6858000"/>
              <a:gd name="connsiteX733" fmla="*/ 2018954 w 4723534"/>
              <a:gd name="connsiteY733" fmla="*/ 2052322 h 6858000"/>
              <a:gd name="connsiteX734" fmla="*/ 2026300 w 4723534"/>
              <a:gd name="connsiteY734" fmla="*/ 2040983 h 6858000"/>
              <a:gd name="connsiteX735" fmla="*/ 2029972 w 4723534"/>
              <a:gd name="connsiteY735" fmla="*/ 2035316 h 6858000"/>
              <a:gd name="connsiteX736" fmla="*/ 2025302 w 4723534"/>
              <a:gd name="connsiteY736" fmla="*/ 2036313 h 6858000"/>
              <a:gd name="connsiteX737" fmla="*/ 2079719 w 4723534"/>
              <a:gd name="connsiteY737" fmla="*/ 1970960 h 6858000"/>
              <a:gd name="connsiteX738" fmla="*/ 2104808 w 4723534"/>
              <a:gd name="connsiteY738" fmla="*/ 1943012 h 6858000"/>
              <a:gd name="connsiteX739" fmla="*/ 2488089 w 4723534"/>
              <a:gd name="connsiteY739" fmla="*/ 1468873 h 6858000"/>
              <a:gd name="connsiteX740" fmla="*/ 2483339 w 4723534"/>
              <a:gd name="connsiteY740" fmla="*/ 1472039 h 6858000"/>
              <a:gd name="connsiteX741" fmla="*/ 2486645 w 4723534"/>
              <a:gd name="connsiteY741" fmla="*/ 1469475 h 6858000"/>
              <a:gd name="connsiteX742" fmla="*/ 2428360 w 4723534"/>
              <a:gd name="connsiteY742" fmla="*/ 1430993 h 6858000"/>
              <a:gd name="connsiteX743" fmla="*/ 2428663 w 4723534"/>
              <a:gd name="connsiteY743" fmla="*/ 1432410 h 6858000"/>
              <a:gd name="connsiteX744" fmla="*/ 2423991 w 4723534"/>
              <a:gd name="connsiteY744" fmla="*/ 1433409 h 6858000"/>
              <a:gd name="connsiteX745" fmla="*/ 2502762 w 4723534"/>
              <a:gd name="connsiteY745" fmla="*/ 1367737 h 6858000"/>
              <a:gd name="connsiteX746" fmla="*/ 2499088 w 4723534"/>
              <a:gd name="connsiteY746" fmla="*/ 1373406 h 6858000"/>
              <a:gd name="connsiteX747" fmla="*/ 2508432 w 4723534"/>
              <a:gd name="connsiteY747" fmla="*/ 1371410 h 6858000"/>
              <a:gd name="connsiteX748" fmla="*/ 2472589 w 4723534"/>
              <a:gd name="connsiteY748" fmla="*/ 1406541 h 6858000"/>
              <a:gd name="connsiteX749" fmla="*/ 2428360 w 4723534"/>
              <a:gd name="connsiteY749" fmla="*/ 1430993 h 6858000"/>
              <a:gd name="connsiteX750" fmla="*/ 2427665 w 4723534"/>
              <a:gd name="connsiteY750" fmla="*/ 1427740 h 6858000"/>
              <a:gd name="connsiteX751" fmla="*/ 2423991 w 4723534"/>
              <a:gd name="connsiteY751" fmla="*/ 1433409 h 6858000"/>
              <a:gd name="connsiteX752" fmla="*/ 2406305 w 4723534"/>
              <a:gd name="connsiteY752" fmla="*/ 1442071 h 6858000"/>
              <a:gd name="connsiteX753" fmla="*/ 2401635 w 4723534"/>
              <a:gd name="connsiteY753" fmla="*/ 1443068 h 6858000"/>
              <a:gd name="connsiteX754" fmla="*/ 2402632 w 4723534"/>
              <a:gd name="connsiteY754" fmla="*/ 1447739 h 6858000"/>
              <a:gd name="connsiteX755" fmla="*/ 2397962 w 4723534"/>
              <a:gd name="connsiteY755" fmla="*/ 1448738 h 6858000"/>
              <a:gd name="connsiteX756" fmla="*/ 2368524 w 4723534"/>
              <a:gd name="connsiteY756" fmla="*/ 1462091 h 6858000"/>
              <a:gd name="connsiteX757" fmla="*/ 2436136 w 4723534"/>
              <a:gd name="connsiteY757" fmla="*/ 1405006 h 6858000"/>
              <a:gd name="connsiteX758" fmla="*/ 2447028 w 4723534"/>
              <a:gd name="connsiteY758" fmla="*/ 1404065 h 6858000"/>
              <a:gd name="connsiteX759" fmla="*/ 2493419 w 4723534"/>
              <a:gd name="connsiteY759" fmla="*/ 1369732 h 6858000"/>
              <a:gd name="connsiteX760" fmla="*/ 2502762 w 4723534"/>
              <a:gd name="connsiteY760" fmla="*/ 1367737 h 6858000"/>
              <a:gd name="connsiteX761" fmla="*/ 3694920 w 4723534"/>
              <a:gd name="connsiteY761" fmla="*/ 1351768 h 6858000"/>
              <a:gd name="connsiteX762" fmla="*/ 3592642 w 4723534"/>
              <a:gd name="connsiteY762" fmla="*/ 1364711 h 6858000"/>
              <a:gd name="connsiteX763" fmla="*/ 3590251 w 4723534"/>
              <a:gd name="connsiteY763" fmla="*/ 1366035 h 6858000"/>
              <a:gd name="connsiteX764" fmla="*/ 3570147 w 4723534"/>
              <a:gd name="connsiteY764" fmla="*/ 1371907 h 6858000"/>
              <a:gd name="connsiteX765" fmla="*/ 3581954 w 4723534"/>
              <a:gd name="connsiteY765" fmla="*/ 1369853 h 6858000"/>
              <a:gd name="connsiteX766" fmla="*/ 3656160 w 4723534"/>
              <a:gd name="connsiteY766" fmla="*/ 1363370 h 6858000"/>
              <a:gd name="connsiteX767" fmla="*/ 2840435 w 4723534"/>
              <a:gd name="connsiteY767" fmla="*/ 1256522 h 6858000"/>
              <a:gd name="connsiteX768" fmla="*/ 2754000 w 4723534"/>
              <a:gd name="connsiteY768" fmla="*/ 1309177 h 6858000"/>
              <a:gd name="connsiteX769" fmla="*/ 2675675 w 4723534"/>
              <a:gd name="connsiteY769" fmla="*/ 1354070 h 6858000"/>
              <a:gd name="connsiteX770" fmla="*/ 2664839 w 4723534"/>
              <a:gd name="connsiteY770" fmla="*/ 1363575 h 6858000"/>
              <a:gd name="connsiteX771" fmla="*/ 2606905 w 4723534"/>
              <a:gd name="connsiteY771" fmla="*/ 1394572 h 6858000"/>
              <a:gd name="connsiteX772" fmla="*/ 2606162 w 4723534"/>
              <a:gd name="connsiteY772" fmla="*/ 1394488 h 6858000"/>
              <a:gd name="connsiteX773" fmla="*/ 2606032 w 4723534"/>
              <a:gd name="connsiteY773" fmla="*/ 1395039 h 6858000"/>
              <a:gd name="connsiteX774" fmla="*/ 2569460 w 4723534"/>
              <a:gd name="connsiteY774" fmla="*/ 1414607 h 6858000"/>
              <a:gd name="connsiteX775" fmla="*/ 2535666 w 4723534"/>
              <a:gd name="connsiteY775" fmla="*/ 1437142 h 6858000"/>
              <a:gd name="connsiteX776" fmla="*/ 2557774 w 4723534"/>
              <a:gd name="connsiteY776" fmla="*/ 1419478 h 6858000"/>
              <a:gd name="connsiteX777" fmla="*/ 2743660 w 4723534"/>
              <a:gd name="connsiteY777" fmla="*/ 1306503 h 6858000"/>
              <a:gd name="connsiteX778" fmla="*/ 2803068 w 4723534"/>
              <a:gd name="connsiteY778" fmla="*/ 1264505 h 6858000"/>
              <a:gd name="connsiteX779" fmla="*/ 2840435 w 4723534"/>
              <a:gd name="connsiteY779" fmla="*/ 1256522 h 6858000"/>
              <a:gd name="connsiteX780" fmla="*/ 3498102 w 4723534"/>
              <a:gd name="connsiteY780" fmla="*/ 1245800 h 6858000"/>
              <a:gd name="connsiteX781" fmla="*/ 3459267 w 4723534"/>
              <a:gd name="connsiteY781" fmla="*/ 1255133 h 6858000"/>
              <a:gd name="connsiteX782" fmla="*/ 3459939 w 4723534"/>
              <a:gd name="connsiteY782" fmla="*/ 1258420 h 6858000"/>
              <a:gd name="connsiteX783" fmla="*/ 2761703 w 4723534"/>
              <a:gd name="connsiteY783" fmla="*/ 1151674 h 6858000"/>
              <a:gd name="connsiteX784" fmla="*/ 2748959 w 4723534"/>
              <a:gd name="connsiteY784" fmla="*/ 1165559 h 6858000"/>
              <a:gd name="connsiteX785" fmla="*/ 2722385 w 4723534"/>
              <a:gd name="connsiteY785" fmla="*/ 1184058 h 6858000"/>
              <a:gd name="connsiteX786" fmla="*/ 2716716 w 4723534"/>
              <a:gd name="connsiteY786" fmla="*/ 1180384 h 6858000"/>
              <a:gd name="connsiteX787" fmla="*/ 2657309 w 4723534"/>
              <a:gd name="connsiteY787" fmla="*/ 1222382 h 6858000"/>
              <a:gd name="connsiteX788" fmla="*/ 2660982 w 4723534"/>
              <a:gd name="connsiteY788" fmla="*/ 1216713 h 6858000"/>
              <a:gd name="connsiteX789" fmla="*/ 2595906 w 4723534"/>
              <a:gd name="connsiteY789" fmla="*/ 1255037 h 6858000"/>
              <a:gd name="connsiteX790" fmla="*/ 2592233 w 4723534"/>
              <a:gd name="connsiteY790" fmla="*/ 1260706 h 6858000"/>
              <a:gd name="connsiteX791" fmla="*/ 2606247 w 4723534"/>
              <a:gd name="connsiteY791" fmla="*/ 1257713 h 6858000"/>
              <a:gd name="connsiteX792" fmla="*/ 2577796 w 4723534"/>
              <a:gd name="connsiteY792" fmla="*/ 1276001 h 6858000"/>
              <a:gd name="connsiteX793" fmla="*/ 2560312 w 4723534"/>
              <a:gd name="connsiteY793" fmla="*/ 1291636 h 6858000"/>
              <a:gd name="connsiteX794" fmla="*/ 2559859 w 4723534"/>
              <a:gd name="connsiteY794" fmla="*/ 1291860 h 6858000"/>
              <a:gd name="connsiteX795" fmla="*/ 2560069 w 4723534"/>
              <a:gd name="connsiteY795" fmla="*/ 1281620 h 6858000"/>
              <a:gd name="connsiteX796" fmla="*/ 2548516 w 4723534"/>
              <a:gd name="connsiteY796" fmla="*/ 1284699 h 6858000"/>
              <a:gd name="connsiteX797" fmla="*/ 2549928 w 4723534"/>
              <a:gd name="connsiteY797" fmla="*/ 1294165 h 6858000"/>
              <a:gd name="connsiteX798" fmla="*/ 2549342 w 4723534"/>
              <a:gd name="connsiteY798" fmla="*/ 1297035 h 6858000"/>
              <a:gd name="connsiteX799" fmla="*/ 2541806 w 4723534"/>
              <a:gd name="connsiteY799" fmla="*/ 1300742 h 6858000"/>
              <a:gd name="connsiteX800" fmla="*/ 2470077 w 4723534"/>
              <a:gd name="connsiteY800" fmla="*/ 1321264 h 6858000"/>
              <a:gd name="connsiteX801" fmla="*/ 2536602 w 4723534"/>
              <a:gd name="connsiteY801" fmla="*/ 1262438 h 6858000"/>
              <a:gd name="connsiteX802" fmla="*/ 2712436 w 4723534"/>
              <a:gd name="connsiteY802" fmla="*/ 1174174 h 6858000"/>
              <a:gd name="connsiteX803" fmla="*/ 2745575 w 4723534"/>
              <a:gd name="connsiteY803" fmla="*/ 1156796 h 6858000"/>
              <a:gd name="connsiteX804" fmla="*/ 3314885 w 4723534"/>
              <a:gd name="connsiteY804" fmla="*/ 1145389 h 6858000"/>
              <a:gd name="connsiteX805" fmla="*/ 3311211 w 4723534"/>
              <a:gd name="connsiteY805" fmla="*/ 1151058 h 6858000"/>
              <a:gd name="connsiteX806" fmla="*/ 3306541 w 4723534"/>
              <a:gd name="connsiteY806" fmla="*/ 1152057 h 6858000"/>
              <a:gd name="connsiteX807" fmla="*/ 3287857 w 4723534"/>
              <a:gd name="connsiteY807" fmla="*/ 1156047 h 6858000"/>
              <a:gd name="connsiteX808" fmla="*/ 3264500 w 4723534"/>
              <a:gd name="connsiteY808" fmla="*/ 1161037 h 6858000"/>
              <a:gd name="connsiteX809" fmla="*/ 3259830 w 4723534"/>
              <a:gd name="connsiteY809" fmla="*/ 1162034 h 6858000"/>
              <a:gd name="connsiteX810" fmla="*/ 4063207 w 4723534"/>
              <a:gd name="connsiteY810" fmla="*/ 1058776 h 6858000"/>
              <a:gd name="connsiteX811" fmla="*/ 4059509 w 4723534"/>
              <a:gd name="connsiteY811" fmla="*/ 1058914 h 6858000"/>
              <a:gd name="connsiteX812" fmla="*/ 4059417 w 4723534"/>
              <a:gd name="connsiteY812" fmla="*/ 1058899 h 6858000"/>
              <a:gd name="connsiteX813" fmla="*/ 4063207 w 4723534"/>
              <a:gd name="connsiteY813" fmla="*/ 1058776 h 6858000"/>
              <a:gd name="connsiteX814" fmla="*/ 4081891 w 4723534"/>
              <a:gd name="connsiteY814" fmla="*/ 1054786 h 6858000"/>
              <a:gd name="connsiteX815" fmla="*/ 4111912 w 4723534"/>
              <a:gd name="connsiteY815" fmla="*/ 1058138 h 6858000"/>
              <a:gd name="connsiteX816" fmla="*/ 4112910 w 4723534"/>
              <a:gd name="connsiteY816" fmla="*/ 1062810 h 6858000"/>
              <a:gd name="connsiteX817" fmla="*/ 4191639 w 4723534"/>
              <a:gd name="connsiteY817" fmla="*/ 1065528 h 6858000"/>
              <a:gd name="connsiteX818" fmla="*/ 4224337 w 4723534"/>
              <a:gd name="connsiteY818" fmla="*/ 1058542 h 6858000"/>
              <a:gd name="connsiteX819" fmla="*/ 4215991 w 4723534"/>
              <a:gd name="connsiteY819" fmla="*/ 1065208 h 6858000"/>
              <a:gd name="connsiteX820" fmla="*/ 4290049 w 4723534"/>
              <a:gd name="connsiteY820" fmla="*/ 1068923 h 6858000"/>
              <a:gd name="connsiteX821" fmla="*/ 4379117 w 4723534"/>
              <a:gd name="connsiteY821" fmla="*/ 1074315 h 6858000"/>
              <a:gd name="connsiteX822" fmla="*/ 4385785 w 4723534"/>
              <a:gd name="connsiteY822" fmla="*/ 1082660 h 6858000"/>
              <a:gd name="connsiteX823" fmla="*/ 4398799 w 4723534"/>
              <a:gd name="connsiteY823" fmla="*/ 1074995 h 6858000"/>
              <a:gd name="connsiteX824" fmla="*/ 4443833 w 4723534"/>
              <a:gd name="connsiteY824" fmla="*/ 1080026 h 6858000"/>
              <a:gd name="connsiteX825" fmla="*/ 4461839 w 4723534"/>
              <a:gd name="connsiteY825" fmla="*/ 1095716 h 6858000"/>
              <a:gd name="connsiteX826" fmla="*/ 4489863 w 4723534"/>
              <a:gd name="connsiteY826" fmla="*/ 1089728 h 6858000"/>
              <a:gd name="connsiteX827" fmla="*/ 4486191 w 4723534"/>
              <a:gd name="connsiteY827" fmla="*/ 1095398 h 6858000"/>
              <a:gd name="connsiteX828" fmla="*/ 4565917 w 4723534"/>
              <a:gd name="connsiteY828" fmla="*/ 1102785 h 6858000"/>
              <a:gd name="connsiteX829" fmla="*/ 4547233 w 4723534"/>
              <a:gd name="connsiteY829" fmla="*/ 1106777 h 6858000"/>
              <a:gd name="connsiteX830" fmla="*/ 4609273 w 4723534"/>
              <a:gd name="connsiteY830" fmla="*/ 1122827 h 6858000"/>
              <a:gd name="connsiteX831" fmla="*/ 4611947 w 4723534"/>
              <a:gd name="connsiteY831" fmla="*/ 1112488 h 6858000"/>
              <a:gd name="connsiteX832" fmla="*/ 4628956 w 4723534"/>
              <a:gd name="connsiteY832" fmla="*/ 1123507 h 6858000"/>
              <a:gd name="connsiteX833" fmla="*/ 4668320 w 4723534"/>
              <a:gd name="connsiteY833" fmla="*/ 1124867 h 6858000"/>
              <a:gd name="connsiteX834" fmla="*/ 4679657 w 4723534"/>
              <a:gd name="connsiteY834" fmla="*/ 1132212 h 6858000"/>
              <a:gd name="connsiteX835" fmla="*/ 4685326 w 4723534"/>
              <a:gd name="connsiteY835" fmla="*/ 1135884 h 6858000"/>
              <a:gd name="connsiteX836" fmla="*/ 4684329 w 4723534"/>
              <a:gd name="connsiteY836" fmla="*/ 1131215 h 6858000"/>
              <a:gd name="connsiteX837" fmla="*/ 4673989 w 4723534"/>
              <a:gd name="connsiteY837" fmla="*/ 1128538 h 6858000"/>
              <a:gd name="connsiteX838" fmla="*/ 4716346 w 4723534"/>
              <a:gd name="connsiteY838" fmla="*/ 1143910 h 6858000"/>
              <a:gd name="connsiteX839" fmla="*/ 4723534 w 4723534"/>
              <a:gd name="connsiteY839" fmla="*/ 1143495 h 6858000"/>
              <a:gd name="connsiteX840" fmla="*/ 4723534 w 4723534"/>
              <a:gd name="connsiteY840" fmla="*/ 1370916 h 6858000"/>
              <a:gd name="connsiteX841" fmla="*/ 4657237 w 4723534"/>
              <a:gd name="connsiteY841" fmla="*/ 1344015 h 6858000"/>
              <a:gd name="connsiteX842" fmla="*/ 4341169 w 4723534"/>
              <a:gd name="connsiteY842" fmla="*/ 1265164 h 6858000"/>
              <a:gd name="connsiteX843" fmla="*/ 4302669 w 4723534"/>
              <a:gd name="connsiteY843" fmla="*/ 1256309 h 6858000"/>
              <a:gd name="connsiteX844" fmla="*/ 4291945 w 4723534"/>
              <a:gd name="connsiteY844" fmla="*/ 1253435 h 6858000"/>
              <a:gd name="connsiteX845" fmla="*/ 4284137 w 4723534"/>
              <a:gd name="connsiteY845" fmla="*/ 1260101 h 6858000"/>
              <a:gd name="connsiteX846" fmla="*/ 4298921 w 4723534"/>
              <a:gd name="connsiteY846" fmla="*/ 1275741 h 6858000"/>
              <a:gd name="connsiteX847" fmla="*/ 4450293 w 4723534"/>
              <a:gd name="connsiteY847" fmla="*/ 1304623 h 6858000"/>
              <a:gd name="connsiteX848" fmla="*/ 4602289 w 4723534"/>
              <a:gd name="connsiteY848" fmla="*/ 1347081 h 6858000"/>
              <a:gd name="connsiteX849" fmla="*/ 4723534 w 4723534"/>
              <a:gd name="connsiteY849" fmla="*/ 1389581 h 6858000"/>
              <a:gd name="connsiteX850" fmla="*/ 4723534 w 4723534"/>
              <a:gd name="connsiteY850" fmla="*/ 5012587 h 6858000"/>
              <a:gd name="connsiteX851" fmla="*/ 4660094 w 4723534"/>
              <a:gd name="connsiteY851" fmla="*/ 5042804 h 6858000"/>
              <a:gd name="connsiteX852" fmla="*/ 4444457 w 4723534"/>
              <a:gd name="connsiteY852" fmla="*/ 5112467 h 6858000"/>
              <a:gd name="connsiteX853" fmla="*/ 4389558 w 4723534"/>
              <a:gd name="connsiteY853" fmla="*/ 5124965 h 6858000"/>
              <a:gd name="connsiteX854" fmla="*/ 4383717 w 4723534"/>
              <a:gd name="connsiteY854" fmla="*/ 5128009 h 6858000"/>
              <a:gd name="connsiteX855" fmla="*/ 4343187 w 4723534"/>
              <a:gd name="connsiteY855" fmla="*/ 5140882 h 6858000"/>
              <a:gd name="connsiteX856" fmla="*/ 4339907 w 4723534"/>
              <a:gd name="connsiteY856" fmla="*/ 5140002 h 6858000"/>
              <a:gd name="connsiteX857" fmla="*/ 4336627 w 4723534"/>
              <a:gd name="connsiteY857" fmla="*/ 5139123 h 6858000"/>
              <a:gd name="connsiteX858" fmla="*/ 4335748 w 4723534"/>
              <a:gd name="connsiteY858" fmla="*/ 5142403 h 6858000"/>
              <a:gd name="connsiteX859" fmla="*/ 4317590 w 4723534"/>
              <a:gd name="connsiteY859" fmla="*/ 5144570 h 6858000"/>
              <a:gd name="connsiteX860" fmla="*/ 4314308 w 4723534"/>
              <a:gd name="connsiteY860" fmla="*/ 5143691 h 6858000"/>
              <a:gd name="connsiteX861" fmla="*/ 4310149 w 4723534"/>
              <a:gd name="connsiteY861" fmla="*/ 5146092 h 6858000"/>
              <a:gd name="connsiteX862" fmla="*/ 4313430 w 4723534"/>
              <a:gd name="connsiteY862" fmla="*/ 5146971 h 6858000"/>
              <a:gd name="connsiteX863" fmla="*/ 4271193 w 4723534"/>
              <a:gd name="connsiteY863" fmla="*/ 5160265 h 6858000"/>
              <a:gd name="connsiteX864" fmla="*/ 4272073 w 4723534"/>
              <a:gd name="connsiteY864" fmla="*/ 5156984 h 6858000"/>
              <a:gd name="connsiteX865" fmla="*/ 4268793 w 4723534"/>
              <a:gd name="connsiteY865" fmla="*/ 5156105 h 6858000"/>
              <a:gd name="connsiteX866" fmla="*/ 4264633 w 4723534"/>
              <a:gd name="connsiteY866" fmla="*/ 5158507 h 6858000"/>
              <a:gd name="connsiteX867" fmla="*/ 4263755 w 4723534"/>
              <a:gd name="connsiteY867" fmla="*/ 5161788 h 6858000"/>
              <a:gd name="connsiteX868" fmla="*/ 4260474 w 4723534"/>
              <a:gd name="connsiteY868" fmla="*/ 5160908 h 6858000"/>
              <a:gd name="connsiteX869" fmla="*/ 4239034 w 4723534"/>
              <a:gd name="connsiteY869" fmla="*/ 5162195 h 6858000"/>
              <a:gd name="connsiteX870" fmla="*/ 4233996 w 4723534"/>
              <a:gd name="connsiteY870" fmla="*/ 5167877 h 6858000"/>
              <a:gd name="connsiteX871" fmla="*/ 4226557 w 4723534"/>
              <a:gd name="connsiteY871" fmla="*/ 5169398 h 6858000"/>
              <a:gd name="connsiteX872" fmla="*/ 4224157 w 4723534"/>
              <a:gd name="connsiteY872" fmla="*/ 5165240 h 6858000"/>
              <a:gd name="connsiteX873" fmla="*/ 4219997 w 4723534"/>
              <a:gd name="connsiteY873" fmla="*/ 5167641 h 6858000"/>
              <a:gd name="connsiteX874" fmla="*/ 4215837 w 4723534"/>
              <a:gd name="connsiteY874" fmla="*/ 5170042 h 6858000"/>
              <a:gd name="connsiteX875" fmla="*/ 4181921 w 4723534"/>
              <a:gd name="connsiteY875" fmla="*/ 5178534 h 6858000"/>
              <a:gd name="connsiteX876" fmla="*/ 4195921 w 4723534"/>
              <a:gd name="connsiteY876" fmla="*/ 5178768 h 6858000"/>
              <a:gd name="connsiteX877" fmla="*/ 4211678 w 4723534"/>
              <a:gd name="connsiteY877" fmla="*/ 5172443 h 6858000"/>
              <a:gd name="connsiteX878" fmla="*/ 4214959 w 4723534"/>
              <a:gd name="connsiteY878" fmla="*/ 5173322 h 6858000"/>
              <a:gd name="connsiteX879" fmla="*/ 4218239 w 4723534"/>
              <a:gd name="connsiteY879" fmla="*/ 5174202 h 6858000"/>
              <a:gd name="connsiteX880" fmla="*/ 4225678 w 4723534"/>
              <a:gd name="connsiteY880" fmla="*/ 5172679 h 6858000"/>
              <a:gd name="connsiteX881" fmla="*/ 4256315 w 4723534"/>
              <a:gd name="connsiteY881" fmla="*/ 5163309 h 6858000"/>
              <a:gd name="connsiteX882" fmla="*/ 4262875 w 4723534"/>
              <a:gd name="connsiteY882" fmla="*/ 5165067 h 6858000"/>
              <a:gd name="connsiteX883" fmla="*/ 4266157 w 4723534"/>
              <a:gd name="connsiteY883" fmla="*/ 5165946 h 6858000"/>
              <a:gd name="connsiteX884" fmla="*/ 4272717 w 4723534"/>
              <a:gd name="connsiteY884" fmla="*/ 5167703 h 6858000"/>
              <a:gd name="connsiteX885" fmla="*/ 4273595 w 4723534"/>
              <a:gd name="connsiteY885" fmla="*/ 5164424 h 6858000"/>
              <a:gd name="connsiteX886" fmla="*/ 4274474 w 4723534"/>
              <a:gd name="connsiteY886" fmla="*/ 5161144 h 6858000"/>
              <a:gd name="connsiteX887" fmla="*/ 4290233 w 4723534"/>
              <a:gd name="connsiteY887" fmla="*/ 5154819 h 6858000"/>
              <a:gd name="connsiteX888" fmla="*/ 4312551 w 4723534"/>
              <a:gd name="connsiteY888" fmla="*/ 5150251 h 6858000"/>
              <a:gd name="connsiteX889" fmla="*/ 4315831 w 4723534"/>
              <a:gd name="connsiteY889" fmla="*/ 5151131 h 6858000"/>
              <a:gd name="connsiteX890" fmla="*/ 4319110 w 4723534"/>
              <a:gd name="connsiteY890" fmla="*/ 5152009 h 6858000"/>
              <a:gd name="connsiteX891" fmla="*/ 4334869 w 4723534"/>
              <a:gd name="connsiteY891" fmla="*/ 5145684 h 6858000"/>
              <a:gd name="connsiteX892" fmla="*/ 4330709 w 4723534"/>
              <a:gd name="connsiteY892" fmla="*/ 5148085 h 6858000"/>
              <a:gd name="connsiteX893" fmla="*/ 4333989 w 4723534"/>
              <a:gd name="connsiteY893" fmla="*/ 5148964 h 6858000"/>
              <a:gd name="connsiteX894" fmla="*/ 4338149 w 4723534"/>
              <a:gd name="connsiteY894" fmla="*/ 5146563 h 6858000"/>
              <a:gd name="connsiteX895" fmla="*/ 4342309 w 4723534"/>
              <a:gd name="connsiteY895" fmla="*/ 5144162 h 6858000"/>
              <a:gd name="connsiteX896" fmla="*/ 4353029 w 4723534"/>
              <a:gd name="connsiteY896" fmla="*/ 5143519 h 6858000"/>
              <a:gd name="connsiteX897" fmla="*/ 4361347 w 4723534"/>
              <a:gd name="connsiteY897" fmla="*/ 5138715 h 6858000"/>
              <a:gd name="connsiteX898" fmla="*/ 4356309 w 4723534"/>
              <a:gd name="connsiteY898" fmla="*/ 5144397 h 6858000"/>
              <a:gd name="connsiteX899" fmla="*/ 4368785 w 4723534"/>
              <a:gd name="connsiteY899" fmla="*/ 5137194 h 6858000"/>
              <a:gd name="connsiteX900" fmla="*/ 4387825 w 4723534"/>
              <a:gd name="connsiteY900" fmla="*/ 5131747 h 6858000"/>
              <a:gd name="connsiteX901" fmla="*/ 4385187 w 4723534"/>
              <a:gd name="connsiteY901" fmla="*/ 5141588 h 6858000"/>
              <a:gd name="connsiteX902" fmla="*/ 4401825 w 4723534"/>
              <a:gd name="connsiteY902" fmla="*/ 5131982 h 6858000"/>
              <a:gd name="connsiteX903" fmla="*/ 4400945 w 4723534"/>
              <a:gd name="connsiteY903" fmla="*/ 5135263 h 6858000"/>
              <a:gd name="connsiteX904" fmla="*/ 4404225 w 4723534"/>
              <a:gd name="connsiteY904" fmla="*/ 5136142 h 6858000"/>
              <a:gd name="connsiteX905" fmla="*/ 4408385 w 4723534"/>
              <a:gd name="connsiteY905" fmla="*/ 5133740 h 6858000"/>
              <a:gd name="connsiteX906" fmla="*/ 4420862 w 4723534"/>
              <a:gd name="connsiteY906" fmla="*/ 5126537 h 6858000"/>
              <a:gd name="connsiteX907" fmla="*/ 4428303 w 4723534"/>
              <a:gd name="connsiteY907" fmla="*/ 5125014 h 6858000"/>
              <a:gd name="connsiteX908" fmla="*/ 4432461 w 4723534"/>
              <a:gd name="connsiteY908" fmla="*/ 5122611 h 6858000"/>
              <a:gd name="connsiteX909" fmla="*/ 4429181 w 4723534"/>
              <a:gd name="connsiteY909" fmla="*/ 5121733 h 6858000"/>
              <a:gd name="connsiteX910" fmla="*/ 4425901 w 4723534"/>
              <a:gd name="connsiteY910" fmla="*/ 5120854 h 6858000"/>
              <a:gd name="connsiteX911" fmla="*/ 4456537 w 4723534"/>
              <a:gd name="connsiteY911" fmla="*/ 5111486 h 6858000"/>
              <a:gd name="connsiteX912" fmla="*/ 4450621 w 4723534"/>
              <a:gd name="connsiteY912" fmla="*/ 5120446 h 6858000"/>
              <a:gd name="connsiteX913" fmla="*/ 4475575 w 4723534"/>
              <a:gd name="connsiteY913" fmla="*/ 5106039 h 6858000"/>
              <a:gd name="connsiteX914" fmla="*/ 4506211 w 4723534"/>
              <a:gd name="connsiteY914" fmla="*/ 5096669 h 6858000"/>
              <a:gd name="connsiteX915" fmla="*/ 4502053 w 4723534"/>
              <a:gd name="connsiteY915" fmla="*/ 5099070 h 6858000"/>
              <a:gd name="connsiteX916" fmla="*/ 4501174 w 4723534"/>
              <a:gd name="connsiteY916" fmla="*/ 5102350 h 6858000"/>
              <a:gd name="connsiteX917" fmla="*/ 4500295 w 4723534"/>
              <a:gd name="connsiteY917" fmla="*/ 5105631 h 6858000"/>
              <a:gd name="connsiteX918" fmla="*/ 4507735 w 4723534"/>
              <a:gd name="connsiteY918" fmla="*/ 5104109 h 6858000"/>
              <a:gd name="connsiteX919" fmla="*/ 4506857 w 4723534"/>
              <a:gd name="connsiteY919" fmla="*/ 5107388 h 6858000"/>
              <a:gd name="connsiteX920" fmla="*/ 4502697 w 4723534"/>
              <a:gd name="connsiteY920" fmla="*/ 5109791 h 6858000"/>
              <a:gd name="connsiteX921" fmla="*/ 4499417 w 4723534"/>
              <a:gd name="connsiteY921" fmla="*/ 5108911 h 6858000"/>
              <a:gd name="connsiteX922" fmla="*/ 4495258 w 4723534"/>
              <a:gd name="connsiteY922" fmla="*/ 5111312 h 6858000"/>
              <a:gd name="connsiteX923" fmla="*/ 4491098 w 4723534"/>
              <a:gd name="connsiteY923" fmla="*/ 5113713 h 6858000"/>
              <a:gd name="connsiteX924" fmla="*/ 4368551 w 4723534"/>
              <a:gd name="connsiteY924" fmla="*/ 5151193 h 6858000"/>
              <a:gd name="connsiteX925" fmla="*/ 4365269 w 4723534"/>
              <a:gd name="connsiteY925" fmla="*/ 5150314 h 6858000"/>
              <a:gd name="connsiteX926" fmla="*/ 4361112 w 4723534"/>
              <a:gd name="connsiteY926" fmla="*/ 5152715 h 6858000"/>
              <a:gd name="connsiteX927" fmla="*/ 4337913 w 4723534"/>
              <a:gd name="connsiteY927" fmla="*/ 5160563 h 6858000"/>
              <a:gd name="connsiteX928" fmla="*/ 4327194 w 4723534"/>
              <a:gd name="connsiteY928" fmla="*/ 5161207 h 6858000"/>
              <a:gd name="connsiteX929" fmla="*/ 4323035 w 4723534"/>
              <a:gd name="connsiteY929" fmla="*/ 5163608 h 6858000"/>
              <a:gd name="connsiteX930" fmla="*/ 4295678 w 4723534"/>
              <a:gd name="connsiteY930" fmla="*/ 5173857 h 6858000"/>
              <a:gd name="connsiteX931" fmla="*/ 4291519 w 4723534"/>
              <a:gd name="connsiteY931" fmla="*/ 5176258 h 6858000"/>
              <a:gd name="connsiteX932" fmla="*/ 4281679 w 4723534"/>
              <a:gd name="connsiteY932" fmla="*/ 5173621 h 6858000"/>
              <a:gd name="connsiteX933" fmla="*/ 4254323 w 4723534"/>
              <a:gd name="connsiteY933" fmla="*/ 5183870 h 6858000"/>
              <a:gd name="connsiteX934" fmla="*/ 4250163 w 4723534"/>
              <a:gd name="connsiteY934" fmla="*/ 5186271 h 6858000"/>
              <a:gd name="connsiteX935" fmla="*/ 4246882 w 4723534"/>
              <a:gd name="connsiteY935" fmla="*/ 5185391 h 6858000"/>
              <a:gd name="connsiteX936" fmla="*/ 4143607 w 4723534"/>
              <a:gd name="connsiteY936" fmla="*/ 5203426 h 6858000"/>
              <a:gd name="connsiteX937" fmla="*/ 4132010 w 4723534"/>
              <a:gd name="connsiteY937" fmla="*/ 5207349 h 6858000"/>
              <a:gd name="connsiteX938" fmla="*/ 4122169 w 4723534"/>
              <a:gd name="connsiteY938" fmla="*/ 5204713 h 6858000"/>
              <a:gd name="connsiteX939" fmla="*/ 4120410 w 4723534"/>
              <a:gd name="connsiteY939" fmla="*/ 5211273 h 6858000"/>
              <a:gd name="connsiteX940" fmla="*/ 4112971 w 4723534"/>
              <a:gd name="connsiteY940" fmla="*/ 5212796 h 6858000"/>
              <a:gd name="connsiteX941" fmla="*/ 4062652 w 4723534"/>
              <a:gd name="connsiteY941" fmla="*/ 5216892 h 6858000"/>
              <a:gd name="connsiteX942" fmla="*/ 4059373 w 4723534"/>
              <a:gd name="connsiteY942" fmla="*/ 5216012 h 6858000"/>
              <a:gd name="connsiteX943" fmla="*/ 4052812 w 4723534"/>
              <a:gd name="connsiteY943" fmla="*/ 5214255 h 6858000"/>
              <a:gd name="connsiteX944" fmla="*/ 4051933 w 4723534"/>
              <a:gd name="connsiteY944" fmla="*/ 5217535 h 6858000"/>
              <a:gd name="connsiteX945" fmla="*/ 3996577 w 4723534"/>
              <a:gd name="connsiteY945" fmla="*/ 5227313 h 6858000"/>
              <a:gd name="connsiteX946" fmla="*/ 3923940 w 4723534"/>
              <a:gd name="connsiteY946" fmla="*/ 5235976 h 6858000"/>
              <a:gd name="connsiteX947" fmla="*/ 3884340 w 4723534"/>
              <a:gd name="connsiteY947" fmla="*/ 5239430 h 6858000"/>
              <a:gd name="connsiteX948" fmla="*/ 3881060 w 4723534"/>
              <a:gd name="connsiteY948" fmla="*/ 5238550 h 6858000"/>
              <a:gd name="connsiteX949" fmla="*/ 3877781 w 4723534"/>
              <a:gd name="connsiteY949" fmla="*/ 5237671 h 6858000"/>
              <a:gd name="connsiteX950" fmla="*/ 3874499 w 4723534"/>
              <a:gd name="connsiteY950" fmla="*/ 5236793 h 6858000"/>
              <a:gd name="connsiteX951" fmla="*/ 3873621 w 4723534"/>
              <a:gd name="connsiteY951" fmla="*/ 5240072 h 6858000"/>
              <a:gd name="connsiteX952" fmla="*/ 3868581 w 4723534"/>
              <a:gd name="connsiteY952" fmla="*/ 5245755 h 6858000"/>
              <a:gd name="connsiteX953" fmla="*/ 3843864 w 4723534"/>
              <a:gd name="connsiteY953" fmla="*/ 5246161 h 6858000"/>
              <a:gd name="connsiteX954" fmla="*/ 3835544 w 4723534"/>
              <a:gd name="connsiteY954" fmla="*/ 5250965 h 6858000"/>
              <a:gd name="connsiteX955" fmla="*/ 3879302 w 4723534"/>
              <a:gd name="connsiteY955" fmla="*/ 5245111 h 6858000"/>
              <a:gd name="connsiteX956" fmla="*/ 3885863 w 4723534"/>
              <a:gd name="connsiteY956" fmla="*/ 5246869 h 6858000"/>
              <a:gd name="connsiteX957" fmla="*/ 3890023 w 4723534"/>
              <a:gd name="connsiteY957" fmla="*/ 5244468 h 6858000"/>
              <a:gd name="connsiteX958" fmla="*/ 3946901 w 4723534"/>
              <a:gd name="connsiteY958" fmla="*/ 5242128 h 6858000"/>
              <a:gd name="connsiteX959" fmla="*/ 4080577 w 4723534"/>
              <a:gd name="connsiteY959" fmla="*/ 5228726 h 6858000"/>
              <a:gd name="connsiteX960" fmla="*/ 4208569 w 4723534"/>
              <a:gd name="connsiteY960" fmla="*/ 5210285 h 6858000"/>
              <a:gd name="connsiteX961" fmla="*/ 4227607 w 4723534"/>
              <a:gd name="connsiteY961" fmla="*/ 5204840 h 6858000"/>
              <a:gd name="connsiteX962" fmla="*/ 4320161 w 4723534"/>
              <a:gd name="connsiteY962" fmla="*/ 5187449 h 6858000"/>
              <a:gd name="connsiteX963" fmla="*/ 4350799 w 4723534"/>
              <a:gd name="connsiteY963" fmla="*/ 5178079 h 6858000"/>
              <a:gd name="connsiteX964" fmla="*/ 4416232 w 4723534"/>
              <a:gd name="connsiteY964" fmla="*/ 5156937 h 6858000"/>
              <a:gd name="connsiteX965" fmla="*/ 4528059 w 4723534"/>
              <a:gd name="connsiteY965" fmla="*/ 5120102 h 6858000"/>
              <a:gd name="connsiteX966" fmla="*/ 4548856 w 4723534"/>
              <a:gd name="connsiteY966" fmla="*/ 5108094 h 6858000"/>
              <a:gd name="connsiteX967" fmla="*/ 4582773 w 4723534"/>
              <a:gd name="connsiteY967" fmla="*/ 5099604 h 6858000"/>
              <a:gd name="connsiteX968" fmla="*/ 4587811 w 4723534"/>
              <a:gd name="connsiteY968" fmla="*/ 5093923 h 6858000"/>
              <a:gd name="connsiteX969" fmla="*/ 4642524 w 4723534"/>
              <a:gd name="connsiteY969" fmla="*/ 5073425 h 6858000"/>
              <a:gd name="connsiteX970" fmla="*/ 4652601 w 4723534"/>
              <a:gd name="connsiteY970" fmla="*/ 5062062 h 6858000"/>
              <a:gd name="connsiteX971" fmla="*/ 4667481 w 4723534"/>
              <a:gd name="connsiteY971" fmla="*/ 5059017 h 6858000"/>
              <a:gd name="connsiteX972" fmla="*/ 4723534 w 4723534"/>
              <a:gd name="connsiteY972" fmla="*/ 5031526 h 6858000"/>
              <a:gd name="connsiteX973" fmla="*/ 4723534 w 4723534"/>
              <a:gd name="connsiteY973" fmla="*/ 5049896 h 6858000"/>
              <a:gd name="connsiteX974" fmla="*/ 4715858 w 4723534"/>
              <a:gd name="connsiteY974" fmla="*/ 5053961 h 6858000"/>
              <a:gd name="connsiteX975" fmla="*/ 4680365 w 4723534"/>
              <a:gd name="connsiteY975" fmla="*/ 5076532 h 6858000"/>
              <a:gd name="connsiteX976" fmla="*/ 4669645 w 4723534"/>
              <a:gd name="connsiteY976" fmla="*/ 5077175 h 6858000"/>
              <a:gd name="connsiteX977" fmla="*/ 4664607 w 4723534"/>
              <a:gd name="connsiteY977" fmla="*/ 5082858 h 6858000"/>
              <a:gd name="connsiteX978" fmla="*/ 4596538 w 4723534"/>
              <a:gd name="connsiteY978" fmla="*/ 5113840 h 6858000"/>
              <a:gd name="connsiteX979" fmla="*/ 4525187 w 4723534"/>
              <a:gd name="connsiteY979" fmla="*/ 5143943 h 6858000"/>
              <a:gd name="connsiteX980" fmla="*/ 4514467 w 4723534"/>
              <a:gd name="connsiteY980" fmla="*/ 5144586 h 6858000"/>
              <a:gd name="connsiteX981" fmla="*/ 4516869 w 4723534"/>
              <a:gd name="connsiteY981" fmla="*/ 5148745 h 6858000"/>
              <a:gd name="connsiteX982" fmla="*/ 4474633 w 4723534"/>
              <a:gd name="connsiteY982" fmla="*/ 5162039 h 6858000"/>
              <a:gd name="connsiteX983" fmla="*/ 4447277 w 4723534"/>
              <a:gd name="connsiteY983" fmla="*/ 5172288 h 6858000"/>
              <a:gd name="connsiteX984" fmla="*/ 4400883 w 4723534"/>
              <a:gd name="connsiteY984" fmla="*/ 5187983 h 6858000"/>
              <a:gd name="connsiteX985" fmla="*/ 4339608 w 4723534"/>
              <a:gd name="connsiteY985" fmla="*/ 5206722 h 6858000"/>
              <a:gd name="connsiteX986" fmla="*/ 4333047 w 4723534"/>
              <a:gd name="connsiteY986" fmla="*/ 5204965 h 6858000"/>
              <a:gd name="connsiteX987" fmla="*/ 4265213 w 4723534"/>
              <a:gd name="connsiteY987" fmla="*/ 5221947 h 6858000"/>
              <a:gd name="connsiteX988" fmla="*/ 4256895 w 4723534"/>
              <a:gd name="connsiteY988" fmla="*/ 5226749 h 6858000"/>
              <a:gd name="connsiteX989" fmla="*/ 4223857 w 4723534"/>
              <a:gd name="connsiteY989" fmla="*/ 5231960 h 6858000"/>
              <a:gd name="connsiteX990" fmla="*/ 4203941 w 4723534"/>
              <a:gd name="connsiteY990" fmla="*/ 5240686 h 6858000"/>
              <a:gd name="connsiteX991" fmla="*/ 4124741 w 4723534"/>
              <a:gd name="connsiteY991" fmla="*/ 5247592 h 6858000"/>
              <a:gd name="connsiteX992" fmla="*/ 4019067 w 4723534"/>
              <a:gd name="connsiteY992" fmla="*/ 5261465 h 6858000"/>
              <a:gd name="connsiteX993" fmla="*/ 3989310 w 4723534"/>
              <a:gd name="connsiteY993" fmla="*/ 5267556 h 6858000"/>
              <a:gd name="connsiteX994" fmla="*/ 3993469 w 4723534"/>
              <a:gd name="connsiteY994" fmla="*/ 5265155 h 6858000"/>
              <a:gd name="connsiteX995" fmla="*/ 3953870 w 4723534"/>
              <a:gd name="connsiteY995" fmla="*/ 5268607 h 6858000"/>
              <a:gd name="connsiteX996" fmla="*/ 3944029 w 4723534"/>
              <a:gd name="connsiteY996" fmla="*/ 5265970 h 6858000"/>
              <a:gd name="connsiteX997" fmla="*/ 3830272 w 4723534"/>
              <a:gd name="connsiteY997" fmla="*/ 5270646 h 6858000"/>
              <a:gd name="connsiteX998" fmla="*/ 3831150 w 4723534"/>
              <a:gd name="connsiteY998" fmla="*/ 5267367 h 6858000"/>
              <a:gd name="connsiteX999" fmla="*/ 3827869 w 4723534"/>
              <a:gd name="connsiteY999" fmla="*/ 5266488 h 6858000"/>
              <a:gd name="connsiteX1000" fmla="*/ 3823711 w 4723534"/>
              <a:gd name="connsiteY1000" fmla="*/ 5268887 h 6858000"/>
              <a:gd name="connsiteX1001" fmla="*/ 3784991 w 4723534"/>
              <a:gd name="connsiteY1001" fmla="*/ 5269060 h 6858000"/>
              <a:gd name="connsiteX1002" fmla="*/ 3781710 w 4723534"/>
              <a:gd name="connsiteY1002" fmla="*/ 5268182 h 6858000"/>
              <a:gd name="connsiteX1003" fmla="*/ 3778430 w 4723534"/>
              <a:gd name="connsiteY1003" fmla="*/ 5267303 h 6858000"/>
              <a:gd name="connsiteX1004" fmla="*/ 3777550 w 4723534"/>
              <a:gd name="connsiteY1004" fmla="*/ 5270583 h 6858000"/>
              <a:gd name="connsiteX1005" fmla="*/ 3780831 w 4723534"/>
              <a:gd name="connsiteY1005" fmla="*/ 5271463 h 6858000"/>
              <a:gd name="connsiteX1006" fmla="*/ 3766831 w 4723534"/>
              <a:gd name="connsiteY1006" fmla="*/ 5271227 h 6858000"/>
              <a:gd name="connsiteX1007" fmla="*/ 3765073 w 4723534"/>
              <a:gd name="connsiteY1007" fmla="*/ 5277788 h 6858000"/>
              <a:gd name="connsiteX1008" fmla="*/ 3775793 w 4723534"/>
              <a:gd name="connsiteY1008" fmla="*/ 5277144 h 6858000"/>
              <a:gd name="connsiteX1009" fmla="*/ 3774913 w 4723534"/>
              <a:gd name="connsiteY1009" fmla="*/ 5280425 h 6858000"/>
              <a:gd name="connsiteX1010" fmla="*/ 3804672 w 4723534"/>
              <a:gd name="connsiteY1010" fmla="*/ 5274334 h 6858000"/>
              <a:gd name="connsiteX1011" fmla="*/ 3811233 w 4723534"/>
              <a:gd name="connsiteY1011" fmla="*/ 5276093 h 6858000"/>
              <a:gd name="connsiteX1012" fmla="*/ 3814512 w 4723534"/>
              <a:gd name="connsiteY1012" fmla="*/ 5276971 h 6858000"/>
              <a:gd name="connsiteX1013" fmla="*/ 3817794 w 4723534"/>
              <a:gd name="connsiteY1013" fmla="*/ 5277850 h 6858000"/>
              <a:gd name="connsiteX1014" fmla="*/ 3818672 w 4723534"/>
              <a:gd name="connsiteY1014" fmla="*/ 5274569 h 6858000"/>
              <a:gd name="connsiteX1015" fmla="*/ 3825233 w 4723534"/>
              <a:gd name="connsiteY1015" fmla="*/ 5276327 h 6858000"/>
              <a:gd name="connsiteX1016" fmla="*/ 3820193 w 4723534"/>
              <a:gd name="connsiteY1016" fmla="*/ 5282009 h 6858000"/>
              <a:gd name="connsiteX1017" fmla="*/ 3830914 w 4723534"/>
              <a:gd name="connsiteY1017" fmla="*/ 5281367 h 6858000"/>
              <a:gd name="connsiteX1018" fmla="*/ 3834196 w 4723534"/>
              <a:gd name="connsiteY1018" fmla="*/ 5282245 h 6858000"/>
              <a:gd name="connsiteX1019" fmla="*/ 3837475 w 4723534"/>
              <a:gd name="connsiteY1019" fmla="*/ 5283124 h 6858000"/>
              <a:gd name="connsiteX1020" fmla="*/ 3840755 w 4723534"/>
              <a:gd name="connsiteY1020" fmla="*/ 5284004 h 6858000"/>
              <a:gd name="connsiteX1021" fmla="*/ 3854755 w 4723534"/>
              <a:gd name="connsiteY1021" fmla="*/ 5284238 h 6858000"/>
              <a:gd name="connsiteX1022" fmla="*/ 3858913 w 4723534"/>
              <a:gd name="connsiteY1022" fmla="*/ 5281837 h 6858000"/>
              <a:gd name="connsiteX1023" fmla="*/ 3862195 w 4723534"/>
              <a:gd name="connsiteY1023" fmla="*/ 5282716 h 6858000"/>
              <a:gd name="connsiteX1024" fmla="*/ 3858913 w 4723534"/>
              <a:gd name="connsiteY1024" fmla="*/ 5281837 h 6858000"/>
              <a:gd name="connsiteX1025" fmla="*/ 3894353 w 4723534"/>
              <a:gd name="connsiteY1025" fmla="*/ 5280786 h 6858000"/>
              <a:gd name="connsiteX1026" fmla="*/ 3900914 w 4723534"/>
              <a:gd name="connsiteY1026" fmla="*/ 5282543 h 6858000"/>
              <a:gd name="connsiteX1027" fmla="*/ 3901794 w 4723534"/>
              <a:gd name="connsiteY1027" fmla="*/ 5279264 h 6858000"/>
              <a:gd name="connsiteX1028" fmla="*/ 3933953 w 4723534"/>
              <a:gd name="connsiteY1028" fmla="*/ 5277333 h 6858000"/>
              <a:gd name="connsiteX1029" fmla="*/ 3934831 w 4723534"/>
              <a:gd name="connsiteY1029" fmla="*/ 5274053 h 6858000"/>
              <a:gd name="connsiteX1030" fmla="*/ 3938111 w 4723534"/>
              <a:gd name="connsiteY1030" fmla="*/ 5274932 h 6858000"/>
              <a:gd name="connsiteX1031" fmla="*/ 3937233 w 4723534"/>
              <a:gd name="connsiteY1031" fmla="*/ 5278211 h 6858000"/>
              <a:gd name="connsiteX1032" fmla="*/ 3940514 w 4723534"/>
              <a:gd name="connsiteY1032" fmla="*/ 5279091 h 6858000"/>
              <a:gd name="connsiteX1033" fmla="*/ 3944673 w 4723534"/>
              <a:gd name="connsiteY1033" fmla="*/ 5276690 h 6858000"/>
              <a:gd name="connsiteX1034" fmla="*/ 4044429 w 4723534"/>
              <a:gd name="connsiteY1034" fmla="*/ 5271777 h 6858000"/>
              <a:gd name="connsiteX1035" fmla="*/ 4072431 w 4723534"/>
              <a:gd name="connsiteY1035" fmla="*/ 5272249 h 6858000"/>
              <a:gd name="connsiteX1036" fmla="*/ 4091468 w 4723534"/>
              <a:gd name="connsiteY1036" fmla="*/ 5266803 h 6858000"/>
              <a:gd name="connsiteX1037" fmla="*/ 4121227 w 4723534"/>
              <a:gd name="connsiteY1037" fmla="*/ 5260712 h 6858000"/>
              <a:gd name="connsiteX1038" fmla="*/ 4336092 w 4723534"/>
              <a:gd name="connsiteY1038" fmla="*/ 5219844 h 6858000"/>
              <a:gd name="connsiteX1039" fmla="*/ 4341775 w 4723534"/>
              <a:gd name="connsiteY1039" fmla="*/ 5224882 h 6858000"/>
              <a:gd name="connsiteX1040" fmla="*/ 4338495 w 4723534"/>
              <a:gd name="connsiteY1040" fmla="*/ 5224004 h 6858000"/>
              <a:gd name="connsiteX1041" fmla="*/ 4337615 w 4723534"/>
              <a:gd name="connsiteY1041" fmla="*/ 5227283 h 6858000"/>
              <a:gd name="connsiteX1042" fmla="*/ 4345054 w 4723534"/>
              <a:gd name="connsiteY1042" fmla="*/ 5225760 h 6858000"/>
              <a:gd name="connsiteX1043" fmla="*/ 4354895 w 4723534"/>
              <a:gd name="connsiteY1043" fmla="*/ 5228397 h 6858000"/>
              <a:gd name="connsiteX1044" fmla="*/ 4368253 w 4723534"/>
              <a:gd name="connsiteY1044" fmla="*/ 5217913 h 6858000"/>
              <a:gd name="connsiteX1045" fmla="*/ 4371531 w 4723534"/>
              <a:gd name="connsiteY1045" fmla="*/ 5218791 h 6858000"/>
              <a:gd name="connsiteX1046" fmla="*/ 4375691 w 4723534"/>
              <a:gd name="connsiteY1046" fmla="*/ 5216392 h 6858000"/>
              <a:gd name="connsiteX1047" fmla="*/ 4378971 w 4723534"/>
              <a:gd name="connsiteY1047" fmla="*/ 5217270 h 6858000"/>
              <a:gd name="connsiteX1048" fmla="*/ 4379850 w 4723534"/>
              <a:gd name="connsiteY1048" fmla="*/ 5213989 h 6858000"/>
              <a:gd name="connsiteX1049" fmla="*/ 4387291 w 4723534"/>
              <a:gd name="connsiteY1049" fmla="*/ 5212466 h 6858000"/>
              <a:gd name="connsiteX1050" fmla="*/ 4405449 w 4723534"/>
              <a:gd name="connsiteY1050" fmla="*/ 5210302 h 6858000"/>
              <a:gd name="connsiteX1051" fmla="*/ 4404569 w 4723534"/>
              <a:gd name="connsiteY1051" fmla="*/ 5213581 h 6858000"/>
              <a:gd name="connsiteX1052" fmla="*/ 4400411 w 4723534"/>
              <a:gd name="connsiteY1052" fmla="*/ 5215984 h 6858000"/>
              <a:gd name="connsiteX1053" fmla="*/ 4407849 w 4723534"/>
              <a:gd name="connsiteY1053" fmla="*/ 5214461 h 6858000"/>
              <a:gd name="connsiteX1054" fmla="*/ 4412009 w 4723534"/>
              <a:gd name="connsiteY1054" fmla="*/ 5212060 h 6858000"/>
              <a:gd name="connsiteX1055" fmla="*/ 4427767 w 4723534"/>
              <a:gd name="connsiteY1055" fmla="*/ 5205735 h 6858000"/>
              <a:gd name="connsiteX1056" fmla="*/ 4431047 w 4723534"/>
              <a:gd name="connsiteY1056" fmla="*/ 5206613 h 6858000"/>
              <a:gd name="connsiteX1057" fmla="*/ 4438487 w 4723534"/>
              <a:gd name="connsiteY1057" fmla="*/ 5205091 h 6858000"/>
              <a:gd name="connsiteX1058" fmla="*/ 4439367 w 4723534"/>
              <a:gd name="connsiteY1058" fmla="*/ 5201811 h 6858000"/>
              <a:gd name="connsiteX1059" fmla="*/ 4436087 w 4723534"/>
              <a:gd name="connsiteY1059" fmla="*/ 5200931 h 6858000"/>
              <a:gd name="connsiteX1060" fmla="*/ 4446805 w 4723534"/>
              <a:gd name="connsiteY1060" fmla="*/ 5200288 h 6858000"/>
              <a:gd name="connsiteX1061" fmla="*/ 4448563 w 4723534"/>
              <a:gd name="connsiteY1061" fmla="*/ 5193727 h 6858000"/>
              <a:gd name="connsiteX1062" fmla="*/ 4455124 w 4723534"/>
              <a:gd name="connsiteY1062" fmla="*/ 5195484 h 6858000"/>
              <a:gd name="connsiteX1063" fmla="*/ 4459284 w 4723534"/>
              <a:gd name="connsiteY1063" fmla="*/ 5193083 h 6858000"/>
              <a:gd name="connsiteX1064" fmla="*/ 4462565 w 4723534"/>
              <a:gd name="connsiteY1064" fmla="*/ 5193963 h 6858000"/>
              <a:gd name="connsiteX1065" fmla="*/ 4463443 w 4723534"/>
              <a:gd name="connsiteY1065" fmla="*/ 5190682 h 6858000"/>
              <a:gd name="connsiteX1066" fmla="*/ 4460162 w 4723534"/>
              <a:gd name="connsiteY1066" fmla="*/ 5189804 h 6858000"/>
              <a:gd name="connsiteX1067" fmla="*/ 4503277 w 4723534"/>
              <a:gd name="connsiteY1067" fmla="*/ 5173230 h 6858000"/>
              <a:gd name="connsiteX1068" fmla="*/ 4510717 w 4723534"/>
              <a:gd name="connsiteY1068" fmla="*/ 5171707 h 6858000"/>
              <a:gd name="connsiteX1069" fmla="*/ 4515755 w 4723534"/>
              <a:gd name="connsiteY1069" fmla="*/ 5166027 h 6858000"/>
              <a:gd name="connsiteX1070" fmla="*/ 4513179 w 4723534"/>
              <a:gd name="connsiteY1070" fmla="*/ 5165335 h 6858000"/>
              <a:gd name="connsiteX1071" fmla="*/ 4525643 w 4723534"/>
              <a:gd name="connsiteY1071" fmla="*/ 5159666 h 6858000"/>
              <a:gd name="connsiteX1072" fmla="*/ 4571346 w 4723534"/>
              <a:gd name="connsiteY1072" fmla="*/ 5142247 h 6858000"/>
              <a:gd name="connsiteX1073" fmla="*/ 4585583 w 4723534"/>
              <a:gd name="connsiteY1073" fmla="*/ 5128483 h 6858000"/>
              <a:gd name="connsiteX1074" fmla="*/ 4595423 w 4723534"/>
              <a:gd name="connsiteY1074" fmla="*/ 5131120 h 6858000"/>
              <a:gd name="connsiteX1075" fmla="*/ 4619500 w 4723534"/>
              <a:gd name="connsiteY1075" fmla="*/ 5119991 h 6858000"/>
              <a:gd name="connsiteX1076" fmla="*/ 4629575 w 4723534"/>
              <a:gd name="connsiteY1076" fmla="*/ 5108629 h 6858000"/>
              <a:gd name="connsiteX1077" fmla="*/ 4648615 w 4723534"/>
              <a:gd name="connsiteY1077" fmla="*/ 5103183 h 6858000"/>
              <a:gd name="connsiteX1078" fmla="*/ 4647735 w 4723534"/>
              <a:gd name="connsiteY1078" fmla="*/ 5106463 h 6858000"/>
              <a:gd name="connsiteX1079" fmla="*/ 4642697 w 4723534"/>
              <a:gd name="connsiteY1079" fmla="*/ 5112145 h 6858000"/>
              <a:gd name="connsiteX1080" fmla="*/ 4650136 w 4723534"/>
              <a:gd name="connsiteY1080" fmla="*/ 5110622 h 6858000"/>
              <a:gd name="connsiteX1081" fmla="*/ 4654296 w 4723534"/>
              <a:gd name="connsiteY1081" fmla="*/ 5108221 h 6858000"/>
              <a:gd name="connsiteX1082" fmla="*/ 4645099 w 4723534"/>
              <a:gd name="connsiteY1082" fmla="*/ 5116303 h 6858000"/>
              <a:gd name="connsiteX1083" fmla="*/ 4661735 w 4723534"/>
              <a:gd name="connsiteY1083" fmla="*/ 5106698 h 6858000"/>
              <a:gd name="connsiteX1084" fmla="*/ 4665893 w 4723534"/>
              <a:gd name="connsiteY1084" fmla="*/ 5104297 h 6858000"/>
              <a:gd name="connsiteX1085" fmla="*/ 4675091 w 4723534"/>
              <a:gd name="connsiteY1085" fmla="*/ 5096214 h 6858000"/>
              <a:gd name="connsiteX1086" fmla="*/ 4667651 w 4723534"/>
              <a:gd name="connsiteY1086" fmla="*/ 5097736 h 6858000"/>
              <a:gd name="connsiteX1087" fmla="*/ 4664372 w 4723534"/>
              <a:gd name="connsiteY1087" fmla="*/ 5096858 h 6858000"/>
              <a:gd name="connsiteX1088" fmla="*/ 4676849 w 4723534"/>
              <a:gd name="connsiteY1088" fmla="*/ 5089653 h 6858000"/>
              <a:gd name="connsiteX1089" fmla="*/ 4662850 w 4723534"/>
              <a:gd name="connsiteY1089" fmla="*/ 5089418 h 6858000"/>
              <a:gd name="connsiteX1090" fmla="*/ 4689327 w 4723534"/>
              <a:gd name="connsiteY1090" fmla="*/ 5082449 h 6858000"/>
              <a:gd name="connsiteX1091" fmla="*/ 4685169 w 4723534"/>
              <a:gd name="connsiteY1091" fmla="*/ 5084851 h 6858000"/>
              <a:gd name="connsiteX1092" fmla="*/ 4683411 w 4723534"/>
              <a:gd name="connsiteY1092" fmla="*/ 5091411 h 6858000"/>
              <a:gd name="connsiteX1093" fmla="*/ 4691728 w 4723534"/>
              <a:gd name="connsiteY1093" fmla="*/ 5086609 h 6858000"/>
              <a:gd name="connsiteX1094" fmla="*/ 4695008 w 4723534"/>
              <a:gd name="connsiteY1094" fmla="*/ 5087488 h 6858000"/>
              <a:gd name="connsiteX1095" fmla="*/ 4698289 w 4723534"/>
              <a:gd name="connsiteY1095" fmla="*/ 5088368 h 6858000"/>
              <a:gd name="connsiteX1096" fmla="*/ 4697411 w 4723534"/>
              <a:gd name="connsiteY1096" fmla="*/ 5091647 h 6858000"/>
              <a:gd name="connsiteX1097" fmla="*/ 4702449 w 4723534"/>
              <a:gd name="connsiteY1097" fmla="*/ 5085965 h 6858000"/>
              <a:gd name="connsiteX1098" fmla="*/ 4706607 w 4723534"/>
              <a:gd name="connsiteY1098" fmla="*/ 5083564 h 6858000"/>
              <a:gd name="connsiteX1099" fmla="*/ 4721486 w 4723534"/>
              <a:gd name="connsiteY1099" fmla="*/ 5080520 h 6858000"/>
              <a:gd name="connsiteX1100" fmla="*/ 4717327 w 4723534"/>
              <a:gd name="connsiteY1100" fmla="*/ 5082921 h 6858000"/>
              <a:gd name="connsiteX1101" fmla="*/ 4712289 w 4723534"/>
              <a:gd name="connsiteY1101" fmla="*/ 5088602 h 6858000"/>
              <a:gd name="connsiteX1102" fmla="*/ 4723534 w 4723534"/>
              <a:gd name="connsiteY1102" fmla="*/ 5084798 h 6858000"/>
              <a:gd name="connsiteX1103" fmla="*/ 4723534 w 4723534"/>
              <a:gd name="connsiteY1103" fmla="*/ 5153455 h 6858000"/>
              <a:gd name="connsiteX1104" fmla="*/ 4675978 w 4723534"/>
              <a:gd name="connsiteY1104" fmla="*/ 5178194 h 6858000"/>
              <a:gd name="connsiteX1105" fmla="*/ 4305801 w 4723534"/>
              <a:gd name="connsiteY1105" fmla="*/ 5306654 h 6858000"/>
              <a:gd name="connsiteX1106" fmla="*/ 3402360 w 4723534"/>
              <a:gd name="connsiteY1106" fmla="*/ 5293105 h 6858000"/>
              <a:gd name="connsiteX1107" fmla="*/ 3404117 w 4723534"/>
              <a:gd name="connsiteY1107" fmla="*/ 5286544 h 6858000"/>
              <a:gd name="connsiteX1108" fmla="*/ 3508914 w 4723534"/>
              <a:gd name="connsiteY1108" fmla="*/ 5275951 h 6858000"/>
              <a:gd name="connsiteX1109" fmla="*/ 3496671 w 4723534"/>
              <a:gd name="connsiteY1109" fmla="*/ 5269154 h 6858000"/>
              <a:gd name="connsiteX1110" fmla="*/ 3557475 w 4723534"/>
              <a:gd name="connsiteY1110" fmla="*/ 5278414 h 6858000"/>
              <a:gd name="connsiteX1111" fmla="*/ 3604513 w 4723534"/>
              <a:gd name="connsiteY1111" fmla="*/ 5273439 h 6858000"/>
              <a:gd name="connsiteX1112" fmla="*/ 3573468 w 4723534"/>
              <a:gd name="connsiteY1112" fmla="*/ 5258088 h 6858000"/>
              <a:gd name="connsiteX1113" fmla="*/ 3577628 w 4723534"/>
              <a:gd name="connsiteY1113" fmla="*/ 5255687 h 6858000"/>
              <a:gd name="connsiteX1114" fmla="*/ 3580907 w 4723534"/>
              <a:gd name="connsiteY1114" fmla="*/ 5256567 h 6858000"/>
              <a:gd name="connsiteX1115" fmla="*/ 3584189 w 4723534"/>
              <a:gd name="connsiteY1115" fmla="*/ 5257445 h 6858000"/>
              <a:gd name="connsiteX1116" fmla="*/ 3590749 w 4723534"/>
              <a:gd name="connsiteY1116" fmla="*/ 5259203 h 6858000"/>
              <a:gd name="connsiteX1117" fmla="*/ 3588347 w 4723534"/>
              <a:gd name="connsiteY1117" fmla="*/ 5255045 h 6858000"/>
              <a:gd name="connsiteX1118" fmla="*/ 3585065 w 4723534"/>
              <a:gd name="connsiteY1118" fmla="*/ 5254166 h 6858000"/>
              <a:gd name="connsiteX1119" fmla="*/ 3581787 w 4723534"/>
              <a:gd name="connsiteY1119" fmla="*/ 5253286 h 6858000"/>
              <a:gd name="connsiteX1120" fmla="*/ 3572825 w 4723534"/>
              <a:gd name="connsiteY1120" fmla="*/ 5247369 h 6858000"/>
              <a:gd name="connsiteX1121" fmla="*/ 3568666 w 4723534"/>
              <a:gd name="connsiteY1121" fmla="*/ 5249771 h 6858000"/>
              <a:gd name="connsiteX1122" fmla="*/ 3571945 w 4723534"/>
              <a:gd name="connsiteY1122" fmla="*/ 5250649 h 6858000"/>
              <a:gd name="connsiteX1123" fmla="*/ 3574346 w 4723534"/>
              <a:gd name="connsiteY1123" fmla="*/ 5254808 h 6858000"/>
              <a:gd name="connsiteX1124" fmla="*/ 3564507 w 4723534"/>
              <a:gd name="connsiteY1124" fmla="*/ 5252171 h 6858000"/>
              <a:gd name="connsiteX1125" fmla="*/ 3561226 w 4723534"/>
              <a:gd name="connsiteY1125" fmla="*/ 5251293 h 6858000"/>
              <a:gd name="connsiteX1126" fmla="*/ 3539378 w 4723534"/>
              <a:gd name="connsiteY1126" fmla="*/ 5227860 h 6858000"/>
              <a:gd name="connsiteX1127" fmla="*/ 3579620 w 4723534"/>
              <a:gd name="connsiteY1127" fmla="*/ 5235127 h 6858000"/>
              <a:gd name="connsiteX1128" fmla="*/ 3570016 w 4723534"/>
              <a:gd name="connsiteY1128" fmla="*/ 5218490 h 6858000"/>
              <a:gd name="connsiteX1129" fmla="*/ 3657531 w 4723534"/>
              <a:gd name="connsiteY1129" fmla="*/ 5206782 h 6858000"/>
              <a:gd name="connsiteX1130" fmla="*/ 3660813 w 4723534"/>
              <a:gd name="connsiteY1130" fmla="*/ 5207661 h 6858000"/>
              <a:gd name="connsiteX1131" fmla="*/ 3667372 w 4723534"/>
              <a:gd name="connsiteY1131" fmla="*/ 5209419 h 6858000"/>
              <a:gd name="connsiteX1132" fmla="*/ 3671532 w 4723534"/>
              <a:gd name="connsiteY1132" fmla="*/ 5207018 h 6858000"/>
              <a:gd name="connsiteX1133" fmla="*/ 3710251 w 4723534"/>
              <a:gd name="connsiteY1133" fmla="*/ 5206844 h 6858000"/>
              <a:gd name="connsiteX1134" fmla="*/ 3724251 w 4723534"/>
              <a:gd name="connsiteY1134" fmla="*/ 5207082 h 6858000"/>
              <a:gd name="connsiteX1135" fmla="*/ 3728411 w 4723534"/>
              <a:gd name="connsiteY1135" fmla="*/ 5204679 h 6858000"/>
              <a:gd name="connsiteX1136" fmla="*/ 3731689 w 4723534"/>
              <a:gd name="connsiteY1136" fmla="*/ 5205559 h 6858000"/>
              <a:gd name="connsiteX1137" fmla="*/ 3732569 w 4723534"/>
              <a:gd name="connsiteY1137" fmla="*/ 5202278 h 6858000"/>
              <a:gd name="connsiteX1138" fmla="*/ 3735849 w 4723534"/>
              <a:gd name="connsiteY1138" fmla="*/ 5203156 h 6858000"/>
              <a:gd name="connsiteX1139" fmla="*/ 3750729 w 4723534"/>
              <a:gd name="connsiteY1139" fmla="*/ 5200112 h 6858000"/>
              <a:gd name="connsiteX1140" fmla="*/ 3741767 w 4723534"/>
              <a:gd name="connsiteY1140" fmla="*/ 5194194 h 6858000"/>
              <a:gd name="connsiteX1141" fmla="*/ 3750085 w 4723534"/>
              <a:gd name="connsiteY1141" fmla="*/ 5189392 h 6858000"/>
              <a:gd name="connsiteX1142" fmla="*/ 3780485 w 4723534"/>
              <a:gd name="connsiteY1142" fmla="*/ 5194022 h 6858000"/>
              <a:gd name="connsiteX1143" fmla="*/ 3866245 w 4723534"/>
              <a:gd name="connsiteY1143" fmla="*/ 5188875 h 6858000"/>
              <a:gd name="connsiteX1144" fmla="*/ 3887685 w 4723534"/>
              <a:gd name="connsiteY1144" fmla="*/ 5187588 h 6858000"/>
              <a:gd name="connsiteX1145" fmla="*/ 3959442 w 4723534"/>
              <a:gd name="connsiteY1145" fmla="*/ 5182205 h 6858000"/>
              <a:gd name="connsiteX1146" fmla="*/ 3969282 w 4723534"/>
              <a:gd name="connsiteY1146" fmla="*/ 5184842 h 6858000"/>
              <a:gd name="connsiteX1147" fmla="*/ 3977601 w 4723534"/>
              <a:gd name="connsiteY1147" fmla="*/ 5180038 h 6858000"/>
              <a:gd name="connsiteX1148" fmla="*/ 3980003 w 4723534"/>
              <a:gd name="connsiteY1148" fmla="*/ 5184199 h 6858000"/>
              <a:gd name="connsiteX1149" fmla="*/ 4031200 w 4723534"/>
              <a:gd name="connsiteY1149" fmla="*/ 5176823 h 6858000"/>
              <a:gd name="connsiteX1150" fmla="*/ 4029443 w 4723534"/>
              <a:gd name="connsiteY1150" fmla="*/ 5183383 h 6858000"/>
              <a:gd name="connsiteX1151" fmla="*/ 4041919 w 4723534"/>
              <a:gd name="connsiteY1151" fmla="*/ 5176178 h 6858000"/>
              <a:gd name="connsiteX1152" fmla="*/ 4067519 w 4723534"/>
              <a:gd name="connsiteY1152" fmla="*/ 5172490 h 6858000"/>
              <a:gd name="connsiteX1153" fmla="*/ 4070798 w 4723534"/>
              <a:gd name="connsiteY1153" fmla="*/ 5173369 h 6858000"/>
              <a:gd name="connsiteX1154" fmla="*/ 4069920 w 4723534"/>
              <a:gd name="connsiteY1154" fmla="*/ 5176648 h 6858000"/>
              <a:gd name="connsiteX1155" fmla="*/ 4069041 w 4723534"/>
              <a:gd name="connsiteY1155" fmla="*/ 5179929 h 6858000"/>
              <a:gd name="connsiteX1156" fmla="*/ 4072321 w 4723534"/>
              <a:gd name="connsiteY1156" fmla="*/ 5180808 h 6858000"/>
              <a:gd name="connsiteX1157" fmla="*/ 4089601 w 4723534"/>
              <a:gd name="connsiteY1157" fmla="*/ 5181922 h 6858000"/>
              <a:gd name="connsiteX1158" fmla="*/ 4088723 w 4723534"/>
              <a:gd name="connsiteY1158" fmla="*/ 5185204 h 6858000"/>
              <a:gd name="connsiteX1159" fmla="*/ 4092003 w 4723534"/>
              <a:gd name="connsiteY1159" fmla="*/ 5186082 h 6858000"/>
              <a:gd name="connsiteX1160" fmla="*/ 4096162 w 4723534"/>
              <a:gd name="connsiteY1160" fmla="*/ 5183681 h 6858000"/>
              <a:gd name="connsiteX1161" fmla="*/ 4165519 w 4723534"/>
              <a:gd name="connsiteY1161" fmla="*/ 5174139 h 6858000"/>
              <a:gd name="connsiteX1162" fmla="*/ 4237513 w 4723534"/>
              <a:gd name="connsiteY1162" fmla="*/ 5154755 h 6858000"/>
              <a:gd name="connsiteX1163" fmla="*/ 4264671 w 4723534"/>
              <a:gd name="connsiteY1163" fmla="*/ 5150166 h 6858000"/>
              <a:gd name="connsiteX1164" fmla="*/ 4275426 w 4723534"/>
              <a:gd name="connsiteY1164" fmla="*/ 5147224 h 6858000"/>
              <a:gd name="connsiteX1165" fmla="*/ 4225547 w 4723534"/>
              <a:gd name="connsiteY1165" fmla="*/ 5155482 h 6858000"/>
              <a:gd name="connsiteX1166" fmla="*/ 3777147 w 4723534"/>
              <a:gd name="connsiteY1166" fmla="*/ 5162641 h 6858000"/>
              <a:gd name="connsiteX1167" fmla="*/ 3607202 w 4723534"/>
              <a:gd name="connsiteY1167" fmla="*/ 5141859 h 6858000"/>
              <a:gd name="connsiteX1168" fmla="*/ 3593293 w 4723534"/>
              <a:gd name="connsiteY1168" fmla="*/ 5134094 h 6858000"/>
              <a:gd name="connsiteX1169" fmla="*/ 3601266 w 4723534"/>
              <a:gd name="connsiteY1169" fmla="*/ 5128978 h 6858000"/>
              <a:gd name="connsiteX1170" fmla="*/ 4150133 w 4723534"/>
              <a:gd name="connsiteY1170" fmla="*/ 5138134 h 6858000"/>
              <a:gd name="connsiteX1171" fmla="*/ 4432718 w 4723534"/>
              <a:gd name="connsiteY1171" fmla="*/ 5085854 h 6858000"/>
              <a:gd name="connsiteX1172" fmla="*/ 4466865 w 4723534"/>
              <a:gd name="connsiteY1172" fmla="*/ 5078886 h 6858000"/>
              <a:gd name="connsiteX1173" fmla="*/ 4480356 w 4723534"/>
              <a:gd name="connsiteY1173" fmla="*/ 5069063 h 6858000"/>
              <a:gd name="connsiteX1174" fmla="*/ 4462767 w 4723534"/>
              <a:gd name="connsiteY1174" fmla="*/ 5061914 h 6858000"/>
              <a:gd name="connsiteX1175" fmla="*/ 4330679 w 4723534"/>
              <a:gd name="connsiteY1175" fmla="*/ 5094082 h 6858000"/>
              <a:gd name="connsiteX1176" fmla="*/ 4193125 w 4723534"/>
              <a:gd name="connsiteY1176" fmla="*/ 5115579 h 6858000"/>
              <a:gd name="connsiteX1177" fmla="*/ 4089964 w 4723534"/>
              <a:gd name="connsiteY1177" fmla="*/ 5124917 h 6858000"/>
              <a:gd name="connsiteX1178" fmla="*/ 4090545 w 4723534"/>
              <a:gd name="connsiteY1178" fmla="*/ 5125923 h 6858000"/>
              <a:gd name="connsiteX1179" fmla="*/ 4046787 w 4723534"/>
              <a:gd name="connsiteY1179" fmla="*/ 5131776 h 6858000"/>
              <a:gd name="connsiteX1180" fmla="*/ 4047666 w 4723534"/>
              <a:gd name="connsiteY1180" fmla="*/ 5128497 h 6858000"/>
              <a:gd name="connsiteX1181" fmla="*/ 4061664 w 4723534"/>
              <a:gd name="connsiteY1181" fmla="*/ 5128732 h 6858000"/>
              <a:gd name="connsiteX1182" fmla="*/ 4072652 w 4723534"/>
              <a:gd name="connsiteY1182" fmla="*/ 5126484 h 6858000"/>
              <a:gd name="connsiteX1183" fmla="*/ 4056543 w 4723534"/>
              <a:gd name="connsiteY1183" fmla="*/ 5127942 h 6858000"/>
              <a:gd name="connsiteX1184" fmla="*/ 4025363 w 4723534"/>
              <a:gd name="connsiteY1184" fmla="*/ 5128577 h 6858000"/>
              <a:gd name="connsiteX1185" fmla="*/ 4022586 w 4723534"/>
              <a:gd name="connsiteY1185" fmla="*/ 5131884 h 6858000"/>
              <a:gd name="connsiteX1186" fmla="*/ 4021187 w 4723534"/>
              <a:gd name="connsiteY1186" fmla="*/ 5135465 h 6858000"/>
              <a:gd name="connsiteX1187" fmla="*/ 4014626 w 4723534"/>
              <a:gd name="connsiteY1187" fmla="*/ 5133707 h 6858000"/>
              <a:gd name="connsiteX1188" fmla="*/ 4015505 w 4723534"/>
              <a:gd name="connsiteY1188" fmla="*/ 5130427 h 6858000"/>
              <a:gd name="connsiteX1189" fmla="*/ 4012226 w 4723534"/>
              <a:gd name="connsiteY1189" fmla="*/ 5129549 h 6858000"/>
              <a:gd name="connsiteX1190" fmla="*/ 4009785 w 4723534"/>
              <a:gd name="connsiteY1190" fmla="*/ 5128894 h 6858000"/>
              <a:gd name="connsiteX1191" fmla="*/ 3920985 w 4723534"/>
              <a:gd name="connsiteY1191" fmla="*/ 5130704 h 6858000"/>
              <a:gd name="connsiteX1192" fmla="*/ 3897176 w 4723534"/>
              <a:gd name="connsiteY1192" fmla="*/ 5129411 h 6858000"/>
              <a:gd name="connsiteX1193" fmla="*/ 3884467 w 4723534"/>
              <a:gd name="connsiteY1193" fmla="*/ 5133988 h 6858000"/>
              <a:gd name="connsiteX1194" fmla="*/ 3866308 w 4723534"/>
              <a:gd name="connsiteY1194" fmla="*/ 5136155 h 6858000"/>
              <a:gd name="connsiteX1195" fmla="*/ 3845748 w 4723534"/>
              <a:gd name="connsiteY1195" fmla="*/ 5134162 h 6858000"/>
              <a:gd name="connsiteX1196" fmla="*/ 3821029 w 4723534"/>
              <a:gd name="connsiteY1196" fmla="*/ 5134569 h 6858000"/>
              <a:gd name="connsiteX1197" fmla="*/ 3786467 w 4723534"/>
              <a:gd name="connsiteY1197" fmla="*/ 5132340 h 6858000"/>
              <a:gd name="connsiteX1198" fmla="*/ 3765027 w 4723534"/>
              <a:gd name="connsiteY1198" fmla="*/ 5133628 h 6858000"/>
              <a:gd name="connsiteX1199" fmla="*/ 3761746 w 4723534"/>
              <a:gd name="connsiteY1199" fmla="*/ 5132748 h 6858000"/>
              <a:gd name="connsiteX1200" fmla="*/ 3733748 w 4723534"/>
              <a:gd name="connsiteY1200" fmla="*/ 5132278 h 6858000"/>
              <a:gd name="connsiteX1201" fmla="*/ 3709028 w 4723534"/>
              <a:gd name="connsiteY1201" fmla="*/ 5132686 h 6858000"/>
              <a:gd name="connsiteX1202" fmla="*/ 3698308 w 4723534"/>
              <a:gd name="connsiteY1202" fmla="*/ 5133328 h 6858000"/>
              <a:gd name="connsiteX1203" fmla="*/ 3695027 w 4723534"/>
              <a:gd name="connsiteY1203" fmla="*/ 5132450 h 6858000"/>
              <a:gd name="connsiteX1204" fmla="*/ 3686065 w 4723534"/>
              <a:gd name="connsiteY1204" fmla="*/ 5126532 h 6858000"/>
              <a:gd name="connsiteX1205" fmla="*/ 3682787 w 4723534"/>
              <a:gd name="connsiteY1205" fmla="*/ 5125654 h 6858000"/>
              <a:gd name="connsiteX1206" fmla="*/ 3675347 w 4723534"/>
              <a:gd name="connsiteY1206" fmla="*/ 5127176 h 6858000"/>
              <a:gd name="connsiteX1207" fmla="*/ 3674467 w 4723534"/>
              <a:gd name="connsiteY1207" fmla="*/ 5130457 h 6858000"/>
              <a:gd name="connsiteX1208" fmla="*/ 3658065 w 4723534"/>
              <a:gd name="connsiteY1208" fmla="*/ 5126062 h 6858000"/>
              <a:gd name="connsiteX1209" fmla="*/ 3653907 w 4723534"/>
              <a:gd name="connsiteY1209" fmla="*/ 5128463 h 6858000"/>
              <a:gd name="connsiteX1210" fmla="*/ 3657187 w 4723534"/>
              <a:gd name="connsiteY1210" fmla="*/ 5129341 h 6858000"/>
              <a:gd name="connsiteX1211" fmla="*/ 3674467 w 4723534"/>
              <a:gd name="connsiteY1211" fmla="*/ 5130457 h 6858000"/>
              <a:gd name="connsiteX1212" fmla="*/ 3673588 w 4723534"/>
              <a:gd name="connsiteY1212" fmla="*/ 5133737 h 6858000"/>
              <a:gd name="connsiteX1213" fmla="*/ 3667027 w 4723534"/>
              <a:gd name="connsiteY1213" fmla="*/ 5131978 h 6858000"/>
              <a:gd name="connsiteX1214" fmla="*/ 3663747 w 4723534"/>
              <a:gd name="connsiteY1214" fmla="*/ 5131100 h 6858000"/>
              <a:gd name="connsiteX1215" fmla="*/ 3653027 w 4723534"/>
              <a:gd name="connsiteY1215" fmla="*/ 5131744 h 6858000"/>
              <a:gd name="connsiteX1216" fmla="*/ 3639907 w 4723534"/>
              <a:gd name="connsiteY1216" fmla="*/ 5128227 h 6858000"/>
              <a:gd name="connsiteX1217" fmla="*/ 3644067 w 4723534"/>
              <a:gd name="connsiteY1217" fmla="*/ 5125825 h 6858000"/>
              <a:gd name="connsiteX1218" fmla="*/ 3637506 w 4723534"/>
              <a:gd name="connsiteY1218" fmla="*/ 5124069 h 6858000"/>
              <a:gd name="connsiteX1219" fmla="*/ 3630945 w 4723534"/>
              <a:gd name="connsiteY1219" fmla="*/ 5122310 h 6858000"/>
              <a:gd name="connsiteX1220" fmla="*/ 3620224 w 4723534"/>
              <a:gd name="connsiteY1220" fmla="*/ 5122954 h 6858000"/>
              <a:gd name="connsiteX1221" fmla="*/ 3613665 w 4723534"/>
              <a:gd name="connsiteY1221" fmla="*/ 5121196 h 6858000"/>
              <a:gd name="connsiteX1222" fmla="*/ 3609505 w 4723534"/>
              <a:gd name="connsiteY1222" fmla="*/ 5123597 h 6858000"/>
              <a:gd name="connsiteX1223" fmla="*/ 3598785 w 4723534"/>
              <a:gd name="connsiteY1223" fmla="*/ 5124241 h 6858000"/>
              <a:gd name="connsiteX1224" fmla="*/ 3592225 w 4723534"/>
              <a:gd name="connsiteY1224" fmla="*/ 5122483 h 6858000"/>
              <a:gd name="connsiteX1225" fmla="*/ 3589823 w 4723534"/>
              <a:gd name="connsiteY1225" fmla="*/ 5118324 h 6858000"/>
              <a:gd name="connsiteX1226" fmla="*/ 3585664 w 4723534"/>
              <a:gd name="connsiteY1226" fmla="*/ 5120726 h 6858000"/>
              <a:gd name="connsiteX1227" fmla="*/ 3579982 w 4723534"/>
              <a:gd name="connsiteY1227" fmla="*/ 5115687 h 6858000"/>
              <a:gd name="connsiteX1228" fmla="*/ 3572542 w 4723534"/>
              <a:gd name="connsiteY1228" fmla="*/ 5117210 h 6858000"/>
              <a:gd name="connsiteX1229" fmla="*/ 3574945 w 4723534"/>
              <a:gd name="connsiteY1229" fmla="*/ 5121368 h 6858000"/>
              <a:gd name="connsiteX1230" fmla="*/ 3565103 w 4723534"/>
              <a:gd name="connsiteY1230" fmla="*/ 5118731 h 6858000"/>
              <a:gd name="connsiteX1231" fmla="*/ 3561823 w 4723534"/>
              <a:gd name="connsiteY1231" fmla="*/ 5117852 h 6858000"/>
              <a:gd name="connsiteX1232" fmla="*/ 3547823 w 4723534"/>
              <a:gd name="connsiteY1232" fmla="*/ 5117617 h 6858000"/>
              <a:gd name="connsiteX1233" fmla="*/ 3534703 w 4723534"/>
              <a:gd name="connsiteY1233" fmla="*/ 5114101 h 6858000"/>
              <a:gd name="connsiteX1234" fmla="*/ 3524861 w 4723534"/>
              <a:gd name="connsiteY1234" fmla="*/ 5111464 h 6858000"/>
              <a:gd name="connsiteX1235" fmla="*/ 3505180 w 4723534"/>
              <a:gd name="connsiteY1235" fmla="*/ 5106191 h 6858000"/>
              <a:gd name="connsiteX1236" fmla="*/ 3496218 w 4723534"/>
              <a:gd name="connsiteY1236" fmla="*/ 5100273 h 6858000"/>
              <a:gd name="connsiteX1237" fmla="*/ 3500377 w 4723534"/>
              <a:gd name="connsiteY1237" fmla="*/ 5097872 h 6858000"/>
              <a:gd name="connsiteX1238" fmla="*/ 3504537 w 4723534"/>
              <a:gd name="connsiteY1238" fmla="*/ 5095471 h 6858000"/>
              <a:gd name="connsiteX1239" fmla="*/ 3501256 w 4723534"/>
              <a:gd name="connsiteY1239" fmla="*/ 5094592 h 6858000"/>
              <a:gd name="connsiteX1240" fmla="*/ 3497975 w 4723534"/>
              <a:gd name="connsiteY1240" fmla="*/ 5093714 h 6858000"/>
              <a:gd name="connsiteX1241" fmla="*/ 3493817 w 4723534"/>
              <a:gd name="connsiteY1241" fmla="*/ 5096115 h 6858000"/>
              <a:gd name="connsiteX1242" fmla="*/ 3489659 w 4723534"/>
              <a:gd name="connsiteY1242" fmla="*/ 5098516 h 6858000"/>
              <a:gd name="connsiteX1243" fmla="*/ 3488778 w 4723534"/>
              <a:gd name="connsiteY1243" fmla="*/ 5101796 h 6858000"/>
              <a:gd name="connsiteX1244" fmla="*/ 3504301 w 4723534"/>
              <a:gd name="connsiteY1244" fmla="*/ 5109471 h 6858000"/>
              <a:gd name="connsiteX1245" fmla="*/ 3507581 w 4723534"/>
              <a:gd name="connsiteY1245" fmla="*/ 5110349 h 6858000"/>
              <a:gd name="connsiteX1246" fmla="*/ 3520701 w 4723534"/>
              <a:gd name="connsiteY1246" fmla="*/ 5113865 h 6858000"/>
              <a:gd name="connsiteX1247" fmla="*/ 3527262 w 4723534"/>
              <a:gd name="connsiteY1247" fmla="*/ 5115624 h 6858000"/>
              <a:gd name="connsiteX1248" fmla="*/ 3509983 w 4723534"/>
              <a:gd name="connsiteY1248" fmla="*/ 5114509 h 6858000"/>
              <a:gd name="connsiteX1249" fmla="*/ 3489421 w 4723534"/>
              <a:gd name="connsiteY1249" fmla="*/ 5112516 h 6858000"/>
              <a:gd name="connsiteX1250" fmla="*/ 3483740 w 4723534"/>
              <a:gd name="connsiteY1250" fmla="*/ 5107478 h 6858000"/>
              <a:gd name="connsiteX1251" fmla="*/ 3477179 w 4723534"/>
              <a:gd name="connsiteY1251" fmla="*/ 5105719 h 6858000"/>
              <a:gd name="connsiteX1252" fmla="*/ 3460778 w 4723534"/>
              <a:gd name="connsiteY1252" fmla="*/ 5101325 h 6858000"/>
              <a:gd name="connsiteX1253" fmla="*/ 3464938 w 4723534"/>
              <a:gd name="connsiteY1253" fmla="*/ 5098924 h 6858000"/>
              <a:gd name="connsiteX1254" fmla="*/ 3465816 w 4723534"/>
              <a:gd name="connsiteY1254" fmla="*/ 5095643 h 6858000"/>
              <a:gd name="connsiteX1255" fmla="*/ 3462537 w 4723534"/>
              <a:gd name="connsiteY1255" fmla="*/ 5094765 h 6858000"/>
              <a:gd name="connsiteX1256" fmla="*/ 3459257 w 4723534"/>
              <a:gd name="connsiteY1256" fmla="*/ 5093886 h 6858000"/>
              <a:gd name="connsiteX1257" fmla="*/ 3455097 w 4723534"/>
              <a:gd name="connsiteY1257" fmla="*/ 5096287 h 6858000"/>
              <a:gd name="connsiteX1258" fmla="*/ 3451816 w 4723534"/>
              <a:gd name="connsiteY1258" fmla="*/ 5095409 h 6858000"/>
              <a:gd name="connsiteX1259" fmla="*/ 3448536 w 4723534"/>
              <a:gd name="connsiteY1259" fmla="*/ 5094529 h 6858000"/>
              <a:gd name="connsiteX1260" fmla="*/ 3434537 w 4723534"/>
              <a:gd name="connsiteY1260" fmla="*/ 5094294 h 6858000"/>
              <a:gd name="connsiteX1261" fmla="*/ 3418134 w 4723534"/>
              <a:gd name="connsiteY1261" fmla="*/ 5089898 h 6858000"/>
              <a:gd name="connsiteX1262" fmla="*/ 3415734 w 4723534"/>
              <a:gd name="connsiteY1262" fmla="*/ 5085739 h 6858000"/>
              <a:gd name="connsiteX1263" fmla="*/ 3419893 w 4723534"/>
              <a:gd name="connsiteY1263" fmla="*/ 5083337 h 6858000"/>
              <a:gd name="connsiteX1264" fmla="*/ 3460135 w 4723534"/>
              <a:gd name="connsiteY1264" fmla="*/ 5090605 h 6858000"/>
              <a:gd name="connsiteX1265" fmla="*/ 3463417 w 4723534"/>
              <a:gd name="connsiteY1265" fmla="*/ 5091485 h 6858000"/>
              <a:gd name="connsiteX1266" fmla="*/ 3461014 w 4723534"/>
              <a:gd name="connsiteY1266" fmla="*/ 5087326 h 6858000"/>
              <a:gd name="connsiteX1267" fmla="*/ 3420771 w 4723534"/>
              <a:gd name="connsiteY1267" fmla="*/ 5080058 h 6858000"/>
              <a:gd name="connsiteX1268" fmla="*/ 3416848 w 4723534"/>
              <a:gd name="connsiteY1268" fmla="*/ 5068459 h 6858000"/>
              <a:gd name="connsiteX1269" fmla="*/ 3382522 w 4723534"/>
              <a:gd name="connsiteY1269" fmla="*/ 5052230 h 6858000"/>
              <a:gd name="connsiteX1270" fmla="*/ 3258344 w 4723534"/>
              <a:gd name="connsiteY1270" fmla="*/ 4990831 h 6858000"/>
              <a:gd name="connsiteX1271" fmla="*/ 3255064 w 4723534"/>
              <a:gd name="connsiteY1271" fmla="*/ 4989952 h 6858000"/>
              <a:gd name="connsiteX1272" fmla="*/ 3251783 w 4723534"/>
              <a:gd name="connsiteY1272" fmla="*/ 4989072 h 6858000"/>
              <a:gd name="connsiteX1273" fmla="*/ 3254186 w 4723534"/>
              <a:gd name="connsiteY1273" fmla="*/ 4993232 h 6858000"/>
              <a:gd name="connsiteX1274" fmla="*/ 3375085 w 4723534"/>
              <a:gd name="connsiteY1274" fmla="*/ 5053753 h 6858000"/>
              <a:gd name="connsiteX1275" fmla="*/ 3371803 w 4723534"/>
              <a:gd name="connsiteY1275" fmla="*/ 5052874 h 6858000"/>
              <a:gd name="connsiteX1276" fmla="*/ 3376606 w 4723534"/>
              <a:gd name="connsiteY1276" fmla="*/ 5061192 h 6858000"/>
              <a:gd name="connsiteX1277" fmla="*/ 3366767 w 4723534"/>
              <a:gd name="connsiteY1277" fmla="*/ 5058555 h 6858000"/>
              <a:gd name="connsiteX1278" fmla="*/ 3367645 w 4723534"/>
              <a:gd name="connsiteY1278" fmla="*/ 5055275 h 6858000"/>
              <a:gd name="connsiteX1279" fmla="*/ 3364364 w 4723534"/>
              <a:gd name="connsiteY1279" fmla="*/ 5054397 h 6858000"/>
              <a:gd name="connsiteX1280" fmla="*/ 3361083 w 4723534"/>
              <a:gd name="connsiteY1280" fmla="*/ 5053517 h 6858000"/>
              <a:gd name="connsiteX1281" fmla="*/ 3360205 w 4723534"/>
              <a:gd name="connsiteY1281" fmla="*/ 5056798 h 6858000"/>
              <a:gd name="connsiteX1282" fmla="*/ 3344683 w 4723534"/>
              <a:gd name="connsiteY1282" fmla="*/ 5049123 h 6858000"/>
              <a:gd name="connsiteX1283" fmla="*/ 3338122 w 4723534"/>
              <a:gd name="connsiteY1283" fmla="*/ 5047364 h 6858000"/>
              <a:gd name="connsiteX1284" fmla="*/ 3328281 w 4723534"/>
              <a:gd name="connsiteY1284" fmla="*/ 5044727 h 6858000"/>
              <a:gd name="connsiteX1285" fmla="*/ 3325001 w 4723534"/>
              <a:gd name="connsiteY1285" fmla="*/ 5043849 h 6858000"/>
              <a:gd name="connsiteX1286" fmla="*/ 3322599 w 4723534"/>
              <a:gd name="connsiteY1286" fmla="*/ 5039690 h 6858000"/>
              <a:gd name="connsiteX1287" fmla="*/ 3316040 w 4723534"/>
              <a:gd name="connsiteY1287" fmla="*/ 5037932 h 6858000"/>
              <a:gd name="connsiteX1288" fmla="*/ 3311880 w 4723534"/>
              <a:gd name="connsiteY1288" fmla="*/ 5040333 h 6858000"/>
              <a:gd name="connsiteX1289" fmla="*/ 3233153 w 4723534"/>
              <a:gd name="connsiteY1289" fmla="*/ 5019238 h 6858000"/>
              <a:gd name="connsiteX1290" fmla="*/ 3198829 w 4723534"/>
              <a:gd name="connsiteY1290" fmla="*/ 5003009 h 6858000"/>
              <a:gd name="connsiteX1291" fmla="*/ 3201230 w 4723534"/>
              <a:gd name="connsiteY1291" fmla="*/ 5007168 h 6858000"/>
              <a:gd name="connsiteX1292" fmla="*/ 3137383 w 4723534"/>
              <a:gd name="connsiteY1292" fmla="*/ 4983030 h 6858000"/>
              <a:gd name="connsiteX1293" fmla="*/ 3133223 w 4723534"/>
              <a:gd name="connsiteY1293" fmla="*/ 4985431 h 6858000"/>
              <a:gd name="connsiteX1294" fmla="*/ 3117700 w 4723534"/>
              <a:gd name="connsiteY1294" fmla="*/ 4977756 h 6858000"/>
              <a:gd name="connsiteX1295" fmla="*/ 3115299 w 4723534"/>
              <a:gd name="connsiteY1295" fmla="*/ 4973596 h 6858000"/>
              <a:gd name="connsiteX1296" fmla="*/ 3107860 w 4723534"/>
              <a:gd name="connsiteY1296" fmla="*/ 4975119 h 6858000"/>
              <a:gd name="connsiteX1297" fmla="*/ 3089059 w 4723534"/>
              <a:gd name="connsiteY1297" fmla="*/ 4966565 h 6858000"/>
              <a:gd name="connsiteX1298" fmla="*/ 3085777 w 4723534"/>
              <a:gd name="connsiteY1298" fmla="*/ 4965684 h 6858000"/>
              <a:gd name="connsiteX1299" fmla="*/ 3076815 w 4723534"/>
              <a:gd name="connsiteY1299" fmla="*/ 4959768 h 6858000"/>
              <a:gd name="connsiteX1300" fmla="*/ 3073536 w 4723534"/>
              <a:gd name="connsiteY1300" fmla="*/ 4958890 h 6858000"/>
              <a:gd name="connsiteX1301" fmla="*/ 3070254 w 4723534"/>
              <a:gd name="connsiteY1301" fmla="*/ 4958011 h 6858000"/>
              <a:gd name="connsiteX1302" fmla="*/ 3018005 w 4723534"/>
              <a:gd name="connsiteY1302" fmla="*/ 4929948 h 6858000"/>
              <a:gd name="connsiteX1303" fmla="*/ 3008164 w 4723534"/>
              <a:gd name="connsiteY1303" fmla="*/ 4927311 h 6858000"/>
              <a:gd name="connsiteX1304" fmla="*/ 3004884 w 4723534"/>
              <a:gd name="connsiteY1304" fmla="*/ 4926433 h 6858000"/>
              <a:gd name="connsiteX1305" fmla="*/ 2991763 w 4723534"/>
              <a:gd name="connsiteY1305" fmla="*/ 4922918 h 6858000"/>
              <a:gd name="connsiteX1306" fmla="*/ 2959196 w 4723534"/>
              <a:gd name="connsiteY1306" fmla="*/ 4900127 h 6858000"/>
              <a:gd name="connsiteX1307" fmla="*/ 2832851 w 4723534"/>
              <a:gd name="connsiteY1307" fmla="*/ 4820566 h 6858000"/>
              <a:gd name="connsiteX1308" fmla="*/ 2829571 w 4723534"/>
              <a:gd name="connsiteY1308" fmla="*/ 4819688 h 6858000"/>
              <a:gd name="connsiteX1309" fmla="*/ 2827170 w 4723534"/>
              <a:gd name="connsiteY1309" fmla="*/ 4815530 h 6858000"/>
              <a:gd name="connsiteX1310" fmla="*/ 2790300 w 4723534"/>
              <a:gd name="connsiteY1310" fmla="*/ 4779282 h 6858000"/>
              <a:gd name="connsiteX1311" fmla="*/ 2753001 w 4723534"/>
              <a:gd name="connsiteY1311" fmla="*/ 4745754 h 6858000"/>
              <a:gd name="connsiteX1312" fmla="*/ 2753847 w 4723534"/>
              <a:gd name="connsiteY1312" fmla="*/ 4746386 h 6858000"/>
              <a:gd name="connsiteX1313" fmla="*/ 2763151 w 4723534"/>
              <a:gd name="connsiteY1313" fmla="*/ 4752669 h 6858000"/>
              <a:gd name="connsiteX1314" fmla="*/ 2768833 w 4723534"/>
              <a:gd name="connsiteY1314" fmla="*/ 4757708 h 6858000"/>
              <a:gd name="connsiteX1315" fmla="*/ 2789157 w 4723534"/>
              <a:gd name="connsiteY1315" fmla="*/ 4773703 h 6858000"/>
              <a:gd name="connsiteX1316" fmla="*/ 2824125 w 4723534"/>
              <a:gd name="connsiteY1316" fmla="*/ 4800649 h 6858000"/>
              <a:gd name="connsiteX1317" fmla="*/ 2829807 w 4723534"/>
              <a:gd name="connsiteY1317" fmla="*/ 4805687 h 6858000"/>
              <a:gd name="connsiteX1318" fmla="*/ 2835489 w 4723534"/>
              <a:gd name="connsiteY1318" fmla="*/ 4810727 h 6858000"/>
              <a:gd name="connsiteX1319" fmla="*/ 2839648 w 4723534"/>
              <a:gd name="connsiteY1319" fmla="*/ 4808324 h 6858000"/>
              <a:gd name="connsiteX1320" fmla="*/ 2829163 w 4723534"/>
              <a:gd name="connsiteY1320" fmla="*/ 4794968 h 6858000"/>
              <a:gd name="connsiteX1321" fmla="*/ 2825883 w 4723534"/>
              <a:gd name="connsiteY1321" fmla="*/ 4794088 h 6858000"/>
              <a:gd name="connsiteX1322" fmla="*/ 2773871 w 4723534"/>
              <a:gd name="connsiteY1322" fmla="*/ 4752025 h 6858000"/>
              <a:gd name="connsiteX1323" fmla="*/ 2770590 w 4723534"/>
              <a:gd name="connsiteY1323" fmla="*/ 4751147 h 6858000"/>
              <a:gd name="connsiteX1324" fmla="*/ 2757705 w 4723534"/>
              <a:gd name="connsiteY1324" fmla="*/ 4733631 h 6858000"/>
              <a:gd name="connsiteX1325" fmla="*/ 2740660 w 4723534"/>
              <a:gd name="connsiteY1325" fmla="*/ 4718516 h 6858000"/>
              <a:gd name="connsiteX1326" fmla="*/ 2706021 w 4723534"/>
              <a:gd name="connsiteY1326" fmla="*/ 4690338 h 6858000"/>
              <a:gd name="connsiteX1327" fmla="*/ 2678648 w 4723534"/>
              <a:gd name="connsiteY1327" fmla="*/ 4660537 h 6858000"/>
              <a:gd name="connsiteX1328" fmla="*/ 2682322 w 4723534"/>
              <a:gd name="connsiteY1328" fmla="*/ 4660696 h 6858000"/>
              <a:gd name="connsiteX1329" fmla="*/ 2556040 w 4723534"/>
              <a:gd name="connsiteY1329" fmla="*/ 4528415 h 6858000"/>
              <a:gd name="connsiteX1330" fmla="*/ 2556918 w 4723534"/>
              <a:gd name="connsiteY1330" fmla="*/ 4525136 h 6858000"/>
              <a:gd name="connsiteX1331" fmla="*/ 2553638 w 4723534"/>
              <a:gd name="connsiteY1331" fmla="*/ 4524257 h 6858000"/>
              <a:gd name="connsiteX1332" fmla="*/ 2550359 w 4723534"/>
              <a:gd name="connsiteY1332" fmla="*/ 4523378 h 6858000"/>
              <a:gd name="connsiteX1333" fmla="*/ 2544034 w 4723534"/>
              <a:gd name="connsiteY1333" fmla="*/ 4507619 h 6858000"/>
              <a:gd name="connsiteX1334" fmla="*/ 2505142 w 4723534"/>
              <a:gd name="connsiteY1334" fmla="*/ 4469072 h 6858000"/>
              <a:gd name="connsiteX1335" fmla="*/ 2514981 w 4723534"/>
              <a:gd name="connsiteY1335" fmla="*/ 4471709 h 6858000"/>
              <a:gd name="connsiteX1336" fmla="*/ 2494657 w 4723534"/>
              <a:gd name="connsiteY1336" fmla="*/ 4455716 h 6858000"/>
              <a:gd name="connsiteX1337" fmla="*/ 2498817 w 4723534"/>
              <a:gd name="connsiteY1337" fmla="*/ 4453313 h 6858000"/>
              <a:gd name="connsiteX1338" fmla="*/ 2453599 w 4723534"/>
              <a:gd name="connsiteY1338" fmla="*/ 4399008 h 6858000"/>
              <a:gd name="connsiteX1339" fmla="*/ 2454477 w 4723534"/>
              <a:gd name="connsiteY1339" fmla="*/ 4395729 h 6858000"/>
              <a:gd name="connsiteX1340" fmla="*/ 2424784 w 4723534"/>
              <a:gd name="connsiteY1340" fmla="*/ 4349098 h 6858000"/>
              <a:gd name="connsiteX1341" fmla="*/ 2387006 w 4723534"/>
              <a:gd name="connsiteY1341" fmla="*/ 4293271 h 6858000"/>
              <a:gd name="connsiteX1342" fmla="*/ 2372796 w 4723534"/>
              <a:gd name="connsiteY1342" fmla="*/ 4262654 h 6858000"/>
              <a:gd name="connsiteX1343" fmla="*/ 2354365 w 4723534"/>
              <a:gd name="connsiteY1343" fmla="*/ 4231786 h 6858000"/>
              <a:gd name="connsiteX1344" fmla="*/ 2357546 w 4723534"/>
              <a:gd name="connsiteY1344" fmla="*/ 4232639 h 6858000"/>
              <a:gd name="connsiteX1345" fmla="*/ 2355145 w 4723534"/>
              <a:gd name="connsiteY1345" fmla="*/ 4228480 h 6858000"/>
              <a:gd name="connsiteX1346" fmla="*/ 2349463 w 4723534"/>
              <a:gd name="connsiteY1346" fmla="*/ 4223441 h 6858000"/>
              <a:gd name="connsiteX1347" fmla="*/ 2352745 w 4723534"/>
              <a:gd name="connsiteY1347" fmla="*/ 4224320 h 6858000"/>
              <a:gd name="connsiteX1348" fmla="*/ 2338336 w 4723534"/>
              <a:gd name="connsiteY1348" fmla="*/ 4199366 h 6858000"/>
              <a:gd name="connsiteX1349" fmla="*/ 2335056 w 4723534"/>
              <a:gd name="connsiteY1349" fmla="*/ 4198486 h 6858000"/>
              <a:gd name="connsiteX1350" fmla="*/ 2329374 w 4723534"/>
              <a:gd name="connsiteY1350" fmla="*/ 4193448 h 6858000"/>
              <a:gd name="connsiteX1351" fmla="*/ 2335934 w 4723534"/>
              <a:gd name="connsiteY1351" fmla="*/ 4195206 h 6858000"/>
              <a:gd name="connsiteX1352" fmla="*/ 2328731 w 4723534"/>
              <a:gd name="connsiteY1352" fmla="*/ 4182729 h 6858000"/>
              <a:gd name="connsiteX1353" fmla="*/ 2332011 w 4723534"/>
              <a:gd name="connsiteY1353" fmla="*/ 4183607 h 6858000"/>
              <a:gd name="connsiteX1354" fmla="*/ 2335292 w 4723534"/>
              <a:gd name="connsiteY1354" fmla="*/ 4184486 h 6858000"/>
              <a:gd name="connsiteX1355" fmla="*/ 2336170 w 4723534"/>
              <a:gd name="connsiteY1355" fmla="*/ 4181206 h 6858000"/>
              <a:gd name="connsiteX1356" fmla="*/ 2329610 w 4723534"/>
              <a:gd name="connsiteY1356" fmla="*/ 4179448 h 6858000"/>
              <a:gd name="connsiteX1357" fmla="*/ 2326328 w 4723534"/>
              <a:gd name="connsiteY1357" fmla="*/ 4178569 h 6858000"/>
              <a:gd name="connsiteX1358" fmla="*/ 2323927 w 4723534"/>
              <a:gd name="connsiteY1358" fmla="*/ 4174411 h 6858000"/>
              <a:gd name="connsiteX1359" fmla="*/ 2324807 w 4723534"/>
              <a:gd name="connsiteY1359" fmla="*/ 4171130 h 6858000"/>
              <a:gd name="connsiteX1360" fmla="*/ 2325686 w 4723534"/>
              <a:gd name="connsiteY1360" fmla="*/ 4167850 h 6858000"/>
              <a:gd name="connsiteX1361" fmla="*/ 2322406 w 4723534"/>
              <a:gd name="connsiteY1361" fmla="*/ 4166970 h 6858000"/>
              <a:gd name="connsiteX1362" fmla="*/ 2319125 w 4723534"/>
              <a:gd name="connsiteY1362" fmla="*/ 4166091 h 6858000"/>
              <a:gd name="connsiteX1363" fmla="*/ 2315201 w 4723534"/>
              <a:gd name="connsiteY1363" fmla="*/ 4154494 h 6858000"/>
              <a:gd name="connsiteX1364" fmla="*/ 2318482 w 4723534"/>
              <a:gd name="connsiteY1364" fmla="*/ 4155373 h 6858000"/>
              <a:gd name="connsiteX1365" fmla="*/ 2316081 w 4723534"/>
              <a:gd name="connsiteY1365" fmla="*/ 4151212 h 6858000"/>
              <a:gd name="connsiteX1366" fmla="*/ 2313680 w 4723534"/>
              <a:gd name="connsiteY1366" fmla="*/ 4147053 h 6858000"/>
              <a:gd name="connsiteX1367" fmla="*/ 2307998 w 4723534"/>
              <a:gd name="connsiteY1367" fmla="*/ 4142015 h 6858000"/>
              <a:gd name="connsiteX1368" fmla="*/ 2311277 w 4723534"/>
              <a:gd name="connsiteY1368" fmla="*/ 4142893 h 6858000"/>
              <a:gd name="connsiteX1369" fmla="*/ 2308233 w 4723534"/>
              <a:gd name="connsiteY1369" fmla="*/ 4128016 h 6858000"/>
              <a:gd name="connsiteX1370" fmla="*/ 2314794 w 4723534"/>
              <a:gd name="connsiteY1370" fmla="*/ 4129773 h 6858000"/>
              <a:gd name="connsiteX1371" fmla="*/ 2308469 w 4723534"/>
              <a:gd name="connsiteY1371" fmla="*/ 4114014 h 6858000"/>
              <a:gd name="connsiteX1372" fmla="*/ 2311749 w 4723534"/>
              <a:gd name="connsiteY1372" fmla="*/ 4114894 h 6858000"/>
              <a:gd name="connsiteX1373" fmla="*/ 2314150 w 4723534"/>
              <a:gd name="connsiteY1373" fmla="*/ 4119054 h 6858000"/>
              <a:gd name="connsiteX1374" fmla="*/ 2317430 w 4723534"/>
              <a:gd name="connsiteY1374" fmla="*/ 4119932 h 6858000"/>
              <a:gd name="connsiteX1375" fmla="*/ 2315029 w 4723534"/>
              <a:gd name="connsiteY1375" fmla="*/ 4115773 h 6858000"/>
              <a:gd name="connsiteX1376" fmla="*/ 2312628 w 4723534"/>
              <a:gd name="connsiteY1376" fmla="*/ 4111613 h 6858000"/>
              <a:gd name="connsiteX1377" fmla="*/ 2306947 w 4723534"/>
              <a:gd name="connsiteY1377" fmla="*/ 4106575 h 6858000"/>
              <a:gd name="connsiteX1378" fmla="*/ 2305188 w 4723534"/>
              <a:gd name="connsiteY1378" fmla="*/ 4113136 h 6858000"/>
              <a:gd name="connsiteX1379" fmla="*/ 2302787 w 4723534"/>
              <a:gd name="connsiteY1379" fmla="*/ 4108977 h 6858000"/>
              <a:gd name="connsiteX1380" fmla="*/ 2287500 w 4723534"/>
              <a:gd name="connsiteY1380" fmla="*/ 4087301 h 6858000"/>
              <a:gd name="connsiteX1381" fmla="*/ 2287264 w 4723534"/>
              <a:gd name="connsiteY1381" fmla="*/ 4101302 h 6858000"/>
              <a:gd name="connsiteX1382" fmla="*/ 2280939 w 4723534"/>
              <a:gd name="connsiteY1382" fmla="*/ 4085543 h 6858000"/>
              <a:gd name="connsiteX1383" fmla="*/ 2273736 w 4723534"/>
              <a:gd name="connsiteY1383" fmla="*/ 4073065 h 6858000"/>
              <a:gd name="connsiteX1384" fmla="*/ 2272213 w 4723534"/>
              <a:gd name="connsiteY1384" fmla="*/ 4065626 h 6858000"/>
              <a:gd name="connsiteX1385" fmla="*/ 2278774 w 4723534"/>
              <a:gd name="connsiteY1385" fmla="*/ 4067385 h 6858000"/>
              <a:gd name="connsiteX1386" fmla="*/ 2269169 w 4723534"/>
              <a:gd name="connsiteY1386" fmla="*/ 4050747 h 6858000"/>
              <a:gd name="connsiteX1387" fmla="*/ 2273328 w 4723534"/>
              <a:gd name="connsiteY1387" fmla="*/ 4048346 h 6858000"/>
              <a:gd name="connsiteX1388" fmla="*/ 2275729 w 4723534"/>
              <a:gd name="connsiteY1388" fmla="*/ 4052506 h 6858000"/>
              <a:gd name="connsiteX1389" fmla="*/ 2279010 w 4723534"/>
              <a:gd name="connsiteY1389" fmla="*/ 4053384 h 6858000"/>
              <a:gd name="connsiteX1390" fmla="*/ 2279888 w 4723534"/>
              <a:gd name="connsiteY1390" fmla="*/ 4050103 h 6858000"/>
              <a:gd name="connsiteX1391" fmla="*/ 2277487 w 4723534"/>
              <a:gd name="connsiteY1391" fmla="*/ 4045945 h 6858000"/>
              <a:gd name="connsiteX1392" fmla="*/ 2274206 w 4723534"/>
              <a:gd name="connsiteY1392" fmla="*/ 4045065 h 6858000"/>
              <a:gd name="connsiteX1393" fmla="*/ 2271805 w 4723534"/>
              <a:gd name="connsiteY1393" fmla="*/ 4040907 h 6858000"/>
              <a:gd name="connsiteX1394" fmla="*/ 2269404 w 4723534"/>
              <a:gd name="connsiteY1394" fmla="*/ 4036747 h 6858000"/>
              <a:gd name="connsiteX1395" fmla="*/ 2270282 w 4723534"/>
              <a:gd name="connsiteY1395" fmla="*/ 4033467 h 6858000"/>
              <a:gd name="connsiteX1396" fmla="*/ 2267003 w 4723534"/>
              <a:gd name="connsiteY1396" fmla="*/ 4032587 h 6858000"/>
              <a:gd name="connsiteX1397" fmla="*/ 2267881 w 4723534"/>
              <a:gd name="connsiteY1397" fmla="*/ 4029308 h 6858000"/>
              <a:gd name="connsiteX1398" fmla="*/ 2271162 w 4723534"/>
              <a:gd name="connsiteY1398" fmla="*/ 4030186 h 6858000"/>
              <a:gd name="connsiteX1399" fmla="*/ 2276843 w 4723534"/>
              <a:gd name="connsiteY1399" fmla="*/ 4035224 h 6858000"/>
              <a:gd name="connsiteX1400" fmla="*/ 2281647 w 4723534"/>
              <a:gd name="connsiteY1400" fmla="*/ 4043544 h 6858000"/>
              <a:gd name="connsiteX1401" fmla="*/ 2282526 w 4723534"/>
              <a:gd name="connsiteY1401" fmla="*/ 4040263 h 6858000"/>
              <a:gd name="connsiteX1402" fmla="*/ 2280124 w 4723534"/>
              <a:gd name="connsiteY1402" fmla="*/ 4036104 h 6858000"/>
              <a:gd name="connsiteX1403" fmla="*/ 2272919 w 4723534"/>
              <a:gd name="connsiteY1403" fmla="*/ 4023625 h 6858000"/>
              <a:gd name="connsiteX1404" fmla="*/ 2269640 w 4723534"/>
              <a:gd name="connsiteY1404" fmla="*/ 4022747 h 6858000"/>
              <a:gd name="connsiteX1405" fmla="*/ 2261556 w 4723534"/>
              <a:gd name="connsiteY1405" fmla="*/ 4013550 h 6858000"/>
              <a:gd name="connsiteX1406" fmla="*/ 2240180 w 4723534"/>
              <a:gd name="connsiteY1406" fmla="*/ 3962117 h 6858000"/>
              <a:gd name="connsiteX1407" fmla="*/ 2241060 w 4723534"/>
              <a:gd name="connsiteY1407" fmla="*/ 3958836 h 6858000"/>
              <a:gd name="connsiteX1408" fmla="*/ 2238659 w 4723534"/>
              <a:gd name="connsiteY1408" fmla="*/ 3954676 h 6858000"/>
              <a:gd name="connsiteX1409" fmla="*/ 2234735 w 4723534"/>
              <a:gd name="connsiteY1409" fmla="*/ 3943079 h 6858000"/>
              <a:gd name="connsiteX1410" fmla="*/ 2232334 w 4723534"/>
              <a:gd name="connsiteY1410" fmla="*/ 3938919 h 6858000"/>
              <a:gd name="connsiteX1411" fmla="*/ 2228410 w 4723534"/>
              <a:gd name="connsiteY1411" fmla="*/ 3927321 h 6858000"/>
              <a:gd name="connsiteX1412" fmla="*/ 2224486 w 4723534"/>
              <a:gd name="connsiteY1412" fmla="*/ 3915722 h 6858000"/>
              <a:gd name="connsiteX1413" fmla="*/ 2215995 w 4723534"/>
              <a:gd name="connsiteY1413" fmla="*/ 3881804 h 6858000"/>
              <a:gd name="connsiteX1414" fmla="*/ 2195263 w 4723534"/>
              <a:gd name="connsiteY1414" fmla="*/ 3841091 h 6858000"/>
              <a:gd name="connsiteX1415" fmla="*/ 2191339 w 4723534"/>
              <a:gd name="connsiteY1415" fmla="*/ 3829493 h 6858000"/>
              <a:gd name="connsiteX1416" fmla="*/ 2188651 w 4723534"/>
              <a:gd name="connsiteY1416" fmla="*/ 3836242 h 6858000"/>
              <a:gd name="connsiteX1417" fmla="*/ 2188075 w 4723534"/>
              <a:gd name="connsiteY1417" fmla="*/ 3835811 h 6858000"/>
              <a:gd name="connsiteX1418" fmla="*/ 2194554 w 4723534"/>
              <a:gd name="connsiteY1418" fmla="*/ 3858195 h 6858000"/>
              <a:gd name="connsiteX1419" fmla="*/ 2198532 w 4723534"/>
              <a:gd name="connsiteY1419" fmla="*/ 3875169 h 6858000"/>
              <a:gd name="connsiteX1420" fmla="*/ 2200656 w 4723534"/>
              <a:gd name="connsiteY1420" fmla="*/ 3881649 h 6858000"/>
              <a:gd name="connsiteX1421" fmla="*/ 2210722 w 4723534"/>
              <a:gd name="connsiteY1421" fmla="*/ 3901486 h 6858000"/>
              <a:gd name="connsiteX1422" fmla="*/ 2217047 w 4723534"/>
              <a:gd name="connsiteY1422" fmla="*/ 3917243 h 6858000"/>
              <a:gd name="connsiteX1423" fmla="*/ 2213766 w 4723534"/>
              <a:gd name="connsiteY1423" fmla="*/ 3916364 h 6858000"/>
              <a:gd name="connsiteX1424" fmla="*/ 2214644 w 4723534"/>
              <a:gd name="connsiteY1424" fmla="*/ 3913085 h 6858000"/>
              <a:gd name="connsiteX1425" fmla="*/ 2211364 w 4723534"/>
              <a:gd name="connsiteY1425" fmla="*/ 3912205 h 6858000"/>
              <a:gd name="connsiteX1426" fmla="*/ 2210486 w 4723534"/>
              <a:gd name="connsiteY1426" fmla="*/ 3915486 h 6858000"/>
              <a:gd name="connsiteX1427" fmla="*/ 2212887 w 4723534"/>
              <a:gd name="connsiteY1427" fmla="*/ 3919646 h 6858000"/>
              <a:gd name="connsiteX1428" fmla="*/ 2222728 w 4723534"/>
              <a:gd name="connsiteY1428" fmla="*/ 3922281 h 6858000"/>
              <a:gd name="connsiteX1429" fmla="*/ 2226652 w 4723534"/>
              <a:gd name="connsiteY1429" fmla="*/ 3933880 h 6858000"/>
              <a:gd name="connsiteX1430" fmla="*/ 2224895 w 4723534"/>
              <a:gd name="connsiteY1430" fmla="*/ 3940442 h 6858000"/>
              <a:gd name="connsiteX1431" fmla="*/ 2221613 w 4723534"/>
              <a:gd name="connsiteY1431" fmla="*/ 3939563 h 6858000"/>
              <a:gd name="connsiteX1432" fmla="*/ 2224015 w 4723534"/>
              <a:gd name="connsiteY1432" fmla="*/ 3943721 h 6858000"/>
              <a:gd name="connsiteX1433" fmla="*/ 2227296 w 4723534"/>
              <a:gd name="connsiteY1433" fmla="*/ 3944601 h 6858000"/>
              <a:gd name="connsiteX1434" fmla="*/ 2232977 w 4723534"/>
              <a:gd name="connsiteY1434" fmla="*/ 3949639 h 6858000"/>
              <a:gd name="connsiteX1435" fmla="*/ 2234499 w 4723534"/>
              <a:gd name="connsiteY1435" fmla="*/ 3957077 h 6858000"/>
              <a:gd name="connsiteX1436" fmla="*/ 2233619 w 4723534"/>
              <a:gd name="connsiteY1436" fmla="*/ 3960358 h 6858000"/>
              <a:gd name="connsiteX1437" fmla="*/ 2236901 w 4723534"/>
              <a:gd name="connsiteY1437" fmla="*/ 3961237 h 6858000"/>
              <a:gd name="connsiteX1438" fmla="*/ 2239302 w 4723534"/>
              <a:gd name="connsiteY1438" fmla="*/ 3965397 h 6858000"/>
              <a:gd name="connsiteX1439" fmla="*/ 2257398 w 4723534"/>
              <a:gd name="connsiteY1439" fmla="*/ 4015951 h 6858000"/>
              <a:gd name="connsiteX1440" fmla="*/ 2259799 w 4723534"/>
              <a:gd name="connsiteY1440" fmla="*/ 4020111 h 6858000"/>
              <a:gd name="connsiteX1441" fmla="*/ 2263079 w 4723534"/>
              <a:gd name="connsiteY1441" fmla="*/ 4020990 h 6858000"/>
              <a:gd name="connsiteX1442" fmla="*/ 2262200 w 4723534"/>
              <a:gd name="connsiteY1442" fmla="*/ 4024269 h 6858000"/>
              <a:gd name="connsiteX1443" fmla="*/ 2258920 w 4723534"/>
              <a:gd name="connsiteY1443" fmla="*/ 4023391 h 6858000"/>
              <a:gd name="connsiteX1444" fmla="*/ 2261086 w 4723534"/>
              <a:gd name="connsiteY1444" fmla="*/ 4041551 h 6858000"/>
              <a:gd name="connsiteX1445" fmla="*/ 2264367 w 4723534"/>
              <a:gd name="connsiteY1445" fmla="*/ 4042429 h 6858000"/>
              <a:gd name="connsiteX1446" fmla="*/ 2255405 w 4723534"/>
              <a:gd name="connsiteY1446" fmla="*/ 4036511 h 6858000"/>
              <a:gd name="connsiteX1447" fmla="*/ 2268055 w 4723534"/>
              <a:gd name="connsiteY1447" fmla="*/ 4068027 h 6858000"/>
              <a:gd name="connsiteX1448" fmla="*/ 2276781 w 4723534"/>
              <a:gd name="connsiteY1448" fmla="*/ 4087944 h 6858000"/>
              <a:gd name="connsiteX1449" fmla="*/ 2285507 w 4723534"/>
              <a:gd name="connsiteY1449" fmla="*/ 4107863 h 6858000"/>
              <a:gd name="connsiteX1450" fmla="*/ 2303838 w 4723534"/>
              <a:gd name="connsiteY1450" fmla="*/ 4144416 h 6858000"/>
              <a:gd name="connsiteX1451" fmla="*/ 2307761 w 4723534"/>
              <a:gd name="connsiteY1451" fmla="*/ 4156015 h 6858000"/>
              <a:gd name="connsiteX1452" fmla="*/ 2312564 w 4723534"/>
              <a:gd name="connsiteY1452" fmla="*/ 4164333 h 6858000"/>
              <a:gd name="connsiteX1453" fmla="*/ 2314087 w 4723534"/>
              <a:gd name="connsiteY1453" fmla="*/ 4171772 h 6858000"/>
              <a:gd name="connsiteX1454" fmla="*/ 2321291 w 4723534"/>
              <a:gd name="connsiteY1454" fmla="*/ 4184250 h 6858000"/>
              <a:gd name="connsiteX1455" fmla="*/ 2325215 w 4723534"/>
              <a:gd name="connsiteY1455" fmla="*/ 4195849 h 6858000"/>
              <a:gd name="connsiteX1456" fmla="*/ 2333297 w 4723534"/>
              <a:gd name="connsiteY1456" fmla="*/ 4205047 h 6858000"/>
              <a:gd name="connsiteX1457" fmla="*/ 2332419 w 4723534"/>
              <a:gd name="connsiteY1457" fmla="*/ 4208327 h 6858000"/>
              <a:gd name="connsiteX1458" fmla="*/ 2391338 w 4723534"/>
              <a:gd name="connsiteY1458" fmla="*/ 4329589 h 6858000"/>
              <a:gd name="connsiteX1459" fmla="*/ 2390458 w 4723534"/>
              <a:gd name="connsiteY1459" fmla="*/ 4332868 h 6858000"/>
              <a:gd name="connsiteX1460" fmla="*/ 2389579 w 4723534"/>
              <a:gd name="connsiteY1460" fmla="*/ 4336150 h 6858000"/>
              <a:gd name="connsiteX1461" fmla="*/ 2384777 w 4723534"/>
              <a:gd name="connsiteY1461" fmla="*/ 4327831 h 6858000"/>
              <a:gd name="connsiteX1462" fmla="*/ 2379973 w 4723534"/>
              <a:gd name="connsiteY1462" fmla="*/ 4319511 h 6858000"/>
              <a:gd name="connsiteX1463" fmla="*/ 2375173 w 4723534"/>
              <a:gd name="connsiteY1463" fmla="*/ 4311195 h 6858000"/>
              <a:gd name="connsiteX1464" fmla="*/ 2371891 w 4723534"/>
              <a:gd name="connsiteY1464" fmla="*/ 4310315 h 6858000"/>
              <a:gd name="connsiteX1465" fmla="*/ 2359884 w 4723534"/>
              <a:gd name="connsiteY1465" fmla="*/ 4289519 h 6858000"/>
              <a:gd name="connsiteX1466" fmla="*/ 2356605 w 4723534"/>
              <a:gd name="connsiteY1466" fmla="*/ 4288639 h 6858000"/>
              <a:gd name="connsiteX1467" fmla="*/ 2355725 w 4723534"/>
              <a:gd name="connsiteY1467" fmla="*/ 4291921 h 6858000"/>
              <a:gd name="connsiteX1468" fmla="*/ 2358127 w 4723534"/>
              <a:gd name="connsiteY1468" fmla="*/ 4296080 h 6858000"/>
              <a:gd name="connsiteX1469" fmla="*/ 2360528 w 4723534"/>
              <a:gd name="connsiteY1469" fmla="*/ 4300238 h 6858000"/>
              <a:gd name="connsiteX1470" fmla="*/ 2362929 w 4723534"/>
              <a:gd name="connsiteY1470" fmla="*/ 4304398 h 6858000"/>
              <a:gd name="connsiteX1471" fmla="*/ 2367731 w 4723534"/>
              <a:gd name="connsiteY1471" fmla="*/ 4312715 h 6858000"/>
              <a:gd name="connsiteX1472" fmla="*/ 2359695 w 4723534"/>
              <a:gd name="connsiteY1472" fmla="*/ 4299246 h 6858000"/>
              <a:gd name="connsiteX1473" fmla="*/ 2353339 w 4723534"/>
              <a:gd name="connsiteY1473" fmla="*/ 4287828 h 6858000"/>
              <a:gd name="connsiteX1474" fmla="*/ 2353323 w 4723534"/>
              <a:gd name="connsiteY1474" fmla="*/ 4287760 h 6858000"/>
              <a:gd name="connsiteX1475" fmla="*/ 2353292 w 4723534"/>
              <a:gd name="connsiteY1475" fmla="*/ 4287741 h 6858000"/>
              <a:gd name="connsiteX1476" fmla="*/ 2352724 w 4723534"/>
              <a:gd name="connsiteY1476" fmla="*/ 4286721 h 6858000"/>
              <a:gd name="connsiteX1477" fmla="*/ 2358361 w 4723534"/>
              <a:gd name="connsiteY1477" fmla="*/ 4282080 h 6858000"/>
              <a:gd name="connsiteX1478" fmla="*/ 2331068 w 4723534"/>
              <a:gd name="connsiteY1478" fmla="*/ 4239607 h 6858000"/>
              <a:gd name="connsiteX1479" fmla="*/ 2330190 w 4723534"/>
              <a:gd name="connsiteY1479" fmla="*/ 4242888 h 6858000"/>
              <a:gd name="connsiteX1480" fmla="*/ 2322985 w 4723534"/>
              <a:gd name="connsiteY1480" fmla="*/ 4230410 h 6858000"/>
              <a:gd name="connsiteX1481" fmla="*/ 2323865 w 4723534"/>
              <a:gd name="connsiteY1481" fmla="*/ 4227129 h 6858000"/>
              <a:gd name="connsiteX1482" fmla="*/ 2320584 w 4723534"/>
              <a:gd name="connsiteY1482" fmla="*/ 4226251 h 6858000"/>
              <a:gd name="connsiteX1483" fmla="*/ 2321464 w 4723534"/>
              <a:gd name="connsiteY1483" fmla="*/ 4222972 h 6858000"/>
              <a:gd name="connsiteX1484" fmla="*/ 2316660 w 4723534"/>
              <a:gd name="connsiteY1484" fmla="*/ 4214652 h 6858000"/>
              <a:gd name="connsiteX1485" fmla="*/ 2310979 w 4723534"/>
              <a:gd name="connsiteY1485" fmla="*/ 4209615 h 6858000"/>
              <a:gd name="connsiteX1486" fmla="*/ 2308578 w 4723534"/>
              <a:gd name="connsiteY1486" fmla="*/ 4205456 h 6858000"/>
              <a:gd name="connsiteX1487" fmla="*/ 2301373 w 4723534"/>
              <a:gd name="connsiteY1487" fmla="*/ 4192977 h 6858000"/>
              <a:gd name="connsiteX1488" fmla="*/ 2298093 w 4723534"/>
              <a:gd name="connsiteY1488" fmla="*/ 4192099 h 6858000"/>
              <a:gd name="connsiteX1489" fmla="*/ 2295692 w 4723534"/>
              <a:gd name="connsiteY1489" fmla="*/ 4187939 h 6858000"/>
              <a:gd name="connsiteX1490" fmla="*/ 2277360 w 4723534"/>
              <a:gd name="connsiteY1490" fmla="*/ 4151385 h 6858000"/>
              <a:gd name="connsiteX1491" fmla="*/ 2281520 w 4723534"/>
              <a:gd name="connsiteY1491" fmla="*/ 4148984 h 6858000"/>
              <a:gd name="connsiteX1492" fmla="*/ 2283921 w 4723534"/>
              <a:gd name="connsiteY1492" fmla="*/ 4153142 h 6858000"/>
              <a:gd name="connsiteX1493" fmla="*/ 2286322 w 4723534"/>
              <a:gd name="connsiteY1493" fmla="*/ 4157302 h 6858000"/>
              <a:gd name="connsiteX1494" fmla="*/ 2287202 w 4723534"/>
              <a:gd name="connsiteY1494" fmla="*/ 4154022 h 6858000"/>
              <a:gd name="connsiteX1495" fmla="*/ 2284799 w 4723534"/>
              <a:gd name="connsiteY1495" fmla="*/ 4149863 h 6858000"/>
              <a:gd name="connsiteX1496" fmla="*/ 2282398 w 4723534"/>
              <a:gd name="connsiteY1496" fmla="*/ 4145704 h 6858000"/>
              <a:gd name="connsiteX1497" fmla="*/ 2279118 w 4723534"/>
              <a:gd name="connsiteY1497" fmla="*/ 4144824 h 6858000"/>
              <a:gd name="connsiteX1498" fmla="*/ 2275837 w 4723534"/>
              <a:gd name="connsiteY1498" fmla="*/ 4143945 h 6858000"/>
              <a:gd name="connsiteX1499" fmla="*/ 2260788 w 4723534"/>
              <a:gd name="connsiteY1499" fmla="*/ 4108270 h 6858000"/>
              <a:gd name="connsiteX1500" fmla="*/ 2257507 w 4723534"/>
              <a:gd name="connsiteY1500" fmla="*/ 4107391 h 6858000"/>
              <a:gd name="connsiteX1501" fmla="*/ 2229163 w 4723534"/>
              <a:gd name="connsiteY1501" fmla="*/ 4029480 h 6858000"/>
              <a:gd name="connsiteX1502" fmla="*/ 2191448 w 4723534"/>
              <a:gd name="connsiteY1502" fmla="*/ 3920932 h 6858000"/>
              <a:gd name="connsiteX1503" fmla="*/ 2183600 w 4723534"/>
              <a:gd name="connsiteY1503" fmla="*/ 3897734 h 6858000"/>
              <a:gd name="connsiteX1504" fmla="*/ 2184480 w 4723534"/>
              <a:gd name="connsiteY1504" fmla="*/ 3894454 h 6858000"/>
              <a:gd name="connsiteX1505" fmla="*/ 2183836 w 4723534"/>
              <a:gd name="connsiteY1505" fmla="*/ 3883736 h 6858000"/>
              <a:gd name="connsiteX1506" fmla="*/ 2181435 w 4723534"/>
              <a:gd name="connsiteY1506" fmla="*/ 3879574 h 6858000"/>
              <a:gd name="connsiteX1507" fmla="*/ 2180556 w 4723534"/>
              <a:gd name="connsiteY1507" fmla="*/ 3882855 h 6858000"/>
              <a:gd name="connsiteX1508" fmla="*/ 2164217 w 4723534"/>
              <a:gd name="connsiteY1508" fmla="*/ 3825741 h 6858000"/>
              <a:gd name="connsiteX1509" fmla="*/ 2151803 w 4723534"/>
              <a:gd name="connsiteY1509" fmla="*/ 3780225 h 6858000"/>
              <a:gd name="connsiteX1510" fmla="*/ 2151319 w 4723534"/>
              <a:gd name="connsiteY1510" fmla="*/ 3777854 h 6858000"/>
              <a:gd name="connsiteX1511" fmla="*/ 2151009 w 4723534"/>
              <a:gd name="connsiteY1511" fmla="*/ 3776873 h 6858000"/>
              <a:gd name="connsiteX1512" fmla="*/ 2132922 w 4723534"/>
              <a:gd name="connsiteY1512" fmla="*/ 3694412 h 6858000"/>
              <a:gd name="connsiteX1513" fmla="*/ 2132655 w 4723534"/>
              <a:gd name="connsiteY1513" fmla="*/ 3694230 h 6858000"/>
              <a:gd name="connsiteX1514" fmla="*/ 2130626 w 4723534"/>
              <a:gd name="connsiteY1514" fmla="*/ 3683943 h 6858000"/>
              <a:gd name="connsiteX1515" fmla="*/ 2101976 w 4723534"/>
              <a:gd name="connsiteY1515" fmla="*/ 3553318 h 6858000"/>
              <a:gd name="connsiteX1516" fmla="*/ 2087236 w 4723534"/>
              <a:gd name="connsiteY1516" fmla="*/ 3095430 h 6858000"/>
              <a:gd name="connsiteX1517" fmla="*/ 2061056 w 4723534"/>
              <a:gd name="connsiteY1517" fmla="*/ 3512229 h 6858000"/>
              <a:gd name="connsiteX1518" fmla="*/ 2059495 w 4723534"/>
              <a:gd name="connsiteY1518" fmla="*/ 3512181 h 6858000"/>
              <a:gd name="connsiteX1519" fmla="*/ 2065891 w 4723534"/>
              <a:gd name="connsiteY1519" fmla="*/ 3549772 h 6858000"/>
              <a:gd name="connsiteX1520" fmla="*/ 2079120 w 4723534"/>
              <a:gd name="connsiteY1520" fmla="*/ 3644728 h 6858000"/>
              <a:gd name="connsiteX1521" fmla="*/ 2083923 w 4723534"/>
              <a:gd name="connsiteY1521" fmla="*/ 3653046 h 6858000"/>
              <a:gd name="connsiteX1522" fmla="*/ 2080643 w 4723534"/>
              <a:gd name="connsiteY1522" fmla="*/ 3652168 h 6858000"/>
              <a:gd name="connsiteX1523" fmla="*/ 2093056 w 4723534"/>
              <a:gd name="connsiteY1523" fmla="*/ 3697684 h 6858000"/>
              <a:gd name="connsiteX1524" fmla="*/ 2093464 w 4723534"/>
              <a:gd name="connsiteY1524" fmla="*/ 3722403 h 6858000"/>
              <a:gd name="connsiteX1525" fmla="*/ 2100904 w 4723534"/>
              <a:gd name="connsiteY1525" fmla="*/ 3720880 h 6858000"/>
              <a:gd name="connsiteX1526" fmla="*/ 2106350 w 4723534"/>
              <a:gd name="connsiteY1526" fmla="*/ 3739919 h 6858000"/>
              <a:gd name="connsiteX1527" fmla="*/ 2100433 w 4723534"/>
              <a:gd name="connsiteY1527" fmla="*/ 3748881 h 6858000"/>
              <a:gd name="connsiteX1528" fmla="*/ 2129421 w 4723534"/>
              <a:gd name="connsiteY1528" fmla="*/ 3837513 h 6858000"/>
              <a:gd name="connsiteX1529" fmla="*/ 2130944 w 4723534"/>
              <a:gd name="connsiteY1529" fmla="*/ 3844951 h 6858000"/>
              <a:gd name="connsiteX1530" fmla="*/ 2133346 w 4723534"/>
              <a:gd name="connsiteY1530" fmla="*/ 3849111 h 6858000"/>
              <a:gd name="connsiteX1531" fmla="*/ 2134224 w 4723534"/>
              <a:gd name="connsiteY1531" fmla="*/ 3845831 h 6858000"/>
              <a:gd name="connsiteX1532" fmla="*/ 2135102 w 4723534"/>
              <a:gd name="connsiteY1532" fmla="*/ 3842550 h 6858000"/>
              <a:gd name="connsiteX1533" fmla="*/ 2165614 w 4723534"/>
              <a:gd name="connsiteY1533" fmla="*/ 3938620 h 6858000"/>
              <a:gd name="connsiteX1534" fmla="*/ 2159697 w 4723534"/>
              <a:gd name="connsiteY1534" fmla="*/ 3947583 h 6858000"/>
              <a:gd name="connsiteX1535" fmla="*/ 2219023 w 4723534"/>
              <a:gd name="connsiteY1535" fmla="*/ 4093565 h 6858000"/>
              <a:gd name="connsiteX1536" fmla="*/ 2289069 w 4723534"/>
              <a:gd name="connsiteY1536" fmla="*/ 4238901 h 6858000"/>
              <a:gd name="connsiteX1537" fmla="*/ 2269214 w 4723534"/>
              <a:gd name="connsiteY1537" fmla="*/ 4194907 h 6858000"/>
              <a:gd name="connsiteX1538" fmla="*/ 2268572 w 4723534"/>
              <a:gd name="connsiteY1538" fmla="*/ 4184188 h 6858000"/>
              <a:gd name="connsiteX1539" fmla="*/ 2224939 w 4723534"/>
              <a:gd name="connsiteY1539" fmla="*/ 4084603 h 6858000"/>
              <a:gd name="connsiteX1540" fmla="*/ 2176741 w 4723534"/>
              <a:gd name="connsiteY1540" fmla="*/ 3962696 h 6858000"/>
              <a:gd name="connsiteX1541" fmla="*/ 2176977 w 4723534"/>
              <a:gd name="connsiteY1541" fmla="*/ 3948697 h 6858000"/>
              <a:gd name="connsiteX1542" fmla="*/ 2152556 w 4723534"/>
              <a:gd name="connsiteY1542" fmla="*/ 3882385 h 6858000"/>
              <a:gd name="connsiteX1543" fmla="*/ 2154313 w 4723534"/>
              <a:gd name="connsiteY1543" fmla="*/ 3875824 h 6858000"/>
              <a:gd name="connsiteX1544" fmla="*/ 2147753 w 4723534"/>
              <a:gd name="connsiteY1544" fmla="*/ 3874066 h 6858000"/>
              <a:gd name="connsiteX1545" fmla="*/ 2128605 w 4723534"/>
              <a:gd name="connsiteY1545" fmla="*/ 3788073 h 6858000"/>
              <a:gd name="connsiteX1546" fmla="*/ 2132530 w 4723534"/>
              <a:gd name="connsiteY1546" fmla="*/ 3799672 h 6858000"/>
              <a:gd name="connsiteX1547" fmla="*/ 2145180 w 4723534"/>
              <a:gd name="connsiteY1547" fmla="*/ 3831186 h 6858000"/>
              <a:gd name="connsiteX1548" fmla="*/ 2168079 w 4723534"/>
              <a:gd name="connsiteY1548" fmla="*/ 3890059 h 6858000"/>
              <a:gd name="connsiteX1549" fmla="*/ 2169600 w 4723534"/>
              <a:gd name="connsiteY1549" fmla="*/ 3897500 h 6858000"/>
              <a:gd name="connsiteX1550" fmla="*/ 2167841 w 4723534"/>
              <a:gd name="connsiteY1550" fmla="*/ 3904059 h 6858000"/>
              <a:gd name="connsiteX1551" fmla="*/ 2179849 w 4723534"/>
              <a:gd name="connsiteY1551" fmla="*/ 3924856 h 6858000"/>
              <a:gd name="connsiteX1552" fmla="*/ 2190097 w 4723534"/>
              <a:gd name="connsiteY1552" fmla="*/ 3952213 h 6858000"/>
              <a:gd name="connsiteX1553" fmla="*/ 2201633 w 4723534"/>
              <a:gd name="connsiteY1553" fmla="*/ 4001009 h 6858000"/>
              <a:gd name="connsiteX1554" fmla="*/ 2204914 w 4723534"/>
              <a:gd name="connsiteY1554" fmla="*/ 4001887 h 6858000"/>
              <a:gd name="connsiteX1555" fmla="*/ 2211239 w 4723534"/>
              <a:gd name="connsiteY1555" fmla="*/ 4017646 h 6858000"/>
              <a:gd name="connsiteX1556" fmla="*/ 2213640 w 4723534"/>
              <a:gd name="connsiteY1556" fmla="*/ 4021805 h 6858000"/>
              <a:gd name="connsiteX1557" fmla="*/ 2226290 w 4723534"/>
              <a:gd name="connsiteY1557" fmla="*/ 4053321 h 6858000"/>
              <a:gd name="connsiteX1558" fmla="*/ 2232615 w 4723534"/>
              <a:gd name="connsiteY1558" fmla="*/ 4069080 h 6858000"/>
              <a:gd name="connsiteX1559" fmla="*/ 2251590 w 4723534"/>
              <a:gd name="connsiteY1559" fmla="*/ 4116353 h 6858000"/>
              <a:gd name="connsiteX1560" fmla="*/ 2260316 w 4723534"/>
              <a:gd name="connsiteY1560" fmla="*/ 4136270 h 6858000"/>
              <a:gd name="connsiteX1561" fmla="*/ 2259437 w 4723534"/>
              <a:gd name="connsiteY1561" fmla="*/ 4139550 h 6858000"/>
              <a:gd name="connsiteX1562" fmla="*/ 2261839 w 4723534"/>
              <a:gd name="connsiteY1562" fmla="*/ 4143710 h 6858000"/>
              <a:gd name="connsiteX1563" fmla="*/ 2265118 w 4723534"/>
              <a:gd name="connsiteY1563" fmla="*/ 4144590 h 6858000"/>
              <a:gd name="connsiteX1564" fmla="*/ 2264239 w 4723534"/>
              <a:gd name="connsiteY1564" fmla="*/ 4147869 h 6858000"/>
              <a:gd name="connsiteX1565" fmla="*/ 2303304 w 4723534"/>
              <a:gd name="connsiteY1565" fmla="*/ 4225136 h 6858000"/>
              <a:gd name="connsiteX1566" fmla="*/ 2304827 w 4723534"/>
              <a:gd name="connsiteY1566" fmla="*/ 4232576 h 6858000"/>
              <a:gd name="connsiteX1567" fmla="*/ 2303948 w 4723534"/>
              <a:gd name="connsiteY1567" fmla="*/ 4235857 h 6858000"/>
              <a:gd name="connsiteX1568" fmla="*/ 2306349 w 4723534"/>
              <a:gd name="connsiteY1568" fmla="*/ 4240017 h 6858000"/>
              <a:gd name="connsiteX1569" fmla="*/ 2309629 w 4723534"/>
              <a:gd name="connsiteY1569" fmla="*/ 4240895 h 6858000"/>
              <a:gd name="connsiteX1570" fmla="*/ 2329718 w 4723534"/>
              <a:gd name="connsiteY1570" fmla="*/ 4270889 h 6858000"/>
              <a:gd name="connsiteX1571" fmla="*/ 2332119 w 4723534"/>
              <a:gd name="connsiteY1571" fmla="*/ 4275047 h 6858000"/>
              <a:gd name="connsiteX1572" fmla="*/ 2337802 w 4723534"/>
              <a:gd name="connsiteY1572" fmla="*/ 4280087 h 6858000"/>
              <a:gd name="connsiteX1573" fmla="*/ 2339523 w 4723534"/>
              <a:gd name="connsiteY1573" fmla="*/ 4273662 h 6858000"/>
              <a:gd name="connsiteX1574" fmla="*/ 2344252 w 4723534"/>
              <a:gd name="connsiteY1574" fmla="*/ 4282253 h 6858000"/>
              <a:gd name="connsiteX1575" fmla="*/ 2353292 w 4723534"/>
              <a:gd name="connsiteY1575" fmla="*/ 4287741 h 6858000"/>
              <a:gd name="connsiteX1576" fmla="*/ 2353339 w 4723534"/>
              <a:gd name="connsiteY1576" fmla="*/ 4287828 h 6858000"/>
              <a:gd name="connsiteX1577" fmla="*/ 2356398 w 4723534"/>
              <a:gd name="connsiteY1577" fmla="*/ 4300890 h 6858000"/>
              <a:gd name="connsiteX1578" fmla="*/ 2366853 w 4723534"/>
              <a:gd name="connsiteY1578" fmla="*/ 4315997 h 6858000"/>
              <a:gd name="connsiteX1579" fmla="*/ 2365974 w 4723534"/>
              <a:gd name="connsiteY1579" fmla="*/ 4319277 h 6858000"/>
              <a:gd name="connsiteX1580" fmla="*/ 2369254 w 4723534"/>
              <a:gd name="connsiteY1580" fmla="*/ 4320156 h 6858000"/>
              <a:gd name="connsiteX1581" fmla="*/ 2372534 w 4723534"/>
              <a:gd name="connsiteY1581" fmla="*/ 4321034 h 6858000"/>
              <a:gd name="connsiteX1582" fmla="*/ 2373178 w 4723534"/>
              <a:gd name="connsiteY1582" fmla="*/ 4331754 h 6858000"/>
              <a:gd name="connsiteX1583" fmla="*/ 2370777 w 4723534"/>
              <a:gd name="connsiteY1583" fmla="*/ 4327595 h 6858000"/>
              <a:gd name="connsiteX1584" fmla="*/ 2365094 w 4723534"/>
              <a:gd name="connsiteY1584" fmla="*/ 4322557 h 6858000"/>
              <a:gd name="connsiteX1585" fmla="*/ 2366617 w 4723534"/>
              <a:gd name="connsiteY1585" fmla="*/ 4329996 h 6858000"/>
              <a:gd name="connsiteX1586" fmla="*/ 2365738 w 4723534"/>
              <a:gd name="connsiteY1586" fmla="*/ 4333277 h 6858000"/>
              <a:gd name="connsiteX1587" fmla="*/ 2352853 w 4723534"/>
              <a:gd name="connsiteY1587" fmla="*/ 4315761 h 6858000"/>
              <a:gd name="connsiteX1588" fmla="*/ 2430574 w 4723534"/>
              <a:gd name="connsiteY1588" fmla="*/ 4445576 h 6858000"/>
              <a:gd name="connsiteX1589" fmla="*/ 2441059 w 4723534"/>
              <a:gd name="connsiteY1589" fmla="*/ 4458934 h 6858000"/>
              <a:gd name="connsiteX1590" fmla="*/ 2443460 w 4723534"/>
              <a:gd name="connsiteY1590" fmla="*/ 4463092 h 6858000"/>
              <a:gd name="connsiteX1591" fmla="*/ 2533015 w 4723534"/>
              <a:gd name="connsiteY1591" fmla="*/ 4574984 h 6858000"/>
              <a:gd name="connsiteX1592" fmla="*/ 2537817 w 4723534"/>
              <a:gd name="connsiteY1592" fmla="*/ 4583302 h 6858000"/>
              <a:gd name="connsiteX1593" fmla="*/ 2529736 w 4723534"/>
              <a:gd name="connsiteY1593" fmla="*/ 4574104 h 6858000"/>
              <a:gd name="connsiteX1594" fmla="*/ 2523175 w 4723534"/>
              <a:gd name="connsiteY1594" fmla="*/ 4572347 h 6858000"/>
              <a:gd name="connsiteX1595" fmla="*/ 2511810 w 4723534"/>
              <a:gd name="connsiteY1595" fmla="*/ 4562270 h 6858000"/>
              <a:gd name="connsiteX1596" fmla="*/ 2509409 w 4723534"/>
              <a:gd name="connsiteY1596" fmla="*/ 4558111 h 6858000"/>
              <a:gd name="connsiteX1597" fmla="*/ 2506129 w 4723534"/>
              <a:gd name="connsiteY1597" fmla="*/ 4557232 h 6858000"/>
              <a:gd name="connsiteX1598" fmla="*/ 2480123 w 4723534"/>
              <a:gd name="connsiteY1598" fmla="*/ 4536200 h 6858000"/>
              <a:gd name="connsiteX1599" fmla="*/ 2485806 w 4723534"/>
              <a:gd name="connsiteY1599" fmla="*/ 4541239 h 6858000"/>
              <a:gd name="connsiteX1600" fmla="*/ 2479243 w 4723534"/>
              <a:gd name="connsiteY1600" fmla="*/ 4539480 h 6858000"/>
              <a:gd name="connsiteX1601" fmla="*/ 2480766 w 4723534"/>
              <a:gd name="connsiteY1601" fmla="*/ 4546920 h 6858000"/>
              <a:gd name="connsiteX1602" fmla="*/ 2477486 w 4723534"/>
              <a:gd name="connsiteY1602" fmla="*/ 4546041 h 6858000"/>
              <a:gd name="connsiteX1603" fmla="*/ 2475085 w 4723534"/>
              <a:gd name="connsiteY1603" fmla="*/ 4541882 h 6858000"/>
              <a:gd name="connsiteX1604" fmla="*/ 2471804 w 4723534"/>
              <a:gd name="connsiteY1604" fmla="*/ 4541004 h 6858000"/>
              <a:gd name="connsiteX1605" fmla="*/ 2454760 w 4723534"/>
              <a:gd name="connsiteY1605" fmla="*/ 4525889 h 6858000"/>
              <a:gd name="connsiteX1606" fmla="*/ 2451480 w 4723534"/>
              <a:gd name="connsiteY1606" fmla="*/ 4525010 h 6858000"/>
              <a:gd name="connsiteX1607" fmla="*/ 2453881 w 4723534"/>
              <a:gd name="connsiteY1607" fmla="*/ 4529170 h 6858000"/>
              <a:gd name="connsiteX1608" fmla="*/ 2453001 w 4723534"/>
              <a:gd name="connsiteY1608" fmla="*/ 4532449 h 6858000"/>
              <a:gd name="connsiteX1609" fmla="*/ 2402746 w 4723534"/>
              <a:gd name="connsiteY1609" fmla="*/ 4483825 h 6858000"/>
              <a:gd name="connsiteX1610" fmla="*/ 2356651 w 4723534"/>
              <a:gd name="connsiteY1610" fmla="*/ 4432800 h 6858000"/>
              <a:gd name="connsiteX1611" fmla="*/ 2353370 w 4723534"/>
              <a:gd name="connsiteY1611" fmla="*/ 4431922 h 6858000"/>
              <a:gd name="connsiteX1612" fmla="*/ 2354248 w 4723534"/>
              <a:gd name="connsiteY1612" fmla="*/ 4428641 h 6858000"/>
              <a:gd name="connsiteX1613" fmla="*/ 2350968 w 4723534"/>
              <a:gd name="connsiteY1613" fmla="*/ 4427762 h 6858000"/>
              <a:gd name="connsiteX1614" fmla="*/ 2348567 w 4723534"/>
              <a:gd name="connsiteY1614" fmla="*/ 4423602 h 6858000"/>
              <a:gd name="connsiteX1615" fmla="*/ 2340484 w 4723534"/>
              <a:gd name="connsiteY1615" fmla="*/ 4414406 h 6858000"/>
              <a:gd name="connsiteX1616" fmla="*/ 2333924 w 4723534"/>
              <a:gd name="connsiteY1616" fmla="*/ 4412648 h 6858000"/>
              <a:gd name="connsiteX1617" fmla="*/ 2345288 w 4723534"/>
              <a:gd name="connsiteY1617" fmla="*/ 4422724 h 6858000"/>
              <a:gd name="connsiteX1618" fmla="*/ 2344408 w 4723534"/>
              <a:gd name="connsiteY1618" fmla="*/ 4426004 h 6858000"/>
              <a:gd name="connsiteX1619" fmla="*/ 2341128 w 4723534"/>
              <a:gd name="connsiteY1619" fmla="*/ 4425125 h 6858000"/>
              <a:gd name="connsiteX1620" fmla="*/ 2343530 w 4723534"/>
              <a:gd name="connsiteY1620" fmla="*/ 4429285 h 6858000"/>
              <a:gd name="connsiteX1621" fmla="*/ 2346809 w 4723534"/>
              <a:gd name="connsiteY1621" fmla="*/ 4430163 h 6858000"/>
              <a:gd name="connsiteX1622" fmla="*/ 2349211 w 4723534"/>
              <a:gd name="connsiteY1622" fmla="*/ 4434323 h 6858000"/>
              <a:gd name="connsiteX1623" fmla="*/ 2357293 w 4723534"/>
              <a:gd name="connsiteY1623" fmla="*/ 4443519 h 6858000"/>
              <a:gd name="connsiteX1624" fmla="*/ 2363854 w 4723534"/>
              <a:gd name="connsiteY1624" fmla="*/ 4445278 h 6858000"/>
              <a:gd name="connsiteX1625" fmla="*/ 2362096 w 4723534"/>
              <a:gd name="connsiteY1625" fmla="*/ 4451837 h 6858000"/>
              <a:gd name="connsiteX1626" fmla="*/ 2382421 w 4723534"/>
              <a:gd name="connsiteY1626" fmla="*/ 4467832 h 6858000"/>
              <a:gd name="connsiteX1627" fmla="*/ 2414753 w 4723534"/>
              <a:gd name="connsiteY1627" fmla="*/ 4504621 h 6858000"/>
              <a:gd name="connsiteX1628" fmla="*/ 2415632 w 4723534"/>
              <a:gd name="connsiteY1628" fmla="*/ 4501341 h 6858000"/>
              <a:gd name="connsiteX1629" fmla="*/ 2420434 w 4723534"/>
              <a:gd name="connsiteY1629" fmla="*/ 4509659 h 6858000"/>
              <a:gd name="connsiteX1630" fmla="*/ 2426995 w 4723534"/>
              <a:gd name="connsiteY1630" fmla="*/ 4511417 h 6858000"/>
              <a:gd name="connsiteX1631" fmla="*/ 2426115 w 4723534"/>
              <a:gd name="connsiteY1631" fmla="*/ 4514697 h 6858000"/>
              <a:gd name="connsiteX1632" fmla="*/ 2430919 w 4723534"/>
              <a:gd name="connsiteY1632" fmla="*/ 4523015 h 6858000"/>
              <a:gd name="connsiteX1633" fmla="*/ 2470691 w 4723534"/>
              <a:gd name="connsiteY1633" fmla="*/ 4558283 h 6858000"/>
              <a:gd name="connsiteX1634" fmla="*/ 2472448 w 4723534"/>
              <a:gd name="connsiteY1634" fmla="*/ 4551724 h 6858000"/>
              <a:gd name="connsiteX1635" fmla="*/ 2534066 w 4723534"/>
              <a:gd name="connsiteY1635" fmla="*/ 4610424 h 6858000"/>
              <a:gd name="connsiteX1636" fmla="*/ 2585200 w 4723534"/>
              <a:gd name="connsiteY1636" fmla="*/ 4655767 h 6858000"/>
              <a:gd name="connsiteX1637" fmla="*/ 2584321 w 4723534"/>
              <a:gd name="connsiteY1637" fmla="*/ 4659048 h 6858000"/>
              <a:gd name="connsiteX1638" fmla="*/ 2618411 w 4723534"/>
              <a:gd name="connsiteY1638" fmla="*/ 4689276 h 6858000"/>
              <a:gd name="connsiteX1639" fmla="*/ 2608571 w 4723534"/>
              <a:gd name="connsiteY1639" fmla="*/ 4686639 h 6858000"/>
              <a:gd name="connsiteX1640" fmla="*/ 2622570 w 4723534"/>
              <a:gd name="connsiteY1640" fmla="*/ 4686874 h 6858000"/>
              <a:gd name="connsiteX1641" fmla="*/ 2658183 w 4723534"/>
              <a:gd name="connsiteY1641" fmla="*/ 4724543 h 6858000"/>
              <a:gd name="connsiteX1642" fmla="*/ 2660584 w 4723534"/>
              <a:gd name="connsiteY1642" fmla="*/ 4728703 h 6858000"/>
              <a:gd name="connsiteX1643" fmla="*/ 2663864 w 4723534"/>
              <a:gd name="connsiteY1643" fmla="*/ 4729582 h 6858000"/>
              <a:gd name="connsiteX1644" fmla="*/ 2664742 w 4723534"/>
              <a:gd name="connsiteY1644" fmla="*/ 4726302 h 6858000"/>
              <a:gd name="connsiteX1645" fmla="*/ 2670424 w 4723534"/>
              <a:gd name="connsiteY1645" fmla="*/ 4731340 h 6858000"/>
              <a:gd name="connsiteX1646" fmla="*/ 2667143 w 4723534"/>
              <a:gd name="connsiteY1646" fmla="*/ 4730462 h 6858000"/>
              <a:gd name="connsiteX1647" fmla="*/ 2666265 w 4723534"/>
              <a:gd name="connsiteY1647" fmla="*/ 4733741 h 6858000"/>
              <a:gd name="connsiteX1648" fmla="*/ 2672825 w 4723534"/>
              <a:gd name="connsiteY1648" fmla="*/ 4735499 h 6858000"/>
              <a:gd name="connsiteX1649" fmla="*/ 2675227 w 4723534"/>
              <a:gd name="connsiteY1649" fmla="*/ 4739658 h 6858000"/>
              <a:gd name="connsiteX1650" fmla="*/ 2685067 w 4723534"/>
              <a:gd name="connsiteY1650" fmla="*/ 4742295 h 6858000"/>
              <a:gd name="connsiteX1651" fmla="*/ 2690749 w 4723534"/>
              <a:gd name="connsiteY1651" fmla="*/ 4747334 h 6858000"/>
              <a:gd name="connsiteX1652" fmla="*/ 2688348 w 4723534"/>
              <a:gd name="connsiteY1652" fmla="*/ 4743174 h 6858000"/>
              <a:gd name="connsiteX1653" fmla="*/ 2685948 w 4723534"/>
              <a:gd name="connsiteY1653" fmla="*/ 4739014 h 6858000"/>
              <a:gd name="connsiteX1654" fmla="*/ 2692507 w 4723534"/>
              <a:gd name="connsiteY1654" fmla="*/ 4740773 h 6858000"/>
              <a:gd name="connsiteX1655" fmla="*/ 2709552 w 4723534"/>
              <a:gd name="connsiteY1655" fmla="*/ 4755887 h 6858000"/>
              <a:gd name="connsiteX1656" fmla="*/ 2741239 w 4723534"/>
              <a:gd name="connsiteY1656" fmla="*/ 4781956 h 6858000"/>
              <a:gd name="connsiteX1657" fmla="*/ 2743642 w 4723534"/>
              <a:gd name="connsiteY1657" fmla="*/ 4786115 h 6858000"/>
              <a:gd name="connsiteX1658" fmla="*/ 2746921 w 4723534"/>
              <a:gd name="connsiteY1658" fmla="*/ 4786995 h 6858000"/>
              <a:gd name="connsiteX1659" fmla="*/ 2761565 w 4723534"/>
              <a:gd name="connsiteY1659" fmla="*/ 4797950 h 6858000"/>
              <a:gd name="connsiteX1660" fmla="*/ 2773807 w 4723534"/>
              <a:gd name="connsiteY1660" fmla="*/ 4804745 h 6858000"/>
              <a:gd name="connsiteX1661" fmla="*/ 2793253 w 4723534"/>
              <a:gd name="connsiteY1661" fmla="*/ 4824020 h 6858000"/>
              <a:gd name="connsiteX1662" fmla="*/ 2792374 w 4723534"/>
              <a:gd name="connsiteY1662" fmla="*/ 4827301 h 6858000"/>
              <a:gd name="connsiteX1663" fmla="*/ 2798935 w 4723534"/>
              <a:gd name="connsiteY1663" fmla="*/ 4829058 h 6858000"/>
              <a:gd name="connsiteX1664" fmla="*/ 2802215 w 4723534"/>
              <a:gd name="connsiteY1664" fmla="*/ 4829937 h 6858000"/>
              <a:gd name="connsiteX1665" fmla="*/ 2799813 w 4723534"/>
              <a:gd name="connsiteY1665" fmla="*/ 4825779 h 6858000"/>
              <a:gd name="connsiteX1666" fmla="*/ 2820139 w 4723534"/>
              <a:gd name="connsiteY1666" fmla="*/ 4841771 h 6858000"/>
              <a:gd name="connsiteX1667" fmla="*/ 2822540 w 4723534"/>
              <a:gd name="connsiteY1667" fmla="*/ 4845931 h 6858000"/>
              <a:gd name="connsiteX1668" fmla="*/ 2825821 w 4723534"/>
              <a:gd name="connsiteY1668" fmla="*/ 4846810 h 6858000"/>
              <a:gd name="connsiteX1669" fmla="*/ 2847025 w 4723534"/>
              <a:gd name="connsiteY1669" fmla="*/ 4859523 h 6858000"/>
              <a:gd name="connsiteX1670" fmla="*/ 2843744 w 4723534"/>
              <a:gd name="connsiteY1670" fmla="*/ 4858645 h 6858000"/>
              <a:gd name="connsiteX1671" fmla="*/ 2833903 w 4723534"/>
              <a:gd name="connsiteY1671" fmla="*/ 4856008 h 6858000"/>
              <a:gd name="connsiteX1672" fmla="*/ 2839585 w 4723534"/>
              <a:gd name="connsiteY1672" fmla="*/ 4861046 h 6858000"/>
              <a:gd name="connsiteX1673" fmla="*/ 2841985 w 4723534"/>
              <a:gd name="connsiteY1673" fmla="*/ 4865204 h 6858000"/>
              <a:gd name="connsiteX1674" fmla="*/ 2829743 w 4723534"/>
              <a:gd name="connsiteY1674" fmla="*/ 4858407 h 6858000"/>
              <a:gd name="connsiteX1675" fmla="*/ 2824705 w 4723534"/>
              <a:gd name="connsiteY1675" fmla="*/ 4864090 h 6858000"/>
              <a:gd name="connsiteX1676" fmla="*/ 2845031 w 4723534"/>
              <a:gd name="connsiteY1676" fmla="*/ 4880083 h 6858000"/>
              <a:gd name="connsiteX1677" fmla="*/ 2847433 w 4723534"/>
              <a:gd name="connsiteY1677" fmla="*/ 4884243 h 6858000"/>
              <a:gd name="connsiteX1678" fmla="*/ 2850711 w 4723534"/>
              <a:gd name="connsiteY1678" fmla="*/ 4885122 h 6858000"/>
              <a:gd name="connsiteX1679" fmla="*/ 2853993 w 4723534"/>
              <a:gd name="connsiteY1679" fmla="*/ 4886000 h 6858000"/>
              <a:gd name="connsiteX1680" fmla="*/ 2851592 w 4723534"/>
              <a:gd name="connsiteY1680" fmla="*/ 4881842 h 6858000"/>
              <a:gd name="connsiteX1681" fmla="*/ 2861432 w 4723534"/>
              <a:gd name="connsiteY1681" fmla="*/ 4884479 h 6858000"/>
              <a:gd name="connsiteX1682" fmla="*/ 2865592 w 4723534"/>
              <a:gd name="connsiteY1682" fmla="*/ 4882076 h 6858000"/>
              <a:gd name="connsiteX1683" fmla="*/ 2850949 w 4723534"/>
              <a:gd name="connsiteY1683" fmla="*/ 4871121 h 6858000"/>
              <a:gd name="connsiteX1684" fmla="*/ 2854228 w 4723534"/>
              <a:gd name="connsiteY1684" fmla="*/ 4872001 h 6858000"/>
              <a:gd name="connsiteX1685" fmla="*/ 2861667 w 4723534"/>
              <a:gd name="connsiteY1685" fmla="*/ 4870478 h 6858000"/>
              <a:gd name="connsiteX1686" fmla="*/ 2856769 w 4723534"/>
              <a:gd name="connsiteY1686" fmla="*/ 4866135 h 6858000"/>
              <a:gd name="connsiteX1687" fmla="*/ 2862737 w 4723534"/>
              <a:gd name="connsiteY1687" fmla="*/ 4868128 h 6858000"/>
              <a:gd name="connsiteX1688" fmla="*/ 2877189 w 4723534"/>
              <a:gd name="connsiteY1688" fmla="*/ 4878154 h 6858000"/>
              <a:gd name="connsiteX1689" fmla="*/ 2889669 w 4723534"/>
              <a:gd name="connsiteY1689" fmla="*/ 4870949 h 6858000"/>
              <a:gd name="connsiteX1690" fmla="*/ 2885509 w 4723534"/>
              <a:gd name="connsiteY1690" fmla="*/ 4873350 h 6858000"/>
              <a:gd name="connsiteX1691" fmla="*/ 2884630 w 4723534"/>
              <a:gd name="connsiteY1691" fmla="*/ 4876631 h 6858000"/>
              <a:gd name="connsiteX1692" fmla="*/ 2883750 w 4723534"/>
              <a:gd name="connsiteY1692" fmla="*/ 4879911 h 6858000"/>
              <a:gd name="connsiteX1693" fmla="*/ 2890311 w 4723534"/>
              <a:gd name="connsiteY1693" fmla="*/ 4881670 h 6858000"/>
              <a:gd name="connsiteX1694" fmla="*/ 2893590 w 4723534"/>
              <a:gd name="connsiteY1694" fmla="*/ 4882548 h 6858000"/>
              <a:gd name="connsiteX1695" fmla="*/ 2898394 w 4723534"/>
              <a:gd name="connsiteY1695" fmla="*/ 4890866 h 6858000"/>
              <a:gd name="connsiteX1696" fmla="*/ 2891834 w 4723534"/>
              <a:gd name="connsiteY1696" fmla="*/ 4889109 h 6858000"/>
              <a:gd name="connsiteX1697" fmla="*/ 2890953 w 4723534"/>
              <a:gd name="connsiteY1697" fmla="*/ 4892389 h 6858000"/>
              <a:gd name="connsiteX1698" fmla="*/ 2896636 w 4723534"/>
              <a:gd name="connsiteY1698" fmla="*/ 4897427 h 6858000"/>
              <a:gd name="connsiteX1699" fmla="*/ 2903197 w 4723534"/>
              <a:gd name="connsiteY1699" fmla="*/ 4899185 h 6858000"/>
              <a:gd name="connsiteX1700" fmla="*/ 2911514 w 4723534"/>
              <a:gd name="connsiteY1700" fmla="*/ 4894383 h 6858000"/>
              <a:gd name="connsiteX1701" fmla="*/ 2915674 w 4723534"/>
              <a:gd name="connsiteY1701" fmla="*/ 4891980 h 6858000"/>
              <a:gd name="connsiteX1702" fmla="*/ 2913273 w 4723534"/>
              <a:gd name="connsiteY1702" fmla="*/ 4887822 h 6858000"/>
              <a:gd name="connsiteX1703" fmla="*/ 2928796 w 4723534"/>
              <a:gd name="connsiteY1703" fmla="*/ 4895497 h 6858000"/>
              <a:gd name="connsiteX1704" fmla="*/ 2918954 w 4723534"/>
              <a:gd name="connsiteY1704" fmla="*/ 4892860 h 6858000"/>
              <a:gd name="connsiteX1705" fmla="*/ 2930317 w 4723534"/>
              <a:gd name="connsiteY1705" fmla="*/ 4902935 h 6858000"/>
              <a:gd name="connsiteX1706" fmla="*/ 2929439 w 4723534"/>
              <a:gd name="connsiteY1706" fmla="*/ 4906217 h 6858000"/>
              <a:gd name="connsiteX1707" fmla="*/ 2932718 w 4723534"/>
              <a:gd name="connsiteY1707" fmla="*/ 4907095 h 6858000"/>
              <a:gd name="connsiteX1708" fmla="*/ 2935999 w 4723534"/>
              <a:gd name="connsiteY1708" fmla="*/ 4907975 h 6858000"/>
              <a:gd name="connsiteX1709" fmla="*/ 2936878 w 4723534"/>
              <a:gd name="connsiteY1709" fmla="*/ 4904694 h 6858000"/>
              <a:gd name="connsiteX1710" fmla="*/ 2941680 w 4723534"/>
              <a:gd name="connsiteY1710" fmla="*/ 4913011 h 6858000"/>
              <a:gd name="connsiteX1711" fmla="*/ 2961363 w 4723534"/>
              <a:gd name="connsiteY1711" fmla="*/ 4918285 h 6858000"/>
              <a:gd name="connsiteX1712" fmla="*/ 2954802 w 4723534"/>
              <a:gd name="connsiteY1712" fmla="*/ 4916527 h 6858000"/>
              <a:gd name="connsiteX1713" fmla="*/ 2972726 w 4723534"/>
              <a:gd name="connsiteY1713" fmla="*/ 4928362 h 6858000"/>
              <a:gd name="connsiteX1714" fmla="*/ 2968566 w 4723534"/>
              <a:gd name="connsiteY1714" fmla="*/ 4930764 h 6858000"/>
              <a:gd name="connsiteX1715" fmla="*/ 2971848 w 4723534"/>
              <a:gd name="connsiteY1715" fmla="*/ 4931642 h 6858000"/>
              <a:gd name="connsiteX1716" fmla="*/ 2970967 w 4723534"/>
              <a:gd name="connsiteY1716" fmla="*/ 4934923 h 6858000"/>
              <a:gd name="connsiteX1717" fmla="*/ 2966810 w 4723534"/>
              <a:gd name="connsiteY1717" fmla="*/ 4937324 h 6858000"/>
              <a:gd name="connsiteX1718" fmla="*/ 2939043 w 4723534"/>
              <a:gd name="connsiteY1718" fmla="*/ 4922854 h 6858000"/>
              <a:gd name="connsiteX1719" fmla="*/ 2939923 w 4723534"/>
              <a:gd name="connsiteY1719" fmla="*/ 4919573 h 6858000"/>
              <a:gd name="connsiteX1720" fmla="*/ 2927680 w 4723534"/>
              <a:gd name="connsiteY1720" fmla="*/ 4912777 h 6858000"/>
              <a:gd name="connsiteX1721" fmla="*/ 2935764 w 4723534"/>
              <a:gd name="connsiteY1721" fmla="*/ 4921974 h 6858000"/>
              <a:gd name="connsiteX1722" fmla="*/ 2920241 w 4723534"/>
              <a:gd name="connsiteY1722" fmla="*/ 4914300 h 6858000"/>
              <a:gd name="connsiteX1723" fmla="*/ 2917839 w 4723534"/>
              <a:gd name="connsiteY1723" fmla="*/ 4910140 h 6858000"/>
              <a:gd name="connsiteX1724" fmla="*/ 2914560 w 4723534"/>
              <a:gd name="connsiteY1724" fmla="*/ 4909260 h 6858000"/>
              <a:gd name="connsiteX1725" fmla="*/ 2910401 w 4723534"/>
              <a:gd name="connsiteY1725" fmla="*/ 4911663 h 6858000"/>
              <a:gd name="connsiteX1726" fmla="*/ 2912801 w 4723534"/>
              <a:gd name="connsiteY1726" fmla="*/ 4915821 h 6858000"/>
              <a:gd name="connsiteX1727" fmla="*/ 2918484 w 4723534"/>
              <a:gd name="connsiteY1727" fmla="*/ 4920859 h 6858000"/>
              <a:gd name="connsiteX1728" fmla="*/ 2921765 w 4723534"/>
              <a:gd name="connsiteY1728" fmla="*/ 4921739 h 6858000"/>
              <a:gd name="connsiteX1729" fmla="*/ 2922643 w 4723534"/>
              <a:gd name="connsiteY1729" fmla="*/ 4918458 h 6858000"/>
              <a:gd name="connsiteX1730" fmla="*/ 2965929 w 4723534"/>
              <a:gd name="connsiteY1730" fmla="*/ 4940604 h 6858000"/>
              <a:gd name="connsiteX1731" fmla="*/ 2968331 w 4723534"/>
              <a:gd name="connsiteY1731" fmla="*/ 4944764 h 6858000"/>
              <a:gd name="connsiteX1732" fmla="*/ 2971612 w 4723534"/>
              <a:gd name="connsiteY1732" fmla="*/ 4945642 h 6858000"/>
              <a:gd name="connsiteX1733" fmla="*/ 2974892 w 4723534"/>
              <a:gd name="connsiteY1733" fmla="*/ 4946522 h 6858000"/>
              <a:gd name="connsiteX1734" fmla="*/ 2992815 w 4723534"/>
              <a:gd name="connsiteY1734" fmla="*/ 4958356 h 6858000"/>
              <a:gd name="connsiteX1735" fmla="*/ 2993695 w 4723534"/>
              <a:gd name="connsiteY1735" fmla="*/ 4955076 h 6858000"/>
              <a:gd name="connsiteX1736" fmla="*/ 2996095 w 4723534"/>
              <a:gd name="connsiteY1736" fmla="*/ 4959234 h 6858000"/>
              <a:gd name="connsiteX1737" fmla="*/ 3001778 w 4723534"/>
              <a:gd name="connsiteY1737" fmla="*/ 4964274 h 6858000"/>
              <a:gd name="connsiteX1738" fmla="*/ 3005937 w 4723534"/>
              <a:gd name="connsiteY1738" fmla="*/ 4961873 h 6858000"/>
              <a:gd name="connsiteX1739" fmla="*/ 3075465 w 4723534"/>
              <a:gd name="connsiteY1739" fmla="*/ 4991048 h 6858000"/>
              <a:gd name="connsiteX1740" fmla="*/ 3081147 w 4723534"/>
              <a:gd name="connsiteY1740" fmla="*/ 4996088 h 6858000"/>
              <a:gd name="connsiteX1741" fmla="*/ 3084428 w 4723534"/>
              <a:gd name="connsiteY1741" fmla="*/ 4996967 h 6858000"/>
              <a:gd name="connsiteX1742" fmla="*/ 3085306 w 4723534"/>
              <a:gd name="connsiteY1742" fmla="*/ 4993685 h 6858000"/>
              <a:gd name="connsiteX1743" fmla="*/ 3103230 w 4723534"/>
              <a:gd name="connsiteY1743" fmla="*/ 5005520 h 6858000"/>
              <a:gd name="connsiteX1744" fmla="*/ 3106511 w 4723534"/>
              <a:gd name="connsiteY1744" fmla="*/ 5006399 h 6858000"/>
              <a:gd name="connsiteX1745" fmla="*/ 3113070 w 4723534"/>
              <a:gd name="connsiteY1745" fmla="*/ 5008157 h 6858000"/>
              <a:gd name="connsiteX1746" fmla="*/ 3116351 w 4723534"/>
              <a:gd name="connsiteY1746" fmla="*/ 5009036 h 6858000"/>
              <a:gd name="connsiteX1747" fmla="*/ 3118751 w 4723534"/>
              <a:gd name="connsiteY1747" fmla="*/ 5013195 h 6858000"/>
              <a:gd name="connsiteX1748" fmla="*/ 3122032 w 4723534"/>
              <a:gd name="connsiteY1748" fmla="*/ 5014073 h 6858000"/>
              <a:gd name="connsiteX1749" fmla="*/ 3141713 w 4723534"/>
              <a:gd name="connsiteY1749" fmla="*/ 5019348 h 6858000"/>
              <a:gd name="connsiteX1750" fmla="*/ 3144995 w 4723534"/>
              <a:gd name="connsiteY1750" fmla="*/ 5020227 h 6858000"/>
              <a:gd name="connsiteX1751" fmla="*/ 3151555 w 4723534"/>
              <a:gd name="connsiteY1751" fmla="*/ 5021985 h 6858000"/>
              <a:gd name="connsiteX1752" fmla="*/ 3154835 w 4723534"/>
              <a:gd name="connsiteY1752" fmla="*/ 5022864 h 6858000"/>
              <a:gd name="connsiteX1753" fmla="*/ 3177797 w 4723534"/>
              <a:gd name="connsiteY1753" fmla="*/ 5029016 h 6858000"/>
              <a:gd name="connsiteX1754" fmla="*/ 3189161 w 4723534"/>
              <a:gd name="connsiteY1754" fmla="*/ 5039093 h 6858000"/>
              <a:gd name="connsiteX1755" fmla="*/ 3191561 w 4723534"/>
              <a:gd name="connsiteY1755" fmla="*/ 5043251 h 6858000"/>
              <a:gd name="connsiteX1756" fmla="*/ 3194841 w 4723534"/>
              <a:gd name="connsiteY1756" fmla="*/ 5044131 h 6858000"/>
              <a:gd name="connsiteX1757" fmla="*/ 3195720 w 4723534"/>
              <a:gd name="connsiteY1757" fmla="*/ 5040850 h 6858000"/>
              <a:gd name="connsiteX1758" fmla="*/ 3192440 w 4723534"/>
              <a:gd name="connsiteY1758" fmla="*/ 5039972 h 6858000"/>
              <a:gd name="connsiteX1759" fmla="*/ 3206440 w 4723534"/>
              <a:gd name="connsiteY1759" fmla="*/ 5040207 h 6858000"/>
              <a:gd name="connsiteX1760" fmla="*/ 3204682 w 4723534"/>
              <a:gd name="connsiteY1760" fmla="*/ 5046768 h 6858000"/>
              <a:gd name="connsiteX1761" fmla="*/ 3200777 w 4723534"/>
              <a:gd name="connsiteY1761" fmla="*/ 5049024 h 6858000"/>
              <a:gd name="connsiteX1762" fmla="*/ 3182802 w 4723534"/>
              <a:gd name="connsiteY1762" fmla="*/ 5042937 h 6858000"/>
              <a:gd name="connsiteX1763" fmla="*/ 3134918 w 4723534"/>
              <a:gd name="connsiteY1763" fmla="*/ 5031590 h 6858000"/>
              <a:gd name="connsiteX1764" fmla="*/ 3132517 w 4723534"/>
              <a:gd name="connsiteY1764" fmla="*/ 5027430 h 6858000"/>
              <a:gd name="connsiteX1765" fmla="*/ 3129237 w 4723534"/>
              <a:gd name="connsiteY1765" fmla="*/ 5026552 h 6858000"/>
              <a:gd name="connsiteX1766" fmla="*/ 3111956 w 4723534"/>
              <a:gd name="connsiteY1766" fmla="*/ 5025438 h 6858000"/>
              <a:gd name="connsiteX1767" fmla="*/ 3125078 w 4723534"/>
              <a:gd name="connsiteY1767" fmla="*/ 5028953 h 6858000"/>
              <a:gd name="connsiteX1768" fmla="*/ 3120918 w 4723534"/>
              <a:gd name="connsiteY1768" fmla="*/ 5031354 h 6858000"/>
              <a:gd name="connsiteX1769" fmla="*/ 3124199 w 4723534"/>
              <a:gd name="connsiteY1769" fmla="*/ 5032234 h 6858000"/>
              <a:gd name="connsiteX1770" fmla="*/ 3127479 w 4723534"/>
              <a:gd name="connsiteY1770" fmla="*/ 5033113 h 6858000"/>
              <a:gd name="connsiteX1771" fmla="*/ 3130758 w 4723534"/>
              <a:gd name="connsiteY1771" fmla="*/ 5033991 h 6858000"/>
              <a:gd name="connsiteX1772" fmla="*/ 3159167 w 4723534"/>
              <a:gd name="connsiteY1772" fmla="*/ 5059182 h 6858000"/>
              <a:gd name="connsiteX1773" fmla="*/ 3223421 w 4723534"/>
              <a:gd name="connsiteY1773" fmla="*/ 5108042 h 6858000"/>
              <a:gd name="connsiteX1774" fmla="*/ 3225824 w 4723534"/>
              <a:gd name="connsiteY1774" fmla="*/ 5112200 h 6858000"/>
              <a:gd name="connsiteX1775" fmla="*/ 3228223 w 4723534"/>
              <a:gd name="connsiteY1775" fmla="*/ 5116360 h 6858000"/>
              <a:gd name="connsiteX1776" fmla="*/ 3224065 w 4723534"/>
              <a:gd name="connsiteY1776" fmla="*/ 5118761 h 6858000"/>
              <a:gd name="connsiteX1777" fmla="*/ 3233907 w 4723534"/>
              <a:gd name="connsiteY1777" fmla="*/ 5121398 h 6858000"/>
              <a:gd name="connsiteX1778" fmla="*/ 3292714 w 4723534"/>
              <a:gd name="connsiteY1778" fmla="*/ 5151219 h 6858000"/>
              <a:gd name="connsiteX1779" fmla="*/ 3285275 w 4723534"/>
              <a:gd name="connsiteY1779" fmla="*/ 5152742 h 6858000"/>
              <a:gd name="connsiteX1780" fmla="*/ 3319365 w 4723534"/>
              <a:gd name="connsiteY1780" fmla="*/ 5182971 h 6858000"/>
              <a:gd name="connsiteX1781" fmla="*/ 3312805 w 4723534"/>
              <a:gd name="connsiteY1781" fmla="*/ 5181213 h 6858000"/>
              <a:gd name="connsiteX1782" fmla="*/ 3309524 w 4723534"/>
              <a:gd name="connsiteY1782" fmla="*/ 5180334 h 6858000"/>
              <a:gd name="connsiteX1783" fmla="*/ 3311927 w 4723534"/>
              <a:gd name="connsiteY1783" fmla="*/ 5184492 h 6858000"/>
              <a:gd name="connsiteX1784" fmla="*/ 3318486 w 4723534"/>
              <a:gd name="connsiteY1784" fmla="*/ 5186251 h 6858000"/>
              <a:gd name="connsiteX1785" fmla="*/ 3266002 w 4723534"/>
              <a:gd name="connsiteY1785" fmla="*/ 5172187 h 6858000"/>
              <a:gd name="connsiteX1786" fmla="*/ 3342499 w 4723534"/>
              <a:gd name="connsiteY1786" fmla="*/ 5227844 h 6858000"/>
              <a:gd name="connsiteX1787" fmla="*/ 3348824 w 4723534"/>
              <a:gd name="connsiteY1787" fmla="*/ 5243600 h 6858000"/>
              <a:gd name="connsiteX1788" fmla="*/ 3338105 w 4723534"/>
              <a:gd name="connsiteY1788" fmla="*/ 5244245 h 6858000"/>
              <a:gd name="connsiteX1789" fmla="*/ 3260257 w 4723534"/>
              <a:gd name="connsiteY1789" fmla="*/ 5219869 h 6858000"/>
              <a:gd name="connsiteX1790" fmla="*/ 3243621 w 4723534"/>
              <a:gd name="connsiteY1790" fmla="*/ 5229475 h 6858000"/>
              <a:gd name="connsiteX1791" fmla="*/ 3201857 w 4723534"/>
              <a:gd name="connsiteY1791" fmla="*/ 5214769 h 6858000"/>
              <a:gd name="connsiteX1792" fmla="*/ 3219780 w 4723534"/>
              <a:gd name="connsiteY1792" fmla="*/ 5226604 h 6858000"/>
              <a:gd name="connsiteX1793" fmla="*/ 3193538 w 4723534"/>
              <a:gd name="connsiteY1793" fmla="*/ 5219573 h 6858000"/>
              <a:gd name="connsiteX1794" fmla="*/ 3204023 w 4723534"/>
              <a:gd name="connsiteY1794" fmla="*/ 5232929 h 6858000"/>
              <a:gd name="connsiteX1795" fmla="*/ 3042882 w 4723534"/>
              <a:gd name="connsiteY1795" fmla="*/ 5165139 h 6858000"/>
              <a:gd name="connsiteX1796" fmla="*/ 3027359 w 4723534"/>
              <a:gd name="connsiteY1796" fmla="*/ 5157464 h 6858000"/>
              <a:gd name="connsiteX1797" fmla="*/ 1894782 w 4723534"/>
              <a:gd name="connsiteY1797" fmla="*/ 3584788 h 6858000"/>
              <a:gd name="connsiteX1798" fmla="*/ 1895662 w 4723534"/>
              <a:gd name="connsiteY1798" fmla="*/ 3581506 h 6858000"/>
              <a:gd name="connsiteX1799" fmla="*/ 1896540 w 4723534"/>
              <a:gd name="connsiteY1799" fmla="*/ 3578226 h 6858000"/>
              <a:gd name="connsiteX1800" fmla="*/ 1900698 w 4723534"/>
              <a:gd name="connsiteY1800" fmla="*/ 3575825 h 6858000"/>
              <a:gd name="connsiteX1801" fmla="*/ 1902221 w 4723534"/>
              <a:gd name="connsiteY1801" fmla="*/ 3583265 h 6858000"/>
              <a:gd name="connsiteX1802" fmla="*/ 1908782 w 4723534"/>
              <a:gd name="connsiteY1802" fmla="*/ 3585022 h 6858000"/>
              <a:gd name="connsiteX1803" fmla="*/ 1907259 w 4723534"/>
              <a:gd name="connsiteY1803" fmla="*/ 3577584 h 6858000"/>
              <a:gd name="connsiteX1804" fmla="*/ 1904858 w 4723534"/>
              <a:gd name="connsiteY1804" fmla="*/ 3573425 h 6858000"/>
              <a:gd name="connsiteX1805" fmla="*/ 1905737 w 4723534"/>
              <a:gd name="connsiteY1805" fmla="*/ 3570143 h 6858000"/>
              <a:gd name="connsiteX1806" fmla="*/ 1911655 w 4723534"/>
              <a:gd name="connsiteY1806" fmla="*/ 3561181 h 6858000"/>
              <a:gd name="connsiteX1807" fmla="*/ 1902693 w 4723534"/>
              <a:gd name="connsiteY1807" fmla="*/ 3555264 h 6858000"/>
              <a:gd name="connsiteX1808" fmla="*/ 1904214 w 4723534"/>
              <a:gd name="connsiteY1808" fmla="*/ 3562704 h 6858000"/>
              <a:gd name="connsiteX1809" fmla="*/ 1898533 w 4723534"/>
              <a:gd name="connsiteY1809" fmla="*/ 3557666 h 6858000"/>
              <a:gd name="connsiteX1810" fmla="*/ 1899176 w 4723534"/>
              <a:gd name="connsiteY1810" fmla="*/ 3568386 h 6858000"/>
              <a:gd name="connsiteX1811" fmla="*/ 1901577 w 4723534"/>
              <a:gd name="connsiteY1811" fmla="*/ 3572544 h 6858000"/>
              <a:gd name="connsiteX1812" fmla="*/ 1895896 w 4723534"/>
              <a:gd name="connsiteY1812" fmla="*/ 3567506 h 6858000"/>
              <a:gd name="connsiteX1813" fmla="*/ 1896775 w 4723534"/>
              <a:gd name="connsiteY1813" fmla="*/ 3564227 h 6858000"/>
              <a:gd name="connsiteX1814" fmla="*/ 1894373 w 4723534"/>
              <a:gd name="connsiteY1814" fmla="*/ 3560067 h 6858000"/>
              <a:gd name="connsiteX1815" fmla="*/ 1891094 w 4723534"/>
              <a:gd name="connsiteY1815" fmla="*/ 3559188 h 6858000"/>
              <a:gd name="connsiteX1816" fmla="*/ 1879920 w 4723534"/>
              <a:gd name="connsiteY1816" fmla="*/ 3390951 h 6858000"/>
              <a:gd name="connsiteX1817" fmla="*/ 1885837 w 4723534"/>
              <a:gd name="connsiteY1817" fmla="*/ 3381989 h 6858000"/>
              <a:gd name="connsiteX1818" fmla="*/ 1882557 w 4723534"/>
              <a:gd name="connsiteY1818" fmla="*/ 3381111 h 6858000"/>
              <a:gd name="connsiteX1819" fmla="*/ 1949501 w 4723534"/>
              <a:gd name="connsiteY1819" fmla="*/ 2829488 h 6858000"/>
              <a:gd name="connsiteX1820" fmla="*/ 2643562 w 4723534"/>
              <a:gd name="connsiteY1820" fmla="*/ 1774383 h 6858000"/>
              <a:gd name="connsiteX1821" fmla="*/ 2640925 w 4723534"/>
              <a:gd name="connsiteY1821" fmla="*/ 1784224 h 6858000"/>
              <a:gd name="connsiteX1822" fmla="*/ 2686913 w 4723534"/>
              <a:gd name="connsiteY1822" fmla="*/ 1743809 h 6858000"/>
              <a:gd name="connsiteX1823" fmla="*/ 2683632 w 4723534"/>
              <a:gd name="connsiteY1823" fmla="*/ 1742931 h 6858000"/>
              <a:gd name="connsiteX1824" fmla="*/ 2744497 w 4723534"/>
              <a:gd name="connsiteY1824" fmla="*/ 1699471 h 6858000"/>
              <a:gd name="connsiteX1825" fmla="*/ 2782809 w 4723534"/>
              <a:gd name="connsiteY1825" fmla="*/ 1674577 h 6858000"/>
              <a:gd name="connsiteX1826" fmla="*/ 2786969 w 4723534"/>
              <a:gd name="connsiteY1826" fmla="*/ 1672176 h 6858000"/>
              <a:gd name="connsiteX1827" fmla="*/ 2787847 w 4723534"/>
              <a:gd name="connsiteY1827" fmla="*/ 1668896 h 6858000"/>
              <a:gd name="connsiteX1828" fmla="*/ 2795287 w 4723534"/>
              <a:gd name="connsiteY1828" fmla="*/ 1667374 h 6858000"/>
              <a:gd name="connsiteX1829" fmla="*/ 2812803 w 4723534"/>
              <a:gd name="connsiteY1829" fmla="*/ 1654488 h 6858000"/>
              <a:gd name="connsiteX1830" fmla="*/ 2867751 w 4723534"/>
              <a:gd name="connsiteY1830" fmla="*/ 1619990 h 6858000"/>
              <a:gd name="connsiteX1831" fmla="*/ 2892707 w 4723534"/>
              <a:gd name="connsiteY1831" fmla="*/ 1605583 h 6858000"/>
              <a:gd name="connsiteX1832" fmla="*/ 2945898 w 4723534"/>
              <a:gd name="connsiteY1832" fmla="*/ 1577646 h 6858000"/>
              <a:gd name="connsiteX1833" fmla="*/ 2945019 w 4723534"/>
              <a:gd name="connsiteY1833" fmla="*/ 1580925 h 6858000"/>
              <a:gd name="connsiteX1834" fmla="*/ 2954215 w 4723534"/>
              <a:gd name="connsiteY1834" fmla="*/ 1572842 h 6858000"/>
              <a:gd name="connsiteX1835" fmla="*/ 3187642 w 4723534"/>
              <a:gd name="connsiteY1835" fmla="*/ 1469266 h 6858000"/>
              <a:gd name="connsiteX1836" fmla="*/ 3206518 w 4723534"/>
              <a:gd name="connsiteY1836" fmla="*/ 1462968 h 6858000"/>
              <a:gd name="connsiteX1837" fmla="*/ 3279061 w 4723534"/>
              <a:gd name="connsiteY1837" fmla="*/ 1433119 h 6858000"/>
              <a:gd name="connsiteX1838" fmla="*/ 3268731 w 4723534"/>
              <a:gd name="connsiteY1838" fmla="*/ 1435621 h 6858000"/>
              <a:gd name="connsiteX1839" fmla="*/ 3291288 w 4723534"/>
              <a:gd name="connsiteY1839" fmla="*/ 1428088 h 6858000"/>
              <a:gd name="connsiteX1840" fmla="*/ 3299007 w 4723534"/>
              <a:gd name="connsiteY1840" fmla="*/ 1424913 h 6858000"/>
              <a:gd name="connsiteX1841" fmla="*/ 3312724 w 4723534"/>
              <a:gd name="connsiteY1841" fmla="*/ 1415766 h 6858000"/>
              <a:gd name="connsiteX1842" fmla="*/ 3256489 w 4723534"/>
              <a:gd name="connsiteY1842" fmla="*/ 1428825 h 6858000"/>
              <a:gd name="connsiteX1843" fmla="*/ 3219056 w 4723534"/>
              <a:gd name="connsiteY1843" fmla="*/ 1450437 h 6858000"/>
              <a:gd name="connsiteX1844" fmla="*/ 3264571 w 4723534"/>
              <a:gd name="connsiteY1844" fmla="*/ 1438022 h 6858000"/>
              <a:gd name="connsiteX1845" fmla="*/ 3145305 w 4723534"/>
              <a:gd name="connsiteY1845" fmla="*/ 1476381 h 6858000"/>
              <a:gd name="connsiteX1846" fmla="*/ 3078993 w 4723534"/>
              <a:gd name="connsiteY1846" fmla="*/ 1500802 h 6858000"/>
              <a:gd name="connsiteX1847" fmla="*/ 3032598 w 4723534"/>
              <a:gd name="connsiteY1847" fmla="*/ 1516496 h 6858000"/>
              <a:gd name="connsiteX1848" fmla="*/ 3010922 w 4723534"/>
              <a:gd name="connsiteY1848" fmla="*/ 1531783 h 6858000"/>
              <a:gd name="connsiteX1849" fmla="*/ 1851594 w 4723534"/>
              <a:gd name="connsiteY1849" fmla="*/ 3116159 h 6858000"/>
              <a:gd name="connsiteX1850" fmla="*/ 1924097 w 4723534"/>
              <a:gd name="connsiteY1850" fmla="*/ 3947739 h 6858000"/>
              <a:gd name="connsiteX1851" fmla="*/ 3149544 w 4723534"/>
              <a:gd name="connsiteY1851" fmla="*/ 5239426 h 6858000"/>
              <a:gd name="connsiteX1852" fmla="*/ 3272436 w 4723534"/>
              <a:gd name="connsiteY1852" fmla="*/ 5279386 h 6858000"/>
              <a:gd name="connsiteX1853" fmla="*/ 3274837 w 4723534"/>
              <a:gd name="connsiteY1853" fmla="*/ 5283546 h 6858000"/>
              <a:gd name="connsiteX1854" fmla="*/ 3284679 w 4723534"/>
              <a:gd name="connsiteY1854" fmla="*/ 5286183 h 6858000"/>
              <a:gd name="connsiteX1855" fmla="*/ 3288837 w 4723534"/>
              <a:gd name="connsiteY1855" fmla="*/ 5283781 h 6858000"/>
              <a:gd name="connsiteX1856" fmla="*/ 3380685 w 4723534"/>
              <a:gd name="connsiteY1856" fmla="*/ 5308392 h 6858000"/>
              <a:gd name="connsiteX1857" fmla="*/ 3599176 w 4723534"/>
              <a:gd name="connsiteY1857" fmla="*/ 5345842 h 6858000"/>
              <a:gd name="connsiteX1858" fmla="*/ 4305801 w 4723534"/>
              <a:gd name="connsiteY1858" fmla="*/ 5306654 h 6858000"/>
              <a:gd name="connsiteX1859" fmla="*/ 4682641 w 4723534"/>
              <a:gd name="connsiteY1859" fmla="*/ 5186132 h 6858000"/>
              <a:gd name="connsiteX1860" fmla="*/ 4677601 w 4723534"/>
              <a:gd name="connsiteY1860" fmla="*/ 5191813 h 6858000"/>
              <a:gd name="connsiteX1861" fmla="*/ 4702279 w 4723534"/>
              <a:gd name="connsiteY1861" fmla="*/ 5181726 h 6858000"/>
              <a:gd name="connsiteX1862" fmla="*/ 4723534 w 4723534"/>
              <a:gd name="connsiteY1862" fmla="*/ 5172314 h 6858000"/>
              <a:gd name="connsiteX1863" fmla="*/ 4723534 w 4723534"/>
              <a:gd name="connsiteY1863" fmla="*/ 5924505 h 6858000"/>
              <a:gd name="connsiteX1864" fmla="*/ 4685383 w 4723534"/>
              <a:gd name="connsiteY1864" fmla="*/ 5937051 h 6858000"/>
              <a:gd name="connsiteX1865" fmla="*/ 4514510 w 4723534"/>
              <a:gd name="connsiteY1865" fmla="*/ 5980274 h 6858000"/>
              <a:gd name="connsiteX1866" fmla="*/ 4434660 w 4723534"/>
              <a:gd name="connsiteY1866" fmla="*/ 5991919 h 6858000"/>
              <a:gd name="connsiteX1867" fmla="*/ 4450453 w 4723534"/>
              <a:gd name="connsiteY1867" fmla="*/ 5989074 h 6858000"/>
              <a:gd name="connsiteX1868" fmla="*/ 4493869 w 4723534"/>
              <a:gd name="connsiteY1868" fmla="*/ 5977967 h 6858000"/>
              <a:gd name="connsiteX1869" fmla="*/ 4498541 w 4723534"/>
              <a:gd name="connsiteY1869" fmla="*/ 5976969 h 6858000"/>
              <a:gd name="connsiteX1870" fmla="*/ 4637673 w 4723534"/>
              <a:gd name="connsiteY1870" fmla="*/ 5942359 h 6858000"/>
              <a:gd name="connsiteX1871" fmla="*/ 4642343 w 4723534"/>
              <a:gd name="connsiteY1871" fmla="*/ 5941362 h 6858000"/>
              <a:gd name="connsiteX1872" fmla="*/ 4646017 w 4723534"/>
              <a:gd name="connsiteY1872" fmla="*/ 5935692 h 6858000"/>
              <a:gd name="connsiteX1873" fmla="*/ 4636675 w 4723534"/>
              <a:gd name="connsiteY1873" fmla="*/ 5937688 h 6858000"/>
              <a:gd name="connsiteX1874" fmla="*/ 4637673 w 4723534"/>
              <a:gd name="connsiteY1874" fmla="*/ 5942359 h 6858000"/>
              <a:gd name="connsiteX1875" fmla="*/ 4497543 w 4723534"/>
              <a:gd name="connsiteY1875" fmla="*/ 5972298 h 6858000"/>
              <a:gd name="connsiteX1876" fmla="*/ 4490875 w 4723534"/>
              <a:gd name="connsiteY1876" fmla="*/ 5963954 h 6858000"/>
              <a:gd name="connsiteX1877" fmla="*/ 4486203 w 4723534"/>
              <a:gd name="connsiteY1877" fmla="*/ 5964951 h 6858000"/>
              <a:gd name="connsiteX1878" fmla="*/ 4487203 w 4723534"/>
              <a:gd name="connsiteY1878" fmla="*/ 5969623 h 6858000"/>
              <a:gd name="connsiteX1879" fmla="*/ 4389111 w 4723534"/>
              <a:gd name="connsiteY1879" fmla="*/ 5990578 h 6858000"/>
              <a:gd name="connsiteX1880" fmla="*/ 4390107 w 4723534"/>
              <a:gd name="connsiteY1880" fmla="*/ 5995251 h 6858000"/>
              <a:gd name="connsiteX1881" fmla="*/ 4370427 w 4723534"/>
              <a:gd name="connsiteY1881" fmla="*/ 5994571 h 6858000"/>
              <a:gd name="connsiteX1882" fmla="*/ 4361085 w 4723534"/>
              <a:gd name="connsiteY1882" fmla="*/ 5996567 h 6858000"/>
              <a:gd name="connsiteX1883" fmla="*/ 4361763 w 4723534"/>
              <a:gd name="connsiteY1883" fmla="*/ 5976885 h 6858000"/>
              <a:gd name="connsiteX1884" fmla="*/ 4380447 w 4723534"/>
              <a:gd name="connsiteY1884" fmla="*/ 5972893 h 6858000"/>
              <a:gd name="connsiteX1885" fmla="*/ 4408475 w 4723534"/>
              <a:gd name="connsiteY1885" fmla="*/ 5966906 h 6858000"/>
              <a:gd name="connsiteX1886" fmla="*/ 4413145 w 4723534"/>
              <a:gd name="connsiteY1886" fmla="*/ 5965908 h 6858000"/>
              <a:gd name="connsiteX1887" fmla="*/ 4417816 w 4723534"/>
              <a:gd name="connsiteY1887" fmla="*/ 5964910 h 6858000"/>
              <a:gd name="connsiteX1888" fmla="*/ 4427159 w 4723534"/>
              <a:gd name="connsiteY1888" fmla="*/ 5962914 h 6858000"/>
              <a:gd name="connsiteX1889" fmla="*/ 4431829 w 4723534"/>
              <a:gd name="connsiteY1889" fmla="*/ 5961917 h 6858000"/>
              <a:gd name="connsiteX1890" fmla="*/ 4426161 w 4723534"/>
              <a:gd name="connsiteY1890" fmla="*/ 5958243 h 6858000"/>
              <a:gd name="connsiteX1891" fmla="*/ 4416819 w 4723534"/>
              <a:gd name="connsiteY1891" fmla="*/ 5960239 h 6858000"/>
              <a:gd name="connsiteX1892" fmla="*/ 4412147 w 4723534"/>
              <a:gd name="connsiteY1892" fmla="*/ 5961238 h 6858000"/>
              <a:gd name="connsiteX1893" fmla="*/ 4411149 w 4723534"/>
              <a:gd name="connsiteY1893" fmla="*/ 5956566 h 6858000"/>
              <a:gd name="connsiteX1894" fmla="*/ 4406479 w 4723534"/>
              <a:gd name="connsiteY1894" fmla="*/ 5957564 h 6858000"/>
              <a:gd name="connsiteX1895" fmla="*/ 4401807 w 4723534"/>
              <a:gd name="connsiteY1895" fmla="*/ 5958561 h 6858000"/>
              <a:gd name="connsiteX1896" fmla="*/ 4402805 w 4723534"/>
              <a:gd name="connsiteY1896" fmla="*/ 5963232 h 6858000"/>
              <a:gd name="connsiteX1897" fmla="*/ 4379449 w 4723534"/>
              <a:gd name="connsiteY1897" fmla="*/ 5968223 h 6858000"/>
              <a:gd name="connsiteX1898" fmla="*/ 4360765 w 4723534"/>
              <a:gd name="connsiteY1898" fmla="*/ 5972214 h 6858000"/>
              <a:gd name="connsiteX1899" fmla="*/ 4332741 w 4723534"/>
              <a:gd name="connsiteY1899" fmla="*/ 5978202 h 6858000"/>
              <a:gd name="connsiteX1900" fmla="*/ 4328067 w 4723534"/>
              <a:gd name="connsiteY1900" fmla="*/ 5979200 h 6858000"/>
              <a:gd name="connsiteX1901" fmla="*/ 4333738 w 4723534"/>
              <a:gd name="connsiteY1901" fmla="*/ 5982874 h 6858000"/>
              <a:gd name="connsiteX1902" fmla="*/ 4352421 w 4723534"/>
              <a:gd name="connsiteY1902" fmla="*/ 5978882 h 6858000"/>
              <a:gd name="connsiteX1903" fmla="*/ 4347071 w 4723534"/>
              <a:gd name="connsiteY1903" fmla="*/ 5999562 h 6858000"/>
              <a:gd name="connsiteX1904" fmla="*/ 4337729 w 4723534"/>
              <a:gd name="connsiteY1904" fmla="*/ 6001556 h 6858000"/>
              <a:gd name="connsiteX1905" fmla="*/ 4333057 w 4723534"/>
              <a:gd name="connsiteY1905" fmla="*/ 6002555 h 6858000"/>
              <a:gd name="connsiteX1906" fmla="*/ 4336731 w 4723534"/>
              <a:gd name="connsiteY1906" fmla="*/ 5996886 h 6858000"/>
              <a:gd name="connsiteX1907" fmla="*/ 4331061 w 4723534"/>
              <a:gd name="connsiteY1907" fmla="*/ 5993214 h 6858000"/>
              <a:gd name="connsiteX1908" fmla="*/ 4322719 w 4723534"/>
              <a:gd name="connsiteY1908" fmla="*/ 5999880 h 6858000"/>
              <a:gd name="connsiteX1909" fmla="*/ 4318046 w 4723534"/>
              <a:gd name="connsiteY1909" fmla="*/ 6000879 h 6858000"/>
              <a:gd name="connsiteX1910" fmla="*/ 4298365 w 4723534"/>
              <a:gd name="connsiteY1910" fmla="*/ 6000199 h 6858000"/>
              <a:gd name="connsiteX1911" fmla="*/ 4287027 w 4723534"/>
              <a:gd name="connsiteY1911" fmla="*/ 5992853 h 6858000"/>
              <a:gd name="connsiteX1912" fmla="*/ 4253332 w 4723534"/>
              <a:gd name="connsiteY1912" fmla="*/ 5995167 h 6858000"/>
              <a:gd name="connsiteX1913" fmla="*/ 4250657 w 4723534"/>
              <a:gd name="connsiteY1913" fmla="*/ 6005506 h 6858000"/>
              <a:gd name="connsiteX1914" fmla="*/ 4243989 w 4723534"/>
              <a:gd name="connsiteY1914" fmla="*/ 5997163 h 6858000"/>
              <a:gd name="connsiteX1915" fmla="*/ 4216961 w 4723534"/>
              <a:gd name="connsiteY1915" fmla="*/ 6007822 h 6858000"/>
              <a:gd name="connsiteX1916" fmla="*/ 4183267 w 4723534"/>
              <a:gd name="connsiteY1916" fmla="*/ 6010136 h 6858000"/>
              <a:gd name="connsiteX1917" fmla="*/ 4178595 w 4723534"/>
              <a:gd name="connsiteY1917" fmla="*/ 6011135 h 6858000"/>
              <a:gd name="connsiteX1918" fmla="*/ 4162587 w 4723534"/>
              <a:gd name="connsiteY1918" fmla="*/ 6004786 h 6858000"/>
              <a:gd name="connsiteX1919" fmla="*/ 4126216 w 4723534"/>
              <a:gd name="connsiteY1919" fmla="*/ 6017440 h 6858000"/>
              <a:gd name="connsiteX1920" fmla="*/ 4086851 w 4723534"/>
              <a:gd name="connsiteY1920" fmla="*/ 6016083 h 6858000"/>
              <a:gd name="connsiteX1921" fmla="*/ 4067171 w 4723534"/>
              <a:gd name="connsiteY1921" fmla="*/ 6015403 h 6858000"/>
              <a:gd name="connsiteX1922" fmla="*/ 4040821 w 4723534"/>
              <a:gd name="connsiteY1922" fmla="*/ 6006380 h 6858000"/>
              <a:gd name="connsiteX1923" fmla="*/ 3944405 w 4723534"/>
              <a:gd name="connsiteY1923" fmla="*/ 6012325 h 6858000"/>
              <a:gd name="connsiteX1924" fmla="*/ 3925723 w 4723534"/>
              <a:gd name="connsiteY1924" fmla="*/ 6016317 h 6858000"/>
              <a:gd name="connsiteX1925" fmla="*/ 3911709 w 4723534"/>
              <a:gd name="connsiteY1925" fmla="*/ 6019311 h 6858000"/>
              <a:gd name="connsiteX1926" fmla="*/ 3784954 w 4723534"/>
              <a:gd name="connsiteY1926" fmla="*/ 5997550 h 6858000"/>
              <a:gd name="connsiteX1927" fmla="*/ 3731576 w 4723534"/>
              <a:gd name="connsiteY1927" fmla="*/ 5999185 h 6858000"/>
              <a:gd name="connsiteX1928" fmla="*/ 3701555 w 4723534"/>
              <a:gd name="connsiteY1928" fmla="*/ 5995831 h 6858000"/>
              <a:gd name="connsiteX1929" fmla="*/ 3706225 w 4723534"/>
              <a:gd name="connsiteY1929" fmla="*/ 5994832 h 6858000"/>
              <a:gd name="connsiteX1930" fmla="*/ 3591805 w 4723534"/>
              <a:gd name="connsiteY1930" fmla="*/ 5985087 h 6858000"/>
              <a:gd name="connsiteX1931" fmla="*/ 3573122 w 4723534"/>
              <a:gd name="connsiteY1931" fmla="*/ 5989079 h 6858000"/>
              <a:gd name="connsiteX1932" fmla="*/ 3537430 w 4723534"/>
              <a:gd name="connsiteY1932" fmla="*/ 5982053 h 6858000"/>
              <a:gd name="connsiteX1933" fmla="*/ 3541104 w 4723534"/>
              <a:gd name="connsiteY1933" fmla="*/ 5976384 h 6858000"/>
              <a:gd name="connsiteX1934" fmla="*/ 3465050 w 4723534"/>
              <a:gd name="connsiteY1934" fmla="*/ 5963328 h 6858000"/>
              <a:gd name="connsiteX1935" fmla="*/ 3430358 w 4723534"/>
              <a:gd name="connsiteY1935" fmla="*/ 5960971 h 6858000"/>
              <a:gd name="connsiteX1936" fmla="*/ 3439699 w 4723534"/>
              <a:gd name="connsiteY1936" fmla="*/ 5958974 h 6858000"/>
              <a:gd name="connsiteX1937" fmla="*/ 3363648 w 4723534"/>
              <a:gd name="connsiteY1937" fmla="*/ 5945918 h 6858000"/>
              <a:gd name="connsiteX1938" fmla="*/ 3280927 w 4723534"/>
              <a:gd name="connsiteY1938" fmla="*/ 5924516 h 6858000"/>
              <a:gd name="connsiteX1939" fmla="*/ 3275257 w 4723534"/>
              <a:gd name="connsiteY1939" fmla="*/ 5920844 h 6858000"/>
              <a:gd name="connsiteX1940" fmla="*/ 3261244 w 4723534"/>
              <a:gd name="connsiteY1940" fmla="*/ 5923839 h 6858000"/>
              <a:gd name="connsiteX1941" fmla="*/ 3215214 w 4723534"/>
              <a:gd name="connsiteY1941" fmla="*/ 5914135 h 6858000"/>
              <a:gd name="connsiteX1942" fmla="*/ 3201879 w 4723534"/>
              <a:gd name="connsiteY1942" fmla="*/ 5897447 h 6858000"/>
              <a:gd name="connsiteX1943" fmla="*/ 3172855 w 4723534"/>
              <a:gd name="connsiteY1943" fmla="*/ 5898763 h 6858000"/>
              <a:gd name="connsiteX1944" fmla="*/ 3171857 w 4723534"/>
              <a:gd name="connsiteY1944" fmla="*/ 5894093 h 6858000"/>
              <a:gd name="connsiteX1945" fmla="*/ 3099478 w 4723534"/>
              <a:gd name="connsiteY1945" fmla="*/ 5875367 h 6858000"/>
              <a:gd name="connsiteX1946" fmla="*/ 3119159 w 4723534"/>
              <a:gd name="connsiteY1946" fmla="*/ 5876046 h 6858000"/>
              <a:gd name="connsiteX1947" fmla="*/ 3059795 w 4723534"/>
              <a:gd name="connsiteY1947" fmla="*/ 5849654 h 6858000"/>
              <a:gd name="connsiteX1948" fmla="*/ 3056122 w 4723534"/>
              <a:gd name="connsiteY1948" fmla="*/ 5855324 h 6858000"/>
              <a:gd name="connsiteX1949" fmla="*/ 3039115 w 4723534"/>
              <a:gd name="connsiteY1949" fmla="*/ 5844305 h 6858000"/>
              <a:gd name="connsiteX1950" fmla="*/ 3003423 w 4723534"/>
              <a:gd name="connsiteY1950" fmla="*/ 5837278 h 6858000"/>
              <a:gd name="connsiteX1951" fmla="*/ 2986416 w 4723534"/>
              <a:gd name="connsiteY1951" fmla="*/ 5826258 h 6858000"/>
              <a:gd name="connsiteX1952" fmla="*/ 2981746 w 4723534"/>
              <a:gd name="connsiteY1952" fmla="*/ 5827257 h 6858000"/>
              <a:gd name="connsiteX1953" fmla="*/ 2993083 w 4723534"/>
              <a:gd name="connsiteY1953" fmla="*/ 5834603 h 6858000"/>
              <a:gd name="connsiteX1954" fmla="*/ 2953401 w 4723534"/>
              <a:gd name="connsiteY1954" fmla="*/ 5808891 h 6858000"/>
              <a:gd name="connsiteX1955" fmla="*/ 2937391 w 4723534"/>
              <a:gd name="connsiteY1955" fmla="*/ 5802543 h 6858000"/>
              <a:gd name="connsiteX1956" fmla="*/ 2940386 w 4723534"/>
              <a:gd name="connsiteY1956" fmla="*/ 5816557 h 6858000"/>
              <a:gd name="connsiteX1957" fmla="*/ 2935713 w 4723534"/>
              <a:gd name="connsiteY1957" fmla="*/ 5817555 h 6858000"/>
              <a:gd name="connsiteX1958" fmla="*/ 2902699 w 4723534"/>
              <a:gd name="connsiteY1958" fmla="*/ 5800186 h 6858000"/>
              <a:gd name="connsiteX1959" fmla="*/ 2901701 w 4723534"/>
              <a:gd name="connsiteY1959" fmla="*/ 5795516 h 6858000"/>
              <a:gd name="connsiteX1960" fmla="*/ 2912041 w 4723534"/>
              <a:gd name="connsiteY1960" fmla="*/ 5798190 h 6858000"/>
              <a:gd name="connsiteX1961" fmla="*/ 2917710 w 4723534"/>
              <a:gd name="connsiteY1961" fmla="*/ 5801864 h 6858000"/>
              <a:gd name="connsiteX1962" fmla="*/ 2916711 w 4723534"/>
              <a:gd name="connsiteY1962" fmla="*/ 5797193 h 6858000"/>
              <a:gd name="connsiteX1963" fmla="*/ 2900702 w 4723534"/>
              <a:gd name="connsiteY1963" fmla="*/ 5790845 h 6858000"/>
              <a:gd name="connsiteX1964" fmla="*/ 2878026 w 4723534"/>
              <a:gd name="connsiteY1964" fmla="*/ 5776152 h 6858000"/>
              <a:gd name="connsiteX1965" fmla="*/ 2830996 w 4723534"/>
              <a:gd name="connsiteY1965" fmla="*/ 5761779 h 6858000"/>
              <a:gd name="connsiteX1966" fmla="*/ 2802653 w 4723534"/>
              <a:gd name="connsiteY1966" fmla="*/ 5743413 h 6858000"/>
              <a:gd name="connsiteX1967" fmla="*/ 2796984 w 4723534"/>
              <a:gd name="connsiteY1967" fmla="*/ 5739740 h 6858000"/>
              <a:gd name="connsiteX1968" fmla="*/ 2792311 w 4723534"/>
              <a:gd name="connsiteY1968" fmla="*/ 5740738 h 6858000"/>
              <a:gd name="connsiteX1969" fmla="*/ 2707279 w 4723534"/>
              <a:gd name="connsiteY1969" fmla="*/ 5685642 h 6858000"/>
              <a:gd name="connsiteX1970" fmla="*/ 2676938 w 4723534"/>
              <a:gd name="connsiteY1970" fmla="*/ 5657935 h 6858000"/>
              <a:gd name="connsiteX1971" fmla="*/ 2520882 w 4723534"/>
              <a:gd name="connsiteY1971" fmla="*/ 5544750 h 6858000"/>
              <a:gd name="connsiteX1972" fmla="*/ 2389498 w 4723534"/>
              <a:gd name="connsiteY1972" fmla="*/ 5455598 h 6858000"/>
              <a:gd name="connsiteX1973" fmla="*/ 2399159 w 4723534"/>
              <a:gd name="connsiteY1973" fmla="*/ 5477954 h 6858000"/>
              <a:gd name="connsiteX1974" fmla="*/ 2364147 w 4723534"/>
              <a:gd name="connsiteY1974" fmla="*/ 5451245 h 6858000"/>
              <a:gd name="connsiteX1975" fmla="*/ 2347139 w 4723534"/>
              <a:gd name="connsiteY1975" fmla="*/ 5440226 h 6858000"/>
              <a:gd name="connsiteX1976" fmla="*/ 2345143 w 4723534"/>
              <a:gd name="connsiteY1976" fmla="*/ 5430885 h 6858000"/>
              <a:gd name="connsiteX1977" fmla="*/ 2340472 w 4723534"/>
              <a:gd name="connsiteY1977" fmla="*/ 5431882 h 6858000"/>
              <a:gd name="connsiteX1978" fmla="*/ 2322149 w 4723534"/>
              <a:gd name="connsiteY1978" fmla="*/ 5391840 h 6858000"/>
              <a:gd name="connsiteX1979" fmla="*/ 2315481 w 4723534"/>
              <a:gd name="connsiteY1979" fmla="*/ 5383495 h 6858000"/>
              <a:gd name="connsiteX1980" fmla="*/ 2309813 w 4723534"/>
              <a:gd name="connsiteY1980" fmla="*/ 5379823 h 6858000"/>
              <a:gd name="connsiteX1981" fmla="*/ 2304144 w 4723534"/>
              <a:gd name="connsiteY1981" fmla="*/ 5376149 h 6858000"/>
              <a:gd name="connsiteX1982" fmla="*/ 2280470 w 4723534"/>
              <a:gd name="connsiteY1982" fmla="*/ 5356786 h 6858000"/>
              <a:gd name="connsiteX1983" fmla="*/ 2274800 w 4723534"/>
              <a:gd name="connsiteY1983" fmla="*/ 5353113 h 6858000"/>
              <a:gd name="connsiteX1984" fmla="*/ 2275799 w 4723534"/>
              <a:gd name="connsiteY1984" fmla="*/ 5357784 h 6858000"/>
              <a:gd name="connsiteX1985" fmla="*/ 2282467 w 4723534"/>
              <a:gd name="connsiteY1985" fmla="*/ 5366128 h 6858000"/>
              <a:gd name="connsiteX1986" fmla="*/ 2258113 w 4723534"/>
              <a:gd name="connsiteY1986" fmla="*/ 5366446 h 6858000"/>
              <a:gd name="connsiteX1987" fmla="*/ 2257114 w 4723534"/>
              <a:gd name="connsiteY1987" fmla="*/ 5361775 h 6858000"/>
              <a:gd name="connsiteX1988" fmla="*/ 2230129 w 4723534"/>
              <a:gd name="connsiteY1988" fmla="*/ 5304046 h 6858000"/>
              <a:gd name="connsiteX1989" fmla="*/ 2224460 w 4723534"/>
              <a:gd name="connsiteY1989" fmla="*/ 5300373 h 6858000"/>
              <a:gd name="connsiteX1990" fmla="*/ 2223461 w 4723534"/>
              <a:gd name="connsiteY1990" fmla="*/ 5295703 h 6858000"/>
              <a:gd name="connsiteX1991" fmla="*/ 2184458 w 4723534"/>
              <a:gd name="connsiteY1991" fmla="*/ 5250308 h 6858000"/>
              <a:gd name="connsiteX1992" fmla="*/ 2156113 w 4723534"/>
              <a:gd name="connsiteY1992" fmla="*/ 5231944 h 6858000"/>
              <a:gd name="connsiteX1993" fmla="*/ 2155116 w 4723534"/>
              <a:gd name="connsiteY1993" fmla="*/ 5227273 h 6858000"/>
              <a:gd name="connsiteX1994" fmla="*/ 2150443 w 4723534"/>
              <a:gd name="connsiteY1994" fmla="*/ 5228270 h 6858000"/>
              <a:gd name="connsiteX1995" fmla="*/ 2139106 w 4723534"/>
              <a:gd name="connsiteY1995" fmla="*/ 5220925 h 6858000"/>
              <a:gd name="connsiteX1996" fmla="*/ 2140105 w 4723534"/>
              <a:gd name="connsiteY1996" fmla="*/ 5225596 h 6858000"/>
              <a:gd name="connsiteX1997" fmla="*/ 2146772 w 4723534"/>
              <a:gd name="connsiteY1997" fmla="*/ 5233939 h 6858000"/>
              <a:gd name="connsiteX1998" fmla="*/ 2129765 w 4723534"/>
              <a:gd name="connsiteY1998" fmla="*/ 5222920 h 6858000"/>
              <a:gd name="connsiteX1999" fmla="*/ 2109085 w 4723534"/>
              <a:gd name="connsiteY1999" fmla="*/ 5217571 h 6858000"/>
              <a:gd name="connsiteX2000" fmla="*/ 2093754 w 4723534"/>
              <a:gd name="connsiteY2000" fmla="*/ 5191540 h 6858000"/>
              <a:gd name="connsiteX2001" fmla="*/ 2098425 w 4723534"/>
              <a:gd name="connsiteY2001" fmla="*/ 5190542 h 6858000"/>
              <a:gd name="connsiteX2002" fmla="*/ 2097428 w 4723534"/>
              <a:gd name="connsiteY2002" fmla="*/ 5185872 h 6858000"/>
              <a:gd name="connsiteX2003" fmla="*/ 2091758 w 4723534"/>
              <a:gd name="connsiteY2003" fmla="*/ 5182198 h 6858000"/>
              <a:gd name="connsiteX2004" fmla="*/ 2084094 w 4723534"/>
              <a:gd name="connsiteY2004" fmla="*/ 5169184 h 6858000"/>
              <a:gd name="connsiteX2005" fmla="*/ 2078424 w 4723534"/>
              <a:gd name="connsiteY2005" fmla="*/ 5165510 h 6858000"/>
              <a:gd name="connsiteX2006" fmla="*/ 2074434 w 4723534"/>
              <a:gd name="connsiteY2006" fmla="*/ 5146826 h 6858000"/>
              <a:gd name="connsiteX2007" fmla="*/ 2093436 w 4723534"/>
              <a:gd name="connsiteY2007" fmla="*/ 5167188 h 6858000"/>
              <a:gd name="connsiteX2008" fmla="*/ 2090442 w 4723534"/>
              <a:gd name="connsiteY2008" fmla="*/ 5153174 h 6858000"/>
              <a:gd name="connsiteX2009" fmla="*/ 2078108 w 4723534"/>
              <a:gd name="connsiteY2009" fmla="*/ 5141157 h 6858000"/>
              <a:gd name="connsiteX2010" fmla="*/ 2013114 w 4723534"/>
              <a:gd name="connsiteY2010" fmla="*/ 5042706 h 6858000"/>
              <a:gd name="connsiteX2011" fmla="*/ 1971436 w 4723534"/>
              <a:gd name="connsiteY2011" fmla="*/ 5007652 h 6858000"/>
              <a:gd name="connsiteX2012" fmla="*/ 1975108 w 4723534"/>
              <a:gd name="connsiteY2012" fmla="*/ 5001984 h 6858000"/>
              <a:gd name="connsiteX2013" fmla="*/ 1968442 w 4723534"/>
              <a:gd name="connsiteY2013" fmla="*/ 4993638 h 6858000"/>
              <a:gd name="connsiteX2014" fmla="*/ 1962774 w 4723534"/>
              <a:gd name="connsiteY2014" fmla="*/ 4989966 h 6858000"/>
              <a:gd name="connsiteX2015" fmla="*/ 1963771 w 4723534"/>
              <a:gd name="connsiteY2015" fmla="*/ 4994637 h 6858000"/>
              <a:gd name="connsiteX2016" fmla="*/ 1951435 w 4723534"/>
              <a:gd name="connsiteY2016" fmla="*/ 4982619 h 6858000"/>
              <a:gd name="connsiteX2017" fmla="*/ 1955107 w 4723534"/>
              <a:gd name="connsiteY2017" fmla="*/ 4976952 h 6858000"/>
              <a:gd name="connsiteX2018" fmla="*/ 1923769 w 4723534"/>
              <a:gd name="connsiteY2018" fmla="*/ 4944572 h 6858000"/>
              <a:gd name="connsiteX2019" fmla="*/ 1922772 w 4723534"/>
              <a:gd name="connsiteY2019" fmla="*/ 4939901 h 6858000"/>
              <a:gd name="connsiteX2020" fmla="*/ 1918100 w 4723534"/>
              <a:gd name="connsiteY2020" fmla="*/ 4940898 h 6858000"/>
              <a:gd name="connsiteX2021" fmla="*/ 1913429 w 4723534"/>
              <a:gd name="connsiteY2021" fmla="*/ 4941897 h 6858000"/>
              <a:gd name="connsiteX2022" fmla="*/ 1912432 w 4723534"/>
              <a:gd name="connsiteY2022" fmla="*/ 4937227 h 6858000"/>
              <a:gd name="connsiteX2023" fmla="*/ 1902092 w 4723534"/>
              <a:gd name="connsiteY2023" fmla="*/ 4934551 h 6858000"/>
              <a:gd name="connsiteX2024" fmla="*/ 1904088 w 4723534"/>
              <a:gd name="connsiteY2024" fmla="*/ 4943893 h 6858000"/>
              <a:gd name="connsiteX2025" fmla="*/ 1898418 w 4723534"/>
              <a:gd name="connsiteY2025" fmla="*/ 4940221 h 6858000"/>
              <a:gd name="connsiteX2026" fmla="*/ 1873746 w 4723534"/>
              <a:gd name="connsiteY2026" fmla="*/ 4916186 h 6858000"/>
              <a:gd name="connsiteX2027" fmla="*/ 1855423 w 4723534"/>
              <a:gd name="connsiteY2027" fmla="*/ 4876142 h 6858000"/>
              <a:gd name="connsiteX2028" fmla="*/ 1845083 w 4723534"/>
              <a:gd name="connsiteY2028" fmla="*/ 4873468 h 6858000"/>
              <a:gd name="connsiteX2029" fmla="*/ 1840093 w 4723534"/>
              <a:gd name="connsiteY2029" fmla="*/ 4850113 h 6858000"/>
              <a:gd name="connsiteX2030" fmla="*/ 1831749 w 4723534"/>
              <a:gd name="connsiteY2030" fmla="*/ 4856779 h 6858000"/>
              <a:gd name="connsiteX2031" fmla="*/ 1828756 w 4723534"/>
              <a:gd name="connsiteY2031" fmla="*/ 4842767 h 6858000"/>
              <a:gd name="connsiteX2032" fmla="*/ 1767437 w 4723534"/>
              <a:gd name="connsiteY2032" fmla="*/ 4738646 h 6858000"/>
              <a:gd name="connsiteX2033" fmla="*/ 1759453 w 4723534"/>
              <a:gd name="connsiteY2033" fmla="*/ 4701279 h 6858000"/>
              <a:gd name="connsiteX2034" fmla="*/ 1748116 w 4723534"/>
              <a:gd name="connsiteY2034" fmla="*/ 4693932 h 6858000"/>
              <a:gd name="connsiteX2035" fmla="*/ 1730789 w 4723534"/>
              <a:gd name="connsiteY2035" fmla="*/ 4658560 h 6858000"/>
              <a:gd name="connsiteX2036" fmla="*/ 1720450 w 4723534"/>
              <a:gd name="connsiteY2036" fmla="*/ 4655885 h 6858000"/>
              <a:gd name="connsiteX2037" fmla="*/ 1724123 w 4723534"/>
              <a:gd name="connsiteY2037" fmla="*/ 4650215 h 6858000"/>
              <a:gd name="connsiteX2038" fmla="*/ 1694462 w 4723534"/>
              <a:gd name="connsiteY2038" fmla="*/ 4602826 h 6858000"/>
              <a:gd name="connsiteX2039" fmla="*/ 1686478 w 4723534"/>
              <a:gd name="connsiteY2039" fmla="*/ 4565458 h 6858000"/>
              <a:gd name="connsiteX2040" fmla="*/ 1667476 w 4723534"/>
              <a:gd name="connsiteY2040" fmla="*/ 4545098 h 6858000"/>
              <a:gd name="connsiteX2041" fmla="*/ 1666159 w 4723534"/>
              <a:gd name="connsiteY2041" fmla="*/ 4516074 h 6858000"/>
              <a:gd name="connsiteX2042" fmla="*/ 1643164 w 4723534"/>
              <a:gd name="connsiteY2042" fmla="*/ 4477028 h 6858000"/>
              <a:gd name="connsiteX2043" fmla="*/ 1647836 w 4723534"/>
              <a:gd name="connsiteY2043" fmla="*/ 4476029 h 6858000"/>
              <a:gd name="connsiteX2044" fmla="*/ 1625519 w 4723534"/>
              <a:gd name="connsiteY2044" fmla="*/ 4417302 h 6858000"/>
              <a:gd name="connsiteX2045" fmla="*/ 1636858 w 4723534"/>
              <a:gd name="connsiteY2045" fmla="*/ 4424649 h 6858000"/>
              <a:gd name="connsiteX2046" fmla="*/ 1643326 w 4723534"/>
              <a:gd name="connsiteY2046" fmla="*/ 4435630 h 6858000"/>
              <a:gd name="connsiteX2047" fmla="*/ 1642725 w 4723534"/>
              <a:gd name="connsiteY2047" fmla="*/ 4443543 h 6858000"/>
              <a:gd name="connsiteX2048" fmla="*/ 1636179 w 4723534"/>
              <a:gd name="connsiteY2048" fmla="*/ 4444330 h 6858000"/>
              <a:gd name="connsiteX2049" fmla="*/ 1649512 w 4723534"/>
              <a:gd name="connsiteY2049" fmla="*/ 4461018 h 6858000"/>
              <a:gd name="connsiteX2050" fmla="*/ 1665839 w 4723534"/>
              <a:gd name="connsiteY2050" fmla="*/ 4491720 h 6858000"/>
              <a:gd name="connsiteX2051" fmla="*/ 1666838 w 4723534"/>
              <a:gd name="connsiteY2051" fmla="*/ 4496392 h 6858000"/>
              <a:gd name="connsiteX2052" fmla="*/ 1667836 w 4723534"/>
              <a:gd name="connsiteY2052" fmla="*/ 4501062 h 6858000"/>
              <a:gd name="connsiteX2053" fmla="*/ 1672506 w 4723534"/>
              <a:gd name="connsiteY2053" fmla="*/ 4500064 h 6858000"/>
              <a:gd name="connsiteX2054" fmla="*/ 1672188 w 4723534"/>
              <a:gd name="connsiteY2054" fmla="*/ 4475711 h 6858000"/>
              <a:gd name="connsiteX2055" fmla="*/ 1666519 w 4723534"/>
              <a:gd name="connsiteY2055" fmla="*/ 4472037 h 6858000"/>
              <a:gd name="connsiteX2056" fmla="*/ 1665521 w 4723534"/>
              <a:gd name="connsiteY2056" fmla="*/ 4467367 h 6858000"/>
              <a:gd name="connsiteX2057" fmla="*/ 1659852 w 4723534"/>
              <a:gd name="connsiteY2057" fmla="*/ 4463695 h 6858000"/>
              <a:gd name="connsiteX2058" fmla="*/ 1652866 w 4723534"/>
              <a:gd name="connsiteY2058" fmla="*/ 4430997 h 6858000"/>
              <a:gd name="connsiteX2059" fmla="*/ 1664883 w 4723534"/>
              <a:gd name="connsiteY2059" fmla="*/ 4418662 h 6858000"/>
              <a:gd name="connsiteX2060" fmla="*/ 1653906 w 4723534"/>
              <a:gd name="connsiteY2060" fmla="*/ 4367280 h 6858000"/>
              <a:gd name="connsiteX2061" fmla="*/ 1626006 w 4723534"/>
              <a:gd name="connsiteY2061" fmla="*/ 4168104 h 6858000"/>
              <a:gd name="connsiteX2062" fmla="*/ 1620338 w 4723534"/>
              <a:gd name="connsiteY2062" fmla="*/ 4164430 h 6858000"/>
              <a:gd name="connsiteX2063" fmla="*/ 1616665 w 4723534"/>
              <a:gd name="connsiteY2063" fmla="*/ 4170100 h 6858000"/>
              <a:gd name="connsiteX2064" fmla="*/ 1646242 w 4723534"/>
              <a:gd name="connsiteY2064" fmla="*/ 4354265 h 6858000"/>
              <a:gd name="connsiteX2065" fmla="*/ 1641572 w 4723534"/>
              <a:gd name="connsiteY2065" fmla="*/ 4355264 h 6858000"/>
              <a:gd name="connsiteX2066" fmla="*/ 1634904 w 4723534"/>
              <a:gd name="connsiteY2066" fmla="*/ 4346919 h 6858000"/>
              <a:gd name="connsiteX2067" fmla="*/ 1642569 w 4723534"/>
              <a:gd name="connsiteY2067" fmla="*/ 4359934 h 6858000"/>
              <a:gd name="connsiteX2068" fmla="*/ 1638895 w 4723534"/>
              <a:gd name="connsiteY2068" fmla="*/ 4365602 h 6858000"/>
              <a:gd name="connsiteX2069" fmla="*/ 1623247 w 4723534"/>
              <a:gd name="connsiteY2069" fmla="*/ 4315219 h 6858000"/>
              <a:gd name="connsiteX2070" fmla="*/ 1621571 w 4723534"/>
              <a:gd name="connsiteY2070" fmla="*/ 4330231 h 6858000"/>
              <a:gd name="connsiteX2071" fmla="*/ 1605241 w 4723534"/>
              <a:gd name="connsiteY2071" fmla="*/ 4299529 h 6858000"/>
              <a:gd name="connsiteX2072" fmla="*/ 1595263 w 4723534"/>
              <a:gd name="connsiteY2072" fmla="*/ 4252820 h 6858000"/>
              <a:gd name="connsiteX2073" fmla="*/ 1584604 w 4723534"/>
              <a:gd name="connsiteY2073" fmla="*/ 4225791 h 6858000"/>
              <a:gd name="connsiteX2074" fmla="*/ 1560653 w 4723534"/>
              <a:gd name="connsiteY2074" fmla="*/ 4113688 h 6858000"/>
              <a:gd name="connsiteX2075" fmla="*/ 1557980 w 4723534"/>
              <a:gd name="connsiteY2075" fmla="*/ 4124028 h 6858000"/>
              <a:gd name="connsiteX2076" fmla="*/ 1556981 w 4723534"/>
              <a:gd name="connsiteY2076" fmla="*/ 4119356 h 6858000"/>
              <a:gd name="connsiteX2077" fmla="*/ 1555983 w 4723534"/>
              <a:gd name="connsiteY2077" fmla="*/ 4114685 h 6858000"/>
              <a:gd name="connsiteX2078" fmla="*/ 1553987 w 4723534"/>
              <a:gd name="connsiteY2078" fmla="*/ 4105344 h 6858000"/>
              <a:gd name="connsiteX2079" fmla="*/ 1535347 w 4723534"/>
              <a:gd name="connsiteY2079" fmla="*/ 4040947 h 6858000"/>
              <a:gd name="connsiteX2080" fmla="*/ 1533348 w 4723534"/>
              <a:gd name="connsiteY2080" fmla="*/ 4031606 h 6858000"/>
              <a:gd name="connsiteX2081" fmla="*/ 1530356 w 4723534"/>
              <a:gd name="connsiteY2081" fmla="*/ 4017592 h 6858000"/>
              <a:gd name="connsiteX2082" fmla="*/ 1524368 w 4723534"/>
              <a:gd name="connsiteY2082" fmla="*/ 3989566 h 6858000"/>
              <a:gd name="connsiteX2083" fmla="*/ 1523369 w 4723534"/>
              <a:gd name="connsiteY2083" fmla="*/ 3984895 h 6858000"/>
              <a:gd name="connsiteX2084" fmla="*/ 1522372 w 4723534"/>
              <a:gd name="connsiteY2084" fmla="*/ 3980224 h 6858000"/>
              <a:gd name="connsiteX2085" fmla="*/ 1517699 w 4723534"/>
              <a:gd name="connsiteY2085" fmla="*/ 3981221 h 6858000"/>
              <a:gd name="connsiteX2086" fmla="*/ 1526045 w 4723534"/>
              <a:gd name="connsiteY2086" fmla="*/ 3974555 h 6858000"/>
              <a:gd name="connsiteX2087" fmla="*/ 1518380 w 4723534"/>
              <a:gd name="connsiteY2087" fmla="*/ 3961540 h 6858000"/>
              <a:gd name="connsiteX2088" fmla="*/ 1514707 w 4723534"/>
              <a:gd name="connsiteY2088" fmla="*/ 3967209 h 6858000"/>
              <a:gd name="connsiteX2089" fmla="*/ 1512710 w 4723534"/>
              <a:gd name="connsiteY2089" fmla="*/ 3957867 h 6858000"/>
              <a:gd name="connsiteX2090" fmla="*/ 1504408 w 4723534"/>
              <a:gd name="connsiteY2090" fmla="*/ 3896146 h 6858000"/>
              <a:gd name="connsiteX2091" fmla="*/ 1505087 w 4723534"/>
              <a:gd name="connsiteY2091" fmla="*/ 3876464 h 6858000"/>
              <a:gd name="connsiteX2092" fmla="*/ 1503093 w 4723534"/>
              <a:gd name="connsiteY2092" fmla="*/ 3867123 h 6858000"/>
              <a:gd name="connsiteX2093" fmla="*/ 1505767 w 4723534"/>
              <a:gd name="connsiteY2093" fmla="*/ 3856782 h 6858000"/>
              <a:gd name="connsiteX2094" fmla="*/ 1511436 w 4723534"/>
              <a:gd name="connsiteY2094" fmla="*/ 3860456 h 6858000"/>
              <a:gd name="connsiteX2095" fmla="*/ 1517105 w 4723534"/>
              <a:gd name="connsiteY2095" fmla="*/ 3864128 h 6858000"/>
              <a:gd name="connsiteX2096" fmla="*/ 1516108 w 4723534"/>
              <a:gd name="connsiteY2096" fmla="*/ 3859457 h 6858000"/>
              <a:gd name="connsiteX2097" fmla="*/ 1520779 w 4723534"/>
              <a:gd name="connsiteY2097" fmla="*/ 3858458 h 6858000"/>
              <a:gd name="connsiteX2098" fmla="*/ 1514112 w 4723534"/>
              <a:gd name="connsiteY2098" fmla="*/ 3850114 h 6858000"/>
              <a:gd name="connsiteX2099" fmla="*/ 1502774 w 4723534"/>
              <a:gd name="connsiteY2099" fmla="*/ 3842769 h 6858000"/>
              <a:gd name="connsiteX2100" fmla="*/ 1499101 w 4723534"/>
              <a:gd name="connsiteY2100" fmla="*/ 3848438 h 6858000"/>
              <a:gd name="connsiteX2101" fmla="*/ 1491436 w 4723534"/>
              <a:gd name="connsiteY2101" fmla="*/ 3835424 h 6858000"/>
              <a:gd name="connsiteX2102" fmla="*/ 1491118 w 4723534"/>
              <a:gd name="connsiteY2102" fmla="*/ 3811070 h 6858000"/>
              <a:gd name="connsiteX2103" fmla="*/ 1496785 w 4723534"/>
              <a:gd name="connsiteY2103" fmla="*/ 3814743 h 6858000"/>
              <a:gd name="connsiteX2104" fmla="*/ 1495787 w 4723534"/>
              <a:gd name="connsiteY2104" fmla="*/ 3810073 h 6858000"/>
              <a:gd name="connsiteX2105" fmla="*/ 1493791 w 4723534"/>
              <a:gd name="connsiteY2105" fmla="*/ 3800730 h 6858000"/>
              <a:gd name="connsiteX2106" fmla="*/ 1492794 w 4723534"/>
              <a:gd name="connsiteY2106" fmla="*/ 3796059 h 6858000"/>
              <a:gd name="connsiteX2107" fmla="*/ 1491796 w 4723534"/>
              <a:gd name="connsiteY2107" fmla="*/ 3791389 h 6858000"/>
              <a:gd name="connsiteX2108" fmla="*/ 1487804 w 4723534"/>
              <a:gd name="connsiteY2108" fmla="*/ 3772705 h 6858000"/>
              <a:gd name="connsiteX2109" fmla="*/ 1484809 w 4723534"/>
              <a:gd name="connsiteY2109" fmla="*/ 3758693 h 6858000"/>
              <a:gd name="connsiteX2110" fmla="*/ 1486487 w 4723534"/>
              <a:gd name="connsiteY2110" fmla="*/ 3743680 h 6858000"/>
              <a:gd name="connsiteX2111" fmla="*/ 1484853 w 4723534"/>
              <a:gd name="connsiteY2111" fmla="*/ 3690303 h 6858000"/>
              <a:gd name="connsiteX2112" fmla="*/ 1480182 w 4723534"/>
              <a:gd name="connsiteY2112" fmla="*/ 3691301 h 6858000"/>
              <a:gd name="connsiteX2113" fmla="*/ 1478906 w 4723534"/>
              <a:gd name="connsiteY2113" fmla="*/ 3593889 h 6858000"/>
              <a:gd name="connsiteX2114" fmla="*/ 1481582 w 4723534"/>
              <a:gd name="connsiteY2114" fmla="*/ 3583549 h 6858000"/>
              <a:gd name="connsiteX2115" fmla="*/ 1480585 w 4723534"/>
              <a:gd name="connsiteY2115" fmla="*/ 3578879 h 6858000"/>
              <a:gd name="connsiteX2116" fmla="*/ 1476911 w 4723534"/>
              <a:gd name="connsiteY2116" fmla="*/ 3584548 h 6858000"/>
              <a:gd name="connsiteX2117" fmla="*/ 1476591 w 4723534"/>
              <a:gd name="connsiteY2117" fmla="*/ 3560194 h 6858000"/>
              <a:gd name="connsiteX2118" fmla="*/ 1480266 w 4723534"/>
              <a:gd name="connsiteY2118" fmla="*/ 3554525 h 6858000"/>
              <a:gd name="connsiteX2119" fmla="*/ 1474596 w 4723534"/>
              <a:gd name="connsiteY2119" fmla="*/ 3550853 h 6858000"/>
              <a:gd name="connsiteX2120" fmla="*/ 1477271 w 4723534"/>
              <a:gd name="connsiteY2120" fmla="*/ 3540513 h 6858000"/>
              <a:gd name="connsiteX2121" fmla="*/ 1477950 w 4723534"/>
              <a:gd name="connsiteY2121" fmla="*/ 3520831 h 6858000"/>
              <a:gd name="connsiteX2122" fmla="*/ 1476953 w 4723534"/>
              <a:gd name="connsiteY2122" fmla="*/ 3516159 h 6858000"/>
              <a:gd name="connsiteX2123" fmla="*/ 1473959 w 4723534"/>
              <a:gd name="connsiteY2123" fmla="*/ 3502146 h 6858000"/>
              <a:gd name="connsiteX2124" fmla="*/ 1478631 w 4723534"/>
              <a:gd name="connsiteY2124" fmla="*/ 3501149 h 6858000"/>
              <a:gd name="connsiteX2125" fmla="*/ 1485742 w 4723534"/>
              <a:gd name="connsiteY2125" fmla="*/ 3328682 h 6858000"/>
              <a:gd name="connsiteX2126" fmla="*/ 1490413 w 4723534"/>
              <a:gd name="connsiteY2126" fmla="*/ 3327685 h 6858000"/>
              <a:gd name="connsiteX2127" fmla="*/ 1490732 w 4723534"/>
              <a:gd name="connsiteY2127" fmla="*/ 3352037 h 6858000"/>
              <a:gd name="connsiteX2128" fmla="*/ 1492048 w 4723534"/>
              <a:gd name="connsiteY2128" fmla="*/ 3381061 h 6858000"/>
              <a:gd name="connsiteX2129" fmla="*/ 1488015 w 4723534"/>
              <a:gd name="connsiteY2129" fmla="*/ 3430765 h 6858000"/>
              <a:gd name="connsiteX2130" fmla="*/ 1496593 w 4723534"/>
              <a:gd name="connsiteY2130" fmla="*/ 3585226 h 6858000"/>
              <a:gd name="connsiteX2131" fmla="*/ 1492920 w 4723534"/>
              <a:gd name="connsiteY2131" fmla="*/ 3590896 h 6858000"/>
              <a:gd name="connsiteX2132" fmla="*/ 1494916 w 4723534"/>
              <a:gd name="connsiteY2132" fmla="*/ 3600237 h 6858000"/>
              <a:gd name="connsiteX2133" fmla="*/ 1493239 w 4723534"/>
              <a:gd name="connsiteY2133" fmla="*/ 3615248 h 6858000"/>
              <a:gd name="connsiteX2134" fmla="*/ 1496911 w 4723534"/>
              <a:gd name="connsiteY2134" fmla="*/ 3609580 h 6858000"/>
              <a:gd name="connsiteX2135" fmla="*/ 1495235 w 4723534"/>
              <a:gd name="connsiteY2135" fmla="*/ 3624591 h 6858000"/>
              <a:gd name="connsiteX2136" fmla="*/ 1498229 w 4723534"/>
              <a:gd name="connsiteY2136" fmla="*/ 3638603 h 6858000"/>
              <a:gd name="connsiteX2137" fmla="*/ 1501903 w 4723534"/>
              <a:gd name="connsiteY2137" fmla="*/ 3632933 h 6858000"/>
              <a:gd name="connsiteX2138" fmla="*/ 1504577 w 4723534"/>
              <a:gd name="connsiteY2138" fmla="*/ 3622595 h 6858000"/>
              <a:gd name="connsiteX2139" fmla="*/ 1500585 w 4723534"/>
              <a:gd name="connsiteY2139" fmla="*/ 3603911 h 6858000"/>
              <a:gd name="connsiteX2140" fmla="*/ 1504258 w 4723534"/>
              <a:gd name="connsiteY2140" fmla="*/ 3598241 h 6858000"/>
              <a:gd name="connsiteX2141" fmla="*/ 1508929 w 4723534"/>
              <a:gd name="connsiteY2141" fmla="*/ 3597243 h 6858000"/>
              <a:gd name="connsiteX2142" fmla="*/ 1507930 w 4723534"/>
              <a:gd name="connsiteY2142" fmla="*/ 3592574 h 6858000"/>
              <a:gd name="connsiteX2143" fmla="*/ 1506933 w 4723534"/>
              <a:gd name="connsiteY2143" fmla="*/ 3587901 h 6858000"/>
              <a:gd name="connsiteX2144" fmla="*/ 1500267 w 4723534"/>
              <a:gd name="connsiteY2144" fmla="*/ 3579558 h 6858000"/>
              <a:gd name="connsiteX2145" fmla="*/ 1499268 w 4723534"/>
              <a:gd name="connsiteY2145" fmla="*/ 3574887 h 6858000"/>
              <a:gd name="connsiteX2146" fmla="*/ 1498270 w 4723534"/>
              <a:gd name="connsiteY2146" fmla="*/ 3570216 h 6858000"/>
              <a:gd name="connsiteX2147" fmla="*/ 1497951 w 4723534"/>
              <a:gd name="connsiteY2147" fmla="*/ 3545863 h 6858000"/>
              <a:gd name="connsiteX2148" fmla="*/ 1502303 w 4723534"/>
              <a:gd name="connsiteY2148" fmla="*/ 3520512 h 6858000"/>
              <a:gd name="connsiteX2149" fmla="*/ 1503052 w 4723534"/>
              <a:gd name="connsiteY2149" fmla="*/ 3524015 h 6858000"/>
              <a:gd name="connsiteX2150" fmla="*/ 1503302 w 4723534"/>
              <a:gd name="connsiteY2150" fmla="*/ 3525183 h 6858000"/>
              <a:gd name="connsiteX2151" fmla="*/ 1504300 w 4723534"/>
              <a:gd name="connsiteY2151" fmla="*/ 3529853 h 6858000"/>
              <a:gd name="connsiteX2152" fmla="*/ 1507974 w 4723534"/>
              <a:gd name="connsiteY2152" fmla="*/ 3524184 h 6858000"/>
              <a:gd name="connsiteX2153" fmla="*/ 1504979 w 4723534"/>
              <a:gd name="connsiteY2153" fmla="*/ 3510172 h 6858000"/>
              <a:gd name="connsiteX2154" fmla="*/ 1502984 w 4723534"/>
              <a:gd name="connsiteY2154" fmla="*/ 3500831 h 6858000"/>
              <a:gd name="connsiteX2155" fmla="*/ 1505701 w 4723534"/>
              <a:gd name="connsiteY2155" fmla="*/ 3422101 h 6858000"/>
              <a:gd name="connsiteX2156" fmla="*/ 1504702 w 4723534"/>
              <a:gd name="connsiteY2156" fmla="*/ 3417432 h 6858000"/>
              <a:gd name="connsiteX2157" fmla="*/ 1513725 w 4723534"/>
              <a:gd name="connsiteY2157" fmla="*/ 3391082 h 6858000"/>
              <a:gd name="connsiteX2158" fmla="*/ 1517081 w 4723534"/>
              <a:gd name="connsiteY2158" fmla="*/ 3361059 h 6858000"/>
              <a:gd name="connsiteX2159" fmla="*/ 1537845 w 4723534"/>
              <a:gd name="connsiteY2159" fmla="*/ 3229635 h 6858000"/>
              <a:gd name="connsiteX2160" fmla="*/ 1537470 w 4723534"/>
              <a:gd name="connsiteY2160" fmla="*/ 3237096 h 6858000"/>
              <a:gd name="connsiteX2161" fmla="*/ 1536167 w 4723534"/>
              <a:gd name="connsiteY2161" fmla="*/ 3244645 h 6858000"/>
              <a:gd name="connsiteX2162" fmla="*/ 1537380 w 4723534"/>
              <a:gd name="connsiteY2162" fmla="*/ 3238891 h 6858000"/>
              <a:gd name="connsiteX2163" fmla="*/ 1537470 w 4723534"/>
              <a:gd name="connsiteY2163" fmla="*/ 3237096 h 6858000"/>
              <a:gd name="connsiteX2164" fmla="*/ 1547897 w 4723534"/>
              <a:gd name="connsiteY2164" fmla="*/ 3176681 h 6858000"/>
              <a:gd name="connsiteX2165" fmla="*/ 1545573 w 4723534"/>
              <a:gd name="connsiteY2165" fmla="*/ 3277555 h 6858000"/>
              <a:gd name="connsiteX2166" fmla="*/ 1597367 w 4723534"/>
              <a:gd name="connsiteY2166" fmla="*/ 3833692 h 6858000"/>
              <a:gd name="connsiteX2167" fmla="*/ 1601925 w 4723534"/>
              <a:gd name="connsiteY2167" fmla="*/ 3855026 h 6858000"/>
              <a:gd name="connsiteX2168" fmla="*/ 1610266 w 4723534"/>
              <a:gd name="connsiteY2168" fmla="*/ 3808629 h 6858000"/>
              <a:gd name="connsiteX2169" fmla="*/ 1591906 w 4723534"/>
              <a:gd name="connsiteY2169" fmla="*/ 3017877 h 6858000"/>
              <a:gd name="connsiteX2170" fmla="*/ 1617063 w 4723534"/>
              <a:gd name="connsiteY2170" fmla="*/ 2889971 h 6858000"/>
              <a:gd name="connsiteX2171" fmla="*/ 1617864 w 4723534"/>
              <a:gd name="connsiteY2171" fmla="*/ 2892622 h 6858000"/>
              <a:gd name="connsiteX2172" fmla="*/ 1623449 w 4723534"/>
              <a:gd name="connsiteY2172" fmla="*/ 2898755 h 6858000"/>
              <a:gd name="connsiteX2173" fmla="*/ 1621000 w 4723534"/>
              <a:gd name="connsiteY2173" fmla="*/ 2881573 h 6858000"/>
              <a:gd name="connsiteX2174" fmla="*/ 1619374 w 4723534"/>
              <a:gd name="connsiteY2174" fmla="*/ 2878224 h 6858000"/>
              <a:gd name="connsiteX2175" fmla="*/ 1620680 w 4723534"/>
              <a:gd name="connsiteY2175" fmla="*/ 2871580 h 6858000"/>
              <a:gd name="connsiteX2176" fmla="*/ 1624809 w 4723534"/>
              <a:gd name="connsiteY2176" fmla="*/ 2859392 h 6858000"/>
              <a:gd name="connsiteX2177" fmla="*/ 1626805 w 4723534"/>
              <a:gd name="connsiteY2177" fmla="*/ 2868734 h 6858000"/>
              <a:gd name="connsiteX2178" fmla="*/ 1653555 w 4723534"/>
              <a:gd name="connsiteY2178" fmla="*/ 2765334 h 6858000"/>
              <a:gd name="connsiteX2179" fmla="*/ 1659225 w 4723534"/>
              <a:gd name="connsiteY2179" fmla="*/ 2769008 h 6858000"/>
              <a:gd name="connsiteX2180" fmla="*/ 1687292 w 4723534"/>
              <a:gd name="connsiteY2180" fmla="*/ 2694632 h 6858000"/>
              <a:gd name="connsiteX2181" fmla="*/ 1721709 w 4723534"/>
              <a:gd name="connsiteY2181" fmla="*/ 2604247 h 6858000"/>
              <a:gd name="connsiteX2182" fmla="*/ 1765467 w 4723534"/>
              <a:gd name="connsiteY2182" fmla="*/ 2511867 h 6858000"/>
              <a:gd name="connsiteX2183" fmla="*/ 1770138 w 4723534"/>
              <a:gd name="connsiteY2183" fmla="*/ 2510869 h 6858000"/>
              <a:gd name="connsiteX2184" fmla="*/ 1767464 w 4723534"/>
              <a:gd name="connsiteY2184" fmla="*/ 2521209 h 6858000"/>
              <a:gd name="connsiteX2185" fmla="*/ 1772134 w 4723534"/>
              <a:gd name="connsiteY2185" fmla="*/ 2520212 h 6858000"/>
              <a:gd name="connsiteX2186" fmla="*/ 1771136 w 4723534"/>
              <a:gd name="connsiteY2186" fmla="*/ 2515541 h 6858000"/>
              <a:gd name="connsiteX2187" fmla="*/ 1774810 w 4723534"/>
              <a:gd name="connsiteY2187" fmla="*/ 2509871 h 6858000"/>
              <a:gd name="connsiteX2188" fmla="*/ 1792178 w 4723534"/>
              <a:gd name="connsiteY2188" fmla="*/ 2476856 h 6858000"/>
              <a:gd name="connsiteX2189" fmla="*/ 1790180 w 4723534"/>
              <a:gd name="connsiteY2189" fmla="*/ 2467514 h 6858000"/>
              <a:gd name="connsiteX2190" fmla="*/ 1793854 w 4723534"/>
              <a:gd name="connsiteY2190" fmla="*/ 2461845 h 6858000"/>
              <a:gd name="connsiteX2191" fmla="*/ 1795850 w 4723534"/>
              <a:gd name="connsiteY2191" fmla="*/ 2471187 h 6858000"/>
              <a:gd name="connsiteX2192" fmla="*/ 1801201 w 4723534"/>
              <a:gd name="connsiteY2192" fmla="*/ 2450507 h 6858000"/>
              <a:gd name="connsiteX2193" fmla="*/ 1802198 w 4723534"/>
              <a:gd name="connsiteY2193" fmla="*/ 2455177 h 6858000"/>
              <a:gd name="connsiteX2194" fmla="*/ 1803197 w 4723534"/>
              <a:gd name="connsiteY2194" fmla="*/ 2459849 h 6858000"/>
              <a:gd name="connsiteX2195" fmla="*/ 1807868 w 4723534"/>
              <a:gd name="connsiteY2195" fmla="*/ 2458850 h 6858000"/>
              <a:gd name="connsiteX2196" fmla="*/ 1806871 w 4723534"/>
              <a:gd name="connsiteY2196" fmla="*/ 2454180 h 6858000"/>
              <a:gd name="connsiteX2197" fmla="*/ 1804873 w 4723534"/>
              <a:gd name="connsiteY2197" fmla="*/ 2444837 h 6858000"/>
              <a:gd name="connsiteX2198" fmla="*/ 1807549 w 4723534"/>
              <a:gd name="connsiteY2198" fmla="*/ 2434499 h 6858000"/>
              <a:gd name="connsiteX2199" fmla="*/ 1812220 w 4723534"/>
              <a:gd name="connsiteY2199" fmla="*/ 2433500 h 6858000"/>
              <a:gd name="connsiteX2200" fmla="*/ 1815894 w 4723534"/>
              <a:gd name="connsiteY2200" fmla="*/ 2427831 h 6858000"/>
              <a:gd name="connsiteX2201" fmla="*/ 1814895 w 4723534"/>
              <a:gd name="connsiteY2201" fmla="*/ 2423160 h 6858000"/>
              <a:gd name="connsiteX2202" fmla="*/ 1822240 w 4723534"/>
              <a:gd name="connsiteY2202" fmla="*/ 2411823 h 6858000"/>
              <a:gd name="connsiteX2203" fmla="*/ 1825914 w 4723534"/>
              <a:gd name="connsiteY2203" fmla="*/ 2406152 h 6858000"/>
              <a:gd name="connsiteX2204" fmla="*/ 1826913 w 4723534"/>
              <a:gd name="connsiteY2204" fmla="*/ 2410824 h 6858000"/>
              <a:gd name="connsiteX2205" fmla="*/ 1830586 w 4723534"/>
              <a:gd name="connsiteY2205" fmla="*/ 2405155 h 6858000"/>
              <a:gd name="connsiteX2206" fmla="*/ 1833261 w 4723534"/>
              <a:gd name="connsiteY2206" fmla="*/ 2394815 h 6858000"/>
              <a:gd name="connsiteX2207" fmla="*/ 1845277 w 4723534"/>
              <a:gd name="connsiteY2207" fmla="*/ 2382479 h 6858000"/>
              <a:gd name="connsiteX2208" fmla="*/ 1851945 w 4723534"/>
              <a:gd name="connsiteY2208" fmla="*/ 2390824 h 6858000"/>
              <a:gd name="connsiteX2209" fmla="*/ 1861966 w 4723534"/>
              <a:gd name="connsiteY2209" fmla="*/ 2369146 h 6858000"/>
              <a:gd name="connsiteX2210" fmla="*/ 1866636 w 4723534"/>
              <a:gd name="connsiteY2210" fmla="*/ 2368147 h 6858000"/>
              <a:gd name="connsiteX2211" fmla="*/ 1867635 w 4723534"/>
              <a:gd name="connsiteY2211" fmla="*/ 2372820 h 6858000"/>
              <a:gd name="connsiteX2212" fmla="*/ 1863962 w 4723534"/>
              <a:gd name="connsiteY2212" fmla="*/ 2378487 h 6858000"/>
              <a:gd name="connsiteX2213" fmla="*/ 1864960 w 4723534"/>
              <a:gd name="connsiteY2213" fmla="*/ 2383159 h 6858000"/>
              <a:gd name="connsiteX2214" fmla="*/ 1869631 w 4723534"/>
              <a:gd name="connsiteY2214" fmla="*/ 2382161 h 6858000"/>
              <a:gd name="connsiteX2215" fmla="*/ 1868632 w 4723534"/>
              <a:gd name="connsiteY2215" fmla="*/ 2377489 h 6858000"/>
              <a:gd name="connsiteX2216" fmla="*/ 1872306 w 4723534"/>
              <a:gd name="connsiteY2216" fmla="*/ 2371821 h 6858000"/>
              <a:gd name="connsiteX2217" fmla="*/ 1870310 w 4723534"/>
              <a:gd name="connsiteY2217" fmla="*/ 2362478 h 6858000"/>
              <a:gd name="connsiteX2218" fmla="*/ 1865639 w 4723534"/>
              <a:gd name="connsiteY2218" fmla="*/ 2363477 h 6858000"/>
              <a:gd name="connsiteX2219" fmla="*/ 1877339 w 4723534"/>
              <a:gd name="connsiteY2219" fmla="*/ 2326787 h 6858000"/>
              <a:gd name="connsiteX2220" fmla="*/ 1864323 w 4723534"/>
              <a:gd name="connsiteY2220" fmla="*/ 2334453 h 6858000"/>
              <a:gd name="connsiteX2221" fmla="*/ 1875342 w 4723534"/>
              <a:gd name="connsiteY2221" fmla="*/ 2317445 h 6858000"/>
              <a:gd name="connsiteX2222" fmla="*/ 1886360 w 4723534"/>
              <a:gd name="connsiteY2222" fmla="*/ 2300440 h 6858000"/>
              <a:gd name="connsiteX2223" fmla="*/ 1893707 w 4723534"/>
              <a:gd name="connsiteY2223" fmla="*/ 2289102 h 6858000"/>
              <a:gd name="connsiteX2224" fmla="*/ 1895703 w 4723534"/>
              <a:gd name="connsiteY2224" fmla="*/ 2298443 h 6858000"/>
              <a:gd name="connsiteX2225" fmla="*/ 1905725 w 4723534"/>
              <a:gd name="connsiteY2225" fmla="*/ 2276764 h 6858000"/>
              <a:gd name="connsiteX2226" fmla="*/ 1910394 w 4723534"/>
              <a:gd name="connsiteY2226" fmla="*/ 2275767 h 6858000"/>
              <a:gd name="connsiteX2227" fmla="*/ 1912391 w 4723534"/>
              <a:gd name="connsiteY2227" fmla="*/ 2285110 h 6858000"/>
              <a:gd name="connsiteX2228" fmla="*/ 1917063 w 4723534"/>
              <a:gd name="connsiteY2228" fmla="*/ 2284111 h 6858000"/>
              <a:gd name="connsiteX2229" fmla="*/ 1916065 w 4723534"/>
              <a:gd name="connsiteY2229" fmla="*/ 2279441 h 6858000"/>
              <a:gd name="connsiteX2230" fmla="*/ 1920736 w 4723534"/>
              <a:gd name="connsiteY2230" fmla="*/ 2278443 h 6858000"/>
              <a:gd name="connsiteX2231" fmla="*/ 1918740 w 4723534"/>
              <a:gd name="connsiteY2231" fmla="*/ 2269100 h 6858000"/>
              <a:gd name="connsiteX2232" fmla="*/ 1922414 w 4723534"/>
              <a:gd name="connsiteY2232" fmla="*/ 2263431 h 6858000"/>
              <a:gd name="connsiteX2233" fmla="*/ 1926085 w 4723534"/>
              <a:gd name="connsiteY2233" fmla="*/ 2257763 h 6858000"/>
              <a:gd name="connsiteX2234" fmla="*/ 1930756 w 4723534"/>
              <a:gd name="connsiteY2234" fmla="*/ 2256764 h 6858000"/>
              <a:gd name="connsiteX2235" fmla="*/ 1931755 w 4723534"/>
              <a:gd name="connsiteY2235" fmla="*/ 2261436 h 6858000"/>
              <a:gd name="connsiteX2236" fmla="*/ 1929080 w 4723534"/>
              <a:gd name="connsiteY2236" fmla="*/ 2271775 h 6858000"/>
              <a:gd name="connsiteX2237" fmla="*/ 1926405 w 4723534"/>
              <a:gd name="connsiteY2237" fmla="*/ 2282115 h 6858000"/>
              <a:gd name="connsiteX2238" fmla="*/ 1934748 w 4723534"/>
              <a:gd name="connsiteY2238" fmla="*/ 2275449 h 6858000"/>
              <a:gd name="connsiteX2239" fmla="*/ 1940099 w 4723534"/>
              <a:gd name="connsiteY2239" fmla="*/ 2254769 h 6858000"/>
              <a:gd name="connsiteX2240" fmla="*/ 1939100 w 4723534"/>
              <a:gd name="connsiteY2240" fmla="*/ 2250098 h 6858000"/>
              <a:gd name="connsiteX2241" fmla="*/ 1940779 w 4723534"/>
              <a:gd name="connsiteY2241" fmla="*/ 2235086 h 6858000"/>
              <a:gd name="connsiteX2242" fmla="*/ 1945449 w 4723534"/>
              <a:gd name="connsiteY2242" fmla="*/ 2234089 h 6858000"/>
              <a:gd name="connsiteX2243" fmla="*/ 1985855 w 4723534"/>
              <a:gd name="connsiteY2243" fmla="*/ 2171731 h 6858000"/>
              <a:gd name="connsiteX2244" fmla="*/ 1989527 w 4723534"/>
              <a:gd name="connsiteY2244" fmla="*/ 2166061 h 6858000"/>
              <a:gd name="connsiteX2245" fmla="*/ 1993200 w 4723534"/>
              <a:gd name="connsiteY2245" fmla="*/ 2160392 h 6858000"/>
              <a:gd name="connsiteX2246" fmla="*/ 2000546 w 4723534"/>
              <a:gd name="connsiteY2246" fmla="*/ 2149055 h 6858000"/>
              <a:gd name="connsiteX2247" fmla="*/ 2004219 w 4723534"/>
              <a:gd name="connsiteY2247" fmla="*/ 2143386 h 6858000"/>
              <a:gd name="connsiteX2248" fmla="*/ 2015238 w 4723534"/>
              <a:gd name="connsiteY2248" fmla="*/ 2126379 h 6858000"/>
              <a:gd name="connsiteX2249" fmla="*/ 2022584 w 4723534"/>
              <a:gd name="connsiteY2249" fmla="*/ 2115041 h 6858000"/>
              <a:gd name="connsiteX2250" fmla="*/ 2027256 w 4723534"/>
              <a:gd name="connsiteY2250" fmla="*/ 2114043 h 6858000"/>
              <a:gd name="connsiteX2251" fmla="*/ 2057639 w 4723534"/>
              <a:gd name="connsiteY2251" fmla="*/ 2073362 h 6858000"/>
              <a:gd name="connsiteX2252" fmla="*/ 2070330 w 4723534"/>
              <a:gd name="connsiteY2252" fmla="*/ 2049893 h 6858000"/>
              <a:gd name="connsiteX2253" fmla="*/ 2084675 w 4723534"/>
              <a:gd name="connsiteY2253" fmla="*/ 2019414 h 6858000"/>
              <a:gd name="connsiteX2254" fmla="*/ 2085251 w 4723534"/>
              <a:gd name="connsiteY2254" fmla="*/ 2026039 h 6858000"/>
              <a:gd name="connsiteX2255" fmla="*/ 2069717 w 4723534"/>
              <a:gd name="connsiteY2255" fmla="*/ 2057748 h 6858000"/>
              <a:gd name="connsiteX2256" fmla="*/ 1934524 w 4723534"/>
              <a:gd name="connsiteY2256" fmla="*/ 2279281 h 6858000"/>
              <a:gd name="connsiteX2257" fmla="*/ 1942264 w 4723534"/>
              <a:gd name="connsiteY2257" fmla="*/ 2306017 h 6858000"/>
              <a:gd name="connsiteX2258" fmla="*/ 1939891 w 4723534"/>
              <a:gd name="connsiteY2258" fmla="*/ 2332886 h 6858000"/>
              <a:gd name="connsiteX2259" fmla="*/ 1744379 w 4723534"/>
              <a:gd name="connsiteY2259" fmla="*/ 2879600 h 6858000"/>
              <a:gd name="connsiteX2260" fmla="*/ 1717309 w 4723534"/>
              <a:gd name="connsiteY2260" fmla="*/ 3635697 h 6858000"/>
              <a:gd name="connsiteX2261" fmla="*/ 1724502 w 4723534"/>
              <a:gd name="connsiteY2261" fmla="*/ 3650384 h 6858000"/>
              <a:gd name="connsiteX2262" fmla="*/ 1738840 w 4723534"/>
              <a:gd name="connsiteY2262" fmla="*/ 3318804 h 6858000"/>
              <a:gd name="connsiteX2263" fmla="*/ 1762235 w 4723534"/>
              <a:gd name="connsiteY2263" fmla="*/ 3561205 h 6858000"/>
              <a:gd name="connsiteX2264" fmla="*/ 1759082 w 4723534"/>
              <a:gd name="connsiteY2264" fmla="*/ 3591538 h 6858000"/>
              <a:gd name="connsiteX2265" fmla="*/ 1769723 w 4723534"/>
              <a:gd name="connsiteY2265" fmla="*/ 3617611 h 6858000"/>
              <a:gd name="connsiteX2266" fmla="*/ 1769321 w 4723534"/>
              <a:gd name="connsiteY2266" fmla="*/ 3612476 h 6858000"/>
              <a:gd name="connsiteX2267" fmla="*/ 1833782 w 4723534"/>
              <a:gd name="connsiteY2267" fmla="*/ 2810787 h 6858000"/>
              <a:gd name="connsiteX2268" fmla="*/ 1970873 w 4723534"/>
              <a:gd name="connsiteY2268" fmla="*/ 2408113 h 6858000"/>
              <a:gd name="connsiteX2269" fmla="*/ 2031252 w 4723534"/>
              <a:gd name="connsiteY2269" fmla="*/ 2275389 h 6858000"/>
              <a:gd name="connsiteX2270" fmla="*/ 2065646 w 4723534"/>
              <a:gd name="connsiteY2270" fmla="*/ 2223293 h 6858000"/>
              <a:gd name="connsiteX2271" fmla="*/ 2102160 w 4723534"/>
              <a:gd name="connsiteY2271" fmla="*/ 2146947 h 6858000"/>
              <a:gd name="connsiteX2272" fmla="*/ 2129354 w 4723534"/>
              <a:gd name="connsiteY2272" fmla="*/ 2116277 h 6858000"/>
              <a:gd name="connsiteX2273" fmla="*/ 2168272 w 4723534"/>
              <a:gd name="connsiteY2273" fmla="*/ 2079992 h 6858000"/>
              <a:gd name="connsiteX2274" fmla="*/ 2217506 w 4723534"/>
              <a:gd name="connsiteY2274" fmla="*/ 1999754 h 6858000"/>
              <a:gd name="connsiteX2275" fmla="*/ 2332460 w 4723534"/>
              <a:gd name="connsiteY2275" fmla="*/ 1875815 h 6858000"/>
              <a:gd name="connsiteX2276" fmla="*/ 2704943 w 4723534"/>
              <a:gd name="connsiteY2276" fmla="*/ 1569790 h 6858000"/>
              <a:gd name="connsiteX2277" fmla="*/ 2964173 w 4723534"/>
              <a:gd name="connsiteY2277" fmla="*/ 1408599 h 6858000"/>
              <a:gd name="connsiteX2278" fmla="*/ 2984167 w 4723534"/>
              <a:gd name="connsiteY2278" fmla="*/ 1399357 h 6858000"/>
              <a:gd name="connsiteX2279" fmla="*/ 3008948 w 4723534"/>
              <a:gd name="connsiteY2279" fmla="*/ 1410376 h 6858000"/>
              <a:gd name="connsiteX2280" fmla="*/ 2995666 w 4723534"/>
              <a:gd name="connsiteY2280" fmla="*/ 1427255 h 6858000"/>
              <a:gd name="connsiteX2281" fmla="*/ 2856153 w 4723534"/>
              <a:gd name="connsiteY2281" fmla="*/ 1506659 h 6858000"/>
              <a:gd name="connsiteX2282" fmla="*/ 2836329 w 4723534"/>
              <a:gd name="connsiteY2282" fmla="*/ 1526166 h 6858000"/>
              <a:gd name="connsiteX2283" fmla="*/ 2834871 w 4723534"/>
              <a:gd name="connsiteY2283" fmla="*/ 1531611 h 6858000"/>
              <a:gd name="connsiteX2284" fmla="*/ 2839687 w 4723534"/>
              <a:gd name="connsiteY2284" fmla="*/ 1529983 h 6858000"/>
              <a:gd name="connsiteX2285" fmla="*/ 3105334 w 4723534"/>
              <a:gd name="connsiteY2285" fmla="*/ 1393869 h 6858000"/>
              <a:gd name="connsiteX2286" fmla="*/ 3190120 w 4723534"/>
              <a:gd name="connsiteY2286" fmla="*/ 1355273 h 6858000"/>
              <a:gd name="connsiteX2287" fmla="*/ 3200753 w 4723534"/>
              <a:gd name="connsiteY2287" fmla="*/ 1351005 h 6858000"/>
              <a:gd name="connsiteX2288" fmla="*/ 3205367 w 4723534"/>
              <a:gd name="connsiteY2288" fmla="*/ 1344182 h 6858000"/>
              <a:gd name="connsiteX2289" fmla="*/ 3191596 w 4723534"/>
              <a:gd name="connsiteY2289" fmla="*/ 1347596 h 6858000"/>
              <a:gd name="connsiteX2290" fmla="*/ 3208716 w 4723534"/>
              <a:gd name="connsiteY2290" fmla="*/ 1339231 h 6858000"/>
              <a:gd name="connsiteX2291" fmla="*/ 3209214 w 4723534"/>
              <a:gd name="connsiteY2291" fmla="*/ 1338493 h 6858000"/>
              <a:gd name="connsiteX2292" fmla="*/ 3058956 w 4723534"/>
              <a:gd name="connsiteY2292" fmla="*/ 1365383 h 6858000"/>
              <a:gd name="connsiteX2293" fmla="*/ 3207049 w 4723534"/>
              <a:gd name="connsiteY2293" fmla="*/ 1300185 h 6858000"/>
              <a:gd name="connsiteX2294" fmla="*/ 3244299 w 4723534"/>
              <a:gd name="connsiteY2294" fmla="*/ 1287715 h 6858000"/>
              <a:gd name="connsiteX2295" fmla="*/ 3186359 w 4723534"/>
              <a:gd name="connsiteY2295" fmla="*/ 1304100 h 6858000"/>
              <a:gd name="connsiteX2296" fmla="*/ 3018716 w 4723534"/>
              <a:gd name="connsiteY2296" fmla="*/ 1364251 h 6858000"/>
              <a:gd name="connsiteX2297" fmla="*/ 2856327 w 4723534"/>
              <a:gd name="connsiteY2297" fmla="*/ 1439503 h 6858000"/>
              <a:gd name="connsiteX2298" fmla="*/ 2869223 w 4723534"/>
              <a:gd name="connsiteY2298" fmla="*/ 1414441 h 6858000"/>
              <a:gd name="connsiteX2299" fmla="*/ 2862577 w 4723534"/>
              <a:gd name="connsiteY2299" fmla="*/ 1411805 h 6858000"/>
              <a:gd name="connsiteX2300" fmla="*/ 2756585 w 4723534"/>
              <a:gd name="connsiteY2300" fmla="*/ 1456757 h 6858000"/>
              <a:gd name="connsiteX2301" fmla="*/ 2462803 w 4723534"/>
              <a:gd name="connsiteY2301" fmla="*/ 1657418 h 6858000"/>
              <a:gd name="connsiteX2302" fmla="*/ 2392001 w 4723534"/>
              <a:gd name="connsiteY2302" fmla="*/ 1686740 h 6858000"/>
              <a:gd name="connsiteX2303" fmla="*/ 2329505 w 4723534"/>
              <a:gd name="connsiteY2303" fmla="*/ 1726455 h 6858000"/>
              <a:gd name="connsiteX2304" fmla="*/ 2277611 w 4723534"/>
              <a:gd name="connsiteY2304" fmla="*/ 1758833 h 6858000"/>
              <a:gd name="connsiteX2305" fmla="*/ 2266239 w 4723534"/>
              <a:gd name="connsiteY2305" fmla="*/ 1762069 h 6858000"/>
              <a:gd name="connsiteX2306" fmla="*/ 2282854 w 4723534"/>
              <a:gd name="connsiteY2306" fmla="*/ 1744404 h 6858000"/>
              <a:gd name="connsiteX2307" fmla="*/ 2374481 w 4723534"/>
              <a:gd name="connsiteY2307" fmla="*/ 1658891 h 6858000"/>
              <a:gd name="connsiteX2308" fmla="*/ 2515332 w 4723534"/>
              <a:gd name="connsiteY2308" fmla="*/ 1540883 h 6858000"/>
              <a:gd name="connsiteX2309" fmla="*/ 2663850 w 4723534"/>
              <a:gd name="connsiteY2309" fmla="*/ 1435891 h 6858000"/>
              <a:gd name="connsiteX2310" fmla="*/ 2681537 w 4723534"/>
              <a:gd name="connsiteY2310" fmla="*/ 1427227 h 6858000"/>
              <a:gd name="connsiteX2311" fmla="*/ 2987551 w 4723534"/>
              <a:gd name="connsiteY2311" fmla="*/ 1259281 h 6858000"/>
              <a:gd name="connsiteX2312" fmla="*/ 3149720 w 4723534"/>
              <a:gd name="connsiteY2312" fmla="*/ 1195329 h 6858000"/>
              <a:gd name="connsiteX2313" fmla="*/ 3259829 w 4723534"/>
              <a:gd name="connsiteY2313" fmla="*/ 1162036 h 6858000"/>
              <a:gd name="connsiteX2314" fmla="*/ 3210739 w 4723534"/>
              <a:gd name="connsiteY2314" fmla="*/ 1178017 h 6858000"/>
              <a:gd name="connsiteX2315" fmla="*/ 3169403 w 4723534"/>
              <a:gd name="connsiteY2315" fmla="*/ 1196006 h 6858000"/>
              <a:gd name="connsiteX2316" fmla="*/ 3164732 w 4723534"/>
              <a:gd name="connsiteY2316" fmla="*/ 1197005 h 6858000"/>
              <a:gd name="connsiteX2317" fmla="*/ 3029591 w 4723534"/>
              <a:gd name="connsiteY2317" fmla="*/ 1250298 h 6858000"/>
              <a:gd name="connsiteX2318" fmla="*/ 3024920 w 4723534"/>
              <a:gd name="connsiteY2318" fmla="*/ 1251297 h 6858000"/>
              <a:gd name="connsiteX2319" fmla="*/ 3025917 w 4723534"/>
              <a:gd name="connsiteY2319" fmla="*/ 1255966 h 6858000"/>
              <a:gd name="connsiteX2320" fmla="*/ 3035260 w 4723534"/>
              <a:gd name="connsiteY2320" fmla="*/ 1253970 h 6858000"/>
              <a:gd name="connsiteX2321" fmla="*/ 3165731 w 4723534"/>
              <a:gd name="connsiteY2321" fmla="*/ 1201677 h 6858000"/>
              <a:gd name="connsiteX2322" fmla="*/ 3171401 w 4723534"/>
              <a:gd name="connsiteY2322" fmla="*/ 1205351 h 6858000"/>
              <a:gd name="connsiteX2323" fmla="*/ 3176071 w 4723534"/>
              <a:gd name="connsiteY2323" fmla="*/ 1204352 h 6858000"/>
              <a:gd name="connsiteX2324" fmla="*/ 3175073 w 4723534"/>
              <a:gd name="connsiteY2324" fmla="*/ 1199680 h 6858000"/>
              <a:gd name="connsiteX2325" fmla="*/ 3270170 w 4723534"/>
              <a:gd name="connsiteY2325" fmla="*/ 1164711 h 6858000"/>
              <a:gd name="connsiteX2326" fmla="*/ 3288855 w 4723534"/>
              <a:gd name="connsiteY2326" fmla="*/ 1160719 h 6858000"/>
              <a:gd name="connsiteX2327" fmla="*/ 3298195 w 4723534"/>
              <a:gd name="connsiteY2327" fmla="*/ 1158724 h 6858000"/>
              <a:gd name="connsiteX2328" fmla="*/ 3297518 w 4723534"/>
              <a:gd name="connsiteY2328" fmla="*/ 1178405 h 6858000"/>
              <a:gd name="connsiteX2329" fmla="*/ 3283504 w 4723534"/>
              <a:gd name="connsiteY2329" fmla="*/ 1181399 h 6858000"/>
              <a:gd name="connsiteX2330" fmla="*/ 3251805 w 4723534"/>
              <a:gd name="connsiteY2330" fmla="*/ 1193056 h 6858000"/>
              <a:gd name="connsiteX2331" fmla="*/ 3247133 w 4723534"/>
              <a:gd name="connsiteY2331" fmla="*/ 1194053 h 6858000"/>
              <a:gd name="connsiteX2332" fmla="*/ 3234118 w 4723534"/>
              <a:gd name="connsiteY2332" fmla="*/ 1201718 h 6858000"/>
              <a:gd name="connsiteX2333" fmla="*/ 3229448 w 4723534"/>
              <a:gd name="connsiteY2333" fmla="*/ 1202715 h 6858000"/>
              <a:gd name="connsiteX2334" fmla="*/ 3235117 w 4723534"/>
              <a:gd name="connsiteY2334" fmla="*/ 1206389 h 6858000"/>
              <a:gd name="connsiteX2335" fmla="*/ 3248132 w 4723534"/>
              <a:gd name="connsiteY2335" fmla="*/ 1198724 h 6858000"/>
              <a:gd name="connsiteX2336" fmla="*/ 3252802 w 4723534"/>
              <a:gd name="connsiteY2336" fmla="*/ 1197727 h 6858000"/>
              <a:gd name="connsiteX2337" fmla="*/ 3249131 w 4723534"/>
              <a:gd name="connsiteY2337" fmla="*/ 1203396 h 6858000"/>
              <a:gd name="connsiteX2338" fmla="*/ 3253801 w 4723534"/>
              <a:gd name="connsiteY2338" fmla="*/ 1202397 h 6858000"/>
              <a:gd name="connsiteX2339" fmla="*/ 3263143 w 4723534"/>
              <a:gd name="connsiteY2339" fmla="*/ 1200401 h 6858000"/>
              <a:gd name="connsiteX2340" fmla="*/ 3262146 w 4723534"/>
              <a:gd name="connsiteY2340" fmla="*/ 1195729 h 6858000"/>
              <a:gd name="connsiteX2341" fmla="*/ 3279831 w 4723534"/>
              <a:gd name="connsiteY2341" fmla="*/ 1187067 h 6858000"/>
              <a:gd name="connsiteX2342" fmla="*/ 3303187 w 4723534"/>
              <a:gd name="connsiteY2342" fmla="*/ 1182078 h 6858000"/>
              <a:gd name="connsiteX2343" fmla="*/ 3326541 w 4723534"/>
              <a:gd name="connsiteY2343" fmla="*/ 1177088 h 6858000"/>
              <a:gd name="connsiteX2344" fmla="*/ 3334885 w 4723534"/>
              <a:gd name="connsiteY2344" fmla="*/ 1170421 h 6858000"/>
              <a:gd name="connsiteX2345" fmla="*/ 3325543 w 4723534"/>
              <a:gd name="connsiteY2345" fmla="*/ 1172418 h 6858000"/>
              <a:gd name="connsiteX2346" fmla="*/ 3306859 w 4723534"/>
              <a:gd name="connsiteY2346" fmla="*/ 1176409 h 6858000"/>
              <a:gd name="connsiteX2347" fmla="*/ 3312209 w 4723534"/>
              <a:gd name="connsiteY2347" fmla="*/ 1155729 h 6858000"/>
              <a:gd name="connsiteX2348" fmla="*/ 3311211 w 4723534"/>
              <a:gd name="connsiteY2348" fmla="*/ 1151058 h 6858000"/>
              <a:gd name="connsiteX2349" fmla="*/ 3320555 w 4723534"/>
              <a:gd name="connsiteY2349" fmla="*/ 1149062 h 6858000"/>
              <a:gd name="connsiteX2350" fmla="*/ 3324227 w 4723534"/>
              <a:gd name="connsiteY2350" fmla="*/ 1143393 h 6858000"/>
              <a:gd name="connsiteX2351" fmla="*/ 3318557 w 4723534"/>
              <a:gd name="connsiteY2351" fmla="*/ 1139720 h 6858000"/>
              <a:gd name="connsiteX2352" fmla="*/ 3323230 w 4723534"/>
              <a:gd name="connsiteY2352" fmla="*/ 1138722 h 6858000"/>
              <a:gd name="connsiteX2353" fmla="*/ 3402637 w 4723534"/>
              <a:gd name="connsiteY2353" fmla="*/ 1121757 h 6858000"/>
              <a:gd name="connsiteX2354" fmla="*/ 3348580 w 4723534"/>
              <a:gd name="connsiteY2354" fmla="*/ 1143073 h 6858000"/>
              <a:gd name="connsiteX2355" fmla="*/ 3343909 w 4723534"/>
              <a:gd name="connsiteY2355" fmla="*/ 1144072 h 6858000"/>
              <a:gd name="connsiteX2356" fmla="*/ 3325225 w 4723534"/>
              <a:gd name="connsiteY2356" fmla="*/ 1148063 h 6858000"/>
              <a:gd name="connsiteX2357" fmla="*/ 3321552 w 4723534"/>
              <a:gd name="connsiteY2357" fmla="*/ 1153733 h 6858000"/>
              <a:gd name="connsiteX2358" fmla="*/ 3327221 w 4723534"/>
              <a:gd name="connsiteY2358" fmla="*/ 1157406 h 6858000"/>
              <a:gd name="connsiteX2359" fmla="*/ 3331892 w 4723534"/>
              <a:gd name="connsiteY2359" fmla="*/ 1156408 h 6858000"/>
              <a:gd name="connsiteX2360" fmla="*/ 3335565 w 4723534"/>
              <a:gd name="connsiteY2360" fmla="*/ 1150740 h 6858000"/>
              <a:gd name="connsiteX2361" fmla="*/ 3340236 w 4723534"/>
              <a:gd name="connsiteY2361" fmla="*/ 1149741 h 6858000"/>
              <a:gd name="connsiteX2362" fmla="*/ 3358920 w 4723534"/>
              <a:gd name="connsiteY2362" fmla="*/ 1145750 h 6858000"/>
              <a:gd name="connsiteX2363" fmla="*/ 3369260 w 4723534"/>
              <a:gd name="connsiteY2363" fmla="*/ 1148425 h 6858000"/>
              <a:gd name="connsiteX2364" fmla="*/ 3402955 w 4723534"/>
              <a:gd name="connsiteY2364" fmla="*/ 1146109 h 6858000"/>
              <a:gd name="connsiteX2365" fmla="*/ 3405630 w 4723534"/>
              <a:gd name="connsiteY2365" fmla="*/ 1135769 h 6858000"/>
              <a:gd name="connsiteX2366" fmla="*/ 3415970 w 4723534"/>
              <a:gd name="connsiteY2366" fmla="*/ 1138446 h 6858000"/>
              <a:gd name="connsiteX2367" fmla="*/ 3438328 w 4723534"/>
              <a:gd name="connsiteY2367" fmla="*/ 1128784 h 6858000"/>
              <a:gd name="connsiteX2368" fmla="*/ 3471025 w 4723534"/>
              <a:gd name="connsiteY2368" fmla="*/ 1121798 h 6858000"/>
              <a:gd name="connsiteX2369" fmla="*/ 3474697 w 4723534"/>
              <a:gd name="connsiteY2369" fmla="*/ 1116129 h 6858000"/>
              <a:gd name="connsiteX2370" fmla="*/ 3490707 w 4723534"/>
              <a:gd name="connsiteY2370" fmla="*/ 1122479 h 6858000"/>
              <a:gd name="connsiteX2371" fmla="*/ 3526079 w 4723534"/>
              <a:gd name="connsiteY2371" fmla="*/ 1105153 h 6858000"/>
              <a:gd name="connsiteX2372" fmla="*/ 3569117 w 4723534"/>
              <a:gd name="connsiteY2372" fmla="*/ 1100842 h 6858000"/>
              <a:gd name="connsiteX2373" fmla="*/ 3583129 w 4723534"/>
              <a:gd name="connsiteY2373" fmla="*/ 1097849 h 6858000"/>
              <a:gd name="connsiteX2374" fmla="*/ 3613152 w 4723534"/>
              <a:gd name="connsiteY2374" fmla="*/ 1101202 h 6858000"/>
              <a:gd name="connsiteX2375" fmla="*/ 3706573 w 4723534"/>
              <a:gd name="connsiteY2375" fmla="*/ 1081242 h 6858000"/>
              <a:gd name="connsiteX2376" fmla="*/ 3708908 w 4723534"/>
              <a:gd name="connsiteY2376" fmla="*/ 1080744 h 6858000"/>
              <a:gd name="connsiteX2377" fmla="*/ 3725257 w 4723534"/>
              <a:gd name="connsiteY2377" fmla="*/ 1077251 h 6858000"/>
              <a:gd name="connsiteX2378" fmla="*/ 3729928 w 4723534"/>
              <a:gd name="connsiteY2378" fmla="*/ 1076254 h 6858000"/>
              <a:gd name="connsiteX2379" fmla="*/ 3739269 w 4723534"/>
              <a:gd name="connsiteY2379" fmla="*/ 1074258 h 6858000"/>
              <a:gd name="connsiteX2380" fmla="*/ 3866705 w 4723534"/>
              <a:gd name="connsiteY2380" fmla="*/ 1076336 h 6858000"/>
              <a:gd name="connsiteX2381" fmla="*/ 3919084 w 4723534"/>
              <a:gd name="connsiteY2381" fmla="*/ 1070031 h 6858000"/>
              <a:gd name="connsiteX2382" fmla="*/ 3951782 w 4723534"/>
              <a:gd name="connsiteY2382" fmla="*/ 1063046 h 6858000"/>
              <a:gd name="connsiteX2383" fmla="*/ 3943436 w 4723534"/>
              <a:gd name="connsiteY2383" fmla="*/ 1069713 h 6858000"/>
              <a:gd name="connsiteX2384" fmla="*/ 4000821 w 4723534"/>
              <a:gd name="connsiteY2384" fmla="*/ 1061115 h 6858000"/>
              <a:gd name="connsiteX2385" fmla="*/ 4059509 w 4723534"/>
              <a:gd name="connsiteY2385" fmla="*/ 1058914 h 6858000"/>
              <a:gd name="connsiteX2386" fmla="*/ 4065917 w 4723534"/>
              <a:gd name="connsiteY2386" fmla="*/ 1060029 h 6858000"/>
              <a:gd name="connsiteX2387" fmla="*/ 4081891 w 4723534"/>
              <a:gd name="connsiteY2387" fmla="*/ 1054786 h 6858000"/>
              <a:gd name="connsiteX2388" fmla="*/ 3073381 w 4723534"/>
              <a:gd name="connsiteY2388" fmla="*/ 1003429 h 6858000"/>
              <a:gd name="connsiteX2389" fmla="*/ 3075110 w 4723534"/>
              <a:gd name="connsiteY2389" fmla="*/ 1006131 h 6858000"/>
              <a:gd name="connsiteX2390" fmla="*/ 3070439 w 4723534"/>
              <a:gd name="connsiteY2390" fmla="*/ 1007129 h 6858000"/>
              <a:gd name="connsiteX2391" fmla="*/ 3062096 w 4723534"/>
              <a:gd name="connsiteY2391" fmla="*/ 1013796 h 6858000"/>
              <a:gd name="connsiteX2392" fmla="*/ 3066767 w 4723534"/>
              <a:gd name="connsiteY2392" fmla="*/ 1012799 h 6858000"/>
              <a:gd name="connsiteX2393" fmla="*/ 3071437 w 4723534"/>
              <a:gd name="connsiteY2393" fmla="*/ 1011800 h 6858000"/>
              <a:gd name="connsiteX2394" fmla="*/ 2960649 w 4723534"/>
              <a:gd name="connsiteY2394" fmla="*/ 1064775 h 6858000"/>
              <a:gd name="connsiteX2395" fmla="*/ 2925558 w 4723534"/>
              <a:gd name="connsiteY2395" fmla="*/ 1075554 h 6858000"/>
              <a:gd name="connsiteX2396" fmla="*/ 2899162 w 4723534"/>
              <a:gd name="connsiteY2396" fmla="*/ 1086428 h 6858000"/>
              <a:gd name="connsiteX2397" fmla="*/ 2903371 w 4723534"/>
              <a:gd name="connsiteY2397" fmla="*/ 1080657 h 6858000"/>
              <a:gd name="connsiteX2398" fmla="*/ 2939957 w 4723534"/>
              <a:gd name="connsiteY2398" fmla="*/ 1052562 h 6858000"/>
              <a:gd name="connsiteX2399" fmla="*/ 4691065 w 4723534"/>
              <a:gd name="connsiteY2399" fmla="*/ 966665 h 6858000"/>
              <a:gd name="connsiteX2400" fmla="*/ 4697929 w 4723534"/>
              <a:gd name="connsiteY2400" fmla="*/ 967981 h 6858000"/>
              <a:gd name="connsiteX2401" fmla="*/ 4702739 w 4723534"/>
              <a:gd name="connsiteY2401" fmla="*/ 970365 h 6858000"/>
              <a:gd name="connsiteX2402" fmla="*/ 3242294 w 4723534"/>
              <a:gd name="connsiteY2402" fmla="*/ 953477 h 6858000"/>
              <a:gd name="connsiteX2403" fmla="*/ 3244945 w 4723534"/>
              <a:gd name="connsiteY2403" fmla="*/ 955193 h 6858000"/>
              <a:gd name="connsiteX2404" fmla="*/ 3222587 w 4723534"/>
              <a:gd name="connsiteY2404" fmla="*/ 964854 h 6858000"/>
              <a:gd name="connsiteX2405" fmla="*/ 3203904 w 4723534"/>
              <a:gd name="connsiteY2405" fmla="*/ 968846 h 6858000"/>
              <a:gd name="connsiteX2406" fmla="*/ 3166536 w 4723534"/>
              <a:gd name="connsiteY2406" fmla="*/ 976829 h 6858000"/>
              <a:gd name="connsiteX2407" fmla="*/ 3102137 w 4723534"/>
              <a:gd name="connsiteY2407" fmla="*/ 995473 h 6858000"/>
              <a:gd name="connsiteX2408" fmla="*/ 3102436 w 4723534"/>
              <a:gd name="connsiteY2408" fmla="*/ 994324 h 6858000"/>
              <a:gd name="connsiteX2409" fmla="*/ 3217427 w 4723534"/>
              <a:gd name="connsiteY2409" fmla="*/ 959472 h 6858000"/>
              <a:gd name="connsiteX2410" fmla="*/ 3376913 w 4723534"/>
              <a:gd name="connsiteY2410" fmla="*/ 922116 h 6858000"/>
              <a:gd name="connsiteX2411" fmla="*/ 3336954 w 4723534"/>
              <a:gd name="connsiteY2411" fmla="*/ 930653 h 6858000"/>
              <a:gd name="connsiteX2412" fmla="*/ 3358282 w 4723534"/>
              <a:gd name="connsiteY2412" fmla="*/ 925510 h 6858000"/>
              <a:gd name="connsiteX2413" fmla="*/ 3950309 w 4723534"/>
              <a:gd name="connsiteY2413" fmla="*/ 744665 h 6858000"/>
              <a:gd name="connsiteX2414" fmla="*/ 4613229 w 4723534"/>
              <a:gd name="connsiteY2414" fmla="*/ 806684 h 6858000"/>
              <a:gd name="connsiteX2415" fmla="*/ 4723534 w 4723534"/>
              <a:gd name="connsiteY2415" fmla="*/ 834935 h 6858000"/>
              <a:gd name="connsiteX2416" fmla="*/ 4723534 w 4723534"/>
              <a:gd name="connsiteY2416" fmla="*/ 943033 h 6858000"/>
              <a:gd name="connsiteX2417" fmla="*/ 4677737 w 4723534"/>
              <a:gd name="connsiteY2417" fmla="*/ 918554 h 6858000"/>
              <a:gd name="connsiteX2418" fmla="*/ 4486061 w 4723534"/>
              <a:gd name="connsiteY2418" fmla="*/ 866223 h 6858000"/>
              <a:gd name="connsiteX2419" fmla="*/ 4048372 w 4723534"/>
              <a:gd name="connsiteY2419" fmla="*/ 829950 h 6858000"/>
              <a:gd name="connsiteX2420" fmla="*/ 2878191 w 4723534"/>
              <a:gd name="connsiteY2420" fmla="*/ 1029255 h 6858000"/>
              <a:gd name="connsiteX2421" fmla="*/ 2628640 w 4723534"/>
              <a:gd name="connsiteY2421" fmla="*/ 1161658 h 6858000"/>
              <a:gd name="connsiteX2422" fmla="*/ 2250745 w 4723534"/>
              <a:gd name="connsiteY2422" fmla="*/ 1414763 h 6858000"/>
              <a:gd name="connsiteX2423" fmla="*/ 2208076 w 4723534"/>
              <a:gd name="connsiteY2423" fmla="*/ 1423878 h 6858000"/>
              <a:gd name="connsiteX2424" fmla="*/ 2202136 w 4723534"/>
              <a:gd name="connsiteY2424" fmla="*/ 1413869 h 6858000"/>
              <a:gd name="connsiteX2425" fmla="*/ 2202084 w 4723534"/>
              <a:gd name="connsiteY2425" fmla="*/ 1411629 h 6858000"/>
              <a:gd name="connsiteX2426" fmla="*/ 2206238 w 4723534"/>
              <a:gd name="connsiteY2426" fmla="*/ 1407817 h 6858000"/>
              <a:gd name="connsiteX2427" fmla="*/ 2786866 w 4723534"/>
              <a:gd name="connsiteY2427" fmla="*/ 1028640 h 6858000"/>
              <a:gd name="connsiteX2428" fmla="*/ 2792535 w 4723534"/>
              <a:gd name="connsiteY2428" fmla="*/ 1032314 h 6858000"/>
              <a:gd name="connsiteX2429" fmla="*/ 2797204 w 4723534"/>
              <a:gd name="connsiteY2429" fmla="*/ 1031315 h 6858000"/>
              <a:gd name="connsiteX2430" fmla="*/ 2802875 w 4723534"/>
              <a:gd name="connsiteY2430" fmla="*/ 1034988 h 6858000"/>
              <a:gd name="connsiteX2431" fmla="*/ 2794529 w 4723534"/>
              <a:gd name="connsiteY2431" fmla="*/ 1041655 h 6858000"/>
              <a:gd name="connsiteX2432" fmla="*/ 2795528 w 4723534"/>
              <a:gd name="connsiteY2432" fmla="*/ 1046327 h 6858000"/>
              <a:gd name="connsiteX2433" fmla="*/ 2800199 w 4723534"/>
              <a:gd name="connsiteY2433" fmla="*/ 1045328 h 6858000"/>
              <a:gd name="connsiteX2434" fmla="*/ 2804871 w 4723534"/>
              <a:gd name="connsiteY2434" fmla="*/ 1044330 h 6858000"/>
              <a:gd name="connsiteX2435" fmla="*/ 2808543 w 4723534"/>
              <a:gd name="connsiteY2435" fmla="*/ 1038660 h 6858000"/>
              <a:gd name="connsiteX2436" fmla="*/ 2813215 w 4723534"/>
              <a:gd name="connsiteY2436" fmla="*/ 1037663 h 6858000"/>
              <a:gd name="connsiteX2437" fmla="*/ 2829222 w 4723534"/>
              <a:gd name="connsiteY2437" fmla="*/ 1044011 h 6858000"/>
              <a:gd name="connsiteX2438" fmla="*/ 2830901 w 4723534"/>
              <a:gd name="connsiteY2438" fmla="*/ 1029001 h 6858000"/>
              <a:gd name="connsiteX2439" fmla="*/ 2826228 w 4723534"/>
              <a:gd name="connsiteY2439" fmla="*/ 1029998 h 6858000"/>
              <a:gd name="connsiteX2440" fmla="*/ 2825231 w 4723534"/>
              <a:gd name="connsiteY2440" fmla="*/ 1025328 h 6858000"/>
              <a:gd name="connsiteX2441" fmla="*/ 2811218 w 4723534"/>
              <a:gd name="connsiteY2441" fmla="*/ 1028322 h 6858000"/>
              <a:gd name="connsiteX2442" fmla="*/ 2807546 w 4723534"/>
              <a:gd name="connsiteY2442" fmla="*/ 1033990 h 6858000"/>
              <a:gd name="connsiteX2443" fmla="*/ 2810219 w 4723534"/>
              <a:gd name="connsiteY2443" fmla="*/ 1023650 h 6858000"/>
              <a:gd name="connsiteX2444" fmla="*/ 2814891 w 4723534"/>
              <a:gd name="connsiteY2444" fmla="*/ 1022653 h 6858000"/>
              <a:gd name="connsiteX2445" fmla="*/ 2823235 w 4723534"/>
              <a:gd name="connsiteY2445" fmla="*/ 1015986 h 6858000"/>
              <a:gd name="connsiteX2446" fmla="*/ 2818565 w 4723534"/>
              <a:gd name="connsiteY2446" fmla="*/ 1016983 h 6858000"/>
              <a:gd name="connsiteX2447" fmla="*/ 3037465 w 4723534"/>
              <a:gd name="connsiteY2447" fmla="*/ 921374 h 6858000"/>
              <a:gd name="connsiteX2448" fmla="*/ 3058147 w 4723534"/>
              <a:gd name="connsiteY2448" fmla="*/ 926725 h 6858000"/>
              <a:gd name="connsiteX2449" fmla="*/ 3046809 w 4723534"/>
              <a:gd name="connsiteY2449" fmla="*/ 919377 h 6858000"/>
              <a:gd name="connsiteX2450" fmla="*/ 3051479 w 4723534"/>
              <a:gd name="connsiteY2450" fmla="*/ 918379 h 6858000"/>
              <a:gd name="connsiteX2451" fmla="*/ 3499823 w 4723534"/>
              <a:gd name="connsiteY2451" fmla="*/ 793288 h 6858000"/>
              <a:gd name="connsiteX2452" fmla="*/ 3644023 w 4723534"/>
              <a:gd name="connsiteY2452" fmla="*/ 771778 h 6858000"/>
              <a:gd name="connsiteX2453" fmla="*/ 3664087 w 4723534"/>
              <a:gd name="connsiteY2453" fmla="*/ 769873 h 6858000"/>
              <a:gd name="connsiteX2454" fmla="*/ 3801298 w 4723534"/>
              <a:gd name="connsiteY2454" fmla="*/ 765118 h 6858000"/>
              <a:gd name="connsiteX2455" fmla="*/ 3849108 w 4723534"/>
              <a:gd name="connsiteY2455" fmla="*/ 758706 h 6858000"/>
              <a:gd name="connsiteX2456" fmla="*/ 3858639 w 4723534"/>
              <a:gd name="connsiteY2456" fmla="*/ 750773 h 6858000"/>
              <a:gd name="connsiteX2457" fmla="*/ 4546175 w 4723534"/>
              <a:gd name="connsiteY2457" fmla="*/ 648787 h 6858000"/>
              <a:gd name="connsiteX2458" fmla="*/ 4635462 w 4723534"/>
              <a:gd name="connsiteY2458" fmla="*/ 660160 h 6858000"/>
              <a:gd name="connsiteX2459" fmla="*/ 4723534 w 4723534"/>
              <a:gd name="connsiteY2459" fmla="*/ 679283 h 6858000"/>
              <a:gd name="connsiteX2460" fmla="*/ 4723534 w 4723534"/>
              <a:gd name="connsiteY2460" fmla="*/ 795306 h 6858000"/>
              <a:gd name="connsiteX2461" fmla="*/ 4700758 w 4723534"/>
              <a:gd name="connsiteY2461" fmla="*/ 788480 h 6858000"/>
              <a:gd name="connsiteX2462" fmla="*/ 3393185 w 4723534"/>
              <a:gd name="connsiteY2462" fmla="*/ 757460 h 6858000"/>
              <a:gd name="connsiteX2463" fmla="*/ 3342975 w 4723534"/>
              <a:gd name="connsiteY2463" fmla="*/ 770687 h 6858000"/>
              <a:gd name="connsiteX2464" fmla="*/ 3291917 w 4723534"/>
              <a:gd name="connsiteY2464" fmla="*/ 780409 h 6858000"/>
              <a:gd name="connsiteX2465" fmla="*/ 2400079 w 4723534"/>
              <a:gd name="connsiteY2465" fmla="*/ 1173988 h 6858000"/>
              <a:gd name="connsiteX2466" fmla="*/ 2269683 w 4723534"/>
              <a:gd name="connsiteY2466" fmla="*/ 1256599 h 6858000"/>
              <a:gd name="connsiteX2467" fmla="*/ 2246824 w 4723534"/>
              <a:gd name="connsiteY2467" fmla="*/ 1263510 h 6858000"/>
              <a:gd name="connsiteX2468" fmla="*/ 2244901 w 4723534"/>
              <a:gd name="connsiteY2468" fmla="*/ 1235531 h 6858000"/>
              <a:gd name="connsiteX2469" fmla="*/ 2297569 w 4723534"/>
              <a:gd name="connsiteY2469" fmla="*/ 1187778 h 6858000"/>
              <a:gd name="connsiteX2470" fmla="*/ 2654790 w 4723534"/>
              <a:gd name="connsiteY2470" fmla="*/ 989786 h 6858000"/>
              <a:gd name="connsiteX2471" fmla="*/ 2604795 w 4723534"/>
              <a:gd name="connsiteY2471" fmla="*/ 974104 h 6858000"/>
              <a:gd name="connsiteX2472" fmla="*/ 2728393 w 4723534"/>
              <a:gd name="connsiteY2472" fmla="*/ 907142 h 6858000"/>
              <a:gd name="connsiteX2473" fmla="*/ 3647056 w 4723534"/>
              <a:gd name="connsiteY2473" fmla="*/ 660175 h 6858000"/>
              <a:gd name="connsiteX2474" fmla="*/ 4318016 w 4723534"/>
              <a:gd name="connsiteY2474" fmla="*/ 687170 h 6858000"/>
              <a:gd name="connsiteX2475" fmla="*/ 4516487 w 4723534"/>
              <a:gd name="connsiteY2475" fmla="*/ 723856 h 6858000"/>
              <a:gd name="connsiteX2476" fmla="*/ 4557781 w 4723534"/>
              <a:gd name="connsiteY2476" fmla="*/ 698810 h 6858000"/>
              <a:gd name="connsiteX2477" fmla="*/ 4518180 w 4723534"/>
              <a:gd name="connsiteY2477" fmla="*/ 674824 h 6858000"/>
              <a:gd name="connsiteX2478" fmla="*/ 4454063 w 4723534"/>
              <a:gd name="connsiteY2478" fmla="*/ 649993 h 6858000"/>
              <a:gd name="connsiteX2479" fmla="*/ 4546175 w 4723534"/>
              <a:gd name="connsiteY2479" fmla="*/ 648787 h 6858000"/>
              <a:gd name="connsiteX2480" fmla="*/ 1876892 w 4723534"/>
              <a:gd name="connsiteY2480" fmla="*/ 560831 h 6858000"/>
              <a:gd name="connsiteX2481" fmla="*/ 1898421 w 4723534"/>
              <a:gd name="connsiteY2481" fmla="*/ 560831 h 6858000"/>
              <a:gd name="connsiteX2482" fmla="*/ 1793475 w 4723534"/>
              <a:gd name="connsiteY2482" fmla="*/ 681915 h 6858000"/>
              <a:gd name="connsiteX2483" fmla="*/ 776305 w 4723534"/>
              <a:gd name="connsiteY2483" fmla="*/ 2172579 h 6858000"/>
              <a:gd name="connsiteX2484" fmla="*/ 760159 w 4723534"/>
              <a:gd name="connsiteY2484" fmla="*/ 2226393 h 6858000"/>
              <a:gd name="connsiteX2485" fmla="*/ 674049 w 4723534"/>
              <a:gd name="connsiteY2485" fmla="*/ 2724179 h 6858000"/>
              <a:gd name="connsiteX2486" fmla="*/ 622922 w 4723534"/>
              <a:gd name="connsiteY2486" fmla="*/ 3181602 h 6858000"/>
              <a:gd name="connsiteX2487" fmla="*/ 668667 w 4723534"/>
              <a:gd name="connsiteY2487" fmla="*/ 3073973 h 6858000"/>
              <a:gd name="connsiteX2488" fmla="*/ 725177 w 4723534"/>
              <a:gd name="connsiteY2488" fmla="*/ 2664982 h 6858000"/>
              <a:gd name="connsiteX2489" fmla="*/ 1438272 w 4723534"/>
              <a:gd name="connsiteY2489" fmla="*/ 1155483 h 6858000"/>
              <a:gd name="connsiteX2490" fmla="*/ 1629328 w 4723534"/>
              <a:gd name="connsiteY2490" fmla="*/ 999420 h 6858000"/>
              <a:gd name="connsiteX2491" fmla="*/ 1669692 w 4723534"/>
              <a:gd name="connsiteY2491" fmla="*/ 929461 h 6858000"/>
              <a:gd name="connsiteX2492" fmla="*/ 1739655 w 4723534"/>
              <a:gd name="connsiteY2492" fmla="*/ 848740 h 6858000"/>
              <a:gd name="connsiteX2493" fmla="*/ 1817693 w 4723534"/>
              <a:gd name="connsiteY2493" fmla="*/ 837977 h 6858000"/>
              <a:gd name="connsiteX2494" fmla="*/ 1715438 w 4723534"/>
              <a:gd name="connsiteY2494" fmla="*/ 953679 h 6858000"/>
              <a:gd name="connsiteX2495" fmla="*/ 1403290 w 4723534"/>
              <a:gd name="connsiteY2495" fmla="*/ 1335761 h 6858000"/>
              <a:gd name="connsiteX2496" fmla="*/ 1352163 w 4723534"/>
              <a:gd name="connsiteY2496" fmla="*/ 1448772 h 6858000"/>
              <a:gd name="connsiteX2497" fmla="*/ 1314489 w 4723534"/>
              <a:gd name="connsiteY2497" fmla="*/ 1532185 h 6858000"/>
              <a:gd name="connsiteX2498" fmla="*/ 1072307 w 4723534"/>
              <a:gd name="connsiteY2498" fmla="*/ 1965393 h 6858000"/>
              <a:gd name="connsiteX2499" fmla="*/ 1069616 w 4723534"/>
              <a:gd name="connsiteY2499" fmla="*/ 1997681 h 6858000"/>
              <a:gd name="connsiteX2500" fmla="*/ 1099217 w 4723534"/>
              <a:gd name="connsiteY2500" fmla="*/ 1970774 h 6858000"/>
              <a:gd name="connsiteX2501" fmla="*/ 1494782 w 4723534"/>
              <a:gd name="connsiteY2501" fmla="*/ 1327690 h 6858000"/>
              <a:gd name="connsiteX2502" fmla="*/ 1510927 w 4723534"/>
              <a:gd name="connsiteY2502" fmla="*/ 1303472 h 6858000"/>
              <a:gd name="connsiteX2503" fmla="*/ 1540528 w 4723534"/>
              <a:gd name="connsiteY2503" fmla="*/ 1300782 h 6858000"/>
              <a:gd name="connsiteX2504" fmla="*/ 1540528 w 4723534"/>
              <a:gd name="connsiteY2504" fmla="*/ 1330381 h 6858000"/>
              <a:gd name="connsiteX2505" fmla="*/ 1217616 w 4723534"/>
              <a:gd name="connsiteY2505" fmla="*/ 1836238 h 6858000"/>
              <a:gd name="connsiteX2506" fmla="*/ 1201472 w 4723534"/>
              <a:gd name="connsiteY2506" fmla="*/ 1865836 h 6858000"/>
              <a:gd name="connsiteX2507" fmla="*/ 1034634 w 4723534"/>
              <a:gd name="connsiteY2507" fmla="*/ 2315188 h 6858000"/>
              <a:gd name="connsiteX2508" fmla="*/ 886633 w 4723534"/>
              <a:gd name="connsiteY2508" fmla="*/ 3316138 h 6858000"/>
              <a:gd name="connsiteX2509" fmla="*/ 886633 w 4723534"/>
              <a:gd name="connsiteY2509" fmla="*/ 3345737 h 6858000"/>
              <a:gd name="connsiteX2510" fmla="*/ 910852 w 4723534"/>
              <a:gd name="connsiteY2510" fmla="*/ 3286541 h 6858000"/>
              <a:gd name="connsiteX2511" fmla="*/ 912039 w 4723534"/>
              <a:gd name="connsiteY2511" fmla="*/ 3267394 h 6858000"/>
              <a:gd name="connsiteX2512" fmla="*/ 911945 w 4723534"/>
              <a:gd name="connsiteY2512" fmla="*/ 3235898 h 6858000"/>
              <a:gd name="connsiteX2513" fmla="*/ 932891 w 4723534"/>
              <a:gd name="connsiteY2513" fmla="*/ 2963742 h 6858000"/>
              <a:gd name="connsiteX2514" fmla="*/ 935203 w 4723534"/>
              <a:gd name="connsiteY2514" fmla="*/ 2950827 h 6858000"/>
              <a:gd name="connsiteX2515" fmla="*/ 936942 w 4723534"/>
              <a:gd name="connsiteY2515" fmla="*/ 2948948 h 6858000"/>
              <a:gd name="connsiteX2516" fmla="*/ 967110 w 4723534"/>
              <a:gd name="connsiteY2516" fmla="*/ 2742550 h 6858000"/>
              <a:gd name="connsiteX2517" fmla="*/ 1653547 w 4723534"/>
              <a:gd name="connsiteY2517" fmla="*/ 1308854 h 6858000"/>
              <a:gd name="connsiteX2518" fmla="*/ 2092167 w 4723534"/>
              <a:gd name="connsiteY2518" fmla="*/ 889101 h 6858000"/>
              <a:gd name="connsiteX2519" fmla="*/ 2137913 w 4723534"/>
              <a:gd name="connsiteY2519" fmla="*/ 856811 h 6858000"/>
              <a:gd name="connsiteX2520" fmla="*/ 2108312 w 4723534"/>
              <a:gd name="connsiteY2520" fmla="*/ 940224 h 6858000"/>
              <a:gd name="connsiteX2521" fmla="*/ 2046421 w 4723534"/>
              <a:gd name="connsiteY2521" fmla="*/ 1055926 h 6858000"/>
              <a:gd name="connsiteX2522" fmla="*/ 2016821 w 4723534"/>
              <a:gd name="connsiteY2522" fmla="*/ 1093597 h 6858000"/>
              <a:gd name="connsiteX2523" fmla="*/ 1774638 w 4723534"/>
              <a:gd name="connsiteY2523" fmla="*/ 1349215 h 6858000"/>
              <a:gd name="connsiteX2524" fmla="*/ 1777328 w 4723534"/>
              <a:gd name="connsiteY2524" fmla="*/ 1386886 h 6858000"/>
              <a:gd name="connsiteX2525" fmla="*/ 1766565 w 4723534"/>
              <a:gd name="connsiteY2525" fmla="*/ 1421865 h 6858000"/>
              <a:gd name="connsiteX2526" fmla="*/ 1352163 w 4723534"/>
              <a:gd name="connsiteY2526" fmla="*/ 2091856 h 6858000"/>
              <a:gd name="connsiteX2527" fmla="*/ 1101907 w 4723534"/>
              <a:gd name="connsiteY2527" fmla="*/ 3087427 h 6858000"/>
              <a:gd name="connsiteX2528" fmla="*/ 1102580 w 4723534"/>
              <a:gd name="connsiteY2528" fmla="*/ 3094154 h 6858000"/>
              <a:gd name="connsiteX2529" fmla="*/ 1104570 w 4723534"/>
              <a:gd name="connsiteY2529" fmla="*/ 3100406 h 6858000"/>
              <a:gd name="connsiteX2530" fmla="*/ 1113843 w 4723534"/>
              <a:gd name="connsiteY2530" fmla="*/ 2999101 h 6858000"/>
              <a:gd name="connsiteX2531" fmla="*/ 1236682 w 4723534"/>
              <a:gd name="connsiteY2531" fmla="*/ 2487179 h 6858000"/>
              <a:gd name="connsiteX2532" fmla="*/ 1249712 w 4723534"/>
              <a:gd name="connsiteY2532" fmla="*/ 2472227 h 6858000"/>
              <a:gd name="connsiteX2533" fmla="*/ 1144152 w 4723534"/>
              <a:gd name="connsiteY2533" fmla="*/ 2998820 h 6858000"/>
              <a:gd name="connsiteX2534" fmla="*/ 1143877 w 4723534"/>
              <a:gd name="connsiteY2534" fmla="*/ 3001792 h 6858000"/>
              <a:gd name="connsiteX2535" fmla="*/ 1144625 w 4723534"/>
              <a:gd name="connsiteY2535" fmla="*/ 2999599 h 6858000"/>
              <a:gd name="connsiteX2536" fmla="*/ 1220307 w 4723534"/>
              <a:gd name="connsiteY2536" fmla="*/ 2673054 h 6858000"/>
              <a:gd name="connsiteX2537" fmla="*/ 1182634 w 4723534"/>
              <a:gd name="connsiteY2537" fmla="*/ 3001323 h 6858000"/>
              <a:gd name="connsiteX2538" fmla="*/ 1177230 w 4723534"/>
              <a:gd name="connsiteY2538" fmla="*/ 3017964 h 6858000"/>
              <a:gd name="connsiteX2539" fmla="*/ 1193129 w 4723534"/>
              <a:gd name="connsiteY2539" fmla="*/ 3023733 h 6858000"/>
              <a:gd name="connsiteX2540" fmla="*/ 1207684 w 4723534"/>
              <a:gd name="connsiteY2540" fmla="*/ 3006427 h 6858000"/>
              <a:gd name="connsiteX2541" fmla="*/ 1314361 w 4723534"/>
              <a:gd name="connsiteY2541" fmla="*/ 2537505 h 6858000"/>
              <a:gd name="connsiteX2542" fmla="*/ 1324018 w 4723534"/>
              <a:gd name="connsiteY2542" fmla="*/ 2510631 h 6858000"/>
              <a:gd name="connsiteX2543" fmla="*/ 1336954 w 4723534"/>
              <a:gd name="connsiteY2543" fmla="*/ 2510369 h 6858000"/>
              <a:gd name="connsiteX2544" fmla="*/ 1346335 w 4723534"/>
              <a:gd name="connsiteY2544" fmla="*/ 2515455 h 6858000"/>
              <a:gd name="connsiteX2545" fmla="*/ 1341475 w 4723534"/>
              <a:gd name="connsiteY2545" fmla="*/ 2526822 h 6858000"/>
              <a:gd name="connsiteX2546" fmla="*/ 1206129 w 4723534"/>
              <a:gd name="connsiteY2546" fmla="*/ 3017246 h 6858000"/>
              <a:gd name="connsiteX2547" fmla="*/ 1190428 w 4723534"/>
              <a:gd name="connsiteY2547" fmla="*/ 3134619 h 6858000"/>
              <a:gd name="connsiteX2548" fmla="*/ 1188018 w 4723534"/>
              <a:gd name="connsiteY2548" fmla="*/ 3178911 h 6858000"/>
              <a:gd name="connsiteX2549" fmla="*/ 1189026 w 4723534"/>
              <a:gd name="connsiteY2549" fmla="*/ 3548551 h 6858000"/>
              <a:gd name="connsiteX2550" fmla="*/ 1205813 w 4723534"/>
              <a:gd name="connsiteY2550" fmla="*/ 3671558 h 6858000"/>
              <a:gd name="connsiteX2551" fmla="*/ 1210772 w 4723534"/>
              <a:gd name="connsiteY2551" fmla="*/ 3356381 h 6858000"/>
              <a:gd name="connsiteX2552" fmla="*/ 1341421 w 4723534"/>
              <a:gd name="connsiteY2552" fmla="*/ 2696971 h 6858000"/>
              <a:gd name="connsiteX2553" fmla="*/ 1356818 w 4723534"/>
              <a:gd name="connsiteY2553" fmla="*/ 2655264 h 6858000"/>
              <a:gd name="connsiteX2554" fmla="*/ 1364300 w 4723534"/>
              <a:gd name="connsiteY2554" fmla="*/ 2638368 h 6858000"/>
              <a:gd name="connsiteX2555" fmla="*/ 1403642 w 4723534"/>
              <a:gd name="connsiteY2555" fmla="*/ 2528432 h 6858000"/>
              <a:gd name="connsiteX2556" fmla="*/ 1418816 w 4723534"/>
              <a:gd name="connsiteY2556" fmla="*/ 2487337 h 6858000"/>
              <a:gd name="connsiteX2557" fmla="*/ 1885305 w 4723534"/>
              <a:gd name="connsiteY2557" fmla="*/ 1726888 h 6858000"/>
              <a:gd name="connsiteX2558" fmla="*/ 1887481 w 4723534"/>
              <a:gd name="connsiteY2558" fmla="*/ 1724542 h 6858000"/>
              <a:gd name="connsiteX2559" fmla="*/ 1876956 w 4723534"/>
              <a:gd name="connsiteY2559" fmla="*/ 1747601 h 6858000"/>
              <a:gd name="connsiteX2560" fmla="*/ 1845344 w 4723534"/>
              <a:gd name="connsiteY2560" fmla="*/ 1795419 h 6858000"/>
              <a:gd name="connsiteX2561" fmla="*/ 1341756 w 4723534"/>
              <a:gd name="connsiteY2561" fmla="*/ 3026454 h 6858000"/>
              <a:gd name="connsiteX2562" fmla="*/ 1338404 w 4723534"/>
              <a:gd name="connsiteY2562" fmla="*/ 3067727 h 6858000"/>
              <a:gd name="connsiteX2563" fmla="*/ 1352994 w 4723534"/>
              <a:gd name="connsiteY2563" fmla="*/ 3439768 h 6858000"/>
              <a:gd name="connsiteX2564" fmla="*/ 1386580 w 4723534"/>
              <a:gd name="connsiteY2564" fmla="*/ 3777331 h 6858000"/>
              <a:gd name="connsiteX2565" fmla="*/ 1402977 w 4723534"/>
              <a:gd name="connsiteY2565" fmla="*/ 3692713 h 6858000"/>
              <a:gd name="connsiteX2566" fmla="*/ 1380729 w 4723534"/>
              <a:gd name="connsiteY2566" fmla="*/ 3389229 h 6858000"/>
              <a:gd name="connsiteX2567" fmla="*/ 1662254 w 4723534"/>
              <a:gd name="connsiteY2567" fmla="*/ 2191442 h 6858000"/>
              <a:gd name="connsiteX2568" fmla="*/ 1775928 w 4723534"/>
              <a:gd name="connsiteY2568" fmla="*/ 2049539 h 6858000"/>
              <a:gd name="connsiteX2569" fmla="*/ 1794248 w 4723534"/>
              <a:gd name="connsiteY2569" fmla="*/ 1992901 h 6858000"/>
              <a:gd name="connsiteX2570" fmla="*/ 1832245 w 4723534"/>
              <a:gd name="connsiteY2570" fmla="*/ 1923946 h 6858000"/>
              <a:gd name="connsiteX2571" fmla="*/ 1886833 w 4723534"/>
              <a:gd name="connsiteY2571" fmla="*/ 1904172 h 6858000"/>
              <a:gd name="connsiteX2572" fmla="*/ 1830946 w 4723534"/>
              <a:gd name="connsiteY2572" fmla="*/ 2003310 h 6858000"/>
              <a:gd name="connsiteX2573" fmla="*/ 1664800 w 4723534"/>
              <a:gd name="connsiteY2573" fmla="*/ 2326766 h 6858000"/>
              <a:gd name="connsiteX2574" fmla="*/ 1645352 w 4723534"/>
              <a:gd name="connsiteY2574" fmla="*/ 2416092 h 6858000"/>
              <a:gd name="connsiteX2575" fmla="*/ 1631044 w 4723534"/>
              <a:gd name="connsiteY2575" fmla="*/ 2482013 h 6858000"/>
              <a:gd name="connsiteX2576" fmla="*/ 1523196 w 4723534"/>
              <a:gd name="connsiteY2576" fmla="*/ 2831542 h 6858000"/>
              <a:gd name="connsiteX2577" fmla="*/ 1526229 w 4723534"/>
              <a:gd name="connsiteY2577" fmla="*/ 2855229 h 6858000"/>
              <a:gd name="connsiteX2578" fmla="*/ 1534614 w 4723534"/>
              <a:gd name="connsiteY2578" fmla="*/ 2850072 h 6858000"/>
              <a:gd name="connsiteX2579" fmla="*/ 1531478 w 4723534"/>
              <a:gd name="connsiteY2579" fmla="*/ 2868343 h 6858000"/>
              <a:gd name="connsiteX2580" fmla="*/ 1530525 w 4723534"/>
              <a:gd name="connsiteY2580" fmla="*/ 2870743 h 6858000"/>
              <a:gd name="connsiteX2581" fmla="*/ 1530643 w 4723534"/>
              <a:gd name="connsiteY2581" fmla="*/ 2867299 h 6858000"/>
              <a:gd name="connsiteX2582" fmla="*/ 1527396 w 4723534"/>
              <a:gd name="connsiteY2582" fmla="*/ 2860667 h 6858000"/>
              <a:gd name="connsiteX2583" fmla="*/ 1520049 w 4723534"/>
              <a:gd name="connsiteY2583" fmla="*/ 2872005 h 6858000"/>
              <a:gd name="connsiteX2584" fmla="*/ 1521048 w 4723534"/>
              <a:gd name="connsiteY2584" fmla="*/ 2876676 h 6858000"/>
              <a:gd name="connsiteX2585" fmla="*/ 1521727 w 4723534"/>
              <a:gd name="connsiteY2585" fmla="*/ 2856995 h 6858000"/>
              <a:gd name="connsiteX2586" fmla="*/ 1511385 w 4723534"/>
              <a:gd name="connsiteY2586" fmla="*/ 2854318 h 6858000"/>
              <a:gd name="connsiteX2587" fmla="*/ 1498690 w 4723534"/>
              <a:gd name="connsiteY2587" fmla="*/ 2886335 h 6858000"/>
              <a:gd name="connsiteX2588" fmla="*/ 1499687 w 4723534"/>
              <a:gd name="connsiteY2588" fmla="*/ 2891007 h 6858000"/>
              <a:gd name="connsiteX2589" fmla="*/ 1495017 w 4723534"/>
              <a:gd name="connsiteY2589" fmla="*/ 2892005 h 6858000"/>
              <a:gd name="connsiteX2590" fmla="*/ 1496015 w 4723534"/>
              <a:gd name="connsiteY2590" fmla="*/ 2896677 h 6858000"/>
              <a:gd name="connsiteX2591" fmla="*/ 1497013 w 4723534"/>
              <a:gd name="connsiteY2591" fmla="*/ 2901348 h 6858000"/>
              <a:gd name="connsiteX2592" fmla="*/ 1500687 w 4723534"/>
              <a:gd name="connsiteY2592" fmla="*/ 2895679 h 6858000"/>
              <a:gd name="connsiteX2593" fmla="*/ 1500005 w 4723534"/>
              <a:gd name="connsiteY2593" fmla="*/ 2915361 h 6858000"/>
              <a:gd name="connsiteX2594" fmla="*/ 1504677 w 4723534"/>
              <a:gd name="connsiteY2594" fmla="*/ 2914363 h 6858000"/>
              <a:gd name="connsiteX2595" fmla="*/ 1514701 w 4723534"/>
              <a:gd name="connsiteY2595" fmla="*/ 2892685 h 6858000"/>
              <a:gd name="connsiteX2596" fmla="*/ 1519370 w 4723534"/>
              <a:gd name="connsiteY2596" fmla="*/ 2891687 h 6858000"/>
              <a:gd name="connsiteX2597" fmla="*/ 1515697 w 4723534"/>
              <a:gd name="connsiteY2597" fmla="*/ 2897355 h 6858000"/>
              <a:gd name="connsiteX2598" fmla="*/ 1522365 w 4723534"/>
              <a:gd name="connsiteY2598" fmla="*/ 2905700 h 6858000"/>
              <a:gd name="connsiteX2599" fmla="*/ 1525039 w 4723534"/>
              <a:gd name="connsiteY2599" fmla="*/ 2895360 h 6858000"/>
              <a:gd name="connsiteX2600" fmla="*/ 1524041 w 4723534"/>
              <a:gd name="connsiteY2600" fmla="*/ 2890688 h 6858000"/>
              <a:gd name="connsiteX2601" fmla="*/ 1527714 w 4723534"/>
              <a:gd name="connsiteY2601" fmla="*/ 2885020 h 6858000"/>
              <a:gd name="connsiteX2602" fmla="*/ 1518010 w 4723534"/>
              <a:gd name="connsiteY2602" fmla="*/ 2931050 h 6858000"/>
              <a:gd name="connsiteX2603" fmla="*/ 1529349 w 4723534"/>
              <a:gd name="connsiteY2603" fmla="*/ 2938396 h 6858000"/>
              <a:gd name="connsiteX2604" fmla="*/ 1530348 w 4723534"/>
              <a:gd name="connsiteY2604" fmla="*/ 2943068 h 6858000"/>
              <a:gd name="connsiteX2605" fmla="*/ 1524678 w 4723534"/>
              <a:gd name="connsiteY2605" fmla="*/ 2939395 h 6858000"/>
              <a:gd name="connsiteX2606" fmla="*/ 1523680 w 4723534"/>
              <a:gd name="connsiteY2606" fmla="*/ 2934724 h 6858000"/>
              <a:gd name="connsiteX2607" fmla="*/ 1519008 w 4723534"/>
              <a:gd name="connsiteY2607" fmla="*/ 2935721 h 6858000"/>
              <a:gd name="connsiteX2608" fmla="*/ 1516334 w 4723534"/>
              <a:gd name="connsiteY2608" fmla="*/ 2946061 h 6858000"/>
              <a:gd name="connsiteX2609" fmla="*/ 1517333 w 4723534"/>
              <a:gd name="connsiteY2609" fmla="*/ 2950732 h 6858000"/>
              <a:gd name="connsiteX2610" fmla="*/ 1509986 w 4723534"/>
              <a:gd name="connsiteY2610" fmla="*/ 2962070 h 6858000"/>
              <a:gd name="connsiteX2611" fmla="*/ 1507991 w 4723534"/>
              <a:gd name="connsiteY2611" fmla="*/ 2952728 h 6858000"/>
              <a:gd name="connsiteX2612" fmla="*/ 1503320 w 4723534"/>
              <a:gd name="connsiteY2612" fmla="*/ 2953726 h 6858000"/>
              <a:gd name="connsiteX2613" fmla="*/ 1500643 w 4723534"/>
              <a:gd name="connsiteY2613" fmla="*/ 2964066 h 6858000"/>
              <a:gd name="connsiteX2614" fmla="*/ 1502641 w 4723534"/>
              <a:gd name="connsiteY2614" fmla="*/ 2973409 h 6858000"/>
              <a:gd name="connsiteX2615" fmla="*/ 1514976 w 4723534"/>
              <a:gd name="connsiteY2615" fmla="*/ 2985426 h 6858000"/>
              <a:gd name="connsiteX2616" fmla="*/ 1513299 w 4723534"/>
              <a:gd name="connsiteY2616" fmla="*/ 3000436 h 6858000"/>
              <a:gd name="connsiteX2617" fmla="*/ 1495570 w 4723534"/>
              <a:gd name="connsiteY2617" fmla="*/ 3077486 h 6858000"/>
              <a:gd name="connsiteX2618" fmla="*/ 1489902 w 4723534"/>
              <a:gd name="connsiteY2618" fmla="*/ 3073814 h 6858000"/>
              <a:gd name="connsiteX2619" fmla="*/ 1490900 w 4723534"/>
              <a:gd name="connsiteY2619" fmla="*/ 3078485 h 6858000"/>
              <a:gd name="connsiteX2620" fmla="*/ 1486228 w 4723534"/>
              <a:gd name="connsiteY2620" fmla="*/ 3079482 h 6858000"/>
              <a:gd name="connsiteX2621" fmla="*/ 1480559 w 4723534"/>
              <a:gd name="connsiteY2621" fmla="*/ 3075811 h 6858000"/>
              <a:gd name="connsiteX2622" fmla="*/ 1485591 w 4723534"/>
              <a:gd name="connsiteY2622" fmla="*/ 3030777 h 6858000"/>
              <a:gd name="connsiteX2623" fmla="*/ 1491260 w 4723534"/>
              <a:gd name="connsiteY2623" fmla="*/ 3034450 h 6858000"/>
              <a:gd name="connsiteX2624" fmla="*/ 1496610 w 4723534"/>
              <a:gd name="connsiteY2624" fmla="*/ 3013770 h 6858000"/>
              <a:gd name="connsiteX2625" fmla="*/ 1489264 w 4723534"/>
              <a:gd name="connsiteY2625" fmla="*/ 3025108 h 6858000"/>
              <a:gd name="connsiteX2626" fmla="*/ 1489944 w 4723534"/>
              <a:gd name="connsiteY2626" fmla="*/ 3005426 h 6858000"/>
              <a:gd name="connsiteX2627" fmla="*/ 1488945 w 4723534"/>
              <a:gd name="connsiteY2627" fmla="*/ 3000755 h 6858000"/>
              <a:gd name="connsiteX2628" fmla="*/ 1492619 w 4723534"/>
              <a:gd name="connsiteY2628" fmla="*/ 2995087 h 6858000"/>
              <a:gd name="connsiteX2629" fmla="*/ 1491621 w 4723534"/>
              <a:gd name="connsiteY2629" fmla="*/ 2990414 h 6858000"/>
              <a:gd name="connsiteX2630" fmla="*/ 1490623 w 4723534"/>
              <a:gd name="connsiteY2630" fmla="*/ 2985745 h 6858000"/>
              <a:gd name="connsiteX2631" fmla="*/ 1482279 w 4723534"/>
              <a:gd name="connsiteY2631" fmla="*/ 2992412 h 6858000"/>
              <a:gd name="connsiteX2632" fmla="*/ 1479604 w 4723534"/>
              <a:gd name="connsiteY2632" fmla="*/ 3002751 h 6858000"/>
              <a:gd name="connsiteX2633" fmla="*/ 1480602 w 4723534"/>
              <a:gd name="connsiteY2633" fmla="*/ 3007422 h 6858000"/>
              <a:gd name="connsiteX2634" fmla="*/ 1485271 w 4723534"/>
              <a:gd name="connsiteY2634" fmla="*/ 3006424 h 6858000"/>
              <a:gd name="connsiteX2635" fmla="*/ 1475889 w 4723534"/>
              <a:gd name="connsiteY2635" fmla="*/ 3076809 h 6858000"/>
              <a:gd name="connsiteX2636" fmla="*/ 1472215 w 4723534"/>
              <a:gd name="connsiteY2636" fmla="*/ 3082477 h 6858000"/>
              <a:gd name="connsiteX2637" fmla="*/ 1469540 w 4723534"/>
              <a:gd name="connsiteY2637" fmla="*/ 3092817 h 6858000"/>
              <a:gd name="connsiteX2638" fmla="*/ 1474211 w 4723534"/>
              <a:gd name="connsiteY2638" fmla="*/ 3091818 h 6858000"/>
              <a:gd name="connsiteX2639" fmla="*/ 1466185 w 4723534"/>
              <a:gd name="connsiteY2639" fmla="*/ 3122840 h 6858000"/>
              <a:gd name="connsiteX2640" fmla="*/ 1463510 w 4723534"/>
              <a:gd name="connsiteY2640" fmla="*/ 3133178 h 6858000"/>
              <a:gd name="connsiteX2641" fmla="*/ 1464509 w 4723534"/>
              <a:gd name="connsiteY2641" fmla="*/ 3137850 h 6858000"/>
              <a:gd name="connsiteX2642" fmla="*/ 1469179 w 4723534"/>
              <a:gd name="connsiteY2642" fmla="*/ 3136851 h 6858000"/>
              <a:gd name="connsiteX2643" fmla="*/ 1458437 w 4723534"/>
              <a:gd name="connsiteY2643" fmla="*/ 3246598 h 6858000"/>
              <a:gd name="connsiteX2644" fmla="*/ 1454763 w 4723534"/>
              <a:gd name="connsiteY2644" fmla="*/ 3252269 h 6858000"/>
              <a:gd name="connsiteX2645" fmla="*/ 1455762 w 4723534"/>
              <a:gd name="connsiteY2645" fmla="*/ 3256940 h 6858000"/>
              <a:gd name="connsiteX2646" fmla="*/ 1456759 w 4723534"/>
              <a:gd name="connsiteY2646" fmla="*/ 3261610 h 6858000"/>
              <a:gd name="connsiteX2647" fmla="*/ 1452407 w 4723534"/>
              <a:gd name="connsiteY2647" fmla="*/ 3286961 h 6858000"/>
              <a:gd name="connsiteX2648" fmla="*/ 1448735 w 4723534"/>
              <a:gd name="connsiteY2648" fmla="*/ 3292631 h 6858000"/>
              <a:gd name="connsiteX2649" fmla="*/ 1450729 w 4723534"/>
              <a:gd name="connsiteY2649" fmla="*/ 3301973 h 6858000"/>
              <a:gd name="connsiteX2650" fmla="*/ 1451728 w 4723534"/>
              <a:gd name="connsiteY2650" fmla="*/ 3306644 h 6858000"/>
              <a:gd name="connsiteX2651" fmla="*/ 1448054 w 4723534"/>
              <a:gd name="connsiteY2651" fmla="*/ 3312312 h 6858000"/>
              <a:gd name="connsiteX2652" fmla="*/ 1449053 w 4723534"/>
              <a:gd name="connsiteY2652" fmla="*/ 3316984 h 6858000"/>
              <a:gd name="connsiteX2653" fmla="*/ 1455040 w 4723534"/>
              <a:gd name="connsiteY2653" fmla="*/ 3345009 h 6858000"/>
              <a:gd name="connsiteX2654" fmla="*/ 1451367 w 4723534"/>
              <a:gd name="connsiteY2654" fmla="*/ 3350678 h 6858000"/>
              <a:gd name="connsiteX2655" fmla="*/ 1452366 w 4723534"/>
              <a:gd name="connsiteY2655" fmla="*/ 3355351 h 6858000"/>
              <a:gd name="connsiteX2656" fmla="*/ 1450688 w 4723534"/>
              <a:gd name="connsiteY2656" fmla="*/ 3370360 h 6858000"/>
              <a:gd name="connsiteX2657" fmla="*/ 1451686 w 4723534"/>
              <a:gd name="connsiteY2657" fmla="*/ 3375030 h 6858000"/>
              <a:gd name="connsiteX2658" fmla="*/ 1445656 w 4723534"/>
              <a:gd name="connsiteY2658" fmla="*/ 3415393 h 6858000"/>
              <a:gd name="connsiteX2659" fmla="*/ 1446653 w 4723534"/>
              <a:gd name="connsiteY2659" fmla="*/ 3420063 h 6858000"/>
              <a:gd name="connsiteX2660" fmla="*/ 1441983 w 4723534"/>
              <a:gd name="connsiteY2660" fmla="*/ 3421062 h 6858000"/>
              <a:gd name="connsiteX2661" fmla="*/ 1442981 w 4723534"/>
              <a:gd name="connsiteY2661" fmla="*/ 3425733 h 6858000"/>
              <a:gd name="connsiteX2662" fmla="*/ 1443979 w 4723534"/>
              <a:gd name="connsiteY2662" fmla="*/ 3430404 h 6858000"/>
              <a:gd name="connsiteX2663" fmla="*/ 1448650 w 4723534"/>
              <a:gd name="connsiteY2663" fmla="*/ 3429407 h 6858000"/>
              <a:gd name="connsiteX2664" fmla="*/ 1446973 w 4723534"/>
              <a:gd name="connsiteY2664" fmla="*/ 3444417 h 6858000"/>
              <a:gd name="connsiteX2665" fmla="*/ 1445976 w 4723534"/>
              <a:gd name="connsiteY2665" fmla="*/ 3439745 h 6858000"/>
              <a:gd name="connsiteX2666" fmla="*/ 1445295 w 4723534"/>
              <a:gd name="connsiteY2666" fmla="*/ 3459428 h 6858000"/>
              <a:gd name="connsiteX2667" fmla="*/ 1448290 w 4723534"/>
              <a:gd name="connsiteY2667" fmla="*/ 3473441 h 6858000"/>
              <a:gd name="connsiteX2668" fmla="*/ 1444616 w 4723534"/>
              <a:gd name="connsiteY2668" fmla="*/ 3479111 h 6858000"/>
              <a:gd name="connsiteX2669" fmla="*/ 1445615 w 4723534"/>
              <a:gd name="connsiteY2669" fmla="*/ 3483781 h 6858000"/>
              <a:gd name="connsiteX2670" fmla="*/ 1441943 w 4723534"/>
              <a:gd name="connsiteY2670" fmla="*/ 3489449 h 6858000"/>
              <a:gd name="connsiteX2671" fmla="*/ 1442939 w 4723534"/>
              <a:gd name="connsiteY2671" fmla="*/ 3494121 h 6858000"/>
              <a:gd name="connsiteX2672" fmla="*/ 1447611 w 4723534"/>
              <a:gd name="connsiteY2672" fmla="*/ 3493123 h 6858000"/>
              <a:gd name="connsiteX2673" fmla="*/ 1456592 w 4723534"/>
              <a:gd name="connsiteY2673" fmla="*/ 3535162 h 6858000"/>
              <a:gd name="connsiteX2674" fmla="*/ 1450922 w 4723534"/>
              <a:gd name="connsiteY2674" fmla="*/ 3531488 h 6858000"/>
              <a:gd name="connsiteX2675" fmla="*/ 1446252 w 4723534"/>
              <a:gd name="connsiteY2675" fmla="*/ 3532487 h 6858000"/>
              <a:gd name="connsiteX2676" fmla="*/ 1448249 w 4723534"/>
              <a:gd name="connsiteY2676" fmla="*/ 3541828 h 6858000"/>
              <a:gd name="connsiteX2677" fmla="*/ 1449247 w 4723534"/>
              <a:gd name="connsiteY2677" fmla="*/ 3546500 h 6858000"/>
              <a:gd name="connsiteX2678" fmla="*/ 1449883 w 4723534"/>
              <a:gd name="connsiteY2678" fmla="*/ 3595205 h 6858000"/>
              <a:gd name="connsiteX2679" fmla="*/ 1454554 w 4723534"/>
              <a:gd name="connsiteY2679" fmla="*/ 3594207 h 6858000"/>
              <a:gd name="connsiteX2680" fmla="*/ 1450880 w 4723534"/>
              <a:gd name="connsiteY2680" fmla="*/ 3599876 h 6858000"/>
              <a:gd name="connsiteX2681" fmla="*/ 1451878 w 4723534"/>
              <a:gd name="connsiteY2681" fmla="*/ 3604549 h 6858000"/>
              <a:gd name="connsiteX2682" fmla="*/ 1457866 w 4723534"/>
              <a:gd name="connsiteY2682" fmla="*/ 3632574 h 6858000"/>
              <a:gd name="connsiteX2683" fmla="*/ 1461993 w 4723534"/>
              <a:gd name="connsiteY2683" fmla="*/ 3635813 h 6858000"/>
              <a:gd name="connsiteX2684" fmla="*/ 1465432 w 4723534"/>
              <a:gd name="connsiteY2684" fmla="*/ 3645315 h 6858000"/>
              <a:gd name="connsiteX2685" fmla="*/ 1464828 w 4723534"/>
              <a:gd name="connsiteY2685" fmla="*/ 3645610 h 6858000"/>
              <a:gd name="connsiteX2686" fmla="*/ 1458859 w 4723534"/>
              <a:gd name="connsiteY2686" fmla="*/ 3645794 h 6858000"/>
              <a:gd name="connsiteX2687" fmla="*/ 1457188 w 4723534"/>
              <a:gd name="connsiteY2687" fmla="*/ 3652257 h 6858000"/>
              <a:gd name="connsiteX2688" fmla="*/ 1464365 w 4723534"/>
              <a:gd name="connsiteY2688" fmla="*/ 3645838 h 6858000"/>
              <a:gd name="connsiteX2689" fmla="*/ 1464828 w 4723534"/>
              <a:gd name="connsiteY2689" fmla="*/ 3645610 h 6858000"/>
              <a:gd name="connsiteX2690" fmla="*/ 1465530 w 4723534"/>
              <a:gd name="connsiteY2690" fmla="*/ 3645589 h 6858000"/>
              <a:gd name="connsiteX2691" fmla="*/ 1465432 w 4723534"/>
              <a:gd name="connsiteY2691" fmla="*/ 3645315 h 6858000"/>
              <a:gd name="connsiteX2692" fmla="*/ 1466575 w 4723534"/>
              <a:gd name="connsiteY2692" fmla="*/ 3644755 h 6858000"/>
              <a:gd name="connsiteX2693" fmla="*/ 1467526 w 4723534"/>
              <a:gd name="connsiteY2693" fmla="*/ 3654930 h 6858000"/>
              <a:gd name="connsiteX2694" fmla="*/ 1463852 w 4723534"/>
              <a:gd name="connsiteY2694" fmla="*/ 3660600 h 6858000"/>
              <a:gd name="connsiteX2695" fmla="*/ 1464851 w 4723534"/>
              <a:gd name="connsiteY2695" fmla="*/ 3665270 h 6858000"/>
              <a:gd name="connsiteX2696" fmla="*/ 1461179 w 4723534"/>
              <a:gd name="connsiteY2696" fmla="*/ 3670939 h 6858000"/>
              <a:gd name="connsiteX2697" fmla="*/ 1462178 w 4723534"/>
              <a:gd name="connsiteY2697" fmla="*/ 3675610 h 6858000"/>
              <a:gd name="connsiteX2698" fmla="*/ 1464173 w 4723534"/>
              <a:gd name="connsiteY2698" fmla="*/ 3684953 h 6858000"/>
              <a:gd name="connsiteX2699" fmla="*/ 1466168 w 4723534"/>
              <a:gd name="connsiteY2699" fmla="*/ 3694296 h 6858000"/>
              <a:gd name="connsiteX2700" fmla="*/ 1463494 w 4723534"/>
              <a:gd name="connsiteY2700" fmla="*/ 3704634 h 6858000"/>
              <a:gd name="connsiteX2701" fmla="*/ 1460818 w 4723534"/>
              <a:gd name="connsiteY2701" fmla="*/ 3714976 h 6858000"/>
              <a:gd name="connsiteX2702" fmla="*/ 1461815 w 4723534"/>
              <a:gd name="connsiteY2702" fmla="*/ 3719645 h 6858000"/>
              <a:gd name="connsiteX2703" fmla="*/ 1462814 w 4723534"/>
              <a:gd name="connsiteY2703" fmla="*/ 3724317 h 6858000"/>
              <a:gd name="connsiteX2704" fmla="*/ 1458143 w 4723534"/>
              <a:gd name="connsiteY2704" fmla="*/ 3725314 h 6858000"/>
              <a:gd name="connsiteX2705" fmla="*/ 1454470 w 4723534"/>
              <a:gd name="connsiteY2705" fmla="*/ 3730983 h 6858000"/>
              <a:gd name="connsiteX2706" fmla="*/ 1455467 w 4723534"/>
              <a:gd name="connsiteY2706" fmla="*/ 3735654 h 6858000"/>
              <a:gd name="connsiteX2707" fmla="*/ 1461137 w 4723534"/>
              <a:gd name="connsiteY2707" fmla="*/ 3739328 h 6858000"/>
              <a:gd name="connsiteX2708" fmla="*/ 1462135 w 4723534"/>
              <a:gd name="connsiteY2708" fmla="*/ 3743998 h 6858000"/>
              <a:gd name="connsiteX2709" fmla="*/ 1463132 w 4723534"/>
              <a:gd name="connsiteY2709" fmla="*/ 3748671 h 6858000"/>
              <a:gd name="connsiteX2710" fmla="*/ 1466126 w 4723534"/>
              <a:gd name="connsiteY2710" fmla="*/ 3762683 h 6858000"/>
              <a:gd name="connsiteX2711" fmla="*/ 1464449 w 4723534"/>
              <a:gd name="connsiteY2711" fmla="*/ 3777695 h 6858000"/>
              <a:gd name="connsiteX2712" fmla="*/ 1465447 w 4723534"/>
              <a:gd name="connsiteY2712" fmla="*/ 3782365 h 6858000"/>
              <a:gd name="connsiteX2713" fmla="*/ 1467443 w 4723534"/>
              <a:gd name="connsiteY2713" fmla="*/ 3791707 h 6858000"/>
              <a:gd name="connsiteX2714" fmla="*/ 1472113 w 4723534"/>
              <a:gd name="connsiteY2714" fmla="*/ 3790710 h 6858000"/>
              <a:gd name="connsiteX2715" fmla="*/ 1468442 w 4723534"/>
              <a:gd name="connsiteY2715" fmla="*/ 3796379 h 6858000"/>
              <a:gd name="connsiteX2716" fmla="*/ 1470437 w 4723534"/>
              <a:gd name="connsiteY2716" fmla="*/ 3805720 h 6858000"/>
              <a:gd name="connsiteX2717" fmla="*/ 1479418 w 4723534"/>
              <a:gd name="connsiteY2717" fmla="*/ 3847759 h 6858000"/>
              <a:gd name="connsiteX2718" fmla="*/ 1475745 w 4723534"/>
              <a:gd name="connsiteY2718" fmla="*/ 3853428 h 6858000"/>
              <a:gd name="connsiteX2719" fmla="*/ 1476743 w 4723534"/>
              <a:gd name="connsiteY2719" fmla="*/ 3858097 h 6858000"/>
              <a:gd name="connsiteX2720" fmla="*/ 1481415 w 4723534"/>
              <a:gd name="connsiteY2720" fmla="*/ 3857100 h 6858000"/>
              <a:gd name="connsiteX2721" fmla="*/ 1481734 w 4723534"/>
              <a:gd name="connsiteY2721" fmla="*/ 3881454 h 6858000"/>
              <a:gd name="connsiteX2722" fmla="*/ 1482731 w 4723534"/>
              <a:gd name="connsiteY2722" fmla="*/ 3886125 h 6858000"/>
              <a:gd name="connsiteX2723" fmla="*/ 1488400 w 4723534"/>
              <a:gd name="connsiteY2723" fmla="*/ 3889796 h 6858000"/>
              <a:gd name="connsiteX2724" fmla="*/ 1490714 w 4723534"/>
              <a:gd name="connsiteY2724" fmla="*/ 3923492 h 6858000"/>
              <a:gd name="connsiteX2725" fmla="*/ 1495385 w 4723534"/>
              <a:gd name="connsiteY2725" fmla="*/ 3922494 h 6858000"/>
              <a:gd name="connsiteX2726" fmla="*/ 1499376 w 4723534"/>
              <a:gd name="connsiteY2726" fmla="*/ 3941178 h 6858000"/>
              <a:gd name="connsiteX2727" fmla="*/ 1495705 w 4723534"/>
              <a:gd name="connsiteY2727" fmla="*/ 3946848 h 6858000"/>
              <a:gd name="connsiteX2728" fmla="*/ 1485365 w 4723534"/>
              <a:gd name="connsiteY2728" fmla="*/ 3944173 h 6858000"/>
              <a:gd name="connsiteX2729" fmla="*/ 1498697 w 4723534"/>
              <a:gd name="connsiteY2729" fmla="*/ 3960861 h 6858000"/>
              <a:gd name="connsiteX2730" fmla="*/ 1519336 w 4723534"/>
              <a:gd name="connsiteY2730" fmla="*/ 4034599 h 6858000"/>
              <a:gd name="connsiteX2731" fmla="*/ 1514664 w 4723534"/>
              <a:gd name="connsiteY2731" fmla="*/ 4035598 h 6858000"/>
              <a:gd name="connsiteX2732" fmla="*/ 1516661 w 4723534"/>
              <a:gd name="connsiteY2732" fmla="*/ 4044938 h 6858000"/>
              <a:gd name="connsiteX2733" fmla="*/ 1528636 w 4723534"/>
              <a:gd name="connsiteY2733" fmla="*/ 4100992 h 6858000"/>
              <a:gd name="connsiteX2734" fmla="*/ 1529635 w 4723534"/>
              <a:gd name="connsiteY2734" fmla="*/ 4105662 h 6858000"/>
              <a:gd name="connsiteX2735" fmla="*/ 1530632 w 4723534"/>
              <a:gd name="connsiteY2735" fmla="*/ 4110333 h 6858000"/>
              <a:gd name="connsiteX2736" fmla="*/ 1543966 w 4723534"/>
              <a:gd name="connsiteY2736" fmla="*/ 4127021 h 6858000"/>
              <a:gd name="connsiteX2737" fmla="*/ 1541290 w 4723534"/>
              <a:gd name="connsiteY2737" fmla="*/ 4137361 h 6858000"/>
              <a:gd name="connsiteX2738" fmla="*/ 1542289 w 4723534"/>
              <a:gd name="connsiteY2738" fmla="*/ 4142032 h 6858000"/>
              <a:gd name="connsiteX2739" fmla="*/ 1543286 w 4723534"/>
              <a:gd name="connsiteY2739" fmla="*/ 4146702 h 6858000"/>
              <a:gd name="connsiteX2740" fmla="*/ 1544284 w 4723534"/>
              <a:gd name="connsiteY2740" fmla="*/ 4151374 h 6858000"/>
              <a:gd name="connsiteX2741" fmla="*/ 1538933 w 4723534"/>
              <a:gd name="connsiteY2741" fmla="*/ 4172054 h 6858000"/>
              <a:gd name="connsiteX2742" fmla="*/ 1550590 w 4723534"/>
              <a:gd name="connsiteY2742" fmla="*/ 4203753 h 6858000"/>
              <a:gd name="connsiteX2743" fmla="*/ 1569592 w 4723534"/>
              <a:gd name="connsiteY2743" fmla="*/ 4224113 h 6858000"/>
              <a:gd name="connsiteX2744" fmla="*/ 1565241 w 4723534"/>
              <a:gd name="connsiteY2744" fmla="*/ 4249466 h 6858000"/>
              <a:gd name="connsiteX2745" fmla="*/ 1574902 w 4723534"/>
              <a:gd name="connsiteY2745" fmla="*/ 4271822 h 6858000"/>
              <a:gd name="connsiteX2746" fmla="*/ 1587238 w 4723534"/>
              <a:gd name="connsiteY2746" fmla="*/ 4283840 h 6858000"/>
              <a:gd name="connsiteX2747" fmla="*/ 1604882 w 4723534"/>
              <a:gd name="connsiteY2747" fmla="*/ 4343564 h 6858000"/>
              <a:gd name="connsiteX2748" fmla="*/ 1595539 w 4723534"/>
              <a:gd name="connsiteY2748" fmla="*/ 4345560 h 6858000"/>
              <a:gd name="connsiteX2749" fmla="*/ 1607875 w 4723534"/>
              <a:gd name="connsiteY2749" fmla="*/ 4357577 h 6858000"/>
              <a:gd name="connsiteX2750" fmla="*/ 1607196 w 4723534"/>
              <a:gd name="connsiteY2750" fmla="*/ 4377259 h 6858000"/>
              <a:gd name="connsiteX2751" fmla="*/ 1622525 w 4723534"/>
              <a:gd name="connsiteY2751" fmla="*/ 4403290 h 6858000"/>
              <a:gd name="connsiteX2752" fmla="*/ 1618736 w 4723534"/>
              <a:gd name="connsiteY2752" fmla="*/ 4400103 h 6858000"/>
              <a:gd name="connsiteX2753" fmla="*/ 1614862 w 4723534"/>
              <a:gd name="connsiteY2753" fmla="*/ 4390275 h 6858000"/>
              <a:gd name="connsiteX2754" fmla="*/ 1617316 w 4723534"/>
              <a:gd name="connsiteY2754" fmla="*/ 4398908 h 6858000"/>
              <a:gd name="connsiteX2755" fmla="*/ 1618736 w 4723534"/>
              <a:gd name="connsiteY2755" fmla="*/ 4400103 h 6858000"/>
              <a:gd name="connsiteX2756" fmla="*/ 1625519 w 4723534"/>
              <a:gd name="connsiteY2756" fmla="*/ 4417302 h 6858000"/>
              <a:gd name="connsiteX2757" fmla="*/ 1611506 w 4723534"/>
              <a:gd name="connsiteY2757" fmla="*/ 4420296 h 6858000"/>
              <a:gd name="connsiteX2758" fmla="*/ 1580528 w 4723534"/>
              <a:gd name="connsiteY2758" fmla="*/ 4343884 h 6858000"/>
              <a:gd name="connsiteX2759" fmla="*/ 1553861 w 4723534"/>
              <a:gd name="connsiteY2759" fmla="*/ 4310507 h 6858000"/>
              <a:gd name="connsiteX2760" fmla="*/ 1544200 w 4723534"/>
              <a:gd name="connsiteY2760" fmla="*/ 4288151 h 6858000"/>
              <a:gd name="connsiteX2761" fmla="*/ 1540208 w 4723534"/>
              <a:gd name="connsiteY2761" fmla="*/ 4269467 h 6858000"/>
              <a:gd name="connsiteX2762" fmla="*/ 1526874 w 4723534"/>
              <a:gd name="connsiteY2762" fmla="*/ 4252779 h 6858000"/>
              <a:gd name="connsiteX2763" fmla="*/ 1519888 w 4723534"/>
              <a:gd name="connsiteY2763" fmla="*/ 4220081 h 6858000"/>
              <a:gd name="connsiteX2764" fmla="*/ 1521566 w 4723534"/>
              <a:gd name="connsiteY2764" fmla="*/ 4205070 h 6858000"/>
              <a:gd name="connsiteX2765" fmla="*/ 1518573 w 4723534"/>
              <a:gd name="connsiteY2765" fmla="*/ 4191057 h 6858000"/>
              <a:gd name="connsiteX2766" fmla="*/ 1517576 w 4723534"/>
              <a:gd name="connsiteY2766" fmla="*/ 4186384 h 6858000"/>
              <a:gd name="connsiteX2767" fmla="*/ 1516577 w 4723534"/>
              <a:gd name="connsiteY2767" fmla="*/ 4181714 h 6858000"/>
              <a:gd name="connsiteX2768" fmla="*/ 1522245 w 4723534"/>
              <a:gd name="connsiteY2768" fmla="*/ 4185387 h 6858000"/>
              <a:gd name="connsiteX2769" fmla="*/ 1513583 w 4723534"/>
              <a:gd name="connsiteY2769" fmla="*/ 4167702 h 6858000"/>
              <a:gd name="connsiteX2770" fmla="*/ 1517256 w 4723534"/>
              <a:gd name="connsiteY2770" fmla="*/ 4162033 h 6858000"/>
              <a:gd name="connsiteX2771" fmla="*/ 1516257 w 4723534"/>
              <a:gd name="connsiteY2771" fmla="*/ 4157362 h 6858000"/>
              <a:gd name="connsiteX2772" fmla="*/ 1515260 w 4723534"/>
              <a:gd name="connsiteY2772" fmla="*/ 4152691 h 6858000"/>
              <a:gd name="connsiteX2773" fmla="*/ 1509591 w 4723534"/>
              <a:gd name="connsiteY2773" fmla="*/ 4149018 h 6858000"/>
              <a:gd name="connsiteX2774" fmla="*/ 1503605 w 4723534"/>
              <a:gd name="connsiteY2774" fmla="*/ 4120992 h 6858000"/>
              <a:gd name="connsiteX2775" fmla="*/ 1497934 w 4723534"/>
              <a:gd name="connsiteY2775" fmla="*/ 4117319 h 6858000"/>
              <a:gd name="connsiteX2776" fmla="*/ 1491948 w 4723534"/>
              <a:gd name="connsiteY2776" fmla="*/ 4089292 h 6858000"/>
              <a:gd name="connsiteX2777" fmla="*/ 1490948 w 4723534"/>
              <a:gd name="connsiteY2777" fmla="*/ 4084621 h 6858000"/>
              <a:gd name="connsiteX2778" fmla="*/ 1489951 w 4723534"/>
              <a:gd name="connsiteY2778" fmla="*/ 4079950 h 6858000"/>
              <a:gd name="connsiteX2779" fmla="*/ 1486277 w 4723534"/>
              <a:gd name="connsiteY2779" fmla="*/ 4085620 h 6858000"/>
              <a:gd name="connsiteX2780" fmla="*/ 1475301 w 4723534"/>
              <a:gd name="connsiteY2780" fmla="*/ 4034238 h 6858000"/>
              <a:gd name="connsiteX2781" fmla="*/ 1478294 w 4723534"/>
              <a:gd name="connsiteY2781" fmla="*/ 4048252 h 6858000"/>
              <a:gd name="connsiteX2782" fmla="*/ 1470629 w 4723534"/>
              <a:gd name="connsiteY2782" fmla="*/ 4035237 h 6858000"/>
              <a:gd name="connsiteX2783" fmla="*/ 1473623 w 4723534"/>
              <a:gd name="connsiteY2783" fmla="*/ 4049251 h 6858000"/>
              <a:gd name="connsiteX2784" fmla="*/ 1467954 w 4723534"/>
              <a:gd name="connsiteY2784" fmla="*/ 4045576 h 6858000"/>
              <a:gd name="connsiteX2785" fmla="*/ 1469951 w 4723534"/>
              <a:gd name="connsiteY2785" fmla="*/ 4054918 h 6858000"/>
              <a:gd name="connsiteX2786" fmla="*/ 1470949 w 4723534"/>
              <a:gd name="connsiteY2786" fmla="*/ 4059589 h 6858000"/>
              <a:gd name="connsiteX2787" fmla="*/ 1463242 w 4723534"/>
              <a:gd name="connsiteY2787" fmla="*/ 4114962 h 6858000"/>
              <a:gd name="connsiteX2788" fmla="*/ 1465238 w 4723534"/>
              <a:gd name="connsiteY2788" fmla="*/ 4124305 h 6858000"/>
              <a:gd name="connsiteX2789" fmla="*/ 1454896 w 4723534"/>
              <a:gd name="connsiteY2789" fmla="*/ 4121629 h 6858000"/>
              <a:gd name="connsiteX2790" fmla="*/ 1452901 w 4723534"/>
              <a:gd name="connsiteY2790" fmla="*/ 4112288 h 6858000"/>
              <a:gd name="connsiteX2791" fmla="*/ 1448230 w 4723534"/>
              <a:gd name="connsiteY2791" fmla="*/ 4113286 h 6858000"/>
              <a:gd name="connsiteX2792" fmla="*/ 1449228 w 4723534"/>
              <a:gd name="connsiteY2792" fmla="*/ 4117957 h 6858000"/>
              <a:gd name="connsiteX2793" fmla="*/ 1426595 w 4723534"/>
              <a:gd name="connsiteY2793" fmla="*/ 4034876 h 6858000"/>
              <a:gd name="connsiteX2794" fmla="*/ 1432264 w 4723534"/>
              <a:gd name="connsiteY2794" fmla="*/ 4038549 h 6858000"/>
              <a:gd name="connsiteX2795" fmla="*/ 1435937 w 4723534"/>
              <a:gd name="connsiteY2795" fmla="*/ 4032880 h 6858000"/>
              <a:gd name="connsiteX2796" fmla="*/ 1437931 w 4723534"/>
              <a:gd name="connsiteY2796" fmla="*/ 4042221 h 6858000"/>
              <a:gd name="connsiteX2797" fmla="*/ 1426954 w 4723534"/>
              <a:gd name="connsiteY2797" fmla="*/ 3990842 h 6858000"/>
              <a:gd name="connsiteX2798" fmla="*/ 1431626 w 4723534"/>
              <a:gd name="connsiteY2798" fmla="*/ 3989844 h 6858000"/>
              <a:gd name="connsiteX2799" fmla="*/ 1430629 w 4723534"/>
              <a:gd name="connsiteY2799" fmla="*/ 3985172 h 6858000"/>
              <a:gd name="connsiteX2800" fmla="*/ 1428631 w 4723534"/>
              <a:gd name="connsiteY2800" fmla="*/ 3975830 h 6858000"/>
              <a:gd name="connsiteX2801" fmla="*/ 1421646 w 4723534"/>
              <a:gd name="connsiteY2801" fmla="*/ 3943133 h 6858000"/>
              <a:gd name="connsiteX2802" fmla="*/ 1420648 w 4723534"/>
              <a:gd name="connsiteY2802" fmla="*/ 3938462 h 6858000"/>
              <a:gd name="connsiteX2803" fmla="*/ 1419652 w 4723534"/>
              <a:gd name="connsiteY2803" fmla="*/ 3933790 h 6858000"/>
              <a:gd name="connsiteX2804" fmla="*/ 1405000 w 4723534"/>
              <a:gd name="connsiteY2804" fmla="*/ 3888080 h 6858000"/>
              <a:gd name="connsiteX2805" fmla="*/ 1404002 w 4723534"/>
              <a:gd name="connsiteY2805" fmla="*/ 3883408 h 6858000"/>
              <a:gd name="connsiteX2806" fmla="*/ 1403004 w 4723534"/>
              <a:gd name="connsiteY2806" fmla="*/ 3878736 h 6858000"/>
              <a:gd name="connsiteX2807" fmla="*/ 1401007 w 4723534"/>
              <a:gd name="connsiteY2807" fmla="*/ 3869395 h 6858000"/>
              <a:gd name="connsiteX2808" fmla="*/ 1398335 w 4723534"/>
              <a:gd name="connsiteY2808" fmla="*/ 3879735 h 6858000"/>
              <a:gd name="connsiteX2809" fmla="*/ 1394660 w 4723534"/>
              <a:gd name="connsiteY2809" fmla="*/ 3885404 h 6858000"/>
              <a:gd name="connsiteX2810" fmla="*/ 1390668 w 4723534"/>
              <a:gd name="connsiteY2810" fmla="*/ 3866720 h 6858000"/>
              <a:gd name="connsiteX2811" fmla="*/ 1395340 w 4723534"/>
              <a:gd name="connsiteY2811" fmla="*/ 3865721 h 6858000"/>
              <a:gd name="connsiteX2812" fmla="*/ 1394342 w 4723534"/>
              <a:gd name="connsiteY2812" fmla="*/ 3861051 h 6858000"/>
              <a:gd name="connsiteX2813" fmla="*/ 1393344 w 4723534"/>
              <a:gd name="connsiteY2813" fmla="*/ 3856381 h 6858000"/>
              <a:gd name="connsiteX2814" fmla="*/ 1388672 w 4723534"/>
              <a:gd name="connsiteY2814" fmla="*/ 3857379 h 6858000"/>
              <a:gd name="connsiteX2815" fmla="*/ 1393024 w 4723534"/>
              <a:gd name="connsiteY2815" fmla="*/ 3832027 h 6858000"/>
              <a:gd name="connsiteX2816" fmla="*/ 1380689 w 4723534"/>
              <a:gd name="connsiteY2816" fmla="*/ 3820009 h 6858000"/>
              <a:gd name="connsiteX2817" fmla="*/ 1383004 w 4723534"/>
              <a:gd name="connsiteY2817" fmla="*/ 3853705 h 6858000"/>
              <a:gd name="connsiteX2818" fmla="*/ 1388672 w 4723534"/>
              <a:gd name="connsiteY2818" fmla="*/ 3857379 h 6858000"/>
              <a:gd name="connsiteX2819" fmla="*/ 1384002 w 4723534"/>
              <a:gd name="connsiteY2819" fmla="*/ 3858376 h 6858000"/>
              <a:gd name="connsiteX2820" fmla="*/ 1385000 w 4723534"/>
              <a:gd name="connsiteY2820" fmla="*/ 3863047 h 6858000"/>
              <a:gd name="connsiteX2821" fmla="*/ 1385998 w 4723534"/>
              <a:gd name="connsiteY2821" fmla="*/ 3867719 h 6858000"/>
              <a:gd name="connsiteX2822" fmla="*/ 1390668 w 4723534"/>
              <a:gd name="connsiteY2822" fmla="*/ 3866720 h 6858000"/>
              <a:gd name="connsiteX2823" fmla="*/ 1393163 w 4723534"/>
              <a:gd name="connsiteY2823" fmla="*/ 3878397 h 6858000"/>
              <a:gd name="connsiteX2824" fmla="*/ 1394660 w 4723534"/>
              <a:gd name="connsiteY2824" fmla="*/ 3885404 h 6858000"/>
              <a:gd name="connsiteX2825" fmla="*/ 1395658 w 4723534"/>
              <a:gd name="connsiteY2825" fmla="*/ 3890075 h 6858000"/>
              <a:gd name="connsiteX2826" fmla="*/ 1390987 w 4723534"/>
              <a:gd name="connsiteY2826" fmla="*/ 3891074 h 6858000"/>
              <a:gd name="connsiteX2827" fmla="*/ 1391984 w 4723534"/>
              <a:gd name="connsiteY2827" fmla="*/ 3895744 h 6858000"/>
              <a:gd name="connsiteX2828" fmla="*/ 1392983 w 4723534"/>
              <a:gd name="connsiteY2828" fmla="*/ 3900415 h 6858000"/>
              <a:gd name="connsiteX2829" fmla="*/ 1420606 w 4723534"/>
              <a:gd name="connsiteY2829" fmla="*/ 4006850 h 6858000"/>
              <a:gd name="connsiteX2830" fmla="*/ 1415936 w 4723534"/>
              <a:gd name="connsiteY2830" fmla="*/ 4007847 h 6858000"/>
              <a:gd name="connsiteX2831" fmla="*/ 1417931 w 4723534"/>
              <a:gd name="connsiteY2831" fmla="*/ 4017190 h 6858000"/>
              <a:gd name="connsiteX2832" fmla="*/ 1421923 w 4723534"/>
              <a:gd name="connsiteY2832" fmla="*/ 4035875 h 6858000"/>
              <a:gd name="connsiteX2833" fmla="*/ 1437890 w 4723534"/>
              <a:gd name="connsiteY2833" fmla="*/ 4110609 h 6858000"/>
              <a:gd name="connsiteX2834" fmla="*/ 1458528 w 4723534"/>
              <a:gd name="connsiteY2834" fmla="*/ 4184349 h 6858000"/>
              <a:gd name="connsiteX2835" fmla="*/ 1462839 w 4723534"/>
              <a:gd name="connsiteY2835" fmla="*/ 4227385 h 6858000"/>
              <a:gd name="connsiteX2836" fmla="*/ 1456490 w 4723534"/>
              <a:gd name="connsiteY2836" fmla="*/ 4243395 h 6858000"/>
              <a:gd name="connsiteX2837" fmla="*/ 1468105 w 4723534"/>
              <a:gd name="connsiteY2837" fmla="*/ 4343482 h 6858000"/>
              <a:gd name="connsiteX2838" fmla="*/ 1461439 w 4723534"/>
              <a:gd name="connsiteY2838" fmla="*/ 4335137 h 6858000"/>
              <a:gd name="connsiteX2839" fmla="*/ 1454730 w 4723534"/>
              <a:gd name="connsiteY2839" fmla="*/ 4395182 h 6858000"/>
              <a:gd name="connsiteX2840" fmla="*/ 1448063 w 4723534"/>
              <a:gd name="connsiteY2840" fmla="*/ 4386836 h 6858000"/>
              <a:gd name="connsiteX2841" fmla="*/ 1450058 w 4723534"/>
              <a:gd name="connsiteY2841" fmla="*/ 4396179 h 6858000"/>
              <a:gd name="connsiteX2842" fmla="*/ 1422075 w 4723534"/>
              <a:gd name="connsiteY2842" fmla="*/ 4333778 h 6858000"/>
              <a:gd name="connsiteX2843" fmla="*/ 1413412 w 4723534"/>
              <a:gd name="connsiteY2843" fmla="*/ 4316093 h 6858000"/>
              <a:gd name="connsiteX2844" fmla="*/ 1412414 w 4723534"/>
              <a:gd name="connsiteY2844" fmla="*/ 4311422 h 6858000"/>
              <a:gd name="connsiteX2845" fmla="*/ 1407741 w 4723534"/>
              <a:gd name="connsiteY2845" fmla="*/ 4312421 h 6858000"/>
              <a:gd name="connsiteX2846" fmla="*/ 1402752 w 4723534"/>
              <a:gd name="connsiteY2846" fmla="*/ 4289064 h 6858000"/>
              <a:gd name="connsiteX2847" fmla="*/ 1393410 w 4723534"/>
              <a:gd name="connsiteY2847" fmla="*/ 4291060 h 6858000"/>
              <a:gd name="connsiteX2848" fmla="*/ 1396404 w 4723534"/>
              <a:gd name="connsiteY2848" fmla="*/ 4305073 h 6858000"/>
              <a:gd name="connsiteX2849" fmla="*/ 1407063 w 4723534"/>
              <a:gd name="connsiteY2849" fmla="*/ 4332102 h 6858000"/>
              <a:gd name="connsiteX2850" fmla="*/ 1419993 w 4723534"/>
              <a:gd name="connsiteY2850" fmla="*/ 4461213 h 6858000"/>
              <a:gd name="connsiteX2851" fmla="*/ 1412648 w 4723534"/>
              <a:gd name="connsiteY2851" fmla="*/ 4472550 h 6858000"/>
              <a:gd name="connsiteX2852" fmla="*/ 1404983 w 4723534"/>
              <a:gd name="connsiteY2852" fmla="*/ 4459535 h 6858000"/>
              <a:gd name="connsiteX2853" fmla="*/ 1403985 w 4723534"/>
              <a:gd name="connsiteY2853" fmla="*/ 4454865 h 6858000"/>
              <a:gd name="connsiteX2854" fmla="*/ 1398316 w 4723534"/>
              <a:gd name="connsiteY2854" fmla="*/ 4451189 h 6858000"/>
              <a:gd name="connsiteX2855" fmla="*/ 1399315 w 4723534"/>
              <a:gd name="connsiteY2855" fmla="*/ 4455862 h 6858000"/>
              <a:gd name="connsiteX2856" fmla="*/ 1400312 w 4723534"/>
              <a:gd name="connsiteY2856" fmla="*/ 4460533 h 6858000"/>
              <a:gd name="connsiteX2857" fmla="*/ 1393645 w 4723534"/>
              <a:gd name="connsiteY2857" fmla="*/ 4452188 h 6858000"/>
              <a:gd name="connsiteX2858" fmla="*/ 1388655 w 4723534"/>
              <a:gd name="connsiteY2858" fmla="*/ 4428834 h 6858000"/>
              <a:gd name="connsiteX2859" fmla="*/ 1396421 w 4723534"/>
              <a:gd name="connsiteY2859" fmla="*/ 4442316 h 6858000"/>
              <a:gd name="connsiteX2860" fmla="*/ 1397319 w 4723534"/>
              <a:gd name="connsiteY2860" fmla="*/ 4446519 h 6858000"/>
              <a:gd name="connsiteX2861" fmla="*/ 1398362 w 4723534"/>
              <a:gd name="connsiteY2861" fmla="*/ 4445687 h 6858000"/>
              <a:gd name="connsiteX2862" fmla="*/ 1396421 w 4723534"/>
              <a:gd name="connsiteY2862" fmla="*/ 4442316 h 6858000"/>
              <a:gd name="connsiteX2863" fmla="*/ 1394700 w 4723534"/>
              <a:gd name="connsiteY2863" fmla="*/ 4434259 h 6858000"/>
              <a:gd name="connsiteX2864" fmla="*/ 1394325 w 4723534"/>
              <a:gd name="connsiteY2864" fmla="*/ 4432507 h 6858000"/>
              <a:gd name="connsiteX2865" fmla="*/ 1398995 w 4723534"/>
              <a:gd name="connsiteY2865" fmla="*/ 4431508 h 6858000"/>
              <a:gd name="connsiteX2866" fmla="*/ 1397996 w 4723534"/>
              <a:gd name="connsiteY2866" fmla="*/ 4426838 h 6858000"/>
              <a:gd name="connsiteX2867" fmla="*/ 1397000 w 4723534"/>
              <a:gd name="connsiteY2867" fmla="*/ 4422167 h 6858000"/>
              <a:gd name="connsiteX2868" fmla="*/ 1392329 w 4723534"/>
              <a:gd name="connsiteY2868" fmla="*/ 4423164 h 6858000"/>
              <a:gd name="connsiteX2869" fmla="*/ 1385662 w 4723534"/>
              <a:gd name="connsiteY2869" fmla="*/ 4414822 h 6858000"/>
              <a:gd name="connsiteX2870" fmla="*/ 1384664 w 4723534"/>
              <a:gd name="connsiteY2870" fmla="*/ 4410150 h 6858000"/>
              <a:gd name="connsiteX2871" fmla="*/ 1383666 w 4723534"/>
              <a:gd name="connsiteY2871" fmla="*/ 4405478 h 6858000"/>
              <a:gd name="connsiteX2872" fmla="*/ 1378801 w 4723534"/>
              <a:gd name="connsiteY2872" fmla="*/ 4382708 h 6858000"/>
              <a:gd name="connsiteX2873" fmla="*/ 1377677 w 4723534"/>
              <a:gd name="connsiteY2873" fmla="*/ 4377453 h 6858000"/>
              <a:gd name="connsiteX2874" fmla="*/ 1377996 w 4723534"/>
              <a:gd name="connsiteY2874" fmla="*/ 4401807 h 6858000"/>
              <a:gd name="connsiteX2875" fmla="*/ 1364344 w 4723534"/>
              <a:gd name="connsiteY2875" fmla="*/ 4360763 h 6858000"/>
              <a:gd name="connsiteX2876" fmla="*/ 1349899 w 4723534"/>
              <a:gd name="connsiteY2876" fmla="*/ 4354235 h 6858000"/>
              <a:gd name="connsiteX2877" fmla="*/ 1345078 w 4723534"/>
              <a:gd name="connsiteY2877" fmla="*/ 4351907 h 6858000"/>
              <a:gd name="connsiteX2878" fmla="*/ 1348800 w 4723534"/>
              <a:gd name="connsiteY2878" fmla="*/ 4372250 h 6858000"/>
              <a:gd name="connsiteX2879" fmla="*/ 1379072 w 4723534"/>
              <a:gd name="connsiteY2879" fmla="*/ 4419338 h 6858000"/>
              <a:gd name="connsiteX2880" fmla="*/ 1389836 w 4723534"/>
              <a:gd name="connsiteY2880" fmla="*/ 4454318 h 6858000"/>
              <a:gd name="connsiteX2881" fmla="*/ 1411363 w 4723534"/>
              <a:gd name="connsiteY2881" fmla="*/ 4524275 h 6858000"/>
              <a:gd name="connsiteX2882" fmla="*/ 1509583 w 4723534"/>
              <a:gd name="connsiteY2882" fmla="*/ 4667558 h 6858000"/>
              <a:gd name="connsiteX2883" fmla="*/ 1577273 w 4723534"/>
              <a:gd name="connsiteY2883" fmla="*/ 4795718 h 6858000"/>
              <a:gd name="connsiteX2884" fmla="*/ 1579917 w 4723534"/>
              <a:gd name="connsiteY2884" fmla="*/ 4798245 h 6858000"/>
              <a:gd name="connsiteX2885" fmla="*/ 1576604 w 4723534"/>
              <a:gd name="connsiteY2885" fmla="*/ 4759879 h 6858000"/>
              <a:gd name="connsiteX2886" fmla="*/ 1731897 w 4723534"/>
              <a:gd name="connsiteY2886" fmla="*/ 5029523 h 6858000"/>
              <a:gd name="connsiteX2887" fmla="*/ 1728521 w 4723534"/>
              <a:gd name="connsiteY2887" fmla="*/ 5034733 h 6858000"/>
              <a:gd name="connsiteX2888" fmla="*/ 1864742 w 4723534"/>
              <a:gd name="connsiteY2888" fmla="*/ 5210497 h 6858000"/>
              <a:gd name="connsiteX2889" fmla="*/ 1960966 w 4723534"/>
              <a:gd name="connsiteY2889" fmla="*/ 5314141 h 6858000"/>
              <a:gd name="connsiteX2890" fmla="*/ 1964240 w 4723534"/>
              <a:gd name="connsiteY2890" fmla="*/ 5316895 h 6858000"/>
              <a:gd name="connsiteX2891" fmla="*/ 1966833 w 4723534"/>
              <a:gd name="connsiteY2891" fmla="*/ 5320459 h 6858000"/>
              <a:gd name="connsiteX2892" fmla="*/ 2003292 w 4723534"/>
              <a:gd name="connsiteY2892" fmla="*/ 5359731 h 6858000"/>
              <a:gd name="connsiteX2893" fmla="*/ 2005134 w 4723534"/>
              <a:gd name="connsiteY2893" fmla="*/ 5358985 h 6858000"/>
              <a:gd name="connsiteX2894" fmla="*/ 2013584 w 4723534"/>
              <a:gd name="connsiteY2894" fmla="*/ 5364962 h 6858000"/>
              <a:gd name="connsiteX2895" fmla="*/ 2011996 w 4723534"/>
              <a:gd name="connsiteY2895" fmla="*/ 5368965 h 6858000"/>
              <a:gd name="connsiteX2896" fmla="*/ 2012621 w 4723534"/>
              <a:gd name="connsiteY2896" fmla="*/ 5369779 h 6858000"/>
              <a:gd name="connsiteX2897" fmla="*/ 2021956 w 4723534"/>
              <a:gd name="connsiteY2897" fmla="*/ 5379834 h 6858000"/>
              <a:gd name="connsiteX2898" fmla="*/ 2059336 w 4723534"/>
              <a:gd name="connsiteY2898" fmla="*/ 5413704 h 6858000"/>
              <a:gd name="connsiteX2899" fmla="*/ 2059384 w 4723534"/>
              <a:gd name="connsiteY2899" fmla="*/ 5410736 h 6858000"/>
              <a:gd name="connsiteX2900" fmla="*/ 2055262 w 4723534"/>
              <a:gd name="connsiteY2900" fmla="*/ 5400017 h 6858000"/>
              <a:gd name="connsiteX2901" fmla="*/ 2068636 w 4723534"/>
              <a:gd name="connsiteY2901" fmla="*/ 5419749 h 6858000"/>
              <a:gd name="connsiteX2902" fmla="*/ 2074568 w 4723534"/>
              <a:gd name="connsiteY2902" fmla="*/ 5427506 h 6858000"/>
              <a:gd name="connsiteX2903" fmla="*/ 2093075 w 4723534"/>
              <a:gd name="connsiteY2903" fmla="*/ 5444275 h 6858000"/>
              <a:gd name="connsiteX2904" fmla="*/ 2096976 w 4723534"/>
              <a:gd name="connsiteY2904" fmla="*/ 5446663 h 6858000"/>
              <a:gd name="connsiteX2905" fmla="*/ 2101272 w 4723534"/>
              <a:gd name="connsiteY2905" fmla="*/ 5451702 h 6858000"/>
              <a:gd name="connsiteX2906" fmla="*/ 2190614 w 4723534"/>
              <a:gd name="connsiteY2906" fmla="*/ 5532655 h 6858000"/>
              <a:gd name="connsiteX2907" fmla="*/ 2190957 w 4723534"/>
              <a:gd name="connsiteY2907" fmla="*/ 5532205 h 6858000"/>
              <a:gd name="connsiteX2908" fmla="*/ 2192913 w 4723534"/>
              <a:gd name="connsiteY2908" fmla="*/ 5534621 h 6858000"/>
              <a:gd name="connsiteX2909" fmla="*/ 2345065 w 4723534"/>
              <a:gd name="connsiteY2909" fmla="*/ 5651238 h 6858000"/>
              <a:gd name="connsiteX2910" fmla="*/ 2345801 w 4723534"/>
              <a:gd name="connsiteY2910" fmla="*/ 5651144 h 6858000"/>
              <a:gd name="connsiteX2911" fmla="*/ 2353680 w 4723534"/>
              <a:gd name="connsiteY2911" fmla="*/ 5653734 h 6858000"/>
              <a:gd name="connsiteX2912" fmla="*/ 2354677 w 4723534"/>
              <a:gd name="connsiteY2912" fmla="*/ 5658406 h 6858000"/>
              <a:gd name="connsiteX2913" fmla="*/ 2354729 w 4723534"/>
              <a:gd name="connsiteY2913" fmla="*/ 5658644 h 6858000"/>
              <a:gd name="connsiteX2914" fmla="*/ 2365695 w 4723534"/>
              <a:gd name="connsiteY2914" fmla="*/ 5667049 h 6858000"/>
              <a:gd name="connsiteX2915" fmla="*/ 2371685 w 4723534"/>
              <a:gd name="connsiteY2915" fmla="*/ 5669425 h 6858000"/>
              <a:gd name="connsiteX2916" fmla="*/ 2370688 w 4723534"/>
              <a:gd name="connsiteY2916" fmla="*/ 5664753 h 6858000"/>
              <a:gd name="connsiteX2917" fmla="*/ 2369689 w 4723534"/>
              <a:gd name="connsiteY2917" fmla="*/ 5660084 h 6858000"/>
              <a:gd name="connsiteX2918" fmla="*/ 2387695 w 4723534"/>
              <a:gd name="connsiteY2918" fmla="*/ 5675773 h 6858000"/>
              <a:gd name="connsiteX2919" fmla="*/ 2388692 w 4723534"/>
              <a:gd name="connsiteY2919" fmla="*/ 5680444 h 6858000"/>
              <a:gd name="connsiteX2920" fmla="*/ 2394361 w 4723534"/>
              <a:gd name="connsiteY2920" fmla="*/ 5684116 h 6858000"/>
              <a:gd name="connsiteX2921" fmla="*/ 2400030 w 4723534"/>
              <a:gd name="connsiteY2921" fmla="*/ 5687790 h 6858000"/>
              <a:gd name="connsiteX2922" fmla="*/ 2405825 w 4723534"/>
              <a:gd name="connsiteY2922" fmla="*/ 5692047 h 6858000"/>
              <a:gd name="connsiteX2923" fmla="*/ 2409797 w 4723534"/>
              <a:gd name="connsiteY2923" fmla="*/ 5696759 h 6858000"/>
              <a:gd name="connsiteX2924" fmla="*/ 2414794 w 4723534"/>
              <a:gd name="connsiteY2924" fmla="*/ 5700011 h 6858000"/>
              <a:gd name="connsiteX2925" fmla="*/ 2432881 w 4723534"/>
              <a:gd name="connsiteY2925" fmla="*/ 5701530 h 6858000"/>
              <a:gd name="connsiteX2926" fmla="*/ 2441390 w 4723534"/>
              <a:gd name="connsiteY2926" fmla="*/ 5698491 h 6858000"/>
              <a:gd name="connsiteX2927" fmla="*/ 2430801 w 4723534"/>
              <a:gd name="connsiteY2927" fmla="*/ 5694648 h 6858000"/>
              <a:gd name="connsiteX2928" fmla="*/ 2423109 w 4723534"/>
              <a:gd name="connsiteY2928" fmla="*/ 5687744 h 6858000"/>
              <a:gd name="connsiteX2929" fmla="*/ 2429054 w 4723534"/>
              <a:gd name="connsiteY2929" fmla="*/ 5686473 h 6858000"/>
              <a:gd name="connsiteX2930" fmla="*/ 2503749 w 4723534"/>
              <a:gd name="connsiteY2930" fmla="*/ 5738894 h 6858000"/>
              <a:gd name="connsiteX2931" fmla="*/ 2509419 w 4723534"/>
              <a:gd name="connsiteY2931" fmla="*/ 5742568 h 6858000"/>
              <a:gd name="connsiteX2932" fmla="*/ 2500075 w 4723534"/>
              <a:gd name="connsiteY2932" fmla="*/ 5744562 h 6858000"/>
              <a:gd name="connsiteX2933" fmla="*/ 2519077 w 4723534"/>
              <a:gd name="connsiteY2933" fmla="*/ 5764924 h 6858000"/>
              <a:gd name="connsiteX2934" fmla="*/ 2540756 w 4723534"/>
              <a:gd name="connsiteY2934" fmla="*/ 5774946 h 6858000"/>
              <a:gd name="connsiteX2935" fmla="*/ 2545427 w 4723534"/>
              <a:gd name="connsiteY2935" fmla="*/ 5773948 h 6858000"/>
              <a:gd name="connsiteX2936" fmla="*/ 2550097 w 4723534"/>
              <a:gd name="connsiteY2936" fmla="*/ 5772950 h 6858000"/>
              <a:gd name="connsiteX2937" fmla="*/ 2572773 w 4723534"/>
              <a:gd name="connsiteY2937" fmla="*/ 5787641 h 6858000"/>
              <a:gd name="connsiteX2938" fmla="*/ 2582118 w 4723534"/>
              <a:gd name="connsiteY2938" fmla="*/ 5785645 h 6858000"/>
              <a:gd name="connsiteX2939" fmla="*/ 2650143 w 4723534"/>
              <a:gd name="connsiteY2939" fmla="*/ 5829723 h 6858000"/>
              <a:gd name="connsiteX2940" fmla="*/ 2670824 w 4723534"/>
              <a:gd name="connsiteY2940" fmla="*/ 5835072 h 6858000"/>
              <a:gd name="connsiteX2941" fmla="*/ 2684158 w 4723534"/>
              <a:gd name="connsiteY2941" fmla="*/ 5851761 h 6858000"/>
              <a:gd name="connsiteX2942" fmla="*/ 2874588 w 4723534"/>
              <a:gd name="connsiteY2942" fmla="*/ 5942950 h 6858000"/>
              <a:gd name="connsiteX2943" fmla="*/ 2956629 w 4723534"/>
              <a:gd name="connsiteY2943" fmla="*/ 5984033 h 6858000"/>
              <a:gd name="connsiteX2944" fmla="*/ 3003657 w 4723534"/>
              <a:gd name="connsiteY2944" fmla="*/ 5998405 h 6858000"/>
              <a:gd name="connsiteX2945" fmla="*/ 3010325 w 4723534"/>
              <a:gd name="connsiteY2945" fmla="*/ 6006750 h 6858000"/>
              <a:gd name="connsiteX2946" fmla="*/ 3052682 w 4723534"/>
              <a:gd name="connsiteY2946" fmla="*/ 6022121 h 6858000"/>
              <a:gd name="connsiteX2947" fmla="*/ 3132727 w 4723534"/>
              <a:gd name="connsiteY2947" fmla="*/ 6053863 h 6858000"/>
              <a:gd name="connsiteX2948" fmla="*/ 3306831 w 4723534"/>
              <a:gd name="connsiteY2948" fmla="*/ 6114351 h 6858000"/>
              <a:gd name="connsiteX2949" fmla="*/ 3409233 w 4723534"/>
              <a:gd name="connsiteY2949" fmla="*/ 6136431 h 6858000"/>
              <a:gd name="connsiteX2950" fmla="*/ 3520977 w 4723534"/>
              <a:gd name="connsiteY2950" fmla="*/ 6156515 h 6858000"/>
              <a:gd name="connsiteX2951" fmla="*/ 3704103 w 4723534"/>
              <a:gd name="connsiteY2951" fmla="*/ 6190654 h 6858000"/>
              <a:gd name="connsiteX2952" fmla="*/ 3841878 w 4723534"/>
              <a:gd name="connsiteY2952" fmla="*/ 6195409 h 6858000"/>
              <a:gd name="connsiteX2953" fmla="*/ 3935617 w 4723534"/>
              <a:gd name="connsiteY2953" fmla="*/ 6199803 h 6858000"/>
              <a:gd name="connsiteX2954" fmla="*/ 4050037 w 4723534"/>
              <a:gd name="connsiteY2954" fmla="*/ 6209548 h 6858000"/>
              <a:gd name="connsiteX2955" fmla="*/ 4164456 w 4723534"/>
              <a:gd name="connsiteY2955" fmla="*/ 6219291 h 6858000"/>
              <a:gd name="connsiteX2956" fmla="*/ 4208491 w 4723534"/>
              <a:gd name="connsiteY2956" fmla="*/ 6219652 h 6858000"/>
              <a:gd name="connsiteX2957" fmla="*/ 4280553 w 4723534"/>
              <a:gd name="connsiteY2957" fmla="*/ 6214026 h 6858000"/>
              <a:gd name="connsiteX2958" fmla="*/ 4299237 w 4723534"/>
              <a:gd name="connsiteY2958" fmla="*/ 6210033 h 6858000"/>
              <a:gd name="connsiteX2959" fmla="*/ 4376966 w 4723534"/>
              <a:gd name="connsiteY2959" fmla="*/ 6208079 h 6858000"/>
              <a:gd name="connsiteX2960" fmla="*/ 4381639 w 4723534"/>
              <a:gd name="connsiteY2960" fmla="*/ 6207082 h 6858000"/>
              <a:gd name="connsiteX2961" fmla="*/ 4382636 w 4723534"/>
              <a:gd name="connsiteY2961" fmla="*/ 6211752 h 6858000"/>
              <a:gd name="connsiteX2962" fmla="*/ 4391979 w 4723534"/>
              <a:gd name="connsiteY2962" fmla="*/ 6209755 h 6858000"/>
              <a:gd name="connsiteX2963" fmla="*/ 4390980 w 4723534"/>
              <a:gd name="connsiteY2963" fmla="*/ 6205086 h 6858000"/>
              <a:gd name="connsiteX2964" fmla="*/ 4386310 w 4723534"/>
              <a:gd name="connsiteY2964" fmla="*/ 6206084 h 6858000"/>
              <a:gd name="connsiteX2965" fmla="*/ 4408667 w 4723534"/>
              <a:gd name="connsiteY2965" fmla="*/ 6196422 h 6858000"/>
              <a:gd name="connsiteX2966" fmla="*/ 4653556 w 4723534"/>
              <a:gd name="connsiteY2966" fmla="*/ 6153870 h 6858000"/>
              <a:gd name="connsiteX2967" fmla="*/ 4697642 w 4723534"/>
              <a:gd name="connsiteY2967" fmla="*/ 6140179 h 6858000"/>
              <a:gd name="connsiteX2968" fmla="*/ 4723534 w 4723534"/>
              <a:gd name="connsiteY2968" fmla="*/ 6134321 h 6858000"/>
              <a:gd name="connsiteX2969" fmla="*/ 4723534 w 4723534"/>
              <a:gd name="connsiteY2969" fmla="*/ 6858000 h 6858000"/>
              <a:gd name="connsiteX2970" fmla="*/ 1733020 w 4723534"/>
              <a:gd name="connsiteY2970" fmla="*/ 6858000 h 6858000"/>
              <a:gd name="connsiteX2971" fmla="*/ 1622264 w 4723534"/>
              <a:gd name="connsiteY2971" fmla="*/ 6769480 h 6858000"/>
              <a:gd name="connsiteX2972" fmla="*/ 1446345 w 4723534"/>
              <a:gd name="connsiteY2972" fmla="*/ 6620355 h 6858000"/>
              <a:gd name="connsiteX2973" fmla="*/ 1021180 w 4723534"/>
              <a:gd name="connsiteY2973" fmla="*/ 6222127 h 6858000"/>
              <a:gd name="connsiteX2974" fmla="*/ 994270 w 4723534"/>
              <a:gd name="connsiteY2974" fmla="*/ 6189838 h 6858000"/>
              <a:gd name="connsiteX2975" fmla="*/ 1002343 w 4723534"/>
              <a:gd name="connsiteY2975" fmla="*/ 6138714 h 6858000"/>
              <a:gd name="connsiteX2976" fmla="*/ 1040015 w 4723534"/>
              <a:gd name="connsiteY2976" fmla="*/ 6154859 h 6858000"/>
              <a:gd name="connsiteX2977" fmla="*/ 1255290 w 4723534"/>
              <a:gd name="connsiteY2977" fmla="*/ 6372807 h 6858000"/>
              <a:gd name="connsiteX2978" fmla="*/ 1301035 w 4723534"/>
              <a:gd name="connsiteY2978" fmla="*/ 6399714 h 6858000"/>
              <a:gd name="connsiteX2979" fmla="*/ 1311799 w 4723534"/>
              <a:gd name="connsiteY2979" fmla="*/ 6399714 h 6858000"/>
              <a:gd name="connsiteX2980" fmla="*/ 1306417 w 4723534"/>
              <a:gd name="connsiteY2980" fmla="*/ 6391643 h 6858000"/>
              <a:gd name="connsiteX2981" fmla="*/ 924306 w 4723534"/>
              <a:gd name="connsiteY2981" fmla="*/ 5969198 h 6858000"/>
              <a:gd name="connsiteX2982" fmla="*/ 811288 w 4723534"/>
              <a:gd name="connsiteY2982" fmla="*/ 5831971 h 6858000"/>
              <a:gd name="connsiteX2983" fmla="*/ 770924 w 4723534"/>
              <a:gd name="connsiteY2983" fmla="*/ 5805064 h 6858000"/>
              <a:gd name="connsiteX2984" fmla="*/ 894705 w 4723534"/>
              <a:gd name="connsiteY2984" fmla="*/ 6068755 h 6858000"/>
              <a:gd name="connsiteX2985" fmla="*/ 267721 w 4723534"/>
              <a:gd name="connsiteY2985" fmla="*/ 5019370 h 6858000"/>
              <a:gd name="connsiteX2986" fmla="*/ 326921 w 4723534"/>
              <a:gd name="connsiteY2986" fmla="*/ 5086639 h 6858000"/>
              <a:gd name="connsiteX2987" fmla="*/ 375357 w 4723534"/>
              <a:gd name="connsiteY2987" fmla="*/ 5167361 h 6858000"/>
              <a:gd name="connsiteX2988" fmla="*/ 493757 w 4723534"/>
              <a:gd name="connsiteY2988" fmla="*/ 5385309 h 6858000"/>
              <a:gd name="connsiteX2989" fmla="*/ 509903 w 4723534"/>
              <a:gd name="connsiteY2989" fmla="*/ 5377237 h 6858000"/>
              <a:gd name="connsiteX2990" fmla="*/ 386121 w 4723534"/>
              <a:gd name="connsiteY2990" fmla="*/ 5159289 h 6858000"/>
              <a:gd name="connsiteX2991" fmla="*/ 87429 w 4723534"/>
              <a:gd name="connsiteY2991" fmla="*/ 4255203 h 6858000"/>
              <a:gd name="connsiteX2992" fmla="*/ 146628 w 4723534"/>
              <a:gd name="connsiteY2992" fmla="*/ 2328641 h 6858000"/>
              <a:gd name="connsiteX2993" fmla="*/ 251574 w 4723534"/>
              <a:gd name="connsiteY2993" fmla="*/ 1973465 h 6858000"/>
              <a:gd name="connsiteX2994" fmla="*/ 273102 w 4723534"/>
              <a:gd name="connsiteY2994" fmla="*/ 1946557 h 6858000"/>
              <a:gd name="connsiteX2995" fmla="*/ 281175 w 4723534"/>
              <a:gd name="connsiteY2995" fmla="*/ 1965393 h 6858000"/>
              <a:gd name="connsiteX2996" fmla="*/ 65900 w 4723534"/>
              <a:gd name="connsiteY2996" fmla="*/ 3133169 h 6858000"/>
              <a:gd name="connsiteX2997" fmla="*/ 76665 w 4723534"/>
              <a:gd name="connsiteY2997" fmla="*/ 3754727 h 6858000"/>
              <a:gd name="connsiteX2998" fmla="*/ 79356 w 4723534"/>
              <a:gd name="connsiteY2998" fmla="*/ 3830068 h 6858000"/>
              <a:gd name="connsiteX2999" fmla="*/ 95501 w 4723534"/>
              <a:gd name="connsiteY2999" fmla="*/ 3862357 h 6858000"/>
              <a:gd name="connsiteX3000" fmla="*/ 117029 w 4723534"/>
              <a:gd name="connsiteY3000" fmla="*/ 3827377 h 6858000"/>
              <a:gd name="connsiteX3001" fmla="*/ 95501 w 4723534"/>
              <a:gd name="connsiteY3001" fmla="*/ 3534088 h 6858000"/>
              <a:gd name="connsiteX3002" fmla="*/ 711722 w 4723534"/>
              <a:gd name="connsiteY3002" fmla="*/ 1290020 h 6858000"/>
              <a:gd name="connsiteX3003" fmla="*/ 722486 w 4723534"/>
              <a:gd name="connsiteY3003" fmla="*/ 1273875 h 6858000"/>
              <a:gd name="connsiteX3004" fmla="*/ 741323 w 4723534"/>
              <a:gd name="connsiteY3004" fmla="*/ 1268493 h 6858000"/>
              <a:gd name="connsiteX3005" fmla="*/ 671359 w 4723534"/>
              <a:gd name="connsiteY3005" fmla="*/ 1411102 h 6858000"/>
              <a:gd name="connsiteX3006" fmla="*/ 238121 w 4723534"/>
              <a:gd name="connsiteY3006" fmla="*/ 2506229 h 6858000"/>
              <a:gd name="connsiteX3007" fmla="*/ 219284 w 4723534"/>
              <a:gd name="connsiteY3007" fmla="*/ 2638075 h 6858000"/>
              <a:gd name="connsiteX3008" fmla="*/ 230049 w 4723534"/>
              <a:gd name="connsiteY3008" fmla="*/ 2667673 h 6858000"/>
              <a:gd name="connsiteX3009" fmla="*/ 259647 w 4723534"/>
              <a:gd name="connsiteY3009" fmla="*/ 2648838 h 6858000"/>
              <a:gd name="connsiteX3010" fmla="*/ 289247 w 4723534"/>
              <a:gd name="connsiteY3010" fmla="*/ 2608477 h 6858000"/>
              <a:gd name="connsiteX3011" fmla="*/ 240811 w 4723534"/>
              <a:gd name="connsiteY3011" fmla="*/ 3528707 h 6858000"/>
              <a:gd name="connsiteX3012" fmla="*/ 256956 w 4723534"/>
              <a:gd name="connsiteY3012" fmla="*/ 3674006 h 6858000"/>
              <a:gd name="connsiteX3013" fmla="*/ 251574 w 4723534"/>
              <a:gd name="connsiteY3013" fmla="*/ 3528707 h 6858000"/>
              <a:gd name="connsiteX3014" fmla="*/ 302703 w 4723534"/>
              <a:gd name="connsiteY3014" fmla="*/ 2764539 h 6858000"/>
              <a:gd name="connsiteX3015" fmla="*/ 789760 w 4723534"/>
              <a:gd name="connsiteY3015" fmla="*/ 1427247 h 6858000"/>
              <a:gd name="connsiteX3016" fmla="*/ 811288 w 4723534"/>
              <a:gd name="connsiteY3016" fmla="*/ 1411102 h 6858000"/>
              <a:gd name="connsiteX3017" fmla="*/ 329611 w 4723534"/>
              <a:gd name="connsiteY3017" fmla="*/ 3267706 h 6858000"/>
              <a:gd name="connsiteX3018" fmla="*/ 353829 w 4723534"/>
              <a:gd name="connsiteY3018" fmla="*/ 3017468 h 6858000"/>
              <a:gd name="connsiteX3019" fmla="*/ 480303 w 4723534"/>
              <a:gd name="connsiteY3019" fmla="*/ 2377074 h 6858000"/>
              <a:gd name="connsiteX3020" fmla="*/ 536812 w 4723534"/>
              <a:gd name="connsiteY3020" fmla="*/ 2148363 h 6858000"/>
              <a:gd name="connsiteX3021" fmla="*/ 579867 w 4723534"/>
              <a:gd name="connsiteY3021" fmla="*/ 2126836 h 6858000"/>
              <a:gd name="connsiteX3022" fmla="*/ 604086 w 4723534"/>
              <a:gd name="connsiteY3022" fmla="*/ 2108002 h 6858000"/>
              <a:gd name="connsiteX3023" fmla="*/ 878561 w 4723534"/>
              <a:gd name="connsiteY3023" fmla="*/ 1516040 h 6858000"/>
              <a:gd name="connsiteX3024" fmla="*/ 916234 w 4723534"/>
              <a:gd name="connsiteY3024" fmla="*/ 1486443 h 6858000"/>
              <a:gd name="connsiteX3025" fmla="*/ 921615 w 4723534"/>
              <a:gd name="connsiteY3025" fmla="*/ 1537567 h 6858000"/>
              <a:gd name="connsiteX3026" fmla="*/ 813979 w 4723534"/>
              <a:gd name="connsiteY3026" fmla="*/ 1747443 h 6858000"/>
              <a:gd name="connsiteX3027" fmla="*/ 811288 w 4723534"/>
              <a:gd name="connsiteY3027" fmla="*/ 1763588 h 6858000"/>
              <a:gd name="connsiteX3028" fmla="*/ 822051 w 4723534"/>
              <a:gd name="connsiteY3028" fmla="*/ 1755515 h 6858000"/>
              <a:gd name="connsiteX3029" fmla="*/ 916234 w 4723534"/>
              <a:gd name="connsiteY3029" fmla="*/ 1664031 h 6858000"/>
              <a:gd name="connsiteX3030" fmla="*/ 1408672 w 4723534"/>
              <a:gd name="connsiteY3030" fmla="*/ 961751 h 6858000"/>
              <a:gd name="connsiteX3031" fmla="*/ 1849984 w 4723534"/>
              <a:gd name="connsiteY3031" fmla="*/ 576976 h 6858000"/>
              <a:gd name="connsiteX3032" fmla="*/ 1876892 w 4723534"/>
              <a:gd name="connsiteY3032" fmla="*/ 560831 h 6858000"/>
              <a:gd name="connsiteX3033" fmla="*/ 4112604 w 4723534"/>
              <a:gd name="connsiteY3033" fmla="*/ 489706 h 6858000"/>
              <a:gd name="connsiteX3034" fmla="*/ 4596509 w 4723534"/>
              <a:gd name="connsiteY3034" fmla="*/ 566835 h 6858000"/>
              <a:gd name="connsiteX3035" fmla="*/ 4640121 w 4723534"/>
              <a:gd name="connsiteY3035" fmla="*/ 600103 h 6858000"/>
              <a:gd name="connsiteX3036" fmla="*/ 4657014 w 4723534"/>
              <a:gd name="connsiteY3036" fmla="*/ 612717 h 6858000"/>
              <a:gd name="connsiteX3037" fmla="*/ 4723534 w 4723534"/>
              <a:gd name="connsiteY3037" fmla="*/ 630795 h 6858000"/>
              <a:gd name="connsiteX3038" fmla="*/ 4723534 w 4723534"/>
              <a:gd name="connsiteY3038" fmla="*/ 657770 h 6858000"/>
              <a:gd name="connsiteX3039" fmla="*/ 4675727 w 4723534"/>
              <a:gd name="connsiteY3039" fmla="*/ 645728 h 6858000"/>
              <a:gd name="connsiteX3040" fmla="*/ 4528741 w 4723534"/>
              <a:gd name="connsiteY3040" fmla="*/ 619842 h 6858000"/>
              <a:gd name="connsiteX3041" fmla="*/ 3716648 w 4723534"/>
              <a:gd name="connsiteY3041" fmla="*/ 568249 h 6858000"/>
              <a:gd name="connsiteX3042" fmla="*/ 3612199 w 4723534"/>
              <a:gd name="connsiteY3042" fmla="*/ 582452 h 6858000"/>
              <a:gd name="connsiteX3043" fmla="*/ 3645435 w 4723534"/>
              <a:gd name="connsiteY3043" fmla="*/ 595629 h 6858000"/>
              <a:gd name="connsiteX3044" fmla="*/ 4335789 w 4723534"/>
              <a:gd name="connsiteY3044" fmla="*/ 618481 h 6858000"/>
              <a:gd name="connsiteX3045" fmla="*/ 4369439 w 4723534"/>
              <a:gd name="connsiteY3045" fmla="*/ 633599 h 6858000"/>
              <a:gd name="connsiteX3046" fmla="*/ 4330367 w 4723534"/>
              <a:gd name="connsiteY3046" fmla="*/ 650057 h 6858000"/>
              <a:gd name="connsiteX3047" fmla="*/ 4109450 w 4723534"/>
              <a:gd name="connsiteY3047" fmla="*/ 622223 h 6858000"/>
              <a:gd name="connsiteX3048" fmla="*/ 3144894 w 4723534"/>
              <a:gd name="connsiteY3048" fmla="*/ 720819 h 6858000"/>
              <a:gd name="connsiteX3049" fmla="*/ 2449900 w 4723534"/>
              <a:gd name="connsiteY3049" fmla="*/ 1027476 h 6858000"/>
              <a:gd name="connsiteX3050" fmla="*/ 2308845 w 4723534"/>
              <a:gd name="connsiteY3050" fmla="*/ 1098169 h 6858000"/>
              <a:gd name="connsiteX3051" fmla="*/ 3399136 w 4723534"/>
              <a:gd name="connsiteY3051" fmla="*/ 619861 h 6858000"/>
              <a:gd name="connsiteX3052" fmla="*/ 3330855 w 4723534"/>
              <a:gd name="connsiteY3052" fmla="*/ 604030 h 6858000"/>
              <a:gd name="connsiteX3053" fmla="*/ 3520230 w 4723534"/>
              <a:gd name="connsiteY3053" fmla="*/ 569654 h 6858000"/>
              <a:gd name="connsiteX3054" fmla="*/ 3790217 w 4723534"/>
              <a:gd name="connsiteY3054" fmla="*/ 542392 h 6858000"/>
              <a:gd name="connsiteX3055" fmla="*/ 3810723 w 4723534"/>
              <a:gd name="connsiteY3055" fmla="*/ 533954 h 6858000"/>
              <a:gd name="connsiteX3056" fmla="*/ 3790368 w 4723534"/>
              <a:gd name="connsiteY3056" fmla="*/ 524109 h 6858000"/>
              <a:gd name="connsiteX3057" fmla="*/ 3455830 w 4723534"/>
              <a:gd name="connsiteY3057" fmla="*/ 552995 h 6858000"/>
              <a:gd name="connsiteX3058" fmla="*/ 3373410 w 4723534"/>
              <a:gd name="connsiteY3058" fmla="*/ 556409 h 6858000"/>
              <a:gd name="connsiteX3059" fmla="*/ 3041191 w 4723534"/>
              <a:gd name="connsiteY3059" fmla="*/ 643608 h 6858000"/>
              <a:gd name="connsiteX3060" fmla="*/ 2341622 w 4723534"/>
              <a:gd name="connsiteY3060" fmla="*/ 957326 h 6858000"/>
              <a:gd name="connsiteX3061" fmla="*/ 1953599 w 4723534"/>
              <a:gd name="connsiteY3061" fmla="*/ 1238958 h 6858000"/>
              <a:gd name="connsiteX3062" fmla="*/ 1914658 w 4723534"/>
              <a:gd name="connsiteY3062" fmla="*/ 1265528 h 6858000"/>
              <a:gd name="connsiteX3063" fmla="*/ 1953768 w 4723534"/>
              <a:gd name="connsiteY3063" fmla="*/ 1192281 h 6858000"/>
              <a:gd name="connsiteX3064" fmla="*/ 2273195 w 4723534"/>
              <a:gd name="connsiteY3064" fmla="*/ 959778 h 6858000"/>
              <a:gd name="connsiteX3065" fmla="*/ 3429259 w 4723534"/>
              <a:gd name="connsiteY3065" fmla="*/ 514058 h 6858000"/>
              <a:gd name="connsiteX3066" fmla="*/ 3947467 w 4723534"/>
              <a:gd name="connsiteY3066" fmla="*/ 490544 h 6858000"/>
              <a:gd name="connsiteX3067" fmla="*/ 4112604 w 4723534"/>
              <a:gd name="connsiteY3067" fmla="*/ 489706 h 6858000"/>
              <a:gd name="connsiteX3068" fmla="*/ 3989439 w 4723534"/>
              <a:gd name="connsiteY3068" fmla="*/ 394434 h 6858000"/>
              <a:gd name="connsiteX3069" fmla="*/ 4081738 w 4723534"/>
              <a:gd name="connsiteY3069" fmla="*/ 396538 h 6858000"/>
              <a:gd name="connsiteX3070" fmla="*/ 4080500 w 4723534"/>
              <a:gd name="connsiteY3070" fmla="*/ 396329 h 6858000"/>
              <a:gd name="connsiteX3071" fmla="*/ 4071877 w 4723534"/>
              <a:gd name="connsiteY3071" fmla="*/ 395619 h 6858000"/>
              <a:gd name="connsiteX3072" fmla="*/ 3502109 w 4723534"/>
              <a:gd name="connsiteY3072" fmla="*/ 0 h 6858000"/>
              <a:gd name="connsiteX3073" fmla="*/ 4589616 w 4723534"/>
              <a:gd name="connsiteY3073" fmla="*/ 0 h 6858000"/>
              <a:gd name="connsiteX3074" fmla="*/ 4634080 w 4723534"/>
              <a:gd name="connsiteY3074" fmla="*/ 6163 h 6858000"/>
              <a:gd name="connsiteX3075" fmla="*/ 4723534 w 4723534"/>
              <a:gd name="connsiteY3075" fmla="*/ 23205 h 6858000"/>
              <a:gd name="connsiteX3076" fmla="*/ 4723534 w 4723534"/>
              <a:gd name="connsiteY3076" fmla="*/ 572040 h 6858000"/>
              <a:gd name="connsiteX3077" fmla="*/ 4578697 w 4723534"/>
              <a:gd name="connsiteY3077" fmla="*/ 526471 h 6858000"/>
              <a:gd name="connsiteX3078" fmla="*/ 4427845 w 4723534"/>
              <a:gd name="connsiteY3078" fmla="*/ 489308 h 6858000"/>
              <a:gd name="connsiteX3079" fmla="*/ 4310509 w 4723534"/>
              <a:gd name="connsiteY3079" fmla="*/ 471335 h 6858000"/>
              <a:gd name="connsiteX3080" fmla="*/ 4176892 w 4723534"/>
              <a:gd name="connsiteY3080" fmla="*/ 462604 h 6858000"/>
              <a:gd name="connsiteX3081" fmla="*/ 3954287 w 4723534"/>
              <a:gd name="connsiteY3081" fmla="*/ 461274 h 6858000"/>
              <a:gd name="connsiteX3082" fmla="*/ 3706721 w 4723534"/>
              <a:gd name="connsiteY3082" fmla="*/ 469347 h 6858000"/>
              <a:gd name="connsiteX3083" fmla="*/ 3819638 w 4723534"/>
              <a:gd name="connsiteY3083" fmla="*/ 441228 h 6858000"/>
              <a:gd name="connsiteX3084" fmla="*/ 3678438 w 4723534"/>
              <a:gd name="connsiteY3084" fmla="*/ 446944 h 6858000"/>
              <a:gd name="connsiteX3085" fmla="*/ 3428450 w 4723534"/>
              <a:gd name="connsiteY3085" fmla="*/ 481785 h 6858000"/>
              <a:gd name="connsiteX3086" fmla="*/ 2876370 w 4723534"/>
              <a:gd name="connsiteY3086" fmla="*/ 622042 h 6858000"/>
              <a:gd name="connsiteX3087" fmla="*/ 2659974 w 4723534"/>
              <a:gd name="connsiteY3087" fmla="*/ 672328 h 6858000"/>
              <a:gd name="connsiteX3088" fmla="*/ 3002779 w 4723534"/>
              <a:gd name="connsiteY3088" fmla="*/ 546873 h 6858000"/>
              <a:gd name="connsiteX3089" fmla="*/ 3243522 w 4723534"/>
              <a:gd name="connsiteY3089" fmla="*/ 482631 h 6858000"/>
              <a:gd name="connsiteX3090" fmla="*/ 3245900 w 4723534"/>
              <a:gd name="connsiteY3090" fmla="*/ 478428 h 6858000"/>
              <a:gd name="connsiteX3091" fmla="*/ 3260028 w 4723534"/>
              <a:gd name="connsiteY3091" fmla="*/ 466656 h 6858000"/>
              <a:gd name="connsiteX3092" fmla="*/ 3251955 w 4723534"/>
              <a:gd name="connsiteY3092" fmla="*/ 461274 h 6858000"/>
              <a:gd name="connsiteX3093" fmla="*/ 3098571 w 4723534"/>
              <a:gd name="connsiteY3093" fmla="*/ 490872 h 6858000"/>
              <a:gd name="connsiteX3094" fmla="*/ 2651879 w 4723534"/>
              <a:gd name="connsiteY3094" fmla="*/ 673842 h 6858000"/>
              <a:gd name="connsiteX3095" fmla="*/ 2549624 w 4723534"/>
              <a:gd name="connsiteY3095" fmla="*/ 692677 h 6858000"/>
              <a:gd name="connsiteX3096" fmla="*/ 2455442 w 4723534"/>
              <a:gd name="connsiteY3096" fmla="*/ 727656 h 6858000"/>
              <a:gd name="connsiteX3097" fmla="*/ 2291295 w 4723534"/>
              <a:gd name="connsiteY3097" fmla="*/ 751874 h 6858000"/>
              <a:gd name="connsiteX3098" fmla="*/ 3763231 w 4723534"/>
              <a:gd name="connsiteY3098" fmla="*/ 200274 h 6858000"/>
              <a:gd name="connsiteX3099" fmla="*/ 2579224 w 4723534"/>
              <a:gd name="connsiteY3099" fmla="*/ 507017 h 6858000"/>
              <a:gd name="connsiteX3100" fmla="*/ 3604465 w 4723534"/>
              <a:gd name="connsiteY3100" fmla="*/ 146459 h 6858000"/>
              <a:gd name="connsiteX3101" fmla="*/ 4702363 w 4723534"/>
              <a:gd name="connsiteY3101" fmla="*/ 165295 h 6858000"/>
              <a:gd name="connsiteX3102" fmla="*/ 4632399 w 4723534"/>
              <a:gd name="connsiteY3102" fmla="*/ 133006 h 6858000"/>
              <a:gd name="connsiteX3103" fmla="*/ 3854723 w 4723534"/>
              <a:gd name="connsiteY3103" fmla="*/ 89954 h 6858000"/>
              <a:gd name="connsiteX3104" fmla="*/ 3763231 w 4723534"/>
              <a:gd name="connsiteY3104" fmla="*/ 76501 h 6858000"/>
              <a:gd name="connsiteX3105" fmla="*/ 3728249 w 4723534"/>
              <a:gd name="connsiteY3105" fmla="*/ 73810 h 6858000"/>
              <a:gd name="connsiteX3106" fmla="*/ 3356901 w 4723534"/>
              <a:gd name="connsiteY3106" fmla="*/ 157222 h 6858000"/>
              <a:gd name="connsiteX3107" fmla="*/ 2633042 w 4723534"/>
              <a:gd name="connsiteY3107" fmla="*/ 383243 h 6858000"/>
              <a:gd name="connsiteX3108" fmla="*/ 2565769 w 4723534"/>
              <a:gd name="connsiteY3108" fmla="*/ 396697 h 6858000"/>
              <a:gd name="connsiteX3109" fmla="*/ 3141627 w 4723534"/>
              <a:gd name="connsiteY3109" fmla="*/ 151840 h 6858000"/>
              <a:gd name="connsiteX3110" fmla="*/ 2756825 w 4723534"/>
              <a:gd name="connsiteY3110" fmla="*/ 229872 h 6858000"/>
              <a:gd name="connsiteX3111" fmla="*/ 2861770 w 4723534"/>
              <a:gd name="connsiteY3111" fmla="*/ 170676 h 6858000"/>
              <a:gd name="connsiteX3112" fmla="*/ 3120100 w 4723534"/>
              <a:gd name="connsiteY3112" fmla="*/ 103408 h 6858000"/>
              <a:gd name="connsiteX3113" fmla="*/ 3319228 w 4723534"/>
              <a:gd name="connsiteY3113" fmla="*/ 76501 h 6858000"/>
              <a:gd name="connsiteX3114" fmla="*/ 3399956 w 4723534"/>
              <a:gd name="connsiteY3114" fmla="*/ 33449 h 6858000"/>
              <a:gd name="connsiteX3115" fmla="*/ 3456465 w 4723534"/>
              <a:gd name="connsiteY3115" fmla="*/ 6542 h 6858000"/>
              <a:gd name="connsiteX3116" fmla="*/ 2942330 w 4723534"/>
              <a:gd name="connsiteY3116" fmla="*/ 0 h 6858000"/>
              <a:gd name="connsiteX3117" fmla="*/ 3174123 w 4723534"/>
              <a:gd name="connsiteY3117" fmla="*/ 0 h 6858000"/>
              <a:gd name="connsiteX3118" fmla="*/ 3100717 w 4723534"/>
              <a:gd name="connsiteY3118" fmla="*/ 23190 h 6858000"/>
              <a:gd name="connsiteX3119" fmla="*/ 3012463 w 4723534"/>
              <a:gd name="connsiteY3119" fmla="*/ 63047 h 6858000"/>
              <a:gd name="connsiteX3120" fmla="*/ 2439295 w 4723534"/>
              <a:gd name="connsiteY3120" fmla="*/ 291759 h 6858000"/>
              <a:gd name="connsiteX3121" fmla="*/ 2380096 w 4723534"/>
              <a:gd name="connsiteY3121" fmla="*/ 291759 h 6858000"/>
              <a:gd name="connsiteX3122" fmla="*/ 2396241 w 4723534"/>
              <a:gd name="connsiteY3122" fmla="*/ 229872 h 6858000"/>
              <a:gd name="connsiteX3123" fmla="*/ 2452751 w 4723534"/>
              <a:gd name="connsiteY3123" fmla="*/ 189511 h 6858000"/>
              <a:gd name="connsiteX3124" fmla="*/ 2834861 w 4723534"/>
              <a:gd name="connsiteY3124" fmla="*/ 39503 h 6858000"/>
              <a:gd name="connsiteX3125" fmla="*/ 2576296 w 4723534"/>
              <a:gd name="connsiteY3125" fmla="*/ 0 h 6858000"/>
              <a:gd name="connsiteX3126" fmla="*/ 2746997 w 4723534"/>
              <a:gd name="connsiteY3126" fmla="*/ 0 h 6858000"/>
              <a:gd name="connsiteX3127" fmla="*/ 2705697 w 4723534"/>
              <a:gd name="connsiteY3127" fmla="*/ 14613 h 6858000"/>
              <a:gd name="connsiteX3128" fmla="*/ 2509260 w 4723534"/>
              <a:gd name="connsiteY3128" fmla="*/ 87263 h 6858000"/>
              <a:gd name="connsiteX3129" fmla="*/ 2476969 w 4723534"/>
              <a:gd name="connsiteY3129" fmla="*/ 89954 h 6858000"/>
              <a:gd name="connsiteX3130" fmla="*/ 2482350 w 4723534"/>
              <a:gd name="connsiteY3130" fmla="*/ 52283 h 6858000"/>
              <a:gd name="connsiteX3131" fmla="*/ 2565769 w 4723534"/>
              <a:gd name="connsiteY3131" fmla="*/ 38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Lst>
            <a:rect l="l" t="t" r="r" b="b"/>
            <a:pathLst>
              <a:path w="4723534" h="6858000">
                <a:moveTo>
                  <a:pt x="4044771" y="6093451"/>
                </a:moveTo>
                <a:lnTo>
                  <a:pt x="4045742" y="6095312"/>
                </a:lnTo>
                <a:lnTo>
                  <a:pt x="4035428" y="6095447"/>
                </a:lnTo>
                <a:cubicBezTo>
                  <a:pt x="4040099" y="6094449"/>
                  <a:pt x="4040099" y="6094449"/>
                  <a:pt x="4044771" y="6093451"/>
                </a:cubicBezTo>
                <a:close/>
                <a:moveTo>
                  <a:pt x="4313376" y="6001876"/>
                </a:moveTo>
                <a:cubicBezTo>
                  <a:pt x="4319045" y="6005548"/>
                  <a:pt x="4328387" y="6003552"/>
                  <a:pt x="4333057" y="6002555"/>
                </a:cubicBezTo>
                <a:cubicBezTo>
                  <a:pt x="4334056" y="6007226"/>
                  <a:pt x="4334056" y="6007226"/>
                  <a:pt x="4334056" y="6007226"/>
                </a:cubicBezTo>
                <a:cubicBezTo>
                  <a:pt x="4334056" y="6007226"/>
                  <a:pt x="4334056" y="6007226"/>
                  <a:pt x="4335053" y="6011898"/>
                </a:cubicBezTo>
                <a:cubicBezTo>
                  <a:pt x="4315371" y="6011217"/>
                  <a:pt x="4278005" y="6019202"/>
                  <a:pt x="4253651" y="6019520"/>
                </a:cubicBezTo>
                <a:cubicBezTo>
                  <a:pt x="4261995" y="6012854"/>
                  <a:pt x="4310701" y="6012216"/>
                  <a:pt x="4308706" y="6002875"/>
                </a:cubicBezTo>
                <a:close/>
                <a:moveTo>
                  <a:pt x="4371425" y="5999243"/>
                </a:moveTo>
                <a:lnTo>
                  <a:pt x="4381959" y="5999606"/>
                </a:lnTo>
                <a:lnTo>
                  <a:pt x="4343399" y="6005230"/>
                </a:lnTo>
                <a:cubicBezTo>
                  <a:pt x="4348069" y="6004231"/>
                  <a:pt x="4348069" y="6004231"/>
                  <a:pt x="4348069" y="6004231"/>
                </a:cubicBezTo>
                <a:cubicBezTo>
                  <a:pt x="4348069" y="6004231"/>
                  <a:pt x="4348069" y="6004231"/>
                  <a:pt x="4352740" y="6003234"/>
                </a:cubicBezTo>
                <a:cubicBezTo>
                  <a:pt x="4357411" y="6002237"/>
                  <a:pt x="4366753" y="6000241"/>
                  <a:pt x="4371425" y="5999243"/>
                </a:cubicBezTo>
                <a:close/>
                <a:moveTo>
                  <a:pt x="4723534" y="5994954"/>
                </a:moveTo>
                <a:lnTo>
                  <a:pt x="4723534" y="6009082"/>
                </a:lnTo>
                <a:lnTo>
                  <a:pt x="4720073" y="6010839"/>
                </a:lnTo>
                <a:cubicBezTo>
                  <a:pt x="4710272" y="6013544"/>
                  <a:pt x="4699512" y="6014622"/>
                  <a:pt x="4687335" y="6014782"/>
                </a:cubicBezTo>
                <a:cubicBezTo>
                  <a:pt x="4680987" y="6030790"/>
                  <a:pt x="4650965" y="6027436"/>
                  <a:pt x="4642621" y="6034102"/>
                </a:cubicBezTo>
                <a:cubicBezTo>
                  <a:pt x="4641623" y="6029431"/>
                  <a:pt x="4636952" y="6030429"/>
                  <a:pt x="4636952" y="6030429"/>
                </a:cubicBezTo>
                <a:cubicBezTo>
                  <a:pt x="4610921" y="6045759"/>
                  <a:pt x="4586569" y="6046077"/>
                  <a:pt x="4563214" y="6051067"/>
                </a:cubicBezTo>
                <a:cubicBezTo>
                  <a:pt x="4558541" y="6052066"/>
                  <a:pt x="4553871" y="6053063"/>
                  <a:pt x="4553871" y="6053063"/>
                </a:cubicBezTo>
                <a:cubicBezTo>
                  <a:pt x="4552873" y="6048393"/>
                  <a:pt x="4552873" y="6048393"/>
                  <a:pt x="4552873" y="6048393"/>
                </a:cubicBezTo>
                <a:cubicBezTo>
                  <a:pt x="4551875" y="6043722"/>
                  <a:pt x="4547205" y="6044719"/>
                  <a:pt x="4547205" y="6044719"/>
                </a:cubicBezTo>
                <a:cubicBezTo>
                  <a:pt x="4542534" y="6045718"/>
                  <a:pt x="4543531" y="6050388"/>
                  <a:pt x="4543531" y="6050388"/>
                </a:cubicBezTo>
                <a:cubicBezTo>
                  <a:pt x="4528521" y="6048711"/>
                  <a:pt x="4517502" y="6065717"/>
                  <a:pt x="4494145" y="6070708"/>
                </a:cubicBezTo>
                <a:cubicBezTo>
                  <a:pt x="4511832" y="6062045"/>
                  <a:pt x="4481809" y="6058690"/>
                  <a:pt x="4478137" y="6064359"/>
                </a:cubicBezTo>
                <a:cubicBezTo>
                  <a:pt x="4487478" y="6062363"/>
                  <a:pt x="4488477" y="6067034"/>
                  <a:pt x="4479134" y="6069030"/>
                </a:cubicBezTo>
                <a:cubicBezTo>
                  <a:pt x="4482808" y="6063362"/>
                  <a:pt x="4464125" y="6067353"/>
                  <a:pt x="4459453" y="6068351"/>
                </a:cubicBezTo>
                <a:cubicBezTo>
                  <a:pt x="4461447" y="6077694"/>
                  <a:pt x="4450111" y="6070346"/>
                  <a:pt x="4432425" y="6079010"/>
                </a:cubicBezTo>
                <a:cubicBezTo>
                  <a:pt x="4444441" y="6066673"/>
                  <a:pt x="4417414" y="6077333"/>
                  <a:pt x="4404399" y="6084998"/>
                </a:cubicBezTo>
                <a:cubicBezTo>
                  <a:pt x="4399727" y="6085995"/>
                  <a:pt x="4399727" y="6085995"/>
                  <a:pt x="4394059" y="6082323"/>
                </a:cubicBezTo>
                <a:cubicBezTo>
                  <a:pt x="4389386" y="6083320"/>
                  <a:pt x="4384716" y="6084319"/>
                  <a:pt x="4379047" y="6080645"/>
                </a:cubicBezTo>
                <a:cubicBezTo>
                  <a:pt x="4379047" y="6080645"/>
                  <a:pt x="4374376" y="6081644"/>
                  <a:pt x="4374376" y="6081644"/>
                </a:cubicBezTo>
                <a:cubicBezTo>
                  <a:pt x="4345352" y="6082961"/>
                  <a:pt x="4318323" y="6093619"/>
                  <a:pt x="4292971" y="6089266"/>
                </a:cubicBezTo>
                <a:cubicBezTo>
                  <a:pt x="4266943" y="6104597"/>
                  <a:pt x="4215243" y="6091221"/>
                  <a:pt x="4193882" y="6105553"/>
                </a:cubicBezTo>
                <a:cubicBezTo>
                  <a:pt x="4189212" y="6106550"/>
                  <a:pt x="4189212" y="6106550"/>
                  <a:pt x="4184541" y="6107549"/>
                </a:cubicBezTo>
                <a:cubicBezTo>
                  <a:pt x="4183543" y="6102876"/>
                  <a:pt x="4183543" y="6102876"/>
                  <a:pt x="4178872" y="6103875"/>
                </a:cubicBezTo>
                <a:cubicBezTo>
                  <a:pt x="4178872" y="6103875"/>
                  <a:pt x="4174201" y="6104874"/>
                  <a:pt x="4174201" y="6104874"/>
                </a:cubicBezTo>
                <a:cubicBezTo>
                  <a:pt x="4168532" y="6101200"/>
                  <a:pt x="4149847" y="6105192"/>
                  <a:pt x="4146175" y="6110861"/>
                </a:cubicBezTo>
                <a:cubicBezTo>
                  <a:pt x="4146175" y="6110861"/>
                  <a:pt x="4141503" y="6111859"/>
                  <a:pt x="4141503" y="6111859"/>
                </a:cubicBezTo>
                <a:cubicBezTo>
                  <a:pt x="4135835" y="6108185"/>
                  <a:pt x="4135835" y="6108185"/>
                  <a:pt x="4135835" y="6108185"/>
                </a:cubicBezTo>
                <a:cubicBezTo>
                  <a:pt x="4131163" y="6109183"/>
                  <a:pt x="4131163" y="6109183"/>
                  <a:pt x="4131163" y="6109183"/>
                </a:cubicBezTo>
                <a:cubicBezTo>
                  <a:pt x="4117151" y="6112178"/>
                  <a:pt x="4102139" y="6110500"/>
                  <a:pt x="4092798" y="6112497"/>
                </a:cubicBezTo>
                <a:cubicBezTo>
                  <a:pt x="4092798" y="6112497"/>
                  <a:pt x="4087129" y="6108823"/>
                  <a:pt x="4082458" y="6109821"/>
                </a:cubicBezTo>
                <a:cubicBezTo>
                  <a:pt x="4083455" y="6114492"/>
                  <a:pt x="4058104" y="6110139"/>
                  <a:pt x="4052435" y="6106468"/>
                </a:cubicBezTo>
                <a:cubicBezTo>
                  <a:pt x="4053433" y="6111138"/>
                  <a:pt x="4053433" y="6111138"/>
                  <a:pt x="4053433" y="6111138"/>
                </a:cubicBezTo>
                <a:cubicBezTo>
                  <a:pt x="4048763" y="6112135"/>
                  <a:pt x="4048763" y="6112135"/>
                  <a:pt x="4043093" y="6108462"/>
                </a:cubicBezTo>
                <a:cubicBezTo>
                  <a:pt x="4050100" y="6106966"/>
                  <a:pt x="4051017" y="6105549"/>
                  <a:pt x="4049935" y="6103338"/>
                </a:cubicBezTo>
                <a:lnTo>
                  <a:pt x="4045742" y="6095312"/>
                </a:lnTo>
                <a:lnTo>
                  <a:pt x="4059782" y="6095129"/>
                </a:lnTo>
                <a:cubicBezTo>
                  <a:pt x="4093477" y="6092815"/>
                  <a:pt x="4160866" y="6088185"/>
                  <a:pt x="4208575" y="6082877"/>
                </a:cubicBezTo>
                <a:cubicBezTo>
                  <a:pt x="4337687" y="6069945"/>
                  <a:pt x="4461129" y="6053340"/>
                  <a:pt x="4574233" y="6034059"/>
                </a:cubicBezTo>
                <a:cubicBezTo>
                  <a:pt x="4590921" y="6020727"/>
                  <a:pt x="4639627" y="6020089"/>
                  <a:pt x="4653639" y="6017096"/>
                </a:cubicBezTo>
                <a:cubicBezTo>
                  <a:pt x="4653639" y="6017096"/>
                  <a:pt x="4661985" y="6010429"/>
                  <a:pt x="4666657" y="6009430"/>
                </a:cubicBezTo>
                <a:cubicBezTo>
                  <a:pt x="4666657" y="6009430"/>
                  <a:pt x="4666657" y="6009430"/>
                  <a:pt x="4671326" y="6008432"/>
                </a:cubicBezTo>
                <a:cubicBezTo>
                  <a:pt x="4671326" y="6008432"/>
                  <a:pt x="4671326" y="6008432"/>
                  <a:pt x="4680669" y="6006436"/>
                </a:cubicBezTo>
                <a:close/>
                <a:moveTo>
                  <a:pt x="4434660" y="5991919"/>
                </a:moveTo>
                <a:lnTo>
                  <a:pt x="4395777" y="5998924"/>
                </a:lnTo>
                <a:cubicBezTo>
                  <a:pt x="4395777" y="5998924"/>
                  <a:pt x="4395777" y="5998924"/>
                  <a:pt x="4391107" y="5999922"/>
                </a:cubicBezTo>
                <a:lnTo>
                  <a:pt x="4381959" y="5999606"/>
                </a:lnTo>
                <a:close/>
                <a:moveTo>
                  <a:pt x="2418715" y="5683798"/>
                </a:moveTo>
                <a:lnTo>
                  <a:pt x="2423109" y="5687744"/>
                </a:lnTo>
                <a:lnTo>
                  <a:pt x="2419712" y="5688470"/>
                </a:lnTo>
                <a:cubicBezTo>
                  <a:pt x="2419712" y="5688470"/>
                  <a:pt x="2419712" y="5688470"/>
                  <a:pt x="2418715" y="5683798"/>
                </a:cubicBezTo>
                <a:close/>
                <a:moveTo>
                  <a:pt x="4512474" y="5165146"/>
                </a:moveTo>
                <a:lnTo>
                  <a:pt x="4513179" y="5165335"/>
                </a:lnTo>
                <a:lnTo>
                  <a:pt x="4508315" y="5167547"/>
                </a:lnTo>
                <a:cubicBezTo>
                  <a:pt x="4508315" y="5167547"/>
                  <a:pt x="4512474" y="5165146"/>
                  <a:pt x="4512474" y="5165146"/>
                </a:cubicBezTo>
                <a:close/>
                <a:moveTo>
                  <a:pt x="4373541" y="5128612"/>
                </a:moveTo>
                <a:lnTo>
                  <a:pt x="4362165" y="5131201"/>
                </a:lnTo>
                <a:lnTo>
                  <a:pt x="4370545" y="5130631"/>
                </a:lnTo>
                <a:close/>
                <a:moveTo>
                  <a:pt x="3626785" y="5124711"/>
                </a:moveTo>
                <a:cubicBezTo>
                  <a:pt x="3633346" y="5126470"/>
                  <a:pt x="3636626" y="5127349"/>
                  <a:pt x="3639907" y="5128227"/>
                </a:cubicBezTo>
                <a:cubicBezTo>
                  <a:pt x="3635747" y="5130630"/>
                  <a:pt x="3632467" y="5129750"/>
                  <a:pt x="3629186" y="5128871"/>
                </a:cubicBezTo>
                <a:cubicBezTo>
                  <a:pt x="3629186" y="5128871"/>
                  <a:pt x="3629186" y="5128871"/>
                  <a:pt x="3625905" y="5127992"/>
                </a:cubicBezTo>
                <a:cubicBezTo>
                  <a:pt x="3622627" y="5127114"/>
                  <a:pt x="3622627" y="5127114"/>
                  <a:pt x="3622627" y="5127114"/>
                </a:cubicBezTo>
                <a:lnTo>
                  <a:pt x="3619346" y="5126234"/>
                </a:lnTo>
                <a:cubicBezTo>
                  <a:pt x="3619346" y="5126234"/>
                  <a:pt x="3622627" y="5127114"/>
                  <a:pt x="3626785" y="5124711"/>
                </a:cubicBezTo>
                <a:close/>
                <a:moveTo>
                  <a:pt x="3360612" y="5081517"/>
                </a:moveTo>
                <a:cubicBezTo>
                  <a:pt x="3363892" y="5082396"/>
                  <a:pt x="3363892" y="5082396"/>
                  <a:pt x="3363892" y="5082396"/>
                </a:cubicBezTo>
                <a:cubicBezTo>
                  <a:pt x="3360612" y="5081517"/>
                  <a:pt x="3359734" y="5084797"/>
                  <a:pt x="3359734" y="5084797"/>
                </a:cubicBezTo>
                <a:cubicBezTo>
                  <a:pt x="3360612" y="5081517"/>
                  <a:pt x="3360612" y="5081517"/>
                  <a:pt x="3360612" y="5081517"/>
                </a:cubicBezTo>
                <a:close/>
                <a:moveTo>
                  <a:pt x="4723534" y="5077111"/>
                </a:moveTo>
                <a:lnTo>
                  <a:pt x="4723534" y="5079337"/>
                </a:lnTo>
                <a:lnTo>
                  <a:pt x="4721486" y="5080520"/>
                </a:lnTo>
                <a:close/>
                <a:moveTo>
                  <a:pt x="4722601" y="5063239"/>
                </a:moveTo>
                <a:cubicBezTo>
                  <a:pt x="4721722" y="5066520"/>
                  <a:pt x="4721722" y="5066520"/>
                  <a:pt x="4721722" y="5066520"/>
                </a:cubicBezTo>
                <a:cubicBezTo>
                  <a:pt x="4720843" y="5069800"/>
                  <a:pt x="4720843" y="5069800"/>
                  <a:pt x="4720843" y="5069800"/>
                </a:cubicBezTo>
                <a:lnTo>
                  <a:pt x="4723534" y="5068246"/>
                </a:lnTo>
                <a:lnTo>
                  <a:pt x="4723534" y="5073510"/>
                </a:lnTo>
                <a:lnTo>
                  <a:pt x="4722943" y="5073439"/>
                </a:lnTo>
                <a:cubicBezTo>
                  <a:pt x="4719524" y="5074721"/>
                  <a:pt x="4713285" y="5078323"/>
                  <a:pt x="4707487" y="5080284"/>
                </a:cubicBezTo>
                <a:cubicBezTo>
                  <a:pt x="4711646" y="5077883"/>
                  <a:pt x="4711646" y="5077883"/>
                  <a:pt x="4711646" y="5077883"/>
                </a:cubicBezTo>
                <a:cubicBezTo>
                  <a:pt x="4711646" y="5077883"/>
                  <a:pt x="4708366" y="5077005"/>
                  <a:pt x="4708366" y="5077005"/>
                </a:cubicBezTo>
                <a:cubicBezTo>
                  <a:pt x="4708366" y="5077005"/>
                  <a:pt x="4708366" y="5077005"/>
                  <a:pt x="4705085" y="5076124"/>
                </a:cubicBezTo>
                <a:cubicBezTo>
                  <a:pt x="4704207" y="5079404"/>
                  <a:pt x="4704207" y="5079404"/>
                  <a:pt x="4704207" y="5079404"/>
                </a:cubicBezTo>
                <a:cubicBezTo>
                  <a:pt x="4700046" y="5081805"/>
                  <a:pt x="4700046" y="5081805"/>
                  <a:pt x="4700046" y="5081805"/>
                </a:cubicBezTo>
                <a:cubicBezTo>
                  <a:pt x="4700927" y="5078525"/>
                  <a:pt x="4700927" y="5078525"/>
                  <a:pt x="4700927" y="5078525"/>
                </a:cubicBezTo>
                <a:cubicBezTo>
                  <a:pt x="4700927" y="5078525"/>
                  <a:pt x="4697647" y="5077647"/>
                  <a:pt x="4696767" y="5080927"/>
                </a:cubicBezTo>
                <a:cubicBezTo>
                  <a:pt x="4693487" y="5080048"/>
                  <a:pt x="4693487" y="5080048"/>
                  <a:pt x="4693487" y="5080048"/>
                </a:cubicBezTo>
                <a:cubicBezTo>
                  <a:pt x="4699404" y="5071086"/>
                  <a:pt x="4706843" y="5069563"/>
                  <a:pt x="4722601" y="5063239"/>
                </a:cubicBezTo>
                <a:close/>
                <a:moveTo>
                  <a:pt x="3200777" y="5049024"/>
                </a:moveTo>
                <a:lnTo>
                  <a:pt x="3203804" y="5050048"/>
                </a:lnTo>
                <a:cubicBezTo>
                  <a:pt x="3203804" y="5050048"/>
                  <a:pt x="3203804" y="5050048"/>
                  <a:pt x="3200523" y="5049169"/>
                </a:cubicBezTo>
                <a:close/>
                <a:moveTo>
                  <a:pt x="3219693" y="5047769"/>
                </a:moveTo>
                <a:cubicBezTo>
                  <a:pt x="3221616" y="5047130"/>
                  <a:pt x="3223933" y="5047092"/>
                  <a:pt x="3228523" y="5049640"/>
                </a:cubicBezTo>
                <a:cubicBezTo>
                  <a:pt x="3227645" y="5052921"/>
                  <a:pt x="3227645" y="5052921"/>
                  <a:pt x="3230924" y="5053799"/>
                </a:cubicBezTo>
                <a:cubicBezTo>
                  <a:pt x="3234205" y="5054678"/>
                  <a:pt x="3234205" y="5054678"/>
                  <a:pt x="3234205" y="5054678"/>
                </a:cubicBezTo>
                <a:cubicBezTo>
                  <a:pt x="3233325" y="5057959"/>
                  <a:pt x="3233325" y="5057959"/>
                  <a:pt x="3236606" y="5058838"/>
                </a:cubicBezTo>
                <a:cubicBezTo>
                  <a:pt x="3236606" y="5058838"/>
                  <a:pt x="3236606" y="5058838"/>
                  <a:pt x="3239886" y="5059716"/>
                </a:cubicBezTo>
                <a:cubicBezTo>
                  <a:pt x="3240766" y="5056436"/>
                  <a:pt x="3237485" y="5055556"/>
                  <a:pt x="3240766" y="5056436"/>
                </a:cubicBezTo>
                <a:cubicBezTo>
                  <a:pt x="3250605" y="5059072"/>
                  <a:pt x="3259569" y="5064990"/>
                  <a:pt x="3267886" y="5060188"/>
                </a:cubicBezTo>
                <a:cubicBezTo>
                  <a:pt x="3263727" y="5062589"/>
                  <a:pt x="3263727" y="5062589"/>
                  <a:pt x="3267006" y="5063467"/>
                </a:cubicBezTo>
                <a:cubicBezTo>
                  <a:pt x="3269409" y="5067627"/>
                  <a:pt x="3273569" y="5065226"/>
                  <a:pt x="3273569" y="5065226"/>
                </a:cubicBezTo>
                <a:cubicBezTo>
                  <a:pt x="3273569" y="5065226"/>
                  <a:pt x="3273569" y="5065226"/>
                  <a:pt x="3276848" y="5066104"/>
                </a:cubicBezTo>
                <a:cubicBezTo>
                  <a:pt x="3284930" y="5075301"/>
                  <a:pt x="3297408" y="5068098"/>
                  <a:pt x="3308771" y="5078174"/>
                </a:cubicBezTo>
                <a:cubicBezTo>
                  <a:pt x="3309651" y="5074894"/>
                  <a:pt x="3309651" y="5074894"/>
                  <a:pt x="3309651" y="5074894"/>
                </a:cubicBezTo>
                <a:cubicBezTo>
                  <a:pt x="3308771" y="5078174"/>
                  <a:pt x="3312052" y="5079053"/>
                  <a:pt x="3312052" y="5079053"/>
                </a:cubicBezTo>
                <a:cubicBezTo>
                  <a:pt x="3315333" y="5079933"/>
                  <a:pt x="3315333" y="5079933"/>
                  <a:pt x="3316211" y="5076651"/>
                </a:cubicBezTo>
                <a:cubicBezTo>
                  <a:pt x="3326051" y="5079288"/>
                  <a:pt x="3335893" y="5081925"/>
                  <a:pt x="3335893" y="5081925"/>
                </a:cubicBezTo>
                <a:cubicBezTo>
                  <a:pt x="3345734" y="5084562"/>
                  <a:pt x="3330211" y="5076888"/>
                  <a:pt x="3346612" y="5081283"/>
                </a:cubicBezTo>
                <a:cubicBezTo>
                  <a:pt x="3342454" y="5083684"/>
                  <a:pt x="3344855" y="5087843"/>
                  <a:pt x="3349015" y="5085441"/>
                </a:cubicBezTo>
                <a:cubicBezTo>
                  <a:pt x="3353173" y="5083040"/>
                  <a:pt x="3337650" y="5075365"/>
                  <a:pt x="3354053" y="5079760"/>
                </a:cubicBezTo>
                <a:cubicBezTo>
                  <a:pt x="3354053" y="5079760"/>
                  <a:pt x="3354053" y="5079760"/>
                  <a:pt x="3353173" y="5083040"/>
                </a:cubicBezTo>
                <a:cubicBezTo>
                  <a:pt x="3353173" y="5083040"/>
                  <a:pt x="3353173" y="5083040"/>
                  <a:pt x="3356453" y="5083919"/>
                </a:cubicBezTo>
                <a:cubicBezTo>
                  <a:pt x="3356453" y="5083919"/>
                  <a:pt x="3359734" y="5084797"/>
                  <a:pt x="3359734" y="5084797"/>
                </a:cubicBezTo>
                <a:cubicBezTo>
                  <a:pt x="3363013" y="5085677"/>
                  <a:pt x="3363013" y="5085677"/>
                  <a:pt x="3363013" y="5085677"/>
                </a:cubicBezTo>
                <a:cubicBezTo>
                  <a:pt x="3366295" y="5086556"/>
                  <a:pt x="3366295" y="5086556"/>
                  <a:pt x="3366295" y="5086556"/>
                </a:cubicBezTo>
                <a:cubicBezTo>
                  <a:pt x="3365415" y="5089835"/>
                  <a:pt x="3368696" y="5090715"/>
                  <a:pt x="3371975" y="5091594"/>
                </a:cubicBezTo>
                <a:cubicBezTo>
                  <a:pt x="3372854" y="5088314"/>
                  <a:pt x="3376135" y="5089193"/>
                  <a:pt x="3379415" y="5090071"/>
                </a:cubicBezTo>
                <a:cubicBezTo>
                  <a:pt x="3381816" y="5094231"/>
                  <a:pt x="3391657" y="5096868"/>
                  <a:pt x="3398218" y="5098625"/>
                </a:cubicBezTo>
                <a:cubicBezTo>
                  <a:pt x="3371975" y="5091594"/>
                  <a:pt x="3362135" y="5088957"/>
                  <a:pt x="3338294" y="5086085"/>
                </a:cubicBezTo>
                <a:cubicBezTo>
                  <a:pt x="3339815" y="5093525"/>
                  <a:pt x="3325815" y="5093289"/>
                  <a:pt x="3309415" y="5088893"/>
                </a:cubicBezTo>
                <a:cubicBezTo>
                  <a:pt x="3293014" y="5084499"/>
                  <a:pt x="3276613" y="5080105"/>
                  <a:pt x="3275734" y="5083385"/>
                </a:cubicBezTo>
                <a:cubicBezTo>
                  <a:pt x="3258454" y="5082271"/>
                  <a:pt x="3237249" y="5069557"/>
                  <a:pt x="3221727" y="5061883"/>
                </a:cubicBezTo>
                <a:cubicBezTo>
                  <a:pt x="3225009" y="5062762"/>
                  <a:pt x="3225009" y="5062762"/>
                  <a:pt x="3225887" y="5059480"/>
                </a:cubicBezTo>
                <a:cubicBezTo>
                  <a:pt x="3225887" y="5059480"/>
                  <a:pt x="3222606" y="5058602"/>
                  <a:pt x="3222606" y="5058602"/>
                </a:cubicBezTo>
                <a:cubicBezTo>
                  <a:pt x="3210364" y="5051805"/>
                  <a:pt x="3210364" y="5051805"/>
                  <a:pt x="3210364" y="5051805"/>
                </a:cubicBezTo>
                <a:cubicBezTo>
                  <a:pt x="3207083" y="5050927"/>
                  <a:pt x="3207083" y="5050927"/>
                  <a:pt x="3207083" y="5050927"/>
                </a:cubicBezTo>
                <a:lnTo>
                  <a:pt x="3207921" y="5047800"/>
                </a:lnTo>
                <a:lnTo>
                  <a:pt x="3213235" y="5049498"/>
                </a:lnTo>
                <a:cubicBezTo>
                  <a:pt x="3216244" y="5049646"/>
                  <a:pt x="3217771" y="5048407"/>
                  <a:pt x="3219693" y="5047769"/>
                </a:cubicBezTo>
                <a:close/>
                <a:moveTo>
                  <a:pt x="3204682" y="5046768"/>
                </a:moveTo>
                <a:cubicBezTo>
                  <a:pt x="3204682" y="5046768"/>
                  <a:pt x="3204682" y="5046768"/>
                  <a:pt x="3207964" y="5047647"/>
                </a:cubicBezTo>
                <a:lnTo>
                  <a:pt x="3207921" y="5047800"/>
                </a:lnTo>
                <a:close/>
                <a:moveTo>
                  <a:pt x="1727225" y="5030520"/>
                </a:moveTo>
                <a:lnTo>
                  <a:pt x="1725536" y="5030881"/>
                </a:lnTo>
                <a:lnTo>
                  <a:pt x="1727974" y="5034027"/>
                </a:lnTo>
                <a:close/>
                <a:moveTo>
                  <a:pt x="1904088" y="4943893"/>
                </a:moveTo>
                <a:lnTo>
                  <a:pt x="1909757" y="4947566"/>
                </a:lnTo>
                <a:cubicBezTo>
                  <a:pt x="1909757" y="4947566"/>
                  <a:pt x="1909757" y="4947566"/>
                  <a:pt x="1905087" y="4948563"/>
                </a:cubicBezTo>
                <a:close/>
                <a:moveTo>
                  <a:pt x="2849427" y="4863682"/>
                </a:moveTo>
                <a:cubicBezTo>
                  <a:pt x="2849427" y="4863682"/>
                  <a:pt x="2849427" y="4863682"/>
                  <a:pt x="2852706" y="4864560"/>
                </a:cubicBezTo>
                <a:cubicBezTo>
                  <a:pt x="2855987" y="4865440"/>
                  <a:pt x="2855987" y="4865440"/>
                  <a:pt x="2855987" y="4865440"/>
                </a:cubicBezTo>
                <a:lnTo>
                  <a:pt x="2856769" y="4866135"/>
                </a:lnTo>
                <a:close/>
                <a:moveTo>
                  <a:pt x="2748506" y="4741714"/>
                </a:moveTo>
                <a:lnTo>
                  <a:pt x="2753001" y="4745754"/>
                </a:lnTo>
                <a:lnTo>
                  <a:pt x="2748356" y="4742283"/>
                </a:lnTo>
                <a:close/>
                <a:moveTo>
                  <a:pt x="2738573" y="4734114"/>
                </a:moveTo>
                <a:lnTo>
                  <a:pt x="2742497" y="4737906"/>
                </a:lnTo>
                <a:lnTo>
                  <a:pt x="2748356" y="4742283"/>
                </a:lnTo>
                <a:lnTo>
                  <a:pt x="2747627" y="4744994"/>
                </a:lnTo>
                <a:cubicBezTo>
                  <a:pt x="2745226" y="4740836"/>
                  <a:pt x="2742826" y="4736676"/>
                  <a:pt x="2739545" y="4735796"/>
                </a:cubicBezTo>
                <a:close/>
                <a:moveTo>
                  <a:pt x="2733528" y="4728433"/>
                </a:moveTo>
                <a:lnTo>
                  <a:pt x="2737143" y="4731638"/>
                </a:lnTo>
                <a:lnTo>
                  <a:pt x="2738573" y="4734114"/>
                </a:lnTo>
                <a:lnTo>
                  <a:pt x="2733769" y="4729470"/>
                </a:lnTo>
                <a:close/>
                <a:moveTo>
                  <a:pt x="2725781" y="4721561"/>
                </a:moveTo>
                <a:cubicBezTo>
                  <a:pt x="2729061" y="4722440"/>
                  <a:pt x="2731462" y="4726600"/>
                  <a:pt x="2732341" y="4723320"/>
                </a:cubicBezTo>
                <a:lnTo>
                  <a:pt x="2733528" y="4728433"/>
                </a:lnTo>
                <a:lnTo>
                  <a:pt x="2731462" y="4726600"/>
                </a:lnTo>
                <a:cubicBezTo>
                  <a:pt x="2728183" y="4725721"/>
                  <a:pt x="2728183" y="4725721"/>
                  <a:pt x="2728183" y="4725721"/>
                </a:cubicBezTo>
                <a:cubicBezTo>
                  <a:pt x="2728183" y="4725721"/>
                  <a:pt x="2728183" y="4725721"/>
                  <a:pt x="2725781" y="4721561"/>
                </a:cubicBezTo>
                <a:close/>
                <a:moveTo>
                  <a:pt x="3028405" y="4669808"/>
                </a:moveTo>
                <a:lnTo>
                  <a:pt x="3030752" y="4673522"/>
                </a:lnTo>
                <a:cubicBezTo>
                  <a:pt x="3036699" y="4679422"/>
                  <a:pt x="3044989" y="4685949"/>
                  <a:pt x="3054617" y="4692835"/>
                </a:cubicBezTo>
                <a:cubicBezTo>
                  <a:pt x="3073871" y="4706605"/>
                  <a:pt x="3094562" y="4715020"/>
                  <a:pt x="3107225" y="4721282"/>
                </a:cubicBezTo>
                <a:lnTo>
                  <a:pt x="3105246" y="4719661"/>
                </a:lnTo>
                <a:lnTo>
                  <a:pt x="3057715" y="4691376"/>
                </a:lnTo>
                <a:close/>
                <a:moveTo>
                  <a:pt x="2673360" y="4654778"/>
                </a:moveTo>
                <a:lnTo>
                  <a:pt x="2678648" y="4660537"/>
                </a:lnTo>
                <a:lnTo>
                  <a:pt x="2678411" y="4660527"/>
                </a:lnTo>
                <a:cubicBezTo>
                  <a:pt x="2676581" y="4659157"/>
                  <a:pt x="2674561" y="4656858"/>
                  <a:pt x="2673360" y="4654778"/>
                </a:cubicBezTo>
                <a:close/>
                <a:moveTo>
                  <a:pt x="2988071" y="4640127"/>
                </a:moveTo>
                <a:lnTo>
                  <a:pt x="2993758" y="4645670"/>
                </a:lnTo>
                <a:cubicBezTo>
                  <a:pt x="2996821" y="4648286"/>
                  <a:pt x="2999603" y="4650286"/>
                  <a:pt x="3002041" y="4651387"/>
                </a:cubicBezTo>
                <a:lnTo>
                  <a:pt x="3003476" y="4651462"/>
                </a:lnTo>
                <a:close/>
                <a:moveTo>
                  <a:pt x="2964415" y="4622718"/>
                </a:moveTo>
                <a:lnTo>
                  <a:pt x="2964410" y="4622737"/>
                </a:lnTo>
                <a:lnTo>
                  <a:pt x="2964457" y="4622750"/>
                </a:lnTo>
                <a:close/>
                <a:moveTo>
                  <a:pt x="2936215" y="4620923"/>
                </a:moveTo>
                <a:cubicBezTo>
                  <a:pt x="2936215" y="4620923"/>
                  <a:pt x="2936215" y="4620923"/>
                  <a:pt x="2938890" y="4621639"/>
                </a:cubicBezTo>
                <a:lnTo>
                  <a:pt x="2938711" y="4622308"/>
                </a:lnTo>
                <a:close/>
                <a:moveTo>
                  <a:pt x="2922025" y="4586750"/>
                </a:moveTo>
                <a:lnTo>
                  <a:pt x="2919078" y="4591214"/>
                </a:lnTo>
                <a:cubicBezTo>
                  <a:pt x="2916891" y="4591346"/>
                  <a:pt x="2914215" y="4590629"/>
                  <a:pt x="2912519" y="4591609"/>
                </a:cubicBezTo>
                <a:cubicBezTo>
                  <a:pt x="2913760" y="4597683"/>
                  <a:pt x="2918395" y="4601796"/>
                  <a:pt x="2922311" y="4608585"/>
                </a:cubicBezTo>
                <a:cubicBezTo>
                  <a:pt x="2920354" y="4605190"/>
                  <a:pt x="2917677" y="4604474"/>
                  <a:pt x="2917677" y="4604474"/>
                </a:cubicBezTo>
                <a:cubicBezTo>
                  <a:pt x="2915718" y="4601078"/>
                  <a:pt x="2915718" y="4601078"/>
                  <a:pt x="2913043" y="4600361"/>
                </a:cubicBezTo>
                <a:cubicBezTo>
                  <a:pt x="2912325" y="4603039"/>
                  <a:pt x="2915001" y="4603756"/>
                  <a:pt x="2915001" y="4603756"/>
                </a:cubicBezTo>
                <a:cubicBezTo>
                  <a:pt x="2916959" y="4607152"/>
                  <a:pt x="2919635" y="4607868"/>
                  <a:pt x="2919635" y="4607868"/>
                </a:cubicBezTo>
                <a:cubicBezTo>
                  <a:pt x="2919635" y="4607868"/>
                  <a:pt x="2921593" y="4611263"/>
                  <a:pt x="2921593" y="4611263"/>
                </a:cubicBezTo>
                <a:cubicBezTo>
                  <a:pt x="2926229" y="4615376"/>
                  <a:pt x="2930863" y="4619488"/>
                  <a:pt x="2932821" y="4622883"/>
                </a:cubicBezTo>
                <a:cubicBezTo>
                  <a:pt x="2932821" y="4622883"/>
                  <a:pt x="2932821" y="4622883"/>
                  <a:pt x="2935497" y="4623599"/>
                </a:cubicBezTo>
                <a:cubicBezTo>
                  <a:pt x="2935497" y="4623599"/>
                  <a:pt x="2938172" y="4624317"/>
                  <a:pt x="2938172" y="4624317"/>
                </a:cubicBezTo>
                <a:lnTo>
                  <a:pt x="2938711" y="4622308"/>
                </a:lnTo>
                <a:lnTo>
                  <a:pt x="2941207" y="4623695"/>
                </a:lnTo>
                <a:cubicBezTo>
                  <a:pt x="2942545" y="4624054"/>
                  <a:pt x="2943884" y="4624412"/>
                  <a:pt x="2946201" y="4626469"/>
                </a:cubicBezTo>
                <a:cubicBezTo>
                  <a:pt x="2954947" y="4625941"/>
                  <a:pt x="2940326" y="4616283"/>
                  <a:pt x="2941761" y="4610927"/>
                </a:cubicBezTo>
                <a:cubicBezTo>
                  <a:pt x="2953705" y="4619869"/>
                  <a:pt x="2957099" y="4617907"/>
                  <a:pt x="2961733" y="4622018"/>
                </a:cubicBezTo>
                <a:lnTo>
                  <a:pt x="2962703" y="4621458"/>
                </a:lnTo>
                <a:lnTo>
                  <a:pt x="2948426" y="4610952"/>
                </a:lnTo>
                <a:close/>
                <a:moveTo>
                  <a:pt x="2860394" y="4530255"/>
                </a:moveTo>
                <a:lnTo>
                  <a:pt x="2873925" y="4544310"/>
                </a:lnTo>
                <a:lnTo>
                  <a:pt x="2898368" y="4565066"/>
                </a:lnTo>
                <a:close/>
                <a:moveTo>
                  <a:pt x="2850179" y="4503144"/>
                </a:moveTo>
                <a:lnTo>
                  <a:pt x="2849725" y="4504837"/>
                </a:lnTo>
                <a:lnTo>
                  <a:pt x="2856363" y="4508236"/>
                </a:lnTo>
                <a:lnTo>
                  <a:pt x="2855786" y="4507515"/>
                </a:lnTo>
                <a:lnTo>
                  <a:pt x="2857490" y="4507973"/>
                </a:lnTo>
                <a:lnTo>
                  <a:pt x="2858176" y="4509163"/>
                </a:lnTo>
                <a:lnTo>
                  <a:pt x="2862899" y="4511580"/>
                </a:lnTo>
                <a:lnTo>
                  <a:pt x="2852855" y="4503860"/>
                </a:lnTo>
                <a:lnTo>
                  <a:pt x="2855786" y="4507515"/>
                </a:lnTo>
                <a:lnTo>
                  <a:pt x="2854813" y="4507255"/>
                </a:lnTo>
                <a:cubicBezTo>
                  <a:pt x="2852855" y="4503860"/>
                  <a:pt x="2852855" y="4503860"/>
                  <a:pt x="2850179" y="4503144"/>
                </a:cubicBezTo>
                <a:close/>
                <a:moveTo>
                  <a:pt x="1643525" y="4432993"/>
                </a:moveTo>
                <a:cubicBezTo>
                  <a:pt x="1643525" y="4432993"/>
                  <a:pt x="1643525" y="4432993"/>
                  <a:pt x="1644522" y="4437664"/>
                </a:cubicBezTo>
                <a:lnTo>
                  <a:pt x="1643326" y="4435630"/>
                </a:lnTo>
                <a:close/>
                <a:moveTo>
                  <a:pt x="2776939" y="4423240"/>
                </a:moveTo>
                <a:lnTo>
                  <a:pt x="2779311" y="4426396"/>
                </a:lnTo>
                <a:lnTo>
                  <a:pt x="2778899" y="4426634"/>
                </a:lnTo>
                <a:cubicBezTo>
                  <a:pt x="2778899" y="4426634"/>
                  <a:pt x="2776223" y="4425916"/>
                  <a:pt x="2776939" y="4423240"/>
                </a:cubicBezTo>
                <a:close/>
                <a:moveTo>
                  <a:pt x="2676789" y="4299837"/>
                </a:moveTo>
                <a:lnTo>
                  <a:pt x="2665036" y="4302598"/>
                </a:lnTo>
                <a:lnTo>
                  <a:pt x="2701549" y="4351370"/>
                </a:lnTo>
                <a:cubicBezTo>
                  <a:pt x="2709383" y="4364950"/>
                  <a:pt x="2723809" y="4386038"/>
                  <a:pt x="2741629" y="4405167"/>
                </a:cubicBezTo>
                <a:cubicBezTo>
                  <a:pt x="2756055" y="4426254"/>
                  <a:pt x="2774593" y="4442703"/>
                  <a:pt x="2786537" y="4451645"/>
                </a:cubicBezTo>
                <a:cubicBezTo>
                  <a:pt x="2797048" y="4465942"/>
                  <a:pt x="2810232" y="4480958"/>
                  <a:pt x="2822178" y="4489900"/>
                </a:cubicBezTo>
                <a:cubicBezTo>
                  <a:pt x="2822178" y="4489900"/>
                  <a:pt x="2821462" y="4492576"/>
                  <a:pt x="2824137" y="4493294"/>
                </a:cubicBezTo>
                <a:cubicBezTo>
                  <a:pt x="2826095" y="4496689"/>
                  <a:pt x="2826095" y="4496689"/>
                  <a:pt x="2828771" y="4497407"/>
                </a:cubicBezTo>
                <a:lnTo>
                  <a:pt x="2839192" y="4508233"/>
                </a:lnTo>
                <a:lnTo>
                  <a:pt x="2837891" y="4500449"/>
                </a:lnTo>
                <a:lnTo>
                  <a:pt x="2829489" y="4494729"/>
                </a:lnTo>
                <a:cubicBezTo>
                  <a:pt x="2832164" y="4495445"/>
                  <a:pt x="2832164" y="4495445"/>
                  <a:pt x="2832164" y="4495445"/>
                </a:cubicBezTo>
                <a:cubicBezTo>
                  <a:pt x="2832164" y="4495445"/>
                  <a:pt x="2830206" y="4492051"/>
                  <a:pt x="2827529" y="4491333"/>
                </a:cubicBezTo>
                <a:cubicBezTo>
                  <a:pt x="2828249" y="4488655"/>
                  <a:pt x="2825572" y="4487938"/>
                  <a:pt x="2825572" y="4487938"/>
                </a:cubicBezTo>
                <a:lnTo>
                  <a:pt x="2779311" y="4426396"/>
                </a:lnTo>
                <a:lnTo>
                  <a:pt x="2782293" y="4424673"/>
                </a:lnTo>
                <a:cubicBezTo>
                  <a:pt x="2782293" y="4424673"/>
                  <a:pt x="2779616" y="4423956"/>
                  <a:pt x="2779616" y="4423956"/>
                </a:cubicBezTo>
                <a:cubicBezTo>
                  <a:pt x="2779616" y="4423956"/>
                  <a:pt x="2779616" y="4423956"/>
                  <a:pt x="2776939" y="4423240"/>
                </a:cubicBezTo>
                <a:cubicBezTo>
                  <a:pt x="2777658" y="4420560"/>
                  <a:pt x="2774981" y="4419843"/>
                  <a:pt x="2774981" y="4419843"/>
                </a:cubicBezTo>
                <a:cubicBezTo>
                  <a:pt x="2778375" y="4417882"/>
                  <a:pt x="2771783" y="4410375"/>
                  <a:pt x="2765190" y="4402868"/>
                </a:cubicBezTo>
                <a:cubicBezTo>
                  <a:pt x="2761796" y="4404828"/>
                  <a:pt x="2766430" y="4408940"/>
                  <a:pt x="2766430" y="4408940"/>
                </a:cubicBezTo>
                <a:cubicBezTo>
                  <a:pt x="2763755" y="4408224"/>
                  <a:pt x="2763755" y="4408224"/>
                  <a:pt x="2763755" y="4408224"/>
                </a:cubicBezTo>
                <a:cubicBezTo>
                  <a:pt x="2761078" y="4407507"/>
                  <a:pt x="2761078" y="4407507"/>
                  <a:pt x="2761078" y="4407507"/>
                </a:cubicBezTo>
                <a:cubicBezTo>
                  <a:pt x="2761078" y="4407507"/>
                  <a:pt x="2763037" y="4410902"/>
                  <a:pt x="2763037" y="4410902"/>
                </a:cubicBezTo>
                <a:cubicBezTo>
                  <a:pt x="2756444" y="4403395"/>
                  <a:pt x="2755728" y="4406073"/>
                  <a:pt x="2747175" y="4395170"/>
                </a:cubicBezTo>
                <a:cubicBezTo>
                  <a:pt x="2749852" y="4395886"/>
                  <a:pt x="2749852" y="4395886"/>
                  <a:pt x="2749852" y="4395886"/>
                </a:cubicBezTo>
                <a:cubicBezTo>
                  <a:pt x="2749852" y="4395886"/>
                  <a:pt x="2749852" y="4395886"/>
                  <a:pt x="2751809" y="4399282"/>
                </a:cubicBezTo>
                <a:cubicBezTo>
                  <a:pt x="2754485" y="4399999"/>
                  <a:pt x="2754485" y="4399999"/>
                  <a:pt x="2754485" y="4399999"/>
                </a:cubicBezTo>
                <a:cubicBezTo>
                  <a:pt x="2755204" y="4397321"/>
                  <a:pt x="2753245" y="4393926"/>
                  <a:pt x="2750569" y="4393208"/>
                </a:cubicBezTo>
                <a:cubicBezTo>
                  <a:pt x="2750569" y="4393208"/>
                  <a:pt x="2751287" y="4390530"/>
                  <a:pt x="2748611" y="4389814"/>
                </a:cubicBezTo>
                <a:cubicBezTo>
                  <a:pt x="2750047" y="4384457"/>
                  <a:pt x="2744172" y="4374272"/>
                  <a:pt x="2736338" y="4360691"/>
                </a:cubicBezTo>
                <a:cubicBezTo>
                  <a:pt x="2732061" y="4355240"/>
                  <a:pt x="2727118" y="4349609"/>
                  <a:pt x="2722327" y="4344738"/>
                </a:cubicBezTo>
                <a:lnTo>
                  <a:pt x="2716857" y="4339970"/>
                </a:lnTo>
                <a:lnTo>
                  <a:pt x="2703428" y="4336022"/>
                </a:lnTo>
                <a:cubicBezTo>
                  <a:pt x="2696735" y="4331964"/>
                  <a:pt x="2691607" y="4326386"/>
                  <a:pt x="2688247" y="4319673"/>
                </a:cubicBezTo>
                <a:lnTo>
                  <a:pt x="2677451" y="4300826"/>
                </a:lnTo>
                <a:close/>
                <a:moveTo>
                  <a:pt x="2337159" y="4269366"/>
                </a:moveTo>
                <a:cubicBezTo>
                  <a:pt x="2336279" y="4272646"/>
                  <a:pt x="2339560" y="4273526"/>
                  <a:pt x="2339560" y="4273526"/>
                </a:cubicBezTo>
                <a:lnTo>
                  <a:pt x="2339523" y="4273662"/>
                </a:lnTo>
                <a:close/>
                <a:moveTo>
                  <a:pt x="1526874" y="4252779"/>
                </a:moveTo>
                <a:cubicBezTo>
                  <a:pt x="1531545" y="4251780"/>
                  <a:pt x="1533542" y="4261121"/>
                  <a:pt x="1534539" y="4265793"/>
                </a:cubicBezTo>
                <a:cubicBezTo>
                  <a:pt x="1529869" y="4266791"/>
                  <a:pt x="1529869" y="4266791"/>
                  <a:pt x="1529869" y="4266791"/>
                </a:cubicBezTo>
                <a:close/>
                <a:moveTo>
                  <a:pt x="2351864" y="4227601"/>
                </a:moveTo>
                <a:lnTo>
                  <a:pt x="2354365" y="4231786"/>
                </a:lnTo>
                <a:lnTo>
                  <a:pt x="2354267" y="4231761"/>
                </a:lnTo>
                <a:cubicBezTo>
                  <a:pt x="2354267" y="4231761"/>
                  <a:pt x="2354267" y="4231761"/>
                  <a:pt x="2351864" y="4227601"/>
                </a:cubicBezTo>
                <a:close/>
                <a:moveTo>
                  <a:pt x="1243863" y="4048308"/>
                </a:moveTo>
                <a:lnTo>
                  <a:pt x="1243853" y="4048690"/>
                </a:lnTo>
                <a:lnTo>
                  <a:pt x="1244017" y="4049024"/>
                </a:lnTo>
                <a:close/>
                <a:moveTo>
                  <a:pt x="1431945" y="4014196"/>
                </a:moveTo>
                <a:lnTo>
                  <a:pt x="1434938" y="4028209"/>
                </a:lnTo>
                <a:cubicBezTo>
                  <a:pt x="1434938" y="4028209"/>
                  <a:pt x="1429269" y="4024536"/>
                  <a:pt x="1428273" y="4019865"/>
                </a:cubicBezTo>
                <a:cubicBezTo>
                  <a:pt x="1432942" y="4018867"/>
                  <a:pt x="1431945" y="4014196"/>
                  <a:pt x="1431945" y="4014196"/>
                </a:cubicBezTo>
                <a:close/>
                <a:moveTo>
                  <a:pt x="1496703" y="3951518"/>
                </a:moveTo>
                <a:cubicBezTo>
                  <a:pt x="1496703" y="3951518"/>
                  <a:pt x="1497700" y="3956190"/>
                  <a:pt x="1502371" y="3955191"/>
                </a:cubicBezTo>
                <a:cubicBezTo>
                  <a:pt x="1497700" y="3956190"/>
                  <a:pt x="1502689" y="3979543"/>
                  <a:pt x="1498697" y="3960861"/>
                </a:cubicBezTo>
                <a:cubicBezTo>
                  <a:pt x="1497700" y="3956190"/>
                  <a:pt x="1497700" y="3956190"/>
                  <a:pt x="1496703" y="3951518"/>
                </a:cubicBezTo>
                <a:close/>
                <a:moveTo>
                  <a:pt x="2081274" y="3919538"/>
                </a:moveTo>
                <a:lnTo>
                  <a:pt x="2082728" y="3919927"/>
                </a:lnTo>
                <a:cubicBezTo>
                  <a:pt x="2082728" y="3919927"/>
                  <a:pt x="2082728" y="3919927"/>
                  <a:pt x="2081850" y="3923208"/>
                </a:cubicBezTo>
                <a:close/>
                <a:moveTo>
                  <a:pt x="2531063" y="3675825"/>
                </a:moveTo>
                <a:cubicBezTo>
                  <a:pt x="2544376" y="3721527"/>
                  <a:pt x="2557984" y="3767100"/>
                  <a:pt x="2572765" y="3812143"/>
                </a:cubicBezTo>
                <a:lnTo>
                  <a:pt x="2619585" y="3940039"/>
                </a:lnTo>
                <a:lnTo>
                  <a:pt x="2689216" y="4071055"/>
                </a:lnTo>
                <a:cubicBezTo>
                  <a:pt x="2704468" y="4095365"/>
                  <a:pt x="2717728" y="4121128"/>
                  <a:pt x="2731894" y="4145620"/>
                </a:cubicBezTo>
                <a:cubicBezTo>
                  <a:pt x="2733347" y="4147616"/>
                  <a:pt x="2735616" y="4149474"/>
                  <a:pt x="2736797" y="4151516"/>
                </a:cubicBezTo>
                <a:lnTo>
                  <a:pt x="2736150" y="4154286"/>
                </a:lnTo>
                <a:lnTo>
                  <a:pt x="2761162" y="4192307"/>
                </a:lnTo>
                <a:lnTo>
                  <a:pt x="2734027" y="4159027"/>
                </a:lnTo>
                <a:lnTo>
                  <a:pt x="2727501" y="4162023"/>
                </a:lnTo>
                <a:cubicBezTo>
                  <a:pt x="2724826" y="4161910"/>
                  <a:pt x="2722102" y="4160686"/>
                  <a:pt x="2719561" y="4158874"/>
                </a:cubicBezTo>
                <a:cubicBezTo>
                  <a:pt x="2708125" y="4150712"/>
                  <a:pt x="2699591" y="4139827"/>
                  <a:pt x="2694323" y="4128398"/>
                </a:cubicBezTo>
                <a:cubicBezTo>
                  <a:pt x="2676524" y="4095558"/>
                  <a:pt x="2656593" y="4063356"/>
                  <a:pt x="2638432" y="4030019"/>
                </a:cubicBezTo>
                <a:lnTo>
                  <a:pt x="2616715" y="3986397"/>
                </a:lnTo>
                <a:lnTo>
                  <a:pt x="2616051" y="3985283"/>
                </a:lnTo>
                <a:lnTo>
                  <a:pt x="2614788" y="3982527"/>
                </a:lnTo>
                <a:lnTo>
                  <a:pt x="2613003" y="3978941"/>
                </a:lnTo>
                <a:lnTo>
                  <a:pt x="2612430" y="3977382"/>
                </a:lnTo>
                <a:lnTo>
                  <a:pt x="2590101" y="3928646"/>
                </a:lnTo>
                <a:lnTo>
                  <a:pt x="2588278" y="3930926"/>
                </a:lnTo>
                <a:cubicBezTo>
                  <a:pt x="2587371" y="3933141"/>
                  <a:pt x="2587033" y="3935507"/>
                  <a:pt x="2586807" y="3937922"/>
                </a:cubicBezTo>
                <a:lnTo>
                  <a:pt x="2585985" y="3941174"/>
                </a:lnTo>
                <a:lnTo>
                  <a:pt x="2612386" y="4010360"/>
                </a:lnTo>
                <a:lnTo>
                  <a:pt x="2690871" y="4160213"/>
                </a:lnTo>
                <a:lnTo>
                  <a:pt x="2700625" y="4177201"/>
                </a:lnTo>
                <a:cubicBezTo>
                  <a:pt x="2703184" y="4181187"/>
                  <a:pt x="2706355" y="4185073"/>
                  <a:pt x="2708709" y="4189725"/>
                </a:cubicBezTo>
                <a:lnTo>
                  <a:pt x="2709242" y="4192597"/>
                </a:lnTo>
                <a:lnTo>
                  <a:pt x="2818914" y="4346218"/>
                </a:lnTo>
                <a:cubicBezTo>
                  <a:pt x="2861241" y="4397540"/>
                  <a:pt x="2907623" y="4446474"/>
                  <a:pt x="2958211" y="4492927"/>
                </a:cubicBezTo>
                <a:lnTo>
                  <a:pt x="3037117" y="4556144"/>
                </a:lnTo>
                <a:lnTo>
                  <a:pt x="3127435" y="4612403"/>
                </a:lnTo>
                <a:cubicBezTo>
                  <a:pt x="3160291" y="4631663"/>
                  <a:pt x="3193888" y="4649695"/>
                  <a:pt x="3228660" y="4665324"/>
                </a:cubicBezTo>
                <a:cubicBezTo>
                  <a:pt x="3246659" y="4674928"/>
                  <a:pt x="3261389" y="4687601"/>
                  <a:pt x="3284085" y="4680023"/>
                </a:cubicBezTo>
                <a:cubicBezTo>
                  <a:pt x="3297170" y="4675314"/>
                  <a:pt x="3311489" y="4685533"/>
                  <a:pt x="3324987" y="4690843"/>
                </a:cubicBezTo>
                <a:cubicBezTo>
                  <a:pt x="3394736" y="4723328"/>
                  <a:pt x="3467956" y="4746405"/>
                  <a:pt x="3540971" y="4768253"/>
                </a:cubicBezTo>
                <a:cubicBezTo>
                  <a:pt x="3546289" y="4769888"/>
                  <a:pt x="3550379" y="4771726"/>
                  <a:pt x="3555898" y="4767020"/>
                </a:cubicBezTo>
                <a:cubicBezTo>
                  <a:pt x="3556712" y="4756793"/>
                  <a:pt x="3546692" y="4757208"/>
                  <a:pt x="3541374" y="4755574"/>
                </a:cubicBezTo>
                <a:cubicBezTo>
                  <a:pt x="3427660" y="4724131"/>
                  <a:pt x="3321505" y="4677553"/>
                  <a:pt x="3218006" y="4624223"/>
                </a:cubicBezTo>
                <a:cubicBezTo>
                  <a:pt x="3213914" y="4622385"/>
                  <a:pt x="3209824" y="4620546"/>
                  <a:pt x="3205733" y="4618706"/>
                </a:cubicBezTo>
                <a:cubicBezTo>
                  <a:pt x="3200211" y="4615846"/>
                  <a:pt x="3196937" y="4611348"/>
                  <a:pt x="3202251" y="4605416"/>
                </a:cubicBezTo>
                <a:cubicBezTo>
                  <a:pt x="3205927" y="4597234"/>
                  <a:pt x="3210223" y="4600300"/>
                  <a:pt x="3215747" y="4603161"/>
                </a:cubicBezTo>
                <a:cubicBezTo>
                  <a:pt x="3235689" y="4614961"/>
                  <a:pt x="3256222" y="4625561"/>
                  <a:pt x="3277149" y="4635346"/>
                </a:cubicBezTo>
                <a:lnTo>
                  <a:pt x="3300817" y="4645474"/>
                </a:lnTo>
                <a:lnTo>
                  <a:pt x="3203581" y="4589043"/>
                </a:lnTo>
                <a:cubicBezTo>
                  <a:pt x="3051439" y="4487592"/>
                  <a:pt x="2921098" y="4359931"/>
                  <a:pt x="2817218" y="4214123"/>
                </a:cubicBezTo>
                <a:lnTo>
                  <a:pt x="2795524" y="4180373"/>
                </a:lnTo>
                <a:lnTo>
                  <a:pt x="2794029" y="4178497"/>
                </a:lnTo>
                <a:lnTo>
                  <a:pt x="2777085" y="4161569"/>
                </a:lnTo>
                <a:lnTo>
                  <a:pt x="2741001" y="4101332"/>
                </a:lnTo>
                <a:lnTo>
                  <a:pt x="2679864" y="4007725"/>
                </a:lnTo>
                <a:cubicBezTo>
                  <a:pt x="2618900" y="3903300"/>
                  <a:pt x="2568950" y="3793094"/>
                  <a:pt x="2531063" y="3675825"/>
                </a:cubicBezTo>
                <a:close/>
                <a:moveTo>
                  <a:pt x="1469523" y="3664273"/>
                </a:moveTo>
                <a:cubicBezTo>
                  <a:pt x="1470520" y="3668943"/>
                  <a:pt x="1470520" y="3668943"/>
                  <a:pt x="1470520" y="3668943"/>
                </a:cubicBezTo>
                <a:cubicBezTo>
                  <a:pt x="1465849" y="3669942"/>
                  <a:pt x="1464851" y="3665270"/>
                  <a:pt x="1464851" y="3665270"/>
                </a:cubicBezTo>
                <a:cubicBezTo>
                  <a:pt x="1464851" y="3665270"/>
                  <a:pt x="1469523" y="3664273"/>
                  <a:pt x="1469523" y="3664273"/>
                </a:cubicBezTo>
                <a:close/>
                <a:moveTo>
                  <a:pt x="1961674" y="3623805"/>
                </a:moveTo>
                <a:lnTo>
                  <a:pt x="1961195" y="3627779"/>
                </a:lnTo>
                <a:lnTo>
                  <a:pt x="1960794" y="3627086"/>
                </a:lnTo>
                <a:cubicBezTo>
                  <a:pt x="1960794" y="3627086"/>
                  <a:pt x="1960794" y="3627086"/>
                  <a:pt x="1961674" y="3623805"/>
                </a:cubicBezTo>
                <a:close/>
                <a:moveTo>
                  <a:pt x="2047326" y="3281632"/>
                </a:moveTo>
                <a:lnTo>
                  <a:pt x="2045645" y="3284178"/>
                </a:lnTo>
                <a:lnTo>
                  <a:pt x="2047343" y="3286585"/>
                </a:lnTo>
                <a:close/>
                <a:moveTo>
                  <a:pt x="2051036" y="3201671"/>
                </a:moveTo>
                <a:lnTo>
                  <a:pt x="2050661" y="3206416"/>
                </a:lnTo>
                <a:cubicBezTo>
                  <a:pt x="2050023" y="3213716"/>
                  <a:pt x="2049494" y="3220607"/>
                  <a:pt x="2049263" y="3226807"/>
                </a:cubicBezTo>
                <a:lnTo>
                  <a:pt x="2049406" y="3233130"/>
                </a:lnTo>
                <a:close/>
                <a:moveTo>
                  <a:pt x="1495570" y="3077486"/>
                </a:moveTo>
                <a:cubicBezTo>
                  <a:pt x="1496569" y="3082159"/>
                  <a:pt x="1496569" y="3082159"/>
                  <a:pt x="1496569" y="3082159"/>
                </a:cubicBezTo>
                <a:cubicBezTo>
                  <a:pt x="1496569" y="3082159"/>
                  <a:pt x="1491897" y="3083156"/>
                  <a:pt x="1491897" y="3083156"/>
                </a:cubicBezTo>
                <a:cubicBezTo>
                  <a:pt x="1495570" y="3077486"/>
                  <a:pt x="1495570" y="3077486"/>
                  <a:pt x="1495570" y="3077486"/>
                </a:cubicBezTo>
                <a:close/>
                <a:moveTo>
                  <a:pt x="2063000" y="3065542"/>
                </a:moveTo>
                <a:lnTo>
                  <a:pt x="2061195" y="3075253"/>
                </a:lnTo>
                <a:cubicBezTo>
                  <a:pt x="2060063" y="3083575"/>
                  <a:pt x="2059108" y="3092878"/>
                  <a:pt x="2058277" y="3102543"/>
                </a:cubicBezTo>
                <a:lnTo>
                  <a:pt x="2056929" y="3122128"/>
                </a:lnTo>
                <a:close/>
                <a:moveTo>
                  <a:pt x="2135961" y="2977892"/>
                </a:moveTo>
                <a:lnTo>
                  <a:pt x="2135002" y="2982694"/>
                </a:lnTo>
                <a:lnTo>
                  <a:pt x="2136350" y="2985028"/>
                </a:lnTo>
                <a:cubicBezTo>
                  <a:pt x="2137229" y="2981748"/>
                  <a:pt x="2138107" y="2978468"/>
                  <a:pt x="2138107" y="2978468"/>
                </a:cubicBezTo>
                <a:close/>
                <a:moveTo>
                  <a:pt x="1530525" y="2870743"/>
                </a:moveTo>
                <a:lnTo>
                  <a:pt x="1530389" y="2874680"/>
                </a:lnTo>
                <a:cubicBezTo>
                  <a:pt x="1530389" y="2874680"/>
                  <a:pt x="1530389" y="2874680"/>
                  <a:pt x="1526716" y="2880348"/>
                </a:cubicBezTo>
                <a:close/>
                <a:moveTo>
                  <a:pt x="1549890" y="2806826"/>
                </a:moveTo>
                <a:lnTo>
                  <a:pt x="1550113" y="2806971"/>
                </a:lnTo>
                <a:lnTo>
                  <a:pt x="1549629" y="2807814"/>
                </a:lnTo>
                <a:close/>
                <a:moveTo>
                  <a:pt x="2190201" y="2770932"/>
                </a:moveTo>
                <a:cubicBezTo>
                  <a:pt x="2189323" y="2774211"/>
                  <a:pt x="2189323" y="2774211"/>
                  <a:pt x="2189323" y="2774211"/>
                </a:cubicBezTo>
                <a:cubicBezTo>
                  <a:pt x="2189323" y="2774211"/>
                  <a:pt x="2189323" y="2774211"/>
                  <a:pt x="2188443" y="2777491"/>
                </a:cubicBezTo>
                <a:cubicBezTo>
                  <a:pt x="2187564" y="2780772"/>
                  <a:pt x="2185806" y="2787331"/>
                  <a:pt x="2184927" y="2790612"/>
                </a:cubicBezTo>
                <a:lnTo>
                  <a:pt x="2181290" y="2797164"/>
                </a:lnTo>
                <a:close/>
                <a:moveTo>
                  <a:pt x="1615952" y="2612189"/>
                </a:moveTo>
                <a:cubicBezTo>
                  <a:pt x="1616951" y="2616860"/>
                  <a:pt x="1616951" y="2616860"/>
                  <a:pt x="1617948" y="2621531"/>
                </a:cubicBezTo>
                <a:cubicBezTo>
                  <a:pt x="1605931" y="2633867"/>
                  <a:pt x="1597227" y="2684569"/>
                  <a:pt x="1578861" y="2712914"/>
                </a:cubicBezTo>
                <a:cubicBezTo>
                  <a:pt x="1581695" y="2714750"/>
                  <a:pt x="1579270" y="2726259"/>
                  <a:pt x="1573966" y="2741433"/>
                </a:cubicBezTo>
                <a:lnTo>
                  <a:pt x="1556905" y="2780304"/>
                </a:lnTo>
                <a:lnTo>
                  <a:pt x="1579289" y="2695699"/>
                </a:lnTo>
                <a:lnTo>
                  <a:pt x="1595842" y="2645791"/>
                </a:lnTo>
                <a:lnTo>
                  <a:pt x="1603256" y="2644207"/>
                </a:lnTo>
                <a:cubicBezTo>
                  <a:pt x="1605931" y="2633867"/>
                  <a:pt x="1608607" y="2623526"/>
                  <a:pt x="1612279" y="2617859"/>
                </a:cubicBezTo>
                <a:cubicBezTo>
                  <a:pt x="1612279" y="2617859"/>
                  <a:pt x="1615952" y="2612189"/>
                  <a:pt x="1615952" y="2612189"/>
                </a:cubicBezTo>
                <a:close/>
                <a:moveTo>
                  <a:pt x="1613956" y="2602847"/>
                </a:moveTo>
                <a:cubicBezTo>
                  <a:pt x="1614953" y="2607518"/>
                  <a:pt x="1610283" y="2608515"/>
                  <a:pt x="1611280" y="2613188"/>
                </a:cubicBezTo>
                <a:cubicBezTo>
                  <a:pt x="1606611" y="2614185"/>
                  <a:pt x="1607608" y="2618857"/>
                  <a:pt x="1607608" y="2618857"/>
                </a:cubicBezTo>
                <a:lnTo>
                  <a:pt x="1599798" y="2633861"/>
                </a:lnTo>
                <a:lnTo>
                  <a:pt x="1607087" y="2611884"/>
                </a:lnTo>
                <a:lnTo>
                  <a:pt x="1610283" y="2608515"/>
                </a:lnTo>
                <a:lnTo>
                  <a:pt x="1609003" y="2606107"/>
                </a:lnTo>
                <a:lnTo>
                  <a:pt x="1609622" y="2604236"/>
                </a:lnTo>
                <a:close/>
                <a:moveTo>
                  <a:pt x="1612438" y="2595743"/>
                </a:moveTo>
                <a:lnTo>
                  <a:pt x="1612958" y="2598177"/>
                </a:lnTo>
                <a:lnTo>
                  <a:pt x="1611136" y="2599671"/>
                </a:lnTo>
                <a:close/>
                <a:moveTo>
                  <a:pt x="1622980" y="2576498"/>
                </a:moveTo>
                <a:cubicBezTo>
                  <a:pt x="1622980" y="2576498"/>
                  <a:pt x="1619308" y="2582167"/>
                  <a:pt x="1620306" y="2586839"/>
                </a:cubicBezTo>
                <a:cubicBezTo>
                  <a:pt x="1620306" y="2586839"/>
                  <a:pt x="1620306" y="2586839"/>
                  <a:pt x="1619308" y="2582167"/>
                </a:cubicBezTo>
                <a:lnTo>
                  <a:pt x="1616762" y="2582712"/>
                </a:lnTo>
                <a:lnTo>
                  <a:pt x="1618505" y="2577454"/>
                </a:lnTo>
                <a:close/>
                <a:moveTo>
                  <a:pt x="1649502" y="2499886"/>
                </a:moveTo>
                <a:lnTo>
                  <a:pt x="1648634" y="2503325"/>
                </a:lnTo>
                <a:cubicBezTo>
                  <a:pt x="1646391" y="2513192"/>
                  <a:pt x="1649461" y="2506126"/>
                  <a:pt x="1655719" y="2501126"/>
                </a:cubicBezTo>
                <a:cubicBezTo>
                  <a:pt x="1639350" y="2538812"/>
                  <a:pt x="1640347" y="2543482"/>
                  <a:pt x="1625655" y="2566159"/>
                </a:cubicBezTo>
                <a:lnTo>
                  <a:pt x="1621993" y="2566942"/>
                </a:lnTo>
                <a:lnTo>
                  <a:pt x="1623115" y="2563555"/>
                </a:lnTo>
                <a:close/>
                <a:moveTo>
                  <a:pt x="2319373" y="2498792"/>
                </a:moveTo>
                <a:lnTo>
                  <a:pt x="2303814" y="2500188"/>
                </a:lnTo>
                <a:cubicBezTo>
                  <a:pt x="2298499" y="2503283"/>
                  <a:pt x="2294412" y="2509011"/>
                  <a:pt x="2290837" y="2517807"/>
                </a:cubicBezTo>
                <a:cubicBezTo>
                  <a:pt x="2265509" y="2577535"/>
                  <a:pt x="2239517" y="2637059"/>
                  <a:pt x="2215875" y="2697450"/>
                </a:cubicBezTo>
                <a:lnTo>
                  <a:pt x="2209226" y="2715686"/>
                </a:lnTo>
                <a:lnTo>
                  <a:pt x="2208765" y="2718664"/>
                </a:lnTo>
                <a:cubicBezTo>
                  <a:pt x="2205398" y="2730616"/>
                  <a:pt x="2197993" y="2748408"/>
                  <a:pt x="2202915" y="2749726"/>
                </a:cubicBezTo>
                <a:lnTo>
                  <a:pt x="2202035" y="2753007"/>
                </a:lnTo>
                <a:cubicBezTo>
                  <a:pt x="2197877" y="2755408"/>
                  <a:pt x="2196118" y="2761968"/>
                  <a:pt x="2195240" y="2765248"/>
                </a:cubicBezTo>
                <a:cubicBezTo>
                  <a:pt x="2191960" y="2764370"/>
                  <a:pt x="2191960" y="2764370"/>
                  <a:pt x="2191960" y="2764370"/>
                </a:cubicBezTo>
                <a:lnTo>
                  <a:pt x="2191515" y="2764250"/>
                </a:lnTo>
                <a:lnTo>
                  <a:pt x="2182554" y="2788823"/>
                </a:lnTo>
                <a:lnTo>
                  <a:pt x="2178751" y="2801737"/>
                </a:lnTo>
                <a:lnTo>
                  <a:pt x="2181290" y="2797164"/>
                </a:lnTo>
                <a:lnTo>
                  <a:pt x="2172327" y="2823555"/>
                </a:lnTo>
                <a:lnTo>
                  <a:pt x="2164219" y="2851082"/>
                </a:lnTo>
                <a:lnTo>
                  <a:pt x="2161835" y="2861828"/>
                </a:lnTo>
                <a:cubicBezTo>
                  <a:pt x="2160677" y="2867176"/>
                  <a:pt x="2159674" y="2871740"/>
                  <a:pt x="2158794" y="2875021"/>
                </a:cubicBezTo>
                <a:cubicBezTo>
                  <a:pt x="2158794" y="2875021"/>
                  <a:pt x="2157915" y="2878301"/>
                  <a:pt x="2157915" y="2878301"/>
                </a:cubicBezTo>
                <a:lnTo>
                  <a:pt x="2148821" y="2913407"/>
                </a:lnTo>
                <a:lnTo>
                  <a:pt x="2139494" y="2960172"/>
                </a:lnTo>
                <a:lnTo>
                  <a:pt x="2142037" y="2950680"/>
                </a:lnTo>
                <a:cubicBezTo>
                  <a:pt x="2148670" y="2925925"/>
                  <a:pt x="2153944" y="2906242"/>
                  <a:pt x="2161195" y="2879181"/>
                </a:cubicBezTo>
                <a:cubicBezTo>
                  <a:pt x="2163598" y="2883339"/>
                  <a:pt x="2164476" y="2880059"/>
                  <a:pt x="2168636" y="2877658"/>
                </a:cubicBezTo>
                <a:cubicBezTo>
                  <a:pt x="2169514" y="2874377"/>
                  <a:pt x="2169514" y="2874377"/>
                  <a:pt x="2169514" y="2874377"/>
                </a:cubicBezTo>
                <a:cubicBezTo>
                  <a:pt x="2166235" y="2873499"/>
                  <a:pt x="2166235" y="2873499"/>
                  <a:pt x="2166235" y="2873499"/>
                </a:cubicBezTo>
                <a:cubicBezTo>
                  <a:pt x="2170865" y="2843097"/>
                  <a:pt x="2191897" y="2817090"/>
                  <a:pt x="2184693" y="2804613"/>
                </a:cubicBezTo>
                <a:cubicBezTo>
                  <a:pt x="2181412" y="2803733"/>
                  <a:pt x="2181412" y="2803733"/>
                  <a:pt x="2181412" y="2803733"/>
                </a:cubicBezTo>
                <a:cubicBezTo>
                  <a:pt x="2185571" y="2801333"/>
                  <a:pt x="2187329" y="2794772"/>
                  <a:pt x="2188209" y="2791491"/>
                </a:cubicBezTo>
                <a:cubicBezTo>
                  <a:pt x="2189087" y="2788211"/>
                  <a:pt x="2189966" y="2784930"/>
                  <a:pt x="2189966" y="2784930"/>
                </a:cubicBezTo>
                <a:cubicBezTo>
                  <a:pt x="2193245" y="2785808"/>
                  <a:pt x="2199806" y="2787568"/>
                  <a:pt x="2202207" y="2791725"/>
                </a:cubicBezTo>
                <a:cubicBezTo>
                  <a:pt x="2201328" y="2795006"/>
                  <a:pt x="2199570" y="2801568"/>
                  <a:pt x="2198691" y="2804847"/>
                </a:cubicBezTo>
                <a:cubicBezTo>
                  <a:pt x="2196934" y="2811408"/>
                  <a:pt x="2191897" y="2817090"/>
                  <a:pt x="2193417" y="2824530"/>
                </a:cubicBezTo>
                <a:cubicBezTo>
                  <a:pt x="2193417" y="2824530"/>
                  <a:pt x="2192539" y="2827809"/>
                  <a:pt x="2192539" y="2827809"/>
                </a:cubicBezTo>
                <a:cubicBezTo>
                  <a:pt x="2192539" y="2827809"/>
                  <a:pt x="2192539" y="2827809"/>
                  <a:pt x="2191660" y="2831090"/>
                </a:cubicBezTo>
                <a:cubicBezTo>
                  <a:pt x="2190780" y="2834370"/>
                  <a:pt x="2190780" y="2834370"/>
                  <a:pt x="2189902" y="2837650"/>
                </a:cubicBezTo>
                <a:cubicBezTo>
                  <a:pt x="2189023" y="2840931"/>
                  <a:pt x="2189023" y="2840931"/>
                  <a:pt x="2189023" y="2840931"/>
                </a:cubicBezTo>
                <a:lnTo>
                  <a:pt x="2189696" y="2840543"/>
                </a:lnTo>
                <a:lnTo>
                  <a:pt x="2208348" y="2778797"/>
                </a:lnTo>
                <a:lnTo>
                  <a:pt x="2211622" y="2769653"/>
                </a:lnTo>
                <a:lnTo>
                  <a:pt x="2207481" y="2772046"/>
                </a:lnTo>
                <a:cubicBezTo>
                  <a:pt x="2203965" y="2785166"/>
                  <a:pt x="2203965" y="2785166"/>
                  <a:pt x="2203965" y="2785166"/>
                </a:cubicBezTo>
                <a:cubicBezTo>
                  <a:pt x="2201565" y="2781008"/>
                  <a:pt x="2195882" y="2775968"/>
                  <a:pt x="2192603" y="2775089"/>
                </a:cubicBezTo>
                <a:cubicBezTo>
                  <a:pt x="2193481" y="2771810"/>
                  <a:pt x="2194361" y="2768530"/>
                  <a:pt x="2194361" y="2768530"/>
                </a:cubicBezTo>
                <a:cubicBezTo>
                  <a:pt x="2195240" y="2765248"/>
                  <a:pt x="2195240" y="2765248"/>
                  <a:pt x="2195240" y="2765248"/>
                </a:cubicBezTo>
                <a:cubicBezTo>
                  <a:pt x="2197641" y="2769408"/>
                  <a:pt x="2197641" y="2769408"/>
                  <a:pt x="2197641" y="2769408"/>
                </a:cubicBezTo>
                <a:cubicBezTo>
                  <a:pt x="2197641" y="2769408"/>
                  <a:pt x="2198519" y="2766127"/>
                  <a:pt x="2201800" y="2767006"/>
                </a:cubicBezTo>
                <a:cubicBezTo>
                  <a:pt x="2202679" y="2763726"/>
                  <a:pt x="2199399" y="2762848"/>
                  <a:pt x="2200278" y="2759567"/>
                </a:cubicBezTo>
                <a:cubicBezTo>
                  <a:pt x="2200278" y="2759567"/>
                  <a:pt x="2201156" y="2756287"/>
                  <a:pt x="2201156" y="2756287"/>
                </a:cubicBezTo>
                <a:cubicBezTo>
                  <a:pt x="2202035" y="2753007"/>
                  <a:pt x="2206194" y="2750606"/>
                  <a:pt x="2207953" y="2744045"/>
                </a:cubicBezTo>
                <a:cubicBezTo>
                  <a:pt x="2211468" y="2730923"/>
                  <a:pt x="2210354" y="2748205"/>
                  <a:pt x="2216271" y="2739241"/>
                </a:cubicBezTo>
                <a:cubicBezTo>
                  <a:pt x="2211468" y="2730923"/>
                  <a:pt x="2220665" y="2722840"/>
                  <a:pt x="2225703" y="2717159"/>
                </a:cubicBezTo>
                <a:cubicBezTo>
                  <a:pt x="2222423" y="2716280"/>
                  <a:pt x="2219144" y="2715402"/>
                  <a:pt x="2220022" y="2712121"/>
                </a:cubicBezTo>
                <a:cubicBezTo>
                  <a:pt x="2223302" y="2712999"/>
                  <a:pt x="2226583" y="2713879"/>
                  <a:pt x="2227462" y="2710598"/>
                </a:cubicBezTo>
                <a:cubicBezTo>
                  <a:pt x="2225060" y="2706440"/>
                  <a:pt x="2227696" y="2696598"/>
                  <a:pt x="2229455" y="2690037"/>
                </a:cubicBezTo>
                <a:cubicBezTo>
                  <a:pt x="2235137" y="2695076"/>
                  <a:pt x="2241290" y="2672114"/>
                  <a:pt x="2238887" y="2667954"/>
                </a:cubicBezTo>
                <a:cubicBezTo>
                  <a:pt x="2239767" y="2664674"/>
                  <a:pt x="2239767" y="2664674"/>
                  <a:pt x="2239767" y="2664674"/>
                </a:cubicBezTo>
                <a:cubicBezTo>
                  <a:pt x="2242404" y="2654833"/>
                  <a:pt x="2246328" y="2666432"/>
                  <a:pt x="2248965" y="2656591"/>
                </a:cubicBezTo>
                <a:cubicBezTo>
                  <a:pt x="2247442" y="2649152"/>
                  <a:pt x="2245041" y="2644992"/>
                  <a:pt x="2252715" y="2629469"/>
                </a:cubicBezTo>
                <a:cubicBezTo>
                  <a:pt x="2257755" y="2623789"/>
                  <a:pt x="2263670" y="2614826"/>
                  <a:pt x="2266307" y="2604985"/>
                </a:cubicBezTo>
                <a:cubicBezTo>
                  <a:pt x="2267187" y="2601706"/>
                  <a:pt x="2268944" y="2595145"/>
                  <a:pt x="2273104" y="2592744"/>
                </a:cubicBezTo>
                <a:cubicBezTo>
                  <a:pt x="2281658" y="2573941"/>
                  <a:pt x="2277264" y="2590343"/>
                  <a:pt x="2287340" y="2578980"/>
                </a:cubicBezTo>
                <a:cubicBezTo>
                  <a:pt x="2284295" y="2564099"/>
                  <a:pt x="2314524" y="2530009"/>
                  <a:pt x="2314759" y="2516010"/>
                </a:cubicBezTo>
                <a:cubicBezTo>
                  <a:pt x="2304684" y="2527372"/>
                  <a:pt x="2318274" y="2502889"/>
                  <a:pt x="2318274" y="2502889"/>
                </a:cubicBezTo>
                <a:close/>
                <a:moveTo>
                  <a:pt x="1745743" y="2277280"/>
                </a:moveTo>
                <a:lnTo>
                  <a:pt x="1746544" y="2277481"/>
                </a:lnTo>
                <a:lnTo>
                  <a:pt x="1735073" y="2301013"/>
                </a:lnTo>
                <a:cubicBezTo>
                  <a:pt x="1725969" y="2321274"/>
                  <a:pt x="1718702" y="2338701"/>
                  <a:pt x="1715529" y="2346705"/>
                </a:cubicBezTo>
                <a:cubicBezTo>
                  <a:pt x="1713852" y="2361715"/>
                  <a:pt x="1680793" y="2412737"/>
                  <a:pt x="1682110" y="2441760"/>
                </a:cubicBezTo>
                <a:cubicBezTo>
                  <a:pt x="1673767" y="2448427"/>
                  <a:pt x="1676442" y="2438087"/>
                  <a:pt x="1676442" y="2438087"/>
                </a:cubicBezTo>
                <a:cubicBezTo>
                  <a:pt x="1675604" y="2445593"/>
                  <a:pt x="1670841" y="2457600"/>
                  <a:pt x="1665372" y="2469147"/>
                </a:cubicBezTo>
                <a:lnTo>
                  <a:pt x="1652015" y="2493822"/>
                </a:lnTo>
                <a:lnTo>
                  <a:pt x="1729501" y="2306860"/>
                </a:lnTo>
                <a:cubicBezTo>
                  <a:pt x="1732137" y="2300212"/>
                  <a:pt x="1734774" y="2293566"/>
                  <a:pt x="1737409" y="2286918"/>
                </a:cubicBezTo>
                <a:cubicBezTo>
                  <a:pt x="1739489" y="2282418"/>
                  <a:pt x="1742262" y="2278784"/>
                  <a:pt x="1745743" y="2277280"/>
                </a:cubicBezTo>
                <a:close/>
                <a:moveTo>
                  <a:pt x="2406271" y="2140812"/>
                </a:moveTo>
                <a:lnTo>
                  <a:pt x="2381400" y="2172178"/>
                </a:lnTo>
                <a:cubicBezTo>
                  <a:pt x="2373073" y="2183571"/>
                  <a:pt x="2365897" y="2193952"/>
                  <a:pt x="2360419" y="2201275"/>
                </a:cubicBezTo>
                <a:cubicBezTo>
                  <a:pt x="2331713" y="2242804"/>
                  <a:pt x="2302362" y="2273613"/>
                  <a:pt x="2279573" y="2306181"/>
                </a:cubicBezTo>
                <a:cubicBezTo>
                  <a:pt x="2265981" y="2330665"/>
                  <a:pt x="2246471" y="2364112"/>
                  <a:pt x="2232000" y="2391875"/>
                </a:cubicBezTo>
                <a:cubicBezTo>
                  <a:pt x="2217764" y="2405641"/>
                  <a:pt x="2208331" y="2427724"/>
                  <a:pt x="2198898" y="2449807"/>
                </a:cubicBezTo>
                <a:cubicBezTo>
                  <a:pt x="2186422" y="2457011"/>
                  <a:pt x="2171071" y="2488057"/>
                  <a:pt x="2155721" y="2519101"/>
                </a:cubicBezTo>
                <a:cubicBezTo>
                  <a:pt x="2140372" y="2550147"/>
                  <a:pt x="2125021" y="2581191"/>
                  <a:pt x="2112543" y="2588395"/>
                </a:cubicBezTo>
                <a:cubicBezTo>
                  <a:pt x="2109906" y="2598236"/>
                  <a:pt x="2102231" y="2613758"/>
                  <a:pt x="2098073" y="2616160"/>
                </a:cubicBezTo>
                <a:cubicBezTo>
                  <a:pt x="2101995" y="2627759"/>
                  <a:pt x="2085767" y="2662085"/>
                  <a:pt x="2078328" y="2663606"/>
                </a:cubicBezTo>
                <a:cubicBezTo>
                  <a:pt x="2077448" y="2666887"/>
                  <a:pt x="2075691" y="2673447"/>
                  <a:pt x="2074811" y="2676728"/>
                </a:cubicBezTo>
                <a:cubicBezTo>
                  <a:pt x="2064970" y="2674091"/>
                  <a:pt x="2063622" y="2705371"/>
                  <a:pt x="2050908" y="2726574"/>
                </a:cubicBezTo>
                <a:cubicBezTo>
                  <a:pt x="2050028" y="2729856"/>
                  <a:pt x="2050028" y="2729856"/>
                  <a:pt x="2050028" y="2729856"/>
                </a:cubicBezTo>
                <a:cubicBezTo>
                  <a:pt x="2050028" y="2729856"/>
                  <a:pt x="2046748" y="2728977"/>
                  <a:pt x="2046748" y="2728977"/>
                </a:cubicBezTo>
                <a:cubicBezTo>
                  <a:pt x="2045870" y="2732257"/>
                  <a:pt x="2045870" y="2732257"/>
                  <a:pt x="2044991" y="2735538"/>
                </a:cubicBezTo>
                <a:cubicBezTo>
                  <a:pt x="2044991" y="2735538"/>
                  <a:pt x="2044991" y="2735538"/>
                  <a:pt x="2048271" y="2736415"/>
                </a:cubicBezTo>
                <a:cubicBezTo>
                  <a:pt x="2048271" y="2736415"/>
                  <a:pt x="2049149" y="2733136"/>
                  <a:pt x="2049149" y="2733136"/>
                </a:cubicBezTo>
                <a:cubicBezTo>
                  <a:pt x="2047392" y="2739696"/>
                  <a:pt x="2044755" y="2749537"/>
                  <a:pt x="2048035" y="2750415"/>
                </a:cubicBezTo>
                <a:cubicBezTo>
                  <a:pt x="2026533" y="2804424"/>
                  <a:pt x="2008310" y="2859309"/>
                  <a:pt x="1995770" y="2919234"/>
                </a:cubicBezTo>
                <a:cubicBezTo>
                  <a:pt x="1992897" y="2943075"/>
                  <a:pt x="1988501" y="2959475"/>
                  <a:pt x="1981470" y="2985718"/>
                </a:cubicBezTo>
                <a:cubicBezTo>
                  <a:pt x="1976840" y="3016119"/>
                  <a:pt x="1971976" y="3060521"/>
                  <a:pt x="1964707" y="3100763"/>
                </a:cubicBezTo>
                <a:cubicBezTo>
                  <a:pt x="1959841" y="3145164"/>
                  <a:pt x="1955856" y="3186286"/>
                  <a:pt x="1953626" y="3220847"/>
                </a:cubicBezTo>
                <a:cubicBezTo>
                  <a:pt x="1949875" y="3247969"/>
                  <a:pt x="1949639" y="3261969"/>
                  <a:pt x="1948288" y="3293249"/>
                </a:cubicBezTo>
                <a:cubicBezTo>
                  <a:pt x="1949811" y="3300688"/>
                  <a:pt x="1947174" y="3310529"/>
                  <a:pt x="1945417" y="3317092"/>
                </a:cubicBezTo>
                <a:cubicBezTo>
                  <a:pt x="1944301" y="3334371"/>
                  <a:pt x="1950626" y="3350128"/>
                  <a:pt x="1946232" y="3366530"/>
                </a:cubicBezTo>
                <a:cubicBezTo>
                  <a:pt x="1946232" y="3366530"/>
                  <a:pt x="1942952" y="3365651"/>
                  <a:pt x="1942952" y="3365651"/>
                </a:cubicBezTo>
                <a:cubicBezTo>
                  <a:pt x="1943831" y="3362372"/>
                  <a:pt x="1939671" y="3364773"/>
                  <a:pt x="1942074" y="3368931"/>
                </a:cubicBezTo>
                <a:cubicBezTo>
                  <a:pt x="1941194" y="3372213"/>
                  <a:pt x="1940315" y="3375492"/>
                  <a:pt x="1940315" y="3375492"/>
                </a:cubicBezTo>
                <a:cubicBezTo>
                  <a:pt x="1943595" y="3376371"/>
                  <a:pt x="1942716" y="3379652"/>
                  <a:pt x="1942716" y="3379652"/>
                </a:cubicBezTo>
                <a:cubicBezTo>
                  <a:pt x="1939437" y="3378772"/>
                  <a:pt x="1938557" y="3382053"/>
                  <a:pt x="1937678" y="3385333"/>
                </a:cubicBezTo>
                <a:cubicBezTo>
                  <a:pt x="1940079" y="3389492"/>
                  <a:pt x="1940958" y="3386211"/>
                  <a:pt x="1944239" y="3387091"/>
                </a:cubicBezTo>
                <a:cubicBezTo>
                  <a:pt x="1944239" y="3387091"/>
                  <a:pt x="1943359" y="3390371"/>
                  <a:pt x="1943359" y="3390371"/>
                </a:cubicBezTo>
                <a:cubicBezTo>
                  <a:pt x="1942481" y="3393652"/>
                  <a:pt x="1944882" y="3397810"/>
                  <a:pt x="1944882" y="3397810"/>
                </a:cubicBezTo>
                <a:cubicBezTo>
                  <a:pt x="1948161" y="3398690"/>
                  <a:pt x="1949041" y="3395409"/>
                  <a:pt x="1949920" y="3392128"/>
                </a:cubicBezTo>
                <a:cubicBezTo>
                  <a:pt x="1946640" y="3391250"/>
                  <a:pt x="1946640" y="3391250"/>
                  <a:pt x="1946640" y="3391250"/>
                </a:cubicBezTo>
                <a:cubicBezTo>
                  <a:pt x="1950798" y="3388848"/>
                  <a:pt x="1950798" y="3388848"/>
                  <a:pt x="1950798" y="3388848"/>
                </a:cubicBezTo>
                <a:cubicBezTo>
                  <a:pt x="1947048" y="3415971"/>
                  <a:pt x="1946341" y="3457970"/>
                  <a:pt x="1955068" y="3477887"/>
                </a:cubicBezTo>
                <a:cubicBezTo>
                  <a:pt x="1953718" y="3509167"/>
                  <a:pt x="1958692" y="3556207"/>
                  <a:pt x="1967593" y="3614845"/>
                </a:cubicBezTo>
                <a:cubicBezTo>
                  <a:pt x="1964311" y="3613965"/>
                  <a:pt x="1964311" y="3613965"/>
                  <a:pt x="1964311" y="3613965"/>
                </a:cubicBezTo>
                <a:cubicBezTo>
                  <a:pt x="1964311" y="3613965"/>
                  <a:pt x="1965190" y="3610685"/>
                  <a:pt x="1965190" y="3610685"/>
                </a:cubicBezTo>
                <a:cubicBezTo>
                  <a:pt x="1962788" y="3606525"/>
                  <a:pt x="1963667" y="3603245"/>
                  <a:pt x="1959509" y="3605646"/>
                </a:cubicBezTo>
                <a:cubicBezTo>
                  <a:pt x="1959509" y="3605646"/>
                  <a:pt x="1958629" y="3608926"/>
                  <a:pt x="1961030" y="3613086"/>
                </a:cubicBezTo>
                <a:cubicBezTo>
                  <a:pt x="1960151" y="3616366"/>
                  <a:pt x="1960151" y="3616366"/>
                  <a:pt x="1962553" y="3620525"/>
                </a:cubicBezTo>
                <a:cubicBezTo>
                  <a:pt x="1959273" y="3619647"/>
                  <a:pt x="1958393" y="3622927"/>
                  <a:pt x="1956636" y="3629487"/>
                </a:cubicBezTo>
                <a:cubicBezTo>
                  <a:pt x="1958276" y="3629926"/>
                  <a:pt x="1959916" y="3630366"/>
                  <a:pt x="1960956" y="3629767"/>
                </a:cubicBezTo>
                <a:lnTo>
                  <a:pt x="1961195" y="3627779"/>
                </a:lnTo>
                <a:lnTo>
                  <a:pt x="1965598" y="3635404"/>
                </a:lnTo>
                <a:cubicBezTo>
                  <a:pt x="1966476" y="3632124"/>
                  <a:pt x="1967355" y="3628843"/>
                  <a:pt x="1968235" y="3625564"/>
                </a:cubicBezTo>
                <a:cubicBezTo>
                  <a:pt x="1975438" y="3638041"/>
                  <a:pt x="1980241" y="3646361"/>
                  <a:pt x="1982406" y="3664519"/>
                </a:cubicBezTo>
                <a:cubicBezTo>
                  <a:pt x="1980005" y="3660359"/>
                  <a:pt x="1979127" y="3663639"/>
                  <a:pt x="1978248" y="3666921"/>
                </a:cubicBezTo>
                <a:cubicBezTo>
                  <a:pt x="1980413" y="3685079"/>
                  <a:pt x="1992420" y="3705876"/>
                  <a:pt x="1993063" y="3716595"/>
                </a:cubicBezTo>
                <a:cubicBezTo>
                  <a:pt x="1993063" y="3716595"/>
                  <a:pt x="1989783" y="3715716"/>
                  <a:pt x="1990662" y="3712437"/>
                </a:cubicBezTo>
                <a:cubicBezTo>
                  <a:pt x="1994349" y="3738035"/>
                  <a:pt x="2006357" y="3758832"/>
                  <a:pt x="2000440" y="3767792"/>
                </a:cubicBezTo>
                <a:cubicBezTo>
                  <a:pt x="2001319" y="3764513"/>
                  <a:pt x="2003721" y="3768672"/>
                  <a:pt x="2002841" y="3771952"/>
                </a:cubicBezTo>
                <a:cubicBezTo>
                  <a:pt x="2010925" y="3781150"/>
                  <a:pt x="2005477" y="3762112"/>
                  <a:pt x="2006357" y="3758832"/>
                </a:cubicBezTo>
                <a:cubicBezTo>
                  <a:pt x="2010925" y="3781150"/>
                  <a:pt x="2009166" y="3787711"/>
                  <a:pt x="2017248" y="3796907"/>
                </a:cubicBezTo>
                <a:cubicBezTo>
                  <a:pt x="2013090" y="3799309"/>
                  <a:pt x="2008288" y="3790991"/>
                  <a:pt x="2012210" y="3802590"/>
                </a:cubicBezTo>
                <a:cubicBezTo>
                  <a:pt x="2017892" y="3807629"/>
                  <a:pt x="2015491" y="3803468"/>
                  <a:pt x="2020293" y="3811786"/>
                </a:cubicBezTo>
                <a:cubicBezTo>
                  <a:pt x="2023573" y="3812666"/>
                  <a:pt x="2022695" y="3815946"/>
                  <a:pt x="2022695" y="3815946"/>
                </a:cubicBezTo>
                <a:cubicBezTo>
                  <a:pt x="2025096" y="3820106"/>
                  <a:pt x="2024217" y="3823386"/>
                  <a:pt x="2027497" y="3824264"/>
                </a:cubicBezTo>
                <a:cubicBezTo>
                  <a:pt x="2030778" y="3825144"/>
                  <a:pt x="2031657" y="3821863"/>
                  <a:pt x="2029256" y="3817704"/>
                </a:cubicBezTo>
                <a:cubicBezTo>
                  <a:pt x="2029256" y="3817704"/>
                  <a:pt x="2029256" y="3817704"/>
                  <a:pt x="2030134" y="3814423"/>
                </a:cubicBezTo>
                <a:cubicBezTo>
                  <a:pt x="2038626" y="3848341"/>
                  <a:pt x="2046708" y="3857538"/>
                  <a:pt x="2060002" y="3899774"/>
                </a:cubicBezTo>
                <a:cubicBezTo>
                  <a:pt x="2049926" y="3911137"/>
                  <a:pt x="2062403" y="3903934"/>
                  <a:pt x="2059530" y="3927774"/>
                </a:cubicBezTo>
                <a:cubicBezTo>
                  <a:pt x="2056251" y="3926896"/>
                  <a:pt x="2056251" y="3926896"/>
                  <a:pt x="2056251" y="3926896"/>
                </a:cubicBezTo>
                <a:cubicBezTo>
                  <a:pt x="2053849" y="3922736"/>
                  <a:pt x="2052969" y="3926018"/>
                  <a:pt x="2055372" y="3930176"/>
                </a:cubicBezTo>
                <a:cubicBezTo>
                  <a:pt x="2054492" y="3933457"/>
                  <a:pt x="2056893" y="3937615"/>
                  <a:pt x="2060174" y="3938494"/>
                </a:cubicBezTo>
                <a:cubicBezTo>
                  <a:pt x="2062575" y="3942653"/>
                  <a:pt x="2062575" y="3942653"/>
                  <a:pt x="2062575" y="3942653"/>
                </a:cubicBezTo>
                <a:cubicBezTo>
                  <a:pt x="2064098" y="3950093"/>
                  <a:pt x="2067378" y="3950971"/>
                  <a:pt x="2071537" y="3948570"/>
                </a:cubicBezTo>
                <a:cubicBezTo>
                  <a:pt x="2069779" y="3955131"/>
                  <a:pt x="2075461" y="3960170"/>
                  <a:pt x="2077862" y="3964329"/>
                </a:cubicBezTo>
                <a:cubicBezTo>
                  <a:pt x="2076340" y="3956889"/>
                  <a:pt x="2074817" y="3949450"/>
                  <a:pt x="2073296" y="3942009"/>
                </a:cubicBezTo>
                <a:cubicBezTo>
                  <a:pt x="2070015" y="3941131"/>
                  <a:pt x="2066735" y="3940252"/>
                  <a:pt x="2066735" y="3940252"/>
                </a:cubicBezTo>
                <a:cubicBezTo>
                  <a:pt x="2066735" y="3940252"/>
                  <a:pt x="2067614" y="3936973"/>
                  <a:pt x="2064334" y="3936093"/>
                </a:cubicBezTo>
                <a:cubicBezTo>
                  <a:pt x="2064334" y="3936093"/>
                  <a:pt x="2065212" y="3932813"/>
                  <a:pt x="2065212" y="3932813"/>
                </a:cubicBezTo>
                <a:cubicBezTo>
                  <a:pt x="2066091" y="3929533"/>
                  <a:pt x="2062811" y="3928653"/>
                  <a:pt x="2059530" y="3927774"/>
                </a:cubicBezTo>
                <a:cubicBezTo>
                  <a:pt x="2070485" y="3913130"/>
                  <a:pt x="2072479" y="3892570"/>
                  <a:pt x="2055670" y="3863455"/>
                </a:cubicBezTo>
                <a:cubicBezTo>
                  <a:pt x="2056550" y="3860175"/>
                  <a:pt x="2054147" y="3856016"/>
                  <a:pt x="2057428" y="3856895"/>
                </a:cubicBezTo>
                <a:cubicBezTo>
                  <a:pt x="2056550" y="3860175"/>
                  <a:pt x="2059829" y="3861055"/>
                  <a:pt x="2060708" y="3857775"/>
                </a:cubicBezTo>
                <a:cubicBezTo>
                  <a:pt x="2060708" y="3857775"/>
                  <a:pt x="2060708" y="3857775"/>
                  <a:pt x="2058307" y="3853615"/>
                </a:cubicBezTo>
                <a:cubicBezTo>
                  <a:pt x="2058307" y="3853615"/>
                  <a:pt x="2059185" y="3850335"/>
                  <a:pt x="2059185" y="3850335"/>
                </a:cubicBezTo>
                <a:cubicBezTo>
                  <a:pt x="2066830" y="3861173"/>
                  <a:pt x="2072013" y="3871351"/>
                  <a:pt x="2075527" y="3882839"/>
                </a:cubicBezTo>
                <a:lnTo>
                  <a:pt x="2081274" y="3919538"/>
                </a:lnTo>
                <a:lnTo>
                  <a:pt x="2079447" y="3919048"/>
                </a:lnTo>
                <a:cubicBezTo>
                  <a:pt x="2078568" y="3922330"/>
                  <a:pt x="2078568" y="3922330"/>
                  <a:pt x="2081850" y="3923208"/>
                </a:cubicBezTo>
                <a:cubicBezTo>
                  <a:pt x="2080091" y="3929767"/>
                  <a:pt x="2083371" y="3930646"/>
                  <a:pt x="2084894" y="3938087"/>
                </a:cubicBezTo>
                <a:cubicBezTo>
                  <a:pt x="2084894" y="3938087"/>
                  <a:pt x="2081612" y="3937209"/>
                  <a:pt x="2082492" y="3933927"/>
                </a:cubicBezTo>
                <a:cubicBezTo>
                  <a:pt x="2082492" y="3933927"/>
                  <a:pt x="2081612" y="3937209"/>
                  <a:pt x="2081612" y="3937209"/>
                </a:cubicBezTo>
                <a:cubicBezTo>
                  <a:pt x="2081612" y="3937209"/>
                  <a:pt x="2084015" y="3941367"/>
                  <a:pt x="2084015" y="3941367"/>
                </a:cubicBezTo>
                <a:cubicBezTo>
                  <a:pt x="2088582" y="3963685"/>
                  <a:pt x="2084187" y="3980086"/>
                  <a:pt x="2096193" y="4000883"/>
                </a:cubicBezTo>
                <a:cubicBezTo>
                  <a:pt x="2091391" y="3992564"/>
                  <a:pt x="2092913" y="4000005"/>
                  <a:pt x="2091155" y="4006565"/>
                </a:cubicBezTo>
                <a:cubicBezTo>
                  <a:pt x="2083952" y="3994087"/>
                  <a:pt x="2086589" y="3984246"/>
                  <a:pt x="2079149" y="3985769"/>
                </a:cubicBezTo>
                <a:cubicBezTo>
                  <a:pt x="2090276" y="4009844"/>
                  <a:pt x="2096601" y="4025603"/>
                  <a:pt x="2105093" y="4059520"/>
                </a:cubicBezTo>
                <a:cubicBezTo>
                  <a:pt x="2101812" y="4058642"/>
                  <a:pt x="2104213" y="4062800"/>
                  <a:pt x="2103334" y="4066081"/>
                </a:cubicBezTo>
                <a:cubicBezTo>
                  <a:pt x="2105736" y="4070241"/>
                  <a:pt x="2108137" y="4074399"/>
                  <a:pt x="2109017" y="4071119"/>
                </a:cubicBezTo>
                <a:cubicBezTo>
                  <a:pt x="2110538" y="4078557"/>
                  <a:pt x="2116220" y="4083597"/>
                  <a:pt x="2124302" y="4092795"/>
                </a:cubicBezTo>
                <a:cubicBezTo>
                  <a:pt x="2120144" y="4095196"/>
                  <a:pt x="2115340" y="4086877"/>
                  <a:pt x="2116863" y="4094316"/>
                </a:cubicBezTo>
                <a:cubicBezTo>
                  <a:pt x="2120144" y="4095196"/>
                  <a:pt x="2121665" y="4102634"/>
                  <a:pt x="2124946" y="4103514"/>
                </a:cubicBezTo>
                <a:cubicBezTo>
                  <a:pt x="2124946" y="4103514"/>
                  <a:pt x="2124068" y="4106796"/>
                  <a:pt x="2127347" y="4107674"/>
                </a:cubicBezTo>
                <a:cubicBezTo>
                  <a:pt x="2126469" y="4110953"/>
                  <a:pt x="2126469" y="4110953"/>
                  <a:pt x="2126469" y="4110953"/>
                </a:cubicBezTo>
                <a:cubicBezTo>
                  <a:pt x="2129749" y="4111834"/>
                  <a:pt x="2129749" y="4111834"/>
                  <a:pt x="2129749" y="4111834"/>
                </a:cubicBezTo>
                <a:cubicBezTo>
                  <a:pt x="2127347" y="4107674"/>
                  <a:pt x="2127347" y="4107674"/>
                  <a:pt x="2127347" y="4107674"/>
                </a:cubicBezTo>
                <a:cubicBezTo>
                  <a:pt x="2128226" y="4104393"/>
                  <a:pt x="2128226" y="4104393"/>
                  <a:pt x="2128226" y="4104393"/>
                </a:cubicBezTo>
                <a:cubicBezTo>
                  <a:pt x="2134551" y="4120150"/>
                  <a:pt x="2134551" y="4120150"/>
                  <a:pt x="2134551" y="4120150"/>
                </a:cubicBezTo>
                <a:cubicBezTo>
                  <a:pt x="2132150" y="4115992"/>
                  <a:pt x="2128870" y="4115113"/>
                  <a:pt x="2131272" y="4119272"/>
                </a:cubicBezTo>
                <a:cubicBezTo>
                  <a:pt x="2149602" y="4155826"/>
                  <a:pt x="2179533" y="4188456"/>
                  <a:pt x="2205304" y="4223489"/>
                </a:cubicBezTo>
                <a:cubicBezTo>
                  <a:pt x="2235233" y="4256119"/>
                  <a:pt x="2261885" y="4287869"/>
                  <a:pt x="2288534" y="4319621"/>
                </a:cubicBezTo>
                <a:cubicBezTo>
                  <a:pt x="2286776" y="4326183"/>
                  <a:pt x="2283495" y="4325304"/>
                  <a:pt x="2276936" y="4323545"/>
                </a:cubicBezTo>
                <a:cubicBezTo>
                  <a:pt x="2302064" y="4347856"/>
                  <a:pt x="2318229" y="4366253"/>
                  <a:pt x="2338554" y="4382245"/>
                </a:cubicBezTo>
                <a:cubicBezTo>
                  <a:pt x="2358000" y="4401520"/>
                  <a:pt x="2378325" y="4417513"/>
                  <a:pt x="2402574" y="4445104"/>
                </a:cubicBezTo>
                <a:cubicBezTo>
                  <a:pt x="2400173" y="4440946"/>
                  <a:pt x="2400173" y="4440946"/>
                  <a:pt x="2399295" y="4444226"/>
                </a:cubicBezTo>
                <a:cubicBezTo>
                  <a:pt x="2399295" y="4444226"/>
                  <a:pt x="2398414" y="4447507"/>
                  <a:pt x="2400815" y="4451665"/>
                </a:cubicBezTo>
                <a:cubicBezTo>
                  <a:pt x="2399937" y="4454946"/>
                  <a:pt x="2399937" y="4454946"/>
                  <a:pt x="2399937" y="4454946"/>
                </a:cubicBezTo>
                <a:cubicBezTo>
                  <a:pt x="2405619" y="4459984"/>
                  <a:pt x="2410421" y="4468302"/>
                  <a:pt x="2414581" y="4465901"/>
                </a:cubicBezTo>
                <a:cubicBezTo>
                  <a:pt x="2413701" y="4469181"/>
                  <a:pt x="2416102" y="4473341"/>
                  <a:pt x="2419383" y="4474219"/>
                </a:cubicBezTo>
                <a:cubicBezTo>
                  <a:pt x="2421785" y="4478379"/>
                  <a:pt x="2422665" y="4475099"/>
                  <a:pt x="2422665" y="4475099"/>
                </a:cubicBezTo>
                <a:cubicBezTo>
                  <a:pt x="2423543" y="4471818"/>
                  <a:pt x="2423543" y="4471818"/>
                  <a:pt x="2423543" y="4471818"/>
                </a:cubicBezTo>
                <a:cubicBezTo>
                  <a:pt x="2436427" y="4489334"/>
                  <a:pt x="2446268" y="4491971"/>
                  <a:pt x="2459154" y="4509487"/>
                </a:cubicBezTo>
                <a:cubicBezTo>
                  <a:pt x="2461791" y="4499646"/>
                  <a:pt x="2465714" y="4511245"/>
                  <a:pt x="2468994" y="4512124"/>
                </a:cubicBezTo>
                <a:cubicBezTo>
                  <a:pt x="2460913" y="4502926"/>
                  <a:pt x="2467473" y="4504684"/>
                  <a:pt x="2462671" y="4496365"/>
                </a:cubicBezTo>
                <a:cubicBezTo>
                  <a:pt x="2456989" y="4491328"/>
                  <a:pt x="2464194" y="4503806"/>
                  <a:pt x="2455230" y="4497888"/>
                </a:cubicBezTo>
                <a:cubicBezTo>
                  <a:pt x="2451306" y="4486290"/>
                  <a:pt x="2442344" y="4480372"/>
                  <a:pt x="2440823" y="4472932"/>
                </a:cubicBezTo>
                <a:cubicBezTo>
                  <a:pt x="2443224" y="4477092"/>
                  <a:pt x="2445625" y="4481252"/>
                  <a:pt x="2448905" y="4482130"/>
                </a:cubicBezTo>
                <a:cubicBezTo>
                  <a:pt x="2436021" y="4464614"/>
                  <a:pt x="2420734" y="4442939"/>
                  <a:pt x="2402166" y="4420385"/>
                </a:cubicBezTo>
                <a:cubicBezTo>
                  <a:pt x="2383599" y="4397831"/>
                  <a:pt x="2365032" y="4375276"/>
                  <a:pt x="2348865" y="4356882"/>
                </a:cubicBezTo>
                <a:cubicBezTo>
                  <a:pt x="2352147" y="4357761"/>
                  <a:pt x="2353025" y="4354481"/>
                  <a:pt x="2350624" y="4350321"/>
                </a:cubicBezTo>
                <a:cubicBezTo>
                  <a:pt x="2335337" y="4328647"/>
                  <a:pt x="2322451" y="4311131"/>
                  <a:pt x="2311324" y="4287054"/>
                </a:cubicBezTo>
                <a:cubicBezTo>
                  <a:pt x="2303885" y="4288577"/>
                  <a:pt x="2301719" y="4270417"/>
                  <a:pt x="2296917" y="4262099"/>
                </a:cubicBezTo>
                <a:cubicBezTo>
                  <a:pt x="2294514" y="4257939"/>
                  <a:pt x="2290356" y="4260340"/>
                  <a:pt x="2288833" y="4252901"/>
                </a:cubicBezTo>
                <a:cubicBezTo>
                  <a:pt x="2285552" y="4252022"/>
                  <a:pt x="2284909" y="4241302"/>
                  <a:pt x="2280107" y="4232984"/>
                </a:cubicBezTo>
                <a:cubicBezTo>
                  <a:pt x="2272902" y="4220507"/>
                  <a:pt x="2262419" y="4207150"/>
                  <a:pt x="2255216" y="4194671"/>
                </a:cubicBezTo>
                <a:cubicBezTo>
                  <a:pt x="2245609" y="4178035"/>
                  <a:pt x="2242330" y="4177155"/>
                  <a:pt x="2233602" y="4157238"/>
                </a:cubicBezTo>
                <a:cubicBezTo>
                  <a:pt x="2208711" y="4118927"/>
                  <a:pt x="2191494" y="4065092"/>
                  <a:pt x="2178608" y="4047576"/>
                </a:cubicBezTo>
                <a:cubicBezTo>
                  <a:pt x="2181245" y="4037736"/>
                  <a:pt x="2167482" y="4023500"/>
                  <a:pt x="2162677" y="4015182"/>
                </a:cubicBezTo>
                <a:cubicBezTo>
                  <a:pt x="2168360" y="4020220"/>
                  <a:pt x="2165958" y="4016061"/>
                  <a:pt x="2166837" y="4012780"/>
                </a:cubicBezTo>
                <a:cubicBezTo>
                  <a:pt x="2150027" y="3983666"/>
                  <a:pt x="2146576" y="3944067"/>
                  <a:pt x="2126722" y="3900073"/>
                </a:cubicBezTo>
                <a:cubicBezTo>
                  <a:pt x="2117115" y="3883437"/>
                  <a:pt x="2121040" y="3895035"/>
                  <a:pt x="2116473" y="3872717"/>
                </a:cubicBezTo>
                <a:cubicBezTo>
                  <a:pt x="2113428" y="3857837"/>
                  <a:pt x="2106223" y="3845361"/>
                  <a:pt x="2103179" y="3830480"/>
                </a:cubicBezTo>
                <a:cubicBezTo>
                  <a:pt x="2089243" y="3777526"/>
                  <a:pt x="2078585" y="3725448"/>
                  <a:pt x="2069451" y="3680812"/>
                </a:cubicBezTo>
                <a:cubicBezTo>
                  <a:pt x="2064005" y="3661772"/>
                  <a:pt x="2064241" y="3647773"/>
                  <a:pt x="2057037" y="3635295"/>
                </a:cubicBezTo>
                <a:cubicBezTo>
                  <a:pt x="2057916" y="3632014"/>
                  <a:pt x="2057916" y="3632014"/>
                  <a:pt x="2058794" y="3628734"/>
                </a:cubicBezTo>
                <a:cubicBezTo>
                  <a:pt x="2059674" y="3625453"/>
                  <a:pt x="2062311" y="3615613"/>
                  <a:pt x="2056865" y="3596574"/>
                </a:cubicBezTo>
                <a:cubicBezTo>
                  <a:pt x="2055343" y="3589135"/>
                  <a:pt x="2051419" y="3577537"/>
                  <a:pt x="2049896" y="3570096"/>
                </a:cubicBezTo>
                <a:cubicBezTo>
                  <a:pt x="2047966" y="3537937"/>
                  <a:pt x="2047794" y="3499218"/>
                  <a:pt x="2040589" y="3486740"/>
                </a:cubicBezTo>
                <a:cubicBezTo>
                  <a:pt x="2048673" y="3495938"/>
                  <a:pt x="2039538" y="3451300"/>
                  <a:pt x="2035615" y="3439701"/>
                </a:cubicBezTo>
                <a:cubicBezTo>
                  <a:pt x="2042412" y="3427459"/>
                  <a:pt x="2032161" y="3400103"/>
                  <a:pt x="2035915" y="3372981"/>
                </a:cubicBezTo>
                <a:cubicBezTo>
                  <a:pt x="2036793" y="3369701"/>
                  <a:pt x="2029353" y="3371223"/>
                  <a:pt x="2031990" y="3361383"/>
                </a:cubicBezTo>
                <a:cubicBezTo>
                  <a:pt x="2037029" y="3355701"/>
                  <a:pt x="2036620" y="3330981"/>
                  <a:pt x="2032461" y="3333382"/>
                </a:cubicBezTo>
                <a:cubicBezTo>
                  <a:pt x="2041659" y="3325299"/>
                  <a:pt x="2033811" y="3302102"/>
                  <a:pt x="2038849" y="3296420"/>
                </a:cubicBezTo>
                <a:cubicBezTo>
                  <a:pt x="2032289" y="3294661"/>
                  <a:pt x="2029888" y="3290503"/>
                  <a:pt x="2027486" y="3286343"/>
                </a:cubicBezTo>
                <a:cubicBezTo>
                  <a:pt x="2025963" y="3278904"/>
                  <a:pt x="2026842" y="3275624"/>
                  <a:pt x="2025321" y="3268185"/>
                </a:cubicBezTo>
                <a:cubicBezTo>
                  <a:pt x="2024913" y="3243464"/>
                  <a:pt x="2029543" y="3213062"/>
                  <a:pt x="2033294" y="3185942"/>
                </a:cubicBezTo>
                <a:cubicBezTo>
                  <a:pt x="2035053" y="3179382"/>
                  <a:pt x="2040090" y="3173700"/>
                  <a:pt x="2040090" y="3173700"/>
                </a:cubicBezTo>
                <a:cubicBezTo>
                  <a:pt x="2037689" y="3169540"/>
                  <a:pt x="2038567" y="3166260"/>
                  <a:pt x="2036166" y="3162101"/>
                </a:cubicBezTo>
                <a:cubicBezTo>
                  <a:pt x="2037046" y="3158821"/>
                  <a:pt x="2037046" y="3158821"/>
                  <a:pt x="2037046" y="3158821"/>
                </a:cubicBezTo>
                <a:cubicBezTo>
                  <a:pt x="2049758" y="3137617"/>
                  <a:pt x="2048707" y="3102177"/>
                  <a:pt x="2049179" y="3074176"/>
                </a:cubicBezTo>
                <a:cubicBezTo>
                  <a:pt x="2052459" y="3075055"/>
                  <a:pt x="2052459" y="3075055"/>
                  <a:pt x="2052459" y="3075055"/>
                </a:cubicBezTo>
                <a:cubicBezTo>
                  <a:pt x="2058377" y="3066094"/>
                  <a:pt x="2046134" y="3059297"/>
                  <a:pt x="2056854" y="3058653"/>
                </a:cubicBezTo>
                <a:cubicBezTo>
                  <a:pt x="2061248" y="3042252"/>
                  <a:pt x="2052052" y="3050336"/>
                  <a:pt x="2055566" y="3037215"/>
                </a:cubicBezTo>
                <a:cubicBezTo>
                  <a:pt x="2058847" y="3038094"/>
                  <a:pt x="2060604" y="3031533"/>
                  <a:pt x="2064764" y="3029132"/>
                </a:cubicBezTo>
                <a:cubicBezTo>
                  <a:pt x="2061720" y="3014253"/>
                  <a:pt x="2065236" y="3001131"/>
                  <a:pt x="2072911" y="2985608"/>
                </a:cubicBezTo>
                <a:cubicBezTo>
                  <a:pt x="2064827" y="2976412"/>
                  <a:pt x="2076661" y="2958488"/>
                  <a:pt x="2075140" y="2951048"/>
                </a:cubicBezTo>
                <a:cubicBezTo>
                  <a:pt x="2078420" y="2951927"/>
                  <a:pt x="2079298" y="2948647"/>
                  <a:pt x="2079298" y="2948647"/>
                </a:cubicBezTo>
                <a:cubicBezTo>
                  <a:pt x="2078011" y="2927207"/>
                  <a:pt x="2085687" y="2911684"/>
                  <a:pt x="2090081" y="2895283"/>
                </a:cubicBezTo>
                <a:lnTo>
                  <a:pt x="2091816" y="2888809"/>
                </a:lnTo>
                <a:lnTo>
                  <a:pt x="2099621" y="2853246"/>
                </a:lnTo>
                <a:lnTo>
                  <a:pt x="2099985" y="2845200"/>
                </a:lnTo>
                <a:lnTo>
                  <a:pt x="2100816" y="2847794"/>
                </a:lnTo>
                <a:lnTo>
                  <a:pt x="2110855" y="2802050"/>
                </a:lnTo>
                <a:cubicBezTo>
                  <a:pt x="2139494" y="2686470"/>
                  <a:pt x="2177524" y="2572693"/>
                  <a:pt x="2224554" y="2460779"/>
                </a:cubicBezTo>
                <a:cubicBezTo>
                  <a:pt x="2261933" y="2371289"/>
                  <a:pt x="2306319" y="2285989"/>
                  <a:pt x="2358682" y="2205979"/>
                </a:cubicBezTo>
                <a:close/>
                <a:moveTo>
                  <a:pt x="2109589" y="1937684"/>
                </a:moveTo>
                <a:lnTo>
                  <a:pt x="2088831" y="1976351"/>
                </a:lnTo>
                <a:cubicBezTo>
                  <a:pt x="2085892" y="1983950"/>
                  <a:pt x="2083769" y="1991818"/>
                  <a:pt x="2082998" y="2000064"/>
                </a:cubicBezTo>
                <a:lnTo>
                  <a:pt x="2083339" y="2004008"/>
                </a:lnTo>
                <a:lnTo>
                  <a:pt x="2078984" y="2013244"/>
                </a:lnTo>
                <a:cubicBezTo>
                  <a:pt x="2076353" y="2018080"/>
                  <a:pt x="2071513" y="2023999"/>
                  <a:pt x="2058996" y="2033998"/>
                </a:cubicBezTo>
                <a:cubicBezTo>
                  <a:pt x="2069337" y="2036673"/>
                  <a:pt x="2023944" y="2075676"/>
                  <a:pt x="2025940" y="2085019"/>
                </a:cubicBezTo>
                <a:cubicBezTo>
                  <a:pt x="2045302" y="2061345"/>
                  <a:pt x="2027935" y="2094361"/>
                  <a:pt x="2020588" y="2105699"/>
                </a:cubicBezTo>
                <a:cubicBezTo>
                  <a:pt x="2015917" y="2106696"/>
                  <a:pt x="2014918" y="2102026"/>
                  <a:pt x="2019591" y="2101027"/>
                </a:cubicBezTo>
                <a:cubicBezTo>
                  <a:pt x="2018592" y="2096357"/>
                  <a:pt x="2018592" y="2096357"/>
                  <a:pt x="2018592" y="2096357"/>
                </a:cubicBezTo>
                <a:cubicBezTo>
                  <a:pt x="2017595" y="2091686"/>
                  <a:pt x="2018592" y="2096357"/>
                  <a:pt x="2013921" y="2097355"/>
                </a:cubicBezTo>
                <a:cubicBezTo>
                  <a:pt x="2010248" y="2103023"/>
                  <a:pt x="2010248" y="2103023"/>
                  <a:pt x="2010248" y="2103023"/>
                </a:cubicBezTo>
                <a:cubicBezTo>
                  <a:pt x="2007573" y="2113364"/>
                  <a:pt x="2013243" y="2117038"/>
                  <a:pt x="2013243" y="2117038"/>
                </a:cubicBezTo>
                <a:cubicBezTo>
                  <a:pt x="2014240" y="2121707"/>
                  <a:pt x="2010567" y="2127376"/>
                  <a:pt x="2006894" y="2133046"/>
                </a:cubicBezTo>
                <a:cubicBezTo>
                  <a:pt x="2002223" y="2134043"/>
                  <a:pt x="2002223" y="2134043"/>
                  <a:pt x="1997551" y="2135041"/>
                </a:cubicBezTo>
                <a:cubicBezTo>
                  <a:pt x="1997551" y="2135041"/>
                  <a:pt x="1996554" y="2130371"/>
                  <a:pt x="1996554" y="2130371"/>
                </a:cubicBezTo>
                <a:cubicBezTo>
                  <a:pt x="1996554" y="2130371"/>
                  <a:pt x="1996554" y="2130371"/>
                  <a:pt x="1991884" y="2131368"/>
                </a:cubicBezTo>
                <a:cubicBezTo>
                  <a:pt x="1991884" y="2131368"/>
                  <a:pt x="1992881" y="2136040"/>
                  <a:pt x="1992881" y="2136040"/>
                </a:cubicBezTo>
                <a:cubicBezTo>
                  <a:pt x="1992881" y="2136040"/>
                  <a:pt x="1993879" y="2140711"/>
                  <a:pt x="1993879" y="2140711"/>
                </a:cubicBezTo>
                <a:cubicBezTo>
                  <a:pt x="1994876" y="2145381"/>
                  <a:pt x="1990205" y="2146379"/>
                  <a:pt x="1991204" y="2151051"/>
                </a:cubicBezTo>
                <a:cubicBezTo>
                  <a:pt x="1986534" y="2152048"/>
                  <a:pt x="1987531" y="2156719"/>
                  <a:pt x="1987531" y="2156719"/>
                </a:cubicBezTo>
                <a:cubicBezTo>
                  <a:pt x="1982860" y="2157718"/>
                  <a:pt x="1982860" y="2157718"/>
                  <a:pt x="1982860" y="2157718"/>
                </a:cubicBezTo>
                <a:cubicBezTo>
                  <a:pt x="1979187" y="2163386"/>
                  <a:pt x="1979187" y="2163386"/>
                  <a:pt x="1979187" y="2163386"/>
                </a:cubicBezTo>
                <a:cubicBezTo>
                  <a:pt x="1983857" y="2162388"/>
                  <a:pt x="1983857" y="2162388"/>
                  <a:pt x="1983857" y="2162388"/>
                </a:cubicBezTo>
                <a:cubicBezTo>
                  <a:pt x="1979187" y="2163386"/>
                  <a:pt x="1980184" y="2168057"/>
                  <a:pt x="1980184" y="2168057"/>
                </a:cubicBezTo>
                <a:cubicBezTo>
                  <a:pt x="1965493" y="2190733"/>
                  <a:pt x="1950798" y="2213409"/>
                  <a:pt x="1939781" y="2230416"/>
                </a:cubicBezTo>
                <a:cubicBezTo>
                  <a:pt x="1935109" y="2231414"/>
                  <a:pt x="1935109" y="2231414"/>
                  <a:pt x="1935109" y="2231414"/>
                </a:cubicBezTo>
                <a:cubicBezTo>
                  <a:pt x="1936107" y="2236085"/>
                  <a:pt x="1936107" y="2236085"/>
                  <a:pt x="1936107" y="2236085"/>
                </a:cubicBezTo>
                <a:cubicBezTo>
                  <a:pt x="1932434" y="2241754"/>
                  <a:pt x="1932434" y="2241754"/>
                  <a:pt x="1932434" y="2241754"/>
                </a:cubicBezTo>
                <a:cubicBezTo>
                  <a:pt x="1933433" y="2246425"/>
                  <a:pt x="1933433" y="2246425"/>
                  <a:pt x="1933433" y="2246425"/>
                </a:cubicBezTo>
                <a:cubicBezTo>
                  <a:pt x="1932434" y="2241754"/>
                  <a:pt x="1932434" y="2241754"/>
                  <a:pt x="1926765" y="2238080"/>
                </a:cubicBezTo>
                <a:cubicBezTo>
                  <a:pt x="1923091" y="2243750"/>
                  <a:pt x="1919419" y="2249418"/>
                  <a:pt x="1912072" y="2260756"/>
                </a:cubicBezTo>
                <a:cubicBezTo>
                  <a:pt x="1912072" y="2260756"/>
                  <a:pt x="1912072" y="2260756"/>
                  <a:pt x="1907402" y="2261755"/>
                </a:cubicBezTo>
                <a:lnTo>
                  <a:pt x="1905146" y="2259025"/>
                </a:lnTo>
                <a:lnTo>
                  <a:pt x="1906944" y="2256251"/>
                </a:lnTo>
                <a:lnTo>
                  <a:pt x="1908825" y="2254124"/>
                </a:lnTo>
                <a:cubicBezTo>
                  <a:pt x="1912413" y="2250916"/>
                  <a:pt x="1916585" y="2247581"/>
                  <a:pt x="1913750" y="2245744"/>
                </a:cubicBezTo>
                <a:lnTo>
                  <a:pt x="1906944" y="2256251"/>
                </a:lnTo>
                <a:lnTo>
                  <a:pt x="1904828" y="2258642"/>
                </a:lnTo>
                <a:lnTo>
                  <a:pt x="1905146" y="2259025"/>
                </a:lnTo>
                <a:lnTo>
                  <a:pt x="1888038" y="2285428"/>
                </a:lnTo>
                <a:cubicBezTo>
                  <a:pt x="1880691" y="2296766"/>
                  <a:pt x="1877020" y="2302434"/>
                  <a:pt x="1869672" y="2313773"/>
                </a:cubicBezTo>
                <a:cubicBezTo>
                  <a:pt x="1865998" y="2319442"/>
                  <a:pt x="1858653" y="2330779"/>
                  <a:pt x="1855978" y="2341119"/>
                </a:cubicBezTo>
                <a:cubicBezTo>
                  <a:pt x="1844959" y="2358126"/>
                  <a:pt x="1836615" y="2364794"/>
                  <a:pt x="1822921" y="2392140"/>
                </a:cubicBezTo>
                <a:cubicBezTo>
                  <a:pt x="1819248" y="2397810"/>
                  <a:pt x="1815574" y="2403479"/>
                  <a:pt x="1816572" y="2408148"/>
                </a:cubicBezTo>
                <a:cubicBezTo>
                  <a:pt x="1811902" y="2409147"/>
                  <a:pt x="1812900" y="2413817"/>
                  <a:pt x="1808228" y="2414816"/>
                </a:cubicBezTo>
                <a:cubicBezTo>
                  <a:pt x="1808228" y="2414816"/>
                  <a:pt x="1804555" y="2420484"/>
                  <a:pt x="1804555" y="2420484"/>
                </a:cubicBezTo>
                <a:cubicBezTo>
                  <a:pt x="1800883" y="2426153"/>
                  <a:pt x="1797209" y="2431823"/>
                  <a:pt x="1794533" y="2442162"/>
                </a:cubicBezTo>
                <a:cubicBezTo>
                  <a:pt x="1793536" y="2437492"/>
                  <a:pt x="1782517" y="2454499"/>
                  <a:pt x="1788184" y="2458170"/>
                </a:cubicBezTo>
                <a:cubicBezTo>
                  <a:pt x="1784512" y="2463840"/>
                  <a:pt x="1780839" y="2469509"/>
                  <a:pt x="1777165" y="2475180"/>
                </a:cubicBezTo>
                <a:cubicBezTo>
                  <a:pt x="1744108" y="2526200"/>
                  <a:pt x="1709374" y="2592231"/>
                  <a:pt x="1685658" y="2641254"/>
                </a:cubicBezTo>
                <a:lnTo>
                  <a:pt x="1682599" y="2641908"/>
                </a:lnTo>
                <a:lnTo>
                  <a:pt x="1683636" y="2638298"/>
                </a:lnTo>
                <a:lnTo>
                  <a:pt x="1750713" y="2461519"/>
                </a:lnTo>
                <a:lnTo>
                  <a:pt x="1758144" y="2444367"/>
                </a:lnTo>
                <a:cubicBezTo>
                  <a:pt x="1760152" y="2441266"/>
                  <a:pt x="1761507" y="2441892"/>
                  <a:pt x="1761837" y="2449148"/>
                </a:cubicBezTo>
                <a:lnTo>
                  <a:pt x="1764852" y="2429816"/>
                </a:lnTo>
                <a:lnTo>
                  <a:pt x="1770123" y="2418679"/>
                </a:lnTo>
                <a:lnTo>
                  <a:pt x="1773535" y="2412460"/>
                </a:lnTo>
                <a:cubicBezTo>
                  <a:pt x="1773535" y="2412460"/>
                  <a:pt x="1774532" y="2417130"/>
                  <a:pt x="1778206" y="2411463"/>
                </a:cubicBezTo>
                <a:cubicBezTo>
                  <a:pt x="1780042" y="2408627"/>
                  <a:pt x="1779543" y="2406292"/>
                  <a:pt x="1779045" y="2403956"/>
                </a:cubicBezTo>
                <a:lnTo>
                  <a:pt x="1779650" y="2398547"/>
                </a:lnTo>
                <a:lnTo>
                  <a:pt x="1780549" y="2396643"/>
                </a:lnTo>
                <a:lnTo>
                  <a:pt x="1783219" y="2397418"/>
                </a:lnTo>
                <a:cubicBezTo>
                  <a:pt x="1790665" y="2392621"/>
                  <a:pt x="1806752" y="2373615"/>
                  <a:pt x="1798250" y="2368106"/>
                </a:cubicBezTo>
                <a:cubicBezTo>
                  <a:pt x="1807590" y="2366111"/>
                  <a:pt x="1819289" y="2329421"/>
                  <a:pt x="1818610" y="2349103"/>
                </a:cubicBezTo>
                <a:cubicBezTo>
                  <a:pt x="1842326" y="2300078"/>
                  <a:pt x="1864365" y="2266065"/>
                  <a:pt x="1881733" y="2233049"/>
                </a:cubicBezTo>
                <a:cubicBezTo>
                  <a:pt x="1885404" y="2227381"/>
                  <a:pt x="1892752" y="2216042"/>
                  <a:pt x="1896425" y="2210374"/>
                </a:cubicBezTo>
                <a:cubicBezTo>
                  <a:pt x="1925809" y="2165022"/>
                  <a:pt x="1956191" y="2124341"/>
                  <a:pt x="1991246" y="2082662"/>
                </a:cubicBezTo>
                <a:cubicBezTo>
                  <a:pt x="1999590" y="2075996"/>
                  <a:pt x="2015280" y="2057991"/>
                  <a:pt x="2014282" y="2053319"/>
                </a:cubicBezTo>
                <a:cubicBezTo>
                  <a:pt x="2014282" y="2053319"/>
                  <a:pt x="2014282" y="2053319"/>
                  <a:pt x="2013284" y="2048648"/>
                </a:cubicBezTo>
                <a:cubicBezTo>
                  <a:pt x="2013284" y="2048648"/>
                  <a:pt x="2018954" y="2052322"/>
                  <a:pt x="2018954" y="2052322"/>
                </a:cubicBezTo>
                <a:cubicBezTo>
                  <a:pt x="2022626" y="2046653"/>
                  <a:pt x="2027297" y="2045655"/>
                  <a:pt x="2026300" y="2040983"/>
                </a:cubicBezTo>
                <a:cubicBezTo>
                  <a:pt x="2030971" y="2039986"/>
                  <a:pt x="2029972" y="2035316"/>
                  <a:pt x="2029972" y="2035316"/>
                </a:cubicBezTo>
                <a:cubicBezTo>
                  <a:pt x="2029972" y="2035316"/>
                  <a:pt x="2029972" y="2035316"/>
                  <a:pt x="2025302" y="2036313"/>
                </a:cubicBezTo>
                <a:cubicBezTo>
                  <a:pt x="2039994" y="2013637"/>
                  <a:pt x="2060356" y="1994635"/>
                  <a:pt x="2079719" y="1970960"/>
                </a:cubicBezTo>
                <a:cubicBezTo>
                  <a:pt x="2090569" y="1958874"/>
                  <a:pt x="2098705" y="1949809"/>
                  <a:pt x="2104808" y="1943012"/>
                </a:cubicBezTo>
                <a:close/>
                <a:moveTo>
                  <a:pt x="2488089" y="1468873"/>
                </a:moveTo>
                <a:lnTo>
                  <a:pt x="2483339" y="1472039"/>
                </a:lnTo>
                <a:lnTo>
                  <a:pt x="2486645" y="1469475"/>
                </a:lnTo>
                <a:close/>
                <a:moveTo>
                  <a:pt x="2428360" y="1430993"/>
                </a:moveTo>
                <a:lnTo>
                  <a:pt x="2428663" y="1432410"/>
                </a:lnTo>
                <a:cubicBezTo>
                  <a:pt x="2428663" y="1432410"/>
                  <a:pt x="2428663" y="1432410"/>
                  <a:pt x="2423991" y="1433409"/>
                </a:cubicBezTo>
                <a:close/>
                <a:moveTo>
                  <a:pt x="2502762" y="1367737"/>
                </a:moveTo>
                <a:cubicBezTo>
                  <a:pt x="2499088" y="1373406"/>
                  <a:pt x="2499088" y="1373406"/>
                  <a:pt x="2499088" y="1373406"/>
                </a:cubicBezTo>
                <a:cubicBezTo>
                  <a:pt x="2500087" y="1378077"/>
                  <a:pt x="2504758" y="1377078"/>
                  <a:pt x="2508432" y="1371410"/>
                </a:cubicBezTo>
                <a:cubicBezTo>
                  <a:pt x="2496914" y="1386080"/>
                  <a:pt x="2485814" y="1397000"/>
                  <a:pt x="2472589" y="1406541"/>
                </a:cubicBezTo>
                <a:lnTo>
                  <a:pt x="2428360" y="1430993"/>
                </a:lnTo>
                <a:lnTo>
                  <a:pt x="2427665" y="1427740"/>
                </a:lnTo>
                <a:cubicBezTo>
                  <a:pt x="2427665" y="1427740"/>
                  <a:pt x="2423991" y="1433409"/>
                  <a:pt x="2423991" y="1433409"/>
                </a:cubicBezTo>
                <a:cubicBezTo>
                  <a:pt x="2414650" y="1435405"/>
                  <a:pt x="2415648" y="1440075"/>
                  <a:pt x="2406305" y="1442071"/>
                </a:cubicBezTo>
                <a:cubicBezTo>
                  <a:pt x="2401635" y="1443068"/>
                  <a:pt x="2401635" y="1443068"/>
                  <a:pt x="2401635" y="1443068"/>
                </a:cubicBezTo>
                <a:cubicBezTo>
                  <a:pt x="2401635" y="1443068"/>
                  <a:pt x="2402632" y="1447739"/>
                  <a:pt x="2402632" y="1447739"/>
                </a:cubicBezTo>
                <a:cubicBezTo>
                  <a:pt x="2397962" y="1448738"/>
                  <a:pt x="2397962" y="1448738"/>
                  <a:pt x="2397962" y="1448738"/>
                </a:cubicBezTo>
                <a:lnTo>
                  <a:pt x="2368524" y="1462091"/>
                </a:lnTo>
                <a:lnTo>
                  <a:pt x="2436136" y="1405006"/>
                </a:lnTo>
                <a:lnTo>
                  <a:pt x="2447028" y="1404065"/>
                </a:lnTo>
                <a:cubicBezTo>
                  <a:pt x="2460542" y="1398736"/>
                  <a:pt x="2475395" y="1388235"/>
                  <a:pt x="2493419" y="1369732"/>
                </a:cubicBezTo>
                <a:cubicBezTo>
                  <a:pt x="2493419" y="1369732"/>
                  <a:pt x="2498091" y="1368735"/>
                  <a:pt x="2502762" y="1367737"/>
                </a:cubicBezTo>
                <a:close/>
                <a:moveTo>
                  <a:pt x="3694920" y="1351768"/>
                </a:moveTo>
                <a:lnTo>
                  <a:pt x="3592642" y="1364711"/>
                </a:lnTo>
                <a:lnTo>
                  <a:pt x="3590251" y="1366035"/>
                </a:lnTo>
                <a:lnTo>
                  <a:pt x="3570147" y="1371907"/>
                </a:lnTo>
                <a:lnTo>
                  <a:pt x="3581954" y="1369853"/>
                </a:lnTo>
                <a:lnTo>
                  <a:pt x="3656160" y="1363370"/>
                </a:lnTo>
                <a:close/>
                <a:moveTo>
                  <a:pt x="2840435" y="1256522"/>
                </a:moveTo>
                <a:cubicBezTo>
                  <a:pt x="2814405" y="1271852"/>
                  <a:pt x="2779032" y="1289177"/>
                  <a:pt x="2754000" y="1309177"/>
                </a:cubicBezTo>
                <a:cubicBezTo>
                  <a:pt x="2727471" y="1322172"/>
                  <a:pt x="2696248" y="1338915"/>
                  <a:pt x="2675675" y="1354070"/>
                </a:cubicBezTo>
                <a:lnTo>
                  <a:pt x="2664839" y="1363575"/>
                </a:lnTo>
                <a:lnTo>
                  <a:pt x="2606905" y="1394572"/>
                </a:lnTo>
                <a:lnTo>
                  <a:pt x="2606162" y="1394488"/>
                </a:lnTo>
                <a:lnTo>
                  <a:pt x="2606032" y="1395039"/>
                </a:lnTo>
                <a:lnTo>
                  <a:pt x="2569460" y="1414607"/>
                </a:lnTo>
                <a:lnTo>
                  <a:pt x="2535666" y="1437142"/>
                </a:lnTo>
                <a:lnTo>
                  <a:pt x="2557774" y="1419478"/>
                </a:lnTo>
                <a:cubicBezTo>
                  <a:pt x="2617181" y="1377482"/>
                  <a:pt x="2686928" y="1338159"/>
                  <a:pt x="2743660" y="1306503"/>
                </a:cubicBezTo>
                <a:cubicBezTo>
                  <a:pt x="2765019" y="1292171"/>
                  <a:pt x="2787377" y="1282510"/>
                  <a:pt x="2803068" y="1264505"/>
                </a:cubicBezTo>
                <a:cubicBezTo>
                  <a:pt x="2799394" y="1270174"/>
                  <a:pt x="2809734" y="1272849"/>
                  <a:pt x="2840435" y="1256522"/>
                </a:cubicBezTo>
                <a:close/>
                <a:moveTo>
                  <a:pt x="3498102" y="1245800"/>
                </a:moveTo>
                <a:lnTo>
                  <a:pt x="3459267" y="1255133"/>
                </a:lnTo>
                <a:lnTo>
                  <a:pt x="3459939" y="1258420"/>
                </a:lnTo>
                <a:close/>
                <a:moveTo>
                  <a:pt x="2761703" y="1151674"/>
                </a:moveTo>
                <a:lnTo>
                  <a:pt x="2748959" y="1165559"/>
                </a:lnTo>
                <a:cubicBezTo>
                  <a:pt x="2741657" y="1171392"/>
                  <a:pt x="2733065" y="1176892"/>
                  <a:pt x="2722385" y="1184058"/>
                </a:cubicBezTo>
                <a:cubicBezTo>
                  <a:pt x="2726058" y="1178388"/>
                  <a:pt x="2721386" y="1179387"/>
                  <a:pt x="2716716" y="1180384"/>
                </a:cubicBezTo>
                <a:cubicBezTo>
                  <a:pt x="2694359" y="1190045"/>
                  <a:pt x="2674994" y="1213720"/>
                  <a:pt x="2657309" y="1222382"/>
                </a:cubicBezTo>
                <a:cubicBezTo>
                  <a:pt x="2657309" y="1222382"/>
                  <a:pt x="2660982" y="1216713"/>
                  <a:pt x="2660982" y="1216713"/>
                </a:cubicBezTo>
                <a:cubicBezTo>
                  <a:pt x="2630281" y="1233040"/>
                  <a:pt x="2606247" y="1257713"/>
                  <a:pt x="2595906" y="1255037"/>
                </a:cubicBezTo>
                <a:cubicBezTo>
                  <a:pt x="2595906" y="1255037"/>
                  <a:pt x="2596903" y="1259709"/>
                  <a:pt x="2592233" y="1260706"/>
                </a:cubicBezTo>
                <a:cubicBezTo>
                  <a:pt x="2581214" y="1277713"/>
                  <a:pt x="2601576" y="1258710"/>
                  <a:pt x="2606247" y="1257713"/>
                </a:cubicBezTo>
                <a:cubicBezTo>
                  <a:pt x="2593730" y="1267712"/>
                  <a:pt x="2584887" y="1272043"/>
                  <a:pt x="2577796" y="1276001"/>
                </a:cubicBezTo>
                <a:lnTo>
                  <a:pt x="2560312" y="1291636"/>
                </a:lnTo>
                <a:lnTo>
                  <a:pt x="2559859" y="1291860"/>
                </a:lnTo>
                <a:lnTo>
                  <a:pt x="2560069" y="1281620"/>
                </a:lnTo>
                <a:cubicBezTo>
                  <a:pt x="2559696" y="1279869"/>
                  <a:pt x="2557360" y="1280367"/>
                  <a:pt x="2548516" y="1284699"/>
                </a:cubicBezTo>
                <a:cubicBezTo>
                  <a:pt x="2547179" y="1289869"/>
                  <a:pt x="2548846" y="1291955"/>
                  <a:pt x="2549928" y="1294165"/>
                </a:cubicBezTo>
                <a:lnTo>
                  <a:pt x="2549342" y="1297035"/>
                </a:lnTo>
                <a:lnTo>
                  <a:pt x="2541806" y="1300742"/>
                </a:lnTo>
                <a:cubicBezTo>
                  <a:pt x="2519258" y="1309996"/>
                  <a:pt x="2495601" y="1317332"/>
                  <a:pt x="2470077" y="1321264"/>
                </a:cubicBezTo>
                <a:cubicBezTo>
                  <a:pt x="2487552" y="1289140"/>
                  <a:pt x="2510692" y="1274055"/>
                  <a:pt x="2536602" y="1262438"/>
                </a:cubicBezTo>
                <a:cubicBezTo>
                  <a:pt x="2598121" y="1237126"/>
                  <a:pt x="2657282" y="1210292"/>
                  <a:pt x="2712436" y="1174174"/>
                </a:cubicBezTo>
                <a:cubicBezTo>
                  <a:pt x="2723037" y="1166839"/>
                  <a:pt x="2734149" y="1161297"/>
                  <a:pt x="2745575" y="1156796"/>
                </a:cubicBezTo>
                <a:close/>
                <a:moveTo>
                  <a:pt x="3314885" y="1145389"/>
                </a:moveTo>
                <a:cubicBezTo>
                  <a:pt x="3311211" y="1151058"/>
                  <a:pt x="3311211" y="1151058"/>
                  <a:pt x="3311211" y="1151058"/>
                </a:cubicBezTo>
                <a:cubicBezTo>
                  <a:pt x="3306541" y="1152057"/>
                  <a:pt x="3306541" y="1152057"/>
                  <a:pt x="3306541" y="1152057"/>
                </a:cubicBezTo>
                <a:cubicBezTo>
                  <a:pt x="3297198" y="1154051"/>
                  <a:pt x="3292528" y="1155049"/>
                  <a:pt x="3287857" y="1156047"/>
                </a:cubicBezTo>
                <a:cubicBezTo>
                  <a:pt x="3278514" y="1158043"/>
                  <a:pt x="3273843" y="1159041"/>
                  <a:pt x="3264500" y="1161037"/>
                </a:cubicBezTo>
                <a:lnTo>
                  <a:pt x="3259830" y="1162034"/>
                </a:lnTo>
                <a:close/>
                <a:moveTo>
                  <a:pt x="4063207" y="1058776"/>
                </a:moveTo>
                <a:lnTo>
                  <a:pt x="4059509" y="1058914"/>
                </a:lnTo>
                <a:lnTo>
                  <a:pt x="4059417" y="1058899"/>
                </a:lnTo>
                <a:cubicBezTo>
                  <a:pt x="4058579" y="1058545"/>
                  <a:pt x="4059454" y="1058357"/>
                  <a:pt x="4063207" y="1058776"/>
                </a:cubicBezTo>
                <a:close/>
                <a:moveTo>
                  <a:pt x="4081891" y="1054786"/>
                </a:moveTo>
                <a:cubicBezTo>
                  <a:pt x="4083887" y="1064127"/>
                  <a:pt x="4101574" y="1055465"/>
                  <a:pt x="4111912" y="1058138"/>
                </a:cubicBezTo>
                <a:cubicBezTo>
                  <a:pt x="4097900" y="1061133"/>
                  <a:pt x="4111233" y="1077821"/>
                  <a:pt x="4112910" y="1062810"/>
                </a:cubicBezTo>
                <a:cubicBezTo>
                  <a:pt x="4141935" y="1061494"/>
                  <a:pt x="4171956" y="1064849"/>
                  <a:pt x="4191639" y="1065528"/>
                </a:cubicBezTo>
                <a:cubicBezTo>
                  <a:pt x="4176627" y="1063850"/>
                  <a:pt x="4205653" y="1062533"/>
                  <a:pt x="4224337" y="1058542"/>
                </a:cubicBezTo>
                <a:cubicBezTo>
                  <a:pt x="4225335" y="1063212"/>
                  <a:pt x="4215991" y="1065208"/>
                  <a:pt x="4215991" y="1065208"/>
                </a:cubicBezTo>
                <a:cubicBezTo>
                  <a:pt x="4250685" y="1067565"/>
                  <a:pt x="4270368" y="1068244"/>
                  <a:pt x="4290049" y="1068923"/>
                </a:cubicBezTo>
                <a:cubicBezTo>
                  <a:pt x="4314402" y="1068605"/>
                  <a:pt x="4334085" y="1069284"/>
                  <a:pt x="4379117" y="1074315"/>
                </a:cubicBezTo>
                <a:cubicBezTo>
                  <a:pt x="4375445" y="1079983"/>
                  <a:pt x="4366101" y="1081981"/>
                  <a:pt x="4385785" y="1082660"/>
                </a:cubicBezTo>
                <a:cubicBezTo>
                  <a:pt x="4396125" y="1085335"/>
                  <a:pt x="4374447" y="1075314"/>
                  <a:pt x="4398799" y="1074995"/>
                </a:cubicBezTo>
                <a:cubicBezTo>
                  <a:pt x="4415807" y="1086013"/>
                  <a:pt x="4430817" y="1087691"/>
                  <a:pt x="4443833" y="1080026"/>
                </a:cubicBezTo>
                <a:cubicBezTo>
                  <a:pt x="4460841" y="1091045"/>
                  <a:pt x="4454173" y="1082701"/>
                  <a:pt x="4461839" y="1095716"/>
                </a:cubicBezTo>
                <a:cubicBezTo>
                  <a:pt x="4465511" y="1090048"/>
                  <a:pt x="4474853" y="1088052"/>
                  <a:pt x="4489863" y="1089728"/>
                </a:cubicBezTo>
                <a:cubicBezTo>
                  <a:pt x="4489863" y="1089728"/>
                  <a:pt x="4480522" y="1091724"/>
                  <a:pt x="4486191" y="1095398"/>
                </a:cubicBezTo>
                <a:cubicBezTo>
                  <a:pt x="4509546" y="1090407"/>
                  <a:pt x="4532222" y="1105100"/>
                  <a:pt x="4565917" y="1102785"/>
                </a:cubicBezTo>
                <a:cubicBezTo>
                  <a:pt x="4566915" y="1107457"/>
                  <a:pt x="4546235" y="1102107"/>
                  <a:pt x="4547233" y="1106777"/>
                </a:cubicBezTo>
                <a:cubicBezTo>
                  <a:pt x="4568911" y="1116797"/>
                  <a:pt x="4591269" y="1107139"/>
                  <a:pt x="4609273" y="1122827"/>
                </a:cubicBezTo>
                <a:cubicBezTo>
                  <a:pt x="4613943" y="1121829"/>
                  <a:pt x="4591269" y="1107139"/>
                  <a:pt x="4611947" y="1112488"/>
                </a:cubicBezTo>
                <a:cubicBezTo>
                  <a:pt x="4608275" y="1118157"/>
                  <a:pt x="4613943" y="1121829"/>
                  <a:pt x="4628956" y="1123507"/>
                </a:cubicBezTo>
                <a:cubicBezTo>
                  <a:pt x="4641971" y="1115841"/>
                  <a:pt x="4665645" y="1135205"/>
                  <a:pt x="4668320" y="1124867"/>
                </a:cubicBezTo>
                <a:cubicBezTo>
                  <a:pt x="4669317" y="1129537"/>
                  <a:pt x="4673989" y="1128538"/>
                  <a:pt x="4679657" y="1132212"/>
                </a:cubicBezTo>
                <a:cubicBezTo>
                  <a:pt x="4685326" y="1135884"/>
                  <a:pt x="4685326" y="1135884"/>
                  <a:pt x="4685326" y="1135884"/>
                </a:cubicBezTo>
                <a:cubicBezTo>
                  <a:pt x="4685326" y="1135884"/>
                  <a:pt x="4684329" y="1131215"/>
                  <a:pt x="4684329" y="1131215"/>
                </a:cubicBezTo>
                <a:cubicBezTo>
                  <a:pt x="4679657" y="1132212"/>
                  <a:pt x="4678659" y="1127541"/>
                  <a:pt x="4673989" y="1128538"/>
                </a:cubicBezTo>
                <a:cubicBezTo>
                  <a:pt x="4692673" y="1124547"/>
                  <a:pt x="4705007" y="1136564"/>
                  <a:pt x="4716346" y="1143910"/>
                </a:cubicBezTo>
                <a:lnTo>
                  <a:pt x="4723534" y="1143495"/>
                </a:lnTo>
                <a:lnTo>
                  <a:pt x="4723534" y="1370916"/>
                </a:lnTo>
                <a:lnTo>
                  <a:pt x="4657237" y="1344015"/>
                </a:lnTo>
                <a:cubicBezTo>
                  <a:pt x="4555286" y="1305020"/>
                  <a:pt x="4447497" y="1287816"/>
                  <a:pt x="4341169" y="1265164"/>
                </a:cubicBezTo>
                <a:cubicBezTo>
                  <a:pt x="4328547" y="1263242"/>
                  <a:pt x="4314927" y="1259592"/>
                  <a:pt x="4302669" y="1256309"/>
                </a:cubicBezTo>
                <a:cubicBezTo>
                  <a:pt x="4299082" y="1256077"/>
                  <a:pt x="4295271" y="1253960"/>
                  <a:pt x="4291945" y="1253435"/>
                </a:cubicBezTo>
                <a:cubicBezTo>
                  <a:pt x="4288620" y="1252908"/>
                  <a:pt x="4285780" y="1253972"/>
                  <a:pt x="4284137" y="1260101"/>
                </a:cubicBezTo>
                <a:cubicBezTo>
                  <a:pt x="4280853" y="1272360"/>
                  <a:pt x="4289390" y="1273187"/>
                  <a:pt x="4298921" y="1275741"/>
                </a:cubicBezTo>
                <a:cubicBezTo>
                  <a:pt x="4349411" y="1283430"/>
                  <a:pt x="4400898" y="1292848"/>
                  <a:pt x="4450293" y="1304623"/>
                </a:cubicBezTo>
                <a:cubicBezTo>
                  <a:pt x="4501810" y="1317332"/>
                  <a:pt x="4552491" y="1331459"/>
                  <a:pt x="4602289" y="1347081"/>
                </a:cubicBezTo>
                <a:lnTo>
                  <a:pt x="4723534" y="1389581"/>
                </a:lnTo>
                <a:lnTo>
                  <a:pt x="4723534" y="5012587"/>
                </a:lnTo>
                <a:lnTo>
                  <a:pt x="4660094" y="5042804"/>
                </a:lnTo>
                <a:cubicBezTo>
                  <a:pt x="4588740" y="5070496"/>
                  <a:pt x="4516871" y="5093703"/>
                  <a:pt x="4444457" y="5112467"/>
                </a:cubicBezTo>
                <a:lnTo>
                  <a:pt x="4389558" y="5124965"/>
                </a:lnTo>
                <a:lnTo>
                  <a:pt x="4383717" y="5128009"/>
                </a:lnTo>
                <a:cubicBezTo>
                  <a:pt x="4371129" y="5132548"/>
                  <a:pt x="4352545" y="5135479"/>
                  <a:pt x="4343187" y="5140882"/>
                </a:cubicBezTo>
                <a:cubicBezTo>
                  <a:pt x="4343187" y="5140882"/>
                  <a:pt x="4339907" y="5140002"/>
                  <a:pt x="4339907" y="5140002"/>
                </a:cubicBezTo>
                <a:cubicBezTo>
                  <a:pt x="4336627" y="5139123"/>
                  <a:pt x="4336627" y="5139123"/>
                  <a:pt x="4336627" y="5139123"/>
                </a:cubicBezTo>
                <a:cubicBezTo>
                  <a:pt x="4336627" y="5139123"/>
                  <a:pt x="4335748" y="5142403"/>
                  <a:pt x="4335748" y="5142403"/>
                </a:cubicBezTo>
                <a:cubicBezTo>
                  <a:pt x="4324149" y="5146327"/>
                  <a:pt x="4325027" y="5143047"/>
                  <a:pt x="4317590" y="5144570"/>
                </a:cubicBezTo>
                <a:cubicBezTo>
                  <a:pt x="4317590" y="5144570"/>
                  <a:pt x="4314308" y="5143691"/>
                  <a:pt x="4314308" y="5143691"/>
                </a:cubicBezTo>
                <a:cubicBezTo>
                  <a:pt x="4314308" y="5143691"/>
                  <a:pt x="4310149" y="5146092"/>
                  <a:pt x="4310149" y="5146092"/>
                </a:cubicBezTo>
                <a:cubicBezTo>
                  <a:pt x="4313430" y="5146971"/>
                  <a:pt x="4313430" y="5146971"/>
                  <a:pt x="4313430" y="5146971"/>
                </a:cubicBezTo>
                <a:cubicBezTo>
                  <a:pt x="4294391" y="5152417"/>
                  <a:pt x="4283671" y="5153060"/>
                  <a:pt x="4271193" y="5160265"/>
                </a:cubicBezTo>
                <a:cubicBezTo>
                  <a:pt x="4272073" y="5156984"/>
                  <a:pt x="4272073" y="5156984"/>
                  <a:pt x="4272073" y="5156984"/>
                </a:cubicBezTo>
                <a:lnTo>
                  <a:pt x="4268793" y="5156105"/>
                </a:lnTo>
                <a:cubicBezTo>
                  <a:pt x="4265512" y="5155227"/>
                  <a:pt x="4264633" y="5158507"/>
                  <a:pt x="4264633" y="5158507"/>
                </a:cubicBezTo>
                <a:cubicBezTo>
                  <a:pt x="4264633" y="5158507"/>
                  <a:pt x="4264633" y="5158507"/>
                  <a:pt x="4263755" y="5161788"/>
                </a:cubicBezTo>
                <a:cubicBezTo>
                  <a:pt x="4260474" y="5160908"/>
                  <a:pt x="4260474" y="5160908"/>
                  <a:pt x="4260474" y="5160908"/>
                </a:cubicBezTo>
                <a:cubicBezTo>
                  <a:pt x="4248875" y="5164832"/>
                  <a:pt x="4246475" y="5160672"/>
                  <a:pt x="4239034" y="5162195"/>
                </a:cubicBezTo>
                <a:cubicBezTo>
                  <a:pt x="4238156" y="5165476"/>
                  <a:pt x="4241437" y="5166354"/>
                  <a:pt x="4233996" y="5167877"/>
                </a:cubicBezTo>
                <a:cubicBezTo>
                  <a:pt x="4230715" y="5166997"/>
                  <a:pt x="4229837" y="5170278"/>
                  <a:pt x="4226557" y="5169398"/>
                </a:cubicBezTo>
                <a:cubicBezTo>
                  <a:pt x="4227435" y="5166119"/>
                  <a:pt x="4227435" y="5166119"/>
                  <a:pt x="4224157" y="5165240"/>
                </a:cubicBezTo>
                <a:cubicBezTo>
                  <a:pt x="4224157" y="5165240"/>
                  <a:pt x="4220876" y="5164361"/>
                  <a:pt x="4219997" y="5167641"/>
                </a:cubicBezTo>
                <a:cubicBezTo>
                  <a:pt x="4219997" y="5167641"/>
                  <a:pt x="4216716" y="5166762"/>
                  <a:pt x="4215837" y="5170042"/>
                </a:cubicBezTo>
                <a:cubicBezTo>
                  <a:pt x="4208397" y="5171565"/>
                  <a:pt x="4177761" y="5180935"/>
                  <a:pt x="4181921" y="5178534"/>
                </a:cubicBezTo>
                <a:cubicBezTo>
                  <a:pt x="4183441" y="5185973"/>
                  <a:pt x="4194398" y="5171329"/>
                  <a:pt x="4195921" y="5178768"/>
                </a:cubicBezTo>
                <a:cubicBezTo>
                  <a:pt x="4200079" y="5176367"/>
                  <a:pt x="4204239" y="5173966"/>
                  <a:pt x="4211678" y="5172443"/>
                </a:cubicBezTo>
                <a:cubicBezTo>
                  <a:pt x="4211678" y="5172443"/>
                  <a:pt x="4211678" y="5172443"/>
                  <a:pt x="4214959" y="5173322"/>
                </a:cubicBezTo>
                <a:cubicBezTo>
                  <a:pt x="4214959" y="5173322"/>
                  <a:pt x="4218239" y="5174202"/>
                  <a:pt x="4218239" y="5174202"/>
                </a:cubicBezTo>
                <a:cubicBezTo>
                  <a:pt x="4221518" y="5175080"/>
                  <a:pt x="4225678" y="5172679"/>
                  <a:pt x="4225678" y="5172679"/>
                </a:cubicBezTo>
                <a:cubicBezTo>
                  <a:pt x="4235519" y="5175316"/>
                  <a:pt x="4241437" y="5166354"/>
                  <a:pt x="4256315" y="5163309"/>
                </a:cubicBezTo>
                <a:cubicBezTo>
                  <a:pt x="4255435" y="5166590"/>
                  <a:pt x="4258715" y="5167468"/>
                  <a:pt x="4262875" y="5165067"/>
                </a:cubicBezTo>
                <a:cubicBezTo>
                  <a:pt x="4266157" y="5165946"/>
                  <a:pt x="4266157" y="5165946"/>
                  <a:pt x="4266157" y="5165946"/>
                </a:cubicBezTo>
                <a:cubicBezTo>
                  <a:pt x="4266157" y="5165946"/>
                  <a:pt x="4269436" y="5166824"/>
                  <a:pt x="4272717" y="5167703"/>
                </a:cubicBezTo>
                <a:cubicBezTo>
                  <a:pt x="4273595" y="5164424"/>
                  <a:pt x="4276877" y="5165302"/>
                  <a:pt x="4273595" y="5164424"/>
                </a:cubicBezTo>
                <a:cubicBezTo>
                  <a:pt x="4273595" y="5164424"/>
                  <a:pt x="4274474" y="5161144"/>
                  <a:pt x="4274474" y="5161144"/>
                </a:cubicBezTo>
                <a:cubicBezTo>
                  <a:pt x="4284315" y="5163779"/>
                  <a:pt x="4282792" y="5156341"/>
                  <a:pt x="4290233" y="5154819"/>
                </a:cubicBezTo>
                <a:cubicBezTo>
                  <a:pt x="4300952" y="5154174"/>
                  <a:pt x="4308392" y="5152652"/>
                  <a:pt x="4312551" y="5150251"/>
                </a:cubicBezTo>
                <a:cubicBezTo>
                  <a:pt x="4312551" y="5150251"/>
                  <a:pt x="4315831" y="5151131"/>
                  <a:pt x="4315831" y="5151131"/>
                </a:cubicBezTo>
                <a:cubicBezTo>
                  <a:pt x="4315831" y="5151131"/>
                  <a:pt x="4315831" y="5151131"/>
                  <a:pt x="4319110" y="5152009"/>
                </a:cubicBezTo>
                <a:cubicBezTo>
                  <a:pt x="4327430" y="5147207"/>
                  <a:pt x="4327430" y="5147207"/>
                  <a:pt x="4334869" y="5145684"/>
                </a:cubicBezTo>
                <a:cubicBezTo>
                  <a:pt x="4331589" y="5144804"/>
                  <a:pt x="4331589" y="5144804"/>
                  <a:pt x="4330709" y="5148085"/>
                </a:cubicBezTo>
                <a:cubicBezTo>
                  <a:pt x="4330709" y="5148085"/>
                  <a:pt x="4330709" y="5148085"/>
                  <a:pt x="4333989" y="5148964"/>
                </a:cubicBezTo>
                <a:cubicBezTo>
                  <a:pt x="4333989" y="5148964"/>
                  <a:pt x="4338149" y="5146563"/>
                  <a:pt x="4338149" y="5146563"/>
                </a:cubicBezTo>
                <a:cubicBezTo>
                  <a:pt x="4342309" y="5144162"/>
                  <a:pt x="4342309" y="5144162"/>
                  <a:pt x="4342309" y="5144162"/>
                </a:cubicBezTo>
                <a:cubicBezTo>
                  <a:pt x="4345588" y="5145042"/>
                  <a:pt x="4345588" y="5145042"/>
                  <a:pt x="4353029" y="5143519"/>
                </a:cubicBezTo>
                <a:cubicBezTo>
                  <a:pt x="4349748" y="5142639"/>
                  <a:pt x="4353907" y="5140237"/>
                  <a:pt x="4361347" y="5138715"/>
                </a:cubicBezTo>
                <a:cubicBezTo>
                  <a:pt x="4360467" y="5141996"/>
                  <a:pt x="4357187" y="5141116"/>
                  <a:pt x="4356309" y="5144397"/>
                </a:cubicBezTo>
                <a:cubicBezTo>
                  <a:pt x="4367906" y="5140474"/>
                  <a:pt x="4361347" y="5138715"/>
                  <a:pt x="4368785" y="5137194"/>
                </a:cubicBezTo>
                <a:cubicBezTo>
                  <a:pt x="4379505" y="5136549"/>
                  <a:pt x="4372066" y="5138072"/>
                  <a:pt x="4387825" y="5131747"/>
                </a:cubicBezTo>
                <a:cubicBezTo>
                  <a:pt x="4390225" y="5135906"/>
                  <a:pt x="4386065" y="5138307"/>
                  <a:pt x="4385187" y="5141588"/>
                </a:cubicBezTo>
                <a:cubicBezTo>
                  <a:pt x="4393506" y="5136784"/>
                  <a:pt x="4397665" y="5134383"/>
                  <a:pt x="4401825" y="5131982"/>
                </a:cubicBezTo>
                <a:cubicBezTo>
                  <a:pt x="4400945" y="5135263"/>
                  <a:pt x="4400945" y="5135263"/>
                  <a:pt x="4400945" y="5135263"/>
                </a:cubicBezTo>
                <a:cubicBezTo>
                  <a:pt x="4400945" y="5135263"/>
                  <a:pt x="4400945" y="5135263"/>
                  <a:pt x="4404225" y="5136142"/>
                </a:cubicBezTo>
                <a:cubicBezTo>
                  <a:pt x="4404225" y="5136142"/>
                  <a:pt x="4405105" y="5132862"/>
                  <a:pt x="4408385" y="5133740"/>
                </a:cubicBezTo>
                <a:cubicBezTo>
                  <a:pt x="4412543" y="5131339"/>
                  <a:pt x="4419984" y="5129816"/>
                  <a:pt x="4420862" y="5126537"/>
                </a:cubicBezTo>
                <a:cubicBezTo>
                  <a:pt x="4420862" y="5126537"/>
                  <a:pt x="4425022" y="5124136"/>
                  <a:pt x="4428303" y="5125014"/>
                </a:cubicBezTo>
                <a:cubicBezTo>
                  <a:pt x="4428303" y="5125014"/>
                  <a:pt x="4428303" y="5125014"/>
                  <a:pt x="4432461" y="5122611"/>
                </a:cubicBezTo>
                <a:cubicBezTo>
                  <a:pt x="4432461" y="5122611"/>
                  <a:pt x="4432461" y="5122611"/>
                  <a:pt x="4429181" y="5121733"/>
                </a:cubicBezTo>
                <a:cubicBezTo>
                  <a:pt x="4429181" y="5121733"/>
                  <a:pt x="4429181" y="5121733"/>
                  <a:pt x="4425901" y="5120854"/>
                </a:cubicBezTo>
                <a:cubicBezTo>
                  <a:pt x="4438378" y="5113651"/>
                  <a:pt x="4449097" y="5113006"/>
                  <a:pt x="4456537" y="5111486"/>
                </a:cubicBezTo>
                <a:cubicBezTo>
                  <a:pt x="4455658" y="5114765"/>
                  <a:pt x="4451499" y="5117167"/>
                  <a:pt x="4450621" y="5120446"/>
                </a:cubicBezTo>
                <a:cubicBezTo>
                  <a:pt x="4469658" y="5115001"/>
                  <a:pt x="4488695" y="5109553"/>
                  <a:pt x="4475575" y="5106039"/>
                </a:cubicBezTo>
                <a:cubicBezTo>
                  <a:pt x="4493735" y="5103872"/>
                  <a:pt x="4493735" y="5103872"/>
                  <a:pt x="4506211" y="5096669"/>
                </a:cubicBezTo>
                <a:cubicBezTo>
                  <a:pt x="4506211" y="5096669"/>
                  <a:pt x="4505333" y="5099949"/>
                  <a:pt x="4502053" y="5099070"/>
                </a:cubicBezTo>
                <a:cubicBezTo>
                  <a:pt x="4502053" y="5099070"/>
                  <a:pt x="4501174" y="5102350"/>
                  <a:pt x="4501174" y="5102350"/>
                </a:cubicBezTo>
                <a:cubicBezTo>
                  <a:pt x="4497015" y="5104753"/>
                  <a:pt x="4500295" y="5105631"/>
                  <a:pt x="4500295" y="5105631"/>
                </a:cubicBezTo>
                <a:cubicBezTo>
                  <a:pt x="4503575" y="5106509"/>
                  <a:pt x="4503575" y="5106509"/>
                  <a:pt x="4507735" y="5104109"/>
                </a:cubicBezTo>
                <a:cubicBezTo>
                  <a:pt x="4506857" y="5107388"/>
                  <a:pt x="4506857" y="5107388"/>
                  <a:pt x="4506857" y="5107388"/>
                </a:cubicBezTo>
                <a:cubicBezTo>
                  <a:pt x="4503575" y="5106509"/>
                  <a:pt x="4502697" y="5109791"/>
                  <a:pt x="4502697" y="5109791"/>
                </a:cubicBezTo>
                <a:cubicBezTo>
                  <a:pt x="4499417" y="5108911"/>
                  <a:pt x="4499417" y="5108911"/>
                  <a:pt x="4499417" y="5108911"/>
                </a:cubicBezTo>
                <a:cubicBezTo>
                  <a:pt x="4499417" y="5108911"/>
                  <a:pt x="4495258" y="5111312"/>
                  <a:pt x="4495258" y="5111312"/>
                </a:cubicBezTo>
                <a:cubicBezTo>
                  <a:pt x="4495258" y="5111312"/>
                  <a:pt x="4491098" y="5113713"/>
                  <a:pt x="4491098" y="5113713"/>
                </a:cubicBezTo>
                <a:cubicBezTo>
                  <a:pt x="4448861" y="5127007"/>
                  <a:pt x="4410786" y="5137900"/>
                  <a:pt x="4368551" y="5151193"/>
                </a:cubicBezTo>
                <a:cubicBezTo>
                  <a:pt x="4365269" y="5150314"/>
                  <a:pt x="4365269" y="5150314"/>
                  <a:pt x="4365269" y="5150314"/>
                </a:cubicBezTo>
                <a:cubicBezTo>
                  <a:pt x="4361990" y="5149436"/>
                  <a:pt x="4361112" y="5152715"/>
                  <a:pt x="4361112" y="5152715"/>
                </a:cubicBezTo>
                <a:cubicBezTo>
                  <a:pt x="4348633" y="5159921"/>
                  <a:pt x="4349512" y="5156639"/>
                  <a:pt x="4337913" y="5160563"/>
                </a:cubicBezTo>
                <a:cubicBezTo>
                  <a:pt x="4334634" y="5159684"/>
                  <a:pt x="4331353" y="5158804"/>
                  <a:pt x="4327194" y="5161207"/>
                </a:cubicBezTo>
                <a:cubicBezTo>
                  <a:pt x="4323913" y="5160327"/>
                  <a:pt x="4323035" y="5163608"/>
                  <a:pt x="4323035" y="5163608"/>
                </a:cubicBezTo>
                <a:cubicBezTo>
                  <a:pt x="4311437" y="5167532"/>
                  <a:pt x="4300716" y="5168175"/>
                  <a:pt x="4295678" y="5173857"/>
                </a:cubicBezTo>
                <a:cubicBezTo>
                  <a:pt x="4295678" y="5173857"/>
                  <a:pt x="4291519" y="5176258"/>
                  <a:pt x="4291519" y="5176258"/>
                </a:cubicBezTo>
                <a:cubicBezTo>
                  <a:pt x="4288238" y="5175378"/>
                  <a:pt x="4284959" y="5174500"/>
                  <a:pt x="4281679" y="5173621"/>
                </a:cubicBezTo>
                <a:cubicBezTo>
                  <a:pt x="4280799" y="5176901"/>
                  <a:pt x="4262641" y="5179066"/>
                  <a:pt x="4254323" y="5183870"/>
                </a:cubicBezTo>
                <a:cubicBezTo>
                  <a:pt x="4254323" y="5183870"/>
                  <a:pt x="4251042" y="5182990"/>
                  <a:pt x="4250163" y="5186271"/>
                </a:cubicBezTo>
                <a:cubicBezTo>
                  <a:pt x="4246882" y="5185391"/>
                  <a:pt x="4246882" y="5185391"/>
                  <a:pt x="4246882" y="5185391"/>
                </a:cubicBezTo>
                <a:cubicBezTo>
                  <a:pt x="4213843" y="5190603"/>
                  <a:pt x="4177525" y="5194934"/>
                  <a:pt x="4143607" y="5203426"/>
                </a:cubicBezTo>
                <a:cubicBezTo>
                  <a:pt x="4140328" y="5202547"/>
                  <a:pt x="4136170" y="5204948"/>
                  <a:pt x="4132010" y="5207349"/>
                </a:cubicBezTo>
                <a:cubicBezTo>
                  <a:pt x="4128729" y="5206471"/>
                  <a:pt x="4125449" y="5205591"/>
                  <a:pt x="4122169" y="5204713"/>
                </a:cubicBezTo>
                <a:cubicBezTo>
                  <a:pt x="4125449" y="5205591"/>
                  <a:pt x="4121291" y="5207992"/>
                  <a:pt x="4120410" y="5211273"/>
                </a:cubicBezTo>
                <a:cubicBezTo>
                  <a:pt x="4117131" y="5210395"/>
                  <a:pt x="4112971" y="5212796"/>
                  <a:pt x="4112971" y="5212796"/>
                </a:cubicBezTo>
                <a:cubicBezTo>
                  <a:pt x="4094811" y="5214961"/>
                  <a:pt x="4077531" y="5213847"/>
                  <a:pt x="4062652" y="5216892"/>
                </a:cubicBezTo>
                <a:cubicBezTo>
                  <a:pt x="4062652" y="5216892"/>
                  <a:pt x="4059373" y="5216012"/>
                  <a:pt x="4059373" y="5216012"/>
                </a:cubicBezTo>
                <a:cubicBezTo>
                  <a:pt x="4056092" y="5215134"/>
                  <a:pt x="4056092" y="5215134"/>
                  <a:pt x="4052812" y="5214255"/>
                </a:cubicBezTo>
                <a:cubicBezTo>
                  <a:pt x="4051933" y="5217535"/>
                  <a:pt x="4051933" y="5217535"/>
                  <a:pt x="4051933" y="5217535"/>
                </a:cubicBezTo>
                <a:cubicBezTo>
                  <a:pt x="4029616" y="5222103"/>
                  <a:pt x="4010575" y="5227548"/>
                  <a:pt x="3996577" y="5227313"/>
                </a:cubicBezTo>
                <a:cubicBezTo>
                  <a:pt x="3984100" y="5234517"/>
                  <a:pt x="3952819" y="5233166"/>
                  <a:pt x="3923940" y="5235976"/>
                </a:cubicBezTo>
                <a:cubicBezTo>
                  <a:pt x="3915620" y="5240778"/>
                  <a:pt x="3891781" y="5237907"/>
                  <a:pt x="3884340" y="5239430"/>
                </a:cubicBezTo>
                <a:cubicBezTo>
                  <a:pt x="3884340" y="5239430"/>
                  <a:pt x="3881060" y="5238550"/>
                  <a:pt x="3881060" y="5238550"/>
                </a:cubicBezTo>
                <a:cubicBezTo>
                  <a:pt x="3881060" y="5238550"/>
                  <a:pt x="3877781" y="5237671"/>
                  <a:pt x="3877781" y="5237671"/>
                </a:cubicBezTo>
                <a:cubicBezTo>
                  <a:pt x="3874499" y="5236793"/>
                  <a:pt x="3874499" y="5236793"/>
                  <a:pt x="3874499" y="5236793"/>
                </a:cubicBezTo>
                <a:cubicBezTo>
                  <a:pt x="3870340" y="5239194"/>
                  <a:pt x="3870340" y="5239194"/>
                  <a:pt x="3873621" y="5240072"/>
                </a:cubicBezTo>
                <a:cubicBezTo>
                  <a:pt x="3862901" y="5240716"/>
                  <a:pt x="3869461" y="5242475"/>
                  <a:pt x="3868581" y="5245755"/>
                </a:cubicBezTo>
                <a:cubicBezTo>
                  <a:pt x="3859621" y="5239836"/>
                  <a:pt x="3856984" y="5249678"/>
                  <a:pt x="3843864" y="5246161"/>
                </a:cubicBezTo>
                <a:cubicBezTo>
                  <a:pt x="3846263" y="5250321"/>
                  <a:pt x="3836423" y="5247684"/>
                  <a:pt x="3835544" y="5250965"/>
                </a:cubicBezTo>
                <a:cubicBezTo>
                  <a:pt x="3850423" y="5247920"/>
                  <a:pt x="3874265" y="5250791"/>
                  <a:pt x="3879302" y="5245111"/>
                </a:cubicBezTo>
                <a:cubicBezTo>
                  <a:pt x="3879302" y="5245111"/>
                  <a:pt x="3882583" y="5245989"/>
                  <a:pt x="3885863" y="5246869"/>
                </a:cubicBezTo>
                <a:cubicBezTo>
                  <a:pt x="3885863" y="5246869"/>
                  <a:pt x="3889143" y="5247748"/>
                  <a:pt x="3890023" y="5244468"/>
                </a:cubicBezTo>
                <a:cubicBezTo>
                  <a:pt x="3909704" y="5249742"/>
                  <a:pt x="3928742" y="5244294"/>
                  <a:pt x="3946901" y="5242128"/>
                </a:cubicBezTo>
                <a:cubicBezTo>
                  <a:pt x="3993940" y="5237154"/>
                  <a:pt x="4040099" y="5235459"/>
                  <a:pt x="4080577" y="5228726"/>
                </a:cubicBezTo>
                <a:cubicBezTo>
                  <a:pt x="4113616" y="5223516"/>
                  <a:pt x="4163054" y="5222700"/>
                  <a:pt x="4208569" y="5210285"/>
                </a:cubicBezTo>
                <a:cubicBezTo>
                  <a:pt x="4216010" y="5208762"/>
                  <a:pt x="4221047" y="5203081"/>
                  <a:pt x="4227607" y="5204840"/>
                </a:cubicBezTo>
                <a:cubicBezTo>
                  <a:pt x="4261525" y="5196348"/>
                  <a:pt x="4293683" y="5194417"/>
                  <a:pt x="4320161" y="5187449"/>
                </a:cubicBezTo>
                <a:cubicBezTo>
                  <a:pt x="4340080" y="5178723"/>
                  <a:pt x="4328481" y="5182645"/>
                  <a:pt x="4350799" y="5178079"/>
                </a:cubicBezTo>
                <a:cubicBezTo>
                  <a:pt x="4376397" y="5174391"/>
                  <a:pt x="4399595" y="5166543"/>
                  <a:pt x="4416232" y="5156937"/>
                </a:cubicBezTo>
                <a:cubicBezTo>
                  <a:pt x="4449271" y="5151726"/>
                  <a:pt x="4497423" y="5129472"/>
                  <a:pt x="4528059" y="5120102"/>
                </a:cubicBezTo>
                <a:cubicBezTo>
                  <a:pt x="4539658" y="5116178"/>
                  <a:pt x="4537257" y="5112018"/>
                  <a:pt x="4548856" y="5108094"/>
                </a:cubicBezTo>
                <a:cubicBezTo>
                  <a:pt x="4550379" y="5115535"/>
                  <a:pt x="4570295" y="5106807"/>
                  <a:pt x="4582773" y="5099604"/>
                </a:cubicBezTo>
                <a:cubicBezTo>
                  <a:pt x="4582773" y="5099604"/>
                  <a:pt x="4583652" y="5096324"/>
                  <a:pt x="4587811" y="5093923"/>
                </a:cubicBezTo>
                <a:cubicBezTo>
                  <a:pt x="4600289" y="5086718"/>
                  <a:pt x="4625008" y="5086310"/>
                  <a:pt x="4642524" y="5073425"/>
                </a:cubicBezTo>
                <a:cubicBezTo>
                  <a:pt x="4646684" y="5071024"/>
                  <a:pt x="4644283" y="5066864"/>
                  <a:pt x="4652601" y="5062062"/>
                </a:cubicBezTo>
                <a:cubicBezTo>
                  <a:pt x="4652601" y="5062062"/>
                  <a:pt x="4662441" y="5064699"/>
                  <a:pt x="4667481" y="5059017"/>
                </a:cubicBezTo>
                <a:lnTo>
                  <a:pt x="4723534" y="5031526"/>
                </a:lnTo>
                <a:lnTo>
                  <a:pt x="4723534" y="5049896"/>
                </a:lnTo>
                <a:lnTo>
                  <a:pt x="4715858" y="5053961"/>
                </a:lnTo>
                <a:cubicBezTo>
                  <a:pt x="4702860" y="5061466"/>
                  <a:pt x="4691203" y="5068889"/>
                  <a:pt x="4680365" y="5076532"/>
                </a:cubicBezTo>
                <a:cubicBezTo>
                  <a:pt x="4681245" y="5073251"/>
                  <a:pt x="4668123" y="5069736"/>
                  <a:pt x="4669645" y="5077175"/>
                </a:cubicBezTo>
                <a:cubicBezTo>
                  <a:pt x="4677086" y="5075654"/>
                  <a:pt x="4672047" y="5081335"/>
                  <a:pt x="4664607" y="5082858"/>
                </a:cubicBezTo>
                <a:cubicBezTo>
                  <a:pt x="4648849" y="5089182"/>
                  <a:pt x="4623894" y="5103591"/>
                  <a:pt x="4596538" y="5113840"/>
                </a:cubicBezTo>
                <a:cubicBezTo>
                  <a:pt x="4572461" y="5124967"/>
                  <a:pt x="4545105" y="5135216"/>
                  <a:pt x="4525187" y="5143943"/>
                </a:cubicBezTo>
                <a:cubicBezTo>
                  <a:pt x="4529347" y="5141541"/>
                  <a:pt x="4515347" y="5141307"/>
                  <a:pt x="4514467" y="5144586"/>
                </a:cubicBezTo>
                <a:cubicBezTo>
                  <a:pt x="4521908" y="5143064"/>
                  <a:pt x="4521029" y="5146344"/>
                  <a:pt x="4516869" y="5148745"/>
                </a:cubicBezTo>
                <a:cubicBezTo>
                  <a:pt x="4510309" y="5146988"/>
                  <a:pt x="4490391" y="5155714"/>
                  <a:pt x="4474633" y="5162039"/>
                </a:cubicBezTo>
                <a:cubicBezTo>
                  <a:pt x="4458876" y="5168364"/>
                  <a:pt x="4446398" y="5175569"/>
                  <a:pt x="4447277" y="5172288"/>
                </a:cubicBezTo>
                <a:cubicBezTo>
                  <a:pt x="4430639" y="5181894"/>
                  <a:pt x="4415760" y="5184937"/>
                  <a:pt x="4400883" y="5187983"/>
                </a:cubicBezTo>
                <a:cubicBezTo>
                  <a:pt x="4381843" y="5193428"/>
                  <a:pt x="4363683" y="5195595"/>
                  <a:pt x="4339608" y="5206722"/>
                </a:cubicBezTo>
                <a:cubicBezTo>
                  <a:pt x="4339608" y="5206722"/>
                  <a:pt x="4336327" y="5205844"/>
                  <a:pt x="4333047" y="5204965"/>
                </a:cubicBezTo>
                <a:cubicBezTo>
                  <a:pt x="4326252" y="5217207"/>
                  <a:pt x="4280971" y="5215622"/>
                  <a:pt x="4265213" y="5221947"/>
                </a:cubicBezTo>
                <a:cubicBezTo>
                  <a:pt x="4261055" y="5224349"/>
                  <a:pt x="4264334" y="5225227"/>
                  <a:pt x="4256895" y="5226749"/>
                </a:cubicBezTo>
                <a:cubicBezTo>
                  <a:pt x="4245297" y="5230673"/>
                  <a:pt x="4235455" y="5228037"/>
                  <a:pt x="4223857" y="5231960"/>
                </a:cubicBezTo>
                <a:cubicBezTo>
                  <a:pt x="4216417" y="5233481"/>
                  <a:pt x="4212257" y="5235884"/>
                  <a:pt x="4203941" y="5240686"/>
                </a:cubicBezTo>
                <a:cubicBezTo>
                  <a:pt x="4181621" y="5245253"/>
                  <a:pt x="4150341" y="5243904"/>
                  <a:pt x="4124741" y="5247592"/>
                </a:cubicBezTo>
                <a:cubicBezTo>
                  <a:pt x="4094985" y="5253681"/>
                  <a:pt x="4052106" y="5256255"/>
                  <a:pt x="4019067" y="5261465"/>
                </a:cubicBezTo>
                <a:cubicBezTo>
                  <a:pt x="4008347" y="5262109"/>
                  <a:pt x="3996749" y="5266033"/>
                  <a:pt x="3989310" y="5267556"/>
                </a:cubicBezTo>
                <a:cubicBezTo>
                  <a:pt x="3989310" y="5267556"/>
                  <a:pt x="3993469" y="5265155"/>
                  <a:pt x="3993469" y="5265155"/>
                </a:cubicBezTo>
                <a:cubicBezTo>
                  <a:pt x="3979469" y="5264919"/>
                  <a:pt x="3964589" y="5267964"/>
                  <a:pt x="3953870" y="5268607"/>
                </a:cubicBezTo>
                <a:cubicBezTo>
                  <a:pt x="3950590" y="5267728"/>
                  <a:pt x="3944029" y="5265970"/>
                  <a:pt x="3944029" y="5265970"/>
                </a:cubicBezTo>
                <a:cubicBezTo>
                  <a:pt x="3908589" y="5267022"/>
                  <a:pt x="3862430" y="5268717"/>
                  <a:pt x="3830272" y="5270646"/>
                </a:cubicBezTo>
                <a:cubicBezTo>
                  <a:pt x="3830272" y="5270646"/>
                  <a:pt x="3830272" y="5270646"/>
                  <a:pt x="3831150" y="5267367"/>
                </a:cubicBezTo>
                <a:cubicBezTo>
                  <a:pt x="3831150" y="5267367"/>
                  <a:pt x="3827869" y="5266488"/>
                  <a:pt x="3827869" y="5266488"/>
                </a:cubicBezTo>
                <a:cubicBezTo>
                  <a:pt x="3827869" y="5266488"/>
                  <a:pt x="3823711" y="5268887"/>
                  <a:pt x="3823711" y="5268887"/>
                </a:cubicBezTo>
                <a:cubicBezTo>
                  <a:pt x="3812990" y="5269532"/>
                  <a:pt x="3776029" y="5263143"/>
                  <a:pt x="3784991" y="5269060"/>
                </a:cubicBezTo>
                <a:cubicBezTo>
                  <a:pt x="3781710" y="5268182"/>
                  <a:pt x="3781710" y="5268182"/>
                  <a:pt x="3781710" y="5268182"/>
                </a:cubicBezTo>
                <a:cubicBezTo>
                  <a:pt x="3778430" y="5267303"/>
                  <a:pt x="3778430" y="5267303"/>
                  <a:pt x="3778430" y="5267303"/>
                </a:cubicBezTo>
                <a:cubicBezTo>
                  <a:pt x="3777550" y="5270583"/>
                  <a:pt x="3777550" y="5270583"/>
                  <a:pt x="3777550" y="5270583"/>
                </a:cubicBezTo>
                <a:cubicBezTo>
                  <a:pt x="3780831" y="5271463"/>
                  <a:pt x="3780831" y="5271463"/>
                  <a:pt x="3780831" y="5271463"/>
                </a:cubicBezTo>
                <a:cubicBezTo>
                  <a:pt x="3782354" y="5278902"/>
                  <a:pt x="3770111" y="5272106"/>
                  <a:pt x="3766831" y="5271227"/>
                </a:cubicBezTo>
                <a:cubicBezTo>
                  <a:pt x="3772513" y="5276265"/>
                  <a:pt x="3751074" y="5277552"/>
                  <a:pt x="3765073" y="5277788"/>
                </a:cubicBezTo>
                <a:cubicBezTo>
                  <a:pt x="3765953" y="5274507"/>
                  <a:pt x="3775793" y="5277144"/>
                  <a:pt x="3775793" y="5277144"/>
                </a:cubicBezTo>
                <a:cubicBezTo>
                  <a:pt x="3768353" y="5278666"/>
                  <a:pt x="3771633" y="5279545"/>
                  <a:pt x="3774913" y="5280425"/>
                </a:cubicBezTo>
                <a:cubicBezTo>
                  <a:pt x="3779953" y="5274743"/>
                  <a:pt x="3793073" y="5278258"/>
                  <a:pt x="3804672" y="5274334"/>
                </a:cubicBezTo>
                <a:cubicBezTo>
                  <a:pt x="3804672" y="5274334"/>
                  <a:pt x="3807952" y="5275214"/>
                  <a:pt x="3811233" y="5276093"/>
                </a:cubicBezTo>
                <a:cubicBezTo>
                  <a:pt x="3811233" y="5276093"/>
                  <a:pt x="3814512" y="5276971"/>
                  <a:pt x="3814512" y="5276971"/>
                </a:cubicBezTo>
                <a:cubicBezTo>
                  <a:pt x="3817794" y="5277850"/>
                  <a:pt x="3817794" y="5277850"/>
                  <a:pt x="3817794" y="5277850"/>
                </a:cubicBezTo>
                <a:cubicBezTo>
                  <a:pt x="3817794" y="5277850"/>
                  <a:pt x="3818672" y="5274569"/>
                  <a:pt x="3818672" y="5274569"/>
                </a:cubicBezTo>
                <a:cubicBezTo>
                  <a:pt x="3821953" y="5275449"/>
                  <a:pt x="3821953" y="5275449"/>
                  <a:pt x="3825233" y="5276327"/>
                </a:cubicBezTo>
                <a:cubicBezTo>
                  <a:pt x="3827635" y="5280487"/>
                  <a:pt x="3821074" y="5278728"/>
                  <a:pt x="3820193" y="5282009"/>
                </a:cubicBezTo>
                <a:cubicBezTo>
                  <a:pt x="3826754" y="5283768"/>
                  <a:pt x="3827635" y="5280487"/>
                  <a:pt x="3830914" y="5281367"/>
                </a:cubicBezTo>
                <a:cubicBezTo>
                  <a:pt x="3830914" y="5281367"/>
                  <a:pt x="3830914" y="5281367"/>
                  <a:pt x="3834196" y="5282245"/>
                </a:cubicBezTo>
                <a:cubicBezTo>
                  <a:pt x="3834196" y="5282245"/>
                  <a:pt x="3837475" y="5283124"/>
                  <a:pt x="3837475" y="5283124"/>
                </a:cubicBezTo>
                <a:cubicBezTo>
                  <a:pt x="3840755" y="5284004"/>
                  <a:pt x="3840755" y="5284004"/>
                  <a:pt x="3840755" y="5284004"/>
                </a:cubicBezTo>
                <a:cubicBezTo>
                  <a:pt x="3854755" y="5284238"/>
                  <a:pt x="3854755" y="5284238"/>
                  <a:pt x="3854755" y="5284238"/>
                </a:cubicBezTo>
                <a:cubicBezTo>
                  <a:pt x="3858913" y="5281837"/>
                  <a:pt x="3858913" y="5281837"/>
                  <a:pt x="3858913" y="5281837"/>
                </a:cubicBezTo>
                <a:cubicBezTo>
                  <a:pt x="3861316" y="5285997"/>
                  <a:pt x="3862195" y="5282716"/>
                  <a:pt x="3862195" y="5282716"/>
                </a:cubicBezTo>
                <a:lnTo>
                  <a:pt x="3858913" y="5281837"/>
                </a:lnTo>
                <a:cubicBezTo>
                  <a:pt x="3880353" y="5280550"/>
                  <a:pt x="3873793" y="5278792"/>
                  <a:pt x="3894353" y="5280786"/>
                </a:cubicBezTo>
                <a:cubicBezTo>
                  <a:pt x="3897635" y="5281665"/>
                  <a:pt x="3897635" y="5281665"/>
                  <a:pt x="3900914" y="5282543"/>
                </a:cubicBezTo>
                <a:cubicBezTo>
                  <a:pt x="3905073" y="5280142"/>
                  <a:pt x="3905073" y="5280142"/>
                  <a:pt x="3901794" y="5279264"/>
                </a:cubicBezTo>
                <a:cubicBezTo>
                  <a:pt x="3911633" y="5281901"/>
                  <a:pt x="3928914" y="5283015"/>
                  <a:pt x="3933953" y="5277333"/>
                </a:cubicBezTo>
                <a:cubicBezTo>
                  <a:pt x="3926513" y="5278855"/>
                  <a:pt x="3927392" y="5275574"/>
                  <a:pt x="3934831" y="5274053"/>
                </a:cubicBezTo>
                <a:lnTo>
                  <a:pt x="3938111" y="5274932"/>
                </a:lnTo>
                <a:cubicBezTo>
                  <a:pt x="3937233" y="5278211"/>
                  <a:pt x="3937233" y="5278211"/>
                  <a:pt x="3937233" y="5278211"/>
                </a:cubicBezTo>
                <a:cubicBezTo>
                  <a:pt x="3937233" y="5278211"/>
                  <a:pt x="3937233" y="5278211"/>
                  <a:pt x="3940514" y="5279091"/>
                </a:cubicBezTo>
                <a:cubicBezTo>
                  <a:pt x="3940514" y="5279091"/>
                  <a:pt x="3940514" y="5279091"/>
                  <a:pt x="3944673" y="5276690"/>
                </a:cubicBezTo>
                <a:cubicBezTo>
                  <a:pt x="3964353" y="5281963"/>
                  <a:pt x="4019711" y="5272185"/>
                  <a:pt x="4044429" y="5271777"/>
                </a:cubicBezTo>
                <a:cubicBezTo>
                  <a:pt x="4058431" y="5272013"/>
                  <a:pt x="4060832" y="5276173"/>
                  <a:pt x="4072431" y="5272249"/>
                </a:cubicBezTo>
                <a:cubicBezTo>
                  <a:pt x="4078990" y="5274006"/>
                  <a:pt x="4084029" y="5268325"/>
                  <a:pt x="4091468" y="5266803"/>
                </a:cubicBezTo>
                <a:cubicBezTo>
                  <a:pt x="4105469" y="5267037"/>
                  <a:pt x="4115309" y="5269674"/>
                  <a:pt x="4121227" y="5260712"/>
                </a:cubicBezTo>
                <a:cubicBezTo>
                  <a:pt x="4188825" y="5257732"/>
                  <a:pt x="4267380" y="5240106"/>
                  <a:pt x="4336092" y="5219844"/>
                </a:cubicBezTo>
                <a:cubicBezTo>
                  <a:pt x="4338495" y="5224004"/>
                  <a:pt x="4338495" y="5224004"/>
                  <a:pt x="4341775" y="5224882"/>
                </a:cubicBezTo>
                <a:cubicBezTo>
                  <a:pt x="4341775" y="5224882"/>
                  <a:pt x="4338495" y="5224004"/>
                  <a:pt x="4338495" y="5224004"/>
                </a:cubicBezTo>
                <a:cubicBezTo>
                  <a:pt x="4337615" y="5227283"/>
                  <a:pt x="4337615" y="5227283"/>
                  <a:pt x="4337615" y="5227283"/>
                </a:cubicBezTo>
                <a:cubicBezTo>
                  <a:pt x="4337615" y="5227283"/>
                  <a:pt x="4340895" y="5228162"/>
                  <a:pt x="4345054" y="5225760"/>
                </a:cubicBezTo>
                <a:cubicBezTo>
                  <a:pt x="4348334" y="5226639"/>
                  <a:pt x="4347456" y="5229920"/>
                  <a:pt x="4354895" y="5228397"/>
                </a:cubicBezTo>
                <a:cubicBezTo>
                  <a:pt x="4352494" y="5224238"/>
                  <a:pt x="4356653" y="5221837"/>
                  <a:pt x="4368253" y="5217913"/>
                </a:cubicBezTo>
                <a:cubicBezTo>
                  <a:pt x="4371531" y="5218791"/>
                  <a:pt x="4371531" y="5218791"/>
                  <a:pt x="4371531" y="5218791"/>
                </a:cubicBezTo>
                <a:cubicBezTo>
                  <a:pt x="4371531" y="5218791"/>
                  <a:pt x="4372409" y="5215512"/>
                  <a:pt x="4375691" y="5216392"/>
                </a:cubicBezTo>
                <a:cubicBezTo>
                  <a:pt x="4375691" y="5216392"/>
                  <a:pt x="4378971" y="5217270"/>
                  <a:pt x="4378971" y="5217270"/>
                </a:cubicBezTo>
                <a:cubicBezTo>
                  <a:pt x="4379850" y="5213989"/>
                  <a:pt x="4379850" y="5213989"/>
                  <a:pt x="4379850" y="5213989"/>
                </a:cubicBezTo>
                <a:cubicBezTo>
                  <a:pt x="4383131" y="5214869"/>
                  <a:pt x="4383131" y="5214869"/>
                  <a:pt x="4387291" y="5212466"/>
                </a:cubicBezTo>
                <a:cubicBezTo>
                  <a:pt x="4392972" y="5217505"/>
                  <a:pt x="4406328" y="5207020"/>
                  <a:pt x="4405449" y="5210302"/>
                </a:cubicBezTo>
                <a:cubicBezTo>
                  <a:pt x="4405449" y="5210302"/>
                  <a:pt x="4404569" y="5213581"/>
                  <a:pt x="4404569" y="5213581"/>
                </a:cubicBezTo>
                <a:cubicBezTo>
                  <a:pt x="4401290" y="5212703"/>
                  <a:pt x="4400411" y="5215984"/>
                  <a:pt x="4400411" y="5215984"/>
                </a:cubicBezTo>
                <a:cubicBezTo>
                  <a:pt x="4403691" y="5216862"/>
                  <a:pt x="4404569" y="5213581"/>
                  <a:pt x="4407849" y="5214461"/>
                </a:cubicBezTo>
                <a:cubicBezTo>
                  <a:pt x="4407849" y="5214461"/>
                  <a:pt x="4412009" y="5212060"/>
                  <a:pt x="4412009" y="5212060"/>
                </a:cubicBezTo>
                <a:cubicBezTo>
                  <a:pt x="4419449" y="5210537"/>
                  <a:pt x="4426889" y="5209014"/>
                  <a:pt x="4427767" y="5205735"/>
                </a:cubicBezTo>
                <a:cubicBezTo>
                  <a:pt x="4427767" y="5205735"/>
                  <a:pt x="4427767" y="5205735"/>
                  <a:pt x="4431047" y="5206613"/>
                </a:cubicBezTo>
                <a:cubicBezTo>
                  <a:pt x="4431047" y="5206613"/>
                  <a:pt x="4434327" y="5207492"/>
                  <a:pt x="4438487" y="5205091"/>
                </a:cubicBezTo>
                <a:cubicBezTo>
                  <a:pt x="4438487" y="5205091"/>
                  <a:pt x="4439367" y="5201811"/>
                  <a:pt x="4439367" y="5201811"/>
                </a:cubicBezTo>
                <a:cubicBezTo>
                  <a:pt x="4439367" y="5201811"/>
                  <a:pt x="4436087" y="5200931"/>
                  <a:pt x="4436087" y="5200931"/>
                </a:cubicBezTo>
                <a:cubicBezTo>
                  <a:pt x="4439367" y="5201811"/>
                  <a:pt x="4442646" y="5202689"/>
                  <a:pt x="4446805" y="5200288"/>
                </a:cubicBezTo>
                <a:cubicBezTo>
                  <a:pt x="4443525" y="5199408"/>
                  <a:pt x="4444403" y="5196129"/>
                  <a:pt x="4448563" y="5193727"/>
                </a:cubicBezTo>
                <a:cubicBezTo>
                  <a:pt x="4447685" y="5197007"/>
                  <a:pt x="4451843" y="5194606"/>
                  <a:pt x="4455124" y="5195484"/>
                </a:cubicBezTo>
                <a:cubicBezTo>
                  <a:pt x="4459284" y="5193083"/>
                  <a:pt x="4459284" y="5193083"/>
                  <a:pt x="4459284" y="5193083"/>
                </a:cubicBezTo>
                <a:cubicBezTo>
                  <a:pt x="4462565" y="5193963"/>
                  <a:pt x="4462565" y="5193963"/>
                  <a:pt x="4462565" y="5193963"/>
                </a:cubicBezTo>
                <a:cubicBezTo>
                  <a:pt x="4463443" y="5190682"/>
                  <a:pt x="4463443" y="5190682"/>
                  <a:pt x="4463443" y="5190682"/>
                </a:cubicBezTo>
                <a:cubicBezTo>
                  <a:pt x="4463443" y="5190682"/>
                  <a:pt x="4463443" y="5190682"/>
                  <a:pt x="4460162" y="5189804"/>
                </a:cubicBezTo>
                <a:cubicBezTo>
                  <a:pt x="4479199" y="5184357"/>
                  <a:pt x="4498239" y="5178912"/>
                  <a:pt x="4503277" y="5173230"/>
                </a:cubicBezTo>
                <a:cubicBezTo>
                  <a:pt x="4507437" y="5170828"/>
                  <a:pt x="4507437" y="5170828"/>
                  <a:pt x="4510717" y="5171707"/>
                </a:cubicBezTo>
                <a:cubicBezTo>
                  <a:pt x="4514875" y="5169306"/>
                  <a:pt x="4514875" y="5169306"/>
                  <a:pt x="4515755" y="5166027"/>
                </a:cubicBezTo>
                <a:lnTo>
                  <a:pt x="4513179" y="5165335"/>
                </a:lnTo>
                <a:lnTo>
                  <a:pt x="4525643" y="5159666"/>
                </a:lnTo>
                <a:cubicBezTo>
                  <a:pt x="4539955" y="5153613"/>
                  <a:pt x="4547709" y="5151736"/>
                  <a:pt x="4571346" y="5142247"/>
                </a:cubicBezTo>
                <a:cubicBezTo>
                  <a:pt x="4580543" y="5134165"/>
                  <a:pt x="4584703" y="5131765"/>
                  <a:pt x="4585583" y="5128483"/>
                </a:cubicBezTo>
                <a:cubicBezTo>
                  <a:pt x="4588862" y="5129361"/>
                  <a:pt x="4587983" y="5132643"/>
                  <a:pt x="4595423" y="5131120"/>
                </a:cubicBezTo>
                <a:cubicBezTo>
                  <a:pt x="4597181" y="5124559"/>
                  <a:pt x="4607021" y="5127196"/>
                  <a:pt x="4619500" y="5119991"/>
                </a:cubicBezTo>
                <a:cubicBezTo>
                  <a:pt x="4631977" y="5112788"/>
                  <a:pt x="4613817" y="5114955"/>
                  <a:pt x="4629575" y="5108629"/>
                </a:cubicBezTo>
                <a:cubicBezTo>
                  <a:pt x="4620378" y="5116712"/>
                  <a:pt x="4636137" y="5110387"/>
                  <a:pt x="4648615" y="5103183"/>
                </a:cubicBezTo>
                <a:cubicBezTo>
                  <a:pt x="4647735" y="5106463"/>
                  <a:pt x="4647735" y="5106463"/>
                  <a:pt x="4647735" y="5106463"/>
                </a:cubicBezTo>
                <a:cubicBezTo>
                  <a:pt x="4643575" y="5108864"/>
                  <a:pt x="4639415" y="5111267"/>
                  <a:pt x="4642697" y="5112145"/>
                </a:cubicBezTo>
                <a:cubicBezTo>
                  <a:pt x="4642697" y="5112145"/>
                  <a:pt x="4645978" y="5113024"/>
                  <a:pt x="4650136" y="5110622"/>
                </a:cubicBezTo>
                <a:cubicBezTo>
                  <a:pt x="4654296" y="5108221"/>
                  <a:pt x="4654296" y="5108221"/>
                  <a:pt x="4654296" y="5108221"/>
                </a:cubicBezTo>
                <a:cubicBezTo>
                  <a:pt x="4653417" y="5111501"/>
                  <a:pt x="4642697" y="5112145"/>
                  <a:pt x="4645099" y="5116303"/>
                </a:cubicBezTo>
                <a:cubicBezTo>
                  <a:pt x="4653417" y="5111501"/>
                  <a:pt x="4660855" y="5109978"/>
                  <a:pt x="4661735" y="5106698"/>
                </a:cubicBezTo>
                <a:cubicBezTo>
                  <a:pt x="4662613" y="5103419"/>
                  <a:pt x="4662613" y="5103419"/>
                  <a:pt x="4665893" y="5104297"/>
                </a:cubicBezTo>
                <a:cubicBezTo>
                  <a:pt x="4670053" y="5101897"/>
                  <a:pt x="4674211" y="5099495"/>
                  <a:pt x="4675091" y="5096214"/>
                </a:cubicBezTo>
                <a:cubicBezTo>
                  <a:pt x="4675091" y="5096214"/>
                  <a:pt x="4671812" y="5095335"/>
                  <a:pt x="4667651" y="5097736"/>
                </a:cubicBezTo>
                <a:cubicBezTo>
                  <a:pt x="4664372" y="5096858"/>
                  <a:pt x="4664372" y="5096858"/>
                  <a:pt x="4664372" y="5096858"/>
                </a:cubicBezTo>
                <a:cubicBezTo>
                  <a:pt x="4669409" y="5091176"/>
                  <a:pt x="4662850" y="5089418"/>
                  <a:pt x="4676849" y="5089653"/>
                </a:cubicBezTo>
                <a:cubicBezTo>
                  <a:pt x="4674449" y="5085494"/>
                  <a:pt x="4666129" y="5090297"/>
                  <a:pt x="4662850" y="5089418"/>
                </a:cubicBezTo>
                <a:cubicBezTo>
                  <a:pt x="4678607" y="5083093"/>
                  <a:pt x="4681009" y="5087252"/>
                  <a:pt x="4689327" y="5082449"/>
                </a:cubicBezTo>
                <a:cubicBezTo>
                  <a:pt x="4688447" y="5085731"/>
                  <a:pt x="4685169" y="5084851"/>
                  <a:pt x="4685169" y="5084851"/>
                </a:cubicBezTo>
                <a:cubicBezTo>
                  <a:pt x="4681009" y="5087252"/>
                  <a:pt x="4681009" y="5087252"/>
                  <a:pt x="4683411" y="5091411"/>
                </a:cubicBezTo>
                <a:cubicBezTo>
                  <a:pt x="4683411" y="5091411"/>
                  <a:pt x="4687569" y="5089010"/>
                  <a:pt x="4691728" y="5086609"/>
                </a:cubicBezTo>
                <a:cubicBezTo>
                  <a:pt x="4686690" y="5092290"/>
                  <a:pt x="4689971" y="5093170"/>
                  <a:pt x="4695008" y="5087488"/>
                </a:cubicBezTo>
                <a:cubicBezTo>
                  <a:pt x="4698289" y="5088368"/>
                  <a:pt x="4698289" y="5088368"/>
                  <a:pt x="4698289" y="5088368"/>
                </a:cubicBezTo>
                <a:cubicBezTo>
                  <a:pt x="4694130" y="5090767"/>
                  <a:pt x="4697411" y="5091647"/>
                  <a:pt x="4697411" y="5091647"/>
                </a:cubicBezTo>
                <a:cubicBezTo>
                  <a:pt x="4701569" y="5089246"/>
                  <a:pt x="4701569" y="5089246"/>
                  <a:pt x="4702449" y="5085965"/>
                </a:cubicBezTo>
                <a:cubicBezTo>
                  <a:pt x="4705727" y="5086845"/>
                  <a:pt x="4705727" y="5086845"/>
                  <a:pt x="4706607" y="5083564"/>
                </a:cubicBezTo>
                <a:cubicBezTo>
                  <a:pt x="4714047" y="5082041"/>
                  <a:pt x="4714047" y="5082041"/>
                  <a:pt x="4721486" y="5080520"/>
                </a:cubicBezTo>
                <a:cubicBezTo>
                  <a:pt x="4717327" y="5082921"/>
                  <a:pt x="4717327" y="5082921"/>
                  <a:pt x="4717327" y="5082921"/>
                </a:cubicBezTo>
                <a:cubicBezTo>
                  <a:pt x="4713168" y="5085322"/>
                  <a:pt x="4712289" y="5088602"/>
                  <a:pt x="4712289" y="5088602"/>
                </a:cubicBezTo>
                <a:lnTo>
                  <a:pt x="4723534" y="5084798"/>
                </a:lnTo>
                <a:lnTo>
                  <a:pt x="4723534" y="5153455"/>
                </a:lnTo>
                <a:lnTo>
                  <a:pt x="4675978" y="5178194"/>
                </a:lnTo>
                <a:cubicBezTo>
                  <a:pt x="4557675" y="5232632"/>
                  <a:pt x="4433590" y="5275852"/>
                  <a:pt x="4305801" y="5306654"/>
                </a:cubicBezTo>
                <a:cubicBezTo>
                  <a:pt x="4014782" y="5369308"/>
                  <a:pt x="3709183" y="5368285"/>
                  <a:pt x="3402360" y="5293105"/>
                </a:cubicBezTo>
                <a:cubicBezTo>
                  <a:pt x="3403239" y="5289824"/>
                  <a:pt x="3403239" y="5289824"/>
                  <a:pt x="3404117" y="5286544"/>
                </a:cubicBezTo>
                <a:cubicBezTo>
                  <a:pt x="3450920" y="5295568"/>
                  <a:pt x="3475876" y="5281161"/>
                  <a:pt x="3508914" y="5275951"/>
                </a:cubicBezTo>
                <a:cubicBezTo>
                  <a:pt x="3508914" y="5275951"/>
                  <a:pt x="3503232" y="5270912"/>
                  <a:pt x="3496671" y="5269154"/>
                </a:cubicBezTo>
                <a:cubicBezTo>
                  <a:pt x="3511551" y="5266108"/>
                  <a:pt x="3536915" y="5276421"/>
                  <a:pt x="3557475" y="5278414"/>
                </a:cubicBezTo>
                <a:cubicBezTo>
                  <a:pt x="3575633" y="5276248"/>
                  <a:pt x="3604513" y="5273439"/>
                  <a:pt x="3604513" y="5273439"/>
                </a:cubicBezTo>
                <a:cubicBezTo>
                  <a:pt x="3602991" y="5265999"/>
                  <a:pt x="3589869" y="5262484"/>
                  <a:pt x="3573468" y="5258088"/>
                </a:cubicBezTo>
                <a:cubicBezTo>
                  <a:pt x="3574346" y="5254808"/>
                  <a:pt x="3577628" y="5255687"/>
                  <a:pt x="3577628" y="5255687"/>
                </a:cubicBezTo>
                <a:cubicBezTo>
                  <a:pt x="3580907" y="5256567"/>
                  <a:pt x="3580907" y="5256567"/>
                  <a:pt x="3580907" y="5256567"/>
                </a:cubicBezTo>
                <a:cubicBezTo>
                  <a:pt x="3580907" y="5256567"/>
                  <a:pt x="3584189" y="5257445"/>
                  <a:pt x="3584189" y="5257445"/>
                </a:cubicBezTo>
                <a:cubicBezTo>
                  <a:pt x="3584189" y="5257445"/>
                  <a:pt x="3587468" y="5258324"/>
                  <a:pt x="3590749" y="5259203"/>
                </a:cubicBezTo>
                <a:cubicBezTo>
                  <a:pt x="3591627" y="5255923"/>
                  <a:pt x="3591627" y="5255923"/>
                  <a:pt x="3588347" y="5255045"/>
                </a:cubicBezTo>
                <a:cubicBezTo>
                  <a:pt x="3588347" y="5255045"/>
                  <a:pt x="3585065" y="5254166"/>
                  <a:pt x="3585065" y="5254166"/>
                </a:cubicBezTo>
                <a:cubicBezTo>
                  <a:pt x="3581787" y="5253286"/>
                  <a:pt x="3581787" y="5253286"/>
                  <a:pt x="3581787" y="5253286"/>
                </a:cubicBezTo>
                <a:cubicBezTo>
                  <a:pt x="3603227" y="5252000"/>
                  <a:pt x="3576983" y="5244968"/>
                  <a:pt x="3572825" y="5247369"/>
                </a:cubicBezTo>
                <a:cubicBezTo>
                  <a:pt x="3569546" y="5246491"/>
                  <a:pt x="3568666" y="5249771"/>
                  <a:pt x="3568666" y="5249771"/>
                </a:cubicBezTo>
                <a:cubicBezTo>
                  <a:pt x="3568666" y="5249771"/>
                  <a:pt x="3571945" y="5250649"/>
                  <a:pt x="3571945" y="5250649"/>
                </a:cubicBezTo>
                <a:cubicBezTo>
                  <a:pt x="3574346" y="5254808"/>
                  <a:pt x="3574346" y="5254808"/>
                  <a:pt x="3574346" y="5254808"/>
                </a:cubicBezTo>
                <a:cubicBezTo>
                  <a:pt x="3574346" y="5254808"/>
                  <a:pt x="3567787" y="5253050"/>
                  <a:pt x="3564507" y="5252171"/>
                </a:cubicBezTo>
                <a:cubicBezTo>
                  <a:pt x="3561226" y="5251293"/>
                  <a:pt x="3561226" y="5251293"/>
                  <a:pt x="3561226" y="5251293"/>
                </a:cubicBezTo>
                <a:cubicBezTo>
                  <a:pt x="3538264" y="5245140"/>
                  <a:pt x="3523621" y="5234185"/>
                  <a:pt x="3539378" y="5227860"/>
                </a:cubicBezTo>
                <a:cubicBezTo>
                  <a:pt x="3555779" y="5232255"/>
                  <a:pt x="3556660" y="5228975"/>
                  <a:pt x="3579620" y="5235127"/>
                </a:cubicBezTo>
                <a:cubicBezTo>
                  <a:pt x="3584659" y="5229445"/>
                  <a:pt x="3571539" y="5225930"/>
                  <a:pt x="3570016" y="5218490"/>
                </a:cubicBezTo>
                <a:cubicBezTo>
                  <a:pt x="3602174" y="5216559"/>
                  <a:pt x="3653138" y="5223183"/>
                  <a:pt x="3657531" y="5206782"/>
                </a:cubicBezTo>
                <a:cubicBezTo>
                  <a:pt x="3657531" y="5206782"/>
                  <a:pt x="3660813" y="5207661"/>
                  <a:pt x="3660813" y="5207661"/>
                </a:cubicBezTo>
                <a:cubicBezTo>
                  <a:pt x="3660813" y="5207661"/>
                  <a:pt x="3667372" y="5209419"/>
                  <a:pt x="3667372" y="5209419"/>
                </a:cubicBezTo>
                <a:cubicBezTo>
                  <a:pt x="3671532" y="5207018"/>
                  <a:pt x="3674811" y="5207897"/>
                  <a:pt x="3671532" y="5207018"/>
                </a:cubicBezTo>
                <a:cubicBezTo>
                  <a:pt x="3678971" y="5205495"/>
                  <a:pt x="3688811" y="5208131"/>
                  <a:pt x="3710251" y="5206844"/>
                </a:cubicBezTo>
                <a:cubicBezTo>
                  <a:pt x="3717691" y="5205323"/>
                  <a:pt x="3720971" y="5206202"/>
                  <a:pt x="3724251" y="5207082"/>
                </a:cubicBezTo>
                <a:cubicBezTo>
                  <a:pt x="3724251" y="5207082"/>
                  <a:pt x="3728411" y="5204679"/>
                  <a:pt x="3728411" y="5204679"/>
                </a:cubicBezTo>
                <a:cubicBezTo>
                  <a:pt x="3731689" y="5205559"/>
                  <a:pt x="3731689" y="5205559"/>
                  <a:pt x="3731689" y="5205559"/>
                </a:cubicBezTo>
                <a:cubicBezTo>
                  <a:pt x="3734971" y="5206438"/>
                  <a:pt x="3732569" y="5202278"/>
                  <a:pt x="3732569" y="5202278"/>
                </a:cubicBezTo>
                <a:cubicBezTo>
                  <a:pt x="3735849" y="5203156"/>
                  <a:pt x="3735849" y="5203156"/>
                  <a:pt x="3735849" y="5203156"/>
                </a:cubicBezTo>
                <a:cubicBezTo>
                  <a:pt x="3736729" y="5199877"/>
                  <a:pt x="3749851" y="5203393"/>
                  <a:pt x="3750729" y="5200112"/>
                </a:cubicBezTo>
                <a:cubicBezTo>
                  <a:pt x="3733448" y="5198998"/>
                  <a:pt x="3747448" y="5199234"/>
                  <a:pt x="3741767" y="5194194"/>
                </a:cubicBezTo>
                <a:cubicBezTo>
                  <a:pt x="3762327" y="5196187"/>
                  <a:pt x="3736085" y="5189156"/>
                  <a:pt x="3750085" y="5189392"/>
                </a:cubicBezTo>
                <a:cubicBezTo>
                  <a:pt x="3770646" y="5191385"/>
                  <a:pt x="3771525" y="5188105"/>
                  <a:pt x="3780485" y="5194022"/>
                </a:cubicBezTo>
                <a:cubicBezTo>
                  <a:pt x="3783123" y="5184181"/>
                  <a:pt x="3830805" y="5189925"/>
                  <a:pt x="3866245" y="5188875"/>
                </a:cubicBezTo>
                <a:cubicBezTo>
                  <a:pt x="3869525" y="5189754"/>
                  <a:pt x="3876965" y="5188230"/>
                  <a:pt x="3887685" y="5187588"/>
                </a:cubicBezTo>
                <a:cubicBezTo>
                  <a:pt x="3919843" y="5185657"/>
                  <a:pt x="3941283" y="5184371"/>
                  <a:pt x="3959442" y="5182205"/>
                </a:cubicBezTo>
                <a:cubicBezTo>
                  <a:pt x="3966881" y="5180683"/>
                  <a:pt x="3962723" y="5183084"/>
                  <a:pt x="3969282" y="5184842"/>
                </a:cubicBezTo>
                <a:cubicBezTo>
                  <a:pt x="3970163" y="5181561"/>
                  <a:pt x="3974321" y="5179160"/>
                  <a:pt x="3977601" y="5180038"/>
                </a:cubicBezTo>
                <a:cubicBezTo>
                  <a:pt x="3980882" y="5180918"/>
                  <a:pt x="3969282" y="5184842"/>
                  <a:pt x="3980003" y="5184199"/>
                </a:cubicBezTo>
                <a:cubicBezTo>
                  <a:pt x="3999041" y="5178752"/>
                  <a:pt x="4001441" y="5182911"/>
                  <a:pt x="4031200" y="5176823"/>
                </a:cubicBezTo>
                <a:cubicBezTo>
                  <a:pt x="4029443" y="5183383"/>
                  <a:pt x="4029443" y="5183383"/>
                  <a:pt x="4029443" y="5183383"/>
                </a:cubicBezTo>
                <a:cubicBezTo>
                  <a:pt x="4047601" y="5181216"/>
                  <a:pt x="4055041" y="5179694"/>
                  <a:pt x="4041919" y="5176178"/>
                </a:cubicBezTo>
                <a:cubicBezTo>
                  <a:pt x="4053518" y="5172254"/>
                  <a:pt x="4055041" y="5179694"/>
                  <a:pt x="4067519" y="5172490"/>
                </a:cubicBezTo>
                <a:cubicBezTo>
                  <a:pt x="4063359" y="5174891"/>
                  <a:pt x="4066640" y="5175770"/>
                  <a:pt x="4070798" y="5173369"/>
                </a:cubicBezTo>
                <a:cubicBezTo>
                  <a:pt x="4069920" y="5176648"/>
                  <a:pt x="4069920" y="5176648"/>
                  <a:pt x="4069920" y="5176648"/>
                </a:cubicBezTo>
                <a:cubicBezTo>
                  <a:pt x="4065760" y="5179051"/>
                  <a:pt x="4069041" y="5179929"/>
                  <a:pt x="4069041" y="5179929"/>
                </a:cubicBezTo>
                <a:cubicBezTo>
                  <a:pt x="4072321" y="5180808"/>
                  <a:pt x="4072321" y="5180808"/>
                  <a:pt x="4072321" y="5180808"/>
                </a:cubicBezTo>
                <a:cubicBezTo>
                  <a:pt x="4057442" y="5183854"/>
                  <a:pt x="4078003" y="5185846"/>
                  <a:pt x="4089601" y="5181922"/>
                </a:cubicBezTo>
                <a:cubicBezTo>
                  <a:pt x="4088723" y="5185204"/>
                  <a:pt x="4088723" y="5185204"/>
                  <a:pt x="4088723" y="5185204"/>
                </a:cubicBezTo>
                <a:cubicBezTo>
                  <a:pt x="4088723" y="5185204"/>
                  <a:pt x="4088723" y="5185204"/>
                  <a:pt x="4092003" y="5186082"/>
                </a:cubicBezTo>
                <a:cubicBezTo>
                  <a:pt x="4092003" y="5186082"/>
                  <a:pt x="4096162" y="5183681"/>
                  <a:pt x="4096162" y="5183681"/>
                </a:cubicBezTo>
                <a:cubicBezTo>
                  <a:pt x="4114321" y="5181514"/>
                  <a:pt x="4139919" y="5177828"/>
                  <a:pt x="4165519" y="5174139"/>
                </a:cubicBezTo>
                <a:cubicBezTo>
                  <a:pt x="4191995" y="5167169"/>
                  <a:pt x="4218473" y="5160202"/>
                  <a:pt x="4237513" y="5154755"/>
                </a:cubicBezTo>
                <a:cubicBezTo>
                  <a:pt x="4244511" y="5154873"/>
                  <a:pt x="4253811" y="5152971"/>
                  <a:pt x="4264671" y="5150166"/>
                </a:cubicBezTo>
                <a:lnTo>
                  <a:pt x="4275426" y="5147224"/>
                </a:lnTo>
                <a:lnTo>
                  <a:pt x="4225547" y="5155482"/>
                </a:lnTo>
                <a:cubicBezTo>
                  <a:pt x="4078476" y="5175336"/>
                  <a:pt x="3929093" y="5177603"/>
                  <a:pt x="3777147" y="5162641"/>
                </a:cubicBezTo>
                <a:cubicBezTo>
                  <a:pt x="3719477" y="5157145"/>
                  <a:pt x="3662833" y="5157785"/>
                  <a:pt x="3607202" y="5141859"/>
                </a:cubicBezTo>
                <a:cubicBezTo>
                  <a:pt x="3601885" y="5140225"/>
                  <a:pt x="3595751" y="5141251"/>
                  <a:pt x="3593293" y="5134094"/>
                </a:cubicBezTo>
                <a:cubicBezTo>
                  <a:pt x="3593495" y="5127754"/>
                  <a:pt x="3598607" y="5128161"/>
                  <a:pt x="3601266" y="5128978"/>
                </a:cubicBezTo>
                <a:cubicBezTo>
                  <a:pt x="3784099" y="5158958"/>
                  <a:pt x="3966912" y="5151101"/>
                  <a:pt x="4150133" y="5138134"/>
                </a:cubicBezTo>
                <a:cubicBezTo>
                  <a:pt x="4246243" y="5132159"/>
                  <a:pt x="4339069" y="5106553"/>
                  <a:pt x="4432718" y="5085854"/>
                </a:cubicBezTo>
                <a:cubicBezTo>
                  <a:pt x="4443555" y="5082783"/>
                  <a:pt x="4455823" y="5080731"/>
                  <a:pt x="4466865" y="5078886"/>
                </a:cubicBezTo>
                <a:cubicBezTo>
                  <a:pt x="4472795" y="5076634"/>
                  <a:pt x="4482203" y="5080106"/>
                  <a:pt x="4480356" y="5069063"/>
                </a:cubicBezTo>
                <a:cubicBezTo>
                  <a:pt x="4478511" y="5058020"/>
                  <a:pt x="4471355" y="5060478"/>
                  <a:pt x="4462767" y="5061914"/>
                </a:cubicBezTo>
                <a:cubicBezTo>
                  <a:pt x="4419420" y="5074203"/>
                  <a:pt x="4374641" y="5085472"/>
                  <a:pt x="4330679" y="5094082"/>
                </a:cubicBezTo>
                <a:cubicBezTo>
                  <a:pt x="4284672" y="5102718"/>
                  <a:pt x="4238818" y="5109910"/>
                  <a:pt x="4193125" y="5115579"/>
                </a:cubicBezTo>
                <a:lnTo>
                  <a:pt x="4089964" y="5124917"/>
                </a:lnTo>
                <a:lnTo>
                  <a:pt x="4090545" y="5125923"/>
                </a:lnTo>
                <a:cubicBezTo>
                  <a:pt x="4075664" y="5128968"/>
                  <a:pt x="4061664" y="5128732"/>
                  <a:pt x="4046787" y="5131776"/>
                </a:cubicBezTo>
                <a:cubicBezTo>
                  <a:pt x="4047666" y="5128497"/>
                  <a:pt x="4047666" y="5128497"/>
                  <a:pt x="4047666" y="5128497"/>
                </a:cubicBezTo>
                <a:cubicBezTo>
                  <a:pt x="4050945" y="5129375"/>
                  <a:pt x="4058384" y="5127852"/>
                  <a:pt x="4061664" y="5128732"/>
                </a:cubicBezTo>
                <a:lnTo>
                  <a:pt x="4072652" y="5126484"/>
                </a:lnTo>
                <a:lnTo>
                  <a:pt x="4056543" y="5127942"/>
                </a:lnTo>
                <a:lnTo>
                  <a:pt x="4025363" y="5128577"/>
                </a:lnTo>
                <a:lnTo>
                  <a:pt x="4022586" y="5131884"/>
                </a:lnTo>
                <a:cubicBezTo>
                  <a:pt x="4021846" y="5133005"/>
                  <a:pt x="4021627" y="5133825"/>
                  <a:pt x="4021187" y="5135465"/>
                </a:cubicBezTo>
                <a:cubicBezTo>
                  <a:pt x="4017907" y="5134587"/>
                  <a:pt x="4014626" y="5133707"/>
                  <a:pt x="4014626" y="5133707"/>
                </a:cubicBezTo>
                <a:cubicBezTo>
                  <a:pt x="4015505" y="5130427"/>
                  <a:pt x="4018785" y="5131306"/>
                  <a:pt x="4015505" y="5130427"/>
                </a:cubicBezTo>
                <a:cubicBezTo>
                  <a:pt x="4015505" y="5130427"/>
                  <a:pt x="4015505" y="5130427"/>
                  <a:pt x="4012226" y="5129549"/>
                </a:cubicBezTo>
                <a:lnTo>
                  <a:pt x="4009785" y="5128894"/>
                </a:lnTo>
                <a:lnTo>
                  <a:pt x="3920985" y="5130704"/>
                </a:lnTo>
                <a:lnTo>
                  <a:pt x="3897176" y="5129411"/>
                </a:lnTo>
                <a:lnTo>
                  <a:pt x="3884467" y="5133988"/>
                </a:lnTo>
                <a:cubicBezTo>
                  <a:pt x="3875506" y="5128073"/>
                  <a:pt x="3871346" y="5130474"/>
                  <a:pt x="3866308" y="5136155"/>
                </a:cubicBezTo>
                <a:cubicBezTo>
                  <a:pt x="3859747" y="5134396"/>
                  <a:pt x="3853187" y="5132639"/>
                  <a:pt x="3845748" y="5134162"/>
                </a:cubicBezTo>
                <a:cubicBezTo>
                  <a:pt x="3838309" y="5135685"/>
                  <a:pt x="3828467" y="5133048"/>
                  <a:pt x="3821029" y="5134569"/>
                </a:cubicBezTo>
                <a:cubicBezTo>
                  <a:pt x="3810308" y="5135213"/>
                  <a:pt x="3797187" y="5131697"/>
                  <a:pt x="3786467" y="5132340"/>
                </a:cubicBezTo>
                <a:cubicBezTo>
                  <a:pt x="3779906" y="5130583"/>
                  <a:pt x="3769188" y="5131227"/>
                  <a:pt x="3765027" y="5133628"/>
                </a:cubicBezTo>
                <a:cubicBezTo>
                  <a:pt x="3761746" y="5132748"/>
                  <a:pt x="3761746" y="5132748"/>
                  <a:pt x="3761746" y="5132748"/>
                </a:cubicBezTo>
                <a:cubicBezTo>
                  <a:pt x="3751027" y="5133392"/>
                  <a:pt x="3744467" y="5131634"/>
                  <a:pt x="3733748" y="5132278"/>
                </a:cubicBezTo>
                <a:cubicBezTo>
                  <a:pt x="3727187" y="5130519"/>
                  <a:pt x="3719747" y="5132042"/>
                  <a:pt x="3709028" y="5132686"/>
                </a:cubicBezTo>
                <a:cubicBezTo>
                  <a:pt x="3700066" y="5126768"/>
                  <a:pt x="3699188" y="5130049"/>
                  <a:pt x="3698308" y="5133328"/>
                </a:cubicBezTo>
                <a:cubicBezTo>
                  <a:pt x="3695027" y="5132450"/>
                  <a:pt x="3695027" y="5132450"/>
                  <a:pt x="3695027" y="5132450"/>
                </a:cubicBezTo>
                <a:cubicBezTo>
                  <a:pt x="3691747" y="5131570"/>
                  <a:pt x="3689347" y="5127412"/>
                  <a:pt x="3686065" y="5126532"/>
                </a:cubicBezTo>
                <a:cubicBezTo>
                  <a:pt x="3686065" y="5126532"/>
                  <a:pt x="3682787" y="5125654"/>
                  <a:pt x="3682787" y="5125654"/>
                </a:cubicBezTo>
                <a:cubicBezTo>
                  <a:pt x="3679505" y="5124775"/>
                  <a:pt x="3679505" y="5124775"/>
                  <a:pt x="3675347" y="5127176"/>
                </a:cubicBezTo>
                <a:cubicBezTo>
                  <a:pt x="3675347" y="5127176"/>
                  <a:pt x="3675347" y="5127176"/>
                  <a:pt x="3674467" y="5130457"/>
                </a:cubicBezTo>
                <a:cubicBezTo>
                  <a:pt x="3658065" y="5126062"/>
                  <a:pt x="3658065" y="5126062"/>
                  <a:pt x="3658065" y="5126062"/>
                </a:cubicBezTo>
                <a:cubicBezTo>
                  <a:pt x="3658065" y="5126062"/>
                  <a:pt x="3653907" y="5128463"/>
                  <a:pt x="3653907" y="5128463"/>
                </a:cubicBezTo>
                <a:cubicBezTo>
                  <a:pt x="3653907" y="5128463"/>
                  <a:pt x="3657187" y="5129341"/>
                  <a:pt x="3657187" y="5129341"/>
                </a:cubicBezTo>
                <a:cubicBezTo>
                  <a:pt x="3674467" y="5130457"/>
                  <a:pt x="3674467" y="5130457"/>
                  <a:pt x="3674467" y="5130457"/>
                </a:cubicBezTo>
                <a:cubicBezTo>
                  <a:pt x="3674467" y="5130457"/>
                  <a:pt x="3673588" y="5133737"/>
                  <a:pt x="3673588" y="5133737"/>
                </a:cubicBezTo>
                <a:cubicBezTo>
                  <a:pt x="3670306" y="5132858"/>
                  <a:pt x="3667027" y="5131978"/>
                  <a:pt x="3667027" y="5131978"/>
                </a:cubicBezTo>
                <a:cubicBezTo>
                  <a:pt x="3663747" y="5131100"/>
                  <a:pt x="3663747" y="5131100"/>
                  <a:pt x="3663747" y="5131100"/>
                </a:cubicBezTo>
                <a:cubicBezTo>
                  <a:pt x="3660467" y="5130221"/>
                  <a:pt x="3656309" y="5132623"/>
                  <a:pt x="3653027" y="5131744"/>
                </a:cubicBezTo>
                <a:cubicBezTo>
                  <a:pt x="3649747" y="5130864"/>
                  <a:pt x="3646466" y="5129986"/>
                  <a:pt x="3639907" y="5128227"/>
                </a:cubicBezTo>
                <a:cubicBezTo>
                  <a:pt x="3643186" y="5129107"/>
                  <a:pt x="3644067" y="5125825"/>
                  <a:pt x="3644067" y="5125825"/>
                </a:cubicBezTo>
                <a:cubicBezTo>
                  <a:pt x="3644067" y="5125825"/>
                  <a:pt x="3640785" y="5124947"/>
                  <a:pt x="3637506" y="5124069"/>
                </a:cubicBezTo>
                <a:cubicBezTo>
                  <a:pt x="3637506" y="5124069"/>
                  <a:pt x="3634225" y="5123188"/>
                  <a:pt x="3630945" y="5122310"/>
                </a:cubicBezTo>
                <a:cubicBezTo>
                  <a:pt x="3626785" y="5124711"/>
                  <a:pt x="3623505" y="5123833"/>
                  <a:pt x="3620224" y="5122954"/>
                </a:cubicBezTo>
                <a:cubicBezTo>
                  <a:pt x="3616944" y="5122074"/>
                  <a:pt x="3616944" y="5122074"/>
                  <a:pt x="3613665" y="5121196"/>
                </a:cubicBezTo>
                <a:cubicBezTo>
                  <a:pt x="3609505" y="5123597"/>
                  <a:pt x="3609505" y="5123597"/>
                  <a:pt x="3609505" y="5123597"/>
                </a:cubicBezTo>
                <a:cubicBezTo>
                  <a:pt x="3606225" y="5122719"/>
                  <a:pt x="3602066" y="5125120"/>
                  <a:pt x="3598785" y="5124241"/>
                </a:cubicBezTo>
                <a:cubicBezTo>
                  <a:pt x="3595505" y="5123363"/>
                  <a:pt x="3592225" y="5122483"/>
                  <a:pt x="3592225" y="5122483"/>
                </a:cubicBezTo>
                <a:cubicBezTo>
                  <a:pt x="3593103" y="5119203"/>
                  <a:pt x="3593103" y="5119203"/>
                  <a:pt x="3589823" y="5118324"/>
                </a:cubicBezTo>
                <a:cubicBezTo>
                  <a:pt x="3589823" y="5118324"/>
                  <a:pt x="3586543" y="5117446"/>
                  <a:pt x="3585664" y="5120726"/>
                </a:cubicBezTo>
                <a:cubicBezTo>
                  <a:pt x="3585664" y="5120726"/>
                  <a:pt x="3582383" y="5119845"/>
                  <a:pt x="3579982" y="5115687"/>
                </a:cubicBezTo>
                <a:cubicBezTo>
                  <a:pt x="3572542" y="5117210"/>
                  <a:pt x="3572542" y="5117210"/>
                  <a:pt x="3572542" y="5117210"/>
                </a:cubicBezTo>
                <a:cubicBezTo>
                  <a:pt x="3572542" y="5117210"/>
                  <a:pt x="3575823" y="5118089"/>
                  <a:pt x="3574945" y="5121368"/>
                </a:cubicBezTo>
                <a:cubicBezTo>
                  <a:pt x="3571664" y="5120490"/>
                  <a:pt x="3568383" y="5119611"/>
                  <a:pt x="3565103" y="5118731"/>
                </a:cubicBezTo>
                <a:cubicBezTo>
                  <a:pt x="3561823" y="5117852"/>
                  <a:pt x="3561823" y="5117852"/>
                  <a:pt x="3561823" y="5117852"/>
                </a:cubicBezTo>
                <a:cubicBezTo>
                  <a:pt x="3554384" y="5119375"/>
                  <a:pt x="3551103" y="5118495"/>
                  <a:pt x="3547823" y="5117617"/>
                </a:cubicBezTo>
                <a:cubicBezTo>
                  <a:pt x="3541263" y="5115860"/>
                  <a:pt x="3537981" y="5114981"/>
                  <a:pt x="3534703" y="5114101"/>
                </a:cubicBezTo>
                <a:cubicBezTo>
                  <a:pt x="3531422" y="5113222"/>
                  <a:pt x="3531422" y="5113222"/>
                  <a:pt x="3524861" y="5111464"/>
                </a:cubicBezTo>
                <a:cubicBezTo>
                  <a:pt x="3522460" y="5107306"/>
                  <a:pt x="3511741" y="5107948"/>
                  <a:pt x="3505180" y="5106191"/>
                </a:cubicBezTo>
                <a:cubicBezTo>
                  <a:pt x="3501899" y="5105311"/>
                  <a:pt x="3499499" y="5101153"/>
                  <a:pt x="3496218" y="5100273"/>
                </a:cubicBezTo>
                <a:cubicBezTo>
                  <a:pt x="3496218" y="5100273"/>
                  <a:pt x="3500377" y="5097872"/>
                  <a:pt x="3500377" y="5097872"/>
                </a:cubicBezTo>
                <a:cubicBezTo>
                  <a:pt x="3503657" y="5098752"/>
                  <a:pt x="3504537" y="5095471"/>
                  <a:pt x="3504537" y="5095471"/>
                </a:cubicBezTo>
                <a:cubicBezTo>
                  <a:pt x="3504537" y="5095471"/>
                  <a:pt x="3504537" y="5095471"/>
                  <a:pt x="3501256" y="5094592"/>
                </a:cubicBezTo>
                <a:cubicBezTo>
                  <a:pt x="3497975" y="5093714"/>
                  <a:pt x="3497975" y="5093714"/>
                  <a:pt x="3497975" y="5093714"/>
                </a:cubicBezTo>
                <a:cubicBezTo>
                  <a:pt x="3494695" y="5092834"/>
                  <a:pt x="3494695" y="5092834"/>
                  <a:pt x="3493817" y="5096115"/>
                </a:cubicBezTo>
                <a:cubicBezTo>
                  <a:pt x="3493817" y="5096115"/>
                  <a:pt x="3489659" y="5098516"/>
                  <a:pt x="3489659" y="5098516"/>
                </a:cubicBezTo>
                <a:cubicBezTo>
                  <a:pt x="3488778" y="5101796"/>
                  <a:pt x="3488778" y="5101796"/>
                  <a:pt x="3488778" y="5101796"/>
                </a:cubicBezTo>
                <a:cubicBezTo>
                  <a:pt x="3492058" y="5102676"/>
                  <a:pt x="3497740" y="5107714"/>
                  <a:pt x="3504301" y="5109471"/>
                </a:cubicBezTo>
                <a:cubicBezTo>
                  <a:pt x="3507581" y="5110349"/>
                  <a:pt x="3507581" y="5110349"/>
                  <a:pt x="3507581" y="5110349"/>
                </a:cubicBezTo>
                <a:cubicBezTo>
                  <a:pt x="3510861" y="5111230"/>
                  <a:pt x="3518300" y="5109707"/>
                  <a:pt x="3520701" y="5113865"/>
                </a:cubicBezTo>
                <a:cubicBezTo>
                  <a:pt x="3523982" y="5114745"/>
                  <a:pt x="3523982" y="5114745"/>
                  <a:pt x="3527262" y="5115624"/>
                </a:cubicBezTo>
                <a:cubicBezTo>
                  <a:pt x="3523104" y="5118025"/>
                  <a:pt x="3516543" y="5116266"/>
                  <a:pt x="3509983" y="5114509"/>
                </a:cubicBezTo>
                <a:cubicBezTo>
                  <a:pt x="3503423" y="5112752"/>
                  <a:pt x="3496862" y="5110993"/>
                  <a:pt x="3489421" y="5112516"/>
                </a:cubicBezTo>
                <a:cubicBezTo>
                  <a:pt x="3486142" y="5111638"/>
                  <a:pt x="3487020" y="5108356"/>
                  <a:pt x="3483740" y="5107478"/>
                </a:cubicBezTo>
                <a:cubicBezTo>
                  <a:pt x="3477179" y="5105719"/>
                  <a:pt x="3477179" y="5105719"/>
                  <a:pt x="3477179" y="5105719"/>
                </a:cubicBezTo>
                <a:cubicBezTo>
                  <a:pt x="3470619" y="5103962"/>
                  <a:pt x="3467339" y="5103082"/>
                  <a:pt x="3460778" y="5101325"/>
                </a:cubicBezTo>
                <a:cubicBezTo>
                  <a:pt x="3464938" y="5098924"/>
                  <a:pt x="3464938" y="5098924"/>
                  <a:pt x="3464938" y="5098924"/>
                </a:cubicBezTo>
                <a:cubicBezTo>
                  <a:pt x="3468217" y="5099803"/>
                  <a:pt x="3468217" y="5099803"/>
                  <a:pt x="3465816" y="5095643"/>
                </a:cubicBezTo>
                <a:cubicBezTo>
                  <a:pt x="3465816" y="5095643"/>
                  <a:pt x="3465816" y="5095643"/>
                  <a:pt x="3462537" y="5094765"/>
                </a:cubicBezTo>
                <a:cubicBezTo>
                  <a:pt x="3462537" y="5094765"/>
                  <a:pt x="3459257" y="5093886"/>
                  <a:pt x="3459257" y="5093886"/>
                </a:cubicBezTo>
                <a:cubicBezTo>
                  <a:pt x="3455097" y="5096287"/>
                  <a:pt x="3455097" y="5096287"/>
                  <a:pt x="3455097" y="5096287"/>
                </a:cubicBezTo>
                <a:cubicBezTo>
                  <a:pt x="3455097" y="5096287"/>
                  <a:pt x="3451816" y="5095409"/>
                  <a:pt x="3451816" y="5095409"/>
                </a:cubicBezTo>
                <a:cubicBezTo>
                  <a:pt x="3451816" y="5095409"/>
                  <a:pt x="3451816" y="5095409"/>
                  <a:pt x="3448536" y="5094529"/>
                </a:cubicBezTo>
                <a:cubicBezTo>
                  <a:pt x="3445257" y="5093650"/>
                  <a:pt x="3437817" y="5095173"/>
                  <a:pt x="3434537" y="5094294"/>
                </a:cubicBezTo>
                <a:cubicBezTo>
                  <a:pt x="3424696" y="5091657"/>
                  <a:pt x="3420537" y="5094058"/>
                  <a:pt x="3418134" y="5089898"/>
                </a:cubicBezTo>
                <a:cubicBezTo>
                  <a:pt x="3419013" y="5086619"/>
                  <a:pt x="3415734" y="5085739"/>
                  <a:pt x="3415734" y="5085739"/>
                </a:cubicBezTo>
                <a:cubicBezTo>
                  <a:pt x="3415734" y="5085739"/>
                  <a:pt x="3416612" y="5082459"/>
                  <a:pt x="3419893" y="5083337"/>
                </a:cubicBezTo>
                <a:cubicBezTo>
                  <a:pt x="3433015" y="5086855"/>
                  <a:pt x="3446135" y="5090369"/>
                  <a:pt x="3460135" y="5090605"/>
                </a:cubicBezTo>
                <a:cubicBezTo>
                  <a:pt x="3463417" y="5091485"/>
                  <a:pt x="3463417" y="5091485"/>
                  <a:pt x="3463417" y="5091485"/>
                </a:cubicBezTo>
                <a:cubicBezTo>
                  <a:pt x="3464295" y="5088204"/>
                  <a:pt x="3461014" y="5087326"/>
                  <a:pt x="3461014" y="5087326"/>
                </a:cubicBezTo>
                <a:cubicBezTo>
                  <a:pt x="3447014" y="5087089"/>
                  <a:pt x="3433893" y="5083574"/>
                  <a:pt x="3420771" y="5080058"/>
                </a:cubicBezTo>
                <a:cubicBezTo>
                  <a:pt x="3421650" y="5076777"/>
                  <a:pt x="3422530" y="5073498"/>
                  <a:pt x="3416848" y="5068459"/>
                </a:cubicBezTo>
                <a:cubicBezTo>
                  <a:pt x="3400447" y="5064065"/>
                  <a:pt x="3398925" y="5056626"/>
                  <a:pt x="3382522" y="5052230"/>
                </a:cubicBezTo>
                <a:cubicBezTo>
                  <a:pt x="3344273" y="5024403"/>
                  <a:pt x="3293547" y="5003780"/>
                  <a:pt x="3258344" y="4990831"/>
                </a:cubicBezTo>
                <a:cubicBezTo>
                  <a:pt x="3255064" y="4989952"/>
                  <a:pt x="3255064" y="4989952"/>
                  <a:pt x="3255064" y="4989952"/>
                </a:cubicBezTo>
                <a:cubicBezTo>
                  <a:pt x="3255064" y="4989952"/>
                  <a:pt x="3251783" y="4989072"/>
                  <a:pt x="3251783" y="4989072"/>
                </a:cubicBezTo>
                <a:cubicBezTo>
                  <a:pt x="3250904" y="4992353"/>
                  <a:pt x="3250904" y="4992353"/>
                  <a:pt x="3254186" y="4993232"/>
                </a:cubicBezTo>
                <a:cubicBezTo>
                  <a:pt x="3289390" y="5006181"/>
                  <a:pt x="3336835" y="5025926"/>
                  <a:pt x="3375085" y="5053753"/>
                </a:cubicBezTo>
                <a:cubicBezTo>
                  <a:pt x="3371803" y="5052874"/>
                  <a:pt x="3371803" y="5052874"/>
                  <a:pt x="3371803" y="5052874"/>
                </a:cubicBezTo>
                <a:cubicBezTo>
                  <a:pt x="3370925" y="5056154"/>
                  <a:pt x="3374204" y="5057034"/>
                  <a:pt x="3376606" y="5061192"/>
                </a:cubicBezTo>
                <a:cubicBezTo>
                  <a:pt x="3373326" y="5060314"/>
                  <a:pt x="3370045" y="5059435"/>
                  <a:pt x="3366767" y="5058555"/>
                </a:cubicBezTo>
                <a:cubicBezTo>
                  <a:pt x="3366767" y="5058555"/>
                  <a:pt x="3366767" y="5058555"/>
                  <a:pt x="3367645" y="5055275"/>
                </a:cubicBezTo>
                <a:cubicBezTo>
                  <a:pt x="3364364" y="5054397"/>
                  <a:pt x="3364364" y="5054397"/>
                  <a:pt x="3364364" y="5054397"/>
                </a:cubicBezTo>
                <a:cubicBezTo>
                  <a:pt x="3364364" y="5054397"/>
                  <a:pt x="3364364" y="5054397"/>
                  <a:pt x="3361083" y="5053517"/>
                </a:cubicBezTo>
                <a:cubicBezTo>
                  <a:pt x="3361083" y="5053517"/>
                  <a:pt x="3360205" y="5056798"/>
                  <a:pt x="3360205" y="5056798"/>
                </a:cubicBezTo>
                <a:cubicBezTo>
                  <a:pt x="3354524" y="5051759"/>
                  <a:pt x="3347963" y="5050001"/>
                  <a:pt x="3344683" y="5049123"/>
                </a:cubicBezTo>
                <a:cubicBezTo>
                  <a:pt x="3341402" y="5048244"/>
                  <a:pt x="3341402" y="5048244"/>
                  <a:pt x="3338122" y="5047364"/>
                </a:cubicBezTo>
                <a:cubicBezTo>
                  <a:pt x="3334843" y="5046486"/>
                  <a:pt x="3331561" y="5045605"/>
                  <a:pt x="3328281" y="5044727"/>
                </a:cubicBezTo>
                <a:lnTo>
                  <a:pt x="3325001" y="5043849"/>
                </a:lnTo>
                <a:cubicBezTo>
                  <a:pt x="3325879" y="5040568"/>
                  <a:pt x="3325879" y="5040568"/>
                  <a:pt x="3322599" y="5039690"/>
                </a:cubicBezTo>
                <a:cubicBezTo>
                  <a:pt x="3319320" y="5038810"/>
                  <a:pt x="3319320" y="5038810"/>
                  <a:pt x="3316040" y="5037932"/>
                </a:cubicBezTo>
                <a:cubicBezTo>
                  <a:pt x="3316040" y="5037932"/>
                  <a:pt x="3311880" y="5040333"/>
                  <a:pt x="3311880" y="5040333"/>
                </a:cubicBezTo>
                <a:cubicBezTo>
                  <a:pt x="3284758" y="5036582"/>
                  <a:pt x="3258516" y="5029550"/>
                  <a:pt x="3233153" y="5019238"/>
                </a:cubicBezTo>
                <a:cubicBezTo>
                  <a:pt x="3220911" y="5012442"/>
                  <a:pt x="3211070" y="5009805"/>
                  <a:pt x="3198829" y="5003009"/>
                </a:cubicBezTo>
                <a:cubicBezTo>
                  <a:pt x="3198829" y="5003009"/>
                  <a:pt x="3197949" y="5006290"/>
                  <a:pt x="3201230" y="5007168"/>
                </a:cubicBezTo>
                <a:cubicBezTo>
                  <a:pt x="3179148" y="4997736"/>
                  <a:pt x="3159465" y="4992462"/>
                  <a:pt x="3137383" y="4983030"/>
                </a:cubicBezTo>
                <a:cubicBezTo>
                  <a:pt x="3134102" y="4982150"/>
                  <a:pt x="3134102" y="4982150"/>
                  <a:pt x="3133223" y="4985431"/>
                </a:cubicBezTo>
                <a:cubicBezTo>
                  <a:pt x="3126663" y="4983673"/>
                  <a:pt x="3124263" y="4979514"/>
                  <a:pt x="3117700" y="4977756"/>
                </a:cubicBezTo>
                <a:cubicBezTo>
                  <a:pt x="3120981" y="4978634"/>
                  <a:pt x="3118579" y="4974474"/>
                  <a:pt x="3115299" y="4973596"/>
                </a:cubicBezTo>
                <a:cubicBezTo>
                  <a:pt x="3114421" y="4976877"/>
                  <a:pt x="3111141" y="4975997"/>
                  <a:pt x="3107860" y="4975119"/>
                </a:cubicBezTo>
                <a:cubicBezTo>
                  <a:pt x="3101299" y="4973360"/>
                  <a:pt x="3095618" y="4968321"/>
                  <a:pt x="3089059" y="4966565"/>
                </a:cubicBezTo>
                <a:cubicBezTo>
                  <a:pt x="3089059" y="4966565"/>
                  <a:pt x="3085777" y="4965684"/>
                  <a:pt x="3085777" y="4965684"/>
                </a:cubicBezTo>
                <a:cubicBezTo>
                  <a:pt x="3082497" y="4964806"/>
                  <a:pt x="3080095" y="4960648"/>
                  <a:pt x="3076815" y="4959768"/>
                </a:cubicBezTo>
                <a:cubicBezTo>
                  <a:pt x="3073536" y="4958890"/>
                  <a:pt x="3073536" y="4958890"/>
                  <a:pt x="3073536" y="4958890"/>
                </a:cubicBezTo>
                <a:cubicBezTo>
                  <a:pt x="3073536" y="4958890"/>
                  <a:pt x="3070254" y="4958011"/>
                  <a:pt x="3070254" y="4958011"/>
                </a:cubicBezTo>
                <a:cubicBezTo>
                  <a:pt x="3051452" y="4949457"/>
                  <a:pt x="3033528" y="4937622"/>
                  <a:pt x="3018005" y="4929948"/>
                </a:cubicBezTo>
                <a:cubicBezTo>
                  <a:pt x="3018005" y="4929948"/>
                  <a:pt x="3010567" y="4931469"/>
                  <a:pt x="3008164" y="4927311"/>
                </a:cubicBezTo>
                <a:cubicBezTo>
                  <a:pt x="3008164" y="4927311"/>
                  <a:pt x="3004884" y="4926433"/>
                  <a:pt x="3004884" y="4926433"/>
                </a:cubicBezTo>
                <a:cubicBezTo>
                  <a:pt x="3008164" y="4927311"/>
                  <a:pt x="2998324" y="4924674"/>
                  <a:pt x="2991763" y="4922918"/>
                </a:cubicBezTo>
                <a:cubicBezTo>
                  <a:pt x="2979523" y="4916120"/>
                  <a:pt x="2968159" y="4906044"/>
                  <a:pt x="2959196" y="4900127"/>
                </a:cubicBezTo>
                <a:cubicBezTo>
                  <a:pt x="2907827" y="4868783"/>
                  <a:pt x="2868699" y="4844236"/>
                  <a:pt x="2832851" y="4820566"/>
                </a:cubicBezTo>
                <a:cubicBezTo>
                  <a:pt x="2829571" y="4819688"/>
                  <a:pt x="2829571" y="4819688"/>
                  <a:pt x="2829571" y="4819688"/>
                </a:cubicBezTo>
                <a:cubicBezTo>
                  <a:pt x="2827170" y="4815530"/>
                  <a:pt x="2827170" y="4815530"/>
                  <a:pt x="2827170" y="4815530"/>
                </a:cubicBezTo>
                <a:cubicBezTo>
                  <a:pt x="2814607" y="4803373"/>
                  <a:pt x="2802863" y="4791436"/>
                  <a:pt x="2790300" y="4779282"/>
                </a:cubicBezTo>
                <a:lnTo>
                  <a:pt x="2753001" y="4745754"/>
                </a:lnTo>
                <a:lnTo>
                  <a:pt x="2753847" y="4746386"/>
                </a:lnTo>
                <a:cubicBezTo>
                  <a:pt x="2757549" y="4748972"/>
                  <a:pt x="2760909" y="4751190"/>
                  <a:pt x="2763151" y="4752669"/>
                </a:cubicBezTo>
                <a:cubicBezTo>
                  <a:pt x="2766430" y="4753548"/>
                  <a:pt x="2768833" y="4757708"/>
                  <a:pt x="2768833" y="4757708"/>
                </a:cubicBezTo>
                <a:cubicBezTo>
                  <a:pt x="2780195" y="4767784"/>
                  <a:pt x="2784997" y="4776102"/>
                  <a:pt x="2789157" y="4773703"/>
                </a:cubicBezTo>
                <a:cubicBezTo>
                  <a:pt x="2790679" y="4781141"/>
                  <a:pt x="2808603" y="4792975"/>
                  <a:pt x="2824125" y="4800649"/>
                </a:cubicBezTo>
                <a:cubicBezTo>
                  <a:pt x="2827406" y="4801529"/>
                  <a:pt x="2830687" y="4802408"/>
                  <a:pt x="2829807" y="4805687"/>
                </a:cubicBezTo>
                <a:cubicBezTo>
                  <a:pt x="2829807" y="4805687"/>
                  <a:pt x="2832209" y="4809847"/>
                  <a:pt x="2835489" y="4810727"/>
                </a:cubicBezTo>
                <a:cubicBezTo>
                  <a:pt x="2838769" y="4811605"/>
                  <a:pt x="2842049" y="4812484"/>
                  <a:pt x="2839648" y="4808324"/>
                </a:cubicBezTo>
                <a:cubicBezTo>
                  <a:pt x="2840526" y="4805045"/>
                  <a:pt x="2834845" y="4800006"/>
                  <a:pt x="2829163" y="4794968"/>
                </a:cubicBezTo>
                <a:cubicBezTo>
                  <a:pt x="2825883" y="4794088"/>
                  <a:pt x="2825883" y="4794088"/>
                  <a:pt x="2825883" y="4794088"/>
                </a:cubicBezTo>
                <a:cubicBezTo>
                  <a:pt x="2803157" y="4773937"/>
                  <a:pt x="2795075" y="4764739"/>
                  <a:pt x="2773871" y="4752025"/>
                </a:cubicBezTo>
                <a:cubicBezTo>
                  <a:pt x="2773871" y="4752025"/>
                  <a:pt x="2770590" y="4751147"/>
                  <a:pt x="2770590" y="4751147"/>
                </a:cubicBezTo>
                <a:cubicBezTo>
                  <a:pt x="2768187" y="4746989"/>
                  <a:pt x="2760105" y="4737790"/>
                  <a:pt x="2757705" y="4733631"/>
                </a:cubicBezTo>
                <a:cubicBezTo>
                  <a:pt x="2750264" y="4735154"/>
                  <a:pt x="2752023" y="4728593"/>
                  <a:pt x="2740660" y="4718516"/>
                </a:cubicBezTo>
                <a:cubicBezTo>
                  <a:pt x="2730497" y="4710520"/>
                  <a:pt x="2718095" y="4701044"/>
                  <a:pt x="2706021" y="4690338"/>
                </a:cubicBezTo>
                <a:lnTo>
                  <a:pt x="2678648" y="4660537"/>
                </a:lnTo>
                <a:lnTo>
                  <a:pt x="2682322" y="4660696"/>
                </a:lnTo>
                <a:cubicBezTo>
                  <a:pt x="2636869" y="4620390"/>
                  <a:pt x="2598856" y="4578563"/>
                  <a:pt x="2556040" y="4528415"/>
                </a:cubicBezTo>
                <a:cubicBezTo>
                  <a:pt x="2556040" y="4528415"/>
                  <a:pt x="2556918" y="4525136"/>
                  <a:pt x="2556918" y="4525136"/>
                </a:cubicBezTo>
                <a:cubicBezTo>
                  <a:pt x="2553638" y="4524257"/>
                  <a:pt x="2553638" y="4524257"/>
                  <a:pt x="2553638" y="4524257"/>
                </a:cubicBezTo>
                <a:cubicBezTo>
                  <a:pt x="2553638" y="4524257"/>
                  <a:pt x="2553638" y="4524257"/>
                  <a:pt x="2550359" y="4523378"/>
                </a:cubicBezTo>
                <a:cubicBezTo>
                  <a:pt x="2547958" y="4519219"/>
                  <a:pt x="2546435" y="4511779"/>
                  <a:pt x="2544034" y="4507619"/>
                </a:cubicBezTo>
                <a:cubicBezTo>
                  <a:pt x="2532435" y="4511543"/>
                  <a:pt x="2518905" y="4483308"/>
                  <a:pt x="2505142" y="4469072"/>
                </a:cubicBezTo>
                <a:cubicBezTo>
                  <a:pt x="2509301" y="4466671"/>
                  <a:pt x="2514103" y="4474989"/>
                  <a:pt x="2514981" y="4471709"/>
                </a:cubicBezTo>
                <a:cubicBezTo>
                  <a:pt x="2502975" y="4450912"/>
                  <a:pt x="2509944" y="4477392"/>
                  <a:pt x="2494657" y="4455716"/>
                </a:cubicBezTo>
                <a:cubicBezTo>
                  <a:pt x="2495536" y="4452435"/>
                  <a:pt x="2497937" y="4456594"/>
                  <a:pt x="2498817" y="4453313"/>
                </a:cubicBezTo>
                <a:cubicBezTo>
                  <a:pt x="2479370" y="4434040"/>
                  <a:pt x="2468243" y="4409964"/>
                  <a:pt x="2453599" y="4399008"/>
                </a:cubicBezTo>
                <a:cubicBezTo>
                  <a:pt x="2453599" y="4399008"/>
                  <a:pt x="2459281" y="4404046"/>
                  <a:pt x="2454477" y="4395729"/>
                </a:cubicBezTo>
                <a:cubicBezTo>
                  <a:pt x="2438956" y="4388053"/>
                  <a:pt x="2434388" y="4365736"/>
                  <a:pt x="2424784" y="4349098"/>
                </a:cubicBezTo>
                <a:cubicBezTo>
                  <a:pt x="2407738" y="4333983"/>
                  <a:pt x="2395732" y="4313186"/>
                  <a:pt x="2387006" y="4293271"/>
                </a:cubicBezTo>
                <a:cubicBezTo>
                  <a:pt x="2382643" y="4283312"/>
                  <a:pt x="2378278" y="4273352"/>
                  <a:pt x="2372796" y="4262654"/>
                </a:cubicBezTo>
                <a:lnTo>
                  <a:pt x="2354365" y="4231786"/>
                </a:lnTo>
                <a:lnTo>
                  <a:pt x="2357546" y="4232639"/>
                </a:lnTo>
                <a:cubicBezTo>
                  <a:pt x="2358425" y="4229358"/>
                  <a:pt x="2358425" y="4229358"/>
                  <a:pt x="2355145" y="4228480"/>
                </a:cubicBezTo>
                <a:cubicBezTo>
                  <a:pt x="2349463" y="4223441"/>
                  <a:pt x="2349463" y="4223441"/>
                  <a:pt x="2349463" y="4223441"/>
                </a:cubicBezTo>
                <a:cubicBezTo>
                  <a:pt x="2352745" y="4224320"/>
                  <a:pt x="2352745" y="4224320"/>
                  <a:pt x="2352745" y="4224320"/>
                </a:cubicBezTo>
                <a:cubicBezTo>
                  <a:pt x="2351221" y="4216882"/>
                  <a:pt x="2346419" y="4208563"/>
                  <a:pt x="2338336" y="4199366"/>
                </a:cubicBezTo>
                <a:cubicBezTo>
                  <a:pt x="2338336" y="4199366"/>
                  <a:pt x="2335056" y="4198486"/>
                  <a:pt x="2335056" y="4198486"/>
                </a:cubicBezTo>
                <a:cubicBezTo>
                  <a:pt x="2331775" y="4197608"/>
                  <a:pt x="2332655" y="4194328"/>
                  <a:pt x="2329374" y="4193448"/>
                </a:cubicBezTo>
                <a:cubicBezTo>
                  <a:pt x="2332655" y="4194328"/>
                  <a:pt x="2335056" y="4198486"/>
                  <a:pt x="2335934" y="4195206"/>
                </a:cubicBezTo>
                <a:cubicBezTo>
                  <a:pt x="2333533" y="4191047"/>
                  <a:pt x="2331132" y="4186887"/>
                  <a:pt x="2328731" y="4182729"/>
                </a:cubicBezTo>
                <a:cubicBezTo>
                  <a:pt x="2332011" y="4183607"/>
                  <a:pt x="2332011" y="4183607"/>
                  <a:pt x="2332011" y="4183607"/>
                </a:cubicBezTo>
                <a:cubicBezTo>
                  <a:pt x="2332011" y="4183607"/>
                  <a:pt x="2332011" y="4183607"/>
                  <a:pt x="2335292" y="4184486"/>
                </a:cubicBezTo>
                <a:cubicBezTo>
                  <a:pt x="2335292" y="4184486"/>
                  <a:pt x="2335292" y="4184486"/>
                  <a:pt x="2336170" y="4181206"/>
                </a:cubicBezTo>
                <a:cubicBezTo>
                  <a:pt x="2332891" y="4180326"/>
                  <a:pt x="2329610" y="4179448"/>
                  <a:pt x="2329610" y="4179448"/>
                </a:cubicBezTo>
                <a:cubicBezTo>
                  <a:pt x="2329610" y="4179448"/>
                  <a:pt x="2329610" y="4179448"/>
                  <a:pt x="2326328" y="4178569"/>
                </a:cubicBezTo>
                <a:cubicBezTo>
                  <a:pt x="2326328" y="4178569"/>
                  <a:pt x="2323927" y="4174411"/>
                  <a:pt x="2323927" y="4174411"/>
                </a:cubicBezTo>
                <a:cubicBezTo>
                  <a:pt x="2323927" y="4174411"/>
                  <a:pt x="2324807" y="4171130"/>
                  <a:pt x="2324807" y="4171130"/>
                </a:cubicBezTo>
                <a:cubicBezTo>
                  <a:pt x="2324807" y="4171130"/>
                  <a:pt x="2325686" y="4167850"/>
                  <a:pt x="2325686" y="4167850"/>
                </a:cubicBezTo>
                <a:cubicBezTo>
                  <a:pt x="2322406" y="4166970"/>
                  <a:pt x="2322406" y="4166970"/>
                  <a:pt x="2322406" y="4166970"/>
                </a:cubicBezTo>
                <a:cubicBezTo>
                  <a:pt x="2319125" y="4166091"/>
                  <a:pt x="2319125" y="4166091"/>
                  <a:pt x="2319125" y="4166091"/>
                </a:cubicBezTo>
                <a:cubicBezTo>
                  <a:pt x="2316724" y="4161932"/>
                  <a:pt x="2314323" y="4157774"/>
                  <a:pt x="2315201" y="4154494"/>
                </a:cubicBezTo>
                <a:cubicBezTo>
                  <a:pt x="2315201" y="4154494"/>
                  <a:pt x="2315201" y="4154494"/>
                  <a:pt x="2318482" y="4155373"/>
                </a:cubicBezTo>
                <a:cubicBezTo>
                  <a:pt x="2318482" y="4155373"/>
                  <a:pt x="2316081" y="4151212"/>
                  <a:pt x="2316081" y="4151212"/>
                </a:cubicBezTo>
                <a:cubicBezTo>
                  <a:pt x="2313680" y="4147053"/>
                  <a:pt x="2313680" y="4147053"/>
                  <a:pt x="2313680" y="4147053"/>
                </a:cubicBezTo>
                <a:cubicBezTo>
                  <a:pt x="2313680" y="4147053"/>
                  <a:pt x="2311277" y="4142893"/>
                  <a:pt x="2307998" y="4142015"/>
                </a:cubicBezTo>
                <a:cubicBezTo>
                  <a:pt x="2311277" y="4142893"/>
                  <a:pt x="2311277" y="4142893"/>
                  <a:pt x="2311277" y="4142893"/>
                </a:cubicBezTo>
                <a:cubicBezTo>
                  <a:pt x="2312157" y="4139613"/>
                  <a:pt x="2309756" y="4135454"/>
                  <a:pt x="2308233" y="4128016"/>
                </a:cubicBezTo>
                <a:cubicBezTo>
                  <a:pt x="2313914" y="4133052"/>
                  <a:pt x="2309114" y="4124735"/>
                  <a:pt x="2314794" y="4129773"/>
                </a:cubicBezTo>
                <a:cubicBezTo>
                  <a:pt x="2308469" y="4114014"/>
                  <a:pt x="2308469" y="4114014"/>
                  <a:pt x="2308469" y="4114014"/>
                </a:cubicBezTo>
                <a:cubicBezTo>
                  <a:pt x="2308469" y="4114014"/>
                  <a:pt x="2311749" y="4114894"/>
                  <a:pt x="2311749" y="4114894"/>
                </a:cubicBezTo>
                <a:cubicBezTo>
                  <a:pt x="2314150" y="4119054"/>
                  <a:pt x="2314150" y="4119054"/>
                  <a:pt x="2314150" y="4119054"/>
                </a:cubicBezTo>
                <a:cubicBezTo>
                  <a:pt x="2314150" y="4119054"/>
                  <a:pt x="2313272" y="4122333"/>
                  <a:pt x="2317430" y="4119932"/>
                </a:cubicBezTo>
                <a:cubicBezTo>
                  <a:pt x="2317430" y="4119932"/>
                  <a:pt x="2317430" y="4119932"/>
                  <a:pt x="2315029" y="4115773"/>
                </a:cubicBezTo>
                <a:cubicBezTo>
                  <a:pt x="2312628" y="4111613"/>
                  <a:pt x="2312628" y="4111613"/>
                  <a:pt x="2312628" y="4111613"/>
                </a:cubicBezTo>
                <a:cubicBezTo>
                  <a:pt x="2309348" y="4110734"/>
                  <a:pt x="2310226" y="4107455"/>
                  <a:pt x="2306947" y="4106575"/>
                </a:cubicBezTo>
                <a:cubicBezTo>
                  <a:pt x="2306947" y="4106575"/>
                  <a:pt x="2302787" y="4108977"/>
                  <a:pt x="2305188" y="4113136"/>
                </a:cubicBezTo>
                <a:cubicBezTo>
                  <a:pt x="2302787" y="4108977"/>
                  <a:pt x="2302787" y="4108977"/>
                  <a:pt x="2302787" y="4108977"/>
                </a:cubicBezTo>
                <a:cubicBezTo>
                  <a:pt x="2292302" y="4095620"/>
                  <a:pt x="2296462" y="4093218"/>
                  <a:pt x="2287500" y="4087301"/>
                </a:cubicBezTo>
                <a:cubicBezTo>
                  <a:pt x="2292302" y="4095620"/>
                  <a:pt x="2288144" y="4098021"/>
                  <a:pt x="2287264" y="4101302"/>
                </a:cubicBezTo>
                <a:cubicBezTo>
                  <a:pt x="2284863" y="4097142"/>
                  <a:pt x="2283340" y="4089703"/>
                  <a:pt x="2280939" y="4085543"/>
                </a:cubicBezTo>
                <a:cubicBezTo>
                  <a:pt x="2278538" y="4081385"/>
                  <a:pt x="2276137" y="4077226"/>
                  <a:pt x="2273736" y="4073065"/>
                </a:cubicBezTo>
                <a:cubicBezTo>
                  <a:pt x="2274614" y="4069786"/>
                  <a:pt x="2272213" y="4065626"/>
                  <a:pt x="2272213" y="4065626"/>
                </a:cubicBezTo>
                <a:cubicBezTo>
                  <a:pt x="2273093" y="4062346"/>
                  <a:pt x="2275494" y="4066506"/>
                  <a:pt x="2278774" y="4067385"/>
                </a:cubicBezTo>
                <a:cubicBezTo>
                  <a:pt x="2269169" y="4050747"/>
                  <a:pt x="2269169" y="4050747"/>
                  <a:pt x="2269169" y="4050747"/>
                </a:cubicBezTo>
                <a:cubicBezTo>
                  <a:pt x="2273328" y="4048346"/>
                  <a:pt x="2273328" y="4048346"/>
                  <a:pt x="2273328" y="4048346"/>
                </a:cubicBezTo>
                <a:cubicBezTo>
                  <a:pt x="2273328" y="4048346"/>
                  <a:pt x="2276609" y="4049225"/>
                  <a:pt x="2275729" y="4052506"/>
                </a:cubicBezTo>
                <a:cubicBezTo>
                  <a:pt x="2279010" y="4053384"/>
                  <a:pt x="2279010" y="4053384"/>
                  <a:pt x="2279010" y="4053384"/>
                </a:cubicBezTo>
                <a:cubicBezTo>
                  <a:pt x="2279010" y="4053384"/>
                  <a:pt x="2279010" y="4053384"/>
                  <a:pt x="2279888" y="4050103"/>
                </a:cubicBezTo>
                <a:cubicBezTo>
                  <a:pt x="2280767" y="4046824"/>
                  <a:pt x="2277487" y="4045945"/>
                  <a:pt x="2277487" y="4045945"/>
                </a:cubicBezTo>
                <a:cubicBezTo>
                  <a:pt x="2274206" y="4045065"/>
                  <a:pt x="2274206" y="4045065"/>
                  <a:pt x="2274206" y="4045065"/>
                </a:cubicBezTo>
                <a:cubicBezTo>
                  <a:pt x="2274206" y="4045065"/>
                  <a:pt x="2275086" y="4041785"/>
                  <a:pt x="2271805" y="4040907"/>
                </a:cubicBezTo>
                <a:cubicBezTo>
                  <a:pt x="2271805" y="4040907"/>
                  <a:pt x="2271805" y="4040907"/>
                  <a:pt x="2269404" y="4036747"/>
                </a:cubicBezTo>
                <a:cubicBezTo>
                  <a:pt x="2269404" y="4036747"/>
                  <a:pt x="2269404" y="4036747"/>
                  <a:pt x="2270282" y="4033467"/>
                </a:cubicBezTo>
                <a:cubicBezTo>
                  <a:pt x="2270282" y="4033467"/>
                  <a:pt x="2267003" y="4032587"/>
                  <a:pt x="2267003" y="4032587"/>
                </a:cubicBezTo>
                <a:cubicBezTo>
                  <a:pt x="2267881" y="4029308"/>
                  <a:pt x="2267881" y="4029308"/>
                  <a:pt x="2267881" y="4029308"/>
                </a:cubicBezTo>
                <a:cubicBezTo>
                  <a:pt x="2271162" y="4030186"/>
                  <a:pt x="2271162" y="4030186"/>
                  <a:pt x="2271162" y="4030186"/>
                </a:cubicBezTo>
                <a:cubicBezTo>
                  <a:pt x="2276843" y="4035224"/>
                  <a:pt x="2276843" y="4035224"/>
                  <a:pt x="2276843" y="4035224"/>
                </a:cubicBezTo>
                <a:cubicBezTo>
                  <a:pt x="2279246" y="4039384"/>
                  <a:pt x="2278366" y="4042666"/>
                  <a:pt x="2281647" y="4043544"/>
                </a:cubicBezTo>
                <a:cubicBezTo>
                  <a:pt x="2281647" y="4043544"/>
                  <a:pt x="2281647" y="4043544"/>
                  <a:pt x="2282526" y="4040263"/>
                </a:cubicBezTo>
                <a:cubicBezTo>
                  <a:pt x="2283404" y="4036983"/>
                  <a:pt x="2280124" y="4036104"/>
                  <a:pt x="2280124" y="4036104"/>
                </a:cubicBezTo>
                <a:cubicBezTo>
                  <a:pt x="2278602" y="4028665"/>
                  <a:pt x="2275322" y="4027785"/>
                  <a:pt x="2272919" y="4023625"/>
                </a:cubicBezTo>
                <a:cubicBezTo>
                  <a:pt x="2269640" y="4022747"/>
                  <a:pt x="2269640" y="4022747"/>
                  <a:pt x="2269640" y="4022747"/>
                </a:cubicBezTo>
                <a:cubicBezTo>
                  <a:pt x="2263959" y="4017708"/>
                  <a:pt x="2264837" y="4014429"/>
                  <a:pt x="2261556" y="4013550"/>
                </a:cubicBezTo>
                <a:cubicBezTo>
                  <a:pt x="2255233" y="3997792"/>
                  <a:pt x="2249786" y="3978753"/>
                  <a:pt x="2240180" y="3962117"/>
                </a:cubicBezTo>
                <a:cubicBezTo>
                  <a:pt x="2241060" y="3958836"/>
                  <a:pt x="2241060" y="3958836"/>
                  <a:pt x="2241060" y="3958836"/>
                </a:cubicBezTo>
                <a:cubicBezTo>
                  <a:pt x="2241939" y="3955556"/>
                  <a:pt x="2238659" y="3954676"/>
                  <a:pt x="2238659" y="3954676"/>
                </a:cubicBezTo>
                <a:cubicBezTo>
                  <a:pt x="2239537" y="3951396"/>
                  <a:pt x="2237136" y="3947238"/>
                  <a:pt x="2234735" y="3943079"/>
                </a:cubicBezTo>
                <a:cubicBezTo>
                  <a:pt x="2234735" y="3943079"/>
                  <a:pt x="2234735" y="3943079"/>
                  <a:pt x="2232334" y="3938919"/>
                </a:cubicBezTo>
                <a:cubicBezTo>
                  <a:pt x="2233212" y="3935639"/>
                  <a:pt x="2230811" y="3931479"/>
                  <a:pt x="2228410" y="3927321"/>
                </a:cubicBezTo>
                <a:cubicBezTo>
                  <a:pt x="2229289" y="3924040"/>
                  <a:pt x="2226888" y="3919880"/>
                  <a:pt x="2224486" y="3915722"/>
                </a:cubicBezTo>
                <a:cubicBezTo>
                  <a:pt x="2226243" y="3909161"/>
                  <a:pt x="2215760" y="3895805"/>
                  <a:pt x="2215995" y="3881804"/>
                </a:cubicBezTo>
                <a:cubicBezTo>
                  <a:pt x="2210314" y="3876766"/>
                  <a:pt x="2202466" y="3853568"/>
                  <a:pt x="2195263" y="3841091"/>
                </a:cubicBezTo>
                <a:cubicBezTo>
                  <a:pt x="2195263" y="3841091"/>
                  <a:pt x="2192217" y="3826211"/>
                  <a:pt x="2191339" y="3829493"/>
                </a:cubicBezTo>
                <a:cubicBezTo>
                  <a:pt x="2194062" y="3839011"/>
                  <a:pt x="2191602" y="3838352"/>
                  <a:pt x="2188651" y="3836242"/>
                </a:cubicBezTo>
                <a:lnTo>
                  <a:pt x="2188075" y="3835811"/>
                </a:lnTo>
                <a:lnTo>
                  <a:pt x="2194554" y="3858195"/>
                </a:lnTo>
                <a:lnTo>
                  <a:pt x="2198532" y="3875169"/>
                </a:lnTo>
                <a:lnTo>
                  <a:pt x="2200656" y="3881649"/>
                </a:lnTo>
                <a:cubicBezTo>
                  <a:pt x="2203678" y="3891687"/>
                  <a:pt x="2207002" y="3902246"/>
                  <a:pt x="2210722" y="3901486"/>
                </a:cubicBezTo>
                <a:cubicBezTo>
                  <a:pt x="2204397" y="3885728"/>
                  <a:pt x="2213123" y="3905645"/>
                  <a:pt x="2217047" y="3917243"/>
                </a:cubicBezTo>
                <a:cubicBezTo>
                  <a:pt x="2217047" y="3917243"/>
                  <a:pt x="2217047" y="3917243"/>
                  <a:pt x="2213766" y="3916364"/>
                </a:cubicBezTo>
                <a:cubicBezTo>
                  <a:pt x="2214644" y="3913085"/>
                  <a:pt x="2214644" y="3913085"/>
                  <a:pt x="2214644" y="3913085"/>
                </a:cubicBezTo>
                <a:cubicBezTo>
                  <a:pt x="2212243" y="3908925"/>
                  <a:pt x="2212243" y="3908925"/>
                  <a:pt x="2211364" y="3912205"/>
                </a:cubicBezTo>
                <a:cubicBezTo>
                  <a:pt x="2211364" y="3912205"/>
                  <a:pt x="2211364" y="3912205"/>
                  <a:pt x="2210486" y="3915486"/>
                </a:cubicBezTo>
                <a:cubicBezTo>
                  <a:pt x="2212887" y="3919646"/>
                  <a:pt x="2212887" y="3919646"/>
                  <a:pt x="2212887" y="3919646"/>
                </a:cubicBezTo>
                <a:cubicBezTo>
                  <a:pt x="2215288" y="3923806"/>
                  <a:pt x="2218570" y="3924684"/>
                  <a:pt x="2222728" y="3922281"/>
                </a:cubicBezTo>
                <a:cubicBezTo>
                  <a:pt x="2225129" y="3926441"/>
                  <a:pt x="2227532" y="3930600"/>
                  <a:pt x="2226652" y="3933880"/>
                </a:cubicBezTo>
                <a:cubicBezTo>
                  <a:pt x="2225773" y="3937160"/>
                  <a:pt x="2225773" y="3937160"/>
                  <a:pt x="2224895" y="3940442"/>
                </a:cubicBezTo>
                <a:cubicBezTo>
                  <a:pt x="2224895" y="3940442"/>
                  <a:pt x="2224895" y="3940442"/>
                  <a:pt x="2221613" y="3939563"/>
                </a:cubicBezTo>
                <a:cubicBezTo>
                  <a:pt x="2220735" y="3942843"/>
                  <a:pt x="2224015" y="3943721"/>
                  <a:pt x="2224015" y="3943721"/>
                </a:cubicBezTo>
                <a:cubicBezTo>
                  <a:pt x="2224015" y="3943721"/>
                  <a:pt x="2227296" y="3944601"/>
                  <a:pt x="2227296" y="3944601"/>
                </a:cubicBezTo>
                <a:cubicBezTo>
                  <a:pt x="2230575" y="3945479"/>
                  <a:pt x="2229697" y="3948759"/>
                  <a:pt x="2232977" y="3949639"/>
                </a:cubicBezTo>
                <a:cubicBezTo>
                  <a:pt x="2232098" y="3952919"/>
                  <a:pt x="2234499" y="3957077"/>
                  <a:pt x="2234499" y="3957077"/>
                </a:cubicBezTo>
                <a:cubicBezTo>
                  <a:pt x="2234499" y="3957077"/>
                  <a:pt x="2234499" y="3957077"/>
                  <a:pt x="2233619" y="3960358"/>
                </a:cubicBezTo>
                <a:cubicBezTo>
                  <a:pt x="2236901" y="3961237"/>
                  <a:pt x="2236901" y="3961237"/>
                  <a:pt x="2236901" y="3961237"/>
                </a:cubicBezTo>
                <a:cubicBezTo>
                  <a:pt x="2236901" y="3961237"/>
                  <a:pt x="2236022" y="3964518"/>
                  <a:pt x="2239302" y="3965397"/>
                </a:cubicBezTo>
                <a:cubicBezTo>
                  <a:pt x="2245627" y="3981154"/>
                  <a:pt x="2255233" y="3997792"/>
                  <a:pt x="2257398" y="4015951"/>
                </a:cubicBezTo>
                <a:cubicBezTo>
                  <a:pt x="2259799" y="4020111"/>
                  <a:pt x="2259799" y="4020111"/>
                  <a:pt x="2259799" y="4020111"/>
                </a:cubicBezTo>
                <a:cubicBezTo>
                  <a:pt x="2259799" y="4020111"/>
                  <a:pt x="2263079" y="4020990"/>
                  <a:pt x="2263079" y="4020990"/>
                </a:cubicBezTo>
                <a:cubicBezTo>
                  <a:pt x="2263079" y="4020990"/>
                  <a:pt x="2262200" y="4024269"/>
                  <a:pt x="2262200" y="4024269"/>
                </a:cubicBezTo>
                <a:cubicBezTo>
                  <a:pt x="2262200" y="4024269"/>
                  <a:pt x="2258920" y="4023391"/>
                  <a:pt x="2258920" y="4023391"/>
                </a:cubicBezTo>
                <a:cubicBezTo>
                  <a:pt x="2257162" y="4029950"/>
                  <a:pt x="2259563" y="4034110"/>
                  <a:pt x="2261086" y="4041551"/>
                </a:cubicBezTo>
                <a:cubicBezTo>
                  <a:pt x="2264367" y="4042429"/>
                  <a:pt x="2264367" y="4042429"/>
                  <a:pt x="2264367" y="4042429"/>
                </a:cubicBezTo>
                <a:cubicBezTo>
                  <a:pt x="2258449" y="4051391"/>
                  <a:pt x="2259563" y="4034110"/>
                  <a:pt x="2255405" y="4036511"/>
                </a:cubicBezTo>
                <a:cubicBezTo>
                  <a:pt x="2257804" y="4040671"/>
                  <a:pt x="2260850" y="4055550"/>
                  <a:pt x="2268055" y="4068027"/>
                </a:cubicBezTo>
                <a:cubicBezTo>
                  <a:pt x="2270456" y="4072187"/>
                  <a:pt x="2275258" y="4080505"/>
                  <a:pt x="2276781" y="4087944"/>
                </a:cubicBezTo>
                <a:cubicBezTo>
                  <a:pt x="2279182" y="4092104"/>
                  <a:pt x="2283984" y="4100424"/>
                  <a:pt x="2285507" y="4107863"/>
                </a:cubicBezTo>
                <a:cubicBezTo>
                  <a:pt x="2292710" y="4120339"/>
                  <a:pt x="2293354" y="4131059"/>
                  <a:pt x="2303838" y="4144416"/>
                </a:cubicBezTo>
                <a:cubicBezTo>
                  <a:pt x="2306239" y="4148575"/>
                  <a:pt x="2307761" y="4156015"/>
                  <a:pt x="2307761" y="4156015"/>
                </a:cubicBezTo>
                <a:cubicBezTo>
                  <a:pt x="2310163" y="4160174"/>
                  <a:pt x="2309284" y="4163454"/>
                  <a:pt x="2312564" y="4164333"/>
                </a:cubicBezTo>
                <a:cubicBezTo>
                  <a:pt x="2311686" y="4167614"/>
                  <a:pt x="2311686" y="4167614"/>
                  <a:pt x="2314087" y="4171772"/>
                </a:cubicBezTo>
                <a:cubicBezTo>
                  <a:pt x="2317368" y="4172652"/>
                  <a:pt x="2318890" y="4180092"/>
                  <a:pt x="2321291" y="4184250"/>
                </a:cubicBezTo>
                <a:cubicBezTo>
                  <a:pt x="2318012" y="4183372"/>
                  <a:pt x="2325215" y="4195849"/>
                  <a:pt x="2325215" y="4195849"/>
                </a:cubicBezTo>
                <a:cubicBezTo>
                  <a:pt x="2327617" y="4200009"/>
                  <a:pt x="2330018" y="4204168"/>
                  <a:pt x="2333297" y="4205047"/>
                </a:cubicBezTo>
                <a:cubicBezTo>
                  <a:pt x="2332419" y="4208327"/>
                  <a:pt x="2332419" y="4208327"/>
                  <a:pt x="2332419" y="4208327"/>
                </a:cubicBezTo>
                <a:cubicBezTo>
                  <a:pt x="2346592" y="4247282"/>
                  <a:pt x="2372127" y="4296314"/>
                  <a:pt x="2391338" y="4329589"/>
                </a:cubicBezTo>
                <a:cubicBezTo>
                  <a:pt x="2390458" y="4332868"/>
                  <a:pt x="2390458" y="4332868"/>
                  <a:pt x="2390458" y="4332868"/>
                </a:cubicBezTo>
                <a:cubicBezTo>
                  <a:pt x="2390458" y="4332868"/>
                  <a:pt x="2390458" y="4332868"/>
                  <a:pt x="2389579" y="4336150"/>
                </a:cubicBezTo>
                <a:cubicBezTo>
                  <a:pt x="2387178" y="4331990"/>
                  <a:pt x="2387178" y="4331990"/>
                  <a:pt x="2384777" y="4327831"/>
                </a:cubicBezTo>
                <a:cubicBezTo>
                  <a:pt x="2384777" y="4327831"/>
                  <a:pt x="2382376" y="4323671"/>
                  <a:pt x="2379973" y="4319511"/>
                </a:cubicBezTo>
                <a:cubicBezTo>
                  <a:pt x="2377572" y="4315352"/>
                  <a:pt x="2377572" y="4315352"/>
                  <a:pt x="2375173" y="4311195"/>
                </a:cubicBezTo>
                <a:cubicBezTo>
                  <a:pt x="2375173" y="4311195"/>
                  <a:pt x="2375173" y="4311195"/>
                  <a:pt x="2371891" y="4310315"/>
                </a:cubicBezTo>
                <a:cubicBezTo>
                  <a:pt x="2370368" y="4302875"/>
                  <a:pt x="2364686" y="4297837"/>
                  <a:pt x="2359884" y="4289519"/>
                </a:cubicBezTo>
                <a:cubicBezTo>
                  <a:pt x="2359884" y="4289519"/>
                  <a:pt x="2357483" y="4285359"/>
                  <a:pt x="2356605" y="4288639"/>
                </a:cubicBezTo>
                <a:cubicBezTo>
                  <a:pt x="2353323" y="4287760"/>
                  <a:pt x="2355725" y="4291921"/>
                  <a:pt x="2355725" y="4291921"/>
                </a:cubicBezTo>
                <a:cubicBezTo>
                  <a:pt x="2358127" y="4296080"/>
                  <a:pt x="2358127" y="4296080"/>
                  <a:pt x="2358127" y="4296080"/>
                </a:cubicBezTo>
                <a:cubicBezTo>
                  <a:pt x="2358127" y="4296080"/>
                  <a:pt x="2357248" y="4299359"/>
                  <a:pt x="2360528" y="4300238"/>
                </a:cubicBezTo>
                <a:cubicBezTo>
                  <a:pt x="2362929" y="4304398"/>
                  <a:pt x="2362929" y="4304398"/>
                  <a:pt x="2362929" y="4304398"/>
                </a:cubicBezTo>
                <a:cubicBezTo>
                  <a:pt x="2366209" y="4305277"/>
                  <a:pt x="2365331" y="4308558"/>
                  <a:pt x="2367731" y="4312715"/>
                </a:cubicBezTo>
                <a:cubicBezTo>
                  <a:pt x="2365331" y="4308558"/>
                  <a:pt x="2362425" y="4303822"/>
                  <a:pt x="2359695" y="4299246"/>
                </a:cubicBezTo>
                <a:lnTo>
                  <a:pt x="2353339" y="4287828"/>
                </a:lnTo>
                <a:lnTo>
                  <a:pt x="2353323" y="4287760"/>
                </a:lnTo>
                <a:lnTo>
                  <a:pt x="2353292" y="4287741"/>
                </a:lnTo>
                <a:lnTo>
                  <a:pt x="2352724" y="4286721"/>
                </a:lnTo>
                <a:cubicBezTo>
                  <a:pt x="2349341" y="4279662"/>
                  <a:pt x="2349401" y="4276162"/>
                  <a:pt x="2358361" y="4282080"/>
                </a:cubicBezTo>
                <a:cubicBezTo>
                  <a:pt x="2342196" y="4263684"/>
                  <a:pt x="2340673" y="4256244"/>
                  <a:pt x="2331068" y="4239607"/>
                </a:cubicBezTo>
                <a:cubicBezTo>
                  <a:pt x="2330190" y="4242888"/>
                  <a:pt x="2330190" y="4242888"/>
                  <a:pt x="2330190" y="4242888"/>
                </a:cubicBezTo>
                <a:cubicBezTo>
                  <a:pt x="2322985" y="4230410"/>
                  <a:pt x="2322985" y="4230410"/>
                  <a:pt x="2322985" y="4230410"/>
                </a:cubicBezTo>
                <a:cubicBezTo>
                  <a:pt x="2323865" y="4227129"/>
                  <a:pt x="2323865" y="4227129"/>
                  <a:pt x="2323865" y="4227129"/>
                </a:cubicBezTo>
                <a:cubicBezTo>
                  <a:pt x="2320584" y="4226251"/>
                  <a:pt x="2320584" y="4226251"/>
                  <a:pt x="2320584" y="4226251"/>
                </a:cubicBezTo>
                <a:cubicBezTo>
                  <a:pt x="2321464" y="4222972"/>
                  <a:pt x="2321464" y="4222972"/>
                  <a:pt x="2321464" y="4222972"/>
                </a:cubicBezTo>
                <a:cubicBezTo>
                  <a:pt x="2319061" y="4218812"/>
                  <a:pt x="2315782" y="4217933"/>
                  <a:pt x="2316660" y="4214652"/>
                </a:cubicBezTo>
                <a:cubicBezTo>
                  <a:pt x="2313380" y="4213773"/>
                  <a:pt x="2314259" y="4210493"/>
                  <a:pt x="2310979" y="4209615"/>
                </a:cubicBezTo>
                <a:cubicBezTo>
                  <a:pt x="2311858" y="4206334"/>
                  <a:pt x="2308578" y="4205456"/>
                  <a:pt x="2308578" y="4205456"/>
                </a:cubicBezTo>
                <a:cubicBezTo>
                  <a:pt x="2306175" y="4201296"/>
                  <a:pt x="2303776" y="4197136"/>
                  <a:pt x="2301373" y="4192977"/>
                </a:cubicBezTo>
                <a:cubicBezTo>
                  <a:pt x="2298093" y="4192099"/>
                  <a:pt x="2298093" y="4192099"/>
                  <a:pt x="2298093" y="4192099"/>
                </a:cubicBezTo>
                <a:cubicBezTo>
                  <a:pt x="2298093" y="4192099"/>
                  <a:pt x="2298972" y="4188818"/>
                  <a:pt x="2295692" y="4187939"/>
                </a:cubicBezTo>
                <a:cubicBezTo>
                  <a:pt x="2291768" y="4176340"/>
                  <a:pt x="2284565" y="4163862"/>
                  <a:pt x="2277360" y="4151385"/>
                </a:cubicBezTo>
                <a:cubicBezTo>
                  <a:pt x="2280641" y="4152264"/>
                  <a:pt x="2280641" y="4152264"/>
                  <a:pt x="2281520" y="4148984"/>
                </a:cubicBezTo>
                <a:cubicBezTo>
                  <a:pt x="2283921" y="4153142"/>
                  <a:pt x="2283921" y="4153142"/>
                  <a:pt x="2283921" y="4153142"/>
                </a:cubicBezTo>
                <a:cubicBezTo>
                  <a:pt x="2283042" y="4156423"/>
                  <a:pt x="2286322" y="4157302"/>
                  <a:pt x="2286322" y="4157302"/>
                </a:cubicBezTo>
                <a:cubicBezTo>
                  <a:pt x="2286322" y="4157302"/>
                  <a:pt x="2287202" y="4154022"/>
                  <a:pt x="2287202" y="4154022"/>
                </a:cubicBezTo>
                <a:cubicBezTo>
                  <a:pt x="2284799" y="4149863"/>
                  <a:pt x="2284799" y="4149863"/>
                  <a:pt x="2284799" y="4149863"/>
                </a:cubicBezTo>
                <a:cubicBezTo>
                  <a:pt x="2284799" y="4149863"/>
                  <a:pt x="2282398" y="4145704"/>
                  <a:pt x="2282398" y="4145704"/>
                </a:cubicBezTo>
                <a:cubicBezTo>
                  <a:pt x="2279118" y="4144824"/>
                  <a:pt x="2279118" y="4144824"/>
                  <a:pt x="2279118" y="4144824"/>
                </a:cubicBezTo>
                <a:cubicBezTo>
                  <a:pt x="2279118" y="4144824"/>
                  <a:pt x="2279118" y="4144824"/>
                  <a:pt x="2275837" y="4143945"/>
                </a:cubicBezTo>
                <a:cubicBezTo>
                  <a:pt x="2271915" y="4132347"/>
                  <a:pt x="2264710" y="4119868"/>
                  <a:pt x="2260788" y="4108270"/>
                </a:cubicBezTo>
                <a:cubicBezTo>
                  <a:pt x="2260788" y="4108270"/>
                  <a:pt x="2260788" y="4108270"/>
                  <a:pt x="2257507" y="4107391"/>
                </a:cubicBezTo>
                <a:cubicBezTo>
                  <a:pt x="2247258" y="4080034"/>
                  <a:pt x="2236131" y="4055958"/>
                  <a:pt x="2229163" y="4029480"/>
                </a:cubicBezTo>
                <a:cubicBezTo>
                  <a:pt x="2214110" y="3993804"/>
                  <a:pt x="2202339" y="3959008"/>
                  <a:pt x="2191448" y="3920932"/>
                </a:cubicBezTo>
                <a:cubicBezTo>
                  <a:pt x="2189925" y="3913493"/>
                  <a:pt x="2190161" y="3899493"/>
                  <a:pt x="2183600" y="3897734"/>
                </a:cubicBezTo>
                <a:cubicBezTo>
                  <a:pt x="2183600" y="3897734"/>
                  <a:pt x="2183600" y="3897734"/>
                  <a:pt x="2184480" y="3894454"/>
                </a:cubicBezTo>
                <a:cubicBezTo>
                  <a:pt x="2185358" y="3891175"/>
                  <a:pt x="2182957" y="3887015"/>
                  <a:pt x="2183836" y="3883736"/>
                </a:cubicBezTo>
                <a:cubicBezTo>
                  <a:pt x="2183836" y="3883736"/>
                  <a:pt x="2181435" y="3879574"/>
                  <a:pt x="2181435" y="3879574"/>
                </a:cubicBezTo>
                <a:cubicBezTo>
                  <a:pt x="2181435" y="3879574"/>
                  <a:pt x="2180556" y="3882855"/>
                  <a:pt x="2180556" y="3882855"/>
                </a:cubicBezTo>
                <a:cubicBezTo>
                  <a:pt x="2175110" y="3863817"/>
                  <a:pt x="2169664" y="3844780"/>
                  <a:pt x="2164217" y="3825741"/>
                </a:cubicBezTo>
                <a:cubicBezTo>
                  <a:pt x="2151803" y="3780225"/>
                  <a:pt x="2151803" y="3780225"/>
                  <a:pt x="2151803" y="3780225"/>
                </a:cubicBezTo>
                <a:lnTo>
                  <a:pt x="2151319" y="3777854"/>
                </a:lnTo>
                <a:lnTo>
                  <a:pt x="2151009" y="3776873"/>
                </a:lnTo>
                <a:lnTo>
                  <a:pt x="2132922" y="3694412"/>
                </a:lnTo>
                <a:lnTo>
                  <a:pt x="2132655" y="3694230"/>
                </a:lnTo>
                <a:lnTo>
                  <a:pt x="2130626" y="3683943"/>
                </a:lnTo>
                <a:lnTo>
                  <a:pt x="2101976" y="3553318"/>
                </a:lnTo>
                <a:cubicBezTo>
                  <a:pt x="2077772" y="3400970"/>
                  <a:pt x="2071359" y="3249433"/>
                  <a:pt x="2087236" y="3095430"/>
                </a:cubicBezTo>
                <a:cubicBezTo>
                  <a:pt x="2063581" y="3233075"/>
                  <a:pt x="2066921" y="3373776"/>
                  <a:pt x="2061056" y="3512229"/>
                </a:cubicBezTo>
                <a:lnTo>
                  <a:pt x="2059495" y="3512181"/>
                </a:lnTo>
                <a:lnTo>
                  <a:pt x="2065891" y="3549772"/>
                </a:lnTo>
                <a:cubicBezTo>
                  <a:pt x="2070221" y="3586091"/>
                  <a:pt x="2078713" y="3620008"/>
                  <a:pt x="2079120" y="3644728"/>
                </a:cubicBezTo>
                <a:cubicBezTo>
                  <a:pt x="2083279" y="3642327"/>
                  <a:pt x="2082401" y="3645608"/>
                  <a:pt x="2083923" y="3653046"/>
                </a:cubicBezTo>
                <a:cubicBezTo>
                  <a:pt x="2081521" y="3648887"/>
                  <a:pt x="2078241" y="3648007"/>
                  <a:pt x="2080643" y="3652168"/>
                </a:cubicBezTo>
                <a:cubicBezTo>
                  <a:pt x="2083045" y="3656327"/>
                  <a:pt x="2088018" y="3703364"/>
                  <a:pt x="2093056" y="3697684"/>
                </a:cubicBezTo>
                <a:cubicBezTo>
                  <a:pt x="2098503" y="3716722"/>
                  <a:pt x="2093464" y="3722403"/>
                  <a:pt x="2093464" y="3722403"/>
                </a:cubicBezTo>
                <a:cubicBezTo>
                  <a:pt x="2099789" y="3738162"/>
                  <a:pt x="2096744" y="3723283"/>
                  <a:pt x="2100904" y="3720880"/>
                </a:cubicBezTo>
                <a:cubicBezTo>
                  <a:pt x="2106350" y="3739919"/>
                  <a:pt x="2106350" y="3739919"/>
                  <a:pt x="2106350" y="3739919"/>
                </a:cubicBezTo>
                <a:cubicBezTo>
                  <a:pt x="2098267" y="3730721"/>
                  <a:pt x="2101312" y="3745601"/>
                  <a:pt x="2100433" y="3748881"/>
                </a:cubicBezTo>
                <a:cubicBezTo>
                  <a:pt x="2113319" y="3766397"/>
                  <a:pt x="2113492" y="3805117"/>
                  <a:pt x="2129421" y="3837513"/>
                </a:cubicBezTo>
                <a:cubicBezTo>
                  <a:pt x="2128542" y="3840792"/>
                  <a:pt x="2131822" y="3841671"/>
                  <a:pt x="2130944" y="3844951"/>
                </a:cubicBezTo>
                <a:cubicBezTo>
                  <a:pt x="2130065" y="3848232"/>
                  <a:pt x="2133346" y="3849111"/>
                  <a:pt x="2133346" y="3849111"/>
                </a:cubicBezTo>
                <a:cubicBezTo>
                  <a:pt x="2135746" y="3853270"/>
                  <a:pt x="2136625" y="3849989"/>
                  <a:pt x="2134224" y="3845831"/>
                </a:cubicBezTo>
                <a:cubicBezTo>
                  <a:pt x="2134224" y="3845831"/>
                  <a:pt x="2134224" y="3845831"/>
                  <a:pt x="2135102" y="3842550"/>
                </a:cubicBezTo>
                <a:cubicBezTo>
                  <a:pt x="2149276" y="3881505"/>
                  <a:pt x="2150563" y="3902945"/>
                  <a:pt x="2165614" y="3938620"/>
                </a:cubicBezTo>
                <a:cubicBezTo>
                  <a:pt x="2161454" y="3941022"/>
                  <a:pt x="2163855" y="3945182"/>
                  <a:pt x="2159697" y="3947583"/>
                </a:cubicBezTo>
                <a:cubicBezTo>
                  <a:pt x="2178672" y="3994856"/>
                  <a:pt x="2196767" y="4045411"/>
                  <a:pt x="2219023" y="4093565"/>
                </a:cubicBezTo>
                <a:cubicBezTo>
                  <a:pt x="2240399" y="4144996"/>
                  <a:pt x="2265934" y="4194029"/>
                  <a:pt x="2289069" y="4238901"/>
                </a:cubicBezTo>
                <a:cubicBezTo>
                  <a:pt x="2291705" y="4229060"/>
                  <a:pt x="2272259" y="4209786"/>
                  <a:pt x="2269214" y="4194907"/>
                </a:cubicBezTo>
                <a:cubicBezTo>
                  <a:pt x="2265934" y="4194029"/>
                  <a:pt x="2267692" y="4187468"/>
                  <a:pt x="2268572" y="4184188"/>
                </a:cubicBezTo>
                <a:cubicBezTo>
                  <a:pt x="2255042" y="4155951"/>
                  <a:pt x="2236711" y="4119397"/>
                  <a:pt x="2224939" y="4084603"/>
                </a:cubicBezTo>
                <a:cubicBezTo>
                  <a:pt x="2207487" y="4044767"/>
                  <a:pt x="2187634" y="4000773"/>
                  <a:pt x="2176741" y="3962696"/>
                </a:cubicBezTo>
                <a:cubicBezTo>
                  <a:pt x="2177620" y="3959416"/>
                  <a:pt x="2176977" y="3948697"/>
                  <a:pt x="2176977" y="3948697"/>
                </a:cubicBezTo>
                <a:cubicBezTo>
                  <a:pt x="2169129" y="3925499"/>
                  <a:pt x="2158002" y="3901422"/>
                  <a:pt x="2152556" y="3882385"/>
                </a:cubicBezTo>
                <a:cubicBezTo>
                  <a:pt x="2153434" y="3879104"/>
                  <a:pt x="2155836" y="3883264"/>
                  <a:pt x="2154313" y="3875824"/>
                </a:cubicBezTo>
                <a:cubicBezTo>
                  <a:pt x="2153434" y="3879104"/>
                  <a:pt x="2151034" y="3874946"/>
                  <a:pt x="2147753" y="3874066"/>
                </a:cubicBezTo>
                <a:cubicBezTo>
                  <a:pt x="2138383" y="3843428"/>
                  <a:pt x="2135574" y="3814550"/>
                  <a:pt x="2128605" y="3788073"/>
                </a:cubicBezTo>
                <a:cubicBezTo>
                  <a:pt x="2131007" y="3792231"/>
                  <a:pt x="2130128" y="3795512"/>
                  <a:pt x="2132530" y="3799672"/>
                </a:cubicBezTo>
                <a:cubicBezTo>
                  <a:pt x="2141256" y="3819587"/>
                  <a:pt x="2146701" y="3838626"/>
                  <a:pt x="2145180" y="3831186"/>
                </a:cubicBezTo>
                <a:cubicBezTo>
                  <a:pt x="2150625" y="3850225"/>
                  <a:pt x="2161754" y="3874301"/>
                  <a:pt x="2168079" y="3890059"/>
                </a:cubicBezTo>
                <a:cubicBezTo>
                  <a:pt x="2170478" y="3894219"/>
                  <a:pt x="2170478" y="3894219"/>
                  <a:pt x="2169600" y="3897500"/>
                </a:cubicBezTo>
                <a:cubicBezTo>
                  <a:pt x="2163919" y="3892460"/>
                  <a:pt x="2174404" y="3905817"/>
                  <a:pt x="2167841" y="3904059"/>
                </a:cubicBezTo>
                <a:cubicBezTo>
                  <a:pt x="2172645" y="3912379"/>
                  <a:pt x="2177448" y="3920697"/>
                  <a:pt x="2179849" y="3924856"/>
                </a:cubicBezTo>
                <a:cubicBezTo>
                  <a:pt x="2183772" y="3936454"/>
                  <a:pt x="2185296" y="3943895"/>
                  <a:pt x="2190097" y="3952213"/>
                </a:cubicBezTo>
                <a:cubicBezTo>
                  <a:pt x="2195543" y="3971252"/>
                  <a:pt x="2200112" y="3993570"/>
                  <a:pt x="2201633" y="4001009"/>
                </a:cubicBezTo>
                <a:cubicBezTo>
                  <a:pt x="2202511" y="3997729"/>
                  <a:pt x="2204914" y="4001887"/>
                  <a:pt x="2204914" y="4001887"/>
                </a:cubicBezTo>
                <a:cubicBezTo>
                  <a:pt x="2207315" y="4006047"/>
                  <a:pt x="2209717" y="4010207"/>
                  <a:pt x="2211239" y="4017646"/>
                </a:cubicBezTo>
                <a:cubicBezTo>
                  <a:pt x="2211239" y="4017646"/>
                  <a:pt x="2210359" y="4020926"/>
                  <a:pt x="2213640" y="4021805"/>
                </a:cubicBezTo>
                <a:cubicBezTo>
                  <a:pt x="2217564" y="4033404"/>
                  <a:pt x="2221486" y="4045003"/>
                  <a:pt x="2226290" y="4053321"/>
                </a:cubicBezTo>
                <a:cubicBezTo>
                  <a:pt x="2230214" y="4064920"/>
                  <a:pt x="2230857" y="4075639"/>
                  <a:pt x="2232615" y="4069080"/>
                </a:cubicBezTo>
                <a:cubicBezTo>
                  <a:pt x="2239818" y="4081557"/>
                  <a:pt x="2246143" y="4097315"/>
                  <a:pt x="2251590" y="4116353"/>
                </a:cubicBezTo>
                <a:cubicBezTo>
                  <a:pt x="2253991" y="4120513"/>
                  <a:pt x="2258793" y="4128831"/>
                  <a:pt x="2260316" y="4136270"/>
                </a:cubicBezTo>
                <a:cubicBezTo>
                  <a:pt x="2260316" y="4136270"/>
                  <a:pt x="2259437" y="4139550"/>
                  <a:pt x="2259437" y="4139550"/>
                </a:cubicBezTo>
                <a:cubicBezTo>
                  <a:pt x="2262719" y="4140430"/>
                  <a:pt x="2261839" y="4143710"/>
                  <a:pt x="2261839" y="4143710"/>
                </a:cubicBezTo>
                <a:cubicBezTo>
                  <a:pt x="2265118" y="4144590"/>
                  <a:pt x="2265118" y="4144590"/>
                  <a:pt x="2265118" y="4144590"/>
                </a:cubicBezTo>
                <a:cubicBezTo>
                  <a:pt x="2265118" y="4144590"/>
                  <a:pt x="2265118" y="4144590"/>
                  <a:pt x="2264239" y="4147869"/>
                </a:cubicBezTo>
                <a:cubicBezTo>
                  <a:pt x="2277768" y="4176104"/>
                  <a:pt x="2291298" y="4204339"/>
                  <a:pt x="2303304" y="4225136"/>
                </a:cubicBezTo>
                <a:cubicBezTo>
                  <a:pt x="2302425" y="4228416"/>
                  <a:pt x="2301547" y="4231697"/>
                  <a:pt x="2304827" y="4232576"/>
                </a:cubicBezTo>
                <a:cubicBezTo>
                  <a:pt x="2303948" y="4235857"/>
                  <a:pt x="2303948" y="4235857"/>
                  <a:pt x="2303948" y="4235857"/>
                </a:cubicBezTo>
                <a:cubicBezTo>
                  <a:pt x="2303948" y="4235857"/>
                  <a:pt x="2303068" y="4239137"/>
                  <a:pt x="2306349" y="4240017"/>
                </a:cubicBezTo>
                <a:cubicBezTo>
                  <a:pt x="2309629" y="4240895"/>
                  <a:pt x="2309629" y="4240895"/>
                  <a:pt x="2309629" y="4240895"/>
                </a:cubicBezTo>
                <a:cubicBezTo>
                  <a:pt x="2316832" y="4253373"/>
                  <a:pt x="2330362" y="4281608"/>
                  <a:pt x="2329718" y="4270889"/>
                </a:cubicBezTo>
                <a:cubicBezTo>
                  <a:pt x="2329718" y="4270889"/>
                  <a:pt x="2329718" y="4270889"/>
                  <a:pt x="2332119" y="4275047"/>
                </a:cubicBezTo>
                <a:cubicBezTo>
                  <a:pt x="2331241" y="4278328"/>
                  <a:pt x="2337802" y="4280087"/>
                  <a:pt x="2337802" y="4280087"/>
                </a:cubicBezTo>
                <a:lnTo>
                  <a:pt x="2339523" y="4273662"/>
                </a:lnTo>
                <a:lnTo>
                  <a:pt x="2344252" y="4282253"/>
                </a:lnTo>
                <a:lnTo>
                  <a:pt x="2353292" y="4287741"/>
                </a:lnTo>
                <a:lnTo>
                  <a:pt x="2353339" y="4287828"/>
                </a:lnTo>
                <a:lnTo>
                  <a:pt x="2356398" y="4300890"/>
                </a:lnTo>
                <a:cubicBezTo>
                  <a:pt x="2359210" y="4305159"/>
                  <a:pt x="2363251" y="4309758"/>
                  <a:pt x="2366853" y="4315997"/>
                </a:cubicBezTo>
                <a:cubicBezTo>
                  <a:pt x="2366853" y="4315997"/>
                  <a:pt x="2365974" y="4319277"/>
                  <a:pt x="2365974" y="4319277"/>
                </a:cubicBezTo>
                <a:cubicBezTo>
                  <a:pt x="2369254" y="4320156"/>
                  <a:pt x="2368375" y="4323435"/>
                  <a:pt x="2369254" y="4320156"/>
                </a:cubicBezTo>
                <a:cubicBezTo>
                  <a:pt x="2369254" y="4320156"/>
                  <a:pt x="2369254" y="4320156"/>
                  <a:pt x="2372534" y="4321034"/>
                </a:cubicBezTo>
                <a:cubicBezTo>
                  <a:pt x="2374935" y="4325194"/>
                  <a:pt x="2374056" y="4328473"/>
                  <a:pt x="2373178" y="4331754"/>
                </a:cubicBezTo>
                <a:cubicBezTo>
                  <a:pt x="2370777" y="4327595"/>
                  <a:pt x="2370777" y="4327595"/>
                  <a:pt x="2370777" y="4327595"/>
                </a:cubicBezTo>
                <a:cubicBezTo>
                  <a:pt x="2368375" y="4323435"/>
                  <a:pt x="2365094" y="4322557"/>
                  <a:pt x="2365094" y="4322557"/>
                </a:cubicBezTo>
                <a:cubicBezTo>
                  <a:pt x="2364216" y="4325838"/>
                  <a:pt x="2363338" y="4329117"/>
                  <a:pt x="2366617" y="4329996"/>
                </a:cubicBezTo>
                <a:cubicBezTo>
                  <a:pt x="2365738" y="4333277"/>
                  <a:pt x="2365738" y="4333277"/>
                  <a:pt x="2365738" y="4333277"/>
                </a:cubicBezTo>
                <a:cubicBezTo>
                  <a:pt x="2362457" y="4332397"/>
                  <a:pt x="2357012" y="4313358"/>
                  <a:pt x="2352853" y="4315761"/>
                </a:cubicBezTo>
                <a:cubicBezTo>
                  <a:pt x="2377746" y="4354073"/>
                  <a:pt x="2403280" y="4403105"/>
                  <a:pt x="2430574" y="4445576"/>
                </a:cubicBezTo>
                <a:cubicBezTo>
                  <a:pt x="2432976" y="4449735"/>
                  <a:pt x="2438656" y="4454774"/>
                  <a:pt x="2441059" y="4458934"/>
                </a:cubicBezTo>
                <a:cubicBezTo>
                  <a:pt x="2444338" y="4459812"/>
                  <a:pt x="2441059" y="4458934"/>
                  <a:pt x="2443460" y="4463092"/>
                </a:cubicBezTo>
                <a:cubicBezTo>
                  <a:pt x="2465951" y="4497245"/>
                  <a:pt x="2497403" y="4537315"/>
                  <a:pt x="2533015" y="4574984"/>
                </a:cubicBezTo>
                <a:cubicBezTo>
                  <a:pt x="2535417" y="4579142"/>
                  <a:pt x="2534538" y="4582423"/>
                  <a:pt x="2537817" y="4583302"/>
                </a:cubicBezTo>
                <a:cubicBezTo>
                  <a:pt x="2534538" y="4582423"/>
                  <a:pt x="2531257" y="4581545"/>
                  <a:pt x="2529736" y="4574104"/>
                </a:cubicBezTo>
                <a:cubicBezTo>
                  <a:pt x="2528856" y="4577385"/>
                  <a:pt x="2525577" y="4576505"/>
                  <a:pt x="2523175" y="4572347"/>
                </a:cubicBezTo>
                <a:cubicBezTo>
                  <a:pt x="2527333" y="4569946"/>
                  <a:pt x="2515091" y="4563149"/>
                  <a:pt x="2511810" y="4562270"/>
                </a:cubicBezTo>
                <a:cubicBezTo>
                  <a:pt x="2511810" y="4562270"/>
                  <a:pt x="2512690" y="4558989"/>
                  <a:pt x="2509409" y="4558111"/>
                </a:cubicBezTo>
                <a:cubicBezTo>
                  <a:pt x="2509409" y="4558111"/>
                  <a:pt x="2506129" y="4557232"/>
                  <a:pt x="2506129" y="4557232"/>
                </a:cubicBezTo>
                <a:cubicBezTo>
                  <a:pt x="2497168" y="4551315"/>
                  <a:pt x="2477722" y="4532041"/>
                  <a:pt x="2480123" y="4536200"/>
                </a:cubicBezTo>
                <a:cubicBezTo>
                  <a:pt x="2483403" y="4537079"/>
                  <a:pt x="2482524" y="4540361"/>
                  <a:pt x="2485806" y="4541239"/>
                </a:cubicBezTo>
                <a:cubicBezTo>
                  <a:pt x="2482524" y="4540361"/>
                  <a:pt x="2479243" y="4539480"/>
                  <a:pt x="2479243" y="4539480"/>
                </a:cubicBezTo>
                <a:cubicBezTo>
                  <a:pt x="2479243" y="4539480"/>
                  <a:pt x="2478364" y="4542760"/>
                  <a:pt x="2480766" y="4546920"/>
                </a:cubicBezTo>
                <a:cubicBezTo>
                  <a:pt x="2480766" y="4546920"/>
                  <a:pt x="2480766" y="4546920"/>
                  <a:pt x="2477486" y="4546041"/>
                </a:cubicBezTo>
                <a:cubicBezTo>
                  <a:pt x="2477486" y="4546041"/>
                  <a:pt x="2478364" y="4542760"/>
                  <a:pt x="2475085" y="4541882"/>
                </a:cubicBezTo>
                <a:cubicBezTo>
                  <a:pt x="2475085" y="4541882"/>
                  <a:pt x="2475085" y="4541882"/>
                  <a:pt x="2471804" y="4541004"/>
                </a:cubicBezTo>
                <a:cubicBezTo>
                  <a:pt x="2463722" y="4531805"/>
                  <a:pt x="2458040" y="4526767"/>
                  <a:pt x="2454760" y="4525889"/>
                </a:cubicBezTo>
                <a:cubicBezTo>
                  <a:pt x="2451480" y="4525010"/>
                  <a:pt x="2451480" y="4525010"/>
                  <a:pt x="2451480" y="4525010"/>
                </a:cubicBezTo>
                <a:cubicBezTo>
                  <a:pt x="2451480" y="4525010"/>
                  <a:pt x="2451480" y="4525010"/>
                  <a:pt x="2453881" y="4529170"/>
                </a:cubicBezTo>
                <a:cubicBezTo>
                  <a:pt x="2451480" y="4525010"/>
                  <a:pt x="2450600" y="4528289"/>
                  <a:pt x="2453001" y="4532449"/>
                </a:cubicBezTo>
                <a:cubicBezTo>
                  <a:pt x="2434434" y="4509895"/>
                  <a:pt x="2419790" y="4498940"/>
                  <a:pt x="2402746" y="4483825"/>
                </a:cubicBezTo>
                <a:cubicBezTo>
                  <a:pt x="2388982" y="4469589"/>
                  <a:pt x="2375217" y="4455354"/>
                  <a:pt x="2356651" y="4432800"/>
                </a:cubicBezTo>
                <a:cubicBezTo>
                  <a:pt x="2359052" y="4436959"/>
                  <a:pt x="2355771" y="4436080"/>
                  <a:pt x="2353370" y="4431922"/>
                </a:cubicBezTo>
                <a:cubicBezTo>
                  <a:pt x="2353370" y="4431922"/>
                  <a:pt x="2353370" y="4431922"/>
                  <a:pt x="2354248" y="4428641"/>
                </a:cubicBezTo>
                <a:cubicBezTo>
                  <a:pt x="2354248" y="4428641"/>
                  <a:pt x="2350968" y="4427762"/>
                  <a:pt x="2350968" y="4427762"/>
                </a:cubicBezTo>
                <a:cubicBezTo>
                  <a:pt x="2348567" y="4423602"/>
                  <a:pt x="2348567" y="4423602"/>
                  <a:pt x="2348567" y="4423602"/>
                </a:cubicBezTo>
                <a:cubicBezTo>
                  <a:pt x="2340484" y="4414406"/>
                  <a:pt x="2340484" y="4414406"/>
                  <a:pt x="2340484" y="4414406"/>
                </a:cubicBezTo>
                <a:cubicBezTo>
                  <a:pt x="2339605" y="4417686"/>
                  <a:pt x="2337204" y="4413526"/>
                  <a:pt x="2333924" y="4412648"/>
                </a:cubicBezTo>
                <a:cubicBezTo>
                  <a:pt x="2338726" y="4420965"/>
                  <a:pt x="2339605" y="4417686"/>
                  <a:pt x="2345288" y="4422724"/>
                </a:cubicBezTo>
                <a:cubicBezTo>
                  <a:pt x="2345288" y="4422724"/>
                  <a:pt x="2344408" y="4426004"/>
                  <a:pt x="2344408" y="4426004"/>
                </a:cubicBezTo>
                <a:cubicBezTo>
                  <a:pt x="2344408" y="4426004"/>
                  <a:pt x="2344408" y="4426004"/>
                  <a:pt x="2341128" y="4425125"/>
                </a:cubicBezTo>
                <a:cubicBezTo>
                  <a:pt x="2340249" y="4428405"/>
                  <a:pt x="2343530" y="4429285"/>
                  <a:pt x="2343530" y="4429285"/>
                </a:cubicBezTo>
                <a:cubicBezTo>
                  <a:pt x="2343530" y="4429285"/>
                  <a:pt x="2346809" y="4430163"/>
                  <a:pt x="2346809" y="4430163"/>
                </a:cubicBezTo>
                <a:cubicBezTo>
                  <a:pt x="2349211" y="4434323"/>
                  <a:pt x="2349211" y="4434323"/>
                  <a:pt x="2349211" y="4434323"/>
                </a:cubicBezTo>
                <a:cubicBezTo>
                  <a:pt x="2351612" y="4438481"/>
                  <a:pt x="2361453" y="4441118"/>
                  <a:pt x="2357293" y="4443519"/>
                </a:cubicBezTo>
                <a:cubicBezTo>
                  <a:pt x="2358816" y="4450959"/>
                  <a:pt x="2361453" y="4441118"/>
                  <a:pt x="2363854" y="4445278"/>
                </a:cubicBezTo>
                <a:cubicBezTo>
                  <a:pt x="2366255" y="4449436"/>
                  <a:pt x="2362976" y="4448558"/>
                  <a:pt x="2362096" y="4451837"/>
                </a:cubicBezTo>
                <a:cubicBezTo>
                  <a:pt x="2367778" y="4456877"/>
                  <a:pt x="2382421" y="4467832"/>
                  <a:pt x="2382421" y="4467832"/>
                </a:cubicBezTo>
                <a:cubicBezTo>
                  <a:pt x="2393784" y="4477909"/>
                  <a:pt x="2409071" y="4499583"/>
                  <a:pt x="2414753" y="4504621"/>
                </a:cubicBezTo>
                <a:cubicBezTo>
                  <a:pt x="2417154" y="4508780"/>
                  <a:pt x="2414753" y="4504621"/>
                  <a:pt x="2415632" y="4501341"/>
                </a:cubicBezTo>
                <a:cubicBezTo>
                  <a:pt x="2414753" y="4504621"/>
                  <a:pt x="2420434" y="4509659"/>
                  <a:pt x="2420434" y="4509659"/>
                </a:cubicBezTo>
                <a:cubicBezTo>
                  <a:pt x="2420434" y="4509659"/>
                  <a:pt x="2426995" y="4511417"/>
                  <a:pt x="2426995" y="4511417"/>
                </a:cubicBezTo>
                <a:cubicBezTo>
                  <a:pt x="2429396" y="4515576"/>
                  <a:pt x="2422835" y="4513819"/>
                  <a:pt x="2426115" y="4514697"/>
                </a:cubicBezTo>
                <a:cubicBezTo>
                  <a:pt x="2427638" y="4522137"/>
                  <a:pt x="2435957" y="4517335"/>
                  <a:pt x="2430919" y="4523015"/>
                </a:cubicBezTo>
                <a:cubicBezTo>
                  <a:pt x="2443161" y="4529812"/>
                  <a:pt x="2466765" y="4546684"/>
                  <a:pt x="2470691" y="4558283"/>
                </a:cubicBezTo>
                <a:cubicBezTo>
                  <a:pt x="2467410" y="4557404"/>
                  <a:pt x="2468290" y="4554125"/>
                  <a:pt x="2472448" y="4551724"/>
                </a:cubicBezTo>
                <a:cubicBezTo>
                  <a:pt x="2491015" y="4574276"/>
                  <a:pt x="2521824" y="4603628"/>
                  <a:pt x="2534066" y="4610424"/>
                </a:cubicBezTo>
                <a:cubicBezTo>
                  <a:pt x="2539747" y="4615461"/>
                  <a:pt x="2568798" y="4651372"/>
                  <a:pt x="2585200" y="4655767"/>
                </a:cubicBezTo>
                <a:cubicBezTo>
                  <a:pt x="2590883" y="4660805"/>
                  <a:pt x="2585200" y="4655767"/>
                  <a:pt x="2584321" y="4659048"/>
                </a:cubicBezTo>
                <a:cubicBezTo>
                  <a:pt x="2594162" y="4661685"/>
                  <a:pt x="2610329" y="4680079"/>
                  <a:pt x="2618411" y="4689276"/>
                </a:cubicBezTo>
                <a:cubicBezTo>
                  <a:pt x="2618411" y="4689276"/>
                  <a:pt x="2612728" y="4684238"/>
                  <a:pt x="2608571" y="4686639"/>
                </a:cubicBezTo>
                <a:cubicBezTo>
                  <a:pt x="2629774" y="4699352"/>
                  <a:pt x="2624093" y="4694314"/>
                  <a:pt x="2622570" y="4686874"/>
                </a:cubicBezTo>
                <a:cubicBezTo>
                  <a:pt x="2645297" y="4707027"/>
                  <a:pt x="2648577" y="4707906"/>
                  <a:pt x="2658183" y="4724543"/>
                </a:cubicBezTo>
                <a:cubicBezTo>
                  <a:pt x="2658183" y="4724543"/>
                  <a:pt x="2660584" y="4728703"/>
                  <a:pt x="2660584" y="4728703"/>
                </a:cubicBezTo>
                <a:cubicBezTo>
                  <a:pt x="2660584" y="4728703"/>
                  <a:pt x="2660584" y="4728703"/>
                  <a:pt x="2663864" y="4729582"/>
                </a:cubicBezTo>
                <a:cubicBezTo>
                  <a:pt x="2663864" y="4729582"/>
                  <a:pt x="2664742" y="4726302"/>
                  <a:pt x="2664742" y="4726302"/>
                </a:cubicBezTo>
                <a:cubicBezTo>
                  <a:pt x="2664742" y="4726302"/>
                  <a:pt x="2668024" y="4727180"/>
                  <a:pt x="2670424" y="4731340"/>
                </a:cubicBezTo>
                <a:cubicBezTo>
                  <a:pt x="2670424" y="4731340"/>
                  <a:pt x="2670424" y="4731340"/>
                  <a:pt x="2667143" y="4730462"/>
                </a:cubicBezTo>
                <a:cubicBezTo>
                  <a:pt x="2667143" y="4730462"/>
                  <a:pt x="2667143" y="4730462"/>
                  <a:pt x="2666265" y="4733741"/>
                </a:cubicBezTo>
                <a:cubicBezTo>
                  <a:pt x="2669544" y="4734620"/>
                  <a:pt x="2669544" y="4734620"/>
                  <a:pt x="2672825" y="4735499"/>
                </a:cubicBezTo>
                <a:cubicBezTo>
                  <a:pt x="2675227" y="4739658"/>
                  <a:pt x="2675227" y="4739658"/>
                  <a:pt x="2675227" y="4739658"/>
                </a:cubicBezTo>
                <a:cubicBezTo>
                  <a:pt x="2677628" y="4743816"/>
                  <a:pt x="2692272" y="4754773"/>
                  <a:pt x="2685067" y="4742295"/>
                </a:cubicBezTo>
                <a:cubicBezTo>
                  <a:pt x="2687468" y="4746453"/>
                  <a:pt x="2687468" y="4746453"/>
                  <a:pt x="2690749" y="4747334"/>
                </a:cubicBezTo>
                <a:cubicBezTo>
                  <a:pt x="2690749" y="4747334"/>
                  <a:pt x="2691628" y="4744052"/>
                  <a:pt x="2688348" y="4743174"/>
                </a:cubicBezTo>
                <a:cubicBezTo>
                  <a:pt x="2688348" y="4743174"/>
                  <a:pt x="2689227" y="4739894"/>
                  <a:pt x="2685948" y="4739014"/>
                </a:cubicBezTo>
                <a:cubicBezTo>
                  <a:pt x="2689227" y="4739894"/>
                  <a:pt x="2692507" y="4740773"/>
                  <a:pt x="2692507" y="4740773"/>
                </a:cubicBezTo>
                <a:cubicBezTo>
                  <a:pt x="2694908" y="4744932"/>
                  <a:pt x="2700590" y="4749969"/>
                  <a:pt x="2709552" y="4755887"/>
                </a:cubicBezTo>
                <a:cubicBezTo>
                  <a:pt x="2720915" y="4765962"/>
                  <a:pt x="2732277" y="4776040"/>
                  <a:pt x="2741239" y="4781956"/>
                </a:cubicBezTo>
                <a:cubicBezTo>
                  <a:pt x="2744521" y="4782835"/>
                  <a:pt x="2743642" y="4786115"/>
                  <a:pt x="2743642" y="4786115"/>
                </a:cubicBezTo>
                <a:cubicBezTo>
                  <a:pt x="2743642" y="4786115"/>
                  <a:pt x="2746921" y="4786995"/>
                  <a:pt x="2746921" y="4786995"/>
                </a:cubicBezTo>
                <a:cubicBezTo>
                  <a:pt x="2753482" y="4788752"/>
                  <a:pt x="2759163" y="4793792"/>
                  <a:pt x="2761565" y="4797950"/>
                </a:cubicBezTo>
                <a:cubicBezTo>
                  <a:pt x="2764845" y="4798829"/>
                  <a:pt x="2770527" y="4803867"/>
                  <a:pt x="2773807" y="4804745"/>
                </a:cubicBezTo>
                <a:cubicBezTo>
                  <a:pt x="2779488" y="4809785"/>
                  <a:pt x="2787572" y="4818982"/>
                  <a:pt x="2793253" y="4824020"/>
                </a:cubicBezTo>
                <a:cubicBezTo>
                  <a:pt x="2792374" y="4827301"/>
                  <a:pt x="2792374" y="4827301"/>
                  <a:pt x="2792374" y="4827301"/>
                </a:cubicBezTo>
                <a:cubicBezTo>
                  <a:pt x="2795656" y="4828179"/>
                  <a:pt x="2795656" y="4828179"/>
                  <a:pt x="2798935" y="4829058"/>
                </a:cubicBezTo>
                <a:cubicBezTo>
                  <a:pt x="2801336" y="4833218"/>
                  <a:pt x="2802215" y="4829937"/>
                  <a:pt x="2802215" y="4829937"/>
                </a:cubicBezTo>
                <a:cubicBezTo>
                  <a:pt x="2799813" y="4825779"/>
                  <a:pt x="2799813" y="4825779"/>
                  <a:pt x="2799813" y="4825779"/>
                </a:cubicBezTo>
                <a:cubicBezTo>
                  <a:pt x="2805496" y="4830815"/>
                  <a:pt x="2812700" y="4843294"/>
                  <a:pt x="2820139" y="4841771"/>
                </a:cubicBezTo>
                <a:cubicBezTo>
                  <a:pt x="2819259" y="4845051"/>
                  <a:pt x="2819259" y="4845051"/>
                  <a:pt x="2822540" y="4845931"/>
                </a:cubicBezTo>
                <a:cubicBezTo>
                  <a:pt x="2824941" y="4850090"/>
                  <a:pt x="2825821" y="4846810"/>
                  <a:pt x="2825821" y="4846810"/>
                </a:cubicBezTo>
                <a:cubicBezTo>
                  <a:pt x="2833903" y="4856008"/>
                  <a:pt x="2845502" y="4852082"/>
                  <a:pt x="2847025" y="4859523"/>
                </a:cubicBezTo>
                <a:cubicBezTo>
                  <a:pt x="2843744" y="4858645"/>
                  <a:pt x="2843744" y="4858645"/>
                  <a:pt x="2843744" y="4858645"/>
                </a:cubicBezTo>
                <a:cubicBezTo>
                  <a:pt x="2838063" y="4853605"/>
                  <a:pt x="2834782" y="4852727"/>
                  <a:pt x="2833903" y="4856008"/>
                </a:cubicBezTo>
                <a:cubicBezTo>
                  <a:pt x="2833903" y="4856008"/>
                  <a:pt x="2836304" y="4860166"/>
                  <a:pt x="2839585" y="4861046"/>
                </a:cubicBezTo>
                <a:cubicBezTo>
                  <a:pt x="2841985" y="4865204"/>
                  <a:pt x="2841985" y="4865204"/>
                  <a:pt x="2841985" y="4865204"/>
                </a:cubicBezTo>
                <a:cubicBezTo>
                  <a:pt x="2840228" y="4871765"/>
                  <a:pt x="2831266" y="4865848"/>
                  <a:pt x="2829743" y="4858407"/>
                </a:cubicBezTo>
                <a:cubicBezTo>
                  <a:pt x="2831266" y="4865848"/>
                  <a:pt x="2815743" y="4858173"/>
                  <a:pt x="2824705" y="4864090"/>
                </a:cubicBezTo>
                <a:cubicBezTo>
                  <a:pt x="2833023" y="4859287"/>
                  <a:pt x="2831030" y="4879849"/>
                  <a:pt x="2845031" y="4880083"/>
                </a:cubicBezTo>
                <a:cubicBezTo>
                  <a:pt x="2847433" y="4884243"/>
                  <a:pt x="2847433" y="4884243"/>
                  <a:pt x="2847433" y="4884243"/>
                </a:cubicBezTo>
                <a:cubicBezTo>
                  <a:pt x="2847433" y="4884243"/>
                  <a:pt x="2850711" y="4885122"/>
                  <a:pt x="2850711" y="4885122"/>
                </a:cubicBezTo>
                <a:cubicBezTo>
                  <a:pt x="2853114" y="4889281"/>
                  <a:pt x="2853993" y="4886000"/>
                  <a:pt x="2853993" y="4886000"/>
                </a:cubicBezTo>
                <a:cubicBezTo>
                  <a:pt x="2850711" y="4885122"/>
                  <a:pt x="2851592" y="4881842"/>
                  <a:pt x="2851592" y="4881842"/>
                </a:cubicBezTo>
                <a:cubicBezTo>
                  <a:pt x="2854871" y="4882720"/>
                  <a:pt x="2860553" y="4887759"/>
                  <a:pt x="2861432" y="4884479"/>
                </a:cubicBezTo>
                <a:cubicBezTo>
                  <a:pt x="2859030" y="4880319"/>
                  <a:pt x="2864713" y="4885357"/>
                  <a:pt x="2865592" y="4882076"/>
                </a:cubicBezTo>
                <a:cubicBezTo>
                  <a:pt x="2859909" y="4877039"/>
                  <a:pt x="2856630" y="4876159"/>
                  <a:pt x="2850949" y="4871121"/>
                </a:cubicBezTo>
                <a:cubicBezTo>
                  <a:pt x="2854228" y="4872001"/>
                  <a:pt x="2854228" y="4872001"/>
                  <a:pt x="2854228" y="4872001"/>
                </a:cubicBezTo>
                <a:cubicBezTo>
                  <a:pt x="2857508" y="4872880"/>
                  <a:pt x="2860789" y="4873758"/>
                  <a:pt x="2861667" y="4870478"/>
                </a:cubicBezTo>
                <a:lnTo>
                  <a:pt x="2856769" y="4866135"/>
                </a:lnTo>
                <a:lnTo>
                  <a:pt x="2862737" y="4868128"/>
                </a:lnTo>
                <a:cubicBezTo>
                  <a:pt x="2866808" y="4870976"/>
                  <a:pt x="2871069" y="4874755"/>
                  <a:pt x="2877189" y="4878154"/>
                </a:cubicBezTo>
                <a:cubicBezTo>
                  <a:pt x="2861025" y="4859758"/>
                  <a:pt x="2881349" y="4875751"/>
                  <a:pt x="2889669" y="4870949"/>
                </a:cubicBezTo>
                <a:cubicBezTo>
                  <a:pt x="2892070" y="4875108"/>
                  <a:pt x="2885509" y="4873350"/>
                  <a:pt x="2885509" y="4873350"/>
                </a:cubicBezTo>
                <a:cubicBezTo>
                  <a:pt x="2884630" y="4876631"/>
                  <a:pt x="2884630" y="4876631"/>
                  <a:pt x="2884630" y="4876631"/>
                </a:cubicBezTo>
                <a:cubicBezTo>
                  <a:pt x="2881349" y="4875751"/>
                  <a:pt x="2881349" y="4875751"/>
                  <a:pt x="2883750" y="4879911"/>
                </a:cubicBezTo>
                <a:cubicBezTo>
                  <a:pt x="2883750" y="4879911"/>
                  <a:pt x="2887032" y="4880791"/>
                  <a:pt x="2890311" y="4881670"/>
                </a:cubicBezTo>
                <a:cubicBezTo>
                  <a:pt x="2893590" y="4882548"/>
                  <a:pt x="2893590" y="4882548"/>
                  <a:pt x="2893590" y="4882548"/>
                </a:cubicBezTo>
                <a:cubicBezTo>
                  <a:pt x="2895993" y="4886708"/>
                  <a:pt x="2891834" y="4889109"/>
                  <a:pt x="2898394" y="4890866"/>
                </a:cubicBezTo>
                <a:cubicBezTo>
                  <a:pt x="2895113" y="4889987"/>
                  <a:pt x="2895113" y="4889987"/>
                  <a:pt x="2891834" y="4889109"/>
                </a:cubicBezTo>
                <a:cubicBezTo>
                  <a:pt x="2888554" y="4888230"/>
                  <a:pt x="2887674" y="4891511"/>
                  <a:pt x="2890953" y="4892389"/>
                </a:cubicBezTo>
                <a:cubicBezTo>
                  <a:pt x="2890075" y="4895668"/>
                  <a:pt x="2893356" y="4896549"/>
                  <a:pt x="2896636" y="4897427"/>
                </a:cubicBezTo>
                <a:cubicBezTo>
                  <a:pt x="2899915" y="4898305"/>
                  <a:pt x="2899915" y="4898305"/>
                  <a:pt x="2903197" y="4899185"/>
                </a:cubicBezTo>
                <a:cubicBezTo>
                  <a:pt x="2909757" y="4900942"/>
                  <a:pt x="2917197" y="4899421"/>
                  <a:pt x="2911514" y="4894383"/>
                </a:cubicBezTo>
                <a:cubicBezTo>
                  <a:pt x="2914795" y="4895261"/>
                  <a:pt x="2914795" y="4895261"/>
                  <a:pt x="2915674" y="4891980"/>
                </a:cubicBezTo>
                <a:cubicBezTo>
                  <a:pt x="2915674" y="4891980"/>
                  <a:pt x="2915674" y="4891980"/>
                  <a:pt x="2913273" y="4887822"/>
                </a:cubicBezTo>
                <a:cubicBezTo>
                  <a:pt x="2916553" y="4888701"/>
                  <a:pt x="2922235" y="4893739"/>
                  <a:pt x="2928796" y="4895497"/>
                </a:cubicBezTo>
                <a:cubicBezTo>
                  <a:pt x="2922235" y="4893739"/>
                  <a:pt x="2916553" y="4888701"/>
                  <a:pt x="2918954" y="4892860"/>
                </a:cubicBezTo>
                <a:cubicBezTo>
                  <a:pt x="2920476" y="4900299"/>
                  <a:pt x="2928796" y="4895497"/>
                  <a:pt x="2930317" y="4902935"/>
                </a:cubicBezTo>
                <a:cubicBezTo>
                  <a:pt x="2929439" y="4906217"/>
                  <a:pt x="2929439" y="4906217"/>
                  <a:pt x="2929439" y="4906217"/>
                </a:cubicBezTo>
                <a:cubicBezTo>
                  <a:pt x="2929439" y="4906217"/>
                  <a:pt x="2929439" y="4906217"/>
                  <a:pt x="2932718" y="4907095"/>
                </a:cubicBezTo>
                <a:cubicBezTo>
                  <a:pt x="2932718" y="4907095"/>
                  <a:pt x="2932718" y="4907095"/>
                  <a:pt x="2935999" y="4907975"/>
                </a:cubicBezTo>
                <a:cubicBezTo>
                  <a:pt x="2936878" y="4904694"/>
                  <a:pt x="2936878" y="4904694"/>
                  <a:pt x="2936878" y="4904694"/>
                </a:cubicBezTo>
                <a:cubicBezTo>
                  <a:pt x="2939281" y="4908854"/>
                  <a:pt x="2939281" y="4908854"/>
                  <a:pt x="2941680" y="4913011"/>
                </a:cubicBezTo>
                <a:cubicBezTo>
                  <a:pt x="2949121" y="4911491"/>
                  <a:pt x="2954802" y="4916527"/>
                  <a:pt x="2961363" y="4918285"/>
                </a:cubicBezTo>
                <a:cubicBezTo>
                  <a:pt x="2958082" y="4917407"/>
                  <a:pt x="2954802" y="4916527"/>
                  <a:pt x="2954802" y="4916527"/>
                </a:cubicBezTo>
                <a:cubicBezTo>
                  <a:pt x="2967044" y="4923324"/>
                  <a:pt x="2964643" y="4919164"/>
                  <a:pt x="2972726" y="4928362"/>
                </a:cubicBezTo>
                <a:cubicBezTo>
                  <a:pt x="2969445" y="4927484"/>
                  <a:pt x="2968566" y="4930764"/>
                  <a:pt x="2968566" y="4930764"/>
                </a:cubicBezTo>
                <a:cubicBezTo>
                  <a:pt x="2968566" y="4930764"/>
                  <a:pt x="2971848" y="4931642"/>
                  <a:pt x="2971848" y="4931642"/>
                </a:cubicBezTo>
                <a:cubicBezTo>
                  <a:pt x="2970967" y="4934923"/>
                  <a:pt x="2970967" y="4934923"/>
                  <a:pt x="2970967" y="4934923"/>
                </a:cubicBezTo>
                <a:cubicBezTo>
                  <a:pt x="2953045" y="4923088"/>
                  <a:pt x="2967688" y="4934044"/>
                  <a:pt x="2966810" y="4937324"/>
                </a:cubicBezTo>
                <a:cubicBezTo>
                  <a:pt x="2957847" y="4931407"/>
                  <a:pt x="2948885" y="4925491"/>
                  <a:pt x="2939043" y="4922854"/>
                </a:cubicBezTo>
                <a:cubicBezTo>
                  <a:pt x="2939923" y="4919573"/>
                  <a:pt x="2939923" y="4919573"/>
                  <a:pt x="2939923" y="4919573"/>
                </a:cubicBezTo>
                <a:cubicBezTo>
                  <a:pt x="2934243" y="4914534"/>
                  <a:pt x="2930961" y="4913655"/>
                  <a:pt x="2927680" y="4912777"/>
                </a:cubicBezTo>
                <a:cubicBezTo>
                  <a:pt x="2933362" y="4917815"/>
                  <a:pt x="2936642" y="4918694"/>
                  <a:pt x="2935764" y="4921974"/>
                </a:cubicBezTo>
                <a:cubicBezTo>
                  <a:pt x="2926802" y="4916057"/>
                  <a:pt x="2925924" y="4919338"/>
                  <a:pt x="2920241" y="4914300"/>
                </a:cubicBezTo>
                <a:cubicBezTo>
                  <a:pt x="2920241" y="4914300"/>
                  <a:pt x="2916961" y="4913420"/>
                  <a:pt x="2917839" y="4910140"/>
                </a:cubicBezTo>
                <a:cubicBezTo>
                  <a:pt x="2914560" y="4909260"/>
                  <a:pt x="2914560" y="4909260"/>
                  <a:pt x="2914560" y="4909260"/>
                </a:cubicBezTo>
                <a:cubicBezTo>
                  <a:pt x="2911279" y="4908382"/>
                  <a:pt x="2907999" y="4907503"/>
                  <a:pt x="2910401" y="4911663"/>
                </a:cubicBezTo>
                <a:cubicBezTo>
                  <a:pt x="2912801" y="4915821"/>
                  <a:pt x="2912801" y="4915821"/>
                  <a:pt x="2912801" y="4915821"/>
                </a:cubicBezTo>
                <a:cubicBezTo>
                  <a:pt x="2911923" y="4919100"/>
                  <a:pt x="2915203" y="4919981"/>
                  <a:pt x="2918484" y="4920859"/>
                </a:cubicBezTo>
                <a:cubicBezTo>
                  <a:pt x="2921765" y="4921739"/>
                  <a:pt x="2921765" y="4921739"/>
                  <a:pt x="2921765" y="4921739"/>
                </a:cubicBezTo>
                <a:cubicBezTo>
                  <a:pt x="2922643" y="4918458"/>
                  <a:pt x="2922643" y="4918458"/>
                  <a:pt x="2922643" y="4918458"/>
                </a:cubicBezTo>
                <a:cubicBezTo>
                  <a:pt x="2932484" y="4921095"/>
                  <a:pt x="2952809" y="4937090"/>
                  <a:pt x="2965929" y="4940604"/>
                </a:cubicBezTo>
                <a:cubicBezTo>
                  <a:pt x="2968331" y="4944764"/>
                  <a:pt x="2968331" y="4944764"/>
                  <a:pt x="2968331" y="4944764"/>
                </a:cubicBezTo>
                <a:cubicBezTo>
                  <a:pt x="2968331" y="4944764"/>
                  <a:pt x="2968331" y="4944764"/>
                  <a:pt x="2971612" y="4945642"/>
                </a:cubicBezTo>
                <a:cubicBezTo>
                  <a:pt x="2971612" y="4945642"/>
                  <a:pt x="2974892" y="4946522"/>
                  <a:pt x="2974892" y="4946522"/>
                </a:cubicBezTo>
                <a:cubicBezTo>
                  <a:pt x="2981452" y="4948279"/>
                  <a:pt x="2990414" y="4954196"/>
                  <a:pt x="2992815" y="4958356"/>
                </a:cubicBezTo>
                <a:cubicBezTo>
                  <a:pt x="2993695" y="4955076"/>
                  <a:pt x="2993695" y="4955076"/>
                  <a:pt x="2993695" y="4955076"/>
                </a:cubicBezTo>
                <a:cubicBezTo>
                  <a:pt x="2996095" y="4959234"/>
                  <a:pt x="2996095" y="4959234"/>
                  <a:pt x="2996095" y="4959234"/>
                </a:cubicBezTo>
                <a:cubicBezTo>
                  <a:pt x="2996095" y="4959234"/>
                  <a:pt x="2998496" y="4963394"/>
                  <a:pt x="3001778" y="4964274"/>
                </a:cubicBezTo>
                <a:cubicBezTo>
                  <a:pt x="3001778" y="4964274"/>
                  <a:pt x="3005057" y="4965153"/>
                  <a:pt x="3005937" y="4961873"/>
                </a:cubicBezTo>
                <a:cubicBezTo>
                  <a:pt x="3037859" y="4973942"/>
                  <a:pt x="3051624" y="4988177"/>
                  <a:pt x="3075465" y="4991048"/>
                </a:cubicBezTo>
                <a:cubicBezTo>
                  <a:pt x="3074587" y="4994330"/>
                  <a:pt x="3077866" y="4995208"/>
                  <a:pt x="3081147" y="4996088"/>
                </a:cubicBezTo>
                <a:cubicBezTo>
                  <a:pt x="3081147" y="4996088"/>
                  <a:pt x="3084428" y="4996967"/>
                  <a:pt x="3084428" y="4996967"/>
                </a:cubicBezTo>
                <a:cubicBezTo>
                  <a:pt x="3085306" y="4993685"/>
                  <a:pt x="3085306" y="4993685"/>
                  <a:pt x="3085306" y="4993685"/>
                </a:cubicBezTo>
                <a:cubicBezTo>
                  <a:pt x="3086829" y="5001126"/>
                  <a:pt x="3096669" y="5003762"/>
                  <a:pt x="3103230" y="5005520"/>
                </a:cubicBezTo>
                <a:cubicBezTo>
                  <a:pt x="3103230" y="5005520"/>
                  <a:pt x="3106511" y="5006399"/>
                  <a:pt x="3106511" y="5006399"/>
                </a:cubicBezTo>
                <a:cubicBezTo>
                  <a:pt x="3108911" y="5010558"/>
                  <a:pt x="3108911" y="5010558"/>
                  <a:pt x="3113070" y="5008157"/>
                </a:cubicBezTo>
                <a:cubicBezTo>
                  <a:pt x="3116351" y="5009036"/>
                  <a:pt x="3116351" y="5009036"/>
                  <a:pt x="3116351" y="5009036"/>
                </a:cubicBezTo>
                <a:cubicBezTo>
                  <a:pt x="3116351" y="5009036"/>
                  <a:pt x="3115473" y="5012317"/>
                  <a:pt x="3118751" y="5013195"/>
                </a:cubicBezTo>
                <a:cubicBezTo>
                  <a:pt x="3118751" y="5013195"/>
                  <a:pt x="3118751" y="5013195"/>
                  <a:pt x="3122032" y="5014073"/>
                </a:cubicBezTo>
                <a:cubicBezTo>
                  <a:pt x="3129472" y="5012551"/>
                  <a:pt x="3139956" y="5025909"/>
                  <a:pt x="3141713" y="5019348"/>
                </a:cubicBezTo>
                <a:cubicBezTo>
                  <a:pt x="3141713" y="5019348"/>
                  <a:pt x="3141713" y="5019348"/>
                  <a:pt x="3144995" y="5020227"/>
                </a:cubicBezTo>
                <a:cubicBezTo>
                  <a:pt x="3148274" y="5021105"/>
                  <a:pt x="3151555" y="5021985"/>
                  <a:pt x="3151555" y="5021985"/>
                </a:cubicBezTo>
                <a:cubicBezTo>
                  <a:pt x="3151555" y="5021985"/>
                  <a:pt x="3154835" y="5022864"/>
                  <a:pt x="3154835" y="5022864"/>
                </a:cubicBezTo>
                <a:cubicBezTo>
                  <a:pt x="3156358" y="5030304"/>
                  <a:pt x="3171237" y="5027258"/>
                  <a:pt x="3177797" y="5029016"/>
                </a:cubicBezTo>
                <a:cubicBezTo>
                  <a:pt x="3187638" y="5031653"/>
                  <a:pt x="3179319" y="5036456"/>
                  <a:pt x="3189161" y="5039093"/>
                </a:cubicBezTo>
                <a:cubicBezTo>
                  <a:pt x="3189161" y="5039093"/>
                  <a:pt x="3192440" y="5039972"/>
                  <a:pt x="3191561" y="5043251"/>
                </a:cubicBezTo>
                <a:cubicBezTo>
                  <a:pt x="3191561" y="5043251"/>
                  <a:pt x="3194841" y="5044131"/>
                  <a:pt x="3194841" y="5044131"/>
                </a:cubicBezTo>
                <a:cubicBezTo>
                  <a:pt x="3198123" y="5045010"/>
                  <a:pt x="3198123" y="5045010"/>
                  <a:pt x="3195720" y="5040850"/>
                </a:cubicBezTo>
                <a:cubicBezTo>
                  <a:pt x="3195720" y="5040850"/>
                  <a:pt x="3195720" y="5040850"/>
                  <a:pt x="3192440" y="5039972"/>
                </a:cubicBezTo>
                <a:cubicBezTo>
                  <a:pt x="3199880" y="5038449"/>
                  <a:pt x="3205562" y="5043487"/>
                  <a:pt x="3206440" y="5040207"/>
                </a:cubicBezTo>
                <a:cubicBezTo>
                  <a:pt x="3215401" y="5046124"/>
                  <a:pt x="3205562" y="5043487"/>
                  <a:pt x="3204682" y="5046768"/>
                </a:cubicBezTo>
                <a:lnTo>
                  <a:pt x="3200777" y="5049024"/>
                </a:lnTo>
                <a:lnTo>
                  <a:pt x="3182802" y="5042937"/>
                </a:lnTo>
                <a:cubicBezTo>
                  <a:pt x="3164319" y="5037490"/>
                  <a:pt x="3152140" y="5036205"/>
                  <a:pt x="3134918" y="5031590"/>
                </a:cubicBezTo>
                <a:cubicBezTo>
                  <a:pt x="3134918" y="5031590"/>
                  <a:pt x="3135797" y="5028310"/>
                  <a:pt x="3132517" y="5027430"/>
                </a:cubicBezTo>
                <a:cubicBezTo>
                  <a:pt x="3132517" y="5027430"/>
                  <a:pt x="3129237" y="5026552"/>
                  <a:pt x="3129237" y="5026552"/>
                </a:cubicBezTo>
                <a:cubicBezTo>
                  <a:pt x="3119395" y="5023915"/>
                  <a:pt x="3116116" y="5023036"/>
                  <a:pt x="3111956" y="5025438"/>
                </a:cubicBezTo>
                <a:cubicBezTo>
                  <a:pt x="3125078" y="5028953"/>
                  <a:pt x="3125078" y="5028953"/>
                  <a:pt x="3125078" y="5028953"/>
                </a:cubicBezTo>
                <a:cubicBezTo>
                  <a:pt x="3125078" y="5028953"/>
                  <a:pt x="3121797" y="5028075"/>
                  <a:pt x="3120918" y="5031354"/>
                </a:cubicBezTo>
                <a:cubicBezTo>
                  <a:pt x="3120918" y="5031354"/>
                  <a:pt x="3124199" y="5032234"/>
                  <a:pt x="3124199" y="5032234"/>
                </a:cubicBezTo>
                <a:cubicBezTo>
                  <a:pt x="3127479" y="5033113"/>
                  <a:pt x="3127479" y="5033113"/>
                  <a:pt x="3127479" y="5033113"/>
                </a:cubicBezTo>
                <a:cubicBezTo>
                  <a:pt x="3130758" y="5033991"/>
                  <a:pt x="3130758" y="5033991"/>
                  <a:pt x="3130758" y="5033991"/>
                </a:cubicBezTo>
                <a:cubicBezTo>
                  <a:pt x="3135561" y="5042309"/>
                  <a:pt x="3137083" y="5049750"/>
                  <a:pt x="3159167" y="5059182"/>
                </a:cubicBezTo>
                <a:cubicBezTo>
                  <a:pt x="3172053" y="5076698"/>
                  <a:pt x="3202217" y="5095329"/>
                  <a:pt x="3223421" y="5108042"/>
                </a:cubicBezTo>
                <a:cubicBezTo>
                  <a:pt x="3226702" y="5108920"/>
                  <a:pt x="3225824" y="5112200"/>
                  <a:pt x="3225824" y="5112200"/>
                </a:cubicBezTo>
                <a:cubicBezTo>
                  <a:pt x="3225824" y="5112200"/>
                  <a:pt x="3224945" y="5115481"/>
                  <a:pt x="3228223" y="5116360"/>
                </a:cubicBezTo>
                <a:cubicBezTo>
                  <a:pt x="3228223" y="5116360"/>
                  <a:pt x="3224945" y="5115481"/>
                  <a:pt x="3224065" y="5118761"/>
                </a:cubicBezTo>
                <a:cubicBezTo>
                  <a:pt x="3230626" y="5120519"/>
                  <a:pt x="3233907" y="5121398"/>
                  <a:pt x="3233907" y="5121398"/>
                </a:cubicBezTo>
                <a:cubicBezTo>
                  <a:pt x="3251830" y="5133233"/>
                  <a:pt x="3277193" y="5143544"/>
                  <a:pt x="3292714" y="5151219"/>
                </a:cubicBezTo>
                <a:cubicBezTo>
                  <a:pt x="3295117" y="5155379"/>
                  <a:pt x="3288556" y="5153620"/>
                  <a:pt x="3285275" y="5152742"/>
                </a:cubicBezTo>
                <a:cubicBezTo>
                  <a:pt x="3294237" y="5158659"/>
                  <a:pt x="3331842" y="5175767"/>
                  <a:pt x="3319365" y="5182971"/>
                </a:cubicBezTo>
                <a:cubicBezTo>
                  <a:pt x="3312805" y="5181213"/>
                  <a:pt x="3312805" y="5181213"/>
                  <a:pt x="3312805" y="5181213"/>
                </a:cubicBezTo>
                <a:cubicBezTo>
                  <a:pt x="3309524" y="5180334"/>
                  <a:pt x="3309524" y="5180334"/>
                  <a:pt x="3309524" y="5180334"/>
                </a:cubicBezTo>
                <a:cubicBezTo>
                  <a:pt x="3309524" y="5180334"/>
                  <a:pt x="3308645" y="5183614"/>
                  <a:pt x="3311927" y="5184492"/>
                </a:cubicBezTo>
                <a:cubicBezTo>
                  <a:pt x="3318486" y="5186251"/>
                  <a:pt x="3318486" y="5186251"/>
                  <a:pt x="3318486" y="5186251"/>
                </a:cubicBezTo>
                <a:cubicBezTo>
                  <a:pt x="3304486" y="5186015"/>
                  <a:pt x="3285683" y="5177461"/>
                  <a:pt x="3266002" y="5172187"/>
                </a:cubicBezTo>
                <a:cubicBezTo>
                  <a:pt x="3245205" y="5184194"/>
                  <a:pt x="3297454" y="5212257"/>
                  <a:pt x="3342499" y="5227844"/>
                </a:cubicBezTo>
                <a:cubicBezTo>
                  <a:pt x="3344900" y="5232004"/>
                  <a:pt x="3340742" y="5234405"/>
                  <a:pt x="3348824" y="5243600"/>
                </a:cubicBezTo>
                <a:cubicBezTo>
                  <a:pt x="3339862" y="5237684"/>
                  <a:pt x="3338984" y="5240964"/>
                  <a:pt x="3338105" y="5244245"/>
                </a:cubicBezTo>
                <a:cubicBezTo>
                  <a:pt x="3311863" y="5237212"/>
                  <a:pt x="3286500" y="5226901"/>
                  <a:pt x="3260257" y="5219869"/>
                </a:cubicBezTo>
                <a:cubicBezTo>
                  <a:pt x="3243856" y="5215475"/>
                  <a:pt x="3258499" y="5226430"/>
                  <a:pt x="3243621" y="5229475"/>
                </a:cubicBezTo>
                <a:cubicBezTo>
                  <a:pt x="3228099" y="5221800"/>
                  <a:pt x="3220658" y="5223323"/>
                  <a:pt x="3201857" y="5214769"/>
                </a:cubicBezTo>
                <a:cubicBezTo>
                  <a:pt x="3200977" y="5218050"/>
                  <a:pt x="3206659" y="5223087"/>
                  <a:pt x="3219780" y="5226604"/>
                </a:cubicBezTo>
                <a:cubicBezTo>
                  <a:pt x="3213219" y="5224845"/>
                  <a:pt x="3205781" y="5226368"/>
                  <a:pt x="3193538" y="5219573"/>
                </a:cubicBezTo>
                <a:cubicBezTo>
                  <a:pt x="3199219" y="5224609"/>
                  <a:pt x="3195061" y="5227011"/>
                  <a:pt x="3204023" y="5232929"/>
                </a:cubicBezTo>
                <a:cubicBezTo>
                  <a:pt x="3150016" y="5211425"/>
                  <a:pt x="3096009" y="5189924"/>
                  <a:pt x="3042882" y="5165139"/>
                </a:cubicBezTo>
                <a:cubicBezTo>
                  <a:pt x="3036320" y="5163382"/>
                  <a:pt x="3029761" y="5161624"/>
                  <a:pt x="3027359" y="5157464"/>
                </a:cubicBezTo>
                <a:cubicBezTo>
                  <a:pt x="2396387" y="4861828"/>
                  <a:pt x="1977317" y="4260841"/>
                  <a:pt x="1894782" y="3584788"/>
                </a:cubicBezTo>
                <a:cubicBezTo>
                  <a:pt x="1894782" y="3584788"/>
                  <a:pt x="1894782" y="3584788"/>
                  <a:pt x="1895662" y="3581506"/>
                </a:cubicBezTo>
                <a:cubicBezTo>
                  <a:pt x="1895662" y="3581506"/>
                  <a:pt x="1896540" y="3578226"/>
                  <a:pt x="1896540" y="3578226"/>
                </a:cubicBezTo>
                <a:cubicBezTo>
                  <a:pt x="1898061" y="3585666"/>
                  <a:pt x="1902221" y="3583265"/>
                  <a:pt x="1900698" y="3575825"/>
                </a:cubicBezTo>
                <a:cubicBezTo>
                  <a:pt x="1902221" y="3583265"/>
                  <a:pt x="1902221" y="3583265"/>
                  <a:pt x="1902221" y="3583265"/>
                </a:cubicBezTo>
                <a:cubicBezTo>
                  <a:pt x="1904622" y="3587425"/>
                  <a:pt x="1904622" y="3587425"/>
                  <a:pt x="1908782" y="3585022"/>
                </a:cubicBezTo>
                <a:cubicBezTo>
                  <a:pt x="1908782" y="3585022"/>
                  <a:pt x="1909661" y="3581742"/>
                  <a:pt x="1907259" y="3577584"/>
                </a:cubicBezTo>
                <a:cubicBezTo>
                  <a:pt x="1904858" y="3573425"/>
                  <a:pt x="1904858" y="3573425"/>
                  <a:pt x="1904858" y="3573425"/>
                </a:cubicBezTo>
                <a:cubicBezTo>
                  <a:pt x="1905737" y="3570143"/>
                  <a:pt x="1905737" y="3570143"/>
                  <a:pt x="1905737" y="3570143"/>
                </a:cubicBezTo>
                <a:cubicBezTo>
                  <a:pt x="1912298" y="3571902"/>
                  <a:pt x="1913176" y="3568620"/>
                  <a:pt x="1911655" y="3561181"/>
                </a:cubicBezTo>
                <a:cubicBezTo>
                  <a:pt x="1906851" y="3552863"/>
                  <a:pt x="1908374" y="3560303"/>
                  <a:pt x="1902693" y="3555264"/>
                </a:cubicBezTo>
                <a:cubicBezTo>
                  <a:pt x="1904214" y="3562704"/>
                  <a:pt x="1904214" y="3562704"/>
                  <a:pt x="1904214" y="3562704"/>
                </a:cubicBezTo>
                <a:cubicBezTo>
                  <a:pt x="1901813" y="3558544"/>
                  <a:pt x="1902693" y="3555264"/>
                  <a:pt x="1898533" y="3557666"/>
                </a:cubicBezTo>
                <a:cubicBezTo>
                  <a:pt x="1897653" y="3560947"/>
                  <a:pt x="1896775" y="3564227"/>
                  <a:pt x="1899176" y="3568386"/>
                </a:cubicBezTo>
                <a:cubicBezTo>
                  <a:pt x="1901577" y="3572544"/>
                  <a:pt x="1901577" y="3572544"/>
                  <a:pt x="1901577" y="3572544"/>
                </a:cubicBezTo>
                <a:cubicBezTo>
                  <a:pt x="1898298" y="3571666"/>
                  <a:pt x="1899176" y="3568386"/>
                  <a:pt x="1895896" y="3567506"/>
                </a:cubicBezTo>
                <a:cubicBezTo>
                  <a:pt x="1896775" y="3564227"/>
                  <a:pt x="1896775" y="3564227"/>
                  <a:pt x="1896775" y="3564227"/>
                </a:cubicBezTo>
                <a:cubicBezTo>
                  <a:pt x="1894373" y="3560067"/>
                  <a:pt x="1894373" y="3560067"/>
                  <a:pt x="1894373" y="3560067"/>
                </a:cubicBezTo>
                <a:cubicBezTo>
                  <a:pt x="1891094" y="3559188"/>
                  <a:pt x="1891094" y="3559188"/>
                  <a:pt x="1891094" y="3559188"/>
                </a:cubicBezTo>
                <a:cubicBezTo>
                  <a:pt x="1884597" y="3504711"/>
                  <a:pt x="1882259" y="3447831"/>
                  <a:pt x="1879920" y="3390951"/>
                </a:cubicBezTo>
                <a:cubicBezTo>
                  <a:pt x="1883200" y="3391830"/>
                  <a:pt x="1887359" y="3389429"/>
                  <a:pt x="1885837" y="3381989"/>
                </a:cubicBezTo>
                <a:cubicBezTo>
                  <a:pt x="1882557" y="3381111"/>
                  <a:pt x="1882557" y="3381111"/>
                  <a:pt x="1882557" y="3381111"/>
                </a:cubicBezTo>
                <a:cubicBezTo>
                  <a:pt x="1878180" y="3200631"/>
                  <a:pt x="1900280" y="3013184"/>
                  <a:pt x="1949501" y="2829488"/>
                </a:cubicBezTo>
                <a:cubicBezTo>
                  <a:pt x="2065523" y="2396490"/>
                  <a:pt x="2313805" y="2034089"/>
                  <a:pt x="2643562" y="1774383"/>
                </a:cubicBezTo>
                <a:cubicBezTo>
                  <a:pt x="2638523" y="1780064"/>
                  <a:pt x="2637645" y="1783344"/>
                  <a:pt x="2640925" y="1784224"/>
                </a:cubicBezTo>
                <a:cubicBezTo>
                  <a:pt x="2669161" y="1770694"/>
                  <a:pt x="2664357" y="1762376"/>
                  <a:pt x="2686913" y="1743809"/>
                </a:cubicBezTo>
                <a:cubicBezTo>
                  <a:pt x="2686913" y="1743809"/>
                  <a:pt x="2683632" y="1742931"/>
                  <a:pt x="2683632" y="1742931"/>
                </a:cubicBezTo>
                <a:cubicBezTo>
                  <a:pt x="2705305" y="1727642"/>
                  <a:pt x="2722823" y="1714756"/>
                  <a:pt x="2744497" y="1699471"/>
                </a:cubicBezTo>
                <a:cubicBezTo>
                  <a:pt x="2751936" y="1697948"/>
                  <a:pt x="2777770" y="1680260"/>
                  <a:pt x="2782809" y="1674577"/>
                </a:cubicBezTo>
                <a:cubicBezTo>
                  <a:pt x="2786090" y="1675456"/>
                  <a:pt x="2786969" y="1672176"/>
                  <a:pt x="2786969" y="1672176"/>
                </a:cubicBezTo>
                <a:cubicBezTo>
                  <a:pt x="2791128" y="1669775"/>
                  <a:pt x="2791128" y="1669775"/>
                  <a:pt x="2787847" y="1668896"/>
                </a:cubicBezTo>
                <a:cubicBezTo>
                  <a:pt x="2791128" y="1669775"/>
                  <a:pt x="2792007" y="1666495"/>
                  <a:pt x="2795287" y="1667374"/>
                </a:cubicBezTo>
                <a:cubicBezTo>
                  <a:pt x="2800324" y="1661693"/>
                  <a:pt x="2808643" y="1656889"/>
                  <a:pt x="2812803" y="1654488"/>
                </a:cubicBezTo>
                <a:cubicBezTo>
                  <a:pt x="2830319" y="1641602"/>
                  <a:pt x="2850235" y="1632876"/>
                  <a:pt x="2867751" y="1619990"/>
                </a:cubicBezTo>
                <a:cubicBezTo>
                  <a:pt x="2876070" y="1615187"/>
                  <a:pt x="2884388" y="1610385"/>
                  <a:pt x="2892707" y="1605583"/>
                </a:cubicBezTo>
                <a:cubicBezTo>
                  <a:pt x="2909345" y="1595977"/>
                  <a:pt x="2929260" y="1587250"/>
                  <a:pt x="2945898" y="1577646"/>
                </a:cubicBezTo>
                <a:cubicBezTo>
                  <a:pt x="2945898" y="1577646"/>
                  <a:pt x="2945019" y="1580925"/>
                  <a:pt x="2945019" y="1580925"/>
                </a:cubicBezTo>
                <a:cubicBezTo>
                  <a:pt x="2949179" y="1578524"/>
                  <a:pt x="2950057" y="1575243"/>
                  <a:pt x="2954215" y="1572842"/>
                </a:cubicBezTo>
                <a:cubicBezTo>
                  <a:pt x="3029843" y="1533338"/>
                  <a:pt x="3107651" y="1498813"/>
                  <a:pt x="3187642" y="1469266"/>
                </a:cubicBezTo>
                <a:lnTo>
                  <a:pt x="3206518" y="1462968"/>
                </a:lnTo>
                <a:lnTo>
                  <a:pt x="3279061" y="1433119"/>
                </a:lnTo>
                <a:lnTo>
                  <a:pt x="3268731" y="1435621"/>
                </a:lnTo>
                <a:lnTo>
                  <a:pt x="3291288" y="1428088"/>
                </a:lnTo>
                <a:lnTo>
                  <a:pt x="3299007" y="1424913"/>
                </a:lnTo>
                <a:lnTo>
                  <a:pt x="3312724" y="1415766"/>
                </a:lnTo>
                <a:cubicBezTo>
                  <a:pt x="3298724" y="1415532"/>
                  <a:pt x="3275527" y="1423378"/>
                  <a:pt x="3256489" y="1428825"/>
                </a:cubicBezTo>
                <a:cubicBezTo>
                  <a:pt x="3236572" y="1437551"/>
                  <a:pt x="3220815" y="1443875"/>
                  <a:pt x="3219056" y="1450437"/>
                </a:cubicBezTo>
                <a:cubicBezTo>
                  <a:pt x="3233935" y="1447393"/>
                  <a:pt x="3249693" y="1441068"/>
                  <a:pt x="3264571" y="1438022"/>
                </a:cubicBezTo>
                <a:cubicBezTo>
                  <a:pt x="3226495" y="1448914"/>
                  <a:pt x="3187540" y="1463087"/>
                  <a:pt x="3145305" y="1476381"/>
                </a:cubicBezTo>
                <a:cubicBezTo>
                  <a:pt x="3132183" y="1472865"/>
                  <a:pt x="3100669" y="1485515"/>
                  <a:pt x="3078993" y="1500802"/>
                </a:cubicBezTo>
                <a:cubicBezTo>
                  <a:pt x="3063234" y="1507127"/>
                  <a:pt x="3043317" y="1515853"/>
                  <a:pt x="3032598" y="1516496"/>
                </a:cubicBezTo>
                <a:cubicBezTo>
                  <a:pt x="3030840" y="1523057"/>
                  <a:pt x="3019241" y="1526981"/>
                  <a:pt x="3010922" y="1531783"/>
                </a:cubicBezTo>
                <a:cubicBezTo>
                  <a:pt x="2397416" y="1813901"/>
                  <a:pt x="1938644" y="2397651"/>
                  <a:pt x="1851594" y="3116159"/>
                </a:cubicBezTo>
                <a:cubicBezTo>
                  <a:pt x="1816245" y="3405532"/>
                  <a:pt x="1842815" y="3686884"/>
                  <a:pt x="1924097" y="3947739"/>
                </a:cubicBezTo>
                <a:cubicBezTo>
                  <a:pt x="2106925" y="4538160"/>
                  <a:pt x="2556758" y="5024337"/>
                  <a:pt x="3149544" y="5239426"/>
                </a:cubicBezTo>
                <a:cubicBezTo>
                  <a:pt x="3191309" y="5254132"/>
                  <a:pt x="3229793" y="5267959"/>
                  <a:pt x="3272436" y="5279386"/>
                </a:cubicBezTo>
                <a:cubicBezTo>
                  <a:pt x="3272436" y="5279386"/>
                  <a:pt x="3271557" y="5282667"/>
                  <a:pt x="3274837" y="5283546"/>
                </a:cubicBezTo>
                <a:cubicBezTo>
                  <a:pt x="3284679" y="5286183"/>
                  <a:pt x="3284679" y="5286183"/>
                  <a:pt x="3284679" y="5286183"/>
                </a:cubicBezTo>
                <a:cubicBezTo>
                  <a:pt x="3284679" y="5286183"/>
                  <a:pt x="3287958" y="5287061"/>
                  <a:pt x="3288837" y="5283781"/>
                </a:cubicBezTo>
                <a:lnTo>
                  <a:pt x="3380685" y="5308392"/>
                </a:lnTo>
                <a:cubicBezTo>
                  <a:pt x="3453730" y="5324447"/>
                  <a:pt x="3524373" y="5336344"/>
                  <a:pt x="3599176" y="5345842"/>
                </a:cubicBezTo>
                <a:cubicBezTo>
                  <a:pt x="3840865" y="5375442"/>
                  <a:pt x="4079979" y="5362166"/>
                  <a:pt x="4305801" y="5306654"/>
                </a:cubicBezTo>
                <a:cubicBezTo>
                  <a:pt x="4432271" y="5280773"/>
                  <a:pt x="4559857" y="5237611"/>
                  <a:pt x="4682641" y="5186132"/>
                </a:cubicBezTo>
                <a:cubicBezTo>
                  <a:pt x="4678481" y="5188533"/>
                  <a:pt x="4678481" y="5188533"/>
                  <a:pt x="4677601" y="5191813"/>
                </a:cubicBezTo>
                <a:cubicBezTo>
                  <a:pt x="4683401" y="5189852"/>
                  <a:pt x="4692320" y="5186089"/>
                  <a:pt x="4702279" y="5181726"/>
                </a:cubicBezTo>
                <a:lnTo>
                  <a:pt x="4723534" y="5172314"/>
                </a:lnTo>
                <a:lnTo>
                  <a:pt x="4723534" y="5924505"/>
                </a:lnTo>
                <a:lnTo>
                  <a:pt x="4685383" y="5937051"/>
                </a:lnTo>
                <a:cubicBezTo>
                  <a:pt x="4627991" y="5954197"/>
                  <a:pt x="4571271" y="5968757"/>
                  <a:pt x="4514510" y="5980274"/>
                </a:cubicBezTo>
                <a:lnTo>
                  <a:pt x="4434660" y="5991919"/>
                </a:lnTo>
                <a:lnTo>
                  <a:pt x="4450453" y="5989074"/>
                </a:lnTo>
                <a:cubicBezTo>
                  <a:pt x="4468429" y="5984623"/>
                  <a:pt x="4484527" y="5979963"/>
                  <a:pt x="4493869" y="5977967"/>
                </a:cubicBezTo>
                <a:cubicBezTo>
                  <a:pt x="4493869" y="5977967"/>
                  <a:pt x="4498541" y="5976969"/>
                  <a:pt x="4498541" y="5976969"/>
                </a:cubicBezTo>
                <a:cubicBezTo>
                  <a:pt x="4549921" y="5965993"/>
                  <a:pt x="4587289" y="5958008"/>
                  <a:pt x="4637673" y="5942359"/>
                </a:cubicBezTo>
                <a:cubicBezTo>
                  <a:pt x="4642343" y="5941362"/>
                  <a:pt x="4642343" y="5941362"/>
                  <a:pt x="4642343" y="5941362"/>
                </a:cubicBezTo>
                <a:cubicBezTo>
                  <a:pt x="4647017" y="5940363"/>
                  <a:pt x="4647017" y="5940363"/>
                  <a:pt x="4646017" y="5935692"/>
                </a:cubicBezTo>
                <a:cubicBezTo>
                  <a:pt x="4641346" y="5936690"/>
                  <a:pt x="4636675" y="5937688"/>
                  <a:pt x="4636675" y="5937688"/>
                </a:cubicBezTo>
                <a:cubicBezTo>
                  <a:pt x="4637673" y="5942359"/>
                  <a:pt x="4637673" y="5942359"/>
                  <a:pt x="4637673" y="5942359"/>
                </a:cubicBezTo>
                <a:cubicBezTo>
                  <a:pt x="4581622" y="5954334"/>
                  <a:pt x="4548924" y="5961320"/>
                  <a:pt x="4497543" y="5972298"/>
                </a:cubicBezTo>
                <a:cubicBezTo>
                  <a:pt x="4501215" y="5966629"/>
                  <a:pt x="4496545" y="5967627"/>
                  <a:pt x="4490875" y="5963954"/>
                </a:cubicBezTo>
                <a:cubicBezTo>
                  <a:pt x="4486203" y="5964951"/>
                  <a:pt x="4486203" y="5964951"/>
                  <a:pt x="4486203" y="5964951"/>
                </a:cubicBezTo>
                <a:cubicBezTo>
                  <a:pt x="4487203" y="5969623"/>
                  <a:pt x="4487203" y="5969623"/>
                  <a:pt x="4487203" y="5969623"/>
                </a:cubicBezTo>
                <a:cubicBezTo>
                  <a:pt x="4446161" y="5983274"/>
                  <a:pt x="4400129" y="5973572"/>
                  <a:pt x="4389111" y="5990578"/>
                </a:cubicBezTo>
                <a:cubicBezTo>
                  <a:pt x="4390107" y="5995251"/>
                  <a:pt x="4390107" y="5995251"/>
                  <a:pt x="4390107" y="5995251"/>
                </a:cubicBezTo>
                <a:cubicBezTo>
                  <a:pt x="4384439" y="5991577"/>
                  <a:pt x="4375097" y="5993573"/>
                  <a:pt x="4370427" y="5994571"/>
                </a:cubicBezTo>
                <a:cubicBezTo>
                  <a:pt x="4365755" y="5995569"/>
                  <a:pt x="4361085" y="5996567"/>
                  <a:pt x="4361085" y="5996567"/>
                </a:cubicBezTo>
                <a:cubicBezTo>
                  <a:pt x="4360087" y="5991897"/>
                  <a:pt x="4358091" y="5982554"/>
                  <a:pt x="4361763" y="5976885"/>
                </a:cubicBezTo>
                <a:cubicBezTo>
                  <a:pt x="4366434" y="5975888"/>
                  <a:pt x="4375777" y="5973892"/>
                  <a:pt x="4380447" y="5972893"/>
                </a:cubicBezTo>
                <a:cubicBezTo>
                  <a:pt x="4389789" y="5970899"/>
                  <a:pt x="4400129" y="5973572"/>
                  <a:pt x="4408475" y="5966906"/>
                </a:cubicBezTo>
                <a:cubicBezTo>
                  <a:pt x="4408475" y="5966906"/>
                  <a:pt x="4413145" y="5965908"/>
                  <a:pt x="4413145" y="5965908"/>
                </a:cubicBezTo>
                <a:cubicBezTo>
                  <a:pt x="4413145" y="5965908"/>
                  <a:pt x="4413145" y="5965908"/>
                  <a:pt x="4417816" y="5964910"/>
                </a:cubicBezTo>
                <a:cubicBezTo>
                  <a:pt x="4422487" y="5963913"/>
                  <a:pt x="4422487" y="5963913"/>
                  <a:pt x="4427159" y="5962914"/>
                </a:cubicBezTo>
                <a:cubicBezTo>
                  <a:pt x="4431829" y="5961917"/>
                  <a:pt x="4431829" y="5961917"/>
                  <a:pt x="4431829" y="5961917"/>
                </a:cubicBezTo>
                <a:cubicBezTo>
                  <a:pt x="4431829" y="5961917"/>
                  <a:pt x="4430831" y="5957245"/>
                  <a:pt x="4426161" y="5958243"/>
                </a:cubicBezTo>
                <a:cubicBezTo>
                  <a:pt x="4421489" y="5959242"/>
                  <a:pt x="4416819" y="5960239"/>
                  <a:pt x="4416819" y="5960239"/>
                </a:cubicBezTo>
                <a:cubicBezTo>
                  <a:pt x="4412147" y="5961238"/>
                  <a:pt x="4412147" y="5961238"/>
                  <a:pt x="4412147" y="5961238"/>
                </a:cubicBezTo>
                <a:cubicBezTo>
                  <a:pt x="4415820" y="5955568"/>
                  <a:pt x="4411149" y="5956566"/>
                  <a:pt x="4411149" y="5956566"/>
                </a:cubicBezTo>
                <a:cubicBezTo>
                  <a:pt x="4406479" y="5957564"/>
                  <a:pt x="4406479" y="5957564"/>
                  <a:pt x="4406479" y="5957564"/>
                </a:cubicBezTo>
                <a:cubicBezTo>
                  <a:pt x="4406479" y="5957564"/>
                  <a:pt x="4401807" y="5958561"/>
                  <a:pt x="4401807" y="5958561"/>
                </a:cubicBezTo>
                <a:cubicBezTo>
                  <a:pt x="4402805" y="5963232"/>
                  <a:pt x="4402805" y="5963232"/>
                  <a:pt x="4402805" y="5963232"/>
                </a:cubicBezTo>
                <a:cubicBezTo>
                  <a:pt x="4399132" y="5968902"/>
                  <a:pt x="4388792" y="5966227"/>
                  <a:pt x="4379449" y="5968223"/>
                </a:cubicBezTo>
                <a:cubicBezTo>
                  <a:pt x="4374779" y="5969221"/>
                  <a:pt x="4370107" y="5970218"/>
                  <a:pt x="4360765" y="5972214"/>
                </a:cubicBezTo>
                <a:cubicBezTo>
                  <a:pt x="4332741" y="5978202"/>
                  <a:pt x="4332741" y="5978202"/>
                  <a:pt x="4332741" y="5978202"/>
                </a:cubicBezTo>
                <a:cubicBezTo>
                  <a:pt x="4327071" y="5974530"/>
                  <a:pt x="4328067" y="5979200"/>
                  <a:pt x="4328067" y="5979200"/>
                </a:cubicBezTo>
                <a:cubicBezTo>
                  <a:pt x="4328067" y="5979200"/>
                  <a:pt x="4329067" y="5983871"/>
                  <a:pt x="4333738" y="5982874"/>
                </a:cubicBezTo>
                <a:cubicBezTo>
                  <a:pt x="4352421" y="5978882"/>
                  <a:pt x="4352421" y="5978882"/>
                  <a:pt x="4352421" y="5978882"/>
                </a:cubicBezTo>
                <a:cubicBezTo>
                  <a:pt x="4348747" y="5984549"/>
                  <a:pt x="4346073" y="5994892"/>
                  <a:pt x="4347071" y="5999562"/>
                </a:cubicBezTo>
                <a:cubicBezTo>
                  <a:pt x="4342400" y="6000559"/>
                  <a:pt x="4337729" y="6001556"/>
                  <a:pt x="4337729" y="6001556"/>
                </a:cubicBezTo>
                <a:cubicBezTo>
                  <a:pt x="4333057" y="6002555"/>
                  <a:pt x="4333057" y="6002555"/>
                  <a:pt x="4333057" y="6002555"/>
                </a:cubicBezTo>
                <a:cubicBezTo>
                  <a:pt x="4336731" y="5996886"/>
                  <a:pt x="4336731" y="5996886"/>
                  <a:pt x="4336731" y="5996886"/>
                </a:cubicBezTo>
                <a:cubicBezTo>
                  <a:pt x="4336731" y="5996886"/>
                  <a:pt x="4332060" y="5997884"/>
                  <a:pt x="4331061" y="5993214"/>
                </a:cubicBezTo>
                <a:cubicBezTo>
                  <a:pt x="4326391" y="5994211"/>
                  <a:pt x="4327390" y="5998882"/>
                  <a:pt x="4322719" y="5999880"/>
                </a:cubicBezTo>
                <a:cubicBezTo>
                  <a:pt x="4322719" y="5999880"/>
                  <a:pt x="4318046" y="6000879"/>
                  <a:pt x="4318046" y="6000879"/>
                </a:cubicBezTo>
                <a:cubicBezTo>
                  <a:pt x="4313376" y="6001876"/>
                  <a:pt x="4307707" y="5998202"/>
                  <a:pt x="4298365" y="6000199"/>
                </a:cubicBezTo>
                <a:cubicBezTo>
                  <a:pt x="4279681" y="6004190"/>
                  <a:pt x="4302039" y="5994529"/>
                  <a:pt x="4287027" y="5992853"/>
                </a:cubicBezTo>
                <a:cubicBezTo>
                  <a:pt x="4279681" y="6004190"/>
                  <a:pt x="4263672" y="5997842"/>
                  <a:pt x="4253332" y="5995167"/>
                </a:cubicBezTo>
                <a:cubicBezTo>
                  <a:pt x="4254329" y="5999839"/>
                  <a:pt x="4255329" y="6004508"/>
                  <a:pt x="4250657" y="6005506"/>
                </a:cubicBezTo>
                <a:cubicBezTo>
                  <a:pt x="4249659" y="6000836"/>
                  <a:pt x="4248661" y="5996165"/>
                  <a:pt x="4243989" y="5997163"/>
                </a:cubicBezTo>
                <a:cubicBezTo>
                  <a:pt x="4240317" y="6002832"/>
                  <a:pt x="4226303" y="6005825"/>
                  <a:pt x="4216961" y="6007822"/>
                </a:cubicBezTo>
                <a:cubicBezTo>
                  <a:pt x="4219637" y="5997482"/>
                  <a:pt x="4186939" y="6004467"/>
                  <a:pt x="4183267" y="6010136"/>
                </a:cubicBezTo>
                <a:cubicBezTo>
                  <a:pt x="4178595" y="6011135"/>
                  <a:pt x="4178595" y="6011135"/>
                  <a:pt x="4178595" y="6011135"/>
                </a:cubicBezTo>
                <a:cubicBezTo>
                  <a:pt x="4164583" y="6014128"/>
                  <a:pt x="4176599" y="6001792"/>
                  <a:pt x="4162587" y="6004786"/>
                </a:cubicBezTo>
                <a:cubicBezTo>
                  <a:pt x="4154243" y="6011453"/>
                  <a:pt x="4150570" y="6017122"/>
                  <a:pt x="4126216" y="6017440"/>
                </a:cubicBezTo>
                <a:cubicBezTo>
                  <a:pt x="4115876" y="6014765"/>
                  <a:pt x="4100865" y="6013088"/>
                  <a:pt x="4086851" y="6016083"/>
                </a:cubicBezTo>
                <a:cubicBezTo>
                  <a:pt x="4082181" y="6017080"/>
                  <a:pt x="4072838" y="6019077"/>
                  <a:pt x="4067171" y="6015403"/>
                </a:cubicBezTo>
                <a:cubicBezTo>
                  <a:pt x="4038144" y="6016720"/>
                  <a:pt x="4061501" y="6011729"/>
                  <a:pt x="4040821" y="6006380"/>
                </a:cubicBezTo>
                <a:cubicBezTo>
                  <a:pt x="4024132" y="6019713"/>
                  <a:pt x="3962092" y="6003663"/>
                  <a:pt x="3944405" y="6012325"/>
                </a:cubicBezTo>
                <a:cubicBezTo>
                  <a:pt x="3965085" y="6017676"/>
                  <a:pt x="3925723" y="6016317"/>
                  <a:pt x="3925723" y="6016317"/>
                </a:cubicBezTo>
                <a:cubicBezTo>
                  <a:pt x="3921050" y="6017316"/>
                  <a:pt x="3916380" y="6018314"/>
                  <a:pt x="3911709" y="6019311"/>
                </a:cubicBezTo>
                <a:cubicBezTo>
                  <a:pt x="3852664" y="6017274"/>
                  <a:pt x="3818969" y="6019588"/>
                  <a:pt x="3784954" y="5997550"/>
                </a:cubicBezTo>
                <a:cubicBezTo>
                  <a:pt x="3782279" y="6007888"/>
                  <a:pt x="3744593" y="5991520"/>
                  <a:pt x="3731576" y="5999185"/>
                </a:cubicBezTo>
                <a:cubicBezTo>
                  <a:pt x="3741917" y="6001860"/>
                  <a:pt x="3706225" y="5994832"/>
                  <a:pt x="3701555" y="5995831"/>
                </a:cubicBezTo>
                <a:cubicBezTo>
                  <a:pt x="3701555" y="5995831"/>
                  <a:pt x="3706225" y="5994832"/>
                  <a:pt x="3706225" y="5994832"/>
                </a:cubicBezTo>
                <a:cubicBezTo>
                  <a:pt x="3667859" y="5998145"/>
                  <a:pt x="3636839" y="5990119"/>
                  <a:pt x="3591805" y="5985087"/>
                </a:cubicBezTo>
                <a:cubicBezTo>
                  <a:pt x="3603144" y="5992434"/>
                  <a:pt x="3575797" y="5978739"/>
                  <a:pt x="3573122" y="5989079"/>
                </a:cubicBezTo>
                <a:cubicBezTo>
                  <a:pt x="3571125" y="5979738"/>
                  <a:pt x="3553439" y="5988402"/>
                  <a:pt x="3537430" y="5982053"/>
                </a:cubicBezTo>
                <a:cubicBezTo>
                  <a:pt x="3557113" y="5982733"/>
                  <a:pt x="3542781" y="5961373"/>
                  <a:pt x="3541104" y="5976384"/>
                </a:cubicBezTo>
                <a:cubicBezTo>
                  <a:pt x="3512081" y="5977701"/>
                  <a:pt x="3484733" y="5964007"/>
                  <a:pt x="3465050" y="5963328"/>
                </a:cubicBezTo>
                <a:cubicBezTo>
                  <a:pt x="3476388" y="5970674"/>
                  <a:pt x="3445368" y="5962647"/>
                  <a:pt x="3430358" y="5960971"/>
                </a:cubicBezTo>
                <a:cubicBezTo>
                  <a:pt x="3430358" y="5960971"/>
                  <a:pt x="3435029" y="5959972"/>
                  <a:pt x="3439699" y="5958974"/>
                </a:cubicBezTo>
                <a:cubicBezTo>
                  <a:pt x="3404008" y="5951948"/>
                  <a:pt x="3384325" y="5951268"/>
                  <a:pt x="3363648" y="5945918"/>
                </a:cubicBezTo>
                <a:cubicBezTo>
                  <a:pt x="3342967" y="5940568"/>
                  <a:pt x="3323285" y="5939888"/>
                  <a:pt x="3280927" y="5924516"/>
                </a:cubicBezTo>
                <a:cubicBezTo>
                  <a:pt x="3280927" y="5924516"/>
                  <a:pt x="3290268" y="5922520"/>
                  <a:pt x="3275257" y="5920844"/>
                </a:cubicBezTo>
                <a:cubicBezTo>
                  <a:pt x="3260247" y="5919166"/>
                  <a:pt x="3281924" y="5929188"/>
                  <a:pt x="3261244" y="5923839"/>
                </a:cubicBezTo>
                <a:cubicBezTo>
                  <a:pt x="3244238" y="5912818"/>
                  <a:pt x="3229227" y="5911142"/>
                  <a:pt x="3215214" y="5914135"/>
                </a:cubicBezTo>
                <a:cubicBezTo>
                  <a:pt x="3202877" y="5902119"/>
                  <a:pt x="3203875" y="5906789"/>
                  <a:pt x="3201879" y="5897447"/>
                </a:cubicBezTo>
                <a:cubicBezTo>
                  <a:pt x="3192538" y="5899442"/>
                  <a:pt x="3187867" y="5900441"/>
                  <a:pt x="3172855" y="5898763"/>
                </a:cubicBezTo>
                <a:cubicBezTo>
                  <a:pt x="3171857" y="5894093"/>
                  <a:pt x="3182197" y="5896768"/>
                  <a:pt x="3171857" y="5894093"/>
                </a:cubicBezTo>
                <a:cubicBezTo>
                  <a:pt x="3152175" y="5893412"/>
                  <a:pt x="3128502" y="5874051"/>
                  <a:pt x="3099478" y="5875367"/>
                </a:cubicBezTo>
                <a:cubicBezTo>
                  <a:pt x="3097482" y="5866024"/>
                  <a:pt x="3114489" y="5877044"/>
                  <a:pt x="3119159" y="5876046"/>
                </a:cubicBezTo>
                <a:cubicBezTo>
                  <a:pt x="3096485" y="5861354"/>
                  <a:pt x="3073128" y="5866344"/>
                  <a:pt x="3059795" y="5849654"/>
                </a:cubicBezTo>
                <a:cubicBezTo>
                  <a:pt x="3050452" y="5851652"/>
                  <a:pt x="3072131" y="5861672"/>
                  <a:pt x="3056122" y="5855324"/>
                </a:cubicBezTo>
                <a:cubicBezTo>
                  <a:pt x="3060792" y="5854327"/>
                  <a:pt x="3054124" y="5845982"/>
                  <a:pt x="3039115" y="5844305"/>
                </a:cubicBezTo>
                <a:cubicBezTo>
                  <a:pt x="3026099" y="5851970"/>
                  <a:pt x="3001427" y="5827936"/>
                  <a:pt x="3003423" y="5837278"/>
                </a:cubicBezTo>
                <a:cubicBezTo>
                  <a:pt x="2997755" y="5833604"/>
                  <a:pt x="2992086" y="5829932"/>
                  <a:pt x="2986416" y="5826258"/>
                </a:cubicBezTo>
                <a:cubicBezTo>
                  <a:pt x="2986416" y="5826258"/>
                  <a:pt x="2986416" y="5826258"/>
                  <a:pt x="2981746" y="5827257"/>
                </a:cubicBezTo>
                <a:cubicBezTo>
                  <a:pt x="2987413" y="5830929"/>
                  <a:pt x="2993083" y="5834603"/>
                  <a:pt x="2993083" y="5834603"/>
                </a:cubicBezTo>
                <a:cubicBezTo>
                  <a:pt x="2978073" y="5832925"/>
                  <a:pt x="2965737" y="5820909"/>
                  <a:pt x="2953401" y="5808891"/>
                </a:cubicBezTo>
                <a:cubicBezTo>
                  <a:pt x="2949727" y="5814561"/>
                  <a:pt x="2944059" y="5810887"/>
                  <a:pt x="2937391" y="5802543"/>
                </a:cubicBezTo>
                <a:cubicBezTo>
                  <a:pt x="2928048" y="5804539"/>
                  <a:pt x="2934716" y="5812883"/>
                  <a:pt x="2940386" y="5816557"/>
                </a:cubicBezTo>
                <a:cubicBezTo>
                  <a:pt x="2935713" y="5817555"/>
                  <a:pt x="2935713" y="5817555"/>
                  <a:pt x="2935713" y="5817555"/>
                </a:cubicBezTo>
                <a:cubicBezTo>
                  <a:pt x="2929046" y="5809211"/>
                  <a:pt x="2903696" y="5804858"/>
                  <a:pt x="2902699" y="5800186"/>
                </a:cubicBezTo>
                <a:cubicBezTo>
                  <a:pt x="2901701" y="5795516"/>
                  <a:pt x="2901701" y="5795516"/>
                  <a:pt x="2901701" y="5795516"/>
                </a:cubicBezTo>
                <a:cubicBezTo>
                  <a:pt x="2907370" y="5799188"/>
                  <a:pt x="2912041" y="5798190"/>
                  <a:pt x="2912041" y="5798190"/>
                </a:cubicBezTo>
                <a:cubicBezTo>
                  <a:pt x="2917710" y="5801864"/>
                  <a:pt x="2917710" y="5801864"/>
                  <a:pt x="2917710" y="5801864"/>
                </a:cubicBezTo>
                <a:cubicBezTo>
                  <a:pt x="2922381" y="5800865"/>
                  <a:pt x="2916711" y="5797193"/>
                  <a:pt x="2916711" y="5797193"/>
                </a:cubicBezTo>
                <a:cubicBezTo>
                  <a:pt x="2911042" y="5793520"/>
                  <a:pt x="2905374" y="5789848"/>
                  <a:pt x="2900702" y="5790845"/>
                </a:cubicBezTo>
                <a:cubicBezTo>
                  <a:pt x="2904375" y="5785175"/>
                  <a:pt x="2854671" y="5781142"/>
                  <a:pt x="2878026" y="5776152"/>
                </a:cubicBezTo>
                <a:cubicBezTo>
                  <a:pt x="2863016" y="5774474"/>
                  <a:pt x="2847008" y="5768126"/>
                  <a:pt x="2830996" y="5761779"/>
                </a:cubicBezTo>
                <a:cubicBezTo>
                  <a:pt x="2819659" y="5754432"/>
                  <a:pt x="2808323" y="5747087"/>
                  <a:pt x="2802653" y="5743413"/>
                </a:cubicBezTo>
                <a:cubicBezTo>
                  <a:pt x="2801655" y="5738743"/>
                  <a:pt x="2801655" y="5738743"/>
                  <a:pt x="2796984" y="5739740"/>
                </a:cubicBezTo>
                <a:cubicBezTo>
                  <a:pt x="2796984" y="5739740"/>
                  <a:pt x="2795985" y="5735071"/>
                  <a:pt x="2792311" y="5740738"/>
                </a:cubicBezTo>
                <a:cubicBezTo>
                  <a:pt x="2769637" y="5726046"/>
                  <a:pt x="2729955" y="5700335"/>
                  <a:pt x="2707279" y="5685642"/>
                </a:cubicBezTo>
                <a:cubicBezTo>
                  <a:pt x="2695940" y="5678297"/>
                  <a:pt x="2688275" y="5665282"/>
                  <a:pt x="2676938" y="5657935"/>
                </a:cubicBezTo>
                <a:cubicBezTo>
                  <a:pt x="2624918" y="5620207"/>
                  <a:pt x="2565553" y="5593817"/>
                  <a:pt x="2520882" y="5544750"/>
                </a:cubicBezTo>
                <a:cubicBezTo>
                  <a:pt x="2467186" y="5522032"/>
                  <a:pt x="2439519" y="5483984"/>
                  <a:pt x="2389498" y="5455598"/>
                </a:cubicBezTo>
                <a:cubicBezTo>
                  <a:pt x="2396165" y="5463942"/>
                  <a:pt x="2402831" y="5472286"/>
                  <a:pt x="2399159" y="5477954"/>
                </a:cubicBezTo>
                <a:cubicBezTo>
                  <a:pt x="2382151" y="5466937"/>
                  <a:pt x="2376483" y="5463264"/>
                  <a:pt x="2364147" y="5451245"/>
                </a:cubicBezTo>
                <a:cubicBezTo>
                  <a:pt x="2358476" y="5447574"/>
                  <a:pt x="2352809" y="5443900"/>
                  <a:pt x="2347139" y="5440226"/>
                </a:cubicBezTo>
                <a:cubicBezTo>
                  <a:pt x="2346142" y="5435556"/>
                  <a:pt x="2344146" y="5426213"/>
                  <a:pt x="2345143" y="5430885"/>
                </a:cubicBezTo>
                <a:cubicBezTo>
                  <a:pt x="2338477" y="5422541"/>
                  <a:pt x="2339474" y="5427211"/>
                  <a:pt x="2340472" y="5431882"/>
                </a:cubicBezTo>
                <a:cubicBezTo>
                  <a:pt x="2305461" y="5405174"/>
                  <a:pt x="2318476" y="5397508"/>
                  <a:pt x="2322149" y="5391840"/>
                </a:cubicBezTo>
                <a:cubicBezTo>
                  <a:pt x="2321151" y="5387168"/>
                  <a:pt x="2321151" y="5387168"/>
                  <a:pt x="2315481" y="5383495"/>
                </a:cubicBezTo>
                <a:cubicBezTo>
                  <a:pt x="2315481" y="5383495"/>
                  <a:pt x="2313487" y="5374154"/>
                  <a:pt x="2309813" y="5379823"/>
                </a:cubicBezTo>
                <a:cubicBezTo>
                  <a:pt x="2309813" y="5379823"/>
                  <a:pt x="2308814" y="5375151"/>
                  <a:pt x="2304144" y="5376149"/>
                </a:cubicBezTo>
                <a:cubicBezTo>
                  <a:pt x="2311490" y="5364811"/>
                  <a:pt x="2289812" y="5354789"/>
                  <a:pt x="2280470" y="5356786"/>
                </a:cubicBezTo>
                <a:cubicBezTo>
                  <a:pt x="2279473" y="5352116"/>
                  <a:pt x="2274800" y="5353113"/>
                  <a:pt x="2274800" y="5353113"/>
                </a:cubicBezTo>
                <a:cubicBezTo>
                  <a:pt x="2270129" y="5354112"/>
                  <a:pt x="2270129" y="5354112"/>
                  <a:pt x="2275799" y="5357784"/>
                </a:cubicBezTo>
                <a:cubicBezTo>
                  <a:pt x="2276796" y="5362454"/>
                  <a:pt x="2282467" y="5366128"/>
                  <a:pt x="2282467" y="5366128"/>
                </a:cubicBezTo>
                <a:cubicBezTo>
                  <a:pt x="2278793" y="5371797"/>
                  <a:pt x="2254120" y="5347763"/>
                  <a:pt x="2258113" y="5366446"/>
                </a:cubicBezTo>
                <a:cubicBezTo>
                  <a:pt x="2257114" y="5361775"/>
                  <a:pt x="2257114" y="5361775"/>
                  <a:pt x="2257114" y="5361775"/>
                </a:cubicBezTo>
                <a:cubicBezTo>
                  <a:pt x="2238112" y="5341415"/>
                  <a:pt x="2187771" y="5288675"/>
                  <a:pt x="2230129" y="5304046"/>
                </a:cubicBezTo>
                <a:cubicBezTo>
                  <a:pt x="2229131" y="5299376"/>
                  <a:pt x="2229131" y="5299376"/>
                  <a:pt x="2224460" y="5300373"/>
                </a:cubicBezTo>
                <a:cubicBezTo>
                  <a:pt x="2223461" y="5295703"/>
                  <a:pt x="2223461" y="5295703"/>
                  <a:pt x="2223461" y="5295703"/>
                </a:cubicBezTo>
                <a:cubicBezTo>
                  <a:pt x="2210128" y="5279014"/>
                  <a:pt x="2198790" y="5271669"/>
                  <a:pt x="2184458" y="5250308"/>
                </a:cubicBezTo>
                <a:cubicBezTo>
                  <a:pt x="2181783" y="5260648"/>
                  <a:pt x="2161782" y="5235617"/>
                  <a:pt x="2156113" y="5231944"/>
                </a:cubicBezTo>
                <a:cubicBezTo>
                  <a:pt x="2156113" y="5231944"/>
                  <a:pt x="2156113" y="5231944"/>
                  <a:pt x="2155116" y="5227273"/>
                </a:cubicBezTo>
                <a:cubicBezTo>
                  <a:pt x="2155116" y="5227273"/>
                  <a:pt x="2150443" y="5228270"/>
                  <a:pt x="2150443" y="5228270"/>
                </a:cubicBezTo>
                <a:cubicBezTo>
                  <a:pt x="2144775" y="5224598"/>
                  <a:pt x="2144775" y="5224598"/>
                  <a:pt x="2139106" y="5220925"/>
                </a:cubicBezTo>
                <a:cubicBezTo>
                  <a:pt x="2140105" y="5225596"/>
                  <a:pt x="2140105" y="5225596"/>
                  <a:pt x="2140105" y="5225596"/>
                </a:cubicBezTo>
                <a:cubicBezTo>
                  <a:pt x="2145773" y="5229268"/>
                  <a:pt x="2145773" y="5229268"/>
                  <a:pt x="2146772" y="5233939"/>
                </a:cubicBezTo>
                <a:cubicBezTo>
                  <a:pt x="2146772" y="5233939"/>
                  <a:pt x="2136431" y="5231265"/>
                  <a:pt x="2129765" y="5222920"/>
                </a:cubicBezTo>
                <a:cubicBezTo>
                  <a:pt x="2124095" y="5219247"/>
                  <a:pt x="2112757" y="5211902"/>
                  <a:pt x="2109085" y="5217571"/>
                </a:cubicBezTo>
                <a:cubicBezTo>
                  <a:pt x="2107089" y="5208228"/>
                  <a:pt x="2100421" y="5199886"/>
                  <a:pt x="2093754" y="5191540"/>
                </a:cubicBezTo>
                <a:cubicBezTo>
                  <a:pt x="2098425" y="5190542"/>
                  <a:pt x="2098425" y="5190542"/>
                  <a:pt x="2098425" y="5190542"/>
                </a:cubicBezTo>
                <a:cubicBezTo>
                  <a:pt x="2097428" y="5185872"/>
                  <a:pt x="2097428" y="5185872"/>
                  <a:pt x="2097428" y="5185872"/>
                </a:cubicBezTo>
                <a:cubicBezTo>
                  <a:pt x="2097428" y="5185872"/>
                  <a:pt x="2096431" y="5181200"/>
                  <a:pt x="2091758" y="5182198"/>
                </a:cubicBezTo>
                <a:cubicBezTo>
                  <a:pt x="2090760" y="5177526"/>
                  <a:pt x="2085092" y="5173855"/>
                  <a:pt x="2084094" y="5169184"/>
                </a:cubicBezTo>
                <a:cubicBezTo>
                  <a:pt x="2079423" y="5170181"/>
                  <a:pt x="2078424" y="5165510"/>
                  <a:pt x="2078424" y="5165510"/>
                </a:cubicBezTo>
                <a:cubicBezTo>
                  <a:pt x="2071758" y="5157166"/>
                  <a:pt x="2070760" y="5152495"/>
                  <a:pt x="2074434" y="5146826"/>
                </a:cubicBezTo>
                <a:cubicBezTo>
                  <a:pt x="2082098" y="5159841"/>
                  <a:pt x="2088764" y="5168185"/>
                  <a:pt x="2093436" y="5167188"/>
                </a:cubicBezTo>
                <a:cubicBezTo>
                  <a:pt x="2086768" y="5158842"/>
                  <a:pt x="2091440" y="5157844"/>
                  <a:pt x="2090442" y="5153174"/>
                </a:cubicBezTo>
                <a:cubicBezTo>
                  <a:pt x="2084772" y="5149501"/>
                  <a:pt x="2083775" y="5144830"/>
                  <a:pt x="2078108" y="5141157"/>
                </a:cubicBezTo>
                <a:cubicBezTo>
                  <a:pt x="2061779" y="5110457"/>
                  <a:pt x="2038785" y="5071411"/>
                  <a:pt x="2013114" y="5042706"/>
                </a:cubicBezTo>
                <a:cubicBezTo>
                  <a:pt x="2000779" y="5030688"/>
                  <a:pt x="1982773" y="5014999"/>
                  <a:pt x="1971436" y="5007652"/>
                </a:cubicBezTo>
                <a:cubicBezTo>
                  <a:pt x="1970438" y="5002981"/>
                  <a:pt x="1970438" y="5002981"/>
                  <a:pt x="1975108" y="5001984"/>
                </a:cubicBezTo>
                <a:cubicBezTo>
                  <a:pt x="1974111" y="4997311"/>
                  <a:pt x="1974111" y="4997311"/>
                  <a:pt x="1968442" y="4993638"/>
                </a:cubicBezTo>
                <a:cubicBezTo>
                  <a:pt x="1967443" y="4988969"/>
                  <a:pt x="1962774" y="4989966"/>
                  <a:pt x="1962774" y="4989966"/>
                </a:cubicBezTo>
                <a:cubicBezTo>
                  <a:pt x="1962774" y="4989966"/>
                  <a:pt x="1963771" y="4994637"/>
                  <a:pt x="1963771" y="4994637"/>
                </a:cubicBezTo>
                <a:cubicBezTo>
                  <a:pt x="1958102" y="4990965"/>
                  <a:pt x="1957103" y="4986292"/>
                  <a:pt x="1951435" y="4982619"/>
                </a:cubicBezTo>
                <a:cubicBezTo>
                  <a:pt x="1951435" y="4982619"/>
                  <a:pt x="1950437" y="4977949"/>
                  <a:pt x="1955107" y="4976952"/>
                </a:cubicBezTo>
                <a:cubicBezTo>
                  <a:pt x="1942773" y="4964934"/>
                  <a:pt x="1930437" y="4952916"/>
                  <a:pt x="1923769" y="4944572"/>
                </a:cubicBezTo>
                <a:cubicBezTo>
                  <a:pt x="1923769" y="4944572"/>
                  <a:pt x="1923769" y="4944572"/>
                  <a:pt x="1922772" y="4939901"/>
                </a:cubicBezTo>
                <a:cubicBezTo>
                  <a:pt x="1922772" y="4939901"/>
                  <a:pt x="1918100" y="4940898"/>
                  <a:pt x="1918100" y="4940898"/>
                </a:cubicBezTo>
                <a:cubicBezTo>
                  <a:pt x="1913429" y="4941897"/>
                  <a:pt x="1913429" y="4941897"/>
                  <a:pt x="1913429" y="4941897"/>
                </a:cubicBezTo>
                <a:cubicBezTo>
                  <a:pt x="1913429" y="4941897"/>
                  <a:pt x="1913429" y="4941897"/>
                  <a:pt x="1912432" y="4937227"/>
                </a:cubicBezTo>
                <a:cubicBezTo>
                  <a:pt x="1906763" y="4933553"/>
                  <a:pt x="1902092" y="4934551"/>
                  <a:pt x="1902092" y="4934551"/>
                </a:cubicBezTo>
                <a:lnTo>
                  <a:pt x="1904088" y="4943893"/>
                </a:lnTo>
                <a:lnTo>
                  <a:pt x="1898418" y="4940221"/>
                </a:lnTo>
                <a:cubicBezTo>
                  <a:pt x="1891752" y="4931875"/>
                  <a:pt x="1878418" y="4915188"/>
                  <a:pt x="1873746" y="4916186"/>
                </a:cubicBezTo>
                <a:cubicBezTo>
                  <a:pt x="1851750" y="4881812"/>
                  <a:pt x="1858417" y="4890155"/>
                  <a:pt x="1855423" y="4876142"/>
                </a:cubicBezTo>
                <a:cubicBezTo>
                  <a:pt x="1841090" y="4854784"/>
                  <a:pt x="1853746" y="4891153"/>
                  <a:pt x="1845083" y="4873468"/>
                </a:cubicBezTo>
                <a:cubicBezTo>
                  <a:pt x="1844085" y="4868797"/>
                  <a:pt x="1851432" y="4857458"/>
                  <a:pt x="1840093" y="4850113"/>
                </a:cubicBezTo>
                <a:cubicBezTo>
                  <a:pt x="1842089" y="4859454"/>
                  <a:pt x="1838417" y="4865123"/>
                  <a:pt x="1831749" y="4856779"/>
                </a:cubicBezTo>
                <a:cubicBezTo>
                  <a:pt x="1837418" y="4860453"/>
                  <a:pt x="1833427" y="4841769"/>
                  <a:pt x="1828756" y="4842767"/>
                </a:cubicBezTo>
                <a:cubicBezTo>
                  <a:pt x="1811748" y="4831747"/>
                  <a:pt x="1793107" y="4767351"/>
                  <a:pt x="1767437" y="4738646"/>
                </a:cubicBezTo>
                <a:cubicBezTo>
                  <a:pt x="1774784" y="4727309"/>
                  <a:pt x="1757775" y="4716290"/>
                  <a:pt x="1759453" y="4701279"/>
                </a:cubicBezTo>
                <a:cubicBezTo>
                  <a:pt x="1752106" y="4712616"/>
                  <a:pt x="1732786" y="4667902"/>
                  <a:pt x="1748116" y="4693932"/>
                </a:cubicBezTo>
                <a:cubicBezTo>
                  <a:pt x="1740451" y="4680917"/>
                  <a:pt x="1733783" y="4672573"/>
                  <a:pt x="1730789" y="4658560"/>
                </a:cubicBezTo>
                <a:cubicBezTo>
                  <a:pt x="1727117" y="4664228"/>
                  <a:pt x="1729114" y="4673570"/>
                  <a:pt x="1720450" y="4655885"/>
                </a:cubicBezTo>
                <a:cubicBezTo>
                  <a:pt x="1720450" y="4655885"/>
                  <a:pt x="1725121" y="4654886"/>
                  <a:pt x="1724123" y="4650215"/>
                </a:cubicBezTo>
                <a:cubicBezTo>
                  <a:pt x="1709111" y="4648539"/>
                  <a:pt x="1715142" y="4608176"/>
                  <a:pt x="1694462" y="4602826"/>
                </a:cubicBezTo>
                <a:cubicBezTo>
                  <a:pt x="1701807" y="4591488"/>
                  <a:pt x="1679131" y="4576797"/>
                  <a:pt x="1686478" y="4565458"/>
                </a:cubicBezTo>
                <a:cubicBezTo>
                  <a:pt x="1679810" y="4557114"/>
                  <a:pt x="1675140" y="4558111"/>
                  <a:pt x="1667476" y="4545098"/>
                </a:cubicBezTo>
                <a:cubicBezTo>
                  <a:pt x="1684482" y="4556117"/>
                  <a:pt x="1663483" y="4526412"/>
                  <a:pt x="1666159" y="4516074"/>
                </a:cubicBezTo>
                <a:cubicBezTo>
                  <a:pt x="1650149" y="4509724"/>
                  <a:pt x="1652505" y="4475032"/>
                  <a:pt x="1643164" y="4477028"/>
                </a:cubicBezTo>
                <a:cubicBezTo>
                  <a:pt x="1640169" y="4463014"/>
                  <a:pt x="1640169" y="4463014"/>
                  <a:pt x="1647836" y="4476029"/>
                </a:cubicBezTo>
                <a:cubicBezTo>
                  <a:pt x="1639172" y="4458344"/>
                  <a:pt x="1629511" y="4435986"/>
                  <a:pt x="1625519" y="4417302"/>
                </a:cubicBezTo>
                <a:cubicBezTo>
                  <a:pt x="1631188" y="4420976"/>
                  <a:pt x="1632186" y="4425648"/>
                  <a:pt x="1636858" y="4424649"/>
                </a:cubicBezTo>
                <a:lnTo>
                  <a:pt x="1643326" y="4435630"/>
                </a:lnTo>
                <a:lnTo>
                  <a:pt x="1642725" y="4443543"/>
                </a:lnTo>
                <a:cubicBezTo>
                  <a:pt x="1642765" y="4446586"/>
                  <a:pt x="1641849" y="4448003"/>
                  <a:pt x="1636179" y="4444330"/>
                </a:cubicBezTo>
                <a:cubicBezTo>
                  <a:pt x="1642846" y="4452675"/>
                  <a:pt x="1644841" y="4462017"/>
                  <a:pt x="1649512" y="4461018"/>
                </a:cubicBezTo>
                <a:cubicBezTo>
                  <a:pt x="1651508" y="4470362"/>
                  <a:pt x="1659173" y="4483377"/>
                  <a:pt x="1665839" y="4491720"/>
                </a:cubicBezTo>
                <a:cubicBezTo>
                  <a:pt x="1666838" y="4496392"/>
                  <a:pt x="1666838" y="4496392"/>
                  <a:pt x="1666838" y="4496392"/>
                </a:cubicBezTo>
                <a:cubicBezTo>
                  <a:pt x="1667836" y="4501062"/>
                  <a:pt x="1667836" y="4501062"/>
                  <a:pt x="1667836" y="4501062"/>
                </a:cubicBezTo>
                <a:cubicBezTo>
                  <a:pt x="1672506" y="4500064"/>
                  <a:pt x="1672506" y="4500064"/>
                  <a:pt x="1672506" y="4500064"/>
                </a:cubicBezTo>
                <a:cubicBezTo>
                  <a:pt x="1672506" y="4500064"/>
                  <a:pt x="1675182" y="4489725"/>
                  <a:pt x="1672188" y="4475711"/>
                </a:cubicBezTo>
                <a:cubicBezTo>
                  <a:pt x="1666519" y="4472037"/>
                  <a:pt x="1666519" y="4472037"/>
                  <a:pt x="1666519" y="4472037"/>
                </a:cubicBezTo>
                <a:cubicBezTo>
                  <a:pt x="1665521" y="4467367"/>
                  <a:pt x="1665521" y="4467367"/>
                  <a:pt x="1665521" y="4467367"/>
                </a:cubicBezTo>
                <a:cubicBezTo>
                  <a:pt x="1665521" y="4467367"/>
                  <a:pt x="1664523" y="4462696"/>
                  <a:pt x="1659852" y="4463695"/>
                </a:cubicBezTo>
                <a:cubicBezTo>
                  <a:pt x="1661530" y="4448683"/>
                  <a:pt x="1662527" y="4453355"/>
                  <a:pt x="1652866" y="4430997"/>
                </a:cubicBezTo>
                <a:cubicBezTo>
                  <a:pt x="1657538" y="4429998"/>
                  <a:pt x="1662208" y="4429001"/>
                  <a:pt x="1664883" y="4418662"/>
                </a:cubicBezTo>
                <a:cubicBezTo>
                  <a:pt x="1655222" y="4396304"/>
                  <a:pt x="1662570" y="4384965"/>
                  <a:pt x="1653906" y="4367280"/>
                </a:cubicBezTo>
                <a:cubicBezTo>
                  <a:pt x="1653949" y="4298891"/>
                  <a:pt x="1637981" y="4224156"/>
                  <a:pt x="1626006" y="4168104"/>
                </a:cubicBezTo>
                <a:cubicBezTo>
                  <a:pt x="1625007" y="4163433"/>
                  <a:pt x="1620338" y="4164430"/>
                  <a:pt x="1620338" y="4164430"/>
                </a:cubicBezTo>
                <a:cubicBezTo>
                  <a:pt x="1620338" y="4164430"/>
                  <a:pt x="1615666" y="4165427"/>
                  <a:pt x="1616665" y="4170100"/>
                </a:cubicBezTo>
                <a:cubicBezTo>
                  <a:pt x="1632313" y="4220483"/>
                  <a:pt x="1648280" y="4295219"/>
                  <a:pt x="1646242" y="4354265"/>
                </a:cubicBezTo>
                <a:cubicBezTo>
                  <a:pt x="1646242" y="4354265"/>
                  <a:pt x="1646242" y="4354265"/>
                  <a:pt x="1641572" y="4355264"/>
                </a:cubicBezTo>
                <a:cubicBezTo>
                  <a:pt x="1640573" y="4350591"/>
                  <a:pt x="1640573" y="4350591"/>
                  <a:pt x="1634904" y="4346919"/>
                </a:cubicBezTo>
                <a:cubicBezTo>
                  <a:pt x="1640573" y="4350591"/>
                  <a:pt x="1641572" y="4355264"/>
                  <a:pt x="1642569" y="4359934"/>
                </a:cubicBezTo>
                <a:cubicBezTo>
                  <a:pt x="1642569" y="4359934"/>
                  <a:pt x="1642569" y="4359934"/>
                  <a:pt x="1638895" y="4365602"/>
                </a:cubicBezTo>
                <a:cubicBezTo>
                  <a:pt x="1634904" y="4346919"/>
                  <a:pt x="1627919" y="4314222"/>
                  <a:pt x="1623247" y="4315219"/>
                </a:cubicBezTo>
                <a:cubicBezTo>
                  <a:pt x="1629913" y="4323563"/>
                  <a:pt x="1626241" y="4329233"/>
                  <a:pt x="1621571" y="4330231"/>
                </a:cubicBezTo>
                <a:cubicBezTo>
                  <a:pt x="1614903" y="4321887"/>
                  <a:pt x="1612907" y="4312544"/>
                  <a:pt x="1605241" y="4299529"/>
                </a:cubicBezTo>
                <a:cubicBezTo>
                  <a:pt x="1603246" y="4290188"/>
                  <a:pt x="1603925" y="4270505"/>
                  <a:pt x="1595263" y="4252820"/>
                </a:cubicBezTo>
                <a:cubicBezTo>
                  <a:pt x="1593267" y="4243477"/>
                  <a:pt x="1591271" y="4234135"/>
                  <a:pt x="1584604" y="4225791"/>
                </a:cubicBezTo>
                <a:cubicBezTo>
                  <a:pt x="1576621" y="4188423"/>
                  <a:pt x="1569636" y="4155727"/>
                  <a:pt x="1560653" y="4113688"/>
                </a:cubicBezTo>
                <a:cubicBezTo>
                  <a:pt x="1560653" y="4113688"/>
                  <a:pt x="1556981" y="4119356"/>
                  <a:pt x="1557980" y="4124028"/>
                </a:cubicBezTo>
                <a:cubicBezTo>
                  <a:pt x="1557980" y="4124028"/>
                  <a:pt x="1556981" y="4119356"/>
                  <a:pt x="1556981" y="4119356"/>
                </a:cubicBezTo>
                <a:cubicBezTo>
                  <a:pt x="1555983" y="4114685"/>
                  <a:pt x="1555983" y="4114685"/>
                  <a:pt x="1555983" y="4114685"/>
                </a:cubicBezTo>
                <a:cubicBezTo>
                  <a:pt x="1554987" y="4110014"/>
                  <a:pt x="1554987" y="4110014"/>
                  <a:pt x="1553987" y="4105344"/>
                </a:cubicBezTo>
                <a:cubicBezTo>
                  <a:pt x="1548998" y="4081987"/>
                  <a:pt x="1539337" y="4059632"/>
                  <a:pt x="1535347" y="4040947"/>
                </a:cubicBezTo>
                <a:cubicBezTo>
                  <a:pt x="1534347" y="4036277"/>
                  <a:pt x="1534347" y="4036277"/>
                  <a:pt x="1533348" y="4031606"/>
                </a:cubicBezTo>
                <a:cubicBezTo>
                  <a:pt x="1532351" y="4026934"/>
                  <a:pt x="1531352" y="4022263"/>
                  <a:pt x="1530356" y="4017592"/>
                </a:cubicBezTo>
                <a:cubicBezTo>
                  <a:pt x="1528360" y="4008250"/>
                  <a:pt x="1526363" y="3998908"/>
                  <a:pt x="1524368" y="3989566"/>
                </a:cubicBezTo>
                <a:cubicBezTo>
                  <a:pt x="1523369" y="3984895"/>
                  <a:pt x="1523369" y="3984895"/>
                  <a:pt x="1523369" y="3984895"/>
                </a:cubicBezTo>
                <a:cubicBezTo>
                  <a:pt x="1522372" y="3980224"/>
                  <a:pt x="1522372" y="3980224"/>
                  <a:pt x="1522372" y="3980224"/>
                </a:cubicBezTo>
                <a:cubicBezTo>
                  <a:pt x="1522372" y="3980224"/>
                  <a:pt x="1522372" y="3980224"/>
                  <a:pt x="1517699" y="3981221"/>
                </a:cubicBezTo>
                <a:cubicBezTo>
                  <a:pt x="1521375" y="3975553"/>
                  <a:pt x="1521375" y="3975553"/>
                  <a:pt x="1526045" y="3974555"/>
                </a:cubicBezTo>
                <a:cubicBezTo>
                  <a:pt x="1518380" y="3961540"/>
                  <a:pt x="1518380" y="3961540"/>
                  <a:pt x="1518380" y="3961540"/>
                </a:cubicBezTo>
                <a:cubicBezTo>
                  <a:pt x="1518380" y="3961540"/>
                  <a:pt x="1518380" y="3961540"/>
                  <a:pt x="1514707" y="3967209"/>
                </a:cubicBezTo>
                <a:cubicBezTo>
                  <a:pt x="1513708" y="3962537"/>
                  <a:pt x="1513708" y="3962537"/>
                  <a:pt x="1512710" y="3957867"/>
                </a:cubicBezTo>
                <a:cubicBezTo>
                  <a:pt x="1513390" y="3938185"/>
                  <a:pt x="1508401" y="3914830"/>
                  <a:pt x="1504408" y="3896146"/>
                </a:cubicBezTo>
                <a:cubicBezTo>
                  <a:pt x="1508082" y="3890477"/>
                  <a:pt x="1506086" y="3881136"/>
                  <a:pt x="1505087" y="3876464"/>
                </a:cubicBezTo>
                <a:cubicBezTo>
                  <a:pt x="1504090" y="3871793"/>
                  <a:pt x="1504090" y="3871793"/>
                  <a:pt x="1503093" y="3867123"/>
                </a:cubicBezTo>
                <a:cubicBezTo>
                  <a:pt x="1502096" y="3862450"/>
                  <a:pt x="1505767" y="3856782"/>
                  <a:pt x="1505767" y="3856782"/>
                </a:cubicBezTo>
                <a:cubicBezTo>
                  <a:pt x="1510438" y="3855784"/>
                  <a:pt x="1510438" y="3855784"/>
                  <a:pt x="1511436" y="3860456"/>
                </a:cubicBezTo>
                <a:cubicBezTo>
                  <a:pt x="1511436" y="3860456"/>
                  <a:pt x="1516108" y="3859457"/>
                  <a:pt x="1517105" y="3864128"/>
                </a:cubicBezTo>
                <a:cubicBezTo>
                  <a:pt x="1517105" y="3864128"/>
                  <a:pt x="1517105" y="3864128"/>
                  <a:pt x="1516108" y="3859457"/>
                </a:cubicBezTo>
                <a:cubicBezTo>
                  <a:pt x="1520779" y="3858458"/>
                  <a:pt x="1520779" y="3858458"/>
                  <a:pt x="1520779" y="3858458"/>
                </a:cubicBezTo>
                <a:cubicBezTo>
                  <a:pt x="1519780" y="3853788"/>
                  <a:pt x="1515111" y="3854787"/>
                  <a:pt x="1514112" y="3850114"/>
                </a:cubicBezTo>
                <a:cubicBezTo>
                  <a:pt x="1508442" y="3846442"/>
                  <a:pt x="1507444" y="3841772"/>
                  <a:pt x="1502774" y="3842769"/>
                </a:cubicBezTo>
                <a:cubicBezTo>
                  <a:pt x="1503770" y="3847441"/>
                  <a:pt x="1499101" y="3848438"/>
                  <a:pt x="1499101" y="3848438"/>
                </a:cubicBezTo>
                <a:cubicBezTo>
                  <a:pt x="1499101" y="3848438"/>
                  <a:pt x="1497104" y="3839097"/>
                  <a:pt x="1491436" y="3835424"/>
                </a:cubicBezTo>
                <a:cubicBezTo>
                  <a:pt x="1489440" y="3826080"/>
                  <a:pt x="1488442" y="3821410"/>
                  <a:pt x="1491118" y="3811070"/>
                </a:cubicBezTo>
                <a:cubicBezTo>
                  <a:pt x="1492115" y="3815742"/>
                  <a:pt x="1496785" y="3814743"/>
                  <a:pt x="1496785" y="3814743"/>
                </a:cubicBezTo>
                <a:cubicBezTo>
                  <a:pt x="1495787" y="3810073"/>
                  <a:pt x="1495787" y="3810073"/>
                  <a:pt x="1495787" y="3810073"/>
                </a:cubicBezTo>
                <a:cubicBezTo>
                  <a:pt x="1494791" y="3805402"/>
                  <a:pt x="1494791" y="3805402"/>
                  <a:pt x="1493791" y="3800730"/>
                </a:cubicBezTo>
                <a:cubicBezTo>
                  <a:pt x="1492794" y="3796059"/>
                  <a:pt x="1492794" y="3796059"/>
                  <a:pt x="1492794" y="3796059"/>
                </a:cubicBezTo>
                <a:cubicBezTo>
                  <a:pt x="1492794" y="3796059"/>
                  <a:pt x="1492794" y="3796059"/>
                  <a:pt x="1491796" y="3791389"/>
                </a:cubicBezTo>
                <a:cubicBezTo>
                  <a:pt x="1489799" y="3782046"/>
                  <a:pt x="1488802" y="3777375"/>
                  <a:pt x="1487804" y="3772705"/>
                </a:cubicBezTo>
                <a:cubicBezTo>
                  <a:pt x="1486806" y="3768032"/>
                  <a:pt x="1485808" y="3763362"/>
                  <a:pt x="1484809" y="3758693"/>
                </a:cubicBezTo>
                <a:cubicBezTo>
                  <a:pt x="1488483" y="3753022"/>
                  <a:pt x="1487486" y="3748350"/>
                  <a:pt x="1486487" y="3743680"/>
                </a:cubicBezTo>
                <a:cubicBezTo>
                  <a:pt x="1494833" y="3737012"/>
                  <a:pt x="1485170" y="3714656"/>
                  <a:pt x="1484853" y="3690303"/>
                </a:cubicBezTo>
                <a:cubicBezTo>
                  <a:pt x="1480182" y="3691301"/>
                  <a:pt x="1480182" y="3691301"/>
                  <a:pt x="1480182" y="3691301"/>
                </a:cubicBezTo>
                <a:cubicBezTo>
                  <a:pt x="1476870" y="3652934"/>
                  <a:pt x="1475552" y="3623910"/>
                  <a:pt x="1478906" y="3593889"/>
                </a:cubicBezTo>
                <a:cubicBezTo>
                  <a:pt x="1477909" y="3589218"/>
                  <a:pt x="1482579" y="3588219"/>
                  <a:pt x="1481582" y="3583549"/>
                </a:cubicBezTo>
                <a:cubicBezTo>
                  <a:pt x="1480585" y="3578879"/>
                  <a:pt x="1480585" y="3578879"/>
                  <a:pt x="1480585" y="3578879"/>
                </a:cubicBezTo>
                <a:cubicBezTo>
                  <a:pt x="1476911" y="3584548"/>
                  <a:pt x="1476911" y="3584548"/>
                  <a:pt x="1476911" y="3584548"/>
                </a:cubicBezTo>
                <a:cubicBezTo>
                  <a:pt x="1474916" y="3575204"/>
                  <a:pt x="1478589" y="3569537"/>
                  <a:pt x="1476591" y="3560194"/>
                </a:cubicBezTo>
                <a:cubicBezTo>
                  <a:pt x="1475594" y="3555524"/>
                  <a:pt x="1480266" y="3554525"/>
                  <a:pt x="1480266" y="3554525"/>
                </a:cubicBezTo>
                <a:cubicBezTo>
                  <a:pt x="1479268" y="3549854"/>
                  <a:pt x="1479268" y="3549854"/>
                  <a:pt x="1474596" y="3550853"/>
                </a:cubicBezTo>
                <a:cubicBezTo>
                  <a:pt x="1473599" y="3546181"/>
                  <a:pt x="1478268" y="3545184"/>
                  <a:pt x="1477271" y="3540513"/>
                </a:cubicBezTo>
                <a:cubicBezTo>
                  <a:pt x="1476274" y="3535841"/>
                  <a:pt x="1475275" y="3531170"/>
                  <a:pt x="1477950" y="3520831"/>
                </a:cubicBezTo>
                <a:cubicBezTo>
                  <a:pt x="1477950" y="3520831"/>
                  <a:pt x="1477950" y="3520831"/>
                  <a:pt x="1476953" y="3516159"/>
                </a:cubicBezTo>
                <a:cubicBezTo>
                  <a:pt x="1475956" y="3511487"/>
                  <a:pt x="1474959" y="3506818"/>
                  <a:pt x="1473959" y="3502146"/>
                </a:cubicBezTo>
                <a:cubicBezTo>
                  <a:pt x="1478631" y="3501149"/>
                  <a:pt x="1478631" y="3501149"/>
                  <a:pt x="1478631" y="3501149"/>
                </a:cubicBezTo>
                <a:cubicBezTo>
                  <a:pt x="1477993" y="3452442"/>
                  <a:pt x="1481029" y="3398067"/>
                  <a:pt x="1485742" y="3328682"/>
                </a:cubicBezTo>
                <a:cubicBezTo>
                  <a:pt x="1485742" y="3328682"/>
                  <a:pt x="1491412" y="3332354"/>
                  <a:pt x="1490413" y="3327685"/>
                </a:cubicBezTo>
                <a:cubicBezTo>
                  <a:pt x="1492409" y="3337025"/>
                  <a:pt x="1488735" y="3342694"/>
                  <a:pt x="1490732" y="3352037"/>
                </a:cubicBezTo>
                <a:cubicBezTo>
                  <a:pt x="1491730" y="3356707"/>
                  <a:pt x="1488056" y="3362377"/>
                  <a:pt x="1492048" y="3381061"/>
                </a:cubicBezTo>
                <a:cubicBezTo>
                  <a:pt x="1490370" y="3396071"/>
                  <a:pt x="1488692" y="3411082"/>
                  <a:pt x="1488015" y="3430765"/>
                </a:cubicBezTo>
                <a:cubicBezTo>
                  <a:pt x="1488651" y="3479470"/>
                  <a:pt x="1485616" y="3533845"/>
                  <a:pt x="1496593" y="3585226"/>
                </a:cubicBezTo>
                <a:cubicBezTo>
                  <a:pt x="1496593" y="3585226"/>
                  <a:pt x="1492920" y="3590896"/>
                  <a:pt x="1492920" y="3590896"/>
                </a:cubicBezTo>
                <a:cubicBezTo>
                  <a:pt x="1493920" y="3595566"/>
                  <a:pt x="1493920" y="3595566"/>
                  <a:pt x="1494916" y="3600237"/>
                </a:cubicBezTo>
                <a:cubicBezTo>
                  <a:pt x="1491242" y="3605906"/>
                  <a:pt x="1492240" y="3610578"/>
                  <a:pt x="1493239" y="3615248"/>
                </a:cubicBezTo>
                <a:cubicBezTo>
                  <a:pt x="1497910" y="3614251"/>
                  <a:pt x="1497910" y="3614251"/>
                  <a:pt x="1496911" y="3609580"/>
                </a:cubicBezTo>
                <a:cubicBezTo>
                  <a:pt x="1498908" y="3618921"/>
                  <a:pt x="1499906" y="3623594"/>
                  <a:pt x="1495235" y="3624591"/>
                </a:cubicBezTo>
                <a:cubicBezTo>
                  <a:pt x="1496232" y="3629262"/>
                  <a:pt x="1497229" y="3633932"/>
                  <a:pt x="1498229" y="3638603"/>
                </a:cubicBezTo>
                <a:cubicBezTo>
                  <a:pt x="1502899" y="3637605"/>
                  <a:pt x="1502899" y="3637605"/>
                  <a:pt x="1501903" y="3632933"/>
                </a:cubicBezTo>
                <a:cubicBezTo>
                  <a:pt x="1505575" y="3627266"/>
                  <a:pt x="1504577" y="3622595"/>
                  <a:pt x="1504577" y="3622595"/>
                </a:cubicBezTo>
                <a:cubicBezTo>
                  <a:pt x="1502582" y="3613252"/>
                  <a:pt x="1501584" y="3608581"/>
                  <a:pt x="1500585" y="3603911"/>
                </a:cubicBezTo>
                <a:cubicBezTo>
                  <a:pt x="1500585" y="3603911"/>
                  <a:pt x="1504258" y="3598241"/>
                  <a:pt x="1504258" y="3598241"/>
                </a:cubicBezTo>
                <a:cubicBezTo>
                  <a:pt x="1505255" y="3602912"/>
                  <a:pt x="1509927" y="3601915"/>
                  <a:pt x="1508929" y="3597243"/>
                </a:cubicBezTo>
                <a:cubicBezTo>
                  <a:pt x="1508929" y="3597243"/>
                  <a:pt x="1508929" y="3597243"/>
                  <a:pt x="1507930" y="3592574"/>
                </a:cubicBezTo>
                <a:cubicBezTo>
                  <a:pt x="1507930" y="3592574"/>
                  <a:pt x="1506933" y="3587901"/>
                  <a:pt x="1506933" y="3587901"/>
                </a:cubicBezTo>
                <a:cubicBezTo>
                  <a:pt x="1505936" y="3583231"/>
                  <a:pt x="1501265" y="3584228"/>
                  <a:pt x="1500267" y="3579558"/>
                </a:cubicBezTo>
                <a:cubicBezTo>
                  <a:pt x="1500267" y="3579558"/>
                  <a:pt x="1499268" y="3574887"/>
                  <a:pt x="1499268" y="3574887"/>
                </a:cubicBezTo>
                <a:cubicBezTo>
                  <a:pt x="1499268" y="3574887"/>
                  <a:pt x="1498270" y="3570216"/>
                  <a:pt x="1498270" y="3570216"/>
                </a:cubicBezTo>
                <a:cubicBezTo>
                  <a:pt x="1496273" y="3560873"/>
                  <a:pt x="1498950" y="3550533"/>
                  <a:pt x="1497951" y="3545863"/>
                </a:cubicBezTo>
                <a:cubicBezTo>
                  <a:pt x="1496953" y="3541192"/>
                  <a:pt x="1499629" y="3530852"/>
                  <a:pt x="1502303" y="3520512"/>
                </a:cubicBezTo>
                <a:lnTo>
                  <a:pt x="1503052" y="3524015"/>
                </a:lnTo>
                <a:cubicBezTo>
                  <a:pt x="1503302" y="3525183"/>
                  <a:pt x="1503302" y="3525183"/>
                  <a:pt x="1503302" y="3525183"/>
                </a:cubicBezTo>
                <a:cubicBezTo>
                  <a:pt x="1503302" y="3525183"/>
                  <a:pt x="1504300" y="3529853"/>
                  <a:pt x="1504300" y="3529853"/>
                </a:cubicBezTo>
                <a:cubicBezTo>
                  <a:pt x="1504300" y="3529853"/>
                  <a:pt x="1507974" y="3524184"/>
                  <a:pt x="1507974" y="3524184"/>
                </a:cubicBezTo>
                <a:cubicBezTo>
                  <a:pt x="1504979" y="3510172"/>
                  <a:pt x="1504979" y="3510172"/>
                  <a:pt x="1504979" y="3510172"/>
                </a:cubicBezTo>
                <a:cubicBezTo>
                  <a:pt x="1504979" y="3510172"/>
                  <a:pt x="1503981" y="3505501"/>
                  <a:pt x="1502984" y="3500831"/>
                </a:cubicBezTo>
                <a:cubicBezTo>
                  <a:pt x="1511010" y="3469809"/>
                  <a:pt x="1512685" y="3454799"/>
                  <a:pt x="1505701" y="3422101"/>
                </a:cubicBezTo>
                <a:cubicBezTo>
                  <a:pt x="1505701" y="3422101"/>
                  <a:pt x="1504702" y="3417432"/>
                  <a:pt x="1504702" y="3417432"/>
                </a:cubicBezTo>
                <a:cubicBezTo>
                  <a:pt x="1507378" y="3407090"/>
                  <a:pt x="1510053" y="3396751"/>
                  <a:pt x="1513725" y="3391082"/>
                </a:cubicBezTo>
                <a:cubicBezTo>
                  <a:pt x="1506062" y="3378068"/>
                  <a:pt x="1515402" y="3376070"/>
                  <a:pt x="1517081" y="3361059"/>
                </a:cubicBezTo>
                <a:cubicBezTo>
                  <a:pt x="1523110" y="3320699"/>
                  <a:pt x="1522473" y="3271993"/>
                  <a:pt x="1537845" y="3229635"/>
                </a:cubicBezTo>
                <a:lnTo>
                  <a:pt x="1537470" y="3237096"/>
                </a:lnTo>
                <a:lnTo>
                  <a:pt x="1536167" y="3244645"/>
                </a:lnTo>
                <a:cubicBezTo>
                  <a:pt x="1536167" y="3244645"/>
                  <a:pt x="1536836" y="3242059"/>
                  <a:pt x="1537380" y="3238891"/>
                </a:cubicBezTo>
                <a:lnTo>
                  <a:pt x="1537470" y="3237096"/>
                </a:lnTo>
                <a:lnTo>
                  <a:pt x="1547897" y="3176681"/>
                </a:lnTo>
                <a:lnTo>
                  <a:pt x="1545573" y="3277555"/>
                </a:lnTo>
                <a:cubicBezTo>
                  <a:pt x="1546668" y="3464676"/>
                  <a:pt x="1564032" y="3649179"/>
                  <a:pt x="1597367" y="3833692"/>
                </a:cubicBezTo>
                <a:cubicBezTo>
                  <a:pt x="1599024" y="3841449"/>
                  <a:pt x="1600268" y="3847267"/>
                  <a:pt x="1601925" y="3855026"/>
                </a:cubicBezTo>
                <a:cubicBezTo>
                  <a:pt x="1621187" y="3840769"/>
                  <a:pt x="1613581" y="3824145"/>
                  <a:pt x="1610266" y="3808629"/>
                </a:cubicBezTo>
                <a:cubicBezTo>
                  <a:pt x="1558492" y="3537815"/>
                  <a:pt x="1552907" y="3274371"/>
                  <a:pt x="1591906" y="3017877"/>
                </a:cubicBezTo>
                <a:lnTo>
                  <a:pt x="1617063" y="2889971"/>
                </a:lnTo>
                <a:lnTo>
                  <a:pt x="1617864" y="2892622"/>
                </a:lnTo>
                <a:cubicBezTo>
                  <a:pt x="1618030" y="2896252"/>
                  <a:pt x="1618778" y="2899754"/>
                  <a:pt x="1623449" y="2898755"/>
                </a:cubicBezTo>
                <a:cubicBezTo>
                  <a:pt x="1627462" y="2883247"/>
                  <a:pt x="1623709" y="2882826"/>
                  <a:pt x="1621000" y="2881573"/>
                </a:cubicBezTo>
                <a:lnTo>
                  <a:pt x="1619374" y="2878224"/>
                </a:lnTo>
                <a:lnTo>
                  <a:pt x="1620680" y="2871580"/>
                </a:lnTo>
                <a:lnTo>
                  <a:pt x="1624809" y="2859392"/>
                </a:lnTo>
                <a:cubicBezTo>
                  <a:pt x="1624809" y="2859392"/>
                  <a:pt x="1625807" y="2864063"/>
                  <a:pt x="1626805" y="2868734"/>
                </a:cubicBezTo>
                <a:cubicBezTo>
                  <a:pt x="1637504" y="2827374"/>
                  <a:pt x="1654871" y="2794358"/>
                  <a:pt x="1653555" y="2765334"/>
                </a:cubicBezTo>
                <a:cubicBezTo>
                  <a:pt x="1653555" y="2765334"/>
                  <a:pt x="1655550" y="2774676"/>
                  <a:pt x="1659225" y="2769008"/>
                </a:cubicBezTo>
                <a:cubicBezTo>
                  <a:pt x="1653237" y="2740980"/>
                  <a:pt x="1672600" y="2717308"/>
                  <a:pt x="1687292" y="2694632"/>
                </a:cubicBezTo>
                <a:cubicBezTo>
                  <a:pt x="1689650" y="2659938"/>
                  <a:pt x="1703343" y="2632592"/>
                  <a:pt x="1721709" y="2604247"/>
                </a:cubicBezTo>
                <a:cubicBezTo>
                  <a:pt x="1735404" y="2576901"/>
                  <a:pt x="1754767" y="2553227"/>
                  <a:pt x="1765467" y="2511867"/>
                </a:cubicBezTo>
                <a:cubicBezTo>
                  <a:pt x="1770138" y="2510869"/>
                  <a:pt x="1770138" y="2510869"/>
                  <a:pt x="1770138" y="2510869"/>
                </a:cubicBezTo>
                <a:cubicBezTo>
                  <a:pt x="1767464" y="2521209"/>
                  <a:pt x="1767464" y="2521209"/>
                  <a:pt x="1767464" y="2521209"/>
                </a:cubicBezTo>
                <a:cubicBezTo>
                  <a:pt x="1767464" y="2521209"/>
                  <a:pt x="1767464" y="2521209"/>
                  <a:pt x="1772134" y="2520212"/>
                </a:cubicBezTo>
                <a:cubicBezTo>
                  <a:pt x="1771136" y="2515541"/>
                  <a:pt x="1771136" y="2515541"/>
                  <a:pt x="1771136" y="2515541"/>
                </a:cubicBezTo>
                <a:cubicBezTo>
                  <a:pt x="1774810" y="2509871"/>
                  <a:pt x="1774810" y="2509871"/>
                  <a:pt x="1774810" y="2509871"/>
                </a:cubicBezTo>
                <a:cubicBezTo>
                  <a:pt x="1778482" y="2504202"/>
                  <a:pt x="1784831" y="2488195"/>
                  <a:pt x="1792178" y="2476856"/>
                </a:cubicBezTo>
                <a:cubicBezTo>
                  <a:pt x="1791179" y="2472185"/>
                  <a:pt x="1786509" y="2473183"/>
                  <a:pt x="1790180" y="2467514"/>
                </a:cubicBezTo>
                <a:cubicBezTo>
                  <a:pt x="1790180" y="2467514"/>
                  <a:pt x="1789183" y="2462842"/>
                  <a:pt x="1793854" y="2461845"/>
                </a:cubicBezTo>
                <a:cubicBezTo>
                  <a:pt x="1793854" y="2461845"/>
                  <a:pt x="1790180" y="2467514"/>
                  <a:pt x="1795850" y="2471187"/>
                </a:cubicBezTo>
                <a:cubicBezTo>
                  <a:pt x="1798526" y="2460847"/>
                  <a:pt x="1797527" y="2456176"/>
                  <a:pt x="1801201" y="2450507"/>
                </a:cubicBezTo>
                <a:cubicBezTo>
                  <a:pt x="1801201" y="2450507"/>
                  <a:pt x="1801201" y="2450507"/>
                  <a:pt x="1802198" y="2455177"/>
                </a:cubicBezTo>
                <a:cubicBezTo>
                  <a:pt x="1803197" y="2459849"/>
                  <a:pt x="1803197" y="2459849"/>
                  <a:pt x="1803197" y="2459849"/>
                </a:cubicBezTo>
                <a:cubicBezTo>
                  <a:pt x="1803197" y="2459849"/>
                  <a:pt x="1807868" y="2458850"/>
                  <a:pt x="1807868" y="2458850"/>
                </a:cubicBezTo>
                <a:cubicBezTo>
                  <a:pt x="1807868" y="2458850"/>
                  <a:pt x="1806871" y="2454180"/>
                  <a:pt x="1806871" y="2454180"/>
                </a:cubicBezTo>
                <a:cubicBezTo>
                  <a:pt x="1810542" y="2448511"/>
                  <a:pt x="1805872" y="2449510"/>
                  <a:pt x="1804873" y="2444837"/>
                </a:cubicBezTo>
                <a:cubicBezTo>
                  <a:pt x="1803876" y="2440166"/>
                  <a:pt x="1808546" y="2439168"/>
                  <a:pt x="1807549" y="2434499"/>
                </a:cubicBezTo>
                <a:cubicBezTo>
                  <a:pt x="1808546" y="2439168"/>
                  <a:pt x="1813219" y="2438170"/>
                  <a:pt x="1812220" y="2433500"/>
                </a:cubicBezTo>
                <a:cubicBezTo>
                  <a:pt x="1815894" y="2427831"/>
                  <a:pt x="1815894" y="2427831"/>
                  <a:pt x="1815894" y="2427831"/>
                </a:cubicBezTo>
                <a:cubicBezTo>
                  <a:pt x="1815894" y="2427831"/>
                  <a:pt x="1814895" y="2423160"/>
                  <a:pt x="1814895" y="2423160"/>
                </a:cubicBezTo>
                <a:cubicBezTo>
                  <a:pt x="1818568" y="2417492"/>
                  <a:pt x="1817570" y="2412820"/>
                  <a:pt x="1822240" y="2411823"/>
                </a:cubicBezTo>
                <a:lnTo>
                  <a:pt x="1825914" y="2406152"/>
                </a:lnTo>
                <a:lnTo>
                  <a:pt x="1826913" y="2410824"/>
                </a:lnTo>
                <a:cubicBezTo>
                  <a:pt x="1830586" y="2405155"/>
                  <a:pt x="1830586" y="2405155"/>
                  <a:pt x="1830586" y="2405155"/>
                </a:cubicBezTo>
                <a:cubicBezTo>
                  <a:pt x="1829587" y="2400485"/>
                  <a:pt x="1834258" y="2399486"/>
                  <a:pt x="1833261" y="2394815"/>
                </a:cubicBezTo>
                <a:cubicBezTo>
                  <a:pt x="1838929" y="2398489"/>
                  <a:pt x="1841605" y="2388148"/>
                  <a:pt x="1845277" y="2382479"/>
                </a:cubicBezTo>
                <a:cubicBezTo>
                  <a:pt x="1847273" y="2391822"/>
                  <a:pt x="1854620" y="2380483"/>
                  <a:pt x="1851945" y="2390824"/>
                </a:cubicBezTo>
                <a:cubicBezTo>
                  <a:pt x="1861966" y="2369146"/>
                  <a:pt x="1861966" y="2369146"/>
                  <a:pt x="1861966" y="2369146"/>
                </a:cubicBezTo>
                <a:cubicBezTo>
                  <a:pt x="1861966" y="2369146"/>
                  <a:pt x="1866636" y="2368147"/>
                  <a:pt x="1866636" y="2368147"/>
                </a:cubicBezTo>
                <a:cubicBezTo>
                  <a:pt x="1867635" y="2372820"/>
                  <a:pt x="1867635" y="2372820"/>
                  <a:pt x="1867635" y="2372820"/>
                </a:cubicBezTo>
                <a:cubicBezTo>
                  <a:pt x="1863962" y="2378487"/>
                  <a:pt x="1863962" y="2378487"/>
                  <a:pt x="1863962" y="2378487"/>
                </a:cubicBezTo>
                <a:cubicBezTo>
                  <a:pt x="1860289" y="2384157"/>
                  <a:pt x="1860289" y="2384157"/>
                  <a:pt x="1864960" y="2383159"/>
                </a:cubicBezTo>
                <a:cubicBezTo>
                  <a:pt x="1864960" y="2383159"/>
                  <a:pt x="1864960" y="2383159"/>
                  <a:pt x="1869631" y="2382161"/>
                </a:cubicBezTo>
                <a:cubicBezTo>
                  <a:pt x="1868632" y="2377489"/>
                  <a:pt x="1868632" y="2377489"/>
                  <a:pt x="1868632" y="2377489"/>
                </a:cubicBezTo>
                <a:cubicBezTo>
                  <a:pt x="1872306" y="2371821"/>
                  <a:pt x="1872306" y="2371821"/>
                  <a:pt x="1872306" y="2371821"/>
                </a:cubicBezTo>
                <a:cubicBezTo>
                  <a:pt x="1871309" y="2367149"/>
                  <a:pt x="1871309" y="2367149"/>
                  <a:pt x="1870310" y="2362478"/>
                </a:cubicBezTo>
                <a:cubicBezTo>
                  <a:pt x="1870310" y="2362478"/>
                  <a:pt x="1865639" y="2363477"/>
                  <a:pt x="1865639" y="2363477"/>
                </a:cubicBezTo>
                <a:cubicBezTo>
                  <a:pt x="1874662" y="2337128"/>
                  <a:pt x="1874662" y="2337128"/>
                  <a:pt x="1877339" y="2326787"/>
                </a:cubicBezTo>
                <a:cubicBezTo>
                  <a:pt x="1869991" y="2338127"/>
                  <a:pt x="1868993" y="2333455"/>
                  <a:pt x="1864323" y="2334453"/>
                </a:cubicBezTo>
                <a:cubicBezTo>
                  <a:pt x="1867996" y="2328783"/>
                  <a:pt x="1871668" y="2323114"/>
                  <a:pt x="1875342" y="2317445"/>
                </a:cubicBezTo>
                <a:cubicBezTo>
                  <a:pt x="1879015" y="2311777"/>
                  <a:pt x="1882688" y="2306108"/>
                  <a:pt x="1886360" y="2300440"/>
                </a:cubicBezTo>
                <a:cubicBezTo>
                  <a:pt x="1890034" y="2294769"/>
                  <a:pt x="1889037" y="2290099"/>
                  <a:pt x="1893707" y="2289102"/>
                </a:cubicBezTo>
                <a:cubicBezTo>
                  <a:pt x="1893707" y="2289102"/>
                  <a:pt x="1894705" y="2293772"/>
                  <a:pt x="1895703" y="2298443"/>
                </a:cubicBezTo>
                <a:cubicBezTo>
                  <a:pt x="1905725" y="2276764"/>
                  <a:pt x="1905725" y="2276764"/>
                  <a:pt x="1905725" y="2276764"/>
                </a:cubicBezTo>
                <a:cubicBezTo>
                  <a:pt x="1910394" y="2275767"/>
                  <a:pt x="1910394" y="2275767"/>
                  <a:pt x="1910394" y="2275767"/>
                </a:cubicBezTo>
                <a:cubicBezTo>
                  <a:pt x="1911393" y="2280438"/>
                  <a:pt x="1911393" y="2280438"/>
                  <a:pt x="1912391" y="2285110"/>
                </a:cubicBezTo>
                <a:cubicBezTo>
                  <a:pt x="1917063" y="2284111"/>
                  <a:pt x="1917063" y="2284111"/>
                  <a:pt x="1917063" y="2284111"/>
                </a:cubicBezTo>
                <a:cubicBezTo>
                  <a:pt x="1917063" y="2284111"/>
                  <a:pt x="1916065" y="2279441"/>
                  <a:pt x="1916065" y="2279441"/>
                </a:cubicBezTo>
                <a:cubicBezTo>
                  <a:pt x="1920736" y="2278443"/>
                  <a:pt x="1920736" y="2278443"/>
                  <a:pt x="1920736" y="2278443"/>
                </a:cubicBezTo>
                <a:cubicBezTo>
                  <a:pt x="1919737" y="2273771"/>
                  <a:pt x="1919737" y="2273771"/>
                  <a:pt x="1918740" y="2269100"/>
                </a:cubicBezTo>
                <a:cubicBezTo>
                  <a:pt x="1918740" y="2269100"/>
                  <a:pt x="1918740" y="2269100"/>
                  <a:pt x="1922414" y="2263431"/>
                </a:cubicBezTo>
                <a:cubicBezTo>
                  <a:pt x="1922414" y="2263431"/>
                  <a:pt x="1922414" y="2263431"/>
                  <a:pt x="1926085" y="2257763"/>
                </a:cubicBezTo>
                <a:cubicBezTo>
                  <a:pt x="1926085" y="2257763"/>
                  <a:pt x="1930756" y="2256764"/>
                  <a:pt x="1930756" y="2256764"/>
                </a:cubicBezTo>
                <a:cubicBezTo>
                  <a:pt x="1930756" y="2256764"/>
                  <a:pt x="1931755" y="2261436"/>
                  <a:pt x="1931755" y="2261436"/>
                </a:cubicBezTo>
                <a:cubicBezTo>
                  <a:pt x="1928081" y="2267104"/>
                  <a:pt x="1929080" y="2271775"/>
                  <a:pt x="1929080" y="2271775"/>
                </a:cubicBezTo>
                <a:cubicBezTo>
                  <a:pt x="1924410" y="2272774"/>
                  <a:pt x="1925407" y="2277444"/>
                  <a:pt x="1926405" y="2282115"/>
                </a:cubicBezTo>
                <a:cubicBezTo>
                  <a:pt x="1930077" y="2276446"/>
                  <a:pt x="1930077" y="2276446"/>
                  <a:pt x="1934748" y="2275449"/>
                </a:cubicBezTo>
                <a:cubicBezTo>
                  <a:pt x="1937424" y="2265107"/>
                  <a:pt x="1936426" y="2260438"/>
                  <a:pt x="1940099" y="2254769"/>
                </a:cubicBezTo>
                <a:cubicBezTo>
                  <a:pt x="1940099" y="2254769"/>
                  <a:pt x="1939100" y="2250098"/>
                  <a:pt x="1939100" y="2250098"/>
                </a:cubicBezTo>
                <a:cubicBezTo>
                  <a:pt x="1942774" y="2244429"/>
                  <a:pt x="1941777" y="2239758"/>
                  <a:pt x="1940779" y="2235086"/>
                </a:cubicBezTo>
                <a:cubicBezTo>
                  <a:pt x="1945449" y="2234089"/>
                  <a:pt x="1945449" y="2234089"/>
                  <a:pt x="1945449" y="2234089"/>
                </a:cubicBezTo>
                <a:cubicBezTo>
                  <a:pt x="1956468" y="2217082"/>
                  <a:pt x="1975833" y="2193408"/>
                  <a:pt x="1985855" y="2171731"/>
                </a:cubicBezTo>
                <a:cubicBezTo>
                  <a:pt x="1985855" y="2171731"/>
                  <a:pt x="1989527" y="2166061"/>
                  <a:pt x="1989527" y="2166061"/>
                </a:cubicBezTo>
                <a:cubicBezTo>
                  <a:pt x="1989527" y="2166061"/>
                  <a:pt x="1994197" y="2165063"/>
                  <a:pt x="1993200" y="2160392"/>
                </a:cubicBezTo>
                <a:cubicBezTo>
                  <a:pt x="1997871" y="2159393"/>
                  <a:pt x="1996872" y="2154724"/>
                  <a:pt x="2000546" y="2149055"/>
                </a:cubicBezTo>
                <a:cubicBezTo>
                  <a:pt x="2000546" y="2149055"/>
                  <a:pt x="2004219" y="2143386"/>
                  <a:pt x="2004219" y="2143386"/>
                </a:cubicBezTo>
                <a:cubicBezTo>
                  <a:pt x="2007891" y="2137717"/>
                  <a:pt x="2011565" y="2132049"/>
                  <a:pt x="2015238" y="2126379"/>
                </a:cubicBezTo>
                <a:cubicBezTo>
                  <a:pt x="2019909" y="2125381"/>
                  <a:pt x="2023582" y="2119712"/>
                  <a:pt x="2022584" y="2115041"/>
                </a:cubicBezTo>
                <a:cubicBezTo>
                  <a:pt x="2027256" y="2114043"/>
                  <a:pt x="2027256" y="2114043"/>
                  <a:pt x="2027256" y="2114043"/>
                </a:cubicBezTo>
                <a:cubicBezTo>
                  <a:pt x="2030930" y="2108374"/>
                  <a:pt x="2040950" y="2086695"/>
                  <a:pt x="2057639" y="2073362"/>
                </a:cubicBezTo>
                <a:cubicBezTo>
                  <a:pt x="2058976" y="2068192"/>
                  <a:pt x="2064486" y="2059689"/>
                  <a:pt x="2070330" y="2049893"/>
                </a:cubicBezTo>
                <a:lnTo>
                  <a:pt x="2084675" y="2019414"/>
                </a:lnTo>
                <a:lnTo>
                  <a:pt x="2085251" y="2026039"/>
                </a:lnTo>
                <a:cubicBezTo>
                  <a:pt x="2087737" y="2037676"/>
                  <a:pt x="2077757" y="2047919"/>
                  <a:pt x="2069717" y="2057748"/>
                </a:cubicBezTo>
                <a:cubicBezTo>
                  <a:pt x="2017728" y="2127663"/>
                  <a:pt x="1974742" y="2201739"/>
                  <a:pt x="1934524" y="2279281"/>
                </a:cubicBezTo>
                <a:cubicBezTo>
                  <a:pt x="1930361" y="2288281"/>
                  <a:pt x="1909160" y="2302950"/>
                  <a:pt x="1942264" y="2306017"/>
                </a:cubicBezTo>
                <a:cubicBezTo>
                  <a:pt x="1960962" y="2308106"/>
                  <a:pt x="1944468" y="2325825"/>
                  <a:pt x="1939891" y="2332886"/>
                </a:cubicBezTo>
                <a:cubicBezTo>
                  <a:pt x="1849193" y="2506383"/>
                  <a:pt x="1784668" y="2688482"/>
                  <a:pt x="1744379" y="2879600"/>
                </a:cubicBezTo>
                <a:cubicBezTo>
                  <a:pt x="1692415" y="3129990"/>
                  <a:pt x="1689487" y="3382073"/>
                  <a:pt x="1717309" y="3635697"/>
                </a:cubicBezTo>
                <a:cubicBezTo>
                  <a:pt x="1717724" y="3637636"/>
                  <a:pt x="1718552" y="3641516"/>
                  <a:pt x="1724502" y="3650384"/>
                </a:cubicBezTo>
                <a:cubicBezTo>
                  <a:pt x="1752970" y="3536823"/>
                  <a:pt x="1709128" y="3426545"/>
                  <a:pt x="1738840" y="3318804"/>
                </a:cubicBezTo>
                <a:cubicBezTo>
                  <a:pt x="1737957" y="3400107"/>
                  <a:pt x="1779048" y="3478528"/>
                  <a:pt x="1762235" y="3561205"/>
                </a:cubicBezTo>
                <a:cubicBezTo>
                  <a:pt x="1759459" y="3571939"/>
                  <a:pt x="1758032" y="3581877"/>
                  <a:pt x="1759082" y="3591538"/>
                </a:cubicBezTo>
                <a:lnTo>
                  <a:pt x="1769723" y="3617611"/>
                </a:lnTo>
                <a:lnTo>
                  <a:pt x="1769321" y="3612476"/>
                </a:lnTo>
                <a:cubicBezTo>
                  <a:pt x="1768377" y="3343615"/>
                  <a:pt x="1773244" y="3074852"/>
                  <a:pt x="1833782" y="2810787"/>
                </a:cubicBezTo>
                <a:cubicBezTo>
                  <a:pt x="1865196" y="2671762"/>
                  <a:pt x="1915310" y="2539207"/>
                  <a:pt x="1970873" y="2408113"/>
                </a:cubicBezTo>
                <a:cubicBezTo>
                  <a:pt x="1988730" y="2363264"/>
                  <a:pt x="2010672" y="2319508"/>
                  <a:pt x="2031252" y="2275389"/>
                </a:cubicBezTo>
                <a:cubicBezTo>
                  <a:pt x="2040446" y="2257416"/>
                  <a:pt x="2051370" y="2238445"/>
                  <a:pt x="2065646" y="2223293"/>
                </a:cubicBezTo>
                <a:cubicBezTo>
                  <a:pt x="2085835" y="2202426"/>
                  <a:pt x="2098581" y="2176645"/>
                  <a:pt x="2102160" y="2146947"/>
                </a:cubicBezTo>
                <a:cubicBezTo>
                  <a:pt x="2103817" y="2129872"/>
                  <a:pt x="2111187" y="2118708"/>
                  <a:pt x="2129354" y="2116277"/>
                </a:cubicBezTo>
                <a:cubicBezTo>
                  <a:pt x="2150611" y="2113214"/>
                  <a:pt x="2162799" y="2100422"/>
                  <a:pt x="2168272" y="2079992"/>
                </a:cubicBezTo>
                <a:cubicBezTo>
                  <a:pt x="2176666" y="2048665"/>
                  <a:pt x="2195226" y="2022981"/>
                  <a:pt x="2217506" y="1999754"/>
                </a:cubicBezTo>
                <a:cubicBezTo>
                  <a:pt x="2256156" y="1959018"/>
                  <a:pt x="2296168" y="1918645"/>
                  <a:pt x="2332460" y="1875815"/>
                </a:cubicBezTo>
                <a:cubicBezTo>
                  <a:pt x="2437515" y="1750682"/>
                  <a:pt x="2572408" y="1661282"/>
                  <a:pt x="2704943" y="1569790"/>
                </a:cubicBezTo>
                <a:cubicBezTo>
                  <a:pt x="2789027" y="1512030"/>
                  <a:pt x="2871749" y="1453905"/>
                  <a:pt x="2964173" y="1408599"/>
                </a:cubicBezTo>
                <a:cubicBezTo>
                  <a:pt x="2970715" y="1405972"/>
                  <a:pt x="2977624" y="1401982"/>
                  <a:pt x="2984167" y="1399357"/>
                </a:cubicBezTo>
                <a:cubicBezTo>
                  <a:pt x="2995889" y="1393739"/>
                  <a:pt x="3004328" y="1400380"/>
                  <a:pt x="3008948" y="1410376"/>
                </a:cubicBezTo>
                <a:cubicBezTo>
                  <a:pt x="3013203" y="1421736"/>
                  <a:pt x="3003936" y="1423631"/>
                  <a:pt x="2995666" y="1427255"/>
                </a:cubicBezTo>
                <a:cubicBezTo>
                  <a:pt x="2947411" y="1449362"/>
                  <a:pt x="2899789" y="1474555"/>
                  <a:pt x="2856153" y="1506659"/>
                </a:cubicBezTo>
                <a:cubicBezTo>
                  <a:pt x="2848880" y="1512010"/>
                  <a:pt x="2840247" y="1516995"/>
                  <a:pt x="2836329" y="1526166"/>
                </a:cubicBezTo>
                <a:cubicBezTo>
                  <a:pt x="2835965" y="1527527"/>
                  <a:pt x="2833508" y="1531248"/>
                  <a:pt x="2834871" y="1531611"/>
                </a:cubicBezTo>
                <a:cubicBezTo>
                  <a:pt x="2836864" y="1535067"/>
                  <a:pt x="2838957" y="1532707"/>
                  <a:pt x="2839687" y="1529983"/>
                </a:cubicBezTo>
                <a:cubicBezTo>
                  <a:pt x="2929020" y="1485309"/>
                  <a:pt x="3015366" y="1435454"/>
                  <a:pt x="3105334" y="1393869"/>
                </a:cubicBezTo>
                <a:cubicBezTo>
                  <a:pt x="3133597" y="1381004"/>
                  <a:pt x="3161494" y="1369500"/>
                  <a:pt x="3190120" y="1355273"/>
                </a:cubicBezTo>
                <a:cubicBezTo>
                  <a:pt x="3193392" y="1353961"/>
                  <a:pt x="3197253" y="1353171"/>
                  <a:pt x="3200753" y="1351005"/>
                </a:cubicBezTo>
                <a:lnTo>
                  <a:pt x="3205367" y="1344182"/>
                </a:lnTo>
                <a:lnTo>
                  <a:pt x="3191596" y="1347596"/>
                </a:lnTo>
                <a:lnTo>
                  <a:pt x="3208716" y="1339231"/>
                </a:lnTo>
                <a:lnTo>
                  <a:pt x="3209214" y="1338493"/>
                </a:lnTo>
                <a:cubicBezTo>
                  <a:pt x="3157701" y="1350967"/>
                  <a:pt x="3114333" y="1387521"/>
                  <a:pt x="3058956" y="1365383"/>
                </a:cubicBezTo>
                <a:cubicBezTo>
                  <a:pt x="3107759" y="1341234"/>
                  <a:pt x="3157098" y="1319510"/>
                  <a:pt x="3207049" y="1300185"/>
                </a:cubicBezTo>
                <a:lnTo>
                  <a:pt x="3244299" y="1287715"/>
                </a:lnTo>
                <a:lnTo>
                  <a:pt x="3186359" y="1304100"/>
                </a:lnTo>
                <a:cubicBezTo>
                  <a:pt x="3129003" y="1320412"/>
                  <a:pt x="3072475" y="1340600"/>
                  <a:pt x="3018716" y="1364251"/>
                </a:cubicBezTo>
                <a:cubicBezTo>
                  <a:pt x="2962603" y="1386380"/>
                  <a:pt x="2911611" y="1413497"/>
                  <a:pt x="2856327" y="1439503"/>
                </a:cubicBezTo>
                <a:cubicBezTo>
                  <a:pt x="2851074" y="1424403"/>
                  <a:pt x="2869357" y="1424553"/>
                  <a:pt x="2869223" y="1414441"/>
                </a:cubicBezTo>
                <a:cubicBezTo>
                  <a:pt x="2866871" y="1412916"/>
                  <a:pt x="2864517" y="1411392"/>
                  <a:pt x="2862577" y="1411805"/>
                </a:cubicBezTo>
                <a:cubicBezTo>
                  <a:pt x="2823787" y="1420092"/>
                  <a:pt x="2790949" y="1437247"/>
                  <a:pt x="2756585" y="1456757"/>
                </a:cubicBezTo>
                <a:cubicBezTo>
                  <a:pt x="2653905" y="1517224"/>
                  <a:pt x="2556349" y="1582679"/>
                  <a:pt x="2462803" y="1657418"/>
                </a:cubicBezTo>
                <a:cubicBezTo>
                  <a:pt x="2442013" y="1674026"/>
                  <a:pt x="2420397" y="1686755"/>
                  <a:pt x="2392001" y="1686740"/>
                </a:cubicBezTo>
                <a:cubicBezTo>
                  <a:pt x="2365959" y="1688247"/>
                  <a:pt x="2348354" y="1710258"/>
                  <a:pt x="2329505" y="1726455"/>
                </a:cubicBezTo>
                <a:cubicBezTo>
                  <a:pt x="2313151" y="1740088"/>
                  <a:pt x="2296280" y="1751296"/>
                  <a:pt x="2277611" y="1758833"/>
                </a:cubicBezTo>
                <a:lnTo>
                  <a:pt x="2266239" y="1762069"/>
                </a:lnTo>
                <a:lnTo>
                  <a:pt x="2282854" y="1744404"/>
                </a:lnTo>
                <a:cubicBezTo>
                  <a:pt x="2311061" y="1716399"/>
                  <a:pt x="2341603" y="1687893"/>
                  <a:pt x="2374481" y="1658891"/>
                </a:cubicBezTo>
                <a:cubicBezTo>
                  <a:pt x="2407856" y="1632224"/>
                  <a:pt x="2470936" y="1584557"/>
                  <a:pt x="2515332" y="1540883"/>
                </a:cubicBezTo>
                <a:cubicBezTo>
                  <a:pt x="2563719" y="1515893"/>
                  <a:pt x="2608115" y="1472217"/>
                  <a:pt x="2663850" y="1435891"/>
                </a:cubicBezTo>
                <a:cubicBezTo>
                  <a:pt x="2667523" y="1430220"/>
                  <a:pt x="2673191" y="1433894"/>
                  <a:pt x="2681537" y="1427227"/>
                </a:cubicBezTo>
                <a:cubicBezTo>
                  <a:pt x="2776315" y="1367905"/>
                  <a:pt x="2881435" y="1311257"/>
                  <a:pt x="2987551" y="1259281"/>
                </a:cubicBezTo>
                <a:cubicBezTo>
                  <a:pt x="3041109" y="1235627"/>
                  <a:pt x="3095166" y="1214310"/>
                  <a:pt x="3149720" y="1195329"/>
                </a:cubicBezTo>
                <a:lnTo>
                  <a:pt x="3259829" y="1162036"/>
                </a:lnTo>
                <a:lnTo>
                  <a:pt x="3210739" y="1178017"/>
                </a:lnTo>
                <a:cubicBezTo>
                  <a:pt x="3193848" y="1184679"/>
                  <a:pt x="3178247" y="1191675"/>
                  <a:pt x="3169403" y="1196006"/>
                </a:cubicBezTo>
                <a:cubicBezTo>
                  <a:pt x="3164732" y="1197005"/>
                  <a:pt x="3164732" y="1197005"/>
                  <a:pt x="3164732" y="1197005"/>
                </a:cubicBezTo>
                <a:cubicBezTo>
                  <a:pt x="3115346" y="1217324"/>
                  <a:pt x="3083647" y="1228980"/>
                  <a:pt x="3029591" y="1250298"/>
                </a:cubicBezTo>
                <a:cubicBezTo>
                  <a:pt x="3024920" y="1251297"/>
                  <a:pt x="3024920" y="1251297"/>
                  <a:pt x="3024920" y="1251297"/>
                </a:cubicBezTo>
                <a:cubicBezTo>
                  <a:pt x="3025917" y="1255966"/>
                  <a:pt x="3021247" y="1256965"/>
                  <a:pt x="3025917" y="1255966"/>
                </a:cubicBezTo>
                <a:cubicBezTo>
                  <a:pt x="3025917" y="1255966"/>
                  <a:pt x="3030589" y="1254969"/>
                  <a:pt x="3035260" y="1253970"/>
                </a:cubicBezTo>
                <a:cubicBezTo>
                  <a:pt x="3084644" y="1233653"/>
                  <a:pt x="3121016" y="1220997"/>
                  <a:pt x="3165731" y="1201677"/>
                </a:cubicBezTo>
                <a:cubicBezTo>
                  <a:pt x="3166728" y="1206348"/>
                  <a:pt x="3166728" y="1206348"/>
                  <a:pt x="3171401" y="1205351"/>
                </a:cubicBezTo>
                <a:cubicBezTo>
                  <a:pt x="3171401" y="1205351"/>
                  <a:pt x="3176071" y="1204352"/>
                  <a:pt x="3176071" y="1204352"/>
                </a:cubicBezTo>
                <a:cubicBezTo>
                  <a:pt x="3176071" y="1204352"/>
                  <a:pt x="3176071" y="1204352"/>
                  <a:pt x="3175073" y="1199680"/>
                </a:cubicBezTo>
                <a:cubicBezTo>
                  <a:pt x="3215116" y="1181357"/>
                  <a:pt x="3264821" y="1185391"/>
                  <a:pt x="3270170" y="1164711"/>
                </a:cubicBezTo>
                <a:lnTo>
                  <a:pt x="3288855" y="1160719"/>
                </a:lnTo>
                <a:cubicBezTo>
                  <a:pt x="3293525" y="1159721"/>
                  <a:pt x="3298195" y="1158724"/>
                  <a:pt x="3298195" y="1158724"/>
                </a:cubicBezTo>
                <a:cubicBezTo>
                  <a:pt x="3299194" y="1163394"/>
                  <a:pt x="3301190" y="1172736"/>
                  <a:pt x="3297518" y="1178405"/>
                </a:cubicBezTo>
                <a:cubicBezTo>
                  <a:pt x="3292847" y="1179404"/>
                  <a:pt x="3288175" y="1180401"/>
                  <a:pt x="3283504" y="1181399"/>
                </a:cubicBezTo>
                <a:cubicBezTo>
                  <a:pt x="3269491" y="1184393"/>
                  <a:pt x="3261147" y="1191060"/>
                  <a:pt x="3251805" y="1193056"/>
                </a:cubicBezTo>
                <a:cubicBezTo>
                  <a:pt x="3251805" y="1193056"/>
                  <a:pt x="3247133" y="1194053"/>
                  <a:pt x="3247133" y="1194053"/>
                </a:cubicBezTo>
                <a:cubicBezTo>
                  <a:pt x="3243461" y="1199722"/>
                  <a:pt x="3238789" y="1200720"/>
                  <a:pt x="3234118" y="1201718"/>
                </a:cubicBezTo>
                <a:cubicBezTo>
                  <a:pt x="3234118" y="1201718"/>
                  <a:pt x="3229448" y="1202715"/>
                  <a:pt x="3229448" y="1202715"/>
                </a:cubicBezTo>
                <a:cubicBezTo>
                  <a:pt x="3230447" y="1207386"/>
                  <a:pt x="3235117" y="1206389"/>
                  <a:pt x="3235117" y="1206389"/>
                </a:cubicBezTo>
                <a:cubicBezTo>
                  <a:pt x="3244459" y="1204394"/>
                  <a:pt x="3243461" y="1199722"/>
                  <a:pt x="3248132" y="1198724"/>
                </a:cubicBezTo>
                <a:cubicBezTo>
                  <a:pt x="3248132" y="1198724"/>
                  <a:pt x="3248132" y="1198724"/>
                  <a:pt x="3252802" y="1197727"/>
                </a:cubicBezTo>
                <a:cubicBezTo>
                  <a:pt x="3248132" y="1198724"/>
                  <a:pt x="3249131" y="1203396"/>
                  <a:pt x="3249131" y="1203396"/>
                </a:cubicBezTo>
                <a:cubicBezTo>
                  <a:pt x="3249131" y="1203396"/>
                  <a:pt x="3253801" y="1202397"/>
                  <a:pt x="3253801" y="1202397"/>
                </a:cubicBezTo>
                <a:cubicBezTo>
                  <a:pt x="3258472" y="1201400"/>
                  <a:pt x="3263143" y="1200401"/>
                  <a:pt x="3263143" y="1200401"/>
                </a:cubicBezTo>
                <a:cubicBezTo>
                  <a:pt x="3263143" y="1200401"/>
                  <a:pt x="3262146" y="1195729"/>
                  <a:pt x="3262146" y="1195729"/>
                </a:cubicBezTo>
                <a:cubicBezTo>
                  <a:pt x="3266816" y="1194732"/>
                  <a:pt x="3275160" y="1188065"/>
                  <a:pt x="3279831" y="1187067"/>
                </a:cubicBezTo>
                <a:cubicBezTo>
                  <a:pt x="3289174" y="1185071"/>
                  <a:pt x="3293844" y="1184074"/>
                  <a:pt x="3303187" y="1182078"/>
                </a:cubicBezTo>
                <a:cubicBezTo>
                  <a:pt x="3326541" y="1177088"/>
                  <a:pt x="3326541" y="1177088"/>
                  <a:pt x="3326541" y="1177088"/>
                </a:cubicBezTo>
                <a:cubicBezTo>
                  <a:pt x="3331213" y="1176089"/>
                  <a:pt x="3334885" y="1170421"/>
                  <a:pt x="3334885" y="1170421"/>
                </a:cubicBezTo>
                <a:cubicBezTo>
                  <a:pt x="3334885" y="1170421"/>
                  <a:pt x="3330215" y="1171419"/>
                  <a:pt x="3325543" y="1172418"/>
                </a:cubicBezTo>
                <a:cubicBezTo>
                  <a:pt x="3306859" y="1176409"/>
                  <a:pt x="3306859" y="1176409"/>
                  <a:pt x="3306859" y="1176409"/>
                </a:cubicBezTo>
                <a:cubicBezTo>
                  <a:pt x="3309534" y="1166069"/>
                  <a:pt x="3313208" y="1160400"/>
                  <a:pt x="3312209" y="1155729"/>
                </a:cubicBezTo>
                <a:cubicBezTo>
                  <a:pt x="3311211" y="1151058"/>
                  <a:pt x="3311211" y="1151058"/>
                  <a:pt x="3311211" y="1151058"/>
                </a:cubicBezTo>
                <a:cubicBezTo>
                  <a:pt x="3315882" y="1150059"/>
                  <a:pt x="3315882" y="1150059"/>
                  <a:pt x="3320555" y="1149062"/>
                </a:cubicBezTo>
                <a:cubicBezTo>
                  <a:pt x="3324227" y="1143393"/>
                  <a:pt x="3324227" y="1143393"/>
                  <a:pt x="3324227" y="1143393"/>
                </a:cubicBezTo>
                <a:cubicBezTo>
                  <a:pt x="3318557" y="1139720"/>
                  <a:pt x="3318557" y="1139720"/>
                  <a:pt x="3318557" y="1139720"/>
                </a:cubicBezTo>
                <a:cubicBezTo>
                  <a:pt x="3323230" y="1138722"/>
                  <a:pt x="3323230" y="1138722"/>
                  <a:pt x="3323230" y="1138722"/>
                </a:cubicBezTo>
                <a:cubicBezTo>
                  <a:pt x="3342911" y="1139401"/>
                  <a:pt x="3374612" y="1127745"/>
                  <a:pt x="3402637" y="1121757"/>
                </a:cubicBezTo>
                <a:cubicBezTo>
                  <a:pt x="3394293" y="1128423"/>
                  <a:pt x="3346584" y="1133732"/>
                  <a:pt x="3348580" y="1143073"/>
                </a:cubicBezTo>
                <a:lnTo>
                  <a:pt x="3343909" y="1144072"/>
                </a:lnTo>
                <a:cubicBezTo>
                  <a:pt x="3339239" y="1145071"/>
                  <a:pt x="3329895" y="1147066"/>
                  <a:pt x="3325225" y="1148063"/>
                </a:cubicBezTo>
                <a:cubicBezTo>
                  <a:pt x="3321552" y="1153733"/>
                  <a:pt x="3321552" y="1153733"/>
                  <a:pt x="3321552" y="1153733"/>
                </a:cubicBezTo>
                <a:cubicBezTo>
                  <a:pt x="3321552" y="1153733"/>
                  <a:pt x="3327221" y="1157406"/>
                  <a:pt x="3327221" y="1157406"/>
                </a:cubicBezTo>
                <a:cubicBezTo>
                  <a:pt x="3331892" y="1156408"/>
                  <a:pt x="3331892" y="1156408"/>
                  <a:pt x="3331892" y="1156408"/>
                </a:cubicBezTo>
                <a:cubicBezTo>
                  <a:pt x="3331892" y="1156408"/>
                  <a:pt x="3335565" y="1150740"/>
                  <a:pt x="3335565" y="1150740"/>
                </a:cubicBezTo>
                <a:cubicBezTo>
                  <a:pt x="3335565" y="1150740"/>
                  <a:pt x="3340236" y="1149741"/>
                  <a:pt x="3340236" y="1149741"/>
                </a:cubicBezTo>
                <a:cubicBezTo>
                  <a:pt x="3344907" y="1148743"/>
                  <a:pt x="3349577" y="1147746"/>
                  <a:pt x="3358920" y="1145750"/>
                </a:cubicBezTo>
                <a:cubicBezTo>
                  <a:pt x="3377604" y="1141758"/>
                  <a:pt x="3359919" y="1150420"/>
                  <a:pt x="3369260" y="1148425"/>
                </a:cubicBezTo>
                <a:cubicBezTo>
                  <a:pt x="3377604" y="1141758"/>
                  <a:pt x="3398285" y="1147107"/>
                  <a:pt x="3402955" y="1146109"/>
                </a:cubicBezTo>
                <a:cubicBezTo>
                  <a:pt x="3401956" y="1141439"/>
                  <a:pt x="3400959" y="1136768"/>
                  <a:pt x="3405630" y="1135769"/>
                </a:cubicBezTo>
                <a:cubicBezTo>
                  <a:pt x="3411300" y="1139443"/>
                  <a:pt x="3406629" y="1140442"/>
                  <a:pt x="3415970" y="1138446"/>
                </a:cubicBezTo>
                <a:cubicBezTo>
                  <a:pt x="3414971" y="1133775"/>
                  <a:pt x="3428985" y="1130780"/>
                  <a:pt x="3438328" y="1128784"/>
                </a:cubicBezTo>
                <a:cubicBezTo>
                  <a:pt x="3435651" y="1139124"/>
                  <a:pt x="3471025" y="1121798"/>
                  <a:pt x="3471025" y="1121798"/>
                </a:cubicBezTo>
                <a:cubicBezTo>
                  <a:pt x="3474697" y="1116129"/>
                  <a:pt x="3474697" y="1116129"/>
                  <a:pt x="3474697" y="1116129"/>
                </a:cubicBezTo>
                <a:cubicBezTo>
                  <a:pt x="3488711" y="1113136"/>
                  <a:pt x="3476695" y="1125472"/>
                  <a:pt x="3490707" y="1122479"/>
                </a:cubicBezTo>
                <a:cubicBezTo>
                  <a:pt x="3499051" y="1115811"/>
                  <a:pt x="3502725" y="1110142"/>
                  <a:pt x="3526079" y="1105153"/>
                </a:cubicBezTo>
                <a:cubicBezTo>
                  <a:pt x="3540093" y="1102158"/>
                  <a:pt x="3555104" y="1103836"/>
                  <a:pt x="3569117" y="1100842"/>
                </a:cubicBezTo>
                <a:cubicBezTo>
                  <a:pt x="3573788" y="1099844"/>
                  <a:pt x="3578459" y="1098846"/>
                  <a:pt x="3583129" y="1097849"/>
                </a:cubicBezTo>
                <a:cubicBezTo>
                  <a:pt x="3611156" y="1091861"/>
                  <a:pt x="3588799" y="1101522"/>
                  <a:pt x="3613152" y="1101202"/>
                </a:cubicBezTo>
                <a:cubicBezTo>
                  <a:pt x="3629841" y="1087868"/>
                  <a:pt x="3694555" y="1093580"/>
                  <a:pt x="3706573" y="1081242"/>
                </a:cubicBezTo>
                <a:lnTo>
                  <a:pt x="3708908" y="1080744"/>
                </a:lnTo>
                <a:cubicBezTo>
                  <a:pt x="3715914" y="1079247"/>
                  <a:pt x="3725257" y="1077251"/>
                  <a:pt x="3725257" y="1077251"/>
                </a:cubicBezTo>
                <a:cubicBezTo>
                  <a:pt x="3729928" y="1076254"/>
                  <a:pt x="3729928" y="1076254"/>
                  <a:pt x="3729928" y="1076254"/>
                </a:cubicBezTo>
                <a:cubicBezTo>
                  <a:pt x="3729928" y="1076254"/>
                  <a:pt x="3734599" y="1075255"/>
                  <a:pt x="3739269" y="1074258"/>
                </a:cubicBezTo>
                <a:cubicBezTo>
                  <a:pt x="3796321" y="1066953"/>
                  <a:pt x="3829017" y="1059968"/>
                  <a:pt x="3866705" y="1076336"/>
                </a:cubicBezTo>
                <a:cubicBezTo>
                  <a:pt x="3869380" y="1065996"/>
                  <a:pt x="3910740" y="1076699"/>
                  <a:pt x="3919084" y="1070031"/>
                </a:cubicBezTo>
                <a:cubicBezTo>
                  <a:pt x="3908744" y="1067356"/>
                  <a:pt x="3948108" y="1068716"/>
                  <a:pt x="3951782" y="1063046"/>
                </a:cubicBezTo>
                <a:cubicBezTo>
                  <a:pt x="3952779" y="1067717"/>
                  <a:pt x="3948108" y="1068716"/>
                  <a:pt x="3943436" y="1069713"/>
                </a:cubicBezTo>
                <a:cubicBezTo>
                  <a:pt x="3963959" y="1062885"/>
                  <a:pt x="3981973" y="1061480"/>
                  <a:pt x="4000821" y="1061115"/>
                </a:cubicBezTo>
                <a:lnTo>
                  <a:pt x="4059509" y="1058914"/>
                </a:lnTo>
                <a:lnTo>
                  <a:pt x="4065917" y="1060029"/>
                </a:lnTo>
                <a:cubicBezTo>
                  <a:pt x="4072129" y="1060534"/>
                  <a:pt x="4080553" y="1059956"/>
                  <a:pt x="4081891" y="1054786"/>
                </a:cubicBezTo>
                <a:close/>
                <a:moveTo>
                  <a:pt x="3073381" y="1003429"/>
                </a:moveTo>
                <a:lnTo>
                  <a:pt x="3075110" y="1006131"/>
                </a:lnTo>
                <a:cubicBezTo>
                  <a:pt x="3075110" y="1006131"/>
                  <a:pt x="3070439" y="1007129"/>
                  <a:pt x="3070439" y="1007129"/>
                </a:cubicBezTo>
                <a:cubicBezTo>
                  <a:pt x="3065769" y="1008126"/>
                  <a:pt x="3061097" y="1009125"/>
                  <a:pt x="3062096" y="1013796"/>
                </a:cubicBezTo>
                <a:cubicBezTo>
                  <a:pt x="3062096" y="1013796"/>
                  <a:pt x="3062096" y="1013796"/>
                  <a:pt x="3066767" y="1012799"/>
                </a:cubicBezTo>
                <a:cubicBezTo>
                  <a:pt x="3071437" y="1011800"/>
                  <a:pt x="3071437" y="1011800"/>
                  <a:pt x="3071437" y="1011800"/>
                </a:cubicBezTo>
                <a:cubicBezTo>
                  <a:pt x="3038741" y="1018786"/>
                  <a:pt x="2980013" y="1041101"/>
                  <a:pt x="2960649" y="1064775"/>
                </a:cubicBezTo>
                <a:cubicBezTo>
                  <a:pt x="2950141" y="1067019"/>
                  <a:pt x="2938419" y="1070746"/>
                  <a:pt x="2925558" y="1075554"/>
                </a:cubicBezTo>
                <a:lnTo>
                  <a:pt x="2899162" y="1086428"/>
                </a:lnTo>
                <a:lnTo>
                  <a:pt x="2903371" y="1080657"/>
                </a:lnTo>
                <a:cubicBezTo>
                  <a:pt x="2910167" y="1065009"/>
                  <a:pt x="2925269" y="1059755"/>
                  <a:pt x="2939957" y="1052562"/>
                </a:cubicBezTo>
                <a:close/>
                <a:moveTo>
                  <a:pt x="4691065" y="966665"/>
                </a:moveTo>
                <a:lnTo>
                  <a:pt x="4697929" y="967981"/>
                </a:lnTo>
                <a:lnTo>
                  <a:pt x="4702739" y="970365"/>
                </a:lnTo>
                <a:close/>
                <a:moveTo>
                  <a:pt x="3242294" y="953477"/>
                </a:moveTo>
                <a:lnTo>
                  <a:pt x="3244945" y="955193"/>
                </a:lnTo>
                <a:cubicBezTo>
                  <a:pt x="3235603" y="957189"/>
                  <a:pt x="3226260" y="959187"/>
                  <a:pt x="3222587" y="964854"/>
                </a:cubicBezTo>
                <a:cubicBezTo>
                  <a:pt x="3217918" y="965853"/>
                  <a:pt x="3208575" y="967849"/>
                  <a:pt x="3203904" y="968846"/>
                </a:cubicBezTo>
                <a:cubicBezTo>
                  <a:pt x="3189891" y="971840"/>
                  <a:pt x="3180549" y="973837"/>
                  <a:pt x="3166536" y="976829"/>
                </a:cubicBezTo>
                <a:cubicBezTo>
                  <a:pt x="3143181" y="981820"/>
                  <a:pt x="3126491" y="995154"/>
                  <a:pt x="3102137" y="995473"/>
                </a:cubicBezTo>
                <a:lnTo>
                  <a:pt x="3102436" y="994324"/>
                </a:lnTo>
                <a:lnTo>
                  <a:pt x="3217427" y="959472"/>
                </a:lnTo>
                <a:close/>
                <a:moveTo>
                  <a:pt x="3376913" y="922116"/>
                </a:moveTo>
                <a:lnTo>
                  <a:pt x="3336954" y="930653"/>
                </a:lnTo>
                <a:lnTo>
                  <a:pt x="3358282" y="925510"/>
                </a:lnTo>
                <a:close/>
                <a:moveTo>
                  <a:pt x="3950309" y="744665"/>
                </a:moveTo>
                <a:cubicBezTo>
                  <a:pt x="4174805" y="738829"/>
                  <a:pt x="4397220" y="760224"/>
                  <a:pt x="4613229" y="806684"/>
                </a:cubicBezTo>
                <a:lnTo>
                  <a:pt x="4723534" y="834935"/>
                </a:lnTo>
                <a:lnTo>
                  <a:pt x="4723534" y="943033"/>
                </a:lnTo>
                <a:lnTo>
                  <a:pt x="4677737" y="918554"/>
                </a:lnTo>
                <a:cubicBezTo>
                  <a:pt x="4618194" y="886663"/>
                  <a:pt x="4554209" y="871943"/>
                  <a:pt x="4486061" y="866223"/>
                </a:cubicBezTo>
                <a:cubicBezTo>
                  <a:pt x="4338547" y="859209"/>
                  <a:pt x="4194645" y="831144"/>
                  <a:pt x="4048372" y="829950"/>
                </a:cubicBezTo>
                <a:cubicBezTo>
                  <a:pt x="3646949" y="830539"/>
                  <a:pt x="3256016" y="889726"/>
                  <a:pt x="2878191" y="1029255"/>
                </a:cubicBezTo>
                <a:cubicBezTo>
                  <a:pt x="2787997" y="1062720"/>
                  <a:pt x="2702509" y="1099236"/>
                  <a:pt x="2628640" y="1161658"/>
                </a:cubicBezTo>
                <a:cubicBezTo>
                  <a:pt x="2511256" y="1257713"/>
                  <a:pt x="2371313" y="1324113"/>
                  <a:pt x="2250745" y="1414763"/>
                </a:cubicBezTo>
                <a:cubicBezTo>
                  <a:pt x="2238411" y="1423482"/>
                  <a:pt x="2220675" y="1435383"/>
                  <a:pt x="2208076" y="1423878"/>
                </a:cubicBezTo>
                <a:cubicBezTo>
                  <a:pt x="2204928" y="1421004"/>
                  <a:pt x="2203060" y="1417600"/>
                  <a:pt x="2202136" y="1413869"/>
                </a:cubicBezTo>
                <a:lnTo>
                  <a:pt x="2202084" y="1411629"/>
                </a:lnTo>
                <a:lnTo>
                  <a:pt x="2206238" y="1407817"/>
                </a:lnTo>
                <a:cubicBezTo>
                  <a:pt x="2380395" y="1260518"/>
                  <a:pt x="2574630" y="1132593"/>
                  <a:pt x="2786866" y="1028640"/>
                </a:cubicBezTo>
                <a:cubicBezTo>
                  <a:pt x="2787863" y="1033311"/>
                  <a:pt x="2787863" y="1033311"/>
                  <a:pt x="2792535" y="1032314"/>
                </a:cubicBezTo>
                <a:cubicBezTo>
                  <a:pt x="2792535" y="1032314"/>
                  <a:pt x="2797204" y="1031315"/>
                  <a:pt x="2797204" y="1031315"/>
                </a:cubicBezTo>
                <a:cubicBezTo>
                  <a:pt x="2792535" y="1032314"/>
                  <a:pt x="2794529" y="1041655"/>
                  <a:pt x="2802875" y="1034988"/>
                </a:cubicBezTo>
                <a:cubicBezTo>
                  <a:pt x="2794529" y="1041655"/>
                  <a:pt x="2794529" y="1041655"/>
                  <a:pt x="2794529" y="1041655"/>
                </a:cubicBezTo>
                <a:cubicBezTo>
                  <a:pt x="2789859" y="1042653"/>
                  <a:pt x="2790857" y="1047324"/>
                  <a:pt x="2795528" y="1046327"/>
                </a:cubicBezTo>
                <a:cubicBezTo>
                  <a:pt x="2795528" y="1046327"/>
                  <a:pt x="2800199" y="1045328"/>
                  <a:pt x="2800199" y="1045328"/>
                </a:cubicBezTo>
                <a:cubicBezTo>
                  <a:pt x="2804871" y="1044330"/>
                  <a:pt x="2804871" y="1044330"/>
                  <a:pt x="2804871" y="1044330"/>
                </a:cubicBezTo>
                <a:cubicBezTo>
                  <a:pt x="2808543" y="1038660"/>
                  <a:pt x="2808543" y="1038660"/>
                  <a:pt x="2808543" y="1038660"/>
                </a:cubicBezTo>
                <a:cubicBezTo>
                  <a:pt x="2813215" y="1037663"/>
                  <a:pt x="2813215" y="1037663"/>
                  <a:pt x="2813215" y="1037663"/>
                </a:cubicBezTo>
                <a:cubicBezTo>
                  <a:pt x="2810539" y="1048003"/>
                  <a:pt x="2815209" y="1047006"/>
                  <a:pt x="2829222" y="1044011"/>
                </a:cubicBezTo>
                <a:cubicBezTo>
                  <a:pt x="2836568" y="1032673"/>
                  <a:pt x="2828224" y="1039341"/>
                  <a:pt x="2830901" y="1029001"/>
                </a:cubicBezTo>
                <a:lnTo>
                  <a:pt x="2826228" y="1029998"/>
                </a:lnTo>
                <a:cubicBezTo>
                  <a:pt x="2830901" y="1029001"/>
                  <a:pt x="2829902" y="1024329"/>
                  <a:pt x="2825231" y="1025328"/>
                </a:cubicBezTo>
                <a:cubicBezTo>
                  <a:pt x="2825231" y="1025328"/>
                  <a:pt x="2815890" y="1027323"/>
                  <a:pt x="2811218" y="1028322"/>
                </a:cubicBezTo>
                <a:cubicBezTo>
                  <a:pt x="2807546" y="1033990"/>
                  <a:pt x="2807546" y="1033990"/>
                  <a:pt x="2807546" y="1033990"/>
                </a:cubicBezTo>
                <a:cubicBezTo>
                  <a:pt x="2806549" y="1029320"/>
                  <a:pt x="2811218" y="1028322"/>
                  <a:pt x="2810219" y="1023650"/>
                </a:cubicBezTo>
                <a:cubicBezTo>
                  <a:pt x="2810219" y="1023650"/>
                  <a:pt x="2814891" y="1022653"/>
                  <a:pt x="2814891" y="1022653"/>
                </a:cubicBezTo>
                <a:cubicBezTo>
                  <a:pt x="2819564" y="1021654"/>
                  <a:pt x="2823235" y="1015986"/>
                  <a:pt x="2823235" y="1015986"/>
                </a:cubicBezTo>
                <a:cubicBezTo>
                  <a:pt x="2823235" y="1015986"/>
                  <a:pt x="2823235" y="1015986"/>
                  <a:pt x="2818565" y="1016983"/>
                </a:cubicBezTo>
                <a:cubicBezTo>
                  <a:pt x="2889309" y="982332"/>
                  <a:pt x="2965723" y="951353"/>
                  <a:pt x="3037465" y="921374"/>
                </a:cubicBezTo>
                <a:cubicBezTo>
                  <a:pt x="3038464" y="926044"/>
                  <a:pt x="3044133" y="929718"/>
                  <a:pt x="3058147" y="926725"/>
                </a:cubicBezTo>
                <a:cubicBezTo>
                  <a:pt x="3057148" y="922053"/>
                  <a:pt x="3051479" y="918379"/>
                  <a:pt x="3046809" y="919377"/>
                </a:cubicBezTo>
                <a:cubicBezTo>
                  <a:pt x="3046809" y="919377"/>
                  <a:pt x="3051479" y="918379"/>
                  <a:pt x="3051479" y="918379"/>
                </a:cubicBezTo>
                <a:cubicBezTo>
                  <a:pt x="3199715" y="863510"/>
                  <a:pt x="3349591" y="822028"/>
                  <a:pt x="3499823" y="793288"/>
                </a:cubicBezTo>
                <a:lnTo>
                  <a:pt x="3644023" y="771778"/>
                </a:lnTo>
                <a:lnTo>
                  <a:pt x="3664087" y="769873"/>
                </a:lnTo>
                <a:cubicBezTo>
                  <a:pt x="3709474" y="766929"/>
                  <a:pt x="3755207" y="765334"/>
                  <a:pt x="3801298" y="765118"/>
                </a:cubicBezTo>
                <a:cubicBezTo>
                  <a:pt x="3825607" y="764994"/>
                  <a:pt x="3838629" y="764240"/>
                  <a:pt x="3849108" y="758706"/>
                </a:cubicBezTo>
                <a:lnTo>
                  <a:pt x="3858639" y="750773"/>
                </a:lnTo>
                <a:close/>
                <a:moveTo>
                  <a:pt x="4546175" y="648787"/>
                </a:moveTo>
                <a:cubicBezTo>
                  <a:pt x="4576360" y="650798"/>
                  <a:pt x="4606073" y="654906"/>
                  <a:pt x="4635462" y="660160"/>
                </a:cubicBezTo>
                <a:lnTo>
                  <a:pt x="4723534" y="679283"/>
                </a:lnTo>
                <a:lnTo>
                  <a:pt x="4723534" y="795306"/>
                </a:lnTo>
                <a:lnTo>
                  <a:pt x="4700758" y="788480"/>
                </a:lnTo>
                <a:cubicBezTo>
                  <a:pt x="4286673" y="678756"/>
                  <a:pt x="3842774" y="661408"/>
                  <a:pt x="3393185" y="757460"/>
                </a:cubicBezTo>
                <a:lnTo>
                  <a:pt x="3342975" y="770687"/>
                </a:lnTo>
                <a:lnTo>
                  <a:pt x="3291917" y="780409"/>
                </a:lnTo>
                <a:cubicBezTo>
                  <a:pt x="2973092" y="853467"/>
                  <a:pt x="2679548" y="994128"/>
                  <a:pt x="2400079" y="1173988"/>
                </a:cubicBezTo>
                <a:cubicBezTo>
                  <a:pt x="2357675" y="1203326"/>
                  <a:pt x="2312502" y="1229200"/>
                  <a:pt x="2269683" y="1256599"/>
                </a:cubicBezTo>
                <a:cubicBezTo>
                  <a:pt x="2262754" y="1262135"/>
                  <a:pt x="2257068" y="1273490"/>
                  <a:pt x="2246824" y="1263510"/>
                </a:cubicBezTo>
                <a:cubicBezTo>
                  <a:pt x="2236994" y="1255472"/>
                  <a:pt x="2238801" y="1244946"/>
                  <a:pt x="2244901" y="1235531"/>
                </a:cubicBezTo>
                <a:cubicBezTo>
                  <a:pt x="2258628" y="1214348"/>
                  <a:pt x="2277477" y="1198153"/>
                  <a:pt x="2297569" y="1187778"/>
                </a:cubicBezTo>
                <a:cubicBezTo>
                  <a:pt x="2412582" y="1118591"/>
                  <a:pt x="2522339" y="1034306"/>
                  <a:pt x="2654790" y="989786"/>
                </a:cubicBezTo>
                <a:cubicBezTo>
                  <a:pt x="2640950" y="972465"/>
                  <a:pt x="2621271" y="984780"/>
                  <a:pt x="2604795" y="974104"/>
                </a:cubicBezTo>
                <a:cubicBezTo>
                  <a:pt x="2642906" y="943655"/>
                  <a:pt x="2685444" y="924427"/>
                  <a:pt x="2728393" y="907142"/>
                </a:cubicBezTo>
                <a:cubicBezTo>
                  <a:pt x="3024345" y="783076"/>
                  <a:pt x="3326509" y="688101"/>
                  <a:pt x="3647056" y="660175"/>
                </a:cubicBezTo>
                <a:cubicBezTo>
                  <a:pt x="3872435" y="642443"/>
                  <a:pt x="4096551" y="647286"/>
                  <a:pt x="4318016" y="687170"/>
                </a:cubicBezTo>
                <a:cubicBezTo>
                  <a:pt x="4385465" y="699121"/>
                  <a:pt x="4446533" y="728661"/>
                  <a:pt x="4516487" y="723856"/>
                </a:cubicBezTo>
                <a:cubicBezTo>
                  <a:pt x="4534357" y="722064"/>
                  <a:pt x="4557763" y="727203"/>
                  <a:pt x="4557781" y="698810"/>
                </a:cubicBezTo>
                <a:cubicBezTo>
                  <a:pt x="4559739" y="670001"/>
                  <a:pt x="4535353" y="679267"/>
                  <a:pt x="4518180" y="674824"/>
                </a:cubicBezTo>
                <a:cubicBezTo>
                  <a:pt x="4497541" y="673149"/>
                  <a:pt x="4471499" y="674658"/>
                  <a:pt x="4454063" y="649993"/>
                </a:cubicBezTo>
                <a:cubicBezTo>
                  <a:pt x="4485335" y="646861"/>
                  <a:pt x="4515991" y="646775"/>
                  <a:pt x="4546175" y="648787"/>
                </a:cubicBezTo>
                <a:close/>
                <a:moveTo>
                  <a:pt x="1876892" y="560831"/>
                </a:moveTo>
                <a:cubicBezTo>
                  <a:pt x="1882274" y="560831"/>
                  <a:pt x="1887657" y="560831"/>
                  <a:pt x="1898421" y="560831"/>
                </a:cubicBezTo>
                <a:cubicBezTo>
                  <a:pt x="1868820" y="611956"/>
                  <a:pt x="1831147" y="646935"/>
                  <a:pt x="1793475" y="681915"/>
                </a:cubicBezTo>
                <a:cubicBezTo>
                  <a:pt x="1330636" y="1093597"/>
                  <a:pt x="988888" y="1588690"/>
                  <a:pt x="776305" y="2172579"/>
                </a:cubicBezTo>
                <a:cubicBezTo>
                  <a:pt x="770924" y="2188723"/>
                  <a:pt x="757469" y="2210249"/>
                  <a:pt x="760159" y="2226393"/>
                </a:cubicBezTo>
                <a:cubicBezTo>
                  <a:pt x="768233" y="2398600"/>
                  <a:pt x="698268" y="2557354"/>
                  <a:pt x="674049" y="2724179"/>
                </a:cubicBezTo>
                <a:cubicBezTo>
                  <a:pt x="652522" y="2874859"/>
                  <a:pt x="622922" y="3022849"/>
                  <a:pt x="622922" y="3181602"/>
                </a:cubicBezTo>
                <a:cubicBezTo>
                  <a:pt x="665977" y="3152004"/>
                  <a:pt x="665977" y="3111643"/>
                  <a:pt x="668667" y="3073973"/>
                </a:cubicBezTo>
                <a:cubicBezTo>
                  <a:pt x="682124" y="2936746"/>
                  <a:pt x="698268" y="2799518"/>
                  <a:pt x="725177" y="2664982"/>
                </a:cubicBezTo>
                <a:cubicBezTo>
                  <a:pt x="835505" y="2102620"/>
                  <a:pt x="1077688" y="1602145"/>
                  <a:pt x="1438272" y="1155483"/>
                </a:cubicBezTo>
                <a:cubicBezTo>
                  <a:pt x="1489400" y="1090906"/>
                  <a:pt x="1562055" y="1047854"/>
                  <a:pt x="1629328" y="999420"/>
                </a:cubicBezTo>
                <a:cubicBezTo>
                  <a:pt x="1653547" y="983276"/>
                  <a:pt x="1675074" y="969822"/>
                  <a:pt x="1669692" y="929461"/>
                </a:cubicBezTo>
                <a:cubicBezTo>
                  <a:pt x="1667001" y="886410"/>
                  <a:pt x="1707365" y="867574"/>
                  <a:pt x="1739655" y="848740"/>
                </a:cubicBezTo>
                <a:cubicBezTo>
                  <a:pt x="1761183" y="837977"/>
                  <a:pt x="1788092" y="835286"/>
                  <a:pt x="1817693" y="837977"/>
                </a:cubicBezTo>
                <a:cubicBezTo>
                  <a:pt x="1782710" y="875647"/>
                  <a:pt x="1750420" y="916008"/>
                  <a:pt x="1715438" y="953679"/>
                </a:cubicBezTo>
                <a:cubicBezTo>
                  <a:pt x="1605109" y="1074761"/>
                  <a:pt x="1494782" y="1198535"/>
                  <a:pt x="1403290" y="1335761"/>
                </a:cubicBezTo>
                <a:cubicBezTo>
                  <a:pt x="1376382" y="1370741"/>
                  <a:pt x="1344091" y="1397649"/>
                  <a:pt x="1352163" y="1448772"/>
                </a:cubicBezTo>
                <a:cubicBezTo>
                  <a:pt x="1357545" y="1478370"/>
                  <a:pt x="1330636" y="1505278"/>
                  <a:pt x="1314489" y="1532185"/>
                </a:cubicBezTo>
                <a:cubicBezTo>
                  <a:pt x="1220307" y="1669413"/>
                  <a:pt x="1144962" y="1817402"/>
                  <a:pt x="1072307" y="1965393"/>
                </a:cubicBezTo>
                <a:cubicBezTo>
                  <a:pt x="1066925" y="1976156"/>
                  <a:pt x="1061543" y="1984227"/>
                  <a:pt x="1069616" y="1997681"/>
                </a:cubicBezTo>
                <a:cubicBezTo>
                  <a:pt x="1091144" y="2003063"/>
                  <a:pt x="1093835" y="1981536"/>
                  <a:pt x="1099217" y="1970774"/>
                </a:cubicBezTo>
                <a:cubicBezTo>
                  <a:pt x="1206853" y="1739372"/>
                  <a:pt x="1344091" y="1529495"/>
                  <a:pt x="1494782" y="1327690"/>
                </a:cubicBezTo>
                <a:cubicBezTo>
                  <a:pt x="1500164" y="1319618"/>
                  <a:pt x="1505545" y="1311545"/>
                  <a:pt x="1510927" y="1303472"/>
                </a:cubicBezTo>
                <a:cubicBezTo>
                  <a:pt x="1519001" y="1292711"/>
                  <a:pt x="1529764" y="1287329"/>
                  <a:pt x="1540528" y="1300782"/>
                </a:cubicBezTo>
                <a:cubicBezTo>
                  <a:pt x="1556672" y="1311545"/>
                  <a:pt x="1548600" y="1319618"/>
                  <a:pt x="1540528" y="1330381"/>
                </a:cubicBezTo>
                <a:cubicBezTo>
                  <a:pt x="1411363" y="1483752"/>
                  <a:pt x="1319872" y="1664031"/>
                  <a:pt x="1217616" y="1836238"/>
                </a:cubicBezTo>
                <a:cubicBezTo>
                  <a:pt x="1212235" y="1847000"/>
                  <a:pt x="1204162" y="1855072"/>
                  <a:pt x="1201472" y="1865836"/>
                </a:cubicBezTo>
                <a:cubicBezTo>
                  <a:pt x="1163799" y="2021897"/>
                  <a:pt x="1077688" y="2159125"/>
                  <a:pt x="1034634" y="2315188"/>
                </a:cubicBezTo>
                <a:cubicBezTo>
                  <a:pt x="945833" y="2646147"/>
                  <a:pt x="897396" y="2977107"/>
                  <a:pt x="886633" y="3316138"/>
                </a:cubicBezTo>
                <a:cubicBezTo>
                  <a:pt x="886633" y="3326902"/>
                  <a:pt x="886633" y="3334975"/>
                  <a:pt x="886633" y="3345737"/>
                </a:cubicBezTo>
                <a:cubicBezTo>
                  <a:pt x="916234" y="3332283"/>
                  <a:pt x="910852" y="3308066"/>
                  <a:pt x="910852" y="3286541"/>
                </a:cubicBezTo>
                <a:lnTo>
                  <a:pt x="912039" y="3267394"/>
                </a:lnTo>
                <a:lnTo>
                  <a:pt x="911945" y="3235898"/>
                </a:lnTo>
                <a:cubicBezTo>
                  <a:pt x="916573" y="3143655"/>
                  <a:pt x="911504" y="3053483"/>
                  <a:pt x="932891" y="2963742"/>
                </a:cubicBezTo>
                <a:cubicBezTo>
                  <a:pt x="934004" y="2959449"/>
                  <a:pt x="934041" y="2954878"/>
                  <a:pt x="935203" y="2950827"/>
                </a:cubicBezTo>
                <a:lnTo>
                  <a:pt x="936942" y="2948948"/>
                </a:lnTo>
                <a:lnTo>
                  <a:pt x="967110" y="2742550"/>
                </a:lnTo>
                <a:cubicBezTo>
                  <a:pt x="1067262" y="2215462"/>
                  <a:pt x="1298344" y="1738698"/>
                  <a:pt x="1653547" y="1308854"/>
                </a:cubicBezTo>
                <a:cubicBezTo>
                  <a:pt x="1782710" y="1152792"/>
                  <a:pt x="1933403" y="1015565"/>
                  <a:pt x="2092167" y="889101"/>
                </a:cubicBezTo>
                <a:cubicBezTo>
                  <a:pt x="2105621" y="878338"/>
                  <a:pt x="2119075" y="867574"/>
                  <a:pt x="2137913" y="856811"/>
                </a:cubicBezTo>
                <a:cubicBezTo>
                  <a:pt x="2148676" y="897172"/>
                  <a:pt x="2127149" y="916008"/>
                  <a:pt x="2108312" y="940224"/>
                </a:cubicBezTo>
                <a:cubicBezTo>
                  <a:pt x="2078713" y="972513"/>
                  <a:pt x="2043730" y="1004802"/>
                  <a:pt x="2046421" y="1055926"/>
                </a:cubicBezTo>
                <a:cubicBezTo>
                  <a:pt x="2046421" y="1072070"/>
                  <a:pt x="2030276" y="1082833"/>
                  <a:pt x="2016821" y="1093597"/>
                </a:cubicBezTo>
                <a:cubicBezTo>
                  <a:pt x="1928020" y="1171627"/>
                  <a:pt x="1849984" y="1257731"/>
                  <a:pt x="1774638" y="1349215"/>
                </a:cubicBezTo>
                <a:cubicBezTo>
                  <a:pt x="1766565" y="1359979"/>
                  <a:pt x="1734274" y="1373431"/>
                  <a:pt x="1777328" y="1386886"/>
                </a:cubicBezTo>
                <a:cubicBezTo>
                  <a:pt x="1801547" y="1394958"/>
                  <a:pt x="1774638" y="1413793"/>
                  <a:pt x="1766565" y="1421865"/>
                </a:cubicBezTo>
                <a:cubicBezTo>
                  <a:pt x="1597036" y="1626361"/>
                  <a:pt x="1459800" y="1849691"/>
                  <a:pt x="1352163" y="2091856"/>
                </a:cubicBezTo>
                <a:cubicBezTo>
                  <a:pt x="1212235" y="2409363"/>
                  <a:pt x="1136890" y="2743013"/>
                  <a:pt x="1101907" y="3087427"/>
                </a:cubicBezTo>
                <a:cubicBezTo>
                  <a:pt x="1101907" y="3088772"/>
                  <a:pt x="1101907" y="3090790"/>
                  <a:pt x="1102580" y="3094154"/>
                </a:cubicBezTo>
                <a:lnTo>
                  <a:pt x="1104570" y="3100406"/>
                </a:lnTo>
                <a:lnTo>
                  <a:pt x="1113843" y="2999101"/>
                </a:lnTo>
                <a:cubicBezTo>
                  <a:pt x="1138226" y="2826084"/>
                  <a:pt x="1179369" y="2655571"/>
                  <a:pt x="1236682" y="2487179"/>
                </a:cubicBezTo>
                <a:cubicBezTo>
                  <a:pt x="1239318" y="2480533"/>
                  <a:pt x="1242783" y="2477764"/>
                  <a:pt x="1249712" y="2472227"/>
                </a:cubicBezTo>
                <a:cubicBezTo>
                  <a:pt x="1202697" y="2647291"/>
                  <a:pt x="1165753" y="2822770"/>
                  <a:pt x="1144152" y="2998820"/>
                </a:cubicBezTo>
                <a:lnTo>
                  <a:pt x="1143877" y="3001792"/>
                </a:lnTo>
                <a:lnTo>
                  <a:pt x="1144625" y="2999599"/>
                </a:lnTo>
                <a:cubicBezTo>
                  <a:pt x="1169853" y="2888481"/>
                  <a:pt x="1167835" y="2773956"/>
                  <a:pt x="1220307" y="2673054"/>
                </a:cubicBezTo>
                <a:cubicBezTo>
                  <a:pt x="1196089" y="2780684"/>
                  <a:pt x="1228380" y="2896384"/>
                  <a:pt x="1182634" y="3001323"/>
                </a:cubicBezTo>
                <a:lnTo>
                  <a:pt x="1177230" y="3017964"/>
                </a:lnTo>
                <a:lnTo>
                  <a:pt x="1193129" y="3023733"/>
                </a:lnTo>
                <a:cubicBezTo>
                  <a:pt x="1206837" y="3030944"/>
                  <a:pt x="1205461" y="3015014"/>
                  <a:pt x="1207684" y="3006427"/>
                </a:cubicBezTo>
                <a:cubicBezTo>
                  <a:pt x="1226207" y="2846324"/>
                  <a:pt x="1272430" y="2692470"/>
                  <a:pt x="1314361" y="2537505"/>
                </a:cubicBezTo>
                <a:cubicBezTo>
                  <a:pt x="1316859" y="2527844"/>
                  <a:pt x="1315153" y="2514521"/>
                  <a:pt x="1324018" y="2510631"/>
                </a:cubicBezTo>
                <a:cubicBezTo>
                  <a:pt x="1326973" y="2509334"/>
                  <a:pt x="1331103" y="2509086"/>
                  <a:pt x="1336954" y="2510369"/>
                </a:cubicBezTo>
                <a:lnTo>
                  <a:pt x="1346335" y="2515455"/>
                </a:lnTo>
                <a:lnTo>
                  <a:pt x="1341475" y="2526822"/>
                </a:lnTo>
                <a:cubicBezTo>
                  <a:pt x="1282033" y="2684987"/>
                  <a:pt x="1236529" y="2849070"/>
                  <a:pt x="1206129" y="3017246"/>
                </a:cubicBezTo>
                <a:lnTo>
                  <a:pt x="1190428" y="3134619"/>
                </a:lnTo>
                <a:lnTo>
                  <a:pt x="1188018" y="3178911"/>
                </a:lnTo>
                <a:cubicBezTo>
                  <a:pt x="1171870" y="3302686"/>
                  <a:pt x="1175907" y="3425785"/>
                  <a:pt x="1189026" y="3548551"/>
                </a:cubicBezTo>
                <a:lnTo>
                  <a:pt x="1205813" y="3671558"/>
                </a:lnTo>
                <a:lnTo>
                  <a:pt x="1210772" y="3356381"/>
                </a:lnTo>
                <a:cubicBezTo>
                  <a:pt x="1228015" y="3130993"/>
                  <a:pt x="1272258" y="2909658"/>
                  <a:pt x="1341421" y="2696971"/>
                </a:cubicBezTo>
                <a:lnTo>
                  <a:pt x="1356818" y="2655264"/>
                </a:lnTo>
                <a:lnTo>
                  <a:pt x="1364300" y="2638368"/>
                </a:lnTo>
                <a:lnTo>
                  <a:pt x="1403642" y="2528432"/>
                </a:lnTo>
                <a:lnTo>
                  <a:pt x="1418816" y="2487337"/>
                </a:lnTo>
                <a:cubicBezTo>
                  <a:pt x="1532878" y="2212122"/>
                  <a:pt x="1690015" y="1955007"/>
                  <a:pt x="1885305" y="1726888"/>
                </a:cubicBezTo>
                <a:lnTo>
                  <a:pt x="1887481" y="1724542"/>
                </a:lnTo>
                <a:lnTo>
                  <a:pt x="1876956" y="1747601"/>
                </a:lnTo>
                <a:cubicBezTo>
                  <a:pt x="1867112" y="1764406"/>
                  <a:pt x="1856228" y="1779912"/>
                  <a:pt x="1845344" y="1795419"/>
                </a:cubicBezTo>
                <a:cubicBezTo>
                  <a:pt x="1575145" y="2163411"/>
                  <a:pt x="1405066" y="2572876"/>
                  <a:pt x="1341756" y="3026454"/>
                </a:cubicBezTo>
                <a:cubicBezTo>
                  <a:pt x="1340364" y="3038918"/>
                  <a:pt x="1333981" y="3056505"/>
                  <a:pt x="1338404" y="3067727"/>
                </a:cubicBezTo>
                <a:cubicBezTo>
                  <a:pt x="1370741" y="3190602"/>
                  <a:pt x="1344761" y="3315799"/>
                  <a:pt x="1352994" y="3439768"/>
                </a:cubicBezTo>
                <a:cubicBezTo>
                  <a:pt x="1360680" y="3551687"/>
                  <a:pt x="1362135" y="3662909"/>
                  <a:pt x="1386580" y="3777331"/>
                </a:cubicBezTo>
                <a:cubicBezTo>
                  <a:pt x="1413055" y="3749368"/>
                  <a:pt x="1406839" y="3720278"/>
                  <a:pt x="1402977" y="3692713"/>
                </a:cubicBezTo>
                <a:cubicBezTo>
                  <a:pt x="1391546" y="3591734"/>
                  <a:pt x="1382050" y="3490340"/>
                  <a:pt x="1380729" y="3389229"/>
                </a:cubicBezTo>
                <a:cubicBezTo>
                  <a:pt x="1373652" y="2966913"/>
                  <a:pt x="1471141" y="2568900"/>
                  <a:pt x="1662254" y="2191442"/>
                </a:cubicBezTo>
                <a:cubicBezTo>
                  <a:pt x="1689160" y="2137024"/>
                  <a:pt x="1734897" y="2094806"/>
                  <a:pt x="1775928" y="2049539"/>
                </a:cubicBezTo>
                <a:cubicBezTo>
                  <a:pt x="1790896" y="2034174"/>
                  <a:pt x="1804341" y="2021163"/>
                  <a:pt x="1794248" y="1992901"/>
                </a:cubicBezTo>
                <a:cubicBezTo>
                  <a:pt x="1785677" y="1962285"/>
                  <a:pt x="1811870" y="1942493"/>
                  <a:pt x="1832245" y="1923946"/>
                </a:cubicBezTo>
                <a:cubicBezTo>
                  <a:pt x="1846103" y="1912874"/>
                  <a:pt x="1865082" y="1906791"/>
                  <a:pt x="1886833" y="1904172"/>
                </a:cubicBezTo>
                <a:cubicBezTo>
                  <a:pt x="1867419" y="1936710"/>
                  <a:pt x="1850361" y="1970773"/>
                  <a:pt x="1830946" y="2003310"/>
                </a:cubicBezTo>
                <a:cubicBezTo>
                  <a:pt x="1770073" y="2107570"/>
                  <a:pt x="1709613" y="2213770"/>
                  <a:pt x="1664800" y="2326766"/>
                </a:cubicBezTo>
                <a:cubicBezTo>
                  <a:pt x="1650792" y="2356122"/>
                  <a:pt x="1631662" y="2380487"/>
                  <a:pt x="1645352" y="2416092"/>
                </a:cubicBezTo>
                <a:cubicBezTo>
                  <a:pt x="1653790" y="2436595"/>
                  <a:pt x="1638537" y="2460134"/>
                  <a:pt x="1631044" y="2482013"/>
                </a:cubicBezTo>
                <a:cubicBezTo>
                  <a:pt x="1584292" y="2595423"/>
                  <a:pt x="1552775" y="2713690"/>
                  <a:pt x="1523196" y="2831542"/>
                </a:cubicBezTo>
                <a:cubicBezTo>
                  <a:pt x="1520975" y="2840128"/>
                  <a:pt x="1518340" y="2846776"/>
                  <a:pt x="1526229" y="2855229"/>
                </a:cubicBezTo>
                <a:lnTo>
                  <a:pt x="1534614" y="2850072"/>
                </a:lnTo>
                <a:lnTo>
                  <a:pt x="1531478" y="2868343"/>
                </a:lnTo>
                <a:lnTo>
                  <a:pt x="1530525" y="2870743"/>
                </a:lnTo>
                <a:lnTo>
                  <a:pt x="1530643" y="2867299"/>
                </a:lnTo>
                <a:cubicBezTo>
                  <a:pt x="1530730" y="2864839"/>
                  <a:pt x="1530230" y="2862503"/>
                  <a:pt x="1527396" y="2860667"/>
                </a:cubicBezTo>
                <a:cubicBezTo>
                  <a:pt x="1527396" y="2860667"/>
                  <a:pt x="1523722" y="2866335"/>
                  <a:pt x="1520049" y="2872005"/>
                </a:cubicBezTo>
                <a:cubicBezTo>
                  <a:pt x="1521048" y="2876676"/>
                  <a:pt x="1521048" y="2876676"/>
                  <a:pt x="1521048" y="2876676"/>
                </a:cubicBezTo>
                <a:cubicBezTo>
                  <a:pt x="1511706" y="2878672"/>
                  <a:pt x="1513382" y="2863661"/>
                  <a:pt x="1521727" y="2856995"/>
                </a:cubicBezTo>
                <a:cubicBezTo>
                  <a:pt x="1513382" y="2863661"/>
                  <a:pt x="1517734" y="2838310"/>
                  <a:pt x="1511385" y="2854318"/>
                </a:cubicBezTo>
                <a:cubicBezTo>
                  <a:pt x="1522725" y="2861665"/>
                  <a:pt x="1494699" y="2867653"/>
                  <a:pt x="1498690" y="2886335"/>
                </a:cubicBezTo>
                <a:cubicBezTo>
                  <a:pt x="1499687" y="2891007"/>
                  <a:pt x="1499687" y="2891007"/>
                  <a:pt x="1499687" y="2891007"/>
                </a:cubicBezTo>
                <a:cubicBezTo>
                  <a:pt x="1499687" y="2891007"/>
                  <a:pt x="1499687" y="2891007"/>
                  <a:pt x="1495017" y="2892005"/>
                </a:cubicBezTo>
                <a:cubicBezTo>
                  <a:pt x="1495017" y="2892005"/>
                  <a:pt x="1496015" y="2896677"/>
                  <a:pt x="1496015" y="2896677"/>
                </a:cubicBezTo>
                <a:cubicBezTo>
                  <a:pt x="1497013" y="2901348"/>
                  <a:pt x="1497013" y="2901348"/>
                  <a:pt x="1497013" y="2901348"/>
                </a:cubicBezTo>
                <a:cubicBezTo>
                  <a:pt x="1496015" y="2896677"/>
                  <a:pt x="1500687" y="2895679"/>
                  <a:pt x="1500687" y="2895679"/>
                </a:cubicBezTo>
                <a:cubicBezTo>
                  <a:pt x="1501683" y="2900350"/>
                  <a:pt x="1499008" y="2910689"/>
                  <a:pt x="1500005" y="2915361"/>
                </a:cubicBezTo>
                <a:cubicBezTo>
                  <a:pt x="1502682" y="2905019"/>
                  <a:pt x="1504677" y="2914363"/>
                  <a:pt x="1504677" y="2914363"/>
                </a:cubicBezTo>
                <a:cubicBezTo>
                  <a:pt x="1508351" y="2908695"/>
                  <a:pt x="1511025" y="2898353"/>
                  <a:pt x="1514701" y="2892685"/>
                </a:cubicBezTo>
                <a:cubicBezTo>
                  <a:pt x="1514701" y="2892685"/>
                  <a:pt x="1514701" y="2892685"/>
                  <a:pt x="1519370" y="2891687"/>
                </a:cubicBezTo>
                <a:cubicBezTo>
                  <a:pt x="1515697" y="2897355"/>
                  <a:pt x="1515697" y="2897355"/>
                  <a:pt x="1515697" y="2897355"/>
                </a:cubicBezTo>
                <a:cubicBezTo>
                  <a:pt x="1516695" y="2902027"/>
                  <a:pt x="1517692" y="2906697"/>
                  <a:pt x="1522365" y="2905700"/>
                </a:cubicBezTo>
                <a:cubicBezTo>
                  <a:pt x="1522365" y="2905700"/>
                  <a:pt x="1526037" y="2900031"/>
                  <a:pt x="1525039" y="2895360"/>
                </a:cubicBezTo>
                <a:cubicBezTo>
                  <a:pt x="1525039" y="2895360"/>
                  <a:pt x="1525039" y="2895360"/>
                  <a:pt x="1524041" y="2890688"/>
                </a:cubicBezTo>
                <a:cubicBezTo>
                  <a:pt x="1527714" y="2885020"/>
                  <a:pt x="1527714" y="2885020"/>
                  <a:pt x="1527714" y="2885020"/>
                </a:cubicBezTo>
                <a:cubicBezTo>
                  <a:pt x="1530708" y="2899032"/>
                  <a:pt x="1523363" y="2910371"/>
                  <a:pt x="1518010" y="2931050"/>
                </a:cubicBezTo>
                <a:cubicBezTo>
                  <a:pt x="1530708" y="2899032"/>
                  <a:pt x="1522684" y="2930053"/>
                  <a:pt x="1529349" y="2938396"/>
                </a:cubicBezTo>
                <a:cubicBezTo>
                  <a:pt x="1529349" y="2938396"/>
                  <a:pt x="1530348" y="2943068"/>
                  <a:pt x="1530348" y="2943068"/>
                </a:cubicBezTo>
                <a:cubicBezTo>
                  <a:pt x="1530348" y="2943068"/>
                  <a:pt x="1529349" y="2938396"/>
                  <a:pt x="1524678" y="2939395"/>
                </a:cubicBezTo>
                <a:cubicBezTo>
                  <a:pt x="1524678" y="2939395"/>
                  <a:pt x="1524678" y="2939395"/>
                  <a:pt x="1523680" y="2934724"/>
                </a:cubicBezTo>
                <a:cubicBezTo>
                  <a:pt x="1523680" y="2934724"/>
                  <a:pt x="1523680" y="2934724"/>
                  <a:pt x="1519008" y="2935721"/>
                </a:cubicBezTo>
                <a:cubicBezTo>
                  <a:pt x="1520006" y="2940394"/>
                  <a:pt x="1516334" y="2946061"/>
                  <a:pt x="1516334" y="2946061"/>
                </a:cubicBezTo>
                <a:cubicBezTo>
                  <a:pt x="1516334" y="2946061"/>
                  <a:pt x="1517333" y="2950732"/>
                  <a:pt x="1517333" y="2950732"/>
                </a:cubicBezTo>
                <a:cubicBezTo>
                  <a:pt x="1513659" y="2956402"/>
                  <a:pt x="1513659" y="2956402"/>
                  <a:pt x="1509986" y="2962070"/>
                </a:cubicBezTo>
                <a:cubicBezTo>
                  <a:pt x="1508989" y="2957400"/>
                  <a:pt x="1508989" y="2957400"/>
                  <a:pt x="1507991" y="2952728"/>
                </a:cubicBezTo>
                <a:cubicBezTo>
                  <a:pt x="1506991" y="2948057"/>
                  <a:pt x="1506991" y="2948057"/>
                  <a:pt x="1503320" y="2953726"/>
                </a:cubicBezTo>
                <a:cubicBezTo>
                  <a:pt x="1503320" y="2953726"/>
                  <a:pt x="1499646" y="2959396"/>
                  <a:pt x="1500643" y="2964066"/>
                </a:cubicBezTo>
                <a:cubicBezTo>
                  <a:pt x="1501642" y="2968737"/>
                  <a:pt x="1501642" y="2968737"/>
                  <a:pt x="1502641" y="2973409"/>
                </a:cubicBezTo>
                <a:cubicBezTo>
                  <a:pt x="1504636" y="2982750"/>
                  <a:pt x="1511303" y="2991095"/>
                  <a:pt x="1514976" y="2985426"/>
                </a:cubicBezTo>
                <a:cubicBezTo>
                  <a:pt x="1515974" y="2990096"/>
                  <a:pt x="1516970" y="2994767"/>
                  <a:pt x="1513299" y="3000436"/>
                </a:cubicBezTo>
                <a:cubicBezTo>
                  <a:pt x="1508946" y="3025786"/>
                  <a:pt x="1499923" y="3052136"/>
                  <a:pt x="1495570" y="3077486"/>
                </a:cubicBezTo>
                <a:cubicBezTo>
                  <a:pt x="1495570" y="3077486"/>
                  <a:pt x="1489902" y="3073814"/>
                  <a:pt x="1489902" y="3073814"/>
                </a:cubicBezTo>
                <a:cubicBezTo>
                  <a:pt x="1489902" y="3073814"/>
                  <a:pt x="1490900" y="3078485"/>
                  <a:pt x="1490900" y="3078485"/>
                </a:cubicBezTo>
                <a:cubicBezTo>
                  <a:pt x="1490900" y="3078485"/>
                  <a:pt x="1486228" y="3079482"/>
                  <a:pt x="1486228" y="3079482"/>
                </a:cubicBezTo>
                <a:cubicBezTo>
                  <a:pt x="1490582" y="3054132"/>
                  <a:pt x="1485230" y="3074812"/>
                  <a:pt x="1480559" y="3075811"/>
                </a:cubicBezTo>
                <a:cubicBezTo>
                  <a:pt x="1482237" y="3060798"/>
                  <a:pt x="1488585" y="3044791"/>
                  <a:pt x="1485591" y="3030777"/>
                </a:cubicBezTo>
                <a:cubicBezTo>
                  <a:pt x="1491260" y="3034450"/>
                  <a:pt x="1491260" y="3034450"/>
                  <a:pt x="1491260" y="3034450"/>
                </a:cubicBezTo>
                <a:cubicBezTo>
                  <a:pt x="1493935" y="3024111"/>
                  <a:pt x="1496610" y="3013770"/>
                  <a:pt x="1496610" y="3013770"/>
                </a:cubicBezTo>
                <a:cubicBezTo>
                  <a:pt x="1493935" y="3024111"/>
                  <a:pt x="1489264" y="3025108"/>
                  <a:pt x="1489264" y="3025108"/>
                </a:cubicBezTo>
                <a:cubicBezTo>
                  <a:pt x="1491939" y="3014767"/>
                  <a:pt x="1486270" y="3011096"/>
                  <a:pt x="1489944" y="3005426"/>
                </a:cubicBezTo>
                <a:cubicBezTo>
                  <a:pt x="1488945" y="3000755"/>
                  <a:pt x="1488945" y="3000755"/>
                  <a:pt x="1488945" y="3000755"/>
                </a:cubicBezTo>
                <a:cubicBezTo>
                  <a:pt x="1488945" y="3000755"/>
                  <a:pt x="1493617" y="2999757"/>
                  <a:pt x="1492619" y="2995087"/>
                </a:cubicBezTo>
                <a:cubicBezTo>
                  <a:pt x="1492619" y="2995087"/>
                  <a:pt x="1492619" y="2995087"/>
                  <a:pt x="1491621" y="2990414"/>
                </a:cubicBezTo>
                <a:cubicBezTo>
                  <a:pt x="1491621" y="2990414"/>
                  <a:pt x="1490623" y="2985745"/>
                  <a:pt x="1490623" y="2985745"/>
                </a:cubicBezTo>
                <a:cubicBezTo>
                  <a:pt x="1482279" y="2992412"/>
                  <a:pt x="1482279" y="2992412"/>
                  <a:pt x="1482279" y="2992412"/>
                </a:cubicBezTo>
                <a:cubicBezTo>
                  <a:pt x="1482279" y="2992412"/>
                  <a:pt x="1478607" y="2998081"/>
                  <a:pt x="1479604" y="3002751"/>
                </a:cubicBezTo>
                <a:lnTo>
                  <a:pt x="1480602" y="3007422"/>
                </a:lnTo>
                <a:cubicBezTo>
                  <a:pt x="1485271" y="3006424"/>
                  <a:pt x="1485271" y="3006424"/>
                  <a:pt x="1485271" y="3006424"/>
                </a:cubicBezTo>
                <a:cubicBezTo>
                  <a:pt x="1483597" y="3021434"/>
                  <a:pt x="1476568" y="3057127"/>
                  <a:pt x="1475889" y="3076809"/>
                </a:cubicBezTo>
                <a:cubicBezTo>
                  <a:pt x="1472215" y="3082477"/>
                  <a:pt x="1472215" y="3082477"/>
                  <a:pt x="1472215" y="3082477"/>
                </a:cubicBezTo>
                <a:cubicBezTo>
                  <a:pt x="1468541" y="3088146"/>
                  <a:pt x="1468541" y="3088146"/>
                  <a:pt x="1469540" y="3092817"/>
                </a:cubicBezTo>
                <a:cubicBezTo>
                  <a:pt x="1474211" y="3091818"/>
                  <a:pt x="1474211" y="3091818"/>
                  <a:pt x="1474211" y="3091818"/>
                </a:cubicBezTo>
                <a:cubicBezTo>
                  <a:pt x="1470538" y="3097487"/>
                  <a:pt x="1468860" y="3112498"/>
                  <a:pt x="1466185" y="3122840"/>
                </a:cubicBezTo>
                <a:cubicBezTo>
                  <a:pt x="1461514" y="3123837"/>
                  <a:pt x="1462511" y="3128508"/>
                  <a:pt x="1463510" y="3133178"/>
                </a:cubicBezTo>
                <a:cubicBezTo>
                  <a:pt x="1464509" y="3137850"/>
                  <a:pt x="1464509" y="3137850"/>
                  <a:pt x="1464509" y="3137850"/>
                </a:cubicBezTo>
                <a:cubicBezTo>
                  <a:pt x="1464509" y="3137850"/>
                  <a:pt x="1464509" y="3137850"/>
                  <a:pt x="1469179" y="3136851"/>
                </a:cubicBezTo>
                <a:cubicBezTo>
                  <a:pt x="1460474" y="3187554"/>
                  <a:pt x="1451452" y="3213902"/>
                  <a:pt x="1458437" y="3246598"/>
                </a:cubicBezTo>
                <a:cubicBezTo>
                  <a:pt x="1458437" y="3246598"/>
                  <a:pt x="1453765" y="3247597"/>
                  <a:pt x="1454763" y="3252269"/>
                </a:cubicBezTo>
                <a:cubicBezTo>
                  <a:pt x="1455762" y="3256940"/>
                  <a:pt x="1455762" y="3256940"/>
                  <a:pt x="1455762" y="3256940"/>
                </a:cubicBezTo>
                <a:cubicBezTo>
                  <a:pt x="1456759" y="3261610"/>
                  <a:pt x="1456759" y="3261610"/>
                  <a:pt x="1456759" y="3261610"/>
                </a:cubicBezTo>
                <a:cubicBezTo>
                  <a:pt x="1452090" y="3262609"/>
                  <a:pt x="1450411" y="3277620"/>
                  <a:pt x="1452407" y="3286961"/>
                </a:cubicBezTo>
                <a:cubicBezTo>
                  <a:pt x="1452407" y="3286961"/>
                  <a:pt x="1453405" y="3291634"/>
                  <a:pt x="1448735" y="3292631"/>
                </a:cubicBezTo>
                <a:cubicBezTo>
                  <a:pt x="1449733" y="3297301"/>
                  <a:pt x="1449733" y="3297301"/>
                  <a:pt x="1450729" y="3301973"/>
                </a:cubicBezTo>
                <a:cubicBezTo>
                  <a:pt x="1450729" y="3301973"/>
                  <a:pt x="1451728" y="3306644"/>
                  <a:pt x="1451728" y="3306644"/>
                </a:cubicBezTo>
                <a:cubicBezTo>
                  <a:pt x="1451728" y="3306644"/>
                  <a:pt x="1451728" y="3306644"/>
                  <a:pt x="1448054" y="3312312"/>
                </a:cubicBezTo>
                <a:cubicBezTo>
                  <a:pt x="1448054" y="3312312"/>
                  <a:pt x="1449053" y="3316984"/>
                  <a:pt x="1449053" y="3316984"/>
                </a:cubicBezTo>
                <a:cubicBezTo>
                  <a:pt x="1455719" y="3325326"/>
                  <a:pt x="1440030" y="3343331"/>
                  <a:pt x="1455040" y="3345009"/>
                </a:cubicBezTo>
                <a:cubicBezTo>
                  <a:pt x="1450369" y="3346008"/>
                  <a:pt x="1450369" y="3346008"/>
                  <a:pt x="1451367" y="3350678"/>
                </a:cubicBezTo>
                <a:cubicBezTo>
                  <a:pt x="1451367" y="3350678"/>
                  <a:pt x="1452366" y="3355351"/>
                  <a:pt x="1452366" y="3355351"/>
                </a:cubicBezTo>
                <a:cubicBezTo>
                  <a:pt x="1453364" y="3360020"/>
                  <a:pt x="1449691" y="3365689"/>
                  <a:pt x="1450688" y="3370360"/>
                </a:cubicBezTo>
                <a:cubicBezTo>
                  <a:pt x="1450688" y="3370360"/>
                  <a:pt x="1450688" y="3370360"/>
                  <a:pt x="1451686" y="3375030"/>
                </a:cubicBezTo>
                <a:cubicBezTo>
                  <a:pt x="1450009" y="3390042"/>
                  <a:pt x="1447334" y="3400383"/>
                  <a:pt x="1445656" y="3415393"/>
                </a:cubicBezTo>
                <a:cubicBezTo>
                  <a:pt x="1446653" y="3420063"/>
                  <a:pt x="1446653" y="3420063"/>
                  <a:pt x="1446653" y="3420063"/>
                </a:cubicBezTo>
                <a:cubicBezTo>
                  <a:pt x="1446653" y="3420063"/>
                  <a:pt x="1446653" y="3420063"/>
                  <a:pt x="1441983" y="3421062"/>
                </a:cubicBezTo>
                <a:cubicBezTo>
                  <a:pt x="1442981" y="3425733"/>
                  <a:pt x="1442981" y="3425733"/>
                  <a:pt x="1442981" y="3425733"/>
                </a:cubicBezTo>
                <a:cubicBezTo>
                  <a:pt x="1443979" y="3430404"/>
                  <a:pt x="1443979" y="3430404"/>
                  <a:pt x="1443979" y="3430404"/>
                </a:cubicBezTo>
                <a:cubicBezTo>
                  <a:pt x="1443979" y="3430404"/>
                  <a:pt x="1448650" y="3429407"/>
                  <a:pt x="1448650" y="3429407"/>
                </a:cubicBezTo>
                <a:cubicBezTo>
                  <a:pt x="1444977" y="3435075"/>
                  <a:pt x="1445976" y="3439745"/>
                  <a:pt x="1446973" y="3444417"/>
                </a:cubicBezTo>
                <a:cubicBezTo>
                  <a:pt x="1446973" y="3444417"/>
                  <a:pt x="1445976" y="3439745"/>
                  <a:pt x="1445976" y="3439745"/>
                </a:cubicBezTo>
                <a:cubicBezTo>
                  <a:pt x="1444296" y="3454757"/>
                  <a:pt x="1444296" y="3454757"/>
                  <a:pt x="1445295" y="3459428"/>
                </a:cubicBezTo>
                <a:cubicBezTo>
                  <a:pt x="1446294" y="3464099"/>
                  <a:pt x="1447291" y="3468769"/>
                  <a:pt x="1448290" y="3473441"/>
                </a:cubicBezTo>
                <a:cubicBezTo>
                  <a:pt x="1448290" y="3473441"/>
                  <a:pt x="1444616" y="3479111"/>
                  <a:pt x="1444616" y="3479111"/>
                </a:cubicBezTo>
                <a:cubicBezTo>
                  <a:pt x="1445615" y="3483781"/>
                  <a:pt x="1445615" y="3483781"/>
                  <a:pt x="1445615" y="3483781"/>
                </a:cubicBezTo>
                <a:cubicBezTo>
                  <a:pt x="1445615" y="3483781"/>
                  <a:pt x="1440943" y="3484778"/>
                  <a:pt x="1441943" y="3489449"/>
                </a:cubicBezTo>
                <a:cubicBezTo>
                  <a:pt x="1441943" y="3489449"/>
                  <a:pt x="1442939" y="3494121"/>
                  <a:pt x="1442939" y="3494121"/>
                </a:cubicBezTo>
                <a:cubicBezTo>
                  <a:pt x="1447611" y="3493123"/>
                  <a:pt x="1447611" y="3493123"/>
                  <a:pt x="1447611" y="3493123"/>
                </a:cubicBezTo>
                <a:cubicBezTo>
                  <a:pt x="1450603" y="3507136"/>
                  <a:pt x="1448928" y="3522147"/>
                  <a:pt x="1456592" y="3535162"/>
                </a:cubicBezTo>
                <a:cubicBezTo>
                  <a:pt x="1455594" y="3530490"/>
                  <a:pt x="1455594" y="3530490"/>
                  <a:pt x="1450922" y="3531488"/>
                </a:cubicBezTo>
                <a:cubicBezTo>
                  <a:pt x="1449926" y="3526818"/>
                  <a:pt x="1449926" y="3526818"/>
                  <a:pt x="1446252" y="3532487"/>
                </a:cubicBezTo>
                <a:cubicBezTo>
                  <a:pt x="1447250" y="3537157"/>
                  <a:pt x="1448249" y="3541828"/>
                  <a:pt x="1448249" y="3541828"/>
                </a:cubicBezTo>
                <a:cubicBezTo>
                  <a:pt x="1449247" y="3546500"/>
                  <a:pt x="1449247" y="3546500"/>
                  <a:pt x="1449247" y="3546500"/>
                </a:cubicBezTo>
                <a:cubicBezTo>
                  <a:pt x="1442897" y="3562510"/>
                  <a:pt x="1459904" y="3573529"/>
                  <a:pt x="1449883" y="3595205"/>
                </a:cubicBezTo>
                <a:cubicBezTo>
                  <a:pt x="1454554" y="3594207"/>
                  <a:pt x="1454554" y="3594207"/>
                  <a:pt x="1454554" y="3594207"/>
                </a:cubicBezTo>
                <a:cubicBezTo>
                  <a:pt x="1449883" y="3595205"/>
                  <a:pt x="1449883" y="3595205"/>
                  <a:pt x="1450880" y="3599876"/>
                </a:cubicBezTo>
                <a:cubicBezTo>
                  <a:pt x="1451878" y="3604549"/>
                  <a:pt x="1451878" y="3604549"/>
                  <a:pt x="1451878" y="3604549"/>
                </a:cubicBezTo>
                <a:cubicBezTo>
                  <a:pt x="1454873" y="3618561"/>
                  <a:pt x="1457866" y="3632574"/>
                  <a:pt x="1457866" y="3632574"/>
                </a:cubicBezTo>
                <a:cubicBezTo>
                  <a:pt x="1456608" y="3643833"/>
                  <a:pt x="1458742" y="3632388"/>
                  <a:pt x="1461993" y="3635813"/>
                </a:cubicBezTo>
                <a:lnTo>
                  <a:pt x="1465432" y="3645315"/>
                </a:lnTo>
                <a:lnTo>
                  <a:pt x="1464828" y="3645610"/>
                </a:lnTo>
                <a:lnTo>
                  <a:pt x="1458859" y="3645794"/>
                </a:lnTo>
                <a:cubicBezTo>
                  <a:pt x="1457357" y="3647335"/>
                  <a:pt x="1456688" y="3649919"/>
                  <a:pt x="1457188" y="3652257"/>
                </a:cubicBezTo>
                <a:cubicBezTo>
                  <a:pt x="1460022" y="3654092"/>
                  <a:pt x="1462528" y="3648673"/>
                  <a:pt x="1464365" y="3645838"/>
                </a:cubicBezTo>
                <a:lnTo>
                  <a:pt x="1464828" y="3645610"/>
                </a:lnTo>
                <a:lnTo>
                  <a:pt x="1465530" y="3645589"/>
                </a:lnTo>
                <a:lnTo>
                  <a:pt x="1465432" y="3645315"/>
                </a:lnTo>
                <a:lnTo>
                  <a:pt x="1466575" y="3644755"/>
                </a:lnTo>
                <a:cubicBezTo>
                  <a:pt x="1467116" y="3645862"/>
                  <a:pt x="1467447" y="3648843"/>
                  <a:pt x="1467526" y="3654930"/>
                </a:cubicBezTo>
                <a:cubicBezTo>
                  <a:pt x="1462856" y="3655929"/>
                  <a:pt x="1462856" y="3655929"/>
                  <a:pt x="1463852" y="3660600"/>
                </a:cubicBezTo>
                <a:cubicBezTo>
                  <a:pt x="1463852" y="3660600"/>
                  <a:pt x="1464851" y="3665270"/>
                  <a:pt x="1464851" y="3665270"/>
                </a:cubicBezTo>
                <a:cubicBezTo>
                  <a:pt x="1461179" y="3670939"/>
                  <a:pt x="1461179" y="3670939"/>
                  <a:pt x="1461179" y="3670939"/>
                </a:cubicBezTo>
                <a:cubicBezTo>
                  <a:pt x="1462178" y="3675610"/>
                  <a:pt x="1462178" y="3675610"/>
                  <a:pt x="1462178" y="3675610"/>
                </a:cubicBezTo>
                <a:cubicBezTo>
                  <a:pt x="1462178" y="3675610"/>
                  <a:pt x="1463175" y="3680282"/>
                  <a:pt x="1464173" y="3684953"/>
                </a:cubicBezTo>
                <a:cubicBezTo>
                  <a:pt x="1464173" y="3684953"/>
                  <a:pt x="1465171" y="3689624"/>
                  <a:pt x="1466168" y="3694296"/>
                </a:cubicBezTo>
                <a:cubicBezTo>
                  <a:pt x="1461498" y="3695293"/>
                  <a:pt x="1462496" y="3699964"/>
                  <a:pt x="1463494" y="3704634"/>
                </a:cubicBezTo>
                <a:cubicBezTo>
                  <a:pt x="1459821" y="3710304"/>
                  <a:pt x="1459821" y="3710304"/>
                  <a:pt x="1460818" y="3714976"/>
                </a:cubicBezTo>
                <a:cubicBezTo>
                  <a:pt x="1460818" y="3714976"/>
                  <a:pt x="1461815" y="3719645"/>
                  <a:pt x="1461815" y="3719645"/>
                </a:cubicBezTo>
                <a:cubicBezTo>
                  <a:pt x="1461815" y="3719645"/>
                  <a:pt x="1462814" y="3724317"/>
                  <a:pt x="1462814" y="3724317"/>
                </a:cubicBezTo>
                <a:cubicBezTo>
                  <a:pt x="1458143" y="3725314"/>
                  <a:pt x="1458143" y="3725314"/>
                  <a:pt x="1458143" y="3725314"/>
                </a:cubicBezTo>
                <a:cubicBezTo>
                  <a:pt x="1458143" y="3725314"/>
                  <a:pt x="1458143" y="3725314"/>
                  <a:pt x="1454470" y="3730983"/>
                </a:cubicBezTo>
                <a:cubicBezTo>
                  <a:pt x="1455467" y="3735654"/>
                  <a:pt x="1455467" y="3735654"/>
                  <a:pt x="1455467" y="3735654"/>
                </a:cubicBezTo>
                <a:cubicBezTo>
                  <a:pt x="1461137" y="3739328"/>
                  <a:pt x="1461137" y="3739328"/>
                  <a:pt x="1461137" y="3739328"/>
                </a:cubicBezTo>
                <a:cubicBezTo>
                  <a:pt x="1462135" y="3743998"/>
                  <a:pt x="1462135" y="3743998"/>
                  <a:pt x="1462135" y="3743998"/>
                </a:cubicBezTo>
                <a:cubicBezTo>
                  <a:pt x="1462135" y="3743998"/>
                  <a:pt x="1463132" y="3748671"/>
                  <a:pt x="1463132" y="3748671"/>
                </a:cubicBezTo>
                <a:cubicBezTo>
                  <a:pt x="1464130" y="3753341"/>
                  <a:pt x="1465128" y="3758012"/>
                  <a:pt x="1466126" y="3762683"/>
                </a:cubicBezTo>
                <a:cubicBezTo>
                  <a:pt x="1463452" y="3773022"/>
                  <a:pt x="1464449" y="3777695"/>
                  <a:pt x="1464449" y="3777695"/>
                </a:cubicBezTo>
                <a:cubicBezTo>
                  <a:pt x="1465447" y="3782365"/>
                  <a:pt x="1465447" y="3782365"/>
                  <a:pt x="1465447" y="3782365"/>
                </a:cubicBezTo>
                <a:cubicBezTo>
                  <a:pt x="1466445" y="3787036"/>
                  <a:pt x="1466445" y="3787036"/>
                  <a:pt x="1467443" y="3791707"/>
                </a:cubicBezTo>
                <a:cubicBezTo>
                  <a:pt x="1467443" y="3791707"/>
                  <a:pt x="1467443" y="3791707"/>
                  <a:pt x="1472113" y="3790710"/>
                </a:cubicBezTo>
                <a:cubicBezTo>
                  <a:pt x="1468442" y="3796379"/>
                  <a:pt x="1468442" y="3796379"/>
                  <a:pt x="1468442" y="3796379"/>
                </a:cubicBezTo>
                <a:cubicBezTo>
                  <a:pt x="1468442" y="3796379"/>
                  <a:pt x="1469439" y="3801048"/>
                  <a:pt x="1470437" y="3805720"/>
                </a:cubicBezTo>
                <a:cubicBezTo>
                  <a:pt x="1475427" y="3829075"/>
                  <a:pt x="1481096" y="3832748"/>
                  <a:pt x="1479418" y="3847759"/>
                </a:cubicBezTo>
                <a:cubicBezTo>
                  <a:pt x="1474748" y="3848756"/>
                  <a:pt x="1475745" y="3853428"/>
                  <a:pt x="1475745" y="3853428"/>
                </a:cubicBezTo>
                <a:cubicBezTo>
                  <a:pt x="1475745" y="3853428"/>
                  <a:pt x="1476743" y="3858097"/>
                  <a:pt x="1476743" y="3858097"/>
                </a:cubicBezTo>
                <a:cubicBezTo>
                  <a:pt x="1481415" y="3857100"/>
                  <a:pt x="1481415" y="3857100"/>
                  <a:pt x="1481415" y="3857100"/>
                </a:cubicBezTo>
                <a:cubicBezTo>
                  <a:pt x="1478739" y="3867441"/>
                  <a:pt x="1480735" y="3876783"/>
                  <a:pt x="1481734" y="3881454"/>
                </a:cubicBezTo>
                <a:cubicBezTo>
                  <a:pt x="1482731" y="3886125"/>
                  <a:pt x="1482731" y="3886125"/>
                  <a:pt x="1482731" y="3886125"/>
                </a:cubicBezTo>
                <a:cubicBezTo>
                  <a:pt x="1483728" y="3890795"/>
                  <a:pt x="1483728" y="3890795"/>
                  <a:pt x="1488400" y="3889796"/>
                </a:cubicBezTo>
                <a:cubicBezTo>
                  <a:pt x="1491393" y="3903810"/>
                  <a:pt x="1493389" y="3913153"/>
                  <a:pt x="1490714" y="3923492"/>
                </a:cubicBezTo>
                <a:cubicBezTo>
                  <a:pt x="1495385" y="3922494"/>
                  <a:pt x="1495385" y="3922494"/>
                  <a:pt x="1495385" y="3922494"/>
                </a:cubicBezTo>
                <a:cubicBezTo>
                  <a:pt x="1499376" y="3941178"/>
                  <a:pt x="1499376" y="3941178"/>
                  <a:pt x="1499376" y="3941178"/>
                </a:cubicBezTo>
                <a:cubicBezTo>
                  <a:pt x="1499376" y="3941178"/>
                  <a:pt x="1499376" y="3941178"/>
                  <a:pt x="1495705" y="3946848"/>
                </a:cubicBezTo>
                <a:cubicBezTo>
                  <a:pt x="1493708" y="3937506"/>
                  <a:pt x="1488039" y="3933833"/>
                  <a:pt x="1485365" y="3944173"/>
                </a:cubicBezTo>
                <a:cubicBezTo>
                  <a:pt x="1493708" y="3937506"/>
                  <a:pt x="1494026" y="3961858"/>
                  <a:pt x="1498697" y="3960861"/>
                </a:cubicBezTo>
                <a:cubicBezTo>
                  <a:pt x="1507679" y="4002900"/>
                  <a:pt x="1505683" y="3993557"/>
                  <a:pt x="1519336" y="4034599"/>
                </a:cubicBezTo>
                <a:cubicBezTo>
                  <a:pt x="1519336" y="4034599"/>
                  <a:pt x="1514664" y="4035598"/>
                  <a:pt x="1514664" y="4035598"/>
                </a:cubicBezTo>
                <a:cubicBezTo>
                  <a:pt x="1515663" y="4040268"/>
                  <a:pt x="1515663" y="4040268"/>
                  <a:pt x="1516661" y="4044938"/>
                </a:cubicBezTo>
                <a:cubicBezTo>
                  <a:pt x="1522649" y="4072964"/>
                  <a:pt x="1524644" y="4082307"/>
                  <a:pt x="1528636" y="4100992"/>
                </a:cubicBezTo>
                <a:cubicBezTo>
                  <a:pt x="1528636" y="4100992"/>
                  <a:pt x="1528636" y="4100992"/>
                  <a:pt x="1529635" y="4105662"/>
                </a:cubicBezTo>
                <a:cubicBezTo>
                  <a:pt x="1529635" y="4105662"/>
                  <a:pt x="1529635" y="4105662"/>
                  <a:pt x="1530632" y="4110333"/>
                </a:cubicBezTo>
                <a:cubicBezTo>
                  <a:pt x="1532945" y="4144028"/>
                  <a:pt x="1535303" y="4109335"/>
                  <a:pt x="1543966" y="4127021"/>
                </a:cubicBezTo>
                <a:cubicBezTo>
                  <a:pt x="1539294" y="4128018"/>
                  <a:pt x="1532945" y="4144028"/>
                  <a:pt x="1541290" y="4137361"/>
                </a:cubicBezTo>
                <a:cubicBezTo>
                  <a:pt x="1542289" y="4142032"/>
                  <a:pt x="1542289" y="4142032"/>
                  <a:pt x="1542289" y="4142032"/>
                </a:cubicBezTo>
                <a:cubicBezTo>
                  <a:pt x="1542289" y="4142032"/>
                  <a:pt x="1542289" y="4142032"/>
                  <a:pt x="1543286" y="4146702"/>
                </a:cubicBezTo>
                <a:cubicBezTo>
                  <a:pt x="1538615" y="4147700"/>
                  <a:pt x="1544284" y="4151374"/>
                  <a:pt x="1544284" y="4151374"/>
                </a:cubicBezTo>
                <a:cubicBezTo>
                  <a:pt x="1548276" y="4170059"/>
                  <a:pt x="1543605" y="4171056"/>
                  <a:pt x="1538933" y="4172054"/>
                </a:cubicBezTo>
                <a:cubicBezTo>
                  <a:pt x="1542925" y="4190739"/>
                  <a:pt x="1553266" y="4193413"/>
                  <a:pt x="1550590" y="4203753"/>
                </a:cubicBezTo>
                <a:cubicBezTo>
                  <a:pt x="1557258" y="4212097"/>
                  <a:pt x="1560251" y="4226111"/>
                  <a:pt x="1569592" y="4224113"/>
                </a:cubicBezTo>
                <a:cubicBezTo>
                  <a:pt x="1566917" y="4234454"/>
                  <a:pt x="1575581" y="4252141"/>
                  <a:pt x="1565241" y="4249466"/>
                </a:cubicBezTo>
                <a:cubicBezTo>
                  <a:pt x="1573903" y="4267151"/>
                  <a:pt x="1574584" y="4247470"/>
                  <a:pt x="1574902" y="4271822"/>
                </a:cubicBezTo>
                <a:cubicBezTo>
                  <a:pt x="1575900" y="4276494"/>
                  <a:pt x="1581569" y="4280167"/>
                  <a:pt x="1587238" y="4283840"/>
                </a:cubicBezTo>
                <a:cubicBezTo>
                  <a:pt x="1575900" y="4276494"/>
                  <a:pt x="1590549" y="4322205"/>
                  <a:pt x="1604882" y="4343564"/>
                </a:cubicBezTo>
                <a:cubicBezTo>
                  <a:pt x="1602208" y="4353904"/>
                  <a:pt x="1601209" y="4349234"/>
                  <a:pt x="1595539" y="4345560"/>
                </a:cubicBezTo>
                <a:cubicBezTo>
                  <a:pt x="1602208" y="4353904"/>
                  <a:pt x="1603205" y="4358574"/>
                  <a:pt x="1607875" y="4357577"/>
                </a:cubicBezTo>
                <a:cubicBezTo>
                  <a:pt x="1599531" y="4364244"/>
                  <a:pt x="1608874" y="4362248"/>
                  <a:pt x="1607196" y="4377259"/>
                </a:cubicBezTo>
                <a:cubicBezTo>
                  <a:pt x="1613863" y="4385603"/>
                  <a:pt x="1610870" y="4371589"/>
                  <a:pt x="1622525" y="4403290"/>
                </a:cubicBezTo>
                <a:lnTo>
                  <a:pt x="1618736" y="4400103"/>
                </a:lnTo>
                <a:lnTo>
                  <a:pt x="1614862" y="4390275"/>
                </a:lnTo>
                <a:cubicBezTo>
                  <a:pt x="1615361" y="4392610"/>
                  <a:pt x="1616110" y="4396114"/>
                  <a:pt x="1617316" y="4398908"/>
                </a:cubicBezTo>
                <a:lnTo>
                  <a:pt x="1618736" y="4400103"/>
                </a:lnTo>
                <a:lnTo>
                  <a:pt x="1625519" y="4417302"/>
                </a:lnTo>
                <a:cubicBezTo>
                  <a:pt x="1619850" y="4413630"/>
                  <a:pt x="1615180" y="4414629"/>
                  <a:pt x="1611506" y="4420296"/>
                </a:cubicBezTo>
                <a:cubicBezTo>
                  <a:pt x="1599849" y="4388597"/>
                  <a:pt x="1596856" y="4374584"/>
                  <a:pt x="1580528" y="4343884"/>
                </a:cubicBezTo>
                <a:cubicBezTo>
                  <a:pt x="1572185" y="4350550"/>
                  <a:pt x="1563522" y="4332863"/>
                  <a:pt x="1553861" y="4310507"/>
                </a:cubicBezTo>
                <a:cubicBezTo>
                  <a:pt x="1547194" y="4302163"/>
                  <a:pt x="1546194" y="4297492"/>
                  <a:pt x="1544200" y="4288151"/>
                </a:cubicBezTo>
                <a:cubicBezTo>
                  <a:pt x="1543202" y="4283479"/>
                  <a:pt x="1541206" y="4274137"/>
                  <a:pt x="1540208" y="4269467"/>
                </a:cubicBezTo>
                <a:cubicBezTo>
                  <a:pt x="1536536" y="4275134"/>
                  <a:pt x="1531226" y="4227428"/>
                  <a:pt x="1526874" y="4252779"/>
                </a:cubicBezTo>
                <a:lnTo>
                  <a:pt x="1519888" y="4220081"/>
                </a:lnTo>
                <a:cubicBezTo>
                  <a:pt x="1513902" y="4192054"/>
                  <a:pt x="1530228" y="4222756"/>
                  <a:pt x="1521566" y="4205070"/>
                </a:cubicBezTo>
                <a:cubicBezTo>
                  <a:pt x="1520568" y="4200398"/>
                  <a:pt x="1519571" y="4195728"/>
                  <a:pt x="1518573" y="4191057"/>
                </a:cubicBezTo>
                <a:cubicBezTo>
                  <a:pt x="1518573" y="4191057"/>
                  <a:pt x="1517576" y="4186384"/>
                  <a:pt x="1517576" y="4186384"/>
                </a:cubicBezTo>
                <a:cubicBezTo>
                  <a:pt x="1517576" y="4186384"/>
                  <a:pt x="1517576" y="4186384"/>
                  <a:pt x="1516577" y="4181714"/>
                </a:cubicBezTo>
                <a:cubicBezTo>
                  <a:pt x="1517576" y="4186384"/>
                  <a:pt x="1517576" y="4186384"/>
                  <a:pt x="1522245" y="4185387"/>
                </a:cubicBezTo>
                <a:cubicBezTo>
                  <a:pt x="1513583" y="4167702"/>
                  <a:pt x="1513583" y="4167702"/>
                  <a:pt x="1513583" y="4167702"/>
                </a:cubicBezTo>
                <a:cubicBezTo>
                  <a:pt x="1517256" y="4162033"/>
                  <a:pt x="1517256" y="4162033"/>
                  <a:pt x="1517256" y="4162033"/>
                </a:cubicBezTo>
                <a:cubicBezTo>
                  <a:pt x="1517256" y="4162033"/>
                  <a:pt x="1517256" y="4162033"/>
                  <a:pt x="1516257" y="4157362"/>
                </a:cubicBezTo>
                <a:cubicBezTo>
                  <a:pt x="1515260" y="4152691"/>
                  <a:pt x="1515260" y="4152691"/>
                  <a:pt x="1515260" y="4152691"/>
                </a:cubicBezTo>
                <a:cubicBezTo>
                  <a:pt x="1514261" y="4148019"/>
                  <a:pt x="1509591" y="4149018"/>
                  <a:pt x="1509591" y="4149018"/>
                </a:cubicBezTo>
                <a:cubicBezTo>
                  <a:pt x="1509271" y="4124666"/>
                  <a:pt x="1504602" y="4125663"/>
                  <a:pt x="1503605" y="4120992"/>
                </a:cubicBezTo>
                <a:cubicBezTo>
                  <a:pt x="1503605" y="4120992"/>
                  <a:pt x="1497934" y="4117319"/>
                  <a:pt x="1497934" y="4117319"/>
                </a:cubicBezTo>
                <a:cubicBezTo>
                  <a:pt x="1494941" y="4103305"/>
                  <a:pt x="1496618" y="4088295"/>
                  <a:pt x="1491948" y="4089292"/>
                </a:cubicBezTo>
                <a:cubicBezTo>
                  <a:pt x="1490948" y="4084621"/>
                  <a:pt x="1490948" y="4084621"/>
                  <a:pt x="1490948" y="4084621"/>
                </a:cubicBezTo>
                <a:cubicBezTo>
                  <a:pt x="1490948" y="4084621"/>
                  <a:pt x="1489951" y="4079950"/>
                  <a:pt x="1489951" y="4079950"/>
                </a:cubicBezTo>
                <a:cubicBezTo>
                  <a:pt x="1486277" y="4085620"/>
                  <a:pt x="1486277" y="4085620"/>
                  <a:pt x="1486277" y="4085620"/>
                </a:cubicBezTo>
                <a:cubicBezTo>
                  <a:pt x="1491629" y="4064938"/>
                  <a:pt x="1478973" y="4028571"/>
                  <a:pt x="1475301" y="4034238"/>
                </a:cubicBezTo>
                <a:cubicBezTo>
                  <a:pt x="1480970" y="4037911"/>
                  <a:pt x="1477297" y="4043581"/>
                  <a:pt x="1478294" y="4048252"/>
                </a:cubicBezTo>
                <a:cubicBezTo>
                  <a:pt x="1476299" y="4038909"/>
                  <a:pt x="1470629" y="4035237"/>
                  <a:pt x="1470629" y="4035237"/>
                </a:cubicBezTo>
                <a:cubicBezTo>
                  <a:pt x="1473623" y="4049251"/>
                  <a:pt x="1473623" y="4049251"/>
                  <a:pt x="1473623" y="4049251"/>
                </a:cubicBezTo>
                <a:cubicBezTo>
                  <a:pt x="1473623" y="4049251"/>
                  <a:pt x="1468953" y="4050248"/>
                  <a:pt x="1467954" y="4045576"/>
                </a:cubicBezTo>
                <a:cubicBezTo>
                  <a:pt x="1464282" y="4051246"/>
                  <a:pt x="1465279" y="4055915"/>
                  <a:pt x="1469951" y="4054918"/>
                </a:cubicBezTo>
                <a:cubicBezTo>
                  <a:pt x="1469951" y="4054918"/>
                  <a:pt x="1469951" y="4054918"/>
                  <a:pt x="1470949" y="4059589"/>
                </a:cubicBezTo>
                <a:cubicBezTo>
                  <a:pt x="1464600" y="4075598"/>
                  <a:pt x="1456256" y="4082266"/>
                  <a:pt x="1463242" y="4114962"/>
                </a:cubicBezTo>
                <a:cubicBezTo>
                  <a:pt x="1464239" y="4119633"/>
                  <a:pt x="1464239" y="4119633"/>
                  <a:pt x="1465238" y="4124305"/>
                </a:cubicBezTo>
                <a:cubicBezTo>
                  <a:pt x="1459568" y="4120631"/>
                  <a:pt x="1459568" y="4120631"/>
                  <a:pt x="1454896" y="4121629"/>
                </a:cubicBezTo>
                <a:cubicBezTo>
                  <a:pt x="1453899" y="4116958"/>
                  <a:pt x="1453899" y="4116958"/>
                  <a:pt x="1452901" y="4112288"/>
                </a:cubicBezTo>
                <a:cubicBezTo>
                  <a:pt x="1448230" y="4113286"/>
                  <a:pt x="1447233" y="4108614"/>
                  <a:pt x="1448230" y="4113286"/>
                </a:cubicBezTo>
                <a:cubicBezTo>
                  <a:pt x="1448230" y="4113286"/>
                  <a:pt x="1449228" y="4117957"/>
                  <a:pt x="1449228" y="4117957"/>
                </a:cubicBezTo>
                <a:cubicBezTo>
                  <a:pt x="1437573" y="4086258"/>
                  <a:pt x="1439250" y="4071246"/>
                  <a:pt x="1426595" y="4034876"/>
                </a:cubicBezTo>
                <a:cubicBezTo>
                  <a:pt x="1432264" y="4038549"/>
                  <a:pt x="1433262" y="4043220"/>
                  <a:pt x="1432264" y="4038549"/>
                </a:cubicBezTo>
                <a:cubicBezTo>
                  <a:pt x="1432264" y="4038549"/>
                  <a:pt x="1435937" y="4032880"/>
                  <a:pt x="1435937" y="4032880"/>
                </a:cubicBezTo>
                <a:lnTo>
                  <a:pt x="1437931" y="4042221"/>
                </a:lnTo>
                <a:cubicBezTo>
                  <a:pt x="1437613" y="4017869"/>
                  <a:pt x="1434620" y="4003856"/>
                  <a:pt x="1426954" y="3990842"/>
                </a:cubicBezTo>
                <a:cubicBezTo>
                  <a:pt x="1426954" y="3990842"/>
                  <a:pt x="1426954" y="3990842"/>
                  <a:pt x="1431626" y="3989844"/>
                </a:cubicBezTo>
                <a:lnTo>
                  <a:pt x="1430629" y="3985172"/>
                </a:lnTo>
                <a:cubicBezTo>
                  <a:pt x="1429630" y="3980499"/>
                  <a:pt x="1429630" y="3980499"/>
                  <a:pt x="1428631" y="3975830"/>
                </a:cubicBezTo>
                <a:cubicBezTo>
                  <a:pt x="1421965" y="3967486"/>
                  <a:pt x="1422644" y="3947804"/>
                  <a:pt x="1421646" y="3943133"/>
                </a:cubicBezTo>
                <a:cubicBezTo>
                  <a:pt x="1421646" y="3943133"/>
                  <a:pt x="1420648" y="3938462"/>
                  <a:pt x="1420648" y="3938462"/>
                </a:cubicBezTo>
                <a:cubicBezTo>
                  <a:pt x="1419652" y="3933790"/>
                  <a:pt x="1419652" y="3933790"/>
                  <a:pt x="1419652" y="3933790"/>
                </a:cubicBezTo>
                <a:cubicBezTo>
                  <a:pt x="1411985" y="3920775"/>
                  <a:pt x="1410669" y="3891751"/>
                  <a:pt x="1405000" y="3888080"/>
                </a:cubicBezTo>
                <a:cubicBezTo>
                  <a:pt x="1405000" y="3888080"/>
                  <a:pt x="1404002" y="3883408"/>
                  <a:pt x="1404002" y="3883408"/>
                </a:cubicBezTo>
                <a:cubicBezTo>
                  <a:pt x="1404002" y="3883408"/>
                  <a:pt x="1403004" y="3878736"/>
                  <a:pt x="1403004" y="3878736"/>
                </a:cubicBezTo>
                <a:cubicBezTo>
                  <a:pt x="1402006" y="3874066"/>
                  <a:pt x="1401007" y="3869395"/>
                  <a:pt x="1401007" y="3869395"/>
                </a:cubicBezTo>
                <a:cubicBezTo>
                  <a:pt x="1396337" y="3870392"/>
                  <a:pt x="1396337" y="3870392"/>
                  <a:pt x="1398335" y="3879735"/>
                </a:cubicBezTo>
                <a:cubicBezTo>
                  <a:pt x="1398335" y="3879735"/>
                  <a:pt x="1393662" y="3880734"/>
                  <a:pt x="1394660" y="3885404"/>
                </a:cubicBezTo>
                <a:cubicBezTo>
                  <a:pt x="1397336" y="3875064"/>
                  <a:pt x="1391667" y="3871391"/>
                  <a:pt x="1390668" y="3866720"/>
                </a:cubicBezTo>
                <a:cubicBezTo>
                  <a:pt x="1395340" y="3865721"/>
                  <a:pt x="1395340" y="3865721"/>
                  <a:pt x="1395340" y="3865721"/>
                </a:cubicBezTo>
                <a:cubicBezTo>
                  <a:pt x="1395340" y="3865721"/>
                  <a:pt x="1394342" y="3861051"/>
                  <a:pt x="1394342" y="3861051"/>
                </a:cubicBezTo>
                <a:cubicBezTo>
                  <a:pt x="1393344" y="3856381"/>
                  <a:pt x="1393344" y="3856381"/>
                  <a:pt x="1393344" y="3856381"/>
                </a:cubicBezTo>
                <a:cubicBezTo>
                  <a:pt x="1388672" y="3857379"/>
                  <a:pt x="1388672" y="3857379"/>
                  <a:pt x="1388672" y="3857379"/>
                </a:cubicBezTo>
                <a:cubicBezTo>
                  <a:pt x="1384681" y="3838693"/>
                  <a:pt x="1390351" y="3842367"/>
                  <a:pt x="1393024" y="3832027"/>
                </a:cubicBezTo>
                <a:cubicBezTo>
                  <a:pt x="1388354" y="3833025"/>
                  <a:pt x="1385361" y="3819012"/>
                  <a:pt x="1380689" y="3820009"/>
                </a:cubicBezTo>
                <a:cubicBezTo>
                  <a:pt x="1388354" y="3833025"/>
                  <a:pt x="1375339" y="3840689"/>
                  <a:pt x="1383004" y="3853705"/>
                </a:cubicBezTo>
                <a:cubicBezTo>
                  <a:pt x="1385679" y="3843366"/>
                  <a:pt x="1386677" y="3848036"/>
                  <a:pt x="1388672" y="3857379"/>
                </a:cubicBezTo>
                <a:cubicBezTo>
                  <a:pt x="1384002" y="3858376"/>
                  <a:pt x="1384002" y="3858376"/>
                  <a:pt x="1384002" y="3858376"/>
                </a:cubicBezTo>
                <a:cubicBezTo>
                  <a:pt x="1384002" y="3858376"/>
                  <a:pt x="1384002" y="3858376"/>
                  <a:pt x="1385000" y="3863047"/>
                </a:cubicBezTo>
                <a:cubicBezTo>
                  <a:pt x="1385000" y="3863047"/>
                  <a:pt x="1385998" y="3867719"/>
                  <a:pt x="1385998" y="3867719"/>
                </a:cubicBezTo>
                <a:cubicBezTo>
                  <a:pt x="1390668" y="3866720"/>
                  <a:pt x="1390668" y="3866720"/>
                  <a:pt x="1390668" y="3866720"/>
                </a:cubicBezTo>
                <a:cubicBezTo>
                  <a:pt x="1393503" y="3868555"/>
                  <a:pt x="1393334" y="3873478"/>
                  <a:pt x="1393163" y="3878397"/>
                </a:cubicBezTo>
                <a:lnTo>
                  <a:pt x="1394660" y="3885404"/>
                </a:lnTo>
                <a:lnTo>
                  <a:pt x="1395658" y="3890075"/>
                </a:lnTo>
                <a:cubicBezTo>
                  <a:pt x="1390987" y="3891074"/>
                  <a:pt x="1390987" y="3891074"/>
                  <a:pt x="1390987" y="3891074"/>
                </a:cubicBezTo>
                <a:cubicBezTo>
                  <a:pt x="1390987" y="3891074"/>
                  <a:pt x="1390987" y="3891074"/>
                  <a:pt x="1391984" y="3895744"/>
                </a:cubicBezTo>
                <a:cubicBezTo>
                  <a:pt x="1392983" y="3900415"/>
                  <a:pt x="1392983" y="3900415"/>
                  <a:pt x="1392983" y="3900415"/>
                </a:cubicBezTo>
                <a:cubicBezTo>
                  <a:pt x="1396296" y="3938780"/>
                  <a:pt x="1411944" y="3989163"/>
                  <a:pt x="1420606" y="4006850"/>
                </a:cubicBezTo>
                <a:cubicBezTo>
                  <a:pt x="1420606" y="4006850"/>
                  <a:pt x="1420606" y="4006850"/>
                  <a:pt x="1415936" y="4007847"/>
                </a:cubicBezTo>
                <a:cubicBezTo>
                  <a:pt x="1415936" y="4007847"/>
                  <a:pt x="1416933" y="4012520"/>
                  <a:pt x="1417931" y="4017190"/>
                </a:cubicBezTo>
                <a:cubicBezTo>
                  <a:pt x="1427591" y="4039547"/>
                  <a:pt x="1420924" y="4031202"/>
                  <a:pt x="1421923" y="4035875"/>
                </a:cubicBezTo>
                <a:cubicBezTo>
                  <a:pt x="1429588" y="4048889"/>
                  <a:pt x="1442562" y="4109612"/>
                  <a:pt x="1437890" y="4110609"/>
                </a:cubicBezTo>
                <a:cubicBezTo>
                  <a:pt x="1447551" y="4132968"/>
                  <a:pt x="1443877" y="4138635"/>
                  <a:pt x="1458528" y="4184349"/>
                </a:cubicBezTo>
                <a:cubicBezTo>
                  <a:pt x="1461522" y="4198361"/>
                  <a:pt x="1459845" y="4213371"/>
                  <a:pt x="1462839" y="4227385"/>
                </a:cubicBezTo>
                <a:cubicBezTo>
                  <a:pt x="1460164" y="4237725"/>
                  <a:pt x="1454494" y="4234052"/>
                  <a:pt x="1456490" y="4243395"/>
                </a:cubicBezTo>
                <a:cubicBezTo>
                  <a:pt x="1453136" y="4273416"/>
                  <a:pt x="1466788" y="4314457"/>
                  <a:pt x="1468105" y="4343482"/>
                </a:cubicBezTo>
                <a:cubicBezTo>
                  <a:pt x="1469102" y="4348152"/>
                  <a:pt x="1462436" y="4339808"/>
                  <a:pt x="1461439" y="4335137"/>
                </a:cubicBezTo>
                <a:cubicBezTo>
                  <a:pt x="1459761" y="4350148"/>
                  <a:pt x="1471736" y="4406199"/>
                  <a:pt x="1454730" y="4395182"/>
                </a:cubicBezTo>
                <a:cubicBezTo>
                  <a:pt x="1448063" y="4386836"/>
                  <a:pt x="1448063" y="4386836"/>
                  <a:pt x="1448063" y="4386836"/>
                </a:cubicBezTo>
                <a:cubicBezTo>
                  <a:pt x="1450058" y="4396179"/>
                  <a:pt x="1450058" y="4396179"/>
                  <a:pt x="1450058" y="4396179"/>
                </a:cubicBezTo>
                <a:cubicBezTo>
                  <a:pt x="1437723" y="4384161"/>
                  <a:pt x="1432733" y="4360806"/>
                  <a:pt x="1422075" y="4333778"/>
                </a:cubicBezTo>
                <a:cubicBezTo>
                  <a:pt x="1419080" y="4319766"/>
                  <a:pt x="1416086" y="4305753"/>
                  <a:pt x="1413412" y="4316093"/>
                </a:cubicBezTo>
                <a:cubicBezTo>
                  <a:pt x="1412414" y="4311422"/>
                  <a:pt x="1412414" y="4311422"/>
                  <a:pt x="1412414" y="4311422"/>
                </a:cubicBezTo>
                <a:cubicBezTo>
                  <a:pt x="1407741" y="4312421"/>
                  <a:pt x="1407741" y="4312421"/>
                  <a:pt x="1407741" y="4312421"/>
                </a:cubicBezTo>
                <a:cubicBezTo>
                  <a:pt x="1398400" y="4314415"/>
                  <a:pt x="1404748" y="4298407"/>
                  <a:pt x="1402752" y="4289064"/>
                </a:cubicBezTo>
                <a:cubicBezTo>
                  <a:pt x="1400078" y="4299405"/>
                  <a:pt x="1390415" y="4277046"/>
                  <a:pt x="1393410" y="4291060"/>
                </a:cubicBezTo>
                <a:cubicBezTo>
                  <a:pt x="1399079" y="4294733"/>
                  <a:pt x="1401076" y="4304075"/>
                  <a:pt x="1396404" y="4305073"/>
                </a:cubicBezTo>
                <a:cubicBezTo>
                  <a:pt x="1402074" y="4308745"/>
                  <a:pt x="1404069" y="4318088"/>
                  <a:pt x="1407063" y="4332102"/>
                </a:cubicBezTo>
                <a:cubicBezTo>
                  <a:pt x="1396043" y="4349108"/>
                  <a:pt x="1404346" y="4410830"/>
                  <a:pt x="1419993" y="4461213"/>
                </a:cubicBezTo>
                <a:cubicBezTo>
                  <a:pt x="1416321" y="4466881"/>
                  <a:pt x="1416321" y="4466881"/>
                  <a:pt x="1412648" y="4472550"/>
                </a:cubicBezTo>
                <a:cubicBezTo>
                  <a:pt x="1406978" y="4468877"/>
                  <a:pt x="1405981" y="4464205"/>
                  <a:pt x="1404983" y="4459535"/>
                </a:cubicBezTo>
                <a:cubicBezTo>
                  <a:pt x="1404983" y="4459535"/>
                  <a:pt x="1403985" y="4454865"/>
                  <a:pt x="1403985" y="4454865"/>
                </a:cubicBezTo>
                <a:cubicBezTo>
                  <a:pt x="1403985" y="4454865"/>
                  <a:pt x="1398316" y="4451189"/>
                  <a:pt x="1398316" y="4451189"/>
                </a:cubicBezTo>
                <a:cubicBezTo>
                  <a:pt x="1398316" y="4451189"/>
                  <a:pt x="1398316" y="4451189"/>
                  <a:pt x="1399315" y="4455862"/>
                </a:cubicBezTo>
                <a:cubicBezTo>
                  <a:pt x="1399315" y="4455862"/>
                  <a:pt x="1400312" y="4460533"/>
                  <a:pt x="1400312" y="4460533"/>
                </a:cubicBezTo>
                <a:cubicBezTo>
                  <a:pt x="1400312" y="4460533"/>
                  <a:pt x="1394644" y="4456859"/>
                  <a:pt x="1393645" y="4452188"/>
                </a:cubicBezTo>
                <a:cubicBezTo>
                  <a:pt x="1391649" y="4442847"/>
                  <a:pt x="1390651" y="4438176"/>
                  <a:pt x="1388655" y="4428834"/>
                </a:cubicBezTo>
                <a:lnTo>
                  <a:pt x="1396421" y="4442316"/>
                </a:lnTo>
                <a:lnTo>
                  <a:pt x="1397319" y="4446519"/>
                </a:lnTo>
                <a:cubicBezTo>
                  <a:pt x="1403485" y="4452529"/>
                  <a:pt x="1401820" y="4450442"/>
                  <a:pt x="1398362" y="4445687"/>
                </a:cubicBezTo>
                <a:lnTo>
                  <a:pt x="1396421" y="4442316"/>
                </a:lnTo>
                <a:lnTo>
                  <a:pt x="1394700" y="4434259"/>
                </a:lnTo>
                <a:cubicBezTo>
                  <a:pt x="1394325" y="4432507"/>
                  <a:pt x="1394325" y="4432507"/>
                  <a:pt x="1394325" y="4432507"/>
                </a:cubicBezTo>
                <a:cubicBezTo>
                  <a:pt x="1394325" y="4432507"/>
                  <a:pt x="1398995" y="4431508"/>
                  <a:pt x="1398995" y="4431508"/>
                </a:cubicBezTo>
                <a:cubicBezTo>
                  <a:pt x="1398995" y="4431508"/>
                  <a:pt x="1398995" y="4431508"/>
                  <a:pt x="1397996" y="4426838"/>
                </a:cubicBezTo>
                <a:cubicBezTo>
                  <a:pt x="1397996" y="4426838"/>
                  <a:pt x="1397000" y="4422167"/>
                  <a:pt x="1397000" y="4422167"/>
                </a:cubicBezTo>
                <a:cubicBezTo>
                  <a:pt x="1393327" y="4427837"/>
                  <a:pt x="1392329" y="4423164"/>
                  <a:pt x="1392329" y="4423164"/>
                </a:cubicBezTo>
                <a:cubicBezTo>
                  <a:pt x="1391330" y="4418493"/>
                  <a:pt x="1390333" y="4413823"/>
                  <a:pt x="1385662" y="4414822"/>
                </a:cubicBezTo>
                <a:cubicBezTo>
                  <a:pt x="1384664" y="4410150"/>
                  <a:pt x="1384664" y="4410150"/>
                  <a:pt x="1384664" y="4410150"/>
                </a:cubicBezTo>
                <a:cubicBezTo>
                  <a:pt x="1389336" y="4409152"/>
                  <a:pt x="1388338" y="4404480"/>
                  <a:pt x="1383666" y="4405478"/>
                </a:cubicBezTo>
                <a:cubicBezTo>
                  <a:pt x="1382668" y="4400808"/>
                  <a:pt x="1380424" y="4390299"/>
                  <a:pt x="1378801" y="4382708"/>
                </a:cubicBezTo>
                <a:lnTo>
                  <a:pt x="1377677" y="4377453"/>
                </a:lnTo>
                <a:cubicBezTo>
                  <a:pt x="1379673" y="4386795"/>
                  <a:pt x="1377996" y="4401807"/>
                  <a:pt x="1377996" y="4401807"/>
                </a:cubicBezTo>
                <a:cubicBezTo>
                  <a:pt x="1375004" y="4387793"/>
                  <a:pt x="1367339" y="4374777"/>
                  <a:pt x="1364344" y="4360763"/>
                </a:cubicBezTo>
                <a:cubicBezTo>
                  <a:pt x="1357100" y="4343998"/>
                  <a:pt x="1355467" y="4353504"/>
                  <a:pt x="1349899" y="4354235"/>
                </a:cubicBezTo>
                <a:lnTo>
                  <a:pt x="1345078" y="4351907"/>
                </a:lnTo>
                <a:lnTo>
                  <a:pt x="1348800" y="4372250"/>
                </a:lnTo>
                <a:cubicBezTo>
                  <a:pt x="1354182" y="4389739"/>
                  <a:pt x="1362927" y="4405884"/>
                  <a:pt x="1379072" y="4419338"/>
                </a:cubicBezTo>
                <a:cubicBezTo>
                  <a:pt x="1389836" y="4430100"/>
                  <a:pt x="1387145" y="4440864"/>
                  <a:pt x="1389836" y="4454318"/>
                </a:cubicBezTo>
                <a:cubicBezTo>
                  <a:pt x="1389836" y="4481225"/>
                  <a:pt x="1395218" y="4505441"/>
                  <a:pt x="1411363" y="4524275"/>
                </a:cubicBezTo>
                <a:cubicBezTo>
                  <a:pt x="1451727" y="4567327"/>
                  <a:pt x="1482001" y="4616433"/>
                  <a:pt x="1509583" y="4667558"/>
                </a:cubicBezTo>
                <a:lnTo>
                  <a:pt x="1577273" y="4795718"/>
                </a:lnTo>
                <a:lnTo>
                  <a:pt x="1579917" y="4798245"/>
                </a:lnTo>
                <a:cubicBezTo>
                  <a:pt x="1584587" y="4797247"/>
                  <a:pt x="1580594" y="4778563"/>
                  <a:pt x="1576604" y="4759879"/>
                </a:cubicBezTo>
                <a:cubicBezTo>
                  <a:pt x="1609577" y="4845636"/>
                  <a:pt x="1674569" y="4944085"/>
                  <a:pt x="1731897" y="5029523"/>
                </a:cubicBezTo>
                <a:lnTo>
                  <a:pt x="1728521" y="5034733"/>
                </a:lnTo>
                <a:lnTo>
                  <a:pt x="1864742" y="5210497"/>
                </a:lnTo>
                <a:lnTo>
                  <a:pt x="1960966" y="5314141"/>
                </a:lnTo>
                <a:lnTo>
                  <a:pt x="1964240" y="5316895"/>
                </a:lnTo>
                <a:lnTo>
                  <a:pt x="1966833" y="5320459"/>
                </a:lnTo>
                <a:lnTo>
                  <a:pt x="2003292" y="5359731"/>
                </a:lnTo>
                <a:lnTo>
                  <a:pt x="2005134" y="5358985"/>
                </a:lnTo>
                <a:cubicBezTo>
                  <a:pt x="2006603" y="5359434"/>
                  <a:pt x="2009083" y="5361041"/>
                  <a:pt x="2013584" y="5364962"/>
                </a:cubicBezTo>
                <a:cubicBezTo>
                  <a:pt x="2007915" y="5361289"/>
                  <a:pt x="2008414" y="5363625"/>
                  <a:pt x="2011996" y="5368965"/>
                </a:cubicBezTo>
                <a:lnTo>
                  <a:pt x="2012621" y="5369779"/>
                </a:lnTo>
                <a:lnTo>
                  <a:pt x="2021956" y="5379834"/>
                </a:lnTo>
                <a:lnTo>
                  <a:pt x="2059336" y="5413704"/>
                </a:lnTo>
                <a:lnTo>
                  <a:pt x="2059384" y="5410736"/>
                </a:lnTo>
                <a:cubicBezTo>
                  <a:pt x="2056760" y="5407022"/>
                  <a:pt x="2053427" y="5402851"/>
                  <a:pt x="2055262" y="5400017"/>
                </a:cubicBezTo>
                <a:cubicBezTo>
                  <a:pt x="2064764" y="5410196"/>
                  <a:pt x="2067179" y="5415787"/>
                  <a:pt x="2068636" y="5419749"/>
                </a:cubicBezTo>
                <a:lnTo>
                  <a:pt x="2074568" y="5427506"/>
                </a:lnTo>
                <a:lnTo>
                  <a:pt x="2093075" y="5444275"/>
                </a:lnTo>
                <a:lnTo>
                  <a:pt x="2096976" y="5446663"/>
                </a:lnTo>
                <a:lnTo>
                  <a:pt x="2101272" y="5451702"/>
                </a:lnTo>
                <a:lnTo>
                  <a:pt x="2190614" y="5532655"/>
                </a:lnTo>
                <a:lnTo>
                  <a:pt x="2190957" y="5532205"/>
                </a:lnTo>
                <a:lnTo>
                  <a:pt x="2192913" y="5534621"/>
                </a:lnTo>
                <a:lnTo>
                  <a:pt x="2345065" y="5651238"/>
                </a:lnTo>
                <a:lnTo>
                  <a:pt x="2345801" y="5651144"/>
                </a:lnTo>
                <a:cubicBezTo>
                  <a:pt x="2348510" y="5652397"/>
                  <a:pt x="2351344" y="5654233"/>
                  <a:pt x="2353680" y="5653734"/>
                </a:cubicBezTo>
                <a:cubicBezTo>
                  <a:pt x="2353680" y="5653734"/>
                  <a:pt x="2354677" y="5658406"/>
                  <a:pt x="2354677" y="5658406"/>
                </a:cubicBezTo>
                <a:lnTo>
                  <a:pt x="2354729" y="5658644"/>
                </a:lnTo>
                <a:lnTo>
                  <a:pt x="2365695" y="5667049"/>
                </a:lnTo>
                <a:lnTo>
                  <a:pt x="2371685" y="5669425"/>
                </a:lnTo>
                <a:cubicBezTo>
                  <a:pt x="2371685" y="5669425"/>
                  <a:pt x="2376356" y="5668427"/>
                  <a:pt x="2370688" y="5664753"/>
                </a:cubicBezTo>
                <a:cubicBezTo>
                  <a:pt x="2369689" y="5660084"/>
                  <a:pt x="2369689" y="5660084"/>
                  <a:pt x="2369689" y="5660084"/>
                </a:cubicBezTo>
                <a:cubicBezTo>
                  <a:pt x="2386696" y="5671101"/>
                  <a:pt x="2367015" y="5670422"/>
                  <a:pt x="2387695" y="5675773"/>
                </a:cubicBezTo>
                <a:cubicBezTo>
                  <a:pt x="2388692" y="5680444"/>
                  <a:pt x="2388692" y="5680444"/>
                  <a:pt x="2388692" y="5680444"/>
                </a:cubicBezTo>
                <a:cubicBezTo>
                  <a:pt x="2389690" y="5685115"/>
                  <a:pt x="2389690" y="5685115"/>
                  <a:pt x="2394361" y="5684116"/>
                </a:cubicBezTo>
                <a:cubicBezTo>
                  <a:pt x="2400030" y="5687790"/>
                  <a:pt x="2400030" y="5687790"/>
                  <a:pt x="2400030" y="5687790"/>
                </a:cubicBezTo>
                <a:cubicBezTo>
                  <a:pt x="2402865" y="5689627"/>
                  <a:pt x="2404282" y="5690545"/>
                  <a:pt x="2405825" y="5692047"/>
                </a:cubicBezTo>
                <a:lnTo>
                  <a:pt x="2409797" y="5696759"/>
                </a:lnTo>
                <a:lnTo>
                  <a:pt x="2414794" y="5700011"/>
                </a:lnTo>
                <a:lnTo>
                  <a:pt x="2432881" y="5701530"/>
                </a:lnTo>
                <a:cubicBezTo>
                  <a:pt x="2440053" y="5703661"/>
                  <a:pt x="2445223" y="5704998"/>
                  <a:pt x="2441390" y="5698491"/>
                </a:cubicBezTo>
                <a:cubicBezTo>
                  <a:pt x="2439054" y="5698990"/>
                  <a:pt x="2435053" y="5697402"/>
                  <a:pt x="2430801" y="5694648"/>
                </a:cubicBezTo>
                <a:lnTo>
                  <a:pt x="2423109" y="5687744"/>
                </a:lnTo>
                <a:lnTo>
                  <a:pt x="2429054" y="5686473"/>
                </a:lnTo>
                <a:cubicBezTo>
                  <a:pt x="2457400" y="5704839"/>
                  <a:pt x="2485743" y="5723205"/>
                  <a:pt x="2503749" y="5738894"/>
                </a:cubicBezTo>
                <a:cubicBezTo>
                  <a:pt x="2504747" y="5743565"/>
                  <a:pt x="2509419" y="5742568"/>
                  <a:pt x="2509419" y="5742568"/>
                </a:cubicBezTo>
                <a:cubicBezTo>
                  <a:pt x="2527423" y="5758257"/>
                  <a:pt x="2493408" y="5736220"/>
                  <a:pt x="2500075" y="5744562"/>
                </a:cubicBezTo>
                <a:cubicBezTo>
                  <a:pt x="2521754" y="5754584"/>
                  <a:pt x="2517083" y="5755583"/>
                  <a:pt x="2519077" y="5764924"/>
                </a:cubicBezTo>
                <a:cubicBezTo>
                  <a:pt x="2539757" y="5770275"/>
                  <a:pt x="2548422" y="5787961"/>
                  <a:pt x="2540756" y="5774946"/>
                </a:cubicBezTo>
                <a:cubicBezTo>
                  <a:pt x="2545427" y="5773948"/>
                  <a:pt x="2545427" y="5773948"/>
                  <a:pt x="2545427" y="5773948"/>
                </a:cubicBezTo>
                <a:cubicBezTo>
                  <a:pt x="2550097" y="5772950"/>
                  <a:pt x="2550097" y="5772950"/>
                  <a:pt x="2550097" y="5772950"/>
                </a:cubicBezTo>
                <a:cubicBezTo>
                  <a:pt x="2555767" y="5776622"/>
                  <a:pt x="2566107" y="5779297"/>
                  <a:pt x="2572773" y="5787641"/>
                </a:cubicBezTo>
                <a:cubicBezTo>
                  <a:pt x="2571776" y="5782971"/>
                  <a:pt x="2576447" y="5781973"/>
                  <a:pt x="2582118" y="5785645"/>
                </a:cubicBezTo>
                <a:cubicBezTo>
                  <a:pt x="2602796" y="5790996"/>
                  <a:pt x="2623796" y="5820700"/>
                  <a:pt x="2650143" y="5829723"/>
                </a:cubicBezTo>
                <a:cubicBezTo>
                  <a:pt x="2656810" y="5838067"/>
                  <a:pt x="2660484" y="5832397"/>
                  <a:pt x="2670824" y="5835072"/>
                </a:cubicBezTo>
                <a:cubicBezTo>
                  <a:pt x="2670824" y="5835072"/>
                  <a:pt x="2677490" y="5843417"/>
                  <a:pt x="2684158" y="5851761"/>
                </a:cubicBezTo>
                <a:cubicBezTo>
                  <a:pt x="2739850" y="5883820"/>
                  <a:pt x="2819895" y="5915562"/>
                  <a:pt x="2874588" y="5942950"/>
                </a:cubicBezTo>
                <a:cubicBezTo>
                  <a:pt x="2901935" y="5956644"/>
                  <a:pt x="2923613" y="5966665"/>
                  <a:pt x="2956629" y="5984033"/>
                </a:cubicBezTo>
                <a:cubicBezTo>
                  <a:pt x="2966969" y="5986708"/>
                  <a:pt x="2992320" y="5991060"/>
                  <a:pt x="3003657" y="5998405"/>
                </a:cubicBezTo>
                <a:cubicBezTo>
                  <a:pt x="3003657" y="5998405"/>
                  <a:pt x="3010325" y="6006750"/>
                  <a:pt x="3010325" y="6006750"/>
                </a:cubicBezTo>
                <a:cubicBezTo>
                  <a:pt x="3036674" y="6015773"/>
                  <a:pt x="3035676" y="6011102"/>
                  <a:pt x="3052682" y="6022121"/>
                </a:cubicBezTo>
                <a:cubicBezTo>
                  <a:pt x="3041345" y="6014776"/>
                  <a:pt x="3101709" y="6045837"/>
                  <a:pt x="3132727" y="6053863"/>
                </a:cubicBezTo>
                <a:cubicBezTo>
                  <a:pt x="3181752" y="6077579"/>
                  <a:pt x="3248465" y="6092630"/>
                  <a:pt x="3306831" y="6114351"/>
                </a:cubicBezTo>
                <a:cubicBezTo>
                  <a:pt x="3332182" y="6118703"/>
                  <a:pt x="3368871" y="6130401"/>
                  <a:pt x="3409233" y="6136431"/>
                </a:cubicBezTo>
                <a:cubicBezTo>
                  <a:pt x="3450593" y="6147132"/>
                  <a:pt x="3495627" y="6152162"/>
                  <a:pt x="3520977" y="6156515"/>
                </a:cubicBezTo>
                <a:cubicBezTo>
                  <a:pt x="3591361" y="6165899"/>
                  <a:pt x="3648729" y="6182948"/>
                  <a:pt x="3704103" y="6190654"/>
                </a:cubicBezTo>
                <a:cubicBezTo>
                  <a:pt x="3743467" y="6192014"/>
                  <a:pt x="3797843" y="6195048"/>
                  <a:pt x="3841878" y="6195409"/>
                </a:cubicBezTo>
                <a:cubicBezTo>
                  <a:pt x="3868226" y="6204433"/>
                  <a:pt x="3901921" y="6202118"/>
                  <a:pt x="3935617" y="6199803"/>
                </a:cubicBezTo>
                <a:cubicBezTo>
                  <a:pt x="3952624" y="6210822"/>
                  <a:pt x="4001331" y="6210186"/>
                  <a:pt x="4050037" y="6209548"/>
                </a:cubicBezTo>
                <a:cubicBezTo>
                  <a:pt x="4098742" y="6208910"/>
                  <a:pt x="4147449" y="6208274"/>
                  <a:pt x="4164456" y="6219291"/>
                </a:cubicBezTo>
                <a:cubicBezTo>
                  <a:pt x="4178470" y="6216298"/>
                  <a:pt x="4202823" y="6215980"/>
                  <a:pt x="4208491" y="6219652"/>
                </a:cubicBezTo>
                <a:cubicBezTo>
                  <a:pt x="4220508" y="6207318"/>
                  <a:pt x="4273885" y="6205681"/>
                  <a:pt x="4280553" y="6214026"/>
                </a:cubicBezTo>
                <a:cubicBezTo>
                  <a:pt x="4285225" y="6213027"/>
                  <a:pt x="4294565" y="6211031"/>
                  <a:pt x="4299237" y="6210033"/>
                </a:cubicBezTo>
                <a:cubicBezTo>
                  <a:pt x="4302232" y="6224047"/>
                  <a:pt x="4342273" y="6205722"/>
                  <a:pt x="4376966" y="6208079"/>
                </a:cubicBezTo>
                <a:cubicBezTo>
                  <a:pt x="4381639" y="6207082"/>
                  <a:pt x="4381639" y="6207082"/>
                  <a:pt x="4381639" y="6207082"/>
                </a:cubicBezTo>
                <a:cubicBezTo>
                  <a:pt x="4381639" y="6207082"/>
                  <a:pt x="4382636" y="6211752"/>
                  <a:pt x="4382636" y="6211752"/>
                </a:cubicBezTo>
                <a:cubicBezTo>
                  <a:pt x="4387307" y="6210754"/>
                  <a:pt x="4387307" y="6210754"/>
                  <a:pt x="4391979" y="6209755"/>
                </a:cubicBezTo>
                <a:cubicBezTo>
                  <a:pt x="4391979" y="6209755"/>
                  <a:pt x="4391979" y="6209755"/>
                  <a:pt x="4390980" y="6205086"/>
                </a:cubicBezTo>
                <a:cubicBezTo>
                  <a:pt x="4390980" y="6205086"/>
                  <a:pt x="4386310" y="6206084"/>
                  <a:pt x="4386310" y="6206084"/>
                </a:cubicBezTo>
                <a:cubicBezTo>
                  <a:pt x="4395651" y="6204087"/>
                  <a:pt x="4409664" y="6201093"/>
                  <a:pt x="4408667" y="6196422"/>
                </a:cubicBezTo>
                <a:cubicBezTo>
                  <a:pt x="4490071" y="6188798"/>
                  <a:pt x="4570475" y="6176505"/>
                  <a:pt x="4653556" y="6153870"/>
                </a:cubicBezTo>
                <a:cubicBezTo>
                  <a:pt x="4669406" y="6148043"/>
                  <a:pt x="4683170" y="6143882"/>
                  <a:pt x="4697642" y="6140179"/>
                </a:cubicBezTo>
                <a:lnTo>
                  <a:pt x="4723534" y="6134321"/>
                </a:lnTo>
                <a:lnTo>
                  <a:pt x="4723534" y="6858000"/>
                </a:lnTo>
                <a:lnTo>
                  <a:pt x="1733020" y="6858000"/>
                </a:lnTo>
                <a:lnTo>
                  <a:pt x="1622264" y="6769480"/>
                </a:lnTo>
                <a:cubicBezTo>
                  <a:pt x="1563232" y="6720248"/>
                  <a:pt x="1504873" y="6670133"/>
                  <a:pt x="1446345" y="6620355"/>
                </a:cubicBezTo>
                <a:cubicBezTo>
                  <a:pt x="1298344" y="6493891"/>
                  <a:pt x="1150344" y="6370116"/>
                  <a:pt x="1021180" y="6222127"/>
                </a:cubicBezTo>
                <a:cubicBezTo>
                  <a:pt x="1013107" y="6211364"/>
                  <a:pt x="1002343" y="6200600"/>
                  <a:pt x="994270" y="6189838"/>
                </a:cubicBezTo>
                <a:cubicBezTo>
                  <a:pt x="978124" y="6171003"/>
                  <a:pt x="986197" y="6152168"/>
                  <a:pt x="1002343" y="6138714"/>
                </a:cubicBezTo>
                <a:cubicBezTo>
                  <a:pt x="1021180" y="6125260"/>
                  <a:pt x="1029252" y="6141405"/>
                  <a:pt x="1040015" y="6154859"/>
                </a:cubicBezTo>
                <a:cubicBezTo>
                  <a:pt x="1104598" y="6232889"/>
                  <a:pt x="1174562" y="6308230"/>
                  <a:pt x="1255290" y="6372807"/>
                </a:cubicBezTo>
                <a:cubicBezTo>
                  <a:pt x="1268744" y="6383571"/>
                  <a:pt x="1282199" y="6397023"/>
                  <a:pt x="1301035" y="6399714"/>
                </a:cubicBezTo>
                <a:cubicBezTo>
                  <a:pt x="1303727" y="6399714"/>
                  <a:pt x="1311799" y="6402405"/>
                  <a:pt x="1311799" y="6399714"/>
                </a:cubicBezTo>
                <a:cubicBezTo>
                  <a:pt x="1317181" y="6394332"/>
                  <a:pt x="1311799" y="6391643"/>
                  <a:pt x="1306417" y="6391643"/>
                </a:cubicBezTo>
                <a:cubicBezTo>
                  <a:pt x="1179943" y="6249034"/>
                  <a:pt x="1045399" y="6114498"/>
                  <a:pt x="924306" y="5969198"/>
                </a:cubicBezTo>
                <a:cubicBezTo>
                  <a:pt x="886633" y="5923455"/>
                  <a:pt x="851652" y="5877714"/>
                  <a:pt x="811288" y="5831971"/>
                </a:cubicBezTo>
                <a:cubicBezTo>
                  <a:pt x="803214" y="5821207"/>
                  <a:pt x="797832" y="5805064"/>
                  <a:pt x="770924" y="5805064"/>
                </a:cubicBezTo>
                <a:cubicBezTo>
                  <a:pt x="819360" y="5893857"/>
                  <a:pt x="908161" y="5955744"/>
                  <a:pt x="894705" y="6068755"/>
                </a:cubicBezTo>
                <a:cubicBezTo>
                  <a:pt x="620231" y="5756630"/>
                  <a:pt x="413030" y="5409527"/>
                  <a:pt x="267721" y="5019370"/>
                </a:cubicBezTo>
                <a:cubicBezTo>
                  <a:pt x="305392" y="5027443"/>
                  <a:pt x="313466" y="5059732"/>
                  <a:pt x="326921" y="5086639"/>
                </a:cubicBezTo>
                <a:cubicBezTo>
                  <a:pt x="340375" y="5116237"/>
                  <a:pt x="353829" y="5143144"/>
                  <a:pt x="375357" y="5167361"/>
                </a:cubicBezTo>
                <a:cubicBezTo>
                  <a:pt x="407649" y="5245391"/>
                  <a:pt x="445320" y="5320732"/>
                  <a:pt x="493757" y="5385309"/>
                </a:cubicBezTo>
                <a:cubicBezTo>
                  <a:pt x="499140" y="5382619"/>
                  <a:pt x="504522" y="5379928"/>
                  <a:pt x="509903" y="5377237"/>
                </a:cubicBezTo>
                <a:cubicBezTo>
                  <a:pt x="469539" y="5304588"/>
                  <a:pt x="429175" y="5231938"/>
                  <a:pt x="386121" y="5159289"/>
                </a:cubicBezTo>
                <a:cubicBezTo>
                  <a:pt x="270411" y="4863307"/>
                  <a:pt x="154701" y="4567327"/>
                  <a:pt x="87429" y="4255203"/>
                </a:cubicBezTo>
                <a:cubicBezTo>
                  <a:pt x="-47118" y="3606738"/>
                  <a:pt x="-25592" y="2966343"/>
                  <a:pt x="146628" y="2328641"/>
                </a:cubicBezTo>
                <a:cubicBezTo>
                  <a:pt x="178920" y="2207559"/>
                  <a:pt x="197757" y="2086475"/>
                  <a:pt x="251574" y="1973465"/>
                </a:cubicBezTo>
                <a:cubicBezTo>
                  <a:pt x="256956" y="1962702"/>
                  <a:pt x="256956" y="1949248"/>
                  <a:pt x="273102" y="1946557"/>
                </a:cubicBezTo>
                <a:cubicBezTo>
                  <a:pt x="286557" y="1949248"/>
                  <a:pt x="283866" y="1960011"/>
                  <a:pt x="281175" y="1965393"/>
                </a:cubicBezTo>
                <a:cubicBezTo>
                  <a:pt x="152011" y="2344786"/>
                  <a:pt x="103574" y="2737632"/>
                  <a:pt x="65900" y="3133169"/>
                </a:cubicBezTo>
                <a:cubicBezTo>
                  <a:pt x="44375" y="3340355"/>
                  <a:pt x="65900" y="3547541"/>
                  <a:pt x="76665" y="3754727"/>
                </a:cubicBezTo>
                <a:cubicBezTo>
                  <a:pt x="79356" y="3778943"/>
                  <a:pt x="79356" y="3805852"/>
                  <a:pt x="79356" y="3830068"/>
                </a:cubicBezTo>
                <a:cubicBezTo>
                  <a:pt x="82047" y="3843522"/>
                  <a:pt x="71283" y="3862357"/>
                  <a:pt x="95501" y="3862357"/>
                </a:cubicBezTo>
                <a:cubicBezTo>
                  <a:pt x="119719" y="3862357"/>
                  <a:pt x="117029" y="3846212"/>
                  <a:pt x="117029" y="3827377"/>
                </a:cubicBezTo>
                <a:cubicBezTo>
                  <a:pt x="106264" y="3730511"/>
                  <a:pt x="98192" y="3630954"/>
                  <a:pt x="95501" y="3534088"/>
                </a:cubicBezTo>
                <a:cubicBezTo>
                  <a:pt x="79356" y="2724179"/>
                  <a:pt x="256956" y="1968083"/>
                  <a:pt x="711722" y="1290020"/>
                </a:cubicBezTo>
                <a:cubicBezTo>
                  <a:pt x="714413" y="1284638"/>
                  <a:pt x="717104" y="1276565"/>
                  <a:pt x="722486" y="1273875"/>
                </a:cubicBezTo>
                <a:cubicBezTo>
                  <a:pt x="725177" y="1271184"/>
                  <a:pt x="730558" y="1271184"/>
                  <a:pt x="741323" y="1268493"/>
                </a:cubicBezTo>
                <a:cubicBezTo>
                  <a:pt x="717104" y="1319618"/>
                  <a:pt x="698268" y="1365360"/>
                  <a:pt x="671359" y="1411102"/>
                </a:cubicBezTo>
                <a:cubicBezTo>
                  <a:pt x="472230" y="1752825"/>
                  <a:pt x="356520" y="2129527"/>
                  <a:pt x="238121" y="2506229"/>
                </a:cubicBezTo>
                <a:cubicBezTo>
                  <a:pt x="224666" y="2549281"/>
                  <a:pt x="224666" y="2595023"/>
                  <a:pt x="219284" y="2638075"/>
                </a:cubicBezTo>
                <a:cubicBezTo>
                  <a:pt x="219284" y="2648838"/>
                  <a:pt x="211210" y="2664982"/>
                  <a:pt x="230049" y="2667673"/>
                </a:cubicBezTo>
                <a:cubicBezTo>
                  <a:pt x="243502" y="2670363"/>
                  <a:pt x="251574" y="2659600"/>
                  <a:pt x="259647" y="2648838"/>
                </a:cubicBezTo>
                <a:cubicBezTo>
                  <a:pt x="267721" y="2635384"/>
                  <a:pt x="278485" y="2619240"/>
                  <a:pt x="289247" y="2608477"/>
                </a:cubicBezTo>
                <a:cubicBezTo>
                  <a:pt x="251574" y="2915220"/>
                  <a:pt x="216594" y="3219272"/>
                  <a:pt x="240811" y="3528707"/>
                </a:cubicBezTo>
                <a:cubicBezTo>
                  <a:pt x="238121" y="3577139"/>
                  <a:pt x="243502" y="3625573"/>
                  <a:pt x="256956" y="3674006"/>
                </a:cubicBezTo>
                <a:cubicBezTo>
                  <a:pt x="256956" y="3625573"/>
                  <a:pt x="265030" y="3577139"/>
                  <a:pt x="251574" y="3528707"/>
                </a:cubicBezTo>
                <a:cubicBezTo>
                  <a:pt x="248883" y="3273087"/>
                  <a:pt x="262337" y="3017468"/>
                  <a:pt x="302703" y="2764539"/>
                </a:cubicBezTo>
                <a:cubicBezTo>
                  <a:pt x="378048" y="2285589"/>
                  <a:pt x="542194" y="1841620"/>
                  <a:pt x="789760" y="1427247"/>
                </a:cubicBezTo>
                <a:cubicBezTo>
                  <a:pt x="795141" y="1419174"/>
                  <a:pt x="800523" y="1416484"/>
                  <a:pt x="811288" y="1411102"/>
                </a:cubicBezTo>
                <a:cubicBezTo>
                  <a:pt x="512594" y="1994990"/>
                  <a:pt x="308084" y="2603095"/>
                  <a:pt x="329611" y="3267706"/>
                </a:cubicBezTo>
                <a:cubicBezTo>
                  <a:pt x="351139" y="3184293"/>
                  <a:pt x="348447" y="3100880"/>
                  <a:pt x="353829" y="3017468"/>
                </a:cubicBezTo>
                <a:cubicBezTo>
                  <a:pt x="372667" y="2799518"/>
                  <a:pt x="410340" y="2584261"/>
                  <a:pt x="480303" y="2377074"/>
                </a:cubicBezTo>
                <a:cubicBezTo>
                  <a:pt x="504522" y="2301734"/>
                  <a:pt x="509903" y="2221011"/>
                  <a:pt x="536812" y="2148363"/>
                </a:cubicBezTo>
                <a:cubicBezTo>
                  <a:pt x="542194" y="2132218"/>
                  <a:pt x="542194" y="2091856"/>
                  <a:pt x="579867" y="2126836"/>
                </a:cubicBezTo>
                <a:cubicBezTo>
                  <a:pt x="596013" y="2140290"/>
                  <a:pt x="598704" y="2118763"/>
                  <a:pt x="604086" y="2108002"/>
                </a:cubicBezTo>
                <a:cubicBezTo>
                  <a:pt x="674049" y="1900815"/>
                  <a:pt x="778996" y="1709773"/>
                  <a:pt x="878561" y="1516040"/>
                </a:cubicBezTo>
                <a:cubicBezTo>
                  <a:pt x="886633" y="1499897"/>
                  <a:pt x="886633" y="1472988"/>
                  <a:pt x="916234" y="1486443"/>
                </a:cubicBezTo>
                <a:cubicBezTo>
                  <a:pt x="943142" y="1499897"/>
                  <a:pt x="929688" y="1521422"/>
                  <a:pt x="921615" y="1537567"/>
                </a:cubicBezTo>
                <a:cubicBezTo>
                  <a:pt x="883942" y="1607525"/>
                  <a:pt x="840887" y="1672104"/>
                  <a:pt x="813979" y="1747443"/>
                </a:cubicBezTo>
                <a:cubicBezTo>
                  <a:pt x="811288" y="1752825"/>
                  <a:pt x="803214" y="1758206"/>
                  <a:pt x="811288" y="1763588"/>
                </a:cubicBezTo>
                <a:cubicBezTo>
                  <a:pt x="819360" y="1771660"/>
                  <a:pt x="819360" y="1760897"/>
                  <a:pt x="822051" y="1755515"/>
                </a:cubicBezTo>
                <a:cubicBezTo>
                  <a:pt x="867797" y="1739372"/>
                  <a:pt x="892015" y="1701701"/>
                  <a:pt x="916234" y="1664031"/>
                </a:cubicBezTo>
                <a:cubicBezTo>
                  <a:pt x="1056161" y="1413793"/>
                  <a:pt x="1214926" y="1174318"/>
                  <a:pt x="1408672" y="961751"/>
                </a:cubicBezTo>
                <a:cubicBezTo>
                  <a:pt x="1543218" y="819142"/>
                  <a:pt x="1688528" y="687297"/>
                  <a:pt x="1849984" y="576976"/>
                </a:cubicBezTo>
                <a:cubicBezTo>
                  <a:pt x="1858057" y="571595"/>
                  <a:pt x="1868820" y="566213"/>
                  <a:pt x="1876892" y="560831"/>
                </a:cubicBezTo>
                <a:close/>
                <a:moveTo>
                  <a:pt x="4112604" y="489706"/>
                </a:moveTo>
                <a:cubicBezTo>
                  <a:pt x="4276918" y="494810"/>
                  <a:pt x="4438631" y="518435"/>
                  <a:pt x="4596509" y="566835"/>
                </a:cubicBezTo>
                <a:cubicBezTo>
                  <a:pt x="4616037" y="572801"/>
                  <a:pt x="4636260" y="572538"/>
                  <a:pt x="4640121" y="600103"/>
                </a:cubicBezTo>
                <a:cubicBezTo>
                  <a:pt x="4639840" y="608275"/>
                  <a:pt x="4648842" y="612435"/>
                  <a:pt x="4657014" y="612717"/>
                </a:cubicBezTo>
                <a:lnTo>
                  <a:pt x="4723534" y="630795"/>
                </a:lnTo>
                <a:lnTo>
                  <a:pt x="4723534" y="657770"/>
                </a:lnTo>
                <a:lnTo>
                  <a:pt x="4675727" y="645728"/>
                </a:lnTo>
                <a:cubicBezTo>
                  <a:pt x="4627357" y="635276"/>
                  <a:pt x="4578049" y="627560"/>
                  <a:pt x="4528741" y="619842"/>
                </a:cubicBezTo>
                <a:cubicBezTo>
                  <a:pt x="4260185" y="577853"/>
                  <a:pt x="3989536" y="554560"/>
                  <a:pt x="3716648" y="568249"/>
                </a:cubicBezTo>
                <a:cubicBezTo>
                  <a:pt x="3682848" y="571413"/>
                  <a:pt x="3645865" y="569175"/>
                  <a:pt x="3612199" y="582452"/>
                </a:cubicBezTo>
                <a:cubicBezTo>
                  <a:pt x="3616756" y="603785"/>
                  <a:pt x="3633383" y="596177"/>
                  <a:pt x="3645435" y="595629"/>
                </a:cubicBezTo>
                <a:cubicBezTo>
                  <a:pt x="3875105" y="579008"/>
                  <a:pt x="4105457" y="584547"/>
                  <a:pt x="4335789" y="618481"/>
                </a:cubicBezTo>
                <a:cubicBezTo>
                  <a:pt x="4348253" y="619874"/>
                  <a:pt x="4371114" y="612962"/>
                  <a:pt x="4369439" y="633599"/>
                </a:cubicBezTo>
                <a:cubicBezTo>
                  <a:pt x="4367764" y="654235"/>
                  <a:pt x="4345187" y="652975"/>
                  <a:pt x="4330367" y="650057"/>
                </a:cubicBezTo>
                <a:cubicBezTo>
                  <a:pt x="4257512" y="641288"/>
                  <a:pt x="4184940" y="624346"/>
                  <a:pt x="4109450" y="622223"/>
                </a:cubicBezTo>
                <a:cubicBezTo>
                  <a:pt x="3783385" y="614827"/>
                  <a:pt x="3459524" y="627237"/>
                  <a:pt x="3144894" y="720819"/>
                </a:cubicBezTo>
                <a:cubicBezTo>
                  <a:pt x="2900781" y="793251"/>
                  <a:pt x="2670360" y="901288"/>
                  <a:pt x="2449900" y="1027476"/>
                </a:cubicBezTo>
                <a:cubicBezTo>
                  <a:pt x="2404727" y="1053349"/>
                  <a:pt x="2357614" y="1079638"/>
                  <a:pt x="2308845" y="1098169"/>
                </a:cubicBezTo>
                <a:cubicBezTo>
                  <a:pt x="2636030" y="864009"/>
                  <a:pt x="2999184" y="703280"/>
                  <a:pt x="3399136" y="619861"/>
                </a:cubicBezTo>
                <a:cubicBezTo>
                  <a:pt x="3380587" y="599489"/>
                  <a:pt x="3359384" y="614158"/>
                  <a:pt x="3330855" y="604030"/>
                </a:cubicBezTo>
                <a:cubicBezTo>
                  <a:pt x="3400677" y="589112"/>
                  <a:pt x="3460803" y="576266"/>
                  <a:pt x="3520230" y="569654"/>
                </a:cubicBezTo>
                <a:cubicBezTo>
                  <a:pt x="3609580" y="560703"/>
                  <a:pt x="3699343" y="553695"/>
                  <a:pt x="3790217" y="542392"/>
                </a:cubicBezTo>
                <a:cubicBezTo>
                  <a:pt x="3796450" y="543088"/>
                  <a:pt x="3811685" y="547944"/>
                  <a:pt x="3810723" y="533954"/>
                </a:cubicBezTo>
                <a:cubicBezTo>
                  <a:pt x="3812117" y="521489"/>
                  <a:pt x="3798540" y="524390"/>
                  <a:pt x="3790368" y="524109"/>
                </a:cubicBezTo>
                <a:cubicBezTo>
                  <a:pt x="3677198" y="525980"/>
                  <a:pt x="3566249" y="519265"/>
                  <a:pt x="3455830" y="552995"/>
                </a:cubicBezTo>
                <a:cubicBezTo>
                  <a:pt x="3431446" y="562261"/>
                  <a:pt x="3401392" y="554486"/>
                  <a:pt x="3373410" y="556409"/>
                </a:cubicBezTo>
                <a:cubicBezTo>
                  <a:pt x="3256777" y="561047"/>
                  <a:pt x="3151198" y="607938"/>
                  <a:pt x="3041191" y="643608"/>
                </a:cubicBezTo>
                <a:cubicBezTo>
                  <a:pt x="2797211" y="726152"/>
                  <a:pt x="2563608" y="828785"/>
                  <a:pt x="2341622" y="957326"/>
                </a:cubicBezTo>
                <a:cubicBezTo>
                  <a:pt x="2202226" y="1035776"/>
                  <a:pt x="2083448" y="1144297"/>
                  <a:pt x="1953599" y="1238958"/>
                </a:cubicBezTo>
                <a:cubicBezTo>
                  <a:pt x="1942791" y="1245322"/>
                  <a:pt x="1930456" y="1254041"/>
                  <a:pt x="1914658" y="1265528"/>
                </a:cubicBezTo>
                <a:cubicBezTo>
                  <a:pt x="1915373" y="1230902"/>
                  <a:pt x="1930211" y="1205424"/>
                  <a:pt x="1953768" y="1192281"/>
                </a:cubicBezTo>
                <a:cubicBezTo>
                  <a:pt x="2070022" y="1128914"/>
                  <a:pt x="2162889" y="1032014"/>
                  <a:pt x="2273195" y="959778"/>
                </a:cubicBezTo>
                <a:cubicBezTo>
                  <a:pt x="2628081" y="731867"/>
                  <a:pt x="3011588" y="580986"/>
                  <a:pt x="3429259" y="514058"/>
                </a:cubicBezTo>
                <a:cubicBezTo>
                  <a:pt x="3602008" y="487291"/>
                  <a:pt x="3774041" y="495152"/>
                  <a:pt x="3947467" y="490544"/>
                </a:cubicBezTo>
                <a:cubicBezTo>
                  <a:pt x="4002771" y="488361"/>
                  <a:pt x="4057832" y="488005"/>
                  <a:pt x="4112604" y="489706"/>
                </a:cubicBezTo>
                <a:close/>
                <a:moveTo>
                  <a:pt x="3989439" y="394434"/>
                </a:moveTo>
                <a:lnTo>
                  <a:pt x="4081738" y="396538"/>
                </a:lnTo>
                <a:lnTo>
                  <a:pt x="4080500" y="396329"/>
                </a:lnTo>
                <a:lnTo>
                  <a:pt x="4071877" y="395619"/>
                </a:lnTo>
                <a:close/>
                <a:moveTo>
                  <a:pt x="3502109" y="0"/>
                </a:moveTo>
                <a:lnTo>
                  <a:pt x="4589616" y="0"/>
                </a:lnTo>
                <a:lnTo>
                  <a:pt x="4634080" y="6163"/>
                </a:lnTo>
                <a:lnTo>
                  <a:pt x="4723534" y="23205"/>
                </a:lnTo>
                <a:lnTo>
                  <a:pt x="4723534" y="572040"/>
                </a:lnTo>
                <a:lnTo>
                  <a:pt x="4578697" y="526471"/>
                </a:lnTo>
                <a:cubicBezTo>
                  <a:pt x="4528965" y="512318"/>
                  <a:pt x="4478743" y="499727"/>
                  <a:pt x="4427845" y="489308"/>
                </a:cubicBezTo>
                <a:lnTo>
                  <a:pt x="4310509" y="471335"/>
                </a:lnTo>
                <a:lnTo>
                  <a:pt x="4176892" y="462604"/>
                </a:lnTo>
                <a:cubicBezTo>
                  <a:pt x="4103169" y="460013"/>
                  <a:pt x="4028959" y="459592"/>
                  <a:pt x="3954287" y="461274"/>
                </a:cubicBezTo>
                <a:cubicBezTo>
                  <a:pt x="3873558" y="461274"/>
                  <a:pt x="3790139" y="463965"/>
                  <a:pt x="3706721" y="469347"/>
                </a:cubicBezTo>
                <a:lnTo>
                  <a:pt x="3819638" y="441228"/>
                </a:lnTo>
                <a:lnTo>
                  <a:pt x="3678438" y="446944"/>
                </a:lnTo>
                <a:cubicBezTo>
                  <a:pt x="3595111" y="454417"/>
                  <a:pt x="3511778" y="466010"/>
                  <a:pt x="3428450" y="481785"/>
                </a:cubicBezTo>
                <a:cubicBezTo>
                  <a:pt x="3241428" y="517687"/>
                  <a:pt x="3054409" y="553586"/>
                  <a:pt x="2876370" y="622042"/>
                </a:cubicBezTo>
                <a:cubicBezTo>
                  <a:pt x="2807509" y="650949"/>
                  <a:pt x="2731736" y="656997"/>
                  <a:pt x="2659974" y="672328"/>
                </a:cubicBezTo>
                <a:cubicBezTo>
                  <a:pt x="2772757" y="625926"/>
                  <a:pt x="2886957" y="583784"/>
                  <a:pt x="3002779" y="546873"/>
                </a:cubicBezTo>
                <a:lnTo>
                  <a:pt x="3243522" y="482631"/>
                </a:lnTo>
                <a:lnTo>
                  <a:pt x="3245900" y="478428"/>
                </a:lnTo>
                <a:cubicBezTo>
                  <a:pt x="3251955" y="475401"/>
                  <a:pt x="3258682" y="473383"/>
                  <a:pt x="3260028" y="466656"/>
                </a:cubicBezTo>
                <a:cubicBezTo>
                  <a:pt x="3257337" y="463965"/>
                  <a:pt x="3254646" y="461274"/>
                  <a:pt x="3251955" y="461274"/>
                </a:cubicBezTo>
                <a:cubicBezTo>
                  <a:pt x="3198135" y="461274"/>
                  <a:pt x="3149699" y="474729"/>
                  <a:pt x="3098571" y="490872"/>
                </a:cubicBezTo>
                <a:cubicBezTo>
                  <a:pt x="2945189" y="541997"/>
                  <a:pt x="2797189" y="601193"/>
                  <a:pt x="2651879" y="673842"/>
                </a:cubicBezTo>
                <a:cubicBezTo>
                  <a:pt x="2619588" y="689986"/>
                  <a:pt x="2587296" y="700749"/>
                  <a:pt x="2549624" y="692677"/>
                </a:cubicBezTo>
                <a:cubicBezTo>
                  <a:pt x="2514642" y="687297"/>
                  <a:pt x="2485041" y="711513"/>
                  <a:pt x="2455442" y="727656"/>
                </a:cubicBezTo>
                <a:cubicBezTo>
                  <a:pt x="2404315" y="754563"/>
                  <a:pt x="2353186" y="768018"/>
                  <a:pt x="2291295" y="751874"/>
                </a:cubicBezTo>
                <a:cubicBezTo>
                  <a:pt x="2751443" y="469347"/>
                  <a:pt x="3235809" y="278306"/>
                  <a:pt x="3763231" y="200274"/>
                </a:cubicBezTo>
                <a:cubicBezTo>
                  <a:pt x="3354210" y="248706"/>
                  <a:pt x="2947880" y="307904"/>
                  <a:pt x="2579224" y="507017"/>
                </a:cubicBezTo>
                <a:cubicBezTo>
                  <a:pt x="2888680" y="294449"/>
                  <a:pt x="3243881" y="211037"/>
                  <a:pt x="3604465" y="146459"/>
                </a:cubicBezTo>
                <a:cubicBezTo>
                  <a:pt x="3967741" y="81881"/>
                  <a:pt x="4331015" y="111479"/>
                  <a:pt x="4702363" y="165295"/>
                </a:cubicBezTo>
                <a:cubicBezTo>
                  <a:pt x="4680835" y="135697"/>
                  <a:pt x="4653927" y="135697"/>
                  <a:pt x="4632399" y="133006"/>
                </a:cubicBezTo>
                <a:cubicBezTo>
                  <a:pt x="4374071" y="95336"/>
                  <a:pt x="4115741" y="71119"/>
                  <a:pt x="3854723" y="89954"/>
                </a:cubicBezTo>
                <a:cubicBezTo>
                  <a:pt x="3822431" y="92645"/>
                  <a:pt x="3790139" y="95336"/>
                  <a:pt x="3763231" y="76501"/>
                </a:cubicBezTo>
                <a:cubicBezTo>
                  <a:pt x="3749775" y="68429"/>
                  <a:pt x="3739012" y="68429"/>
                  <a:pt x="3728249" y="73810"/>
                </a:cubicBezTo>
                <a:cubicBezTo>
                  <a:pt x="3609847" y="124933"/>
                  <a:pt x="3480684" y="133006"/>
                  <a:pt x="3356901" y="157222"/>
                </a:cubicBezTo>
                <a:cubicBezTo>
                  <a:pt x="3106645" y="205656"/>
                  <a:pt x="2867152" y="283686"/>
                  <a:pt x="2633042" y="383243"/>
                </a:cubicBezTo>
                <a:cubicBezTo>
                  <a:pt x="2614206" y="391315"/>
                  <a:pt x="2595370" y="404770"/>
                  <a:pt x="2565769" y="396697"/>
                </a:cubicBezTo>
                <a:cubicBezTo>
                  <a:pt x="2748752" y="283686"/>
                  <a:pt x="2950571" y="229872"/>
                  <a:pt x="3141627" y="151840"/>
                </a:cubicBezTo>
                <a:cubicBezTo>
                  <a:pt x="3012463" y="165295"/>
                  <a:pt x="2896753" y="237944"/>
                  <a:pt x="2756825" y="229872"/>
                </a:cubicBezTo>
                <a:cubicBezTo>
                  <a:pt x="2789116" y="192202"/>
                  <a:pt x="2824099" y="178747"/>
                  <a:pt x="2861770" y="170676"/>
                </a:cubicBezTo>
                <a:cubicBezTo>
                  <a:pt x="2950571" y="154531"/>
                  <a:pt x="3036681" y="135697"/>
                  <a:pt x="3120100" y="103408"/>
                </a:cubicBezTo>
                <a:cubicBezTo>
                  <a:pt x="3184681" y="76501"/>
                  <a:pt x="3251955" y="89954"/>
                  <a:pt x="3319228" y="76501"/>
                </a:cubicBezTo>
                <a:cubicBezTo>
                  <a:pt x="3351519" y="71119"/>
                  <a:pt x="3381119" y="65738"/>
                  <a:pt x="3399956" y="33449"/>
                </a:cubicBezTo>
                <a:cubicBezTo>
                  <a:pt x="3413410" y="14613"/>
                  <a:pt x="3434938" y="11922"/>
                  <a:pt x="3456465" y="6542"/>
                </a:cubicBezTo>
                <a:close/>
                <a:moveTo>
                  <a:pt x="2942330" y="0"/>
                </a:moveTo>
                <a:lnTo>
                  <a:pt x="3174123" y="0"/>
                </a:lnTo>
                <a:lnTo>
                  <a:pt x="3100717" y="23190"/>
                </a:lnTo>
                <a:cubicBezTo>
                  <a:pt x="3070822" y="34458"/>
                  <a:pt x="3041390" y="47575"/>
                  <a:pt x="3012463" y="63047"/>
                </a:cubicBezTo>
                <a:cubicBezTo>
                  <a:pt x="2829480" y="157222"/>
                  <a:pt x="2624969" y="205656"/>
                  <a:pt x="2439295" y="291759"/>
                </a:cubicBezTo>
                <a:cubicBezTo>
                  <a:pt x="2420460" y="299831"/>
                  <a:pt x="2393550" y="310594"/>
                  <a:pt x="2380096" y="291759"/>
                </a:cubicBezTo>
                <a:cubicBezTo>
                  <a:pt x="2366641" y="272924"/>
                  <a:pt x="2382786" y="248706"/>
                  <a:pt x="2396241" y="229872"/>
                </a:cubicBezTo>
                <a:cubicBezTo>
                  <a:pt x="2409696" y="211037"/>
                  <a:pt x="2431223" y="197583"/>
                  <a:pt x="2452751" y="189511"/>
                </a:cubicBezTo>
                <a:cubicBezTo>
                  <a:pt x="2580570" y="142423"/>
                  <a:pt x="2707043" y="89281"/>
                  <a:pt x="2834861" y="39503"/>
                </a:cubicBezTo>
                <a:close/>
                <a:moveTo>
                  <a:pt x="2576296" y="0"/>
                </a:moveTo>
                <a:lnTo>
                  <a:pt x="2746997" y="0"/>
                </a:lnTo>
                <a:lnTo>
                  <a:pt x="2705697" y="14613"/>
                </a:lnTo>
                <a:cubicBezTo>
                  <a:pt x="2641116" y="41521"/>
                  <a:pt x="2573842" y="63047"/>
                  <a:pt x="2509260" y="87263"/>
                </a:cubicBezTo>
                <a:cubicBezTo>
                  <a:pt x="2498497" y="92645"/>
                  <a:pt x="2487732" y="106099"/>
                  <a:pt x="2476969" y="89954"/>
                </a:cubicBezTo>
                <a:cubicBezTo>
                  <a:pt x="2466205" y="76501"/>
                  <a:pt x="2471587" y="63047"/>
                  <a:pt x="2482350" y="52283"/>
                </a:cubicBezTo>
                <a:cubicBezTo>
                  <a:pt x="2506569" y="28067"/>
                  <a:pt x="2536169" y="11922"/>
                  <a:pt x="2565769" y="3850"/>
                </a:cubicBezTo>
                <a:close/>
              </a:path>
            </a:pathLst>
          </a:custGeom>
          <a:solidFill>
            <a:schemeClr val="bg1">
              <a:lumMod val="95000"/>
            </a:schemeClr>
          </a:solidFill>
        </p:spPr>
        <p:txBody>
          <a:bodyPr wrap="square" anchor="ctr">
            <a:noAutofit/>
          </a:bodyPr>
          <a:lstStyle>
            <a:lvl1pPr marL="0" indent="0" algn="ctr">
              <a:buNone/>
              <a:defRPr sz="900">
                <a:latin typeface="Arial" pitchFamily="34" charset="0"/>
                <a:cs typeface="Arial" pitchFamily="34"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ltLang="ko-KR"/>
              <a:t>Your Picture Here</a:t>
            </a:r>
            <a:endParaRPr lang="ko-KR" altLang="en-US"/>
          </a:p>
        </p:txBody>
      </p:sp>
    </p:spTree>
    <p:extLst>
      <p:ext uri="{BB962C8B-B14F-4D97-AF65-F5344CB8AC3E}">
        <p14:creationId xmlns:p14="http://schemas.microsoft.com/office/powerpoint/2010/main" val="3229455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0">
              <a:schemeClr val="bg1"/>
            </a:gs>
            <a:gs pos="100000">
              <a:srgbClr val="F3F5F7"/>
            </a:gs>
          </a:gsLst>
          <a:lin ang="18900000" scaled="1"/>
          <a:tileRect/>
        </a:gra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45456" y="6197045"/>
            <a:ext cx="1210235" cy="576793"/>
          </a:xfrm>
          <a:prstGeom prst="rect">
            <a:avLst/>
          </a:prstGeom>
        </p:spPr>
      </p:pic>
      <p:sp>
        <p:nvSpPr>
          <p:cNvPr id="2" name="Title 1"/>
          <p:cNvSpPr>
            <a:spLocks noGrp="1"/>
          </p:cNvSpPr>
          <p:nvPr>
            <p:ph type="title"/>
          </p:nvPr>
        </p:nvSpPr>
        <p:spPr>
          <a:xfrm>
            <a:off x="628650" y="279065"/>
            <a:ext cx="7886700" cy="1015180"/>
          </a:xfrm>
        </p:spPr>
        <p:txBody>
          <a:bodyPr anchor="b" anchorCtr="0">
            <a:normAutofit/>
          </a:bodyPr>
          <a:lstStyle>
            <a:lvl1pPr>
              <a:lnSpc>
                <a:spcPct val="100000"/>
              </a:lnSpc>
              <a:defRPr sz="2700">
                <a:solidFill>
                  <a:schemeClr val="tx1"/>
                </a:solidFill>
              </a:defRPr>
            </a:lvl1pPr>
          </a:lstStyle>
          <a:p>
            <a:endParaRPr lang="en-US"/>
          </a:p>
        </p:txBody>
      </p:sp>
      <p:sp>
        <p:nvSpPr>
          <p:cNvPr id="3" name="Content Placeholder 2"/>
          <p:cNvSpPr>
            <a:spLocks noGrp="1"/>
          </p:cNvSpPr>
          <p:nvPr>
            <p:ph idx="1"/>
          </p:nvPr>
        </p:nvSpPr>
        <p:spPr>
          <a:xfrm>
            <a:off x="628651" y="1508128"/>
            <a:ext cx="7886700" cy="4668835"/>
          </a:xfrm>
        </p:spPr>
        <p:txBody>
          <a:bodyPr/>
          <a:lstStyle>
            <a:lvl1pPr>
              <a:lnSpc>
                <a:spcPct val="100000"/>
              </a:lnSpc>
              <a:buClr>
                <a:schemeClr val="tx1"/>
              </a:buClr>
              <a:defRPr/>
            </a:lvl1pPr>
            <a:lvl2pPr>
              <a:lnSpc>
                <a:spcPct val="100000"/>
              </a:lnSpc>
              <a:buClr>
                <a:schemeClr val="tx1"/>
              </a:buClr>
              <a:defRPr/>
            </a:lvl2pPr>
            <a:lvl3pPr>
              <a:lnSpc>
                <a:spcPct val="100000"/>
              </a:lnSpc>
              <a:buClr>
                <a:schemeClr val="tx1"/>
              </a:buClr>
              <a:defRPr/>
            </a:lvl3pPr>
            <a:lvl4pPr>
              <a:lnSpc>
                <a:spcPct val="100000"/>
              </a:lnSpc>
              <a:buClr>
                <a:schemeClr val="tx1"/>
              </a:buClr>
              <a:defRPr/>
            </a:lvl4pPr>
            <a:lvl5pPr>
              <a:lnSpc>
                <a:spcPct val="100000"/>
              </a:lnSpc>
              <a:buClr>
                <a:schemeClr val="tx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lnSpc>
                <a:spcPct val="100000"/>
              </a:lnSpc>
              <a:defRPr/>
            </a:lvl1pPr>
          </a:lstStyle>
          <a:p>
            <a:fld id="{06551910-EFEF-40F6-8122-C2A2324FF76F}" type="datetimeFigureOut">
              <a:rPr lang="en-US" smtClean="0"/>
              <a:pPr/>
              <a:t>1/19/2024</a:t>
            </a:fld>
            <a:endParaRPr lang="en-US"/>
          </a:p>
        </p:txBody>
      </p:sp>
      <p:sp>
        <p:nvSpPr>
          <p:cNvPr id="5" name="Footer Placeholder 4"/>
          <p:cNvSpPr>
            <a:spLocks noGrp="1"/>
          </p:cNvSpPr>
          <p:nvPr>
            <p:ph type="ftr" sz="quarter" idx="11"/>
          </p:nvPr>
        </p:nvSpPr>
        <p:spPr/>
        <p:txBody>
          <a:bodyPr/>
          <a:lstStyle>
            <a:lvl1pPr>
              <a:lnSpc>
                <a:spcPct val="100000"/>
              </a:lnSpc>
              <a:defRPr/>
            </a:lvl1pPr>
          </a:lstStyle>
          <a:p>
            <a:endParaRPr lang="en-US"/>
          </a:p>
        </p:txBody>
      </p:sp>
      <p:cxnSp>
        <p:nvCxnSpPr>
          <p:cNvPr id="10" name="Straight Connector 9"/>
          <p:cNvCxnSpPr/>
          <p:nvPr userDrawn="1"/>
        </p:nvCxnSpPr>
        <p:spPr>
          <a:xfrm>
            <a:off x="628650" y="1401186"/>
            <a:ext cx="7886700" cy="0"/>
          </a:xfrm>
          <a:prstGeom prst="line">
            <a:avLst/>
          </a:prstGeom>
          <a:ln w="28575">
            <a:solidFill>
              <a:srgbClr val="066899"/>
            </a:solidFill>
            <a:prstDash val="solid"/>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flipV="1">
            <a:off x="7036308" y="-10469"/>
            <a:ext cx="2107692" cy="219456"/>
          </a:xfrm>
          <a:prstGeom prst="rect">
            <a:avLst/>
          </a:prstGeom>
          <a:solidFill>
            <a:srgbClr val="7E2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7" name="Rectangle 6"/>
          <p:cNvSpPr/>
          <p:nvPr userDrawn="1"/>
        </p:nvSpPr>
        <p:spPr>
          <a:xfrm flipV="1">
            <a:off x="0" y="-10468"/>
            <a:ext cx="7763256" cy="219455"/>
          </a:xfrm>
          <a:custGeom>
            <a:avLst/>
            <a:gdLst>
              <a:gd name="connsiteX0" fmla="*/ 0 w 8610601"/>
              <a:gd name="connsiteY0" fmla="*/ 0 h 193321"/>
              <a:gd name="connsiteX1" fmla="*/ 8610601 w 8610601"/>
              <a:gd name="connsiteY1" fmla="*/ 0 h 193321"/>
              <a:gd name="connsiteX2" fmla="*/ 8610601 w 8610601"/>
              <a:gd name="connsiteY2" fmla="*/ 193321 h 193321"/>
              <a:gd name="connsiteX3" fmla="*/ 0 w 8610601"/>
              <a:gd name="connsiteY3" fmla="*/ 193321 h 193321"/>
              <a:gd name="connsiteX4" fmla="*/ 0 w 8610601"/>
              <a:gd name="connsiteY4" fmla="*/ 0 h 193321"/>
              <a:gd name="connsiteX0" fmla="*/ 0 w 8901058"/>
              <a:gd name="connsiteY0" fmla="*/ 0 h 193321"/>
              <a:gd name="connsiteX1" fmla="*/ 8610601 w 8901058"/>
              <a:gd name="connsiteY1" fmla="*/ 0 h 193321"/>
              <a:gd name="connsiteX2" fmla="*/ 8901058 w 8901058"/>
              <a:gd name="connsiteY2" fmla="*/ 193321 h 193321"/>
              <a:gd name="connsiteX3" fmla="*/ 0 w 8901058"/>
              <a:gd name="connsiteY3" fmla="*/ 193321 h 193321"/>
              <a:gd name="connsiteX4" fmla="*/ 0 w 8901058"/>
              <a:gd name="connsiteY4" fmla="*/ 0 h 19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1058" h="193321">
                <a:moveTo>
                  <a:pt x="0" y="0"/>
                </a:moveTo>
                <a:lnTo>
                  <a:pt x="8610601" y="0"/>
                </a:lnTo>
                <a:lnTo>
                  <a:pt x="8901058" y="193321"/>
                </a:lnTo>
                <a:lnTo>
                  <a:pt x="0" y="193321"/>
                </a:lnTo>
                <a:lnTo>
                  <a:pt x="0" y="0"/>
                </a:lnTo>
                <a:close/>
              </a:path>
            </a:pathLst>
          </a:custGeom>
          <a:solidFill>
            <a:srgbClr val="006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Tree>
    <p:extLst>
      <p:ext uri="{BB962C8B-B14F-4D97-AF65-F5344CB8AC3E}">
        <p14:creationId xmlns:p14="http://schemas.microsoft.com/office/powerpoint/2010/main" val="4051409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and Content">
    <p:bg>
      <p:bgPr>
        <a:gradFill flip="none" rotWithShape="1">
          <a:gsLst>
            <a:gs pos="0">
              <a:schemeClr val="bg1"/>
            </a:gs>
            <a:gs pos="100000">
              <a:srgbClr val="F3F5F7"/>
            </a:gs>
          </a:gsLst>
          <a:lin ang="18900000" scaled="1"/>
          <a:tileRect/>
        </a:gra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01817" y="6144683"/>
            <a:ext cx="1582847" cy="576793"/>
          </a:xfrm>
          <a:prstGeom prst="rect">
            <a:avLst/>
          </a:prstGeom>
        </p:spPr>
      </p:pic>
      <p:sp>
        <p:nvSpPr>
          <p:cNvPr id="5" name="Footer Placeholder 4"/>
          <p:cNvSpPr>
            <a:spLocks noGrp="1"/>
          </p:cNvSpPr>
          <p:nvPr>
            <p:ph type="ftr" sz="quarter" idx="11"/>
          </p:nvPr>
        </p:nvSpPr>
        <p:spPr/>
        <p:txBody>
          <a:bodyPr/>
          <a:lstStyle>
            <a:lvl1pPr>
              <a:lnSpc>
                <a:spcPct val="100000"/>
              </a:lnSpc>
              <a:defRPr/>
            </a:lvl1pPr>
          </a:lstStyle>
          <a:p>
            <a:endParaRPr lang="en-US"/>
          </a:p>
        </p:txBody>
      </p:sp>
      <p:sp>
        <p:nvSpPr>
          <p:cNvPr id="6" name="Slide Number Placeholder 5"/>
          <p:cNvSpPr>
            <a:spLocks noGrp="1"/>
          </p:cNvSpPr>
          <p:nvPr>
            <p:ph type="sldNum" sz="quarter" idx="12"/>
          </p:nvPr>
        </p:nvSpPr>
        <p:spPr>
          <a:xfrm>
            <a:off x="6447559" y="6356351"/>
            <a:ext cx="2057400" cy="365125"/>
          </a:xfrm>
        </p:spPr>
        <p:txBody>
          <a:bodyPr/>
          <a:lstStyle>
            <a:lvl1pPr>
              <a:lnSpc>
                <a:spcPct val="100000"/>
              </a:lnSpc>
              <a:defRPr/>
            </a:lvl1pPr>
          </a:lstStyle>
          <a:p>
            <a:fld id="{81EE83E0-DB45-429E-A25F-D7EB7A87DCD2}" type="slidenum">
              <a:rPr lang="en-US" smtClean="0"/>
              <a:pPr/>
              <a:t>‹#›</a:t>
            </a:fld>
            <a:endParaRPr lang="en-US"/>
          </a:p>
        </p:txBody>
      </p:sp>
      <p:sp>
        <p:nvSpPr>
          <p:cNvPr id="9" name="Rectangle 8"/>
          <p:cNvSpPr/>
          <p:nvPr userDrawn="1"/>
        </p:nvSpPr>
        <p:spPr>
          <a:xfrm flipV="1">
            <a:off x="7036308" y="-10469"/>
            <a:ext cx="2107692" cy="219456"/>
          </a:xfrm>
          <a:prstGeom prst="rect">
            <a:avLst/>
          </a:prstGeom>
          <a:solidFill>
            <a:srgbClr val="7E2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0" name="Rectangle 6"/>
          <p:cNvSpPr/>
          <p:nvPr userDrawn="1"/>
        </p:nvSpPr>
        <p:spPr>
          <a:xfrm flipV="1">
            <a:off x="0" y="-10468"/>
            <a:ext cx="7763256" cy="219455"/>
          </a:xfrm>
          <a:custGeom>
            <a:avLst/>
            <a:gdLst>
              <a:gd name="connsiteX0" fmla="*/ 0 w 8610601"/>
              <a:gd name="connsiteY0" fmla="*/ 0 h 193321"/>
              <a:gd name="connsiteX1" fmla="*/ 8610601 w 8610601"/>
              <a:gd name="connsiteY1" fmla="*/ 0 h 193321"/>
              <a:gd name="connsiteX2" fmla="*/ 8610601 w 8610601"/>
              <a:gd name="connsiteY2" fmla="*/ 193321 h 193321"/>
              <a:gd name="connsiteX3" fmla="*/ 0 w 8610601"/>
              <a:gd name="connsiteY3" fmla="*/ 193321 h 193321"/>
              <a:gd name="connsiteX4" fmla="*/ 0 w 8610601"/>
              <a:gd name="connsiteY4" fmla="*/ 0 h 193321"/>
              <a:gd name="connsiteX0" fmla="*/ 0 w 8901058"/>
              <a:gd name="connsiteY0" fmla="*/ 0 h 193321"/>
              <a:gd name="connsiteX1" fmla="*/ 8610601 w 8901058"/>
              <a:gd name="connsiteY1" fmla="*/ 0 h 193321"/>
              <a:gd name="connsiteX2" fmla="*/ 8901058 w 8901058"/>
              <a:gd name="connsiteY2" fmla="*/ 193321 h 193321"/>
              <a:gd name="connsiteX3" fmla="*/ 0 w 8901058"/>
              <a:gd name="connsiteY3" fmla="*/ 193321 h 193321"/>
              <a:gd name="connsiteX4" fmla="*/ 0 w 8901058"/>
              <a:gd name="connsiteY4" fmla="*/ 0 h 19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1058" h="193321">
                <a:moveTo>
                  <a:pt x="0" y="0"/>
                </a:moveTo>
                <a:lnTo>
                  <a:pt x="8610601" y="0"/>
                </a:lnTo>
                <a:lnTo>
                  <a:pt x="8901058" y="193321"/>
                </a:lnTo>
                <a:lnTo>
                  <a:pt x="0" y="193321"/>
                </a:lnTo>
                <a:lnTo>
                  <a:pt x="0" y="0"/>
                </a:lnTo>
                <a:close/>
              </a:path>
            </a:pathLst>
          </a:custGeom>
          <a:solidFill>
            <a:srgbClr val="006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Tree>
    <p:extLst>
      <p:ext uri="{BB962C8B-B14F-4D97-AF65-F5344CB8AC3E}">
        <p14:creationId xmlns:p14="http://schemas.microsoft.com/office/powerpoint/2010/main" val="3725240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bg>
      <p:bgPr>
        <a:gradFill flip="none" rotWithShape="1">
          <a:gsLst>
            <a:gs pos="0">
              <a:schemeClr val="bg1"/>
            </a:gs>
            <a:gs pos="100000">
              <a:srgbClr val="F3F5F7"/>
            </a:gs>
          </a:gsLst>
          <a:lin ang="18900000" scaled="1"/>
          <a:tileRect/>
        </a:gra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45456" y="6197045"/>
            <a:ext cx="1210235" cy="576793"/>
          </a:xfrm>
          <a:prstGeom prst="rect">
            <a:avLst/>
          </a:prstGeom>
        </p:spPr>
      </p:pic>
      <p:sp>
        <p:nvSpPr>
          <p:cNvPr id="2" name="Title 1"/>
          <p:cNvSpPr>
            <a:spLocks noGrp="1"/>
          </p:cNvSpPr>
          <p:nvPr>
            <p:ph type="title"/>
          </p:nvPr>
        </p:nvSpPr>
        <p:spPr>
          <a:xfrm>
            <a:off x="628650" y="279065"/>
            <a:ext cx="7886700" cy="1015180"/>
          </a:xfrm>
        </p:spPr>
        <p:txBody>
          <a:bodyPr anchor="b" anchorCtr="0">
            <a:normAutofit/>
          </a:bodyPr>
          <a:lstStyle>
            <a:lvl1pPr>
              <a:lnSpc>
                <a:spcPct val="100000"/>
              </a:lnSpc>
              <a:defRPr sz="2700">
                <a:solidFill>
                  <a:schemeClr val="tx1"/>
                </a:solidFill>
              </a:defRPr>
            </a:lvl1pPr>
          </a:lstStyle>
          <a:p>
            <a:endParaRPr lang="en-US"/>
          </a:p>
        </p:txBody>
      </p:sp>
      <p:sp>
        <p:nvSpPr>
          <p:cNvPr id="4" name="Date Placeholder 3"/>
          <p:cNvSpPr>
            <a:spLocks noGrp="1"/>
          </p:cNvSpPr>
          <p:nvPr>
            <p:ph type="dt" sz="half" idx="10"/>
          </p:nvPr>
        </p:nvSpPr>
        <p:spPr/>
        <p:txBody>
          <a:bodyPr/>
          <a:lstStyle>
            <a:lvl1pPr>
              <a:lnSpc>
                <a:spcPct val="100000"/>
              </a:lnSpc>
              <a:defRPr/>
            </a:lvl1pPr>
          </a:lstStyle>
          <a:p>
            <a:fld id="{06551910-EFEF-40F6-8122-C2A2324FF76F}" type="datetimeFigureOut">
              <a:rPr lang="en-US" smtClean="0"/>
              <a:pPr/>
              <a:t>1/19/2024</a:t>
            </a:fld>
            <a:endParaRPr lang="en-US"/>
          </a:p>
        </p:txBody>
      </p:sp>
      <p:sp>
        <p:nvSpPr>
          <p:cNvPr id="5" name="Footer Placeholder 4"/>
          <p:cNvSpPr>
            <a:spLocks noGrp="1"/>
          </p:cNvSpPr>
          <p:nvPr>
            <p:ph type="ftr" sz="quarter" idx="11"/>
          </p:nvPr>
        </p:nvSpPr>
        <p:spPr/>
        <p:txBody>
          <a:bodyPr/>
          <a:lstStyle>
            <a:lvl1pPr>
              <a:lnSpc>
                <a:spcPct val="100000"/>
              </a:lnSpc>
              <a:defRPr/>
            </a:lvl1pPr>
          </a:lstStyle>
          <a:p>
            <a:endParaRPr lang="en-US"/>
          </a:p>
        </p:txBody>
      </p:sp>
      <p:sp>
        <p:nvSpPr>
          <p:cNvPr id="6" name="Slide Number Placeholder 5"/>
          <p:cNvSpPr>
            <a:spLocks noGrp="1"/>
          </p:cNvSpPr>
          <p:nvPr>
            <p:ph type="sldNum" sz="quarter" idx="12"/>
          </p:nvPr>
        </p:nvSpPr>
        <p:spPr>
          <a:xfrm>
            <a:off x="6441144" y="6302878"/>
            <a:ext cx="2057400" cy="365125"/>
          </a:xfrm>
        </p:spPr>
        <p:txBody>
          <a:bodyPr/>
          <a:lstStyle>
            <a:lvl1pPr>
              <a:lnSpc>
                <a:spcPct val="100000"/>
              </a:lnSpc>
              <a:defRPr/>
            </a:lvl1pPr>
          </a:lstStyle>
          <a:p>
            <a:fld id="{81EE83E0-DB45-429E-A25F-D7EB7A87DCD2}" type="slidenum">
              <a:rPr lang="en-US" smtClean="0"/>
              <a:pPr/>
              <a:t>‹#›</a:t>
            </a:fld>
            <a:endParaRPr lang="en-US"/>
          </a:p>
        </p:txBody>
      </p:sp>
      <p:cxnSp>
        <p:nvCxnSpPr>
          <p:cNvPr id="10" name="Straight Connector 9"/>
          <p:cNvCxnSpPr>
            <a:cxnSpLocks/>
          </p:cNvCxnSpPr>
          <p:nvPr userDrawn="1"/>
        </p:nvCxnSpPr>
        <p:spPr>
          <a:xfrm>
            <a:off x="628651" y="1401186"/>
            <a:ext cx="4271210" cy="0"/>
          </a:xfrm>
          <a:prstGeom prst="line">
            <a:avLst/>
          </a:prstGeom>
          <a:ln w="28575">
            <a:solidFill>
              <a:srgbClr val="066899"/>
            </a:solidFill>
            <a:prstDash val="solid"/>
          </a:ln>
        </p:spPr>
        <p:style>
          <a:lnRef idx="1">
            <a:schemeClr val="accent1"/>
          </a:lnRef>
          <a:fillRef idx="0">
            <a:schemeClr val="accent1"/>
          </a:fillRef>
          <a:effectRef idx="0">
            <a:schemeClr val="accent1"/>
          </a:effectRef>
          <a:fontRef idx="minor">
            <a:schemeClr val="tx1"/>
          </a:fontRef>
        </p:style>
      </p:cxnSp>
      <p:sp>
        <p:nvSpPr>
          <p:cNvPr id="11" name="Picture Placeholder 10"/>
          <p:cNvSpPr>
            <a:spLocks noGrp="1" noChangeAspect="1"/>
          </p:cNvSpPr>
          <p:nvPr>
            <p:ph type="pic" sz="quarter" idx="13"/>
          </p:nvPr>
        </p:nvSpPr>
        <p:spPr>
          <a:xfrm>
            <a:off x="913210" y="1560493"/>
            <a:ext cx="7317581" cy="4227512"/>
          </a:xfrm>
        </p:spPr>
        <p:txBody>
          <a:bodyPr/>
          <a:lstStyle/>
          <a:p>
            <a:endParaRPr lang="en-US"/>
          </a:p>
        </p:txBody>
      </p:sp>
      <p:sp>
        <p:nvSpPr>
          <p:cNvPr id="15" name="Rectangle 14"/>
          <p:cNvSpPr/>
          <p:nvPr userDrawn="1"/>
        </p:nvSpPr>
        <p:spPr>
          <a:xfrm flipV="1">
            <a:off x="7036308" y="-10469"/>
            <a:ext cx="2107692" cy="219456"/>
          </a:xfrm>
          <a:prstGeom prst="rect">
            <a:avLst/>
          </a:prstGeom>
          <a:solidFill>
            <a:srgbClr val="7E2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6" name="Rectangle 6"/>
          <p:cNvSpPr/>
          <p:nvPr userDrawn="1"/>
        </p:nvSpPr>
        <p:spPr>
          <a:xfrm flipV="1">
            <a:off x="0" y="-10468"/>
            <a:ext cx="7763256" cy="219455"/>
          </a:xfrm>
          <a:custGeom>
            <a:avLst/>
            <a:gdLst>
              <a:gd name="connsiteX0" fmla="*/ 0 w 8610601"/>
              <a:gd name="connsiteY0" fmla="*/ 0 h 193321"/>
              <a:gd name="connsiteX1" fmla="*/ 8610601 w 8610601"/>
              <a:gd name="connsiteY1" fmla="*/ 0 h 193321"/>
              <a:gd name="connsiteX2" fmla="*/ 8610601 w 8610601"/>
              <a:gd name="connsiteY2" fmla="*/ 193321 h 193321"/>
              <a:gd name="connsiteX3" fmla="*/ 0 w 8610601"/>
              <a:gd name="connsiteY3" fmla="*/ 193321 h 193321"/>
              <a:gd name="connsiteX4" fmla="*/ 0 w 8610601"/>
              <a:gd name="connsiteY4" fmla="*/ 0 h 193321"/>
              <a:gd name="connsiteX0" fmla="*/ 0 w 8901058"/>
              <a:gd name="connsiteY0" fmla="*/ 0 h 193321"/>
              <a:gd name="connsiteX1" fmla="*/ 8610601 w 8901058"/>
              <a:gd name="connsiteY1" fmla="*/ 0 h 193321"/>
              <a:gd name="connsiteX2" fmla="*/ 8901058 w 8901058"/>
              <a:gd name="connsiteY2" fmla="*/ 193321 h 193321"/>
              <a:gd name="connsiteX3" fmla="*/ 0 w 8901058"/>
              <a:gd name="connsiteY3" fmla="*/ 193321 h 193321"/>
              <a:gd name="connsiteX4" fmla="*/ 0 w 8901058"/>
              <a:gd name="connsiteY4" fmla="*/ 0 h 19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1058" h="193321">
                <a:moveTo>
                  <a:pt x="0" y="0"/>
                </a:moveTo>
                <a:lnTo>
                  <a:pt x="8610601" y="0"/>
                </a:lnTo>
                <a:lnTo>
                  <a:pt x="8901058" y="193321"/>
                </a:lnTo>
                <a:lnTo>
                  <a:pt x="0" y="193321"/>
                </a:lnTo>
                <a:lnTo>
                  <a:pt x="0" y="0"/>
                </a:lnTo>
                <a:close/>
              </a:path>
            </a:pathLst>
          </a:custGeom>
          <a:solidFill>
            <a:srgbClr val="006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Tree>
    <p:extLst>
      <p:ext uri="{BB962C8B-B14F-4D97-AF65-F5344CB8AC3E}">
        <p14:creationId xmlns:p14="http://schemas.microsoft.com/office/powerpoint/2010/main" val="1944511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bg>
      <p:bgPr>
        <a:gradFill flip="none" rotWithShape="1">
          <a:gsLst>
            <a:gs pos="0">
              <a:schemeClr val="bg1"/>
            </a:gs>
            <a:gs pos="100000">
              <a:srgbClr val="F3F5F7"/>
            </a:gs>
          </a:gsLst>
          <a:lin ang="18900000" scaled="1"/>
          <a:tileRect/>
        </a:gra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45456" y="6197045"/>
            <a:ext cx="1210235" cy="576793"/>
          </a:xfrm>
          <a:prstGeom prst="rect">
            <a:avLst/>
          </a:prstGeom>
        </p:spPr>
      </p:pic>
      <p:sp>
        <p:nvSpPr>
          <p:cNvPr id="2" name="Title 1"/>
          <p:cNvSpPr>
            <a:spLocks noGrp="1"/>
          </p:cNvSpPr>
          <p:nvPr>
            <p:ph type="title"/>
          </p:nvPr>
        </p:nvSpPr>
        <p:spPr>
          <a:xfrm>
            <a:off x="628650" y="279065"/>
            <a:ext cx="7886700" cy="1015180"/>
          </a:xfrm>
        </p:spPr>
        <p:txBody>
          <a:bodyPr anchor="b" anchorCtr="0">
            <a:normAutofit/>
          </a:bodyPr>
          <a:lstStyle>
            <a:lvl1pPr>
              <a:lnSpc>
                <a:spcPct val="100000"/>
              </a:lnSpc>
              <a:defRPr sz="2700">
                <a:solidFill>
                  <a:schemeClr val="tx1"/>
                </a:solidFill>
              </a:defRPr>
            </a:lvl1pPr>
          </a:lstStyle>
          <a:p>
            <a:endParaRPr lang="en-US"/>
          </a:p>
        </p:txBody>
      </p:sp>
      <p:sp>
        <p:nvSpPr>
          <p:cNvPr id="3" name="Content Placeholder 2"/>
          <p:cNvSpPr>
            <a:spLocks noGrp="1"/>
          </p:cNvSpPr>
          <p:nvPr>
            <p:ph idx="1"/>
          </p:nvPr>
        </p:nvSpPr>
        <p:spPr>
          <a:xfrm>
            <a:off x="628651" y="1508129"/>
            <a:ext cx="3792743" cy="2310836"/>
          </a:xfrm>
        </p:spPr>
        <p:txBody>
          <a:bodyPr/>
          <a:lstStyle>
            <a:lvl1pPr>
              <a:lnSpc>
                <a:spcPct val="100000"/>
              </a:lnSpc>
              <a:buClr>
                <a:schemeClr val="tx1"/>
              </a:buClr>
              <a:defRPr/>
            </a:lvl1pPr>
            <a:lvl2pPr>
              <a:lnSpc>
                <a:spcPct val="100000"/>
              </a:lnSpc>
              <a:buClr>
                <a:schemeClr val="tx1"/>
              </a:buClr>
              <a:defRPr/>
            </a:lvl2pPr>
            <a:lvl3pPr>
              <a:lnSpc>
                <a:spcPct val="100000"/>
              </a:lnSpc>
              <a:buClr>
                <a:schemeClr val="tx1"/>
              </a:buClr>
              <a:defRPr/>
            </a:lvl3pPr>
            <a:lvl4pPr>
              <a:lnSpc>
                <a:spcPct val="100000"/>
              </a:lnSpc>
              <a:buClr>
                <a:schemeClr val="tx1"/>
              </a:buClr>
              <a:defRPr/>
            </a:lvl4pPr>
            <a:lvl5pPr>
              <a:lnSpc>
                <a:spcPct val="100000"/>
              </a:lnSpc>
              <a:buClr>
                <a:schemeClr val="tx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lnSpc>
                <a:spcPct val="100000"/>
              </a:lnSpc>
              <a:defRPr/>
            </a:lvl1pPr>
          </a:lstStyle>
          <a:p>
            <a:fld id="{06551910-EFEF-40F6-8122-C2A2324FF76F}" type="datetimeFigureOut">
              <a:rPr lang="en-US" smtClean="0"/>
              <a:pPr/>
              <a:t>1/19/2024</a:t>
            </a:fld>
            <a:endParaRPr lang="en-US"/>
          </a:p>
        </p:txBody>
      </p:sp>
      <p:sp>
        <p:nvSpPr>
          <p:cNvPr id="5" name="Footer Placeholder 4"/>
          <p:cNvSpPr>
            <a:spLocks noGrp="1"/>
          </p:cNvSpPr>
          <p:nvPr>
            <p:ph type="ftr" sz="quarter" idx="11"/>
          </p:nvPr>
        </p:nvSpPr>
        <p:spPr/>
        <p:txBody>
          <a:bodyPr/>
          <a:lstStyle>
            <a:lvl1pPr>
              <a:lnSpc>
                <a:spcPct val="100000"/>
              </a:lnSpc>
              <a:defRPr/>
            </a:lvl1pPr>
          </a:lstStyle>
          <a:p>
            <a:endParaRPr lang="en-US"/>
          </a:p>
        </p:txBody>
      </p:sp>
      <p:sp>
        <p:nvSpPr>
          <p:cNvPr id="6" name="Slide Number Placeholder 5"/>
          <p:cNvSpPr>
            <a:spLocks noGrp="1"/>
          </p:cNvSpPr>
          <p:nvPr>
            <p:ph type="sldNum" sz="quarter" idx="12"/>
          </p:nvPr>
        </p:nvSpPr>
        <p:spPr>
          <a:xfrm>
            <a:off x="6441144" y="6356350"/>
            <a:ext cx="2057400" cy="365125"/>
          </a:xfrm>
        </p:spPr>
        <p:txBody>
          <a:bodyPr/>
          <a:lstStyle>
            <a:lvl1pPr>
              <a:lnSpc>
                <a:spcPct val="100000"/>
              </a:lnSpc>
              <a:defRPr/>
            </a:lvl1pPr>
          </a:lstStyle>
          <a:p>
            <a:fld id="{81EE83E0-DB45-429E-A25F-D7EB7A87DCD2}" type="slidenum">
              <a:rPr lang="en-US" smtClean="0"/>
              <a:pPr/>
              <a:t>‹#›</a:t>
            </a:fld>
            <a:endParaRPr lang="en-US"/>
          </a:p>
        </p:txBody>
      </p:sp>
      <p:cxnSp>
        <p:nvCxnSpPr>
          <p:cNvPr id="10" name="Straight Connector 9"/>
          <p:cNvCxnSpPr/>
          <p:nvPr userDrawn="1"/>
        </p:nvCxnSpPr>
        <p:spPr>
          <a:xfrm>
            <a:off x="628650" y="1401186"/>
            <a:ext cx="7886700" cy="0"/>
          </a:xfrm>
          <a:prstGeom prst="line">
            <a:avLst/>
          </a:prstGeom>
          <a:ln w="28575">
            <a:solidFill>
              <a:srgbClr val="066899"/>
            </a:solidFill>
            <a:prstDash val="solid"/>
          </a:ln>
        </p:spPr>
        <p:style>
          <a:lnRef idx="1">
            <a:schemeClr val="accent1"/>
          </a:lnRef>
          <a:fillRef idx="0">
            <a:schemeClr val="accent1"/>
          </a:fillRef>
          <a:effectRef idx="0">
            <a:schemeClr val="accent1"/>
          </a:effectRef>
          <a:fontRef idx="minor">
            <a:schemeClr val="tx1"/>
          </a:fontRef>
        </p:style>
      </p:cxnSp>
      <p:sp>
        <p:nvSpPr>
          <p:cNvPr id="15" name="Content Placeholder 2"/>
          <p:cNvSpPr>
            <a:spLocks noGrp="1"/>
          </p:cNvSpPr>
          <p:nvPr>
            <p:ph idx="13"/>
          </p:nvPr>
        </p:nvSpPr>
        <p:spPr>
          <a:xfrm>
            <a:off x="4722607" y="1508129"/>
            <a:ext cx="3792743" cy="2310837"/>
          </a:xfrm>
        </p:spPr>
        <p:txBody>
          <a:bodyPr/>
          <a:lstStyle>
            <a:lvl1pPr>
              <a:lnSpc>
                <a:spcPct val="100000"/>
              </a:lnSpc>
              <a:buClr>
                <a:schemeClr val="tx1"/>
              </a:buClr>
              <a:defRPr/>
            </a:lvl1pPr>
            <a:lvl2pPr>
              <a:lnSpc>
                <a:spcPct val="100000"/>
              </a:lnSpc>
              <a:buClr>
                <a:schemeClr val="tx1"/>
              </a:buClr>
              <a:defRPr/>
            </a:lvl2pPr>
            <a:lvl3pPr>
              <a:lnSpc>
                <a:spcPct val="100000"/>
              </a:lnSpc>
              <a:buClr>
                <a:schemeClr val="tx1"/>
              </a:buClr>
              <a:defRPr/>
            </a:lvl3pPr>
            <a:lvl4pPr>
              <a:lnSpc>
                <a:spcPct val="100000"/>
              </a:lnSpc>
              <a:buClr>
                <a:schemeClr val="tx1"/>
              </a:buClr>
              <a:defRPr/>
            </a:lvl4pPr>
            <a:lvl5pPr>
              <a:lnSpc>
                <a:spcPct val="100000"/>
              </a:lnSpc>
              <a:buClr>
                <a:schemeClr val="tx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15"/>
          <p:cNvSpPr/>
          <p:nvPr userDrawn="1"/>
        </p:nvSpPr>
        <p:spPr>
          <a:xfrm flipV="1">
            <a:off x="7036308" y="-10469"/>
            <a:ext cx="2107692" cy="219456"/>
          </a:xfrm>
          <a:prstGeom prst="rect">
            <a:avLst/>
          </a:prstGeom>
          <a:solidFill>
            <a:srgbClr val="7E2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7" name="Rectangle 6"/>
          <p:cNvSpPr/>
          <p:nvPr userDrawn="1"/>
        </p:nvSpPr>
        <p:spPr>
          <a:xfrm flipV="1">
            <a:off x="0" y="-10468"/>
            <a:ext cx="7763256" cy="219455"/>
          </a:xfrm>
          <a:custGeom>
            <a:avLst/>
            <a:gdLst>
              <a:gd name="connsiteX0" fmla="*/ 0 w 8610601"/>
              <a:gd name="connsiteY0" fmla="*/ 0 h 193321"/>
              <a:gd name="connsiteX1" fmla="*/ 8610601 w 8610601"/>
              <a:gd name="connsiteY1" fmla="*/ 0 h 193321"/>
              <a:gd name="connsiteX2" fmla="*/ 8610601 w 8610601"/>
              <a:gd name="connsiteY2" fmla="*/ 193321 h 193321"/>
              <a:gd name="connsiteX3" fmla="*/ 0 w 8610601"/>
              <a:gd name="connsiteY3" fmla="*/ 193321 h 193321"/>
              <a:gd name="connsiteX4" fmla="*/ 0 w 8610601"/>
              <a:gd name="connsiteY4" fmla="*/ 0 h 193321"/>
              <a:gd name="connsiteX0" fmla="*/ 0 w 8901058"/>
              <a:gd name="connsiteY0" fmla="*/ 0 h 193321"/>
              <a:gd name="connsiteX1" fmla="*/ 8610601 w 8901058"/>
              <a:gd name="connsiteY1" fmla="*/ 0 h 193321"/>
              <a:gd name="connsiteX2" fmla="*/ 8901058 w 8901058"/>
              <a:gd name="connsiteY2" fmla="*/ 193321 h 193321"/>
              <a:gd name="connsiteX3" fmla="*/ 0 w 8901058"/>
              <a:gd name="connsiteY3" fmla="*/ 193321 h 193321"/>
              <a:gd name="connsiteX4" fmla="*/ 0 w 8901058"/>
              <a:gd name="connsiteY4" fmla="*/ 0 h 19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1058" h="193321">
                <a:moveTo>
                  <a:pt x="0" y="0"/>
                </a:moveTo>
                <a:lnTo>
                  <a:pt x="8610601" y="0"/>
                </a:lnTo>
                <a:lnTo>
                  <a:pt x="8901058" y="193321"/>
                </a:lnTo>
                <a:lnTo>
                  <a:pt x="0" y="193321"/>
                </a:lnTo>
                <a:lnTo>
                  <a:pt x="0" y="0"/>
                </a:lnTo>
                <a:close/>
              </a:path>
            </a:pathLst>
          </a:custGeom>
          <a:solidFill>
            <a:srgbClr val="006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Tree>
    <p:extLst>
      <p:ext uri="{BB962C8B-B14F-4D97-AF65-F5344CB8AC3E}">
        <p14:creationId xmlns:p14="http://schemas.microsoft.com/office/powerpoint/2010/main" val="1738948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Pr>
        <a:gradFill flip="none" rotWithShape="1">
          <a:gsLst>
            <a:gs pos="0">
              <a:schemeClr val="bg1"/>
            </a:gs>
            <a:gs pos="100000">
              <a:srgbClr val="F3F5F7"/>
            </a:gs>
          </a:gsLst>
          <a:lin ang="18900000" scaled="1"/>
          <a:tileRect/>
        </a:gra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05246" y="6197045"/>
            <a:ext cx="1450446" cy="576793"/>
          </a:xfrm>
          <a:prstGeom prst="rect">
            <a:avLst/>
          </a:prstGeom>
        </p:spPr>
      </p:pic>
      <p:sp>
        <p:nvSpPr>
          <p:cNvPr id="2" name="Title 1"/>
          <p:cNvSpPr>
            <a:spLocks noGrp="1"/>
          </p:cNvSpPr>
          <p:nvPr>
            <p:ph type="title"/>
          </p:nvPr>
        </p:nvSpPr>
        <p:spPr>
          <a:xfrm>
            <a:off x="3028950" y="279065"/>
            <a:ext cx="5486400" cy="1015180"/>
          </a:xfrm>
        </p:spPr>
        <p:txBody>
          <a:bodyPr anchor="b" anchorCtr="0">
            <a:normAutofit/>
          </a:bodyPr>
          <a:lstStyle>
            <a:lvl1pPr>
              <a:lnSpc>
                <a:spcPct val="100000"/>
              </a:lnSpc>
              <a:defRPr sz="2700">
                <a:solidFill>
                  <a:schemeClr val="tx1"/>
                </a:solidFill>
              </a:defRPr>
            </a:lvl1pPr>
          </a:lstStyle>
          <a:p>
            <a:endParaRPr lang="en-US"/>
          </a:p>
        </p:txBody>
      </p:sp>
      <p:sp>
        <p:nvSpPr>
          <p:cNvPr id="3" name="Content Placeholder 2"/>
          <p:cNvSpPr>
            <a:spLocks noGrp="1"/>
          </p:cNvSpPr>
          <p:nvPr>
            <p:ph idx="1"/>
          </p:nvPr>
        </p:nvSpPr>
        <p:spPr>
          <a:xfrm>
            <a:off x="3028950" y="2346838"/>
            <a:ext cx="5486401" cy="3830126"/>
          </a:xfrm>
        </p:spPr>
        <p:txBody>
          <a:bodyPr/>
          <a:lstStyle>
            <a:lvl1pPr>
              <a:lnSpc>
                <a:spcPct val="100000"/>
              </a:lnSpc>
              <a:buClr>
                <a:schemeClr val="tx1"/>
              </a:buClr>
              <a:defRPr/>
            </a:lvl1pPr>
            <a:lvl2pPr>
              <a:lnSpc>
                <a:spcPct val="100000"/>
              </a:lnSpc>
              <a:buClr>
                <a:schemeClr val="tx1"/>
              </a:buClr>
              <a:defRPr/>
            </a:lvl2pPr>
            <a:lvl3pPr>
              <a:lnSpc>
                <a:spcPct val="100000"/>
              </a:lnSpc>
              <a:buClr>
                <a:schemeClr val="tx1"/>
              </a:buClr>
              <a:defRPr/>
            </a:lvl3pPr>
            <a:lvl4pPr>
              <a:lnSpc>
                <a:spcPct val="100000"/>
              </a:lnSpc>
              <a:buClr>
                <a:schemeClr val="tx1"/>
              </a:buClr>
              <a:defRPr/>
            </a:lvl4pPr>
            <a:lvl5pPr>
              <a:lnSpc>
                <a:spcPct val="100000"/>
              </a:lnSpc>
              <a:buClr>
                <a:schemeClr val="tx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lnSpc>
                <a:spcPct val="100000"/>
              </a:lnSpc>
              <a:defRPr/>
            </a:lvl1pPr>
          </a:lstStyle>
          <a:p>
            <a:fld id="{06551910-EFEF-40F6-8122-C2A2324FF76F}" type="datetimeFigureOut">
              <a:rPr lang="en-US" smtClean="0"/>
              <a:pPr/>
              <a:t>1/19/2024</a:t>
            </a:fld>
            <a:endParaRPr lang="en-US"/>
          </a:p>
        </p:txBody>
      </p:sp>
      <p:sp>
        <p:nvSpPr>
          <p:cNvPr id="5" name="Footer Placeholder 4"/>
          <p:cNvSpPr>
            <a:spLocks noGrp="1"/>
          </p:cNvSpPr>
          <p:nvPr>
            <p:ph type="ftr" sz="quarter" idx="11"/>
          </p:nvPr>
        </p:nvSpPr>
        <p:spPr/>
        <p:txBody>
          <a:bodyPr/>
          <a:lstStyle>
            <a:lvl1pPr>
              <a:lnSpc>
                <a:spcPct val="100000"/>
              </a:lnSpc>
              <a:defRPr/>
            </a:lvl1pPr>
          </a:lstStyle>
          <a:p>
            <a:endParaRPr lang="en-US"/>
          </a:p>
        </p:txBody>
      </p:sp>
      <p:sp>
        <p:nvSpPr>
          <p:cNvPr id="6" name="Slide Number Placeholder 5"/>
          <p:cNvSpPr>
            <a:spLocks noGrp="1"/>
          </p:cNvSpPr>
          <p:nvPr>
            <p:ph type="sldNum" sz="quarter" idx="12"/>
          </p:nvPr>
        </p:nvSpPr>
        <p:spPr>
          <a:xfrm>
            <a:off x="6734556" y="6362323"/>
            <a:ext cx="2057400" cy="365125"/>
          </a:xfrm>
        </p:spPr>
        <p:txBody>
          <a:bodyPr/>
          <a:lstStyle>
            <a:lvl1pPr>
              <a:lnSpc>
                <a:spcPct val="100000"/>
              </a:lnSpc>
              <a:defRPr/>
            </a:lvl1pPr>
          </a:lstStyle>
          <a:p>
            <a:fld id="{81EE83E0-DB45-429E-A25F-D7EB7A87DCD2}" type="slidenum">
              <a:rPr lang="en-US" smtClean="0"/>
              <a:pPr/>
              <a:t>‹#›</a:t>
            </a:fld>
            <a:endParaRPr lang="en-US"/>
          </a:p>
        </p:txBody>
      </p:sp>
      <p:sp>
        <p:nvSpPr>
          <p:cNvPr id="11" name="Isosceles Triangle 10"/>
          <p:cNvSpPr/>
          <p:nvPr userDrawn="1"/>
        </p:nvSpPr>
        <p:spPr>
          <a:xfrm rot="5400000">
            <a:off x="-428142" y="428140"/>
            <a:ext cx="3285645" cy="2429362"/>
          </a:xfrm>
          <a:prstGeom prst="triangle">
            <a:avLst>
              <a:gd name="adj" fmla="val 0"/>
            </a:avLst>
          </a:prstGeom>
          <a:solidFill>
            <a:srgbClr val="006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Text Placeholder 18"/>
          <p:cNvSpPr>
            <a:spLocks noGrp="1"/>
          </p:cNvSpPr>
          <p:nvPr>
            <p:ph type="body" sz="quarter" idx="13"/>
          </p:nvPr>
        </p:nvSpPr>
        <p:spPr>
          <a:xfrm>
            <a:off x="3028950" y="1520828"/>
            <a:ext cx="5486400" cy="706371"/>
          </a:xfrm>
          <a:noFill/>
        </p:spPr>
        <p:txBody>
          <a:bodyPr anchor="ctr" anchorCtr="0">
            <a:normAutofit/>
          </a:bodyPr>
          <a:lstStyle>
            <a:lvl1pPr marL="0" indent="0">
              <a:buNone/>
              <a:defRPr sz="1800" b="1">
                <a:solidFill>
                  <a:schemeClr val="tx1"/>
                </a:solidFill>
                <a:latin typeface="+mj-lt"/>
              </a:defRPr>
            </a:lvl1pPr>
          </a:lstStyle>
          <a:p>
            <a:pPr lvl="0"/>
            <a:endParaRPr lang="en-US"/>
          </a:p>
        </p:txBody>
      </p:sp>
      <p:sp>
        <p:nvSpPr>
          <p:cNvPr id="15" name="Rectangle 14"/>
          <p:cNvSpPr/>
          <p:nvPr userDrawn="1"/>
        </p:nvSpPr>
        <p:spPr>
          <a:xfrm flipV="1">
            <a:off x="7036308" y="-10469"/>
            <a:ext cx="2107692" cy="219456"/>
          </a:xfrm>
          <a:prstGeom prst="rect">
            <a:avLst/>
          </a:prstGeom>
          <a:solidFill>
            <a:srgbClr val="7E2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6" name="Rectangle 6"/>
          <p:cNvSpPr/>
          <p:nvPr userDrawn="1"/>
        </p:nvSpPr>
        <p:spPr>
          <a:xfrm flipV="1">
            <a:off x="0" y="-10468"/>
            <a:ext cx="7763256" cy="219455"/>
          </a:xfrm>
          <a:custGeom>
            <a:avLst/>
            <a:gdLst>
              <a:gd name="connsiteX0" fmla="*/ 0 w 8610601"/>
              <a:gd name="connsiteY0" fmla="*/ 0 h 193321"/>
              <a:gd name="connsiteX1" fmla="*/ 8610601 w 8610601"/>
              <a:gd name="connsiteY1" fmla="*/ 0 h 193321"/>
              <a:gd name="connsiteX2" fmla="*/ 8610601 w 8610601"/>
              <a:gd name="connsiteY2" fmla="*/ 193321 h 193321"/>
              <a:gd name="connsiteX3" fmla="*/ 0 w 8610601"/>
              <a:gd name="connsiteY3" fmla="*/ 193321 h 193321"/>
              <a:gd name="connsiteX4" fmla="*/ 0 w 8610601"/>
              <a:gd name="connsiteY4" fmla="*/ 0 h 193321"/>
              <a:gd name="connsiteX0" fmla="*/ 0 w 8901058"/>
              <a:gd name="connsiteY0" fmla="*/ 0 h 193321"/>
              <a:gd name="connsiteX1" fmla="*/ 8610601 w 8901058"/>
              <a:gd name="connsiteY1" fmla="*/ 0 h 193321"/>
              <a:gd name="connsiteX2" fmla="*/ 8901058 w 8901058"/>
              <a:gd name="connsiteY2" fmla="*/ 193321 h 193321"/>
              <a:gd name="connsiteX3" fmla="*/ 0 w 8901058"/>
              <a:gd name="connsiteY3" fmla="*/ 193321 h 193321"/>
              <a:gd name="connsiteX4" fmla="*/ 0 w 8901058"/>
              <a:gd name="connsiteY4" fmla="*/ 0 h 19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1058" h="193321">
                <a:moveTo>
                  <a:pt x="0" y="0"/>
                </a:moveTo>
                <a:lnTo>
                  <a:pt x="8610601" y="0"/>
                </a:lnTo>
                <a:lnTo>
                  <a:pt x="8901058" y="193321"/>
                </a:lnTo>
                <a:lnTo>
                  <a:pt x="0" y="193321"/>
                </a:lnTo>
                <a:lnTo>
                  <a:pt x="0" y="0"/>
                </a:lnTo>
                <a:close/>
              </a:path>
            </a:pathLst>
          </a:custGeom>
          <a:solidFill>
            <a:srgbClr val="006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Tree>
    <p:extLst>
      <p:ext uri="{BB962C8B-B14F-4D97-AF65-F5344CB8AC3E}">
        <p14:creationId xmlns:p14="http://schemas.microsoft.com/office/powerpoint/2010/main" val="770644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2996F-79F7-4B59-B04D-C75849EB78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7FBB37-ED13-4345-8DAC-4ED744D45E32}"/>
              </a:ext>
            </a:extLst>
          </p:cNvPr>
          <p:cNvSpPr>
            <a:spLocks noGrp="1"/>
          </p:cNvSpPr>
          <p:nvPr>
            <p:ph type="dt" sz="half" idx="10"/>
          </p:nvPr>
        </p:nvSpPr>
        <p:spPr/>
        <p:txBody>
          <a:bodyPr/>
          <a:lstStyle/>
          <a:p>
            <a:fld id="{0BA74FEC-B8FE-41BA-B639-6D2F55BDF71C}" type="datetimeFigureOut">
              <a:rPr lang="en-US" smtClean="0"/>
              <a:t>1/19/2024</a:t>
            </a:fld>
            <a:endParaRPr lang="en-US"/>
          </a:p>
        </p:txBody>
      </p:sp>
      <p:sp>
        <p:nvSpPr>
          <p:cNvPr id="4" name="Footer Placeholder 3">
            <a:extLst>
              <a:ext uri="{FF2B5EF4-FFF2-40B4-BE49-F238E27FC236}">
                <a16:creationId xmlns:a16="http://schemas.microsoft.com/office/drawing/2014/main" id="{901577D5-3828-4E28-BEE6-695CDA5D70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6F8AEE-99F4-4780-AA34-7FBB7ED889AD}"/>
              </a:ext>
            </a:extLst>
          </p:cNvPr>
          <p:cNvSpPr>
            <a:spLocks noGrp="1"/>
          </p:cNvSpPr>
          <p:nvPr>
            <p:ph type="sldNum" sz="quarter" idx="12"/>
          </p:nvPr>
        </p:nvSpPr>
        <p:spPr/>
        <p:txBody>
          <a:bodyPr/>
          <a:lstStyle/>
          <a:p>
            <a:fld id="{2157AF17-BAD1-4F0A-9068-707F1BC05112}" type="slidenum">
              <a:rPr lang="en-US" smtClean="0"/>
              <a:t>‹#›</a:t>
            </a:fld>
            <a:endParaRPr lang="en-US"/>
          </a:p>
        </p:txBody>
      </p:sp>
    </p:spTree>
    <p:extLst>
      <p:ext uri="{BB962C8B-B14F-4D97-AF65-F5344CB8AC3E}">
        <p14:creationId xmlns:p14="http://schemas.microsoft.com/office/powerpoint/2010/main" val="1085796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heme" Target="../theme/theme2.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6551910-EFEF-40F6-8122-C2A2324FF76F}" type="datetimeFigureOut">
              <a:rPr lang="en-US" smtClean="0"/>
              <a:t>1/19/2024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1EE83E0-DB45-429E-A25F-D7EB7A87DCD2}" type="slidenum">
              <a:rPr lang="en-US" smtClean="0"/>
              <a:t>‹#›</a:t>
            </a:fld>
            <a:endParaRPr lang="en-US"/>
          </a:p>
        </p:txBody>
      </p:sp>
    </p:spTree>
    <p:extLst>
      <p:ext uri="{BB962C8B-B14F-4D97-AF65-F5344CB8AC3E}">
        <p14:creationId xmlns:p14="http://schemas.microsoft.com/office/powerpoint/2010/main" val="33893215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6F91D9-AE59-47D0-B929-4D209C374BB4}" type="datetimeFigureOut">
              <a:rPr lang="en-US" smtClean="0"/>
              <a:t>1/19/2024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424C08-3F6F-446B-B597-7055C86E7E4C}" type="slidenum">
              <a:rPr lang="en-US" smtClean="0"/>
              <a:t>‹#›</a:t>
            </a:fld>
            <a:endParaRPr lang="en-US"/>
          </a:p>
        </p:txBody>
      </p:sp>
    </p:spTree>
    <p:extLst>
      <p:ext uri="{BB962C8B-B14F-4D97-AF65-F5344CB8AC3E}">
        <p14:creationId xmlns:p14="http://schemas.microsoft.com/office/powerpoint/2010/main" val="30247581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3506" y="2272476"/>
            <a:ext cx="6186792" cy="981916"/>
          </a:xfrm>
        </p:spPr>
        <p:txBody>
          <a:bodyPr>
            <a:noAutofit/>
          </a:bodyPr>
          <a:lstStyle/>
          <a:p>
            <a:r>
              <a:rPr lang="en-US"/>
              <a:t>Remote Supports Services</a:t>
            </a:r>
            <a:endParaRPr lang="en-US" sz="1800"/>
          </a:p>
        </p:txBody>
      </p:sp>
      <p:sp>
        <p:nvSpPr>
          <p:cNvPr id="3" name="Subtitle 2">
            <a:extLst>
              <a:ext uri="{FF2B5EF4-FFF2-40B4-BE49-F238E27FC236}">
                <a16:creationId xmlns:a16="http://schemas.microsoft.com/office/drawing/2014/main" id="{49B7C5E9-D33A-88D1-7544-ED28B6F93826}"/>
              </a:ext>
            </a:extLst>
          </p:cNvPr>
          <p:cNvSpPr>
            <a:spLocks noGrp="1"/>
          </p:cNvSpPr>
          <p:nvPr>
            <p:ph type="subTitle" idx="1"/>
          </p:nvPr>
        </p:nvSpPr>
        <p:spPr>
          <a:xfrm>
            <a:off x="1429966" y="3334861"/>
            <a:ext cx="5894962" cy="1056385"/>
          </a:xfrm>
        </p:spPr>
        <p:txBody>
          <a:bodyPr>
            <a:normAutofit/>
          </a:bodyPr>
          <a:lstStyle/>
          <a:p>
            <a:r>
              <a:rPr lang="en-US" sz="3200" dirty="0">
                <a:solidFill>
                  <a:srgbClr val="24B8FF"/>
                </a:solidFill>
              </a:rPr>
              <a:t>Empowering</a:t>
            </a:r>
            <a:r>
              <a:rPr lang="en-US" sz="3200" dirty="0">
                <a:solidFill>
                  <a:schemeClr val="bg1">
                    <a:lumMod val="95000"/>
                  </a:schemeClr>
                </a:solidFill>
              </a:rPr>
              <a:t> Independent Living</a:t>
            </a:r>
          </a:p>
        </p:txBody>
      </p:sp>
      <p:sp>
        <p:nvSpPr>
          <p:cNvPr id="4" name="TextBox 1">
            <a:extLst>
              <a:ext uri="{FF2B5EF4-FFF2-40B4-BE49-F238E27FC236}">
                <a16:creationId xmlns:a16="http://schemas.microsoft.com/office/drawing/2014/main" id="{E8AE54FB-0B7B-65CE-C607-A9CCF60E51E3}"/>
              </a:ext>
            </a:extLst>
          </p:cNvPr>
          <p:cNvSpPr txBox="1">
            <a:spLocks noChangeArrowheads="1"/>
          </p:cNvSpPr>
          <p:nvPr/>
        </p:nvSpPr>
        <p:spPr bwMode="auto">
          <a:xfrm>
            <a:off x="134608" y="5311820"/>
            <a:ext cx="3611886"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Kyle Corbin</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National Director of Business Development</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400" b="0" i="0" u="sng"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kcorbin</a:t>
            </a:r>
            <a:r>
              <a:rPr kumimoji="0" lang="en-US" altLang="en-US" sz="1400" b="0" i="0" u="sng" strike="noStrike" kern="1200" cap="none" spc="0" normalizeH="0" baseline="0" noProof="0" dirty="0">
                <a:ln>
                  <a:noFill/>
                </a:ln>
                <a:solidFill>
                  <a:prstClr val="white"/>
                </a:solidFill>
                <a:effectLst/>
                <a:uLnTx/>
                <a:uFillTx/>
                <a:latin typeface="Trebuchet MS" panose="020B0603020202020204" pitchFamily="34" charset="0"/>
                <a:ea typeface="+mn-ea"/>
                <a:cs typeface="+mn-cs"/>
              </a:rPr>
              <a:t>@safeinhome.com</a:t>
            </a:r>
          </a:p>
        </p:txBody>
      </p:sp>
    </p:spTree>
    <p:extLst>
      <p:ext uri="{BB962C8B-B14F-4D97-AF65-F5344CB8AC3E}">
        <p14:creationId xmlns:p14="http://schemas.microsoft.com/office/powerpoint/2010/main" val="3223788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8C55F8A-FBF3-BCE2-F63E-E23AF3D7C0AA}"/>
              </a:ext>
            </a:extLst>
          </p:cNvPr>
          <p:cNvSpPr/>
          <p:nvPr/>
        </p:nvSpPr>
        <p:spPr>
          <a:xfrm>
            <a:off x="-27210" y="3764700"/>
            <a:ext cx="9171210" cy="1565026"/>
          </a:xfrm>
          <a:prstGeom prst="rect">
            <a:avLst/>
          </a:prstGeom>
          <a:solidFill>
            <a:srgbClr val="0668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A05F21D8-45D9-0374-B963-0B4F72FE1526}"/>
              </a:ext>
            </a:extLst>
          </p:cNvPr>
          <p:cNvSpPr>
            <a:spLocks noGrp="1"/>
          </p:cNvSpPr>
          <p:nvPr>
            <p:ph type="title"/>
          </p:nvPr>
        </p:nvSpPr>
        <p:spPr>
          <a:xfrm>
            <a:off x="507488" y="199549"/>
            <a:ext cx="7886700" cy="1325563"/>
          </a:xfrm>
        </p:spPr>
        <p:txBody>
          <a:bodyPr>
            <a:normAutofit/>
          </a:bodyPr>
          <a:lstStyle/>
          <a:p>
            <a:r>
              <a:rPr lang="en-US" dirty="0">
                <a:solidFill>
                  <a:schemeClr val="tx1">
                    <a:lumMod val="75000"/>
                    <a:lumOff val="25000"/>
                  </a:schemeClr>
                </a:solidFill>
              </a:rPr>
              <a:t>Get More People on Service</a:t>
            </a:r>
          </a:p>
        </p:txBody>
      </p:sp>
      <p:sp>
        <p:nvSpPr>
          <p:cNvPr id="6" name="Content Placeholder 5">
            <a:extLst>
              <a:ext uri="{FF2B5EF4-FFF2-40B4-BE49-F238E27FC236}">
                <a16:creationId xmlns:a16="http://schemas.microsoft.com/office/drawing/2014/main" id="{1E9B2A6C-52E7-4A3F-98E1-B6F5E98E17B5}"/>
              </a:ext>
            </a:extLst>
          </p:cNvPr>
          <p:cNvSpPr>
            <a:spLocks noGrp="1"/>
          </p:cNvSpPr>
          <p:nvPr>
            <p:ph idx="1"/>
          </p:nvPr>
        </p:nvSpPr>
        <p:spPr>
          <a:xfrm>
            <a:off x="507488" y="1141200"/>
            <a:ext cx="8907975" cy="623943"/>
          </a:xfrm>
        </p:spPr>
        <p:txBody>
          <a:bodyPr>
            <a:normAutofit/>
          </a:bodyPr>
          <a:lstStyle/>
          <a:p>
            <a:pPr marL="0" indent="0">
              <a:buSzPct val="90000"/>
              <a:buNone/>
            </a:pPr>
            <a:r>
              <a:rPr lang="en-US" b="1" dirty="0">
                <a:solidFill>
                  <a:srgbClr val="066899"/>
                </a:solidFill>
                <a:latin typeface="+mn-lt"/>
                <a:cs typeface="Calibri Light" panose="020F0302020204030204" pitchFamily="34" charset="0"/>
              </a:rPr>
              <a:t>with</a:t>
            </a:r>
            <a:r>
              <a:rPr lang="en-US" b="1" dirty="0">
                <a:solidFill>
                  <a:srgbClr val="00B0F0"/>
                </a:solidFill>
                <a:latin typeface="+mn-lt"/>
                <a:cs typeface="Calibri Light" panose="020F0302020204030204" pitchFamily="34" charset="0"/>
              </a:rPr>
              <a:t> education…the more they know</a:t>
            </a:r>
            <a:endParaRPr lang="en-US" b="1" dirty="0">
              <a:solidFill>
                <a:srgbClr val="066899"/>
              </a:solidFill>
              <a:latin typeface="+mn-lt"/>
              <a:cs typeface="Calibri Light" panose="020F0302020204030204" pitchFamily="34" charset="0"/>
            </a:endParaRPr>
          </a:p>
        </p:txBody>
      </p:sp>
      <p:sp>
        <p:nvSpPr>
          <p:cNvPr id="2" name="Content Placeholder 5">
            <a:extLst>
              <a:ext uri="{FF2B5EF4-FFF2-40B4-BE49-F238E27FC236}">
                <a16:creationId xmlns:a16="http://schemas.microsoft.com/office/drawing/2014/main" id="{C5BD8DCE-C35A-9D7B-B89C-5F25EA6DE7D6}"/>
              </a:ext>
            </a:extLst>
          </p:cNvPr>
          <p:cNvSpPr txBox="1">
            <a:spLocks/>
          </p:cNvSpPr>
          <p:nvPr/>
        </p:nvSpPr>
        <p:spPr>
          <a:xfrm>
            <a:off x="1127608" y="1916754"/>
            <a:ext cx="2455630" cy="9893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aleway Ligh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Pct val="90000"/>
              <a:buFont typeface="Arial" panose="020B0604020202020204" pitchFamily="34" charset="0"/>
              <a:buNone/>
              <a:tabLst/>
              <a:defRPr/>
            </a:pPr>
            <a:r>
              <a:rPr kumimoji="0" lang="en-US" sz="2800" b="1" i="0" u="none" strike="noStrike" kern="1200" cap="none" spc="0" normalizeH="0" baseline="0" noProof="0" dirty="0">
                <a:ln>
                  <a:noFill/>
                </a:ln>
                <a:solidFill>
                  <a:srgbClr val="00B0F0"/>
                </a:solidFill>
                <a:effectLst/>
                <a:uLnTx/>
                <a:uFillTx/>
                <a:latin typeface="Calibri" panose="020F0502020204030204"/>
                <a:ea typeface="+mn-ea"/>
                <a:cs typeface="Calibri Light" panose="020F0302020204030204" pitchFamily="34" charset="0"/>
              </a:rPr>
              <a:t>Case Managers</a:t>
            </a:r>
            <a:endParaRPr kumimoji="0" lang="en-US" sz="24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Calibri Light" panose="020F0302020204030204" pitchFamily="34" charset="0"/>
            </a:endParaRPr>
          </a:p>
        </p:txBody>
      </p:sp>
      <p:sp>
        <p:nvSpPr>
          <p:cNvPr id="3" name="Content Placeholder 5">
            <a:extLst>
              <a:ext uri="{FF2B5EF4-FFF2-40B4-BE49-F238E27FC236}">
                <a16:creationId xmlns:a16="http://schemas.microsoft.com/office/drawing/2014/main" id="{C4E7A499-70F9-7CDE-5E5A-48C7D02489B7}"/>
              </a:ext>
            </a:extLst>
          </p:cNvPr>
          <p:cNvSpPr txBox="1">
            <a:spLocks/>
          </p:cNvSpPr>
          <p:nvPr/>
        </p:nvSpPr>
        <p:spPr>
          <a:xfrm>
            <a:off x="2138773" y="3825402"/>
            <a:ext cx="5094659" cy="45625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aleway Ligh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Pct val="90000"/>
              <a:buFont typeface="Arial" panose="020B0604020202020204" pitchFamily="34" charset="0"/>
              <a:buNone/>
              <a:tabLst/>
              <a:defRPr/>
            </a:pPr>
            <a:r>
              <a:rPr kumimoji="0" lang="en-US" sz="2800" b="0" i="0" u="none" strike="noStrike" kern="1200" cap="none" spc="0" normalizeH="0" baseline="0" noProof="0" dirty="0">
                <a:ln>
                  <a:noFill/>
                </a:ln>
                <a:solidFill>
                  <a:srgbClr val="24B8FF"/>
                </a:solidFill>
                <a:effectLst/>
                <a:uLnTx/>
                <a:uFillTx/>
                <a:latin typeface="Calibri" panose="020F0502020204030204"/>
                <a:ea typeface="+mn-ea"/>
                <a:cs typeface="Calibri Light" panose="020F0302020204030204" pitchFamily="34" charset="0"/>
              </a:rPr>
              <a:t>SafeinHome Educational Resources</a:t>
            </a:r>
          </a:p>
        </p:txBody>
      </p:sp>
      <p:sp>
        <p:nvSpPr>
          <p:cNvPr id="7" name="TextBox 6">
            <a:extLst>
              <a:ext uri="{FF2B5EF4-FFF2-40B4-BE49-F238E27FC236}">
                <a16:creationId xmlns:a16="http://schemas.microsoft.com/office/drawing/2014/main" id="{4D76A6F7-ADB4-684A-2A9F-C16E38A039E6}"/>
              </a:ext>
            </a:extLst>
          </p:cNvPr>
          <p:cNvSpPr txBox="1"/>
          <p:nvPr/>
        </p:nvSpPr>
        <p:spPr>
          <a:xfrm>
            <a:off x="2907698" y="5542073"/>
            <a:ext cx="355680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22559"/>
                </a:solidFill>
                <a:effectLst/>
                <a:uLnTx/>
                <a:uFillTx/>
                <a:latin typeface="Calibri" panose="020F0502020204030204"/>
                <a:ea typeface="+mn-ea"/>
                <a:cs typeface="+mn-cs"/>
              </a:rPr>
              <a:t>No obligation to use our service</a:t>
            </a:r>
          </a:p>
        </p:txBody>
      </p:sp>
      <p:sp>
        <p:nvSpPr>
          <p:cNvPr id="13" name="TextBox 12">
            <a:extLst>
              <a:ext uri="{FF2B5EF4-FFF2-40B4-BE49-F238E27FC236}">
                <a16:creationId xmlns:a16="http://schemas.microsoft.com/office/drawing/2014/main" id="{AFA5C3F1-8A93-5C69-92BB-611E00CC76A9}"/>
              </a:ext>
            </a:extLst>
          </p:cNvPr>
          <p:cNvSpPr txBox="1"/>
          <p:nvPr/>
        </p:nvSpPr>
        <p:spPr>
          <a:xfrm>
            <a:off x="1127608" y="2357440"/>
            <a:ext cx="2455630"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Pct val="90000"/>
              <a:buFontTx/>
              <a:buNone/>
              <a:tabLst/>
              <a:defRPr/>
            </a:pPr>
            <a:r>
              <a:rPr kumimoji="0" lang="en-US" sz="1600" b="1" i="0" u="none" strike="noStrike" kern="1200" cap="none" spc="0" normalizeH="0" baseline="0" noProof="0" dirty="0">
                <a:ln>
                  <a:noFill/>
                </a:ln>
                <a:solidFill>
                  <a:prstClr val="white">
                    <a:lumMod val="50000"/>
                  </a:prstClr>
                </a:solidFill>
                <a:effectLst/>
                <a:uLnTx/>
                <a:uFillTx/>
                <a:latin typeface="Calibri" panose="020F0502020204030204"/>
                <a:ea typeface="+mn-ea"/>
                <a:cs typeface="Calibri Light" panose="020F0302020204030204" pitchFamily="34" charset="0"/>
              </a:rPr>
              <a:t>NEED TO KNOW HOW TO EXPLAIN REMOTE SUPPORT SERVICES.</a:t>
            </a:r>
          </a:p>
        </p:txBody>
      </p:sp>
      <p:sp>
        <p:nvSpPr>
          <p:cNvPr id="15" name="Content Placeholder 5">
            <a:extLst>
              <a:ext uri="{FF2B5EF4-FFF2-40B4-BE49-F238E27FC236}">
                <a16:creationId xmlns:a16="http://schemas.microsoft.com/office/drawing/2014/main" id="{F5C93CAE-DD85-0A06-FDC6-B4D43E86834F}"/>
              </a:ext>
            </a:extLst>
          </p:cNvPr>
          <p:cNvSpPr txBox="1">
            <a:spLocks/>
          </p:cNvSpPr>
          <p:nvPr/>
        </p:nvSpPr>
        <p:spPr>
          <a:xfrm>
            <a:off x="4686103" y="1882540"/>
            <a:ext cx="3330289" cy="9893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aleway Ligh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Pct val="90000"/>
              <a:buFont typeface="Arial" panose="020B0604020202020204" pitchFamily="34" charset="0"/>
              <a:buNone/>
              <a:tabLst/>
              <a:defRPr/>
            </a:pPr>
            <a:r>
              <a:rPr kumimoji="0" lang="en-US" sz="2800" b="1" i="0" u="none" strike="noStrike" kern="1200" cap="none" spc="0" normalizeH="0" baseline="0" noProof="0" dirty="0">
                <a:ln>
                  <a:noFill/>
                </a:ln>
                <a:solidFill>
                  <a:srgbClr val="00B0F0"/>
                </a:solidFill>
                <a:effectLst/>
                <a:uLnTx/>
                <a:uFillTx/>
                <a:latin typeface="Calibri" panose="020F0502020204030204"/>
                <a:ea typeface="+mn-ea"/>
                <a:cs typeface="Calibri Light" panose="020F0302020204030204" pitchFamily="34" charset="0"/>
              </a:rPr>
              <a:t>Individual &amp; Families</a:t>
            </a:r>
            <a:endParaRPr kumimoji="0" lang="en-US" sz="24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Calibri Light" panose="020F0302020204030204" pitchFamily="34" charset="0"/>
            </a:endParaRPr>
          </a:p>
        </p:txBody>
      </p:sp>
      <p:sp>
        <p:nvSpPr>
          <p:cNvPr id="16" name="TextBox 15">
            <a:extLst>
              <a:ext uri="{FF2B5EF4-FFF2-40B4-BE49-F238E27FC236}">
                <a16:creationId xmlns:a16="http://schemas.microsoft.com/office/drawing/2014/main" id="{F8957305-61A1-DD78-C5C4-DCB3AC5D660A}"/>
              </a:ext>
            </a:extLst>
          </p:cNvPr>
          <p:cNvSpPr txBox="1"/>
          <p:nvPr/>
        </p:nvSpPr>
        <p:spPr>
          <a:xfrm>
            <a:off x="4686103" y="2377196"/>
            <a:ext cx="3161688"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Pct val="90000"/>
              <a:buFontTx/>
              <a:buNone/>
              <a:tabLst/>
              <a:defRPr/>
            </a:pPr>
            <a:r>
              <a:rPr kumimoji="0" lang="en-US" sz="1600" b="1" i="0" u="none" strike="noStrike" kern="1200" cap="none" spc="0" normalizeH="0" baseline="0" noProof="0" dirty="0">
                <a:ln>
                  <a:noFill/>
                </a:ln>
                <a:solidFill>
                  <a:prstClr val="white">
                    <a:lumMod val="50000"/>
                  </a:prstClr>
                </a:solidFill>
                <a:effectLst/>
                <a:uLnTx/>
                <a:uFillTx/>
                <a:latin typeface="Calibri" panose="020F0502020204030204"/>
                <a:ea typeface="+mn-ea"/>
                <a:cs typeface="Calibri Light" panose="020F0302020204030204" pitchFamily="34" charset="0"/>
              </a:rPr>
              <a:t>NEED TO KNOW </a:t>
            </a:r>
            <a:r>
              <a:rPr kumimoji="0" lang="en-US" sz="1600" b="1" i="0" u="none" strike="noStrike" kern="1200" cap="none" spc="0" normalizeH="0" baseline="0" noProof="0">
                <a:ln>
                  <a:noFill/>
                </a:ln>
                <a:solidFill>
                  <a:prstClr val="white">
                    <a:lumMod val="50000"/>
                  </a:prstClr>
                </a:solidFill>
                <a:effectLst/>
                <a:uLnTx/>
                <a:uFillTx/>
                <a:latin typeface="Calibri" panose="020F0502020204030204"/>
                <a:ea typeface="+mn-ea"/>
                <a:cs typeface="Calibri Light" panose="020F0302020204030204" pitchFamily="34" charset="0"/>
              </a:rPr>
              <a:t>HOW REMOTE </a:t>
            </a:r>
            <a:r>
              <a:rPr kumimoji="0" lang="en-US" sz="1600" b="1" i="0" u="none" strike="noStrike" kern="1200" cap="none" spc="0" normalizeH="0" baseline="0" noProof="0" dirty="0">
                <a:ln>
                  <a:noFill/>
                </a:ln>
                <a:solidFill>
                  <a:prstClr val="white">
                    <a:lumMod val="50000"/>
                  </a:prstClr>
                </a:solidFill>
                <a:effectLst/>
                <a:uLnTx/>
                <a:uFillTx/>
                <a:latin typeface="Calibri" panose="020F0502020204030204"/>
                <a:ea typeface="+mn-ea"/>
                <a:cs typeface="Calibri Light" panose="020F0302020204030204" pitchFamily="34" charset="0"/>
              </a:rPr>
              <a:t>SUPPORT SERVICES WORK AND BENEFIT THEM</a:t>
            </a:r>
          </a:p>
        </p:txBody>
      </p:sp>
      <p:sp>
        <p:nvSpPr>
          <p:cNvPr id="18" name="TextBox 17">
            <a:extLst>
              <a:ext uri="{FF2B5EF4-FFF2-40B4-BE49-F238E27FC236}">
                <a16:creationId xmlns:a16="http://schemas.microsoft.com/office/drawing/2014/main" id="{0B0059BE-0E34-2A53-3D81-6472E8DA9C99}"/>
              </a:ext>
            </a:extLst>
          </p:cNvPr>
          <p:cNvSpPr txBox="1"/>
          <p:nvPr/>
        </p:nvSpPr>
        <p:spPr>
          <a:xfrm>
            <a:off x="1670817" y="4729874"/>
            <a:ext cx="2358341"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Pct val="90000"/>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Calibri Light" panose="020F0302020204030204" pitchFamily="34" charset="0"/>
              </a:rPr>
              <a:t>TESTIMONIAL VIDEOS</a:t>
            </a:r>
          </a:p>
        </p:txBody>
      </p:sp>
      <p:sp>
        <p:nvSpPr>
          <p:cNvPr id="20" name="TextBox 19">
            <a:extLst>
              <a:ext uri="{FF2B5EF4-FFF2-40B4-BE49-F238E27FC236}">
                <a16:creationId xmlns:a16="http://schemas.microsoft.com/office/drawing/2014/main" id="{A9D47C09-733F-6CBF-74E2-FAF24291DC16}"/>
              </a:ext>
            </a:extLst>
          </p:cNvPr>
          <p:cNvSpPr txBox="1"/>
          <p:nvPr/>
        </p:nvSpPr>
        <p:spPr>
          <a:xfrm>
            <a:off x="5082209" y="4693024"/>
            <a:ext cx="2815884"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Pct val="90000"/>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Calibri Light" panose="020F0302020204030204" pitchFamily="34" charset="0"/>
              </a:rPr>
              <a:t>SELF-PACED  CBT TRAINING</a:t>
            </a:r>
          </a:p>
        </p:txBody>
      </p:sp>
      <p:sp>
        <p:nvSpPr>
          <p:cNvPr id="21" name="TextBox 20">
            <a:extLst>
              <a:ext uri="{FF2B5EF4-FFF2-40B4-BE49-F238E27FC236}">
                <a16:creationId xmlns:a16="http://schemas.microsoft.com/office/drawing/2014/main" id="{677717A1-2C2E-E632-8D2A-DCEC193BC581}"/>
              </a:ext>
            </a:extLst>
          </p:cNvPr>
          <p:cNvSpPr txBox="1"/>
          <p:nvPr/>
        </p:nvSpPr>
        <p:spPr>
          <a:xfrm>
            <a:off x="1670817" y="4331782"/>
            <a:ext cx="2358341"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Pct val="90000"/>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Calibri Light" panose="020F0302020204030204" pitchFamily="34" charset="0"/>
              </a:rPr>
              <a:t>VIRTUAL SEMINARS</a:t>
            </a:r>
          </a:p>
        </p:txBody>
      </p:sp>
      <p:sp>
        <p:nvSpPr>
          <p:cNvPr id="22" name="TextBox 21">
            <a:extLst>
              <a:ext uri="{FF2B5EF4-FFF2-40B4-BE49-F238E27FC236}">
                <a16:creationId xmlns:a16="http://schemas.microsoft.com/office/drawing/2014/main" id="{1A42921A-6B96-26EF-D3B6-CD8FB5DCE609}"/>
              </a:ext>
            </a:extLst>
          </p:cNvPr>
          <p:cNvSpPr txBox="1"/>
          <p:nvPr/>
        </p:nvSpPr>
        <p:spPr>
          <a:xfrm>
            <a:off x="5082209" y="4331782"/>
            <a:ext cx="2358341"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Pct val="90000"/>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Calibri Light" panose="020F0302020204030204" pitchFamily="34" charset="0"/>
              </a:rPr>
              <a:t>IN-PERSON SEMINARS</a:t>
            </a:r>
          </a:p>
        </p:txBody>
      </p:sp>
    </p:spTree>
    <p:extLst>
      <p:ext uri="{BB962C8B-B14F-4D97-AF65-F5344CB8AC3E}">
        <p14:creationId xmlns:p14="http://schemas.microsoft.com/office/powerpoint/2010/main" val="3838059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B9264839-7946-46D0-87DD-DAD8360B7330}"/>
              </a:ext>
            </a:extLst>
          </p:cNvPr>
          <p:cNvSpPr>
            <a:spLocks noGrp="1" noChangeArrowheads="1"/>
          </p:cNvSpPr>
          <p:nvPr>
            <p:ph type="title" idx="4294967295"/>
          </p:nvPr>
        </p:nvSpPr>
        <p:spPr>
          <a:xfrm>
            <a:off x="450850" y="2006633"/>
            <a:ext cx="8693150" cy="2098675"/>
          </a:xfrm>
        </p:spPr>
        <p:txBody>
          <a:bodyPr/>
          <a:lstStyle/>
          <a:p>
            <a:pPr algn="ctr"/>
            <a:r>
              <a:rPr lang="en-US" altLang="en-US" sz="9600" b="1" dirty="0">
                <a:solidFill>
                  <a:srgbClr val="00629D"/>
                </a:solidFill>
                <a:latin typeface="Helvetica" panose="020B0604020202020204" pitchFamily="34" charset="0"/>
              </a:rPr>
              <a:t>Questions</a:t>
            </a:r>
            <a:r>
              <a:rPr lang="en-US" altLang="en-US" sz="11500" b="1" dirty="0">
                <a:solidFill>
                  <a:srgbClr val="00629D"/>
                </a:solidFill>
                <a:latin typeface="Helvetica" panose="020B0604020202020204" pitchFamily="34" charset="0"/>
              </a:rPr>
              <a:t>?</a:t>
            </a:r>
            <a:endParaRPr lang="en-US" altLang="en-US" dirty="0">
              <a:solidFill>
                <a:srgbClr val="85276B"/>
              </a:solidFill>
              <a:latin typeface="Helvetica" panose="020B0604020202020204" pitchFamily="34" charset="0"/>
            </a:endParaRPr>
          </a:p>
        </p:txBody>
      </p:sp>
    </p:spTree>
  </p:cSld>
  <p:clrMapOvr>
    <a:masterClrMapping/>
  </p:clrMapOvr>
  <p:transition advClick="0" advTm="5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55993512-F01C-4791-9A9A-17F769CAE7FA}"/>
              </a:ext>
            </a:extLst>
          </p:cNvPr>
          <p:cNvSpPr txBox="1">
            <a:spLocks/>
          </p:cNvSpPr>
          <p:nvPr/>
        </p:nvSpPr>
        <p:spPr>
          <a:xfrm>
            <a:off x="581667" y="896683"/>
            <a:ext cx="3969103" cy="82100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rgbClr val="9A3C7E"/>
                </a:solidFill>
                <a:latin typeface="Helvetica"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lumMod val="75000"/>
                    <a:lumOff val="25000"/>
                  </a:prstClr>
                </a:solidFill>
                <a:effectLst/>
                <a:uLnTx/>
                <a:uFillTx/>
                <a:latin typeface="Raleway ExtraBold" pitchFamily="2" charset="0"/>
                <a:ea typeface="+mj-ea"/>
                <a:cs typeface="Poppins ExtraBold" panose="00000900000000000000" pitchFamily="50" charset="0"/>
              </a:rPr>
              <a:t>Remote Supports</a:t>
            </a:r>
            <a:endParaRPr kumimoji="0" lang="en-US" sz="3600" b="0" i="0" u="none" strike="noStrike" kern="1200" cap="none" spc="0" normalizeH="0" baseline="0" noProof="0" dirty="0">
              <a:ln>
                <a:noFill/>
              </a:ln>
              <a:solidFill>
                <a:prstClr val="black">
                  <a:lumMod val="75000"/>
                  <a:lumOff val="25000"/>
                </a:prstClr>
              </a:solidFill>
              <a:effectLst/>
              <a:uLnTx/>
              <a:uFillTx/>
              <a:latin typeface="Raleway ExtraBold" pitchFamily="2" charset="0"/>
              <a:ea typeface="+mj-ea"/>
              <a:cs typeface="Poppins ExtraBold" panose="00000900000000000000" pitchFamily="50" charset="0"/>
            </a:endParaRPr>
          </a:p>
        </p:txBody>
      </p:sp>
      <p:sp>
        <p:nvSpPr>
          <p:cNvPr id="13" name="TextBox 12">
            <a:extLst>
              <a:ext uri="{FF2B5EF4-FFF2-40B4-BE49-F238E27FC236}">
                <a16:creationId xmlns:a16="http://schemas.microsoft.com/office/drawing/2014/main" id="{B9121F9B-600F-4BBB-8DC7-ABB2B7E2FE4A}"/>
              </a:ext>
            </a:extLst>
          </p:cNvPr>
          <p:cNvSpPr txBox="1"/>
          <p:nvPr/>
        </p:nvSpPr>
        <p:spPr>
          <a:xfrm>
            <a:off x="108155" y="1849693"/>
            <a:ext cx="4916129"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1000"/>
              </a:spcBef>
              <a:spcAft>
                <a:spcPts val="0"/>
              </a:spcAft>
              <a:buClrTx/>
              <a:buSzTx/>
              <a:buFontTx/>
              <a:buNone/>
              <a:tabLst/>
              <a:defRPr/>
            </a:pPr>
            <a:r>
              <a:rPr kumimoji="0" lang="en-US" sz="2400" b="0" i="0" u="none" strike="noStrike" kern="1200" cap="none" spc="0" normalizeH="0" baseline="0" noProof="0" dirty="0">
                <a:ln>
                  <a:noFill/>
                </a:ln>
                <a:solidFill>
                  <a:srgbClr val="00629D"/>
                </a:solidFill>
                <a:effectLst/>
                <a:uLnTx/>
                <a:uFillTx/>
                <a:latin typeface="Calibri" panose="020F0502020204030204"/>
                <a:ea typeface="+mn-ea"/>
                <a:cs typeface="+mn-cs"/>
              </a:rPr>
              <a:t>Empowers people with intellectual and developmental disabilities to live independently in their own homes and communities using a remote support staff and assistive technologies.</a:t>
            </a:r>
            <a:endParaRPr kumimoji="0" lang="en-US" sz="2400" b="1" i="0" u="none" strike="noStrike" kern="1200" cap="none" spc="0" normalizeH="0" baseline="0" noProof="0" dirty="0">
              <a:ln>
                <a:noFill/>
              </a:ln>
              <a:solidFill>
                <a:srgbClr val="00629D"/>
              </a:solidFill>
              <a:effectLst/>
              <a:uLnTx/>
              <a:uFillTx/>
              <a:latin typeface="Calibri" panose="020F0502020204030204"/>
              <a:ea typeface="+mn-lt"/>
              <a:cs typeface="Calibri" panose="020F0502020204030204"/>
            </a:endParaRPr>
          </a:p>
        </p:txBody>
      </p:sp>
      <p:pic>
        <p:nvPicPr>
          <p:cNvPr id="16" name="Picture 16">
            <a:extLst>
              <a:ext uri="{FF2B5EF4-FFF2-40B4-BE49-F238E27FC236}">
                <a16:creationId xmlns:a16="http://schemas.microsoft.com/office/drawing/2014/main" id="{B68A4342-0B9C-4B92-BF7B-9E2BF8B6FC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4284" y="215537"/>
            <a:ext cx="4119716" cy="6642463"/>
          </a:xfrm>
          <a:prstGeom prst="rect">
            <a:avLst/>
          </a:prstGeom>
        </p:spPr>
      </p:pic>
      <p:sp>
        <p:nvSpPr>
          <p:cNvPr id="17" name="Rectangle 16">
            <a:extLst>
              <a:ext uri="{FF2B5EF4-FFF2-40B4-BE49-F238E27FC236}">
                <a16:creationId xmlns:a16="http://schemas.microsoft.com/office/drawing/2014/main" id="{570281C2-9CF4-4C97-96B3-21D7C5C2A26C}"/>
              </a:ext>
            </a:extLst>
          </p:cNvPr>
          <p:cNvSpPr/>
          <p:nvPr/>
        </p:nvSpPr>
        <p:spPr>
          <a:xfrm>
            <a:off x="5024284" y="0"/>
            <a:ext cx="4119716" cy="6858000"/>
          </a:xfrm>
          <a:prstGeom prst="rect">
            <a:avLst/>
          </a:prstGeom>
          <a:solidFill>
            <a:srgbClr val="9A3C7E">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A56A2053-8782-1CBE-35BE-7C0E993C3B3F}"/>
              </a:ext>
            </a:extLst>
          </p:cNvPr>
          <p:cNvSpPr/>
          <p:nvPr/>
        </p:nvSpPr>
        <p:spPr>
          <a:xfrm>
            <a:off x="5024284" y="215537"/>
            <a:ext cx="4119716" cy="6642463"/>
          </a:xfrm>
          <a:prstGeom prst="rect">
            <a:avLst/>
          </a:prstGeom>
          <a:solidFill>
            <a:srgbClr val="00629D">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8686774"/>
      </p:ext>
    </p:extLst>
  </p:cSld>
  <p:clrMapOvr>
    <a:masterClrMapping/>
  </p:clrMapOvr>
  <mc:AlternateContent xmlns:mc="http://schemas.openxmlformats.org/markup-compatibility/2006" xmlns:p14="http://schemas.microsoft.com/office/powerpoint/2010/main">
    <mc:Choice Requires="p14">
      <p:transition p14:dur="250" advClick="0" advTm="5000">
        <p:fade/>
      </p:transition>
    </mc:Choice>
    <mc:Fallback xmlns="">
      <p:transition advClick="0"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1">
            <a:extLst>
              <a:ext uri="{FF2B5EF4-FFF2-40B4-BE49-F238E27FC236}">
                <a16:creationId xmlns:a16="http://schemas.microsoft.com/office/drawing/2014/main" id="{5E411B14-2069-4355-A263-6FB0DF0C94AD}"/>
              </a:ext>
            </a:extLst>
          </p:cNvPr>
          <p:cNvSpPr>
            <a:spLocks noGrp="1"/>
          </p:cNvSpPr>
          <p:nvPr>
            <p:ph type="title"/>
          </p:nvPr>
        </p:nvSpPr>
        <p:spPr>
          <a:xfrm>
            <a:off x="628650" y="1257300"/>
            <a:ext cx="4868141" cy="1325563"/>
          </a:xfrm>
        </p:spPr>
        <p:txBody>
          <a:bodyPr>
            <a:noAutofit/>
          </a:bodyPr>
          <a:lstStyle/>
          <a:p>
            <a:r>
              <a:rPr lang="en-US" sz="2400" b="1">
                <a:solidFill>
                  <a:srgbClr val="00629D"/>
                </a:solidFill>
                <a:latin typeface="Calibri Light" panose="020F0302020204030204" pitchFamily="34" charset="0"/>
                <a:cs typeface="Calibri Light" panose="020F0302020204030204" pitchFamily="34" charset="0"/>
              </a:rPr>
              <a:t>A </a:t>
            </a:r>
            <a:r>
              <a:rPr lang="en-US" sz="2400" b="1">
                <a:solidFill>
                  <a:srgbClr val="00629D"/>
                </a:solidFill>
                <a:latin typeface="Calibri" panose="020F0502020204030204" pitchFamily="34" charset="0"/>
                <a:cs typeface="Calibri" panose="020F0502020204030204" pitchFamily="34" charset="0"/>
              </a:rPr>
              <a:t>person-centered</a:t>
            </a:r>
            <a:r>
              <a:rPr lang="en-US" sz="2400" b="1">
                <a:solidFill>
                  <a:srgbClr val="00629D"/>
                </a:solidFill>
                <a:latin typeface="Calibri Light" panose="020F0302020204030204" pitchFamily="34" charset="0"/>
                <a:cs typeface="Calibri Light" panose="020F0302020204030204" pitchFamily="34" charset="0"/>
              </a:rPr>
              <a:t> support service that offers:</a:t>
            </a:r>
          </a:p>
        </p:txBody>
      </p:sp>
      <p:sp>
        <p:nvSpPr>
          <p:cNvPr id="5" name="Text Placeholder 4">
            <a:extLst>
              <a:ext uri="{FF2B5EF4-FFF2-40B4-BE49-F238E27FC236}">
                <a16:creationId xmlns:a16="http://schemas.microsoft.com/office/drawing/2014/main" id="{1EDDB04E-1215-AC48-900D-8CD7064ECCC7}"/>
              </a:ext>
            </a:extLst>
          </p:cNvPr>
          <p:cNvSpPr>
            <a:spLocks noGrp="1"/>
          </p:cNvSpPr>
          <p:nvPr>
            <p:ph idx="1"/>
          </p:nvPr>
        </p:nvSpPr>
        <p:spPr>
          <a:xfrm>
            <a:off x="628650" y="2397125"/>
            <a:ext cx="5231823" cy="3203575"/>
          </a:xfrm>
        </p:spPr>
        <p:txBody>
          <a:bodyPr>
            <a:noAutofit/>
          </a:bodyPr>
          <a:lstStyle/>
          <a:p>
            <a:pPr>
              <a:spcAft>
                <a:spcPts val="600"/>
              </a:spcAft>
              <a:buClr>
                <a:srgbClr val="85276B"/>
              </a:buClr>
            </a:pPr>
            <a:r>
              <a:rPr lang="en-US" sz="2100" b="1">
                <a:solidFill>
                  <a:schemeClr val="tx1">
                    <a:lumMod val="75000"/>
                    <a:lumOff val="25000"/>
                  </a:schemeClr>
                </a:solidFill>
                <a:latin typeface="Calibri" panose="020F0502020204030204" pitchFamily="34" charset="0"/>
                <a:cs typeface="Calibri" panose="020F0502020204030204" pitchFamily="34" charset="0"/>
              </a:rPr>
              <a:t>Individualized Solutions </a:t>
            </a:r>
            <a:r>
              <a:rPr lang="en-US" sz="2100">
                <a:latin typeface="Calibri" panose="020F0502020204030204" pitchFamily="34" charset="0"/>
                <a:cs typeface="Calibri" panose="020F0502020204030204" pitchFamily="34" charset="0"/>
              </a:rPr>
              <a:t>developed by the person and the care circle</a:t>
            </a:r>
          </a:p>
          <a:p>
            <a:pPr>
              <a:spcAft>
                <a:spcPts val="600"/>
              </a:spcAft>
              <a:buClr>
                <a:srgbClr val="85276B"/>
              </a:buClr>
            </a:pPr>
            <a:r>
              <a:rPr lang="en-US" sz="2100" b="1">
                <a:latin typeface="Calibri" panose="020F0502020204030204" pitchFamily="34" charset="0"/>
                <a:cs typeface="Calibri" panose="020F0502020204030204" pitchFamily="34" charset="0"/>
              </a:rPr>
              <a:t>A Learning Environment </a:t>
            </a:r>
            <a:r>
              <a:rPr lang="en-US" sz="2100">
                <a:latin typeface="Calibri" panose="020F0502020204030204" pitchFamily="34" charset="0"/>
                <a:cs typeface="Calibri" panose="020F0502020204030204" pitchFamily="34" charset="0"/>
              </a:rPr>
              <a:t>that’s supportive and safe</a:t>
            </a:r>
            <a:endParaRPr lang="en-US" sz="2100">
              <a:solidFill>
                <a:srgbClr val="85276B"/>
              </a:solidFill>
              <a:latin typeface="Calibri" panose="020F0502020204030204" pitchFamily="34" charset="0"/>
              <a:cs typeface="Calibri" panose="020F0502020204030204" pitchFamily="34" charset="0"/>
            </a:endParaRPr>
          </a:p>
          <a:p>
            <a:pPr>
              <a:spcAft>
                <a:spcPts val="600"/>
              </a:spcAft>
              <a:buClr>
                <a:srgbClr val="85276B"/>
              </a:buClr>
            </a:pPr>
            <a:r>
              <a:rPr lang="en-US" sz="2100" b="1">
                <a:latin typeface="Calibri" panose="020F0502020204030204" pitchFamily="34" charset="0"/>
                <a:cs typeface="Calibri" panose="020F0502020204030204" pitchFamily="34" charset="0"/>
              </a:rPr>
              <a:t>The Next Step to Independence </a:t>
            </a:r>
            <a:r>
              <a:rPr lang="en-US" sz="2100">
                <a:latin typeface="Calibri" panose="020F0502020204030204" pitchFamily="34" charset="0"/>
                <a:cs typeface="Calibri" panose="020F0502020204030204" pitchFamily="34" charset="0"/>
              </a:rPr>
              <a:t>to</a:t>
            </a:r>
            <a:r>
              <a:rPr lang="en-US" sz="2100" b="1">
                <a:latin typeface="Calibri" panose="020F0502020204030204" pitchFamily="34" charset="0"/>
                <a:cs typeface="Calibri" panose="020F0502020204030204" pitchFamily="34" charset="0"/>
              </a:rPr>
              <a:t> </a:t>
            </a:r>
            <a:r>
              <a:rPr lang="en-US" sz="2100">
                <a:latin typeface="Calibri" panose="020F0502020204030204" pitchFamily="34" charset="0"/>
                <a:cs typeface="Calibri" panose="020F0502020204030204" pitchFamily="34" charset="0"/>
              </a:rPr>
              <a:t>support the needs and desires of each individual</a:t>
            </a:r>
            <a:endParaRPr lang="en-US" sz="2100">
              <a:solidFill>
                <a:srgbClr val="006298"/>
              </a:solidFill>
              <a:latin typeface="Calibri" panose="020F0502020204030204" pitchFamily="34" charset="0"/>
              <a:cs typeface="Calibri" panose="020F0502020204030204" pitchFamily="34" charset="0"/>
            </a:endParaRPr>
          </a:p>
          <a:p>
            <a:pPr>
              <a:lnSpc>
                <a:spcPct val="110000"/>
              </a:lnSpc>
              <a:spcAft>
                <a:spcPts val="600"/>
              </a:spcAft>
              <a:buClr>
                <a:srgbClr val="85276B"/>
              </a:buClr>
            </a:pPr>
            <a:r>
              <a:rPr lang="en-US" sz="2100" b="1">
                <a:latin typeface="Calibri" panose="020F0502020204030204" pitchFamily="34" charset="0"/>
                <a:cs typeface="Calibri" panose="020F0502020204030204" pitchFamily="34" charset="0"/>
              </a:rPr>
              <a:t>Remote Support Staff </a:t>
            </a:r>
            <a:r>
              <a:rPr lang="en-US" sz="2100">
                <a:latin typeface="Calibri" panose="020F0502020204030204" pitchFamily="34" charset="0"/>
                <a:cs typeface="Calibri" panose="020F0502020204030204" pitchFamily="34" charset="0"/>
              </a:rPr>
              <a:t>always available -24/7; always supportive - never directive</a:t>
            </a:r>
            <a:endParaRPr lang="en-US" sz="2100" b="1">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86D22DE0-8055-0347-9FAB-B1CBC534FBAF}"/>
              </a:ext>
            </a:extLst>
          </p:cNvPr>
          <p:cNvSpPr txBox="1"/>
          <p:nvPr/>
        </p:nvSpPr>
        <p:spPr>
          <a:xfrm>
            <a:off x="421126" y="484712"/>
            <a:ext cx="5646870" cy="5693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dirty="0">
                <a:ln>
                  <a:noFill/>
                </a:ln>
                <a:solidFill>
                  <a:prstClr val="black">
                    <a:lumMod val="75000"/>
                    <a:lumOff val="25000"/>
                  </a:prstClr>
                </a:solidFill>
                <a:effectLst/>
                <a:uLnTx/>
                <a:uFillTx/>
                <a:latin typeface="Raleway ExtraBold" panose="020B0903030101060003" pitchFamily="34" charset="0"/>
                <a:ea typeface="+mn-ea"/>
                <a:cs typeface="Calibri" panose="020F0502020204030204" pitchFamily="34" charset="0"/>
              </a:rPr>
              <a:t>The Person Supported</a:t>
            </a:r>
          </a:p>
        </p:txBody>
      </p:sp>
      <p:pic>
        <p:nvPicPr>
          <p:cNvPr id="6" name="Picture 5" descr="Text&#10;&#10;Description automatically generated">
            <a:extLst>
              <a:ext uri="{FF2B5EF4-FFF2-40B4-BE49-F238E27FC236}">
                <a16:creationId xmlns:a16="http://schemas.microsoft.com/office/drawing/2014/main" id="{67EC709A-B234-4DD5-9EB7-4470E1C7213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88832" y="266347"/>
            <a:ext cx="2855168" cy="6470779"/>
          </a:xfrm>
          <a:prstGeom prst="rect">
            <a:avLst/>
          </a:prstGeom>
        </p:spPr>
      </p:pic>
    </p:spTree>
    <p:extLst>
      <p:ext uri="{BB962C8B-B14F-4D97-AF65-F5344CB8AC3E}">
        <p14:creationId xmlns:p14="http://schemas.microsoft.com/office/powerpoint/2010/main" val="2216144352"/>
      </p:ext>
    </p:extLst>
  </p:cSld>
  <p:clrMapOvr>
    <a:masterClrMapping/>
  </p:clrMapOvr>
  <mc:AlternateContent xmlns:mc="http://schemas.openxmlformats.org/markup-compatibility/2006" xmlns:p14="http://schemas.microsoft.com/office/powerpoint/2010/main">
    <mc:Choice Requires="p14">
      <p:transition p14:dur="250" advClick="0" advTm="5000">
        <p:fade/>
      </p:transition>
    </mc:Choice>
    <mc:Fallback xmlns="">
      <p:transition advClick="0" advTm="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966155-A374-4C83-8366-44600F00E777}"/>
              </a:ext>
            </a:extLst>
          </p:cNvPr>
          <p:cNvSpPr>
            <a:spLocks noGrp="1"/>
          </p:cNvSpPr>
          <p:nvPr>
            <p:ph idx="4294967295"/>
          </p:nvPr>
        </p:nvSpPr>
        <p:spPr>
          <a:xfrm>
            <a:off x="257485" y="1482614"/>
            <a:ext cx="8232775" cy="1235075"/>
          </a:xfrm>
        </p:spPr>
        <p:txBody>
          <a:bodyPr rtlCol="0">
            <a:normAutofit/>
          </a:bodyPr>
          <a:lstStyle/>
          <a:p>
            <a:pPr marL="0" indent="0" algn="ctr" fontAlgn="auto">
              <a:spcAft>
                <a:spcPts val="0"/>
              </a:spcAft>
              <a:buFont typeface="Wingdings 3" charset="2"/>
              <a:buNone/>
              <a:defRPr/>
            </a:pPr>
            <a:r>
              <a:rPr lang="en-US" sz="3200" dirty="0">
                <a:latin typeface="Raleway Black" pitchFamily="2" charset="0"/>
              </a:rPr>
              <a:t>Our Remote Supports is </a:t>
            </a:r>
            <a:r>
              <a:rPr lang="en-US" sz="3200" b="1" dirty="0">
                <a:solidFill>
                  <a:srgbClr val="00B0F0"/>
                </a:solidFill>
                <a:latin typeface="Raleway Black" pitchFamily="2" charset="0"/>
              </a:rPr>
              <a:t>a service</a:t>
            </a:r>
            <a:r>
              <a:rPr lang="en-US" sz="3200" b="1" dirty="0">
                <a:latin typeface="Raleway Black" pitchFamily="2" charset="0"/>
              </a:rPr>
              <a:t>, </a:t>
            </a:r>
            <a:br>
              <a:rPr lang="en-US" sz="3200" b="1" dirty="0">
                <a:latin typeface="Raleway Black" pitchFamily="2" charset="0"/>
              </a:rPr>
            </a:br>
            <a:r>
              <a:rPr lang="en-US" sz="3200" b="1" dirty="0">
                <a:latin typeface="Raleway Black" pitchFamily="2" charset="0"/>
              </a:rPr>
              <a:t>not a thing.</a:t>
            </a:r>
          </a:p>
        </p:txBody>
      </p:sp>
      <p:sp>
        <p:nvSpPr>
          <p:cNvPr id="6" name="Content Placeholder 2">
            <a:extLst>
              <a:ext uri="{FF2B5EF4-FFF2-40B4-BE49-F238E27FC236}">
                <a16:creationId xmlns:a16="http://schemas.microsoft.com/office/drawing/2014/main" id="{C4D2315E-6EA7-B7C2-2310-692042815ADA}"/>
              </a:ext>
            </a:extLst>
          </p:cNvPr>
          <p:cNvSpPr txBox="1">
            <a:spLocks/>
          </p:cNvSpPr>
          <p:nvPr/>
        </p:nvSpPr>
        <p:spPr bwMode="auto">
          <a:xfrm>
            <a:off x="455612" y="2717689"/>
            <a:ext cx="8232775" cy="264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defTabSz="457200" rtl="0" fontAlgn="base">
              <a:spcBef>
                <a:spcPts val="1000"/>
              </a:spcBef>
              <a:spcAft>
                <a:spcPct val="0"/>
              </a:spcAft>
              <a:buClr>
                <a:srgbClr val="0077AD"/>
              </a:buClr>
              <a:buSzPct val="80000"/>
              <a:buFont typeface="Wingdings 3" panose="05040102010807070707" pitchFamily="18" charset="2"/>
              <a:buChar char=""/>
              <a:defRPr kern="1200">
                <a:solidFill>
                  <a:srgbClr val="00629D"/>
                </a:solidFill>
                <a:latin typeface="Helvetica" pitchFamily="2" charset="0"/>
                <a:ea typeface="+mn-ea"/>
                <a:cs typeface="+mn-cs"/>
              </a:defRPr>
            </a:lvl1pPr>
            <a:lvl2pPr marL="742950" indent="-285750" algn="l" defTabSz="457200" rtl="0" fontAlgn="base">
              <a:spcBef>
                <a:spcPts val="1000"/>
              </a:spcBef>
              <a:spcAft>
                <a:spcPct val="0"/>
              </a:spcAft>
              <a:buClr>
                <a:srgbClr val="0077AD"/>
              </a:buClr>
              <a:buSzPct val="80000"/>
              <a:buFont typeface="Wingdings 3" panose="05040102010807070707" pitchFamily="18" charset="2"/>
              <a:buChar char=""/>
              <a:defRPr sz="1600" kern="1200">
                <a:solidFill>
                  <a:srgbClr val="00629D"/>
                </a:solidFill>
                <a:latin typeface="Helvetica" pitchFamily="2" charset="0"/>
                <a:ea typeface="+mn-ea"/>
                <a:cs typeface="+mn-cs"/>
              </a:defRPr>
            </a:lvl2pPr>
            <a:lvl3pPr marL="1143000" indent="-228600" algn="l" defTabSz="457200" rtl="0" fontAlgn="base">
              <a:spcBef>
                <a:spcPts val="1000"/>
              </a:spcBef>
              <a:spcAft>
                <a:spcPct val="0"/>
              </a:spcAft>
              <a:buClr>
                <a:srgbClr val="0077AD"/>
              </a:buClr>
              <a:buSzPct val="80000"/>
              <a:buFont typeface="Wingdings 3" panose="05040102010807070707" pitchFamily="18" charset="2"/>
              <a:buChar char=""/>
              <a:defRPr sz="1400" kern="1200">
                <a:solidFill>
                  <a:srgbClr val="00629D"/>
                </a:solidFill>
                <a:latin typeface="Helvetica" pitchFamily="2" charset="0"/>
                <a:ea typeface="+mn-ea"/>
                <a:cs typeface="+mn-cs"/>
              </a:defRPr>
            </a:lvl3pPr>
            <a:lvl4pPr marL="1600200" indent="-228600" algn="l" defTabSz="457200" rtl="0" fontAlgn="base">
              <a:spcBef>
                <a:spcPts val="1000"/>
              </a:spcBef>
              <a:spcAft>
                <a:spcPct val="0"/>
              </a:spcAft>
              <a:buClr>
                <a:srgbClr val="0077AD"/>
              </a:buClr>
              <a:buSzPct val="80000"/>
              <a:buFont typeface="Wingdings 3" panose="05040102010807070707" pitchFamily="18" charset="2"/>
              <a:buChar char=""/>
              <a:defRPr sz="1200" kern="1200">
                <a:solidFill>
                  <a:srgbClr val="00629D"/>
                </a:solidFill>
                <a:latin typeface="Helvetica" pitchFamily="2" charset="0"/>
                <a:ea typeface="+mn-ea"/>
                <a:cs typeface="+mn-cs"/>
              </a:defRPr>
            </a:lvl4pPr>
            <a:lvl5pPr marL="2057400" indent="-228600" algn="l" defTabSz="457200" rtl="0" fontAlgn="base">
              <a:spcBef>
                <a:spcPts val="1000"/>
              </a:spcBef>
              <a:spcAft>
                <a:spcPct val="0"/>
              </a:spcAft>
              <a:buClr>
                <a:srgbClr val="0077AD"/>
              </a:buClr>
              <a:buSzPct val="80000"/>
              <a:buFont typeface="Wingdings 3" panose="05040102010807070707" pitchFamily="18" charset="2"/>
              <a:buChar char=""/>
              <a:defRPr sz="1200" kern="1200">
                <a:solidFill>
                  <a:srgbClr val="00629D"/>
                </a:solidFill>
                <a:latin typeface="Helvetica" pitchFamily="2" charset="0"/>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ctr" defTabSz="457200" rtl="0" eaLnBrk="1" fontAlgn="auto" latinLnBrk="0" hangingPunct="1">
              <a:lnSpc>
                <a:spcPct val="100000"/>
              </a:lnSpc>
              <a:spcBef>
                <a:spcPts val="1000"/>
              </a:spcBef>
              <a:spcAft>
                <a:spcPts val="0"/>
              </a:spcAft>
              <a:buClr>
                <a:srgbClr val="0077AD"/>
              </a:buClr>
              <a:buSzPct val="80000"/>
              <a:buFont typeface="Wingdings 3" charset="2"/>
              <a:buNone/>
              <a:tabLst/>
              <a:defRPr/>
            </a:pPr>
            <a:endParaRPr kumimoji="0" lang="en-US" sz="3200" b="0" i="0" u="none" strike="noStrike" kern="1200" cap="none" spc="0" normalizeH="0" baseline="0" noProof="0" dirty="0">
              <a:ln>
                <a:noFill/>
              </a:ln>
              <a:solidFill>
                <a:srgbClr val="00629D"/>
              </a:solidFill>
              <a:effectLst/>
              <a:uLnTx/>
              <a:uFillTx/>
              <a:latin typeface="Helvetica" pitchFamily="2" charset="0"/>
              <a:ea typeface="+mn-ea"/>
              <a:cs typeface="+mn-cs"/>
            </a:endParaRPr>
          </a:p>
          <a:p>
            <a:pPr marL="0" marR="0" lvl="0" indent="0" algn="ctr" defTabSz="457200" rtl="0" eaLnBrk="1" fontAlgn="auto" latinLnBrk="0" hangingPunct="1">
              <a:lnSpc>
                <a:spcPct val="100000"/>
              </a:lnSpc>
              <a:spcBef>
                <a:spcPts val="1000"/>
              </a:spcBef>
              <a:spcAft>
                <a:spcPts val="0"/>
              </a:spcAft>
              <a:buClr>
                <a:srgbClr val="0077AD"/>
              </a:buClr>
              <a:buSzPct val="80000"/>
              <a:buFont typeface="Wingdings 3" charset="2"/>
              <a:buNone/>
              <a:tabLst/>
              <a:defRPr/>
            </a:pPr>
            <a:r>
              <a:rPr kumimoji="0" lang="en-US" sz="3200" b="0" i="0" u="none" strike="noStrike" kern="1200" cap="none" spc="0" normalizeH="0" baseline="0" noProof="0" dirty="0">
                <a:ln>
                  <a:noFill/>
                </a:ln>
                <a:solidFill>
                  <a:srgbClr val="00629D"/>
                </a:solidFill>
                <a:effectLst/>
                <a:uLnTx/>
                <a:uFillTx/>
                <a:latin typeface="Helvetica" pitchFamily="2" charset="0"/>
                <a:ea typeface="+mn-ea"/>
                <a:cs typeface="+mn-cs"/>
              </a:rPr>
              <a:t>It is not replacing humans with technology but is a trained workforce connecting and supporting people through technology.</a:t>
            </a:r>
          </a:p>
          <a:p>
            <a:pPr marL="457200" marR="0" lvl="1" indent="0" algn="l" defTabSz="457200" rtl="0" eaLnBrk="1" fontAlgn="auto" latinLnBrk="0" hangingPunct="1">
              <a:lnSpc>
                <a:spcPct val="100000"/>
              </a:lnSpc>
              <a:spcBef>
                <a:spcPts val="1000"/>
              </a:spcBef>
              <a:spcAft>
                <a:spcPts val="0"/>
              </a:spcAft>
              <a:buClr>
                <a:srgbClr val="0077AD"/>
              </a:buClr>
              <a:buSzPct val="80000"/>
              <a:buFont typeface="Wingdings 3" charset="2"/>
              <a:buNone/>
              <a:tabLst/>
              <a:defRPr/>
            </a:pPr>
            <a:endParaRPr kumimoji="0" lang="en-US" sz="2800" b="0" i="0" u="none" strike="noStrike" kern="1200" cap="none" spc="0" normalizeH="0" baseline="0" noProof="0" dirty="0">
              <a:ln>
                <a:noFill/>
              </a:ln>
              <a:solidFill>
                <a:srgbClr val="00629D"/>
              </a:solidFill>
              <a:effectLst/>
              <a:uLnTx/>
              <a:uFillTx/>
              <a:latin typeface="Helvetica" pitchFamily="2" charset="0"/>
              <a:ea typeface="+mn-ea"/>
              <a:cs typeface="+mn-cs"/>
            </a:endParaRPr>
          </a:p>
          <a:p>
            <a:pPr marL="742950" marR="0" lvl="1" indent="-285750" algn="l" defTabSz="457200" rtl="0" eaLnBrk="1" fontAlgn="auto" latinLnBrk="0" hangingPunct="1">
              <a:lnSpc>
                <a:spcPct val="100000"/>
              </a:lnSpc>
              <a:spcBef>
                <a:spcPts val="1000"/>
              </a:spcBef>
              <a:spcAft>
                <a:spcPts val="0"/>
              </a:spcAft>
              <a:buClr>
                <a:srgbClr val="0077AD"/>
              </a:buClr>
              <a:buSzPct val="80000"/>
              <a:buFont typeface="Wingdings 3" charset="2"/>
              <a:buChar char=""/>
              <a:tabLst/>
              <a:defRPr/>
            </a:pPr>
            <a:endParaRPr kumimoji="0" lang="en-US" sz="2800" b="0" i="0" u="none" strike="noStrike" kern="1200" cap="none" spc="0" normalizeH="0" baseline="0" noProof="0" dirty="0">
              <a:ln>
                <a:noFill/>
              </a:ln>
              <a:solidFill>
                <a:srgbClr val="00629D"/>
              </a:solidFill>
              <a:effectLst/>
              <a:uLnTx/>
              <a:uFillTx/>
              <a:latin typeface="Helvetica" pitchFamily="2" charset="0"/>
              <a:ea typeface="+mn-ea"/>
              <a:cs typeface="+mn-cs"/>
            </a:endParaRPr>
          </a:p>
        </p:txBody>
      </p:sp>
      <p:cxnSp>
        <p:nvCxnSpPr>
          <p:cNvPr id="7" name="Straight Connector 6">
            <a:extLst>
              <a:ext uri="{FF2B5EF4-FFF2-40B4-BE49-F238E27FC236}">
                <a16:creationId xmlns:a16="http://schemas.microsoft.com/office/drawing/2014/main" id="{A994E98D-D0FE-E9E0-8599-0944C73B23EE}"/>
              </a:ext>
            </a:extLst>
          </p:cNvPr>
          <p:cNvCxnSpPr/>
          <p:nvPr/>
        </p:nvCxnSpPr>
        <p:spPr>
          <a:xfrm>
            <a:off x="755784" y="2836368"/>
            <a:ext cx="7236178" cy="0"/>
          </a:xfrm>
          <a:prstGeom prst="line">
            <a:avLst/>
          </a:prstGeom>
        </p:spPr>
        <p:style>
          <a:lnRef idx="1">
            <a:schemeClr val="accent3"/>
          </a:lnRef>
          <a:fillRef idx="0">
            <a:schemeClr val="accent3"/>
          </a:fillRef>
          <a:effectRef idx="0">
            <a:schemeClr val="accent3"/>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F9CC37-28F4-94BC-0AD9-C485935E7F1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69260" y="138642"/>
            <a:ext cx="7686714" cy="6510176"/>
          </a:xfrm>
          <a:prstGeom prst="rect">
            <a:avLst/>
          </a:prstGeom>
        </p:spPr>
      </p:pic>
      <p:sp>
        <p:nvSpPr>
          <p:cNvPr id="18" name="Rectangle 17">
            <a:extLst>
              <a:ext uri="{FF2B5EF4-FFF2-40B4-BE49-F238E27FC236}">
                <a16:creationId xmlns:a16="http://schemas.microsoft.com/office/drawing/2014/main" id="{7730A26E-8D75-4F23-A6F5-812395B0F412}"/>
              </a:ext>
            </a:extLst>
          </p:cNvPr>
          <p:cNvSpPr/>
          <p:nvPr/>
        </p:nvSpPr>
        <p:spPr>
          <a:xfrm>
            <a:off x="-88036" y="366499"/>
            <a:ext cx="4660036" cy="584775"/>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ExtraBold" panose="020B0903030101060003" pitchFamily="34" charset="0"/>
                <a:ea typeface="+mn-ea"/>
                <a:cs typeface="Calibri" panose="020F0502020204030204" pitchFamily="34" charset="0"/>
              </a:rPr>
              <a:t>Our Support Solutions</a:t>
            </a:r>
            <a:endParaRPr kumimoji="0" lang="en-US" sz="3200" b="0" i="1" u="none" strike="noStrike" kern="1200" cap="none" spc="0" normalizeH="0" baseline="0" noProof="0" dirty="0">
              <a:ln>
                <a:noFill/>
              </a:ln>
              <a:solidFill>
                <a:prstClr val="black">
                  <a:lumMod val="75000"/>
                  <a:lumOff val="25000"/>
                </a:prstClr>
              </a:solidFill>
              <a:effectLst/>
              <a:uLnTx/>
              <a:uFillTx/>
              <a:latin typeface="Raleway ExtraBold" panose="020B0903030101060003" pitchFamily="34" charset="0"/>
              <a:ea typeface="+mn-ea"/>
              <a:cs typeface="Calibri" panose="020F0502020204030204" pitchFamily="34" charset="0"/>
            </a:endParaRPr>
          </a:p>
        </p:txBody>
      </p:sp>
    </p:spTree>
    <p:extLst>
      <p:ext uri="{BB962C8B-B14F-4D97-AF65-F5344CB8AC3E}">
        <p14:creationId xmlns:p14="http://schemas.microsoft.com/office/powerpoint/2010/main" val="3134520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with medium confidence">
            <a:extLst>
              <a:ext uri="{FF2B5EF4-FFF2-40B4-BE49-F238E27FC236}">
                <a16:creationId xmlns:a16="http://schemas.microsoft.com/office/drawing/2014/main" id="{320B017D-310A-413E-B32C-0A79C28485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746" y="1407537"/>
            <a:ext cx="8087992" cy="4567980"/>
          </a:xfrm>
          <a:prstGeom prst="rect">
            <a:avLst/>
          </a:prstGeom>
        </p:spPr>
      </p:pic>
      <p:sp useBgFill="1">
        <p:nvSpPr>
          <p:cNvPr id="5" name="TextBox 4">
            <a:extLst>
              <a:ext uri="{FF2B5EF4-FFF2-40B4-BE49-F238E27FC236}">
                <a16:creationId xmlns:a16="http://schemas.microsoft.com/office/drawing/2014/main" id="{F138A4A2-A256-294F-8D36-83373A92278C}"/>
              </a:ext>
            </a:extLst>
          </p:cNvPr>
          <p:cNvSpPr txBox="1"/>
          <p:nvPr/>
        </p:nvSpPr>
        <p:spPr>
          <a:xfrm>
            <a:off x="8637373" y="518984"/>
            <a:ext cx="184731" cy="307777"/>
          </a:xfrm>
          <a:prstGeom prst="rect">
            <a:avLst/>
          </a:prstGeom>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76704CB-F8BD-4015-95DF-6EA385E8AFBD}"/>
              </a:ext>
            </a:extLst>
          </p:cNvPr>
          <p:cNvSpPr/>
          <p:nvPr/>
        </p:nvSpPr>
        <p:spPr>
          <a:xfrm>
            <a:off x="43285" y="330319"/>
            <a:ext cx="2036841" cy="107721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Raleway ExtraBold" panose="020B0903030101060003" pitchFamily="34" charset="0"/>
                <a:ea typeface="+mn-ea"/>
                <a:cs typeface="Calibri" panose="020F0502020204030204" pitchFamily="34" charset="0"/>
              </a:rPr>
              <a:t>How it Works</a:t>
            </a:r>
            <a:endParaRPr kumimoji="0" lang="en-US" sz="3200" b="0" i="1" u="none" strike="noStrike" kern="1200" cap="none" spc="0" normalizeH="0" baseline="0" noProof="0">
              <a:ln>
                <a:noFill/>
              </a:ln>
              <a:solidFill>
                <a:prstClr val="white"/>
              </a:solidFill>
              <a:effectLst/>
              <a:uLnTx/>
              <a:uFillTx/>
              <a:latin typeface="Raleway ExtraBold" panose="020B0903030101060003" pitchFamily="34" charset="0"/>
              <a:ea typeface="+mn-ea"/>
              <a:cs typeface="Calibri" panose="020F0502020204030204" pitchFamily="34" charset="0"/>
            </a:endParaRPr>
          </a:p>
        </p:txBody>
      </p:sp>
      <p:sp>
        <p:nvSpPr>
          <p:cNvPr id="6" name="Title 1">
            <a:extLst>
              <a:ext uri="{FF2B5EF4-FFF2-40B4-BE49-F238E27FC236}">
                <a16:creationId xmlns:a16="http://schemas.microsoft.com/office/drawing/2014/main" id="{FAB1A338-5F24-43EA-6075-1103463943D7}"/>
              </a:ext>
            </a:extLst>
          </p:cNvPr>
          <p:cNvSpPr txBox="1">
            <a:spLocks/>
          </p:cNvSpPr>
          <p:nvPr/>
        </p:nvSpPr>
        <p:spPr>
          <a:xfrm>
            <a:off x="321896" y="391509"/>
            <a:ext cx="7899400" cy="13208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lumMod val="75000"/>
                    <a:lumOff val="25000"/>
                  </a:prstClr>
                </a:solidFill>
                <a:effectLst/>
                <a:uLnTx/>
                <a:uFillTx/>
                <a:latin typeface="Raleway ExtraBold" pitchFamily="2" charset="0"/>
                <a:ea typeface="+mj-ea"/>
                <a:cs typeface="+mj-cs"/>
              </a:rPr>
              <a:t>How Remote Supports Work</a:t>
            </a:r>
          </a:p>
        </p:txBody>
      </p:sp>
    </p:spTree>
    <p:extLst>
      <p:ext uri="{BB962C8B-B14F-4D97-AF65-F5344CB8AC3E}">
        <p14:creationId xmlns:p14="http://schemas.microsoft.com/office/powerpoint/2010/main" val="3326895741"/>
      </p:ext>
    </p:extLst>
  </p:cSld>
  <p:clrMapOvr>
    <a:masterClrMapping/>
  </p:clrMapOvr>
  <mc:AlternateContent xmlns:mc="http://schemas.openxmlformats.org/markup-compatibility/2006" xmlns:p14="http://schemas.microsoft.com/office/powerpoint/2010/main">
    <mc:Choice Requires="p14">
      <p:transition p14:dur="250" advClick="0" advTm="5000">
        <p:fade/>
      </p:transition>
    </mc:Choice>
    <mc:Fallback xmlns="">
      <p:transition advClick="0" advTm="5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8E79B34F-972A-4D0F-A0A7-6CEF365A2AB2}"/>
              </a:ext>
            </a:extLst>
          </p:cNvPr>
          <p:cNvSpPr/>
          <p:nvPr/>
        </p:nvSpPr>
        <p:spPr>
          <a:xfrm>
            <a:off x="0" y="4889458"/>
            <a:ext cx="9144000" cy="1096672"/>
          </a:xfrm>
          <a:prstGeom prst="rect">
            <a:avLst/>
          </a:prstGeom>
          <a:solidFill>
            <a:srgbClr val="0062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TextBox 22">
            <a:extLst>
              <a:ext uri="{FF2B5EF4-FFF2-40B4-BE49-F238E27FC236}">
                <a16:creationId xmlns:a16="http://schemas.microsoft.com/office/drawing/2014/main" id="{C16A0DF4-C18E-4807-9BF3-A8FBB5CBF63E}"/>
              </a:ext>
            </a:extLst>
          </p:cNvPr>
          <p:cNvSpPr txBox="1"/>
          <p:nvPr/>
        </p:nvSpPr>
        <p:spPr>
          <a:xfrm>
            <a:off x="1133817" y="6260314"/>
            <a:ext cx="5546327"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normalizeH="0" baseline="0" noProof="0">
                <a:ln>
                  <a:noFill/>
                </a:ln>
                <a:solidFill>
                  <a:srgbClr val="00629D"/>
                </a:solidFill>
                <a:effectLst/>
                <a:uLnTx/>
                <a:uFillTx/>
                <a:latin typeface="Calibri" panose="020F0502020204030204" pitchFamily="34" charset="0"/>
                <a:ea typeface="+mn-ea"/>
                <a:cs typeface="Calibri" panose="020F0502020204030204" pitchFamily="34" charset="0"/>
              </a:rPr>
              <a:t>CONNECTED INDEPENDENCE WITHOUT ISOLATION</a:t>
            </a:r>
          </a:p>
        </p:txBody>
      </p:sp>
      <p:sp>
        <p:nvSpPr>
          <p:cNvPr id="45" name="TextBox 44">
            <a:extLst>
              <a:ext uri="{FF2B5EF4-FFF2-40B4-BE49-F238E27FC236}">
                <a16:creationId xmlns:a16="http://schemas.microsoft.com/office/drawing/2014/main" id="{A77D3933-21C5-4777-8848-54B96C64C9F0}"/>
              </a:ext>
            </a:extLst>
          </p:cNvPr>
          <p:cNvSpPr txBox="1"/>
          <p:nvPr/>
        </p:nvSpPr>
        <p:spPr>
          <a:xfrm>
            <a:off x="167055" y="302478"/>
            <a:ext cx="4706282" cy="56938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a:ln>
                  <a:noFill/>
                </a:ln>
                <a:solidFill>
                  <a:schemeClr val="tx1">
                    <a:lumMod val="75000"/>
                    <a:lumOff val="25000"/>
                  </a:schemeClr>
                </a:solidFill>
                <a:effectLst/>
                <a:uLnTx/>
                <a:uFillTx/>
                <a:latin typeface="Raleway ExtraBold" panose="020B0903030101060003" pitchFamily="34" charset="0"/>
                <a:cs typeface="Calibri" panose="020F0502020204030204" pitchFamily="34" charset="0"/>
              </a:rPr>
              <a:t>Remote Support Staff</a:t>
            </a:r>
            <a:endParaRPr kumimoji="0" lang="en-US" sz="3100" b="1" i="0" u="none" strike="noStrike" kern="1200" cap="none" spc="0" normalizeH="0" baseline="0" noProof="0">
              <a:ln>
                <a:noFill/>
              </a:ln>
              <a:solidFill>
                <a:schemeClr val="tx1">
                  <a:lumMod val="75000"/>
                  <a:lumOff val="25000"/>
                </a:schemeClr>
              </a:solidFill>
              <a:effectLst/>
              <a:uLnTx/>
              <a:uFillTx/>
              <a:latin typeface="Raleway ExtraBold" panose="020B0903030101060003" pitchFamily="34" charset="0"/>
              <a:cs typeface="Calibri Light" panose="020F0302020204030204" pitchFamily="34" charset="0"/>
            </a:endParaRPr>
          </a:p>
        </p:txBody>
      </p:sp>
      <p:grpSp>
        <p:nvGrpSpPr>
          <p:cNvPr id="3" name="Group 2">
            <a:extLst>
              <a:ext uri="{FF2B5EF4-FFF2-40B4-BE49-F238E27FC236}">
                <a16:creationId xmlns:a16="http://schemas.microsoft.com/office/drawing/2014/main" id="{4C5612CD-DDC1-4F6B-91DF-B6608F53C8F6}"/>
              </a:ext>
            </a:extLst>
          </p:cNvPr>
          <p:cNvGrpSpPr/>
          <p:nvPr/>
        </p:nvGrpSpPr>
        <p:grpSpPr>
          <a:xfrm>
            <a:off x="3478076" y="244333"/>
            <a:ext cx="5394960" cy="3854192"/>
            <a:chOff x="2924127" y="311543"/>
            <a:chExt cx="5802584" cy="4184525"/>
          </a:xfrm>
        </p:grpSpPr>
        <p:sp>
          <p:nvSpPr>
            <p:cNvPr id="58" name="Oval 57">
              <a:extLst>
                <a:ext uri="{FF2B5EF4-FFF2-40B4-BE49-F238E27FC236}">
                  <a16:creationId xmlns:a16="http://schemas.microsoft.com/office/drawing/2014/main" id="{6345F6B6-19BD-48E1-A946-DBE45DCBF234}"/>
                </a:ext>
              </a:extLst>
            </p:cNvPr>
            <p:cNvSpPr/>
            <p:nvPr/>
          </p:nvSpPr>
          <p:spPr>
            <a:xfrm>
              <a:off x="2924127" y="311543"/>
              <a:ext cx="3881473" cy="3908952"/>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19050">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pic>
          <p:nvPicPr>
            <p:cNvPr id="59" name="Picture 58" descr="Graphical user interface, application, website&#10;&#10;Description automatically generated">
              <a:extLst>
                <a:ext uri="{FF2B5EF4-FFF2-40B4-BE49-F238E27FC236}">
                  <a16:creationId xmlns:a16="http://schemas.microsoft.com/office/drawing/2014/main" id="{34A31926-172D-4054-9D0E-933EB45815B6}"/>
                </a:ext>
              </a:extLst>
            </p:cNvPr>
            <p:cNvPicPr>
              <a:picLocks noChangeAspect="1"/>
            </p:cNvPicPr>
            <p:nvPr/>
          </p:nvPicPr>
          <p:blipFill rotWithShape="1">
            <a:blip r:embed="rId4">
              <a:extLst>
                <a:ext uri="{28A0092B-C50C-407E-A947-70E740481C1C}">
                  <a14:useLocalDpi xmlns:a14="http://schemas.microsoft.com/office/drawing/2010/main" val="0"/>
                </a:ext>
              </a:extLst>
            </a:blip>
            <a:srcRect l="35422" t="24521" r="35541" b="26074"/>
            <a:stretch/>
          </p:blipFill>
          <p:spPr>
            <a:xfrm>
              <a:off x="5710587" y="2003098"/>
              <a:ext cx="1831511" cy="2492970"/>
            </a:xfrm>
            <a:prstGeom prst="ellipse">
              <a:avLst/>
            </a:prstGeom>
            <a:ln>
              <a:noFill/>
            </a:ln>
            <a:effectLst>
              <a:softEdge rad="112500"/>
            </a:effectLst>
          </p:spPr>
        </p:pic>
        <p:sp>
          <p:nvSpPr>
            <p:cNvPr id="60" name="TextBox 59">
              <a:extLst>
                <a:ext uri="{FF2B5EF4-FFF2-40B4-BE49-F238E27FC236}">
                  <a16:creationId xmlns:a16="http://schemas.microsoft.com/office/drawing/2014/main" id="{0B6A4B9B-1DCD-4BF2-91EF-A3A494983DE9}"/>
                </a:ext>
              </a:extLst>
            </p:cNvPr>
            <p:cNvSpPr txBox="1"/>
            <p:nvPr/>
          </p:nvSpPr>
          <p:spPr>
            <a:xfrm>
              <a:off x="5445022" y="847174"/>
              <a:ext cx="3281689"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629D"/>
                  </a:solidFill>
                  <a:effectLst/>
                  <a:uLnTx/>
                  <a:uFillTx/>
                  <a:latin typeface="Calibri Light" panose="020F0302020204030204" pitchFamily="34" charset="0"/>
                  <a:ea typeface="+mn-ea"/>
                  <a:cs typeface="Calibri Light" panose="020F0302020204030204" pitchFamily="34" charset="0"/>
                </a:rPr>
                <a:t>Human-to-Human</a:t>
              </a:r>
              <a:r>
                <a:rPr kumimoji="0" lang="en-US" sz="3600" b="1" i="0" u="none" strike="noStrike" kern="1200" cap="none" spc="0" normalizeH="0" baseline="0" noProof="0">
                  <a:ln>
                    <a:noFill/>
                  </a:ln>
                  <a:solidFill>
                    <a:srgbClr val="00629D"/>
                  </a:solidFill>
                  <a:effectLst/>
                  <a:uLnTx/>
                  <a:uFillTx/>
                  <a:latin typeface="Calibri Light" panose="020F0302020204030204" pitchFamily="34" charset="0"/>
                  <a:ea typeface="+mn-ea"/>
                  <a:cs typeface="Calibri Light" panose="020F0302020204030204" pitchFamily="34" charset="0"/>
                </a:rPr>
                <a:t> </a:t>
              </a:r>
              <a:r>
                <a:rPr kumimoji="0" lang="en-US" sz="2800" b="1" i="0" u="none" strike="noStrike" kern="1200" cap="none" spc="0" normalizeH="0" baseline="0" noProof="0">
                  <a:ln>
                    <a:noFill/>
                  </a:ln>
                  <a:solidFill>
                    <a:srgbClr val="00629D"/>
                  </a:solidFill>
                  <a:effectLst/>
                  <a:uLnTx/>
                  <a:uFillTx/>
                  <a:latin typeface="Montserrat ExtraBold" panose="00000900000000000000" pitchFamily="50" charset="0"/>
                  <a:ea typeface="+mn-ea"/>
                  <a:cs typeface="Calibri" panose="020F0502020204030204" pitchFamily="34" charset="0"/>
                </a:rPr>
                <a:t>CONNECTION</a:t>
              </a:r>
              <a:endParaRPr kumimoji="0" lang="en-US" sz="3200" b="1" i="0" u="none" strike="noStrike" kern="1200" cap="none" spc="0" normalizeH="0" baseline="0" noProof="0">
                <a:ln>
                  <a:noFill/>
                </a:ln>
                <a:solidFill>
                  <a:srgbClr val="00629D"/>
                </a:solidFill>
                <a:effectLst/>
                <a:uLnTx/>
                <a:uFillTx/>
                <a:latin typeface="Montserrat ExtraBold" panose="00000900000000000000" pitchFamily="50" charset="0"/>
                <a:ea typeface="+mn-ea"/>
                <a:cs typeface="Calibri" panose="020F0502020204030204" pitchFamily="34" charset="0"/>
              </a:endParaRPr>
            </a:p>
          </p:txBody>
        </p:sp>
      </p:grpSp>
      <p:sp>
        <p:nvSpPr>
          <p:cNvPr id="35" name="TextBox 34">
            <a:extLst>
              <a:ext uri="{FF2B5EF4-FFF2-40B4-BE49-F238E27FC236}">
                <a16:creationId xmlns:a16="http://schemas.microsoft.com/office/drawing/2014/main" id="{46FB4C58-939F-4091-AF93-DDE1529A2B99}"/>
              </a:ext>
            </a:extLst>
          </p:cNvPr>
          <p:cNvSpPr txBox="1"/>
          <p:nvPr/>
        </p:nvSpPr>
        <p:spPr>
          <a:xfrm>
            <a:off x="6339564" y="5559680"/>
            <a:ext cx="2804435" cy="369332"/>
          </a:xfrm>
          <a:prstGeom prst="rect">
            <a:avLst/>
          </a:prstGeom>
          <a:noFill/>
        </p:spPr>
        <p:txBody>
          <a:bodyPr wrap="square" rtlCol="0">
            <a:spAutoFit/>
          </a:bodyPr>
          <a:lstStyle/>
          <a:p>
            <a:pPr algn="ctr"/>
            <a:r>
              <a:rPr lang="en-US" b="1">
                <a:solidFill>
                  <a:schemeClr val="bg1"/>
                </a:solidFill>
                <a:latin typeface="Calibri Light" panose="020F0302020204030204" pitchFamily="34" charset="0"/>
                <a:cs typeface="Calibri Light" panose="020F0302020204030204" pitchFamily="34" charset="0"/>
              </a:rPr>
              <a:t>HIPAA compliant workspace</a:t>
            </a:r>
          </a:p>
        </p:txBody>
      </p:sp>
      <p:sp>
        <p:nvSpPr>
          <p:cNvPr id="36" name="TextBox 35">
            <a:extLst>
              <a:ext uri="{FF2B5EF4-FFF2-40B4-BE49-F238E27FC236}">
                <a16:creationId xmlns:a16="http://schemas.microsoft.com/office/drawing/2014/main" id="{1154F79B-E09E-4D40-A881-6417A7576419}"/>
              </a:ext>
            </a:extLst>
          </p:cNvPr>
          <p:cNvSpPr txBox="1"/>
          <p:nvPr/>
        </p:nvSpPr>
        <p:spPr>
          <a:xfrm>
            <a:off x="3514182" y="5559681"/>
            <a:ext cx="2451171" cy="369332"/>
          </a:xfrm>
          <a:prstGeom prst="rect">
            <a:avLst/>
          </a:prstGeom>
          <a:noFill/>
        </p:spPr>
        <p:txBody>
          <a:bodyPr wrap="square" rtlCol="0">
            <a:spAutoFit/>
          </a:bodyPr>
          <a:lstStyle/>
          <a:p>
            <a:pPr algn="ctr"/>
            <a:r>
              <a:rPr lang="en-US" b="1">
                <a:solidFill>
                  <a:schemeClr val="bg1"/>
                </a:solidFill>
                <a:latin typeface="Calibri Light" panose="020F0302020204030204" pitchFamily="34" charset="0"/>
                <a:cs typeface="Calibri Light" panose="020F0302020204030204" pitchFamily="34" charset="0"/>
              </a:rPr>
              <a:t>State required training</a:t>
            </a:r>
          </a:p>
        </p:txBody>
      </p:sp>
      <p:sp>
        <p:nvSpPr>
          <p:cNvPr id="37" name="TextBox 36">
            <a:extLst>
              <a:ext uri="{FF2B5EF4-FFF2-40B4-BE49-F238E27FC236}">
                <a16:creationId xmlns:a16="http://schemas.microsoft.com/office/drawing/2014/main" id="{B0A6EF8F-5F18-41EE-A553-9CBCB983FF05}"/>
              </a:ext>
            </a:extLst>
          </p:cNvPr>
          <p:cNvSpPr txBox="1"/>
          <p:nvPr/>
        </p:nvSpPr>
        <p:spPr>
          <a:xfrm>
            <a:off x="243592" y="5570057"/>
            <a:ext cx="3038159" cy="369332"/>
          </a:xfrm>
          <a:prstGeom prst="rect">
            <a:avLst/>
          </a:prstGeom>
          <a:noFill/>
        </p:spPr>
        <p:txBody>
          <a:bodyPr wrap="square" rtlCol="0">
            <a:spAutoFit/>
          </a:bodyPr>
          <a:lstStyle/>
          <a:p>
            <a:pPr algn="ctr"/>
            <a:r>
              <a:rPr lang="en-US" b="1">
                <a:solidFill>
                  <a:schemeClr val="bg1"/>
                </a:solidFill>
                <a:latin typeface="Calibri Light" panose="020F0302020204030204" pitchFamily="34" charset="0"/>
                <a:cs typeface="Calibri Light" panose="020F0302020204030204" pitchFamily="34" charset="0"/>
              </a:rPr>
              <a:t>Develops decision-making skills</a:t>
            </a:r>
          </a:p>
        </p:txBody>
      </p:sp>
      <p:sp>
        <p:nvSpPr>
          <p:cNvPr id="39" name="TextBox 38">
            <a:extLst>
              <a:ext uri="{FF2B5EF4-FFF2-40B4-BE49-F238E27FC236}">
                <a16:creationId xmlns:a16="http://schemas.microsoft.com/office/drawing/2014/main" id="{06CC59BF-FE48-46D1-92EB-7F19FBB6DE52}"/>
              </a:ext>
            </a:extLst>
          </p:cNvPr>
          <p:cNvSpPr txBox="1"/>
          <p:nvPr/>
        </p:nvSpPr>
        <p:spPr>
          <a:xfrm>
            <a:off x="750982" y="4992073"/>
            <a:ext cx="2162762" cy="369332"/>
          </a:xfrm>
          <a:prstGeom prst="rect">
            <a:avLst/>
          </a:prstGeom>
          <a:noFill/>
        </p:spPr>
        <p:txBody>
          <a:bodyPr wrap="square" rtlCol="0">
            <a:spAutoFit/>
          </a:bodyPr>
          <a:lstStyle/>
          <a:p>
            <a:pPr algn="ctr"/>
            <a:r>
              <a:rPr lang="en-US" b="1">
                <a:solidFill>
                  <a:schemeClr val="bg1"/>
                </a:solidFill>
                <a:latin typeface="Calibri Light" panose="020F0302020204030204" pitchFamily="34" charset="0"/>
                <a:cs typeface="Calibri Light" panose="020F0302020204030204" pitchFamily="34" charset="0"/>
              </a:rPr>
              <a:t>Non-directive</a:t>
            </a:r>
          </a:p>
        </p:txBody>
      </p:sp>
      <p:sp>
        <p:nvSpPr>
          <p:cNvPr id="40" name="TextBox 39">
            <a:extLst>
              <a:ext uri="{FF2B5EF4-FFF2-40B4-BE49-F238E27FC236}">
                <a16:creationId xmlns:a16="http://schemas.microsoft.com/office/drawing/2014/main" id="{A0095B71-30CE-470B-8CAC-58265E045A82}"/>
              </a:ext>
            </a:extLst>
          </p:cNvPr>
          <p:cNvSpPr txBox="1"/>
          <p:nvPr/>
        </p:nvSpPr>
        <p:spPr>
          <a:xfrm>
            <a:off x="3514182" y="4984599"/>
            <a:ext cx="2304842" cy="369332"/>
          </a:xfrm>
          <a:prstGeom prst="rect">
            <a:avLst/>
          </a:prstGeom>
          <a:noFill/>
        </p:spPr>
        <p:txBody>
          <a:bodyPr wrap="square" rtlCol="0">
            <a:spAutoFit/>
          </a:bodyPr>
          <a:lstStyle/>
          <a:p>
            <a:pPr algn="ctr"/>
            <a:r>
              <a:rPr lang="en-US" b="1">
                <a:solidFill>
                  <a:schemeClr val="bg1"/>
                </a:solidFill>
                <a:latin typeface="Calibri Light" panose="020F0302020204030204" pitchFamily="34" charset="0"/>
                <a:cs typeface="Calibri Light" panose="020F0302020204030204" pitchFamily="34" charset="0"/>
              </a:rPr>
              <a:t>Authentic relationships</a:t>
            </a:r>
          </a:p>
        </p:txBody>
      </p:sp>
      <p:sp>
        <p:nvSpPr>
          <p:cNvPr id="41" name="TextBox 40">
            <a:extLst>
              <a:ext uri="{FF2B5EF4-FFF2-40B4-BE49-F238E27FC236}">
                <a16:creationId xmlns:a16="http://schemas.microsoft.com/office/drawing/2014/main" id="{33CD1795-22DD-4767-B295-2F4F77950DBE}"/>
              </a:ext>
            </a:extLst>
          </p:cNvPr>
          <p:cNvSpPr txBox="1"/>
          <p:nvPr/>
        </p:nvSpPr>
        <p:spPr>
          <a:xfrm>
            <a:off x="6233082" y="4981162"/>
            <a:ext cx="2667323" cy="369332"/>
          </a:xfrm>
          <a:prstGeom prst="rect">
            <a:avLst/>
          </a:prstGeom>
          <a:noFill/>
        </p:spPr>
        <p:txBody>
          <a:bodyPr wrap="square" rtlCol="0">
            <a:spAutoFit/>
          </a:bodyPr>
          <a:lstStyle/>
          <a:p>
            <a:pPr algn="ctr"/>
            <a:r>
              <a:rPr lang="en-US" b="1">
                <a:solidFill>
                  <a:schemeClr val="bg1"/>
                </a:solidFill>
                <a:latin typeface="Calibri Light" panose="020F0302020204030204" pitchFamily="34" charset="0"/>
                <a:cs typeface="Calibri Light" panose="020F0302020204030204" pitchFamily="34" charset="0"/>
              </a:rPr>
              <a:t>Continuity &amp; stability</a:t>
            </a:r>
          </a:p>
        </p:txBody>
      </p:sp>
      <p:grpSp>
        <p:nvGrpSpPr>
          <p:cNvPr id="9" name="Group 8">
            <a:extLst>
              <a:ext uri="{FF2B5EF4-FFF2-40B4-BE49-F238E27FC236}">
                <a16:creationId xmlns:a16="http://schemas.microsoft.com/office/drawing/2014/main" id="{45FC707E-4820-4F71-9A55-5818673AEE45}"/>
              </a:ext>
            </a:extLst>
          </p:cNvPr>
          <p:cNvGrpSpPr/>
          <p:nvPr/>
        </p:nvGrpSpPr>
        <p:grpSpPr>
          <a:xfrm>
            <a:off x="1034646" y="1968646"/>
            <a:ext cx="2062827" cy="2062827"/>
            <a:chOff x="1210431" y="2047496"/>
            <a:chExt cx="2062827" cy="2062827"/>
          </a:xfrm>
        </p:grpSpPr>
        <p:sp>
          <p:nvSpPr>
            <p:cNvPr id="2" name="Oval 1">
              <a:extLst>
                <a:ext uri="{FF2B5EF4-FFF2-40B4-BE49-F238E27FC236}">
                  <a16:creationId xmlns:a16="http://schemas.microsoft.com/office/drawing/2014/main" id="{C5DF6674-10DE-4BED-9B30-45D272DA0093}"/>
                </a:ext>
              </a:extLst>
            </p:cNvPr>
            <p:cNvSpPr/>
            <p:nvPr/>
          </p:nvSpPr>
          <p:spPr>
            <a:xfrm>
              <a:off x="1210431" y="2047496"/>
              <a:ext cx="2062827" cy="2062827"/>
            </a:xfrm>
            <a:prstGeom prst="ellipse">
              <a:avLst/>
            </a:prstGeom>
            <a:solidFill>
              <a:srgbClr val="00629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8" name="Group 7">
              <a:extLst>
                <a:ext uri="{FF2B5EF4-FFF2-40B4-BE49-F238E27FC236}">
                  <a16:creationId xmlns:a16="http://schemas.microsoft.com/office/drawing/2014/main" id="{6DD6D4CE-294F-4B9E-B073-B1D85BD262BE}"/>
                </a:ext>
              </a:extLst>
            </p:cNvPr>
            <p:cNvGrpSpPr/>
            <p:nvPr/>
          </p:nvGrpSpPr>
          <p:grpSpPr>
            <a:xfrm>
              <a:off x="1514261" y="2323066"/>
              <a:ext cx="1443371" cy="1618140"/>
              <a:chOff x="1514261" y="2323066"/>
              <a:chExt cx="1443371" cy="1618140"/>
            </a:xfrm>
          </p:grpSpPr>
          <p:sp>
            <p:nvSpPr>
              <p:cNvPr id="4" name="TextBox 3">
                <a:extLst>
                  <a:ext uri="{FF2B5EF4-FFF2-40B4-BE49-F238E27FC236}">
                    <a16:creationId xmlns:a16="http://schemas.microsoft.com/office/drawing/2014/main" id="{B81ABE14-0B51-4533-92F0-CF9C93EF2588}"/>
                  </a:ext>
                </a:extLst>
              </p:cNvPr>
              <p:cNvSpPr txBox="1"/>
              <p:nvPr/>
            </p:nvSpPr>
            <p:spPr>
              <a:xfrm>
                <a:off x="1514261" y="2323066"/>
                <a:ext cx="1443371" cy="338554"/>
              </a:xfrm>
              <a:prstGeom prst="rect">
                <a:avLst/>
              </a:prstGeom>
              <a:noFill/>
            </p:spPr>
            <p:txBody>
              <a:bodyPr wrap="square" rtlCol="0">
                <a:spAutoFit/>
              </a:bodyPr>
              <a:lstStyle/>
              <a:p>
                <a:pPr algn="ctr"/>
                <a:r>
                  <a:rPr lang="en-US" sz="1600">
                    <a:solidFill>
                      <a:schemeClr val="bg1">
                        <a:lumMod val="95000"/>
                      </a:schemeClr>
                    </a:solidFill>
                    <a:latin typeface="Calibri Light" panose="020F0302020204030204" pitchFamily="34" charset="0"/>
                    <a:cs typeface="Calibri Light" panose="020F0302020204030204" pitchFamily="34" charset="0"/>
                  </a:rPr>
                  <a:t>TRAINED IN</a:t>
                </a:r>
              </a:p>
            </p:txBody>
          </p:sp>
          <p:sp>
            <p:nvSpPr>
              <p:cNvPr id="19" name="TextBox 18">
                <a:extLst>
                  <a:ext uri="{FF2B5EF4-FFF2-40B4-BE49-F238E27FC236}">
                    <a16:creationId xmlns:a16="http://schemas.microsoft.com/office/drawing/2014/main" id="{1FE02927-6740-49A8-A5C3-452568750302}"/>
                  </a:ext>
                </a:extLst>
              </p:cNvPr>
              <p:cNvSpPr txBox="1"/>
              <p:nvPr/>
            </p:nvSpPr>
            <p:spPr>
              <a:xfrm>
                <a:off x="1514261" y="3337206"/>
                <a:ext cx="1443371" cy="604000"/>
              </a:xfrm>
              <a:prstGeom prst="rect">
                <a:avLst/>
              </a:prstGeom>
              <a:noFill/>
            </p:spPr>
            <p:txBody>
              <a:bodyPr wrap="square" rtlCol="0">
                <a:spAutoFit/>
              </a:bodyPr>
              <a:lstStyle/>
              <a:p>
                <a:pPr algn="ctr"/>
                <a:r>
                  <a:rPr lang="en-US" sz="1600">
                    <a:solidFill>
                      <a:schemeClr val="bg1">
                        <a:lumMod val="95000"/>
                      </a:schemeClr>
                    </a:solidFill>
                    <a:latin typeface="Calibri Light" panose="020F0302020204030204" pitchFamily="34" charset="0"/>
                    <a:cs typeface="Calibri Light" panose="020F0302020204030204" pitchFamily="34" charset="0"/>
                  </a:rPr>
                  <a:t>BEHAVIORAL TECHNIQUES</a:t>
                </a:r>
              </a:p>
            </p:txBody>
          </p:sp>
          <p:sp>
            <p:nvSpPr>
              <p:cNvPr id="20" name="TextBox 19">
                <a:extLst>
                  <a:ext uri="{FF2B5EF4-FFF2-40B4-BE49-F238E27FC236}">
                    <a16:creationId xmlns:a16="http://schemas.microsoft.com/office/drawing/2014/main" id="{A5903829-449A-4A04-A0D4-CF2284176BD3}"/>
                  </a:ext>
                </a:extLst>
              </p:cNvPr>
              <p:cNvSpPr txBox="1"/>
              <p:nvPr/>
            </p:nvSpPr>
            <p:spPr>
              <a:xfrm>
                <a:off x="1514261" y="2537748"/>
                <a:ext cx="1443371" cy="923330"/>
              </a:xfrm>
              <a:prstGeom prst="rect">
                <a:avLst/>
              </a:prstGeom>
              <a:noFill/>
            </p:spPr>
            <p:txBody>
              <a:bodyPr wrap="square" rtlCol="0">
                <a:spAutoFit/>
              </a:bodyPr>
              <a:lstStyle/>
              <a:p>
                <a:pPr algn="ctr"/>
                <a:r>
                  <a:rPr lang="en-US" sz="5400" b="1">
                    <a:solidFill>
                      <a:schemeClr val="bg1"/>
                    </a:solidFill>
                    <a:latin typeface="Calibri" panose="020F0502020204030204" pitchFamily="34" charset="0"/>
                    <a:cs typeface="Calibri" panose="020F0502020204030204" pitchFamily="34" charset="0"/>
                  </a:rPr>
                  <a:t>ACT</a:t>
                </a:r>
              </a:p>
            </p:txBody>
          </p:sp>
        </p:grpSp>
      </p:grpSp>
      <p:sp>
        <p:nvSpPr>
          <p:cNvPr id="7" name="TextBox 6">
            <a:extLst>
              <a:ext uri="{FF2B5EF4-FFF2-40B4-BE49-F238E27FC236}">
                <a16:creationId xmlns:a16="http://schemas.microsoft.com/office/drawing/2014/main" id="{86F4CA30-9FD8-405B-B3F7-749099032443}"/>
              </a:ext>
            </a:extLst>
          </p:cNvPr>
          <p:cNvSpPr txBox="1"/>
          <p:nvPr/>
        </p:nvSpPr>
        <p:spPr>
          <a:xfrm>
            <a:off x="806801" y="1802354"/>
            <a:ext cx="2518518" cy="2382204"/>
          </a:xfrm>
          <a:prstGeom prst="rect">
            <a:avLst/>
          </a:prstGeom>
          <a:noFill/>
        </p:spPr>
        <p:txBody>
          <a:bodyPr wrap="none" rtlCol="0">
            <a:prstTxWarp prst="textArchDown">
              <a:avLst>
                <a:gd name="adj" fmla="val 624282"/>
              </a:avLst>
            </a:prstTxWarp>
            <a:spAutoFit/>
          </a:bodyPr>
          <a:lstStyle/>
          <a:p>
            <a:r>
              <a:rPr lang="en-US" sz="2000">
                <a:solidFill>
                  <a:srgbClr val="00629D"/>
                </a:solidFill>
                <a:latin typeface="Calibri Light" panose="020F0302020204030204" pitchFamily="34" charset="0"/>
                <a:cs typeface="Calibri Light" panose="020F0302020204030204" pitchFamily="34" charset="0"/>
              </a:rPr>
              <a:t>Acceptance Commitment Therapy</a:t>
            </a:r>
          </a:p>
        </p:txBody>
      </p:sp>
    </p:spTree>
    <p:extLst>
      <p:ext uri="{BB962C8B-B14F-4D97-AF65-F5344CB8AC3E}">
        <p14:creationId xmlns:p14="http://schemas.microsoft.com/office/powerpoint/2010/main" val="253862066"/>
      </p:ext>
    </p:extLst>
  </p:cSld>
  <p:clrMapOvr>
    <a:masterClrMapping/>
  </p:clrMapOvr>
  <mc:AlternateContent xmlns:mc="http://schemas.openxmlformats.org/markup-compatibility/2006" xmlns:p14="http://schemas.microsoft.com/office/powerpoint/2010/main">
    <mc:Choice Requires="p14">
      <p:transition p14:dur="250" advClick="0" advTm="5000">
        <p:fade/>
      </p:transition>
    </mc:Choice>
    <mc:Fallback xmlns="">
      <p:transition advClick="0" advTm="5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8" name="Rectangle 7">
            <a:extLst>
              <a:ext uri="{FF2B5EF4-FFF2-40B4-BE49-F238E27FC236}">
                <a16:creationId xmlns:a16="http://schemas.microsoft.com/office/drawing/2014/main" id="{FB171718-7131-4F31-A040-29818F776467}"/>
              </a:ext>
            </a:extLst>
          </p:cNvPr>
          <p:cNvSpPr/>
          <p:nvPr/>
        </p:nvSpPr>
        <p:spPr>
          <a:xfrm>
            <a:off x="3629296" y="5460599"/>
            <a:ext cx="5350606" cy="831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173740" y="1865896"/>
            <a:ext cx="3468928" cy="3594702"/>
          </a:xfrm>
          <a:prstGeom prst="rect">
            <a:avLst/>
          </a:prstGeom>
          <a:noFill/>
          <a:ln w="28575">
            <a:noFill/>
          </a:ln>
        </p:spPr>
        <p:txBody>
          <a:bodyPr wrap="square" rtlCol="0">
            <a:spAutoFit/>
          </a:bodyPr>
          <a:lstStyle/>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00629D"/>
                </a:solidFill>
                <a:effectLst/>
                <a:uLnTx/>
                <a:uFillTx/>
                <a:latin typeface="Calibri" panose="020F0502020204030204" pitchFamily="34" charset="0"/>
                <a:ea typeface="+mn-ea"/>
                <a:cs typeface="Calibri" panose="020F0502020204030204" pitchFamily="34" charset="0"/>
              </a:rPr>
              <a:t>RSS interactions</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00629D"/>
                </a:solidFill>
                <a:effectLst/>
                <a:uLnTx/>
                <a:uFillTx/>
                <a:latin typeface="Calibri" panose="020F0502020204030204" pitchFamily="34" charset="0"/>
                <a:ea typeface="+mn-ea"/>
                <a:cs typeface="Calibri" panose="020F0502020204030204" pitchFamily="34" charset="0"/>
              </a:rPr>
              <a:t>HPC/RSS hand-offs</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00629D"/>
                </a:solidFill>
                <a:effectLst/>
                <a:uLnTx/>
                <a:uFillTx/>
                <a:latin typeface="Calibri" panose="020F0502020204030204" pitchFamily="34" charset="0"/>
                <a:ea typeface="+mn-ea"/>
                <a:cs typeface="Calibri" panose="020F0502020204030204" pitchFamily="34" charset="0"/>
              </a:rPr>
              <a:t>Daily Activities</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00629D"/>
                </a:solidFill>
                <a:effectLst/>
                <a:uLnTx/>
                <a:uFillTx/>
                <a:latin typeface="Calibri" panose="020F0502020204030204" pitchFamily="34" charset="0"/>
                <a:ea typeface="+mn-ea"/>
                <a:cs typeface="Calibri" panose="020F0502020204030204" pitchFamily="34" charset="0"/>
              </a:rPr>
              <a:t>Kitchen/Bathroom Use</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00629D"/>
                </a:solidFill>
                <a:effectLst/>
                <a:uLnTx/>
                <a:uFillTx/>
                <a:latin typeface="Calibri" panose="020F0502020204030204" pitchFamily="34" charset="0"/>
                <a:ea typeface="+mn-ea"/>
                <a:cs typeface="Calibri" panose="020F0502020204030204" pitchFamily="34" charset="0"/>
              </a:rPr>
              <a:t>Home Entry/Exit Times</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00629D"/>
                </a:solidFill>
                <a:effectLst/>
                <a:uLnTx/>
                <a:uFillTx/>
                <a:latin typeface="Calibri" panose="020F0502020204030204" pitchFamily="34" charset="0"/>
                <a:ea typeface="+mn-ea"/>
                <a:cs typeface="Calibri" panose="020F0502020204030204" pitchFamily="34" charset="0"/>
              </a:rPr>
              <a:t>Medication Management</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00629D"/>
                </a:solidFill>
                <a:effectLst/>
                <a:uLnTx/>
                <a:uFillTx/>
                <a:latin typeface="Calibri" panose="020F0502020204030204" pitchFamily="34" charset="0"/>
                <a:ea typeface="+mn-ea"/>
                <a:cs typeface="Calibri" panose="020F0502020204030204" pitchFamily="34" charset="0"/>
              </a:rPr>
              <a:t>Sleep/Wake Activity</a:t>
            </a:r>
          </a:p>
        </p:txBody>
      </p:sp>
      <p:pic>
        <p:nvPicPr>
          <p:cNvPr id="6" name="Picture 5">
            <a:extLst>
              <a:ext uri="{FF2B5EF4-FFF2-40B4-BE49-F238E27FC236}">
                <a16:creationId xmlns:a16="http://schemas.microsoft.com/office/drawing/2014/main" id="{0E89C84A-8853-4467-85D3-885AB55CCF7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03611" y="1417260"/>
            <a:ext cx="5363979" cy="3520307"/>
          </a:xfrm>
          <a:prstGeom prst="rect">
            <a:avLst/>
          </a:prstGeom>
          <a:ln>
            <a:noFill/>
          </a:ln>
          <a:effectLst>
            <a:outerShdw blurRad="292100" dist="139700" dir="2700000" algn="tl" rotWithShape="0">
              <a:srgbClr val="333333">
                <a:alpha val="65000"/>
              </a:srgbClr>
            </a:outerShdw>
          </a:effectLst>
        </p:spPr>
      </p:pic>
      <p:sp>
        <p:nvSpPr>
          <p:cNvPr id="7" name="Title 4">
            <a:extLst>
              <a:ext uri="{FF2B5EF4-FFF2-40B4-BE49-F238E27FC236}">
                <a16:creationId xmlns:a16="http://schemas.microsoft.com/office/drawing/2014/main" id="{0E6C78B8-E4BC-40F0-AA1A-CE0E2E8ADA89}"/>
              </a:ext>
            </a:extLst>
          </p:cNvPr>
          <p:cNvSpPr txBox="1">
            <a:spLocks/>
          </p:cNvSpPr>
          <p:nvPr/>
        </p:nvSpPr>
        <p:spPr>
          <a:xfrm>
            <a:off x="173740" y="315468"/>
            <a:ext cx="4780054" cy="64008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rgbClr val="9A3C7E"/>
                </a:solidFill>
                <a:latin typeface="Helvetica"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a:ln>
                  <a:noFill/>
                </a:ln>
                <a:solidFill>
                  <a:prstClr val="black">
                    <a:lumMod val="75000"/>
                    <a:lumOff val="25000"/>
                  </a:prstClr>
                </a:solidFill>
                <a:effectLst/>
                <a:uLnTx/>
                <a:uFillTx/>
                <a:latin typeface="Raleway ExtraBold" panose="020B0903030101060003" pitchFamily="34" charset="0"/>
                <a:ea typeface="+mj-ea"/>
                <a:cs typeface="Calibri" panose="020F0502020204030204" pitchFamily="34" charset="0"/>
              </a:rPr>
              <a:t>Weekly Reports</a:t>
            </a:r>
            <a:endParaRPr kumimoji="0" lang="en-US" sz="3600" b="0" i="0" u="none" strike="noStrike" kern="1200" cap="none" spc="0" normalizeH="0" baseline="0" noProof="0">
              <a:ln>
                <a:noFill/>
              </a:ln>
              <a:solidFill>
                <a:prstClr val="black">
                  <a:lumMod val="75000"/>
                  <a:lumOff val="25000"/>
                </a:prstClr>
              </a:solidFill>
              <a:effectLst/>
              <a:uLnTx/>
              <a:uFillTx/>
              <a:latin typeface="Raleway ExtraBold" panose="020B0903030101060003" pitchFamily="34" charset="0"/>
              <a:ea typeface="+mj-ea"/>
              <a:cs typeface="Calibri" panose="020F0502020204030204" pitchFamily="34" charset="0"/>
            </a:endParaRPr>
          </a:p>
        </p:txBody>
      </p:sp>
      <p:sp>
        <p:nvSpPr>
          <p:cNvPr id="2" name="TextBox 1">
            <a:extLst>
              <a:ext uri="{FF2B5EF4-FFF2-40B4-BE49-F238E27FC236}">
                <a16:creationId xmlns:a16="http://schemas.microsoft.com/office/drawing/2014/main" id="{4AFC3E99-676F-4327-9B88-9A91DDB42EBF}"/>
              </a:ext>
            </a:extLst>
          </p:cNvPr>
          <p:cNvSpPr txBox="1"/>
          <p:nvPr/>
        </p:nvSpPr>
        <p:spPr>
          <a:xfrm>
            <a:off x="311499" y="6313240"/>
            <a:ext cx="1832553" cy="41549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9A3C7E"/>
                </a:solidFill>
                <a:effectLst/>
                <a:uLnTx/>
                <a:uFillTx/>
                <a:latin typeface="Calibri" panose="020F0502020204030204"/>
                <a:ea typeface="+mn-ea"/>
                <a:cs typeface="+mn-cs"/>
              </a:rPr>
              <a:t>RSS: Remote Supports Staff</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9A3C7E"/>
                </a:solidFill>
                <a:effectLst/>
                <a:uLnTx/>
                <a:uFillTx/>
                <a:latin typeface="Calibri" panose="020F0502020204030204"/>
                <a:ea typeface="+mn-ea"/>
                <a:cs typeface="+mn-cs"/>
              </a:rPr>
              <a:t>HPC:</a:t>
            </a:r>
          </a:p>
        </p:txBody>
      </p:sp>
      <p:sp>
        <p:nvSpPr>
          <p:cNvPr id="3" name="TextBox 2">
            <a:extLst>
              <a:ext uri="{FF2B5EF4-FFF2-40B4-BE49-F238E27FC236}">
                <a16:creationId xmlns:a16="http://schemas.microsoft.com/office/drawing/2014/main" id="{1116980C-5914-49EC-A3E1-44111D6C3BF3}"/>
              </a:ext>
            </a:extLst>
          </p:cNvPr>
          <p:cNvSpPr txBox="1"/>
          <p:nvPr/>
        </p:nvSpPr>
        <p:spPr>
          <a:xfrm>
            <a:off x="73256" y="1161316"/>
            <a:ext cx="2590517" cy="43088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629D"/>
                </a:solidFill>
                <a:effectLst/>
                <a:uLnTx/>
                <a:uFillTx/>
                <a:latin typeface="Calibri" panose="020F0502020204030204" pitchFamily="34" charset="0"/>
                <a:ea typeface="+mn-ea"/>
                <a:cs typeface="Calibri" panose="020F0502020204030204" pitchFamily="34" charset="0"/>
              </a:rPr>
              <a:t>AKA: Support Notes:</a:t>
            </a:r>
          </a:p>
        </p:txBody>
      </p:sp>
      <p:pic>
        <p:nvPicPr>
          <p:cNvPr id="9" name="Picture 48">
            <a:extLst>
              <a:ext uri="{FF2B5EF4-FFF2-40B4-BE49-F238E27FC236}">
                <a16:creationId xmlns:a16="http://schemas.microsoft.com/office/drawing/2014/main" id="{88C0506A-BE5E-4A41-98E7-96101F9F8B32}"/>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629296" y="5392741"/>
            <a:ext cx="1700331" cy="831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7">
            <a:extLst>
              <a:ext uri="{FF2B5EF4-FFF2-40B4-BE49-F238E27FC236}">
                <a16:creationId xmlns:a16="http://schemas.microsoft.com/office/drawing/2014/main" id="{619BEB2A-1F2C-4734-AF36-4A944AD8FD97}"/>
              </a:ext>
            </a:extLst>
          </p:cNvPr>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292943" y="5500166"/>
            <a:ext cx="1494827" cy="616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a:extLst>
              <a:ext uri="{FF2B5EF4-FFF2-40B4-BE49-F238E27FC236}">
                <a16:creationId xmlns:a16="http://schemas.microsoft.com/office/drawing/2014/main" id="{80163E62-CE4F-458E-8164-D53FEBDE6B95}"/>
              </a:ext>
            </a:extLst>
          </p:cNvPr>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963328" y="5460597"/>
            <a:ext cx="695914" cy="695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5665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4A44693-AF27-4E0A-A448-3E8E2F4138AC}"/>
              </a:ext>
            </a:extLst>
          </p:cNvPr>
          <p:cNvSpPr txBox="1"/>
          <p:nvPr/>
        </p:nvSpPr>
        <p:spPr>
          <a:xfrm>
            <a:off x="258216" y="414990"/>
            <a:ext cx="5008102"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Montserrat ExtraBold" panose="00000900000000000000" pitchFamily="50" charset="0"/>
                <a:ea typeface="+mn-ea"/>
                <a:cs typeface="+mn-cs"/>
              </a:rPr>
              <a:t>Steps to Remote Support</a:t>
            </a:r>
          </a:p>
        </p:txBody>
      </p:sp>
      <p:sp>
        <p:nvSpPr>
          <p:cNvPr id="9" name="Google Shape;1680;p34">
            <a:extLst>
              <a:ext uri="{FF2B5EF4-FFF2-40B4-BE49-F238E27FC236}">
                <a16:creationId xmlns:a16="http://schemas.microsoft.com/office/drawing/2014/main" id="{04885D99-21E5-44FC-96A8-F43B95431ECF}"/>
              </a:ext>
            </a:extLst>
          </p:cNvPr>
          <p:cNvSpPr/>
          <p:nvPr/>
        </p:nvSpPr>
        <p:spPr>
          <a:xfrm>
            <a:off x="619315" y="3242288"/>
            <a:ext cx="7551346" cy="244648"/>
          </a:xfrm>
          <a:custGeom>
            <a:avLst/>
            <a:gdLst/>
            <a:ahLst/>
            <a:cxnLst/>
            <a:rect l="l" t="t" r="r" b="b"/>
            <a:pathLst>
              <a:path w="285750" h="10990" extrusionOk="0">
                <a:moveTo>
                  <a:pt x="0" y="0"/>
                </a:moveTo>
                <a:lnTo>
                  <a:pt x="0" y="10990"/>
                </a:lnTo>
                <a:lnTo>
                  <a:pt x="285750" y="10990"/>
                </a:lnTo>
                <a:lnTo>
                  <a:pt x="285750" y="0"/>
                </a:lnTo>
                <a:close/>
              </a:path>
            </a:pathLst>
          </a:custGeom>
          <a:solidFill>
            <a:schemeClr val="bg1">
              <a:lumMod val="9500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C08EED94-8CFD-4CD6-A7C7-DC1AEFC33EC6}"/>
              </a:ext>
            </a:extLst>
          </p:cNvPr>
          <p:cNvGrpSpPr/>
          <p:nvPr/>
        </p:nvGrpSpPr>
        <p:grpSpPr>
          <a:xfrm>
            <a:off x="3510509" y="1917042"/>
            <a:ext cx="1613958" cy="1786990"/>
            <a:chOff x="3172466" y="2240951"/>
            <a:chExt cx="1499100" cy="1659818"/>
          </a:xfrm>
        </p:grpSpPr>
        <p:grpSp>
          <p:nvGrpSpPr>
            <p:cNvPr id="11" name="Google Shape;1768;p34">
              <a:extLst>
                <a:ext uri="{FF2B5EF4-FFF2-40B4-BE49-F238E27FC236}">
                  <a16:creationId xmlns:a16="http://schemas.microsoft.com/office/drawing/2014/main" id="{8C314B06-9391-4BBC-AA64-E4D16BAF322F}"/>
                </a:ext>
              </a:extLst>
            </p:cNvPr>
            <p:cNvGrpSpPr/>
            <p:nvPr/>
          </p:nvGrpSpPr>
          <p:grpSpPr>
            <a:xfrm rot="10800000">
              <a:off x="3888848" y="2876017"/>
              <a:ext cx="66720" cy="831360"/>
              <a:chOff x="5117952" y="2967078"/>
              <a:chExt cx="66720" cy="831360"/>
            </a:xfrm>
          </p:grpSpPr>
          <p:sp>
            <p:nvSpPr>
              <p:cNvPr id="15" name="Google Shape;1769;p34">
                <a:extLst>
                  <a:ext uri="{FF2B5EF4-FFF2-40B4-BE49-F238E27FC236}">
                    <a16:creationId xmlns:a16="http://schemas.microsoft.com/office/drawing/2014/main" id="{8EF49F07-E713-4D14-BD31-5CEE900E5D98}"/>
                  </a:ext>
                </a:extLst>
              </p:cNvPr>
              <p:cNvSpPr/>
              <p:nvPr/>
            </p:nvSpPr>
            <p:spPr>
              <a:xfrm>
                <a:off x="5148448" y="3052806"/>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Google Shape;1770;p34">
                <a:extLst>
                  <a:ext uri="{FF2B5EF4-FFF2-40B4-BE49-F238E27FC236}">
                    <a16:creationId xmlns:a16="http://schemas.microsoft.com/office/drawing/2014/main" id="{371E4537-887B-460F-B755-80396F143380}"/>
                  </a:ext>
                </a:extLst>
              </p:cNvPr>
              <p:cNvSpPr/>
              <p:nvPr/>
            </p:nvSpPr>
            <p:spPr>
              <a:xfrm>
                <a:off x="5148448" y="3138534"/>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oogle Shape;1771;p34">
                <a:extLst>
                  <a:ext uri="{FF2B5EF4-FFF2-40B4-BE49-F238E27FC236}">
                    <a16:creationId xmlns:a16="http://schemas.microsoft.com/office/drawing/2014/main" id="{7238FF92-1F9D-48A7-80E3-510986F193E1}"/>
                  </a:ext>
                </a:extLst>
              </p:cNvPr>
              <p:cNvSpPr/>
              <p:nvPr/>
            </p:nvSpPr>
            <p:spPr>
              <a:xfrm>
                <a:off x="5148448" y="3224262"/>
                <a:ext cx="9536" cy="47648"/>
              </a:xfrm>
              <a:custGeom>
                <a:avLst/>
                <a:gdLst/>
                <a:ahLst/>
                <a:cxnLst/>
                <a:rect l="l" t="t" r="r" b="b"/>
                <a:pathLst>
                  <a:path w="298" h="1489" extrusionOk="0">
                    <a:moveTo>
                      <a:pt x="0" y="0"/>
                    </a:moveTo>
                    <a:lnTo>
                      <a:pt x="0" y="1488"/>
                    </a:lnTo>
                    <a:lnTo>
                      <a:pt x="298" y="1488"/>
                    </a:lnTo>
                    <a:lnTo>
                      <a:pt x="298" y="0"/>
                    </a:lnTo>
                    <a:close/>
                  </a:path>
                </a:pathLst>
              </a:custGeom>
              <a:solidFill>
                <a:srgbClr val="646463"/>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1772;p34">
                <a:extLst>
                  <a:ext uri="{FF2B5EF4-FFF2-40B4-BE49-F238E27FC236}">
                    <a16:creationId xmlns:a16="http://schemas.microsoft.com/office/drawing/2014/main" id="{6D13571F-9BF6-4EE5-AE7C-B915F34BE660}"/>
                  </a:ext>
                </a:extLst>
              </p:cNvPr>
              <p:cNvSpPr/>
              <p:nvPr/>
            </p:nvSpPr>
            <p:spPr>
              <a:xfrm>
                <a:off x="5148448" y="2967078"/>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Google Shape;1773;p34">
                <a:extLst>
                  <a:ext uri="{FF2B5EF4-FFF2-40B4-BE49-F238E27FC236}">
                    <a16:creationId xmlns:a16="http://schemas.microsoft.com/office/drawing/2014/main" id="{69DD19C3-A316-43FE-BA7C-7AF30F893724}"/>
                  </a:ext>
                </a:extLst>
              </p:cNvPr>
              <p:cNvSpPr/>
              <p:nvPr/>
            </p:nvSpPr>
            <p:spPr>
              <a:xfrm>
                <a:off x="5148448" y="3657830"/>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Google Shape;1774;p34">
                <a:extLst>
                  <a:ext uri="{FF2B5EF4-FFF2-40B4-BE49-F238E27FC236}">
                    <a16:creationId xmlns:a16="http://schemas.microsoft.com/office/drawing/2014/main" id="{AED4A184-4C1F-4C87-B2E2-5CC97AF05801}"/>
                  </a:ext>
                </a:extLst>
              </p:cNvPr>
              <p:cNvSpPr/>
              <p:nvPr/>
            </p:nvSpPr>
            <p:spPr>
              <a:xfrm>
                <a:off x="5148448" y="3572102"/>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Google Shape;1775;p34">
                <a:extLst>
                  <a:ext uri="{FF2B5EF4-FFF2-40B4-BE49-F238E27FC236}">
                    <a16:creationId xmlns:a16="http://schemas.microsoft.com/office/drawing/2014/main" id="{38D9F49B-F3B6-4B1B-85D2-06EF894C74E6}"/>
                  </a:ext>
                </a:extLst>
              </p:cNvPr>
              <p:cNvSpPr/>
              <p:nvPr/>
            </p:nvSpPr>
            <p:spPr>
              <a:xfrm>
                <a:off x="5148448" y="3481414"/>
                <a:ext cx="9536" cy="47648"/>
              </a:xfrm>
              <a:custGeom>
                <a:avLst/>
                <a:gdLst/>
                <a:ahLst/>
                <a:cxnLst/>
                <a:rect l="l" t="t" r="r" b="b"/>
                <a:pathLst>
                  <a:path w="298" h="1489" extrusionOk="0">
                    <a:moveTo>
                      <a:pt x="0" y="1"/>
                    </a:moveTo>
                    <a:lnTo>
                      <a:pt x="0" y="1489"/>
                    </a:lnTo>
                    <a:lnTo>
                      <a:pt x="298" y="1489"/>
                    </a:lnTo>
                    <a:lnTo>
                      <a:pt x="298" y="1"/>
                    </a:lnTo>
                    <a:close/>
                  </a:path>
                </a:pathLst>
              </a:custGeom>
              <a:solidFill>
                <a:srgbClr val="646463"/>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Google Shape;1776;p34">
                <a:extLst>
                  <a:ext uri="{FF2B5EF4-FFF2-40B4-BE49-F238E27FC236}">
                    <a16:creationId xmlns:a16="http://schemas.microsoft.com/office/drawing/2014/main" id="{E9DD2E6E-BF7C-4634-BE53-2315671D0DC3}"/>
                  </a:ext>
                </a:extLst>
              </p:cNvPr>
              <p:cNvSpPr/>
              <p:nvPr/>
            </p:nvSpPr>
            <p:spPr>
              <a:xfrm>
                <a:off x="5148448" y="3395686"/>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Google Shape;1777;p34">
                <a:extLst>
                  <a:ext uri="{FF2B5EF4-FFF2-40B4-BE49-F238E27FC236}">
                    <a16:creationId xmlns:a16="http://schemas.microsoft.com/office/drawing/2014/main" id="{8F6B3657-F720-40F5-96D3-22082F6E6FCC}"/>
                  </a:ext>
                </a:extLst>
              </p:cNvPr>
              <p:cNvSpPr/>
              <p:nvPr/>
            </p:nvSpPr>
            <p:spPr>
              <a:xfrm>
                <a:off x="5148448" y="3309958"/>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Google Shape;1778;p34">
                <a:extLst>
                  <a:ext uri="{FF2B5EF4-FFF2-40B4-BE49-F238E27FC236}">
                    <a16:creationId xmlns:a16="http://schemas.microsoft.com/office/drawing/2014/main" id="{44AD70E0-F02B-467D-8DCD-E5841758E3C9}"/>
                  </a:ext>
                </a:extLst>
              </p:cNvPr>
              <p:cNvSpPr/>
              <p:nvPr/>
            </p:nvSpPr>
            <p:spPr>
              <a:xfrm>
                <a:off x="5117952" y="3731750"/>
                <a:ext cx="66720" cy="66688"/>
              </a:xfrm>
              <a:custGeom>
                <a:avLst/>
                <a:gdLst/>
                <a:ahLst/>
                <a:cxnLst/>
                <a:rect l="l" t="t" r="r" b="b"/>
                <a:pathLst>
                  <a:path w="2085" h="2084" extrusionOk="0">
                    <a:moveTo>
                      <a:pt x="1037" y="0"/>
                    </a:moveTo>
                    <a:cubicBezTo>
                      <a:pt x="465" y="0"/>
                      <a:pt x="1" y="464"/>
                      <a:pt x="1" y="1048"/>
                    </a:cubicBezTo>
                    <a:cubicBezTo>
                      <a:pt x="1" y="1619"/>
                      <a:pt x="465" y="2084"/>
                      <a:pt x="1037" y="2084"/>
                    </a:cubicBezTo>
                    <a:cubicBezTo>
                      <a:pt x="1620" y="2084"/>
                      <a:pt x="2084" y="1619"/>
                      <a:pt x="2084" y="1048"/>
                    </a:cubicBezTo>
                    <a:cubicBezTo>
                      <a:pt x="2084" y="464"/>
                      <a:pt x="1620" y="0"/>
                      <a:pt x="1037" y="0"/>
                    </a:cubicBezTo>
                    <a:close/>
                  </a:path>
                </a:pathLst>
              </a:custGeom>
              <a:solidFill>
                <a:srgbClr val="646463"/>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 name="Google Shape;1780;p34">
              <a:extLst>
                <a:ext uri="{FF2B5EF4-FFF2-40B4-BE49-F238E27FC236}">
                  <a16:creationId xmlns:a16="http://schemas.microsoft.com/office/drawing/2014/main" id="{E6A2DC03-A813-4ACD-AE20-93133E22D4E1}"/>
                </a:ext>
              </a:extLst>
            </p:cNvPr>
            <p:cNvSpPr/>
            <p:nvPr/>
          </p:nvSpPr>
          <p:spPr>
            <a:xfrm>
              <a:off x="3299808" y="3364497"/>
              <a:ext cx="1335188" cy="536272"/>
            </a:xfrm>
            <a:custGeom>
              <a:avLst/>
              <a:gdLst/>
              <a:ahLst/>
              <a:cxnLst/>
              <a:rect l="l" t="t" r="r" b="b"/>
              <a:pathLst>
                <a:path w="39470" h="11002" extrusionOk="0">
                  <a:moveTo>
                    <a:pt x="1227" y="1"/>
                  </a:moveTo>
                  <a:cubicBezTo>
                    <a:pt x="465" y="1"/>
                    <a:pt x="0" y="858"/>
                    <a:pt x="417" y="1501"/>
                  </a:cubicBezTo>
                  <a:lnTo>
                    <a:pt x="6358" y="10561"/>
                  </a:lnTo>
                  <a:cubicBezTo>
                    <a:pt x="6537" y="10835"/>
                    <a:pt x="6846" y="11002"/>
                    <a:pt x="7168" y="11002"/>
                  </a:cubicBezTo>
                  <a:lnTo>
                    <a:pt x="38231" y="11002"/>
                  </a:lnTo>
                  <a:cubicBezTo>
                    <a:pt x="39005" y="11002"/>
                    <a:pt x="39470" y="10145"/>
                    <a:pt x="39041" y="9502"/>
                  </a:cubicBezTo>
                  <a:lnTo>
                    <a:pt x="33112" y="441"/>
                  </a:lnTo>
                  <a:cubicBezTo>
                    <a:pt x="32933" y="167"/>
                    <a:pt x="32623" y="1"/>
                    <a:pt x="32302" y="1"/>
                  </a:cubicBezTo>
                  <a:close/>
                </a:path>
              </a:pathLst>
            </a:custGeom>
            <a:solidFill>
              <a:srgbClr val="00629D"/>
            </a:solidFill>
            <a:ln>
              <a:noFill/>
            </a:ln>
          </p:spPr>
          <p:txBody>
            <a:bodyPr spcFirstLastPara="1" wrap="square" lIns="91425" tIns="91425" rIns="91425" bIns="9142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a:ln>
                    <a:noFill/>
                  </a:ln>
                  <a:solidFill>
                    <a:srgbClr val="FFFFFF"/>
                  </a:solidFill>
                  <a:effectLst/>
                  <a:uLnTx/>
                  <a:uFillTx/>
                  <a:latin typeface="Calibri Light" panose="020F0302020204030204" pitchFamily="34" charset="0"/>
                  <a:ea typeface="Fira Sans Extra Condensed Medium"/>
                  <a:cs typeface="Calibri Light" panose="020F0302020204030204" pitchFamily="34" charset="0"/>
                  <a:sym typeface="Fira Sans Extra Condensed Medium"/>
                </a:rPr>
                <a:t>Approval</a:t>
              </a:r>
              <a:endParaRPr kumimoji="0" sz="1600" b="1" i="0" u="none" strike="noStrike" kern="1200" cap="none" spc="0" normalizeH="0" baseline="0" noProof="0">
                <a:ln>
                  <a:noFill/>
                </a:ln>
                <a:solidFill>
                  <a:srgbClr val="FFFFFF"/>
                </a:solidFill>
                <a:effectLst/>
                <a:uLnTx/>
                <a:uFillTx/>
                <a:latin typeface="Calibri Light" panose="020F0302020204030204" pitchFamily="34" charset="0"/>
                <a:ea typeface="Fira Sans Extra Condensed Medium"/>
                <a:cs typeface="Calibri Light" panose="020F0302020204030204" pitchFamily="34" charset="0"/>
                <a:sym typeface="Fira Sans Extra Condensed Medium"/>
              </a:endParaRPr>
            </a:p>
          </p:txBody>
        </p:sp>
        <p:sp>
          <p:nvSpPr>
            <p:cNvPr id="14" name="Google Shape;1786;p34">
              <a:extLst>
                <a:ext uri="{FF2B5EF4-FFF2-40B4-BE49-F238E27FC236}">
                  <a16:creationId xmlns:a16="http://schemas.microsoft.com/office/drawing/2014/main" id="{1AE54DD6-E226-4751-9AA8-85088ED040C2}"/>
                </a:ext>
              </a:extLst>
            </p:cNvPr>
            <p:cNvSpPr txBox="1"/>
            <p:nvPr/>
          </p:nvSpPr>
          <p:spPr>
            <a:xfrm>
              <a:off x="3172466" y="2240951"/>
              <a:ext cx="1499100" cy="534900"/>
            </a:xfrm>
            <a:prstGeom prst="rect">
              <a:avLst/>
            </a:prstGeom>
            <a:noFill/>
            <a:ln>
              <a:noFill/>
            </a:ln>
          </p:spPr>
          <p:txBody>
            <a:bodyPr spcFirstLastPara="1" wrap="square" lIns="91425" tIns="91425" rIns="91425" bIns="91425"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Raleway ExtraBold" pitchFamily="2" charset="0"/>
                  <a:ea typeface="Roboto"/>
                  <a:cs typeface="Calibri Light" panose="020F0302020204030204" pitchFamily="34" charset="0"/>
                  <a:sym typeface="Roboto"/>
                </a:rPr>
                <a:t>STEP 3</a:t>
              </a:r>
            </a:p>
          </p:txBody>
        </p:sp>
      </p:grpSp>
      <p:grpSp>
        <p:nvGrpSpPr>
          <p:cNvPr id="25" name="Group 24">
            <a:extLst>
              <a:ext uri="{FF2B5EF4-FFF2-40B4-BE49-F238E27FC236}">
                <a16:creationId xmlns:a16="http://schemas.microsoft.com/office/drawing/2014/main" id="{5F71B185-61AC-4069-AE7B-9BB538DF8B23}"/>
              </a:ext>
            </a:extLst>
          </p:cNvPr>
          <p:cNvGrpSpPr/>
          <p:nvPr/>
        </p:nvGrpSpPr>
        <p:grpSpPr>
          <a:xfrm>
            <a:off x="4779386" y="2275371"/>
            <a:ext cx="1729598" cy="2536477"/>
            <a:chOff x="4404932" y="2597884"/>
            <a:chExt cx="1606510" cy="2355967"/>
          </a:xfrm>
        </p:grpSpPr>
        <p:sp>
          <p:nvSpPr>
            <p:cNvPr id="26" name="Google Shape;1713;p34">
              <a:extLst>
                <a:ext uri="{FF2B5EF4-FFF2-40B4-BE49-F238E27FC236}">
                  <a16:creationId xmlns:a16="http://schemas.microsoft.com/office/drawing/2014/main" id="{7261995C-A1A8-4A31-B2EC-A1E0024765AA}"/>
                </a:ext>
              </a:extLst>
            </p:cNvPr>
            <p:cNvSpPr/>
            <p:nvPr/>
          </p:nvSpPr>
          <p:spPr>
            <a:xfrm>
              <a:off x="4535031" y="3373682"/>
              <a:ext cx="1446377" cy="527087"/>
            </a:xfrm>
            <a:custGeom>
              <a:avLst/>
              <a:gdLst/>
              <a:ahLst/>
              <a:cxnLst/>
              <a:rect l="l" t="t" r="r" b="b"/>
              <a:pathLst>
                <a:path w="39471" h="11002" extrusionOk="0">
                  <a:moveTo>
                    <a:pt x="1227" y="1"/>
                  </a:moveTo>
                  <a:cubicBezTo>
                    <a:pt x="465" y="1"/>
                    <a:pt x="1" y="858"/>
                    <a:pt x="418" y="1501"/>
                  </a:cubicBezTo>
                  <a:lnTo>
                    <a:pt x="6359" y="10561"/>
                  </a:lnTo>
                  <a:cubicBezTo>
                    <a:pt x="6537" y="10835"/>
                    <a:pt x="6847" y="11002"/>
                    <a:pt x="7168" y="11002"/>
                  </a:cubicBezTo>
                  <a:lnTo>
                    <a:pt x="38232" y="11002"/>
                  </a:lnTo>
                  <a:cubicBezTo>
                    <a:pt x="39006" y="11002"/>
                    <a:pt x="39470" y="10145"/>
                    <a:pt x="39041" y="9502"/>
                  </a:cubicBezTo>
                  <a:lnTo>
                    <a:pt x="33112" y="441"/>
                  </a:lnTo>
                  <a:cubicBezTo>
                    <a:pt x="32934" y="167"/>
                    <a:pt x="32624" y="1"/>
                    <a:pt x="32303" y="1"/>
                  </a:cubicBezTo>
                  <a:close/>
                </a:path>
              </a:pathLst>
            </a:custGeom>
            <a:gradFill flip="none" rotWithShape="1">
              <a:gsLst>
                <a:gs pos="0">
                  <a:srgbClr val="9A3C7E">
                    <a:shade val="30000"/>
                    <a:satMod val="115000"/>
                  </a:srgbClr>
                </a:gs>
                <a:gs pos="50000">
                  <a:srgbClr val="9A3C7E">
                    <a:shade val="67500"/>
                    <a:satMod val="115000"/>
                  </a:srgbClr>
                </a:gs>
                <a:gs pos="100000">
                  <a:srgbClr val="9A3C7E">
                    <a:shade val="100000"/>
                    <a:satMod val="115000"/>
                  </a:srgbClr>
                </a:gs>
              </a:gsLst>
              <a:lin ang="10800000" scaled="1"/>
              <a:tileRect/>
            </a:gradFill>
            <a:ln>
              <a:solidFill>
                <a:srgbClr val="9A3C7E"/>
              </a:solidFill>
            </a:ln>
          </p:spPr>
          <p:txBody>
            <a:bodyPr spcFirstLastPara="1" wrap="square" lIns="91425" tIns="91425" rIns="91425" bIns="9142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a:ln>
                    <a:noFill/>
                  </a:ln>
                  <a:solidFill>
                    <a:srgbClr val="FFFFFF"/>
                  </a:solidFill>
                  <a:effectLst/>
                  <a:uLnTx/>
                  <a:uFillTx/>
                  <a:latin typeface="Calibri Light" panose="020F0302020204030204" pitchFamily="34" charset="0"/>
                  <a:ea typeface="Fira Sans Extra Condensed Medium"/>
                  <a:cs typeface="Calibri Light" panose="020F0302020204030204" pitchFamily="34" charset="0"/>
                  <a:sym typeface="Fira Sans Extra Condensed Medium"/>
                </a:rPr>
                <a:t>Installation</a:t>
              </a:r>
              <a:endParaRPr kumimoji="0" sz="1600" b="1" i="0" u="none" strike="noStrike" kern="1200" cap="none" spc="0" normalizeH="0" baseline="0" noProof="0">
                <a:ln>
                  <a:noFill/>
                </a:ln>
                <a:solidFill>
                  <a:srgbClr val="FFFFFF"/>
                </a:solidFill>
                <a:effectLst/>
                <a:uLnTx/>
                <a:uFillTx/>
                <a:latin typeface="Calibri Light" panose="020F0302020204030204" pitchFamily="34" charset="0"/>
                <a:ea typeface="Fira Sans Extra Condensed Medium"/>
                <a:cs typeface="Calibri Light" panose="020F0302020204030204" pitchFamily="34" charset="0"/>
                <a:sym typeface="Fira Sans Extra Condensed Medium"/>
              </a:endParaRPr>
            </a:p>
          </p:txBody>
        </p:sp>
        <p:sp>
          <p:nvSpPr>
            <p:cNvPr id="27" name="Google Shape;1719;p34">
              <a:extLst>
                <a:ext uri="{FF2B5EF4-FFF2-40B4-BE49-F238E27FC236}">
                  <a16:creationId xmlns:a16="http://schemas.microsoft.com/office/drawing/2014/main" id="{59E03F29-F8E6-4BDA-9552-39B618CC4DA1}"/>
                </a:ext>
              </a:extLst>
            </p:cNvPr>
            <p:cNvSpPr txBox="1"/>
            <p:nvPr/>
          </p:nvSpPr>
          <p:spPr>
            <a:xfrm>
              <a:off x="4512342" y="4418951"/>
              <a:ext cx="1499100" cy="534900"/>
            </a:xfrm>
            <a:prstGeom prst="rect">
              <a:avLst/>
            </a:prstGeom>
            <a:noFill/>
            <a:ln>
              <a:noFill/>
            </a:ln>
          </p:spPr>
          <p:txBody>
            <a:bodyPr spcFirstLastPara="1" wrap="square" lIns="91425" tIns="91425" rIns="91425" bIns="91425"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Raleway ExtraBold" pitchFamily="2" charset="0"/>
                  <a:ea typeface="Roboto"/>
                  <a:cs typeface="Calibri Light" panose="020F0302020204030204" pitchFamily="34" charset="0"/>
                  <a:sym typeface="Roboto"/>
                </a:rPr>
                <a:t>STEP 4</a:t>
              </a:r>
            </a:p>
          </p:txBody>
        </p:sp>
        <p:sp>
          <p:nvSpPr>
            <p:cNvPr id="28" name="TextBox 27">
              <a:extLst>
                <a:ext uri="{FF2B5EF4-FFF2-40B4-BE49-F238E27FC236}">
                  <a16:creationId xmlns:a16="http://schemas.microsoft.com/office/drawing/2014/main" id="{140F9071-B76F-4CD3-8065-3FEF26B0B3B7}"/>
                </a:ext>
              </a:extLst>
            </p:cNvPr>
            <p:cNvSpPr txBox="1"/>
            <p:nvPr/>
          </p:nvSpPr>
          <p:spPr>
            <a:xfrm>
              <a:off x="4404932" y="2597884"/>
              <a:ext cx="1429239" cy="6860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lumMod val="50000"/>
                      <a:lumOff val="50000"/>
                    </a:prstClr>
                  </a:solidFill>
                  <a:effectLst/>
                  <a:uLnTx/>
                  <a:uFillTx/>
                  <a:latin typeface="Calibri Light" panose="020F0302020204030204" pitchFamily="34" charset="0"/>
                  <a:ea typeface="+mn-ea"/>
                  <a:cs typeface="Calibri Light" panose="020F0302020204030204" pitchFamily="34" charset="0"/>
                </a:rPr>
                <a:t>VARIES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lumMod val="50000"/>
                      <a:lumOff val="50000"/>
                    </a:prstClr>
                  </a:solidFill>
                  <a:effectLst/>
                  <a:uLnTx/>
                  <a:uFillTx/>
                  <a:latin typeface="Calibri Light" panose="020F0302020204030204" pitchFamily="34" charset="0"/>
                  <a:ea typeface="+mn-ea"/>
                  <a:cs typeface="Calibri Light" panose="020F0302020204030204" pitchFamily="34" charset="0"/>
                </a:rPr>
                <a:t>Earliest</a:t>
              </a:r>
              <a:r>
                <a:rPr kumimoji="0" lang="en-US" sz="1400" b="1" i="0" u="none" strike="noStrike" kern="1200" cap="none" spc="0" normalizeH="0" baseline="0" noProof="0">
                  <a:ln>
                    <a:noFill/>
                  </a:ln>
                  <a:solidFill>
                    <a:srgbClr val="9A3C7E"/>
                  </a:solidFill>
                  <a:effectLst/>
                  <a:uLnTx/>
                  <a:uFillTx/>
                  <a:latin typeface="Calibri Light" panose="020F0302020204030204" pitchFamily="34" charset="0"/>
                  <a:ea typeface="+mn-ea"/>
                  <a:cs typeface="Calibri Light" panose="020F0302020204030204" pitchFamily="34" charset="0"/>
                </a:rPr>
                <a:t>: 48 HRS</a:t>
              </a:r>
              <a:br>
                <a:rPr kumimoji="0" lang="en-US" sz="1400" b="1" i="0" u="none" strike="noStrike" kern="1200" cap="none" spc="0" normalizeH="0" baseline="0" noProof="0">
                  <a:ln>
                    <a:noFill/>
                  </a:ln>
                  <a:solidFill>
                    <a:srgbClr val="9A3C7E"/>
                  </a:solidFill>
                  <a:effectLst/>
                  <a:uLnTx/>
                  <a:uFillTx/>
                  <a:latin typeface="Calibri Light" panose="020F0302020204030204" pitchFamily="34" charset="0"/>
                  <a:ea typeface="+mn-ea"/>
                  <a:cs typeface="Calibri Light" panose="020F0302020204030204" pitchFamily="34" charset="0"/>
                </a:rPr>
              </a:br>
              <a:r>
                <a:rPr kumimoji="0" lang="en-US" sz="1400" b="0" i="0" u="none" strike="noStrike" kern="1200" cap="none" spc="0" normalizeH="0" baseline="0" noProof="0">
                  <a:ln>
                    <a:noFill/>
                  </a:ln>
                  <a:solidFill>
                    <a:prstClr val="black">
                      <a:lumMod val="50000"/>
                      <a:lumOff val="50000"/>
                    </a:prstClr>
                  </a:solidFill>
                  <a:effectLst/>
                  <a:uLnTx/>
                  <a:uFillTx/>
                  <a:latin typeface="Calibri Light" panose="020F0302020204030204" pitchFamily="34" charset="0"/>
                  <a:ea typeface="+mn-ea"/>
                  <a:cs typeface="Calibri Light" panose="020F0302020204030204" pitchFamily="34" charset="0"/>
                </a:rPr>
                <a:t>Standard</a:t>
              </a:r>
              <a:r>
                <a:rPr kumimoji="0" lang="en-US" sz="1400" b="1" i="0" u="none" strike="noStrike" kern="1200" cap="none" spc="0" normalizeH="0" baseline="0" noProof="0">
                  <a:ln>
                    <a:noFill/>
                  </a:ln>
                  <a:solidFill>
                    <a:prstClr val="black">
                      <a:lumMod val="50000"/>
                      <a:lumOff val="50000"/>
                    </a:prstClr>
                  </a:solidFill>
                  <a:effectLst/>
                  <a:uLnTx/>
                  <a:uFillTx/>
                  <a:latin typeface="Calibri Light" panose="020F0302020204030204" pitchFamily="34" charset="0"/>
                  <a:ea typeface="+mn-ea"/>
                  <a:cs typeface="Calibri Light" panose="020F0302020204030204" pitchFamily="34" charset="0"/>
                </a:rPr>
                <a:t>: </a:t>
              </a:r>
              <a:r>
                <a:rPr kumimoji="0" lang="en-US" sz="1400" b="1" i="0" u="none" strike="noStrike" kern="1200" cap="none" spc="0" normalizeH="0" baseline="0" noProof="0">
                  <a:ln>
                    <a:noFill/>
                  </a:ln>
                  <a:solidFill>
                    <a:srgbClr val="9A3C7E"/>
                  </a:solidFill>
                  <a:effectLst/>
                  <a:uLnTx/>
                  <a:uFillTx/>
                  <a:latin typeface="Calibri Light" panose="020F0302020204030204" pitchFamily="34" charset="0"/>
                  <a:ea typeface="+mn-ea"/>
                  <a:cs typeface="Calibri Light" panose="020F0302020204030204" pitchFamily="34" charset="0"/>
                </a:rPr>
                <a:t>3-5 DAYS</a:t>
              </a:r>
              <a:endParaRPr kumimoji="0" lang="en-US" sz="1400" b="1" i="0" u="none" strike="noStrike" kern="1200" cap="none" spc="0" normalizeH="0" baseline="0" noProof="0">
                <a:ln>
                  <a:noFill/>
                </a:ln>
                <a:solidFill>
                  <a:prstClr val="black">
                    <a:lumMod val="50000"/>
                    <a:lumOff val="50000"/>
                  </a:prstClr>
                </a:solidFill>
                <a:effectLst/>
                <a:uLnTx/>
                <a:uFillTx/>
                <a:latin typeface="Calibri Light" panose="020F0302020204030204" pitchFamily="34" charset="0"/>
                <a:ea typeface="+mn-ea"/>
                <a:cs typeface="Calibri Light" panose="020F0302020204030204" pitchFamily="34" charset="0"/>
              </a:endParaRPr>
            </a:p>
          </p:txBody>
        </p:sp>
      </p:grpSp>
      <p:grpSp>
        <p:nvGrpSpPr>
          <p:cNvPr id="29" name="Group 28">
            <a:extLst>
              <a:ext uri="{FF2B5EF4-FFF2-40B4-BE49-F238E27FC236}">
                <a16:creationId xmlns:a16="http://schemas.microsoft.com/office/drawing/2014/main" id="{956C55C0-39BC-48C0-80CB-3FDA2C578B92}"/>
              </a:ext>
            </a:extLst>
          </p:cNvPr>
          <p:cNvGrpSpPr/>
          <p:nvPr/>
        </p:nvGrpSpPr>
        <p:grpSpPr>
          <a:xfrm>
            <a:off x="6114494" y="1877551"/>
            <a:ext cx="1931121" cy="2450404"/>
            <a:chOff x="5725213" y="2234636"/>
            <a:chExt cx="1793691" cy="2276020"/>
          </a:xfrm>
        </p:grpSpPr>
        <p:grpSp>
          <p:nvGrpSpPr>
            <p:cNvPr id="30" name="Google Shape;1788;p34">
              <a:extLst>
                <a:ext uri="{FF2B5EF4-FFF2-40B4-BE49-F238E27FC236}">
                  <a16:creationId xmlns:a16="http://schemas.microsoft.com/office/drawing/2014/main" id="{3C11E6DD-CCDE-46CE-8C9E-3B932672C1C9}"/>
                </a:ext>
              </a:extLst>
            </p:cNvPr>
            <p:cNvGrpSpPr/>
            <p:nvPr/>
          </p:nvGrpSpPr>
          <p:grpSpPr>
            <a:xfrm rot="10800000">
              <a:off x="6501062" y="2876017"/>
              <a:ext cx="66720" cy="831360"/>
              <a:chOff x="5117952" y="2967078"/>
              <a:chExt cx="66720" cy="831360"/>
            </a:xfrm>
          </p:grpSpPr>
          <p:sp>
            <p:nvSpPr>
              <p:cNvPr id="34" name="Google Shape;1789;p34">
                <a:extLst>
                  <a:ext uri="{FF2B5EF4-FFF2-40B4-BE49-F238E27FC236}">
                    <a16:creationId xmlns:a16="http://schemas.microsoft.com/office/drawing/2014/main" id="{EBE020BB-EAE5-4992-B13F-225F2DB85B68}"/>
                  </a:ext>
                </a:extLst>
              </p:cNvPr>
              <p:cNvSpPr/>
              <p:nvPr/>
            </p:nvSpPr>
            <p:spPr>
              <a:xfrm>
                <a:off x="5148448" y="3052806"/>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Google Shape;1790;p34">
                <a:extLst>
                  <a:ext uri="{FF2B5EF4-FFF2-40B4-BE49-F238E27FC236}">
                    <a16:creationId xmlns:a16="http://schemas.microsoft.com/office/drawing/2014/main" id="{FCAA6E6C-C7FF-402D-81D5-B5A0EB2E3E00}"/>
                  </a:ext>
                </a:extLst>
              </p:cNvPr>
              <p:cNvSpPr/>
              <p:nvPr/>
            </p:nvSpPr>
            <p:spPr>
              <a:xfrm>
                <a:off x="5148448" y="3138534"/>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Google Shape;1791;p34">
                <a:extLst>
                  <a:ext uri="{FF2B5EF4-FFF2-40B4-BE49-F238E27FC236}">
                    <a16:creationId xmlns:a16="http://schemas.microsoft.com/office/drawing/2014/main" id="{081F0FB3-239B-4BCD-8A86-1605AED2E8AB}"/>
                  </a:ext>
                </a:extLst>
              </p:cNvPr>
              <p:cNvSpPr/>
              <p:nvPr/>
            </p:nvSpPr>
            <p:spPr>
              <a:xfrm>
                <a:off x="5148448" y="3224262"/>
                <a:ext cx="9536" cy="47648"/>
              </a:xfrm>
              <a:custGeom>
                <a:avLst/>
                <a:gdLst/>
                <a:ahLst/>
                <a:cxnLst/>
                <a:rect l="l" t="t" r="r" b="b"/>
                <a:pathLst>
                  <a:path w="298" h="1489" extrusionOk="0">
                    <a:moveTo>
                      <a:pt x="0" y="0"/>
                    </a:moveTo>
                    <a:lnTo>
                      <a:pt x="0" y="1488"/>
                    </a:lnTo>
                    <a:lnTo>
                      <a:pt x="298" y="1488"/>
                    </a:lnTo>
                    <a:lnTo>
                      <a:pt x="298" y="0"/>
                    </a:lnTo>
                    <a:close/>
                  </a:path>
                </a:pathLst>
              </a:custGeom>
              <a:solidFill>
                <a:srgbClr val="646463"/>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Google Shape;1792;p34">
                <a:extLst>
                  <a:ext uri="{FF2B5EF4-FFF2-40B4-BE49-F238E27FC236}">
                    <a16:creationId xmlns:a16="http://schemas.microsoft.com/office/drawing/2014/main" id="{9F33C139-DDFB-431B-8543-FB2558740BC8}"/>
                  </a:ext>
                </a:extLst>
              </p:cNvPr>
              <p:cNvSpPr/>
              <p:nvPr/>
            </p:nvSpPr>
            <p:spPr>
              <a:xfrm>
                <a:off x="5148448" y="2967078"/>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Google Shape;1793;p34">
                <a:extLst>
                  <a:ext uri="{FF2B5EF4-FFF2-40B4-BE49-F238E27FC236}">
                    <a16:creationId xmlns:a16="http://schemas.microsoft.com/office/drawing/2014/main" id="{E1AEE578-3DCB-4A87-BFCC-86404A66FCDC}"/>
                  </a:ext>
                </a:extLst>
              </p:cNvPr>
              <p:cNvSpPr/>
              <p:nvPr/>
            </p:nvSpPr>
            <p:spPr>
              <a:xfrm>
                <a:off x="5148448" y="3657830"/>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Google Shape;1794;p34">
                <a:extLst>
                  <a:ext uri="{FF2B5EF4-FFF2-40B4-BE49-F238E27FC236}">
                    <a16:creationId xmlns:a16="http://schemas.microsoft.com/office/drawing/2014/main" id="{CD4EFF56-7403-4514-A27F-D655B6609406}"/>
                  </a:ext>
                </a:extLst>
              </p:cNvPr>
              <p:cNvSpPr/>
              <p:nvPr/>
            </p:nvSpPr>
            <p:spPr>
              <a:xfrm>
                <a:off x="5148448" y="3572102"/>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Google Shape;1795;p34">
                <a:extLst>
                  <a:ext uri="{FF2B5EF4-FFF2-40B4-BE49-F238E27FC236}">
                    <a16:creationId xmlns:a16="http://schemas.microsoft.com/office/drawing/2014/main" id="{E5110E8B-C1CB-425B-9E28-43207684CFD7}"/>
                  </a:ext>
                </a:extLst>
              </p:cNvPr>
              <p:cNvSpPr/>
              <p:nvPr/>
            </p:nvSpPr>
            <p:spPr>
              <a:xfrm>
                <a:off x="5148448" y="3481414"/>
                <a:ext cx="9536" cy="47648"/>
              </a:xfrm>
              <a:custGeom>
                <a:avLst/>
                <a:gdLst/>
                <a:ahLst/>
                <a:cxnLst/>
                <a:rect l="l" t="t" r="r" b="b"/>
                <a:pathLst>
                  <a:path w="298" h="1489" extrusionOk="0">
                    <a:moveTo>
                      <a:pt x="0" y="1"/>
                    </a:moveTo>
                    <a:lnTo>
                      <a:pt x="0" y="1489"/>
                    </a:lnTo>
                    <a:lnTo>
                      <a:pt x="298" y="1489"/>
                    </a:lnTo>
                    <a:lnTo>
                      <a:pt x="298" y="1"/>
                    </a:lnTo>
                    <a:close/>
                  </a:path>
                </a:pathLst>
              </a:custGeom>
              <a:solidFill>
                <a:srgbClr val="646463"/>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Google Shape;1796;p34">
                <a:extLst>
                  <a:ext uri="{FF2B5EF4-FFF2-40B4-BE49-F238E27FC236}">
                    <a16:creationId xmlns:a16="http://schemas.microsoft.com/office/drawing/2014/main" id="{89E4A4C3-0BCB-4C1C-AC47-921D7B2AC023}"/>
                  </a:ext>
                </a:extLst>
              </p:cNvPr>
              <p:cNvSpPr/>
              <p:nvPr/>
            </p:nvSpPr>
            <p:spPr>
              <a:xfrm>
                <a:off x="5148448" y="3395686"/>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Google Shape;1797;p34">
                <a:extLst>
                  <a:ext uri="{FF2B5EF4-FFF2-40B4-BE49-F238E27FC236}">
                    <a16:creationId xmlns:a16="http://schemas.microsoft.com/office/drawing/2014/main" id="{9F5BB09F-2B65-4DDE-B9E2-2B0129724D81}"/>
                  </a:ext>
                </a:extLst>
              </p:cNvPr>
              <p:cNvSpPr/>
              <p:nvPr/>
            </p:nvSpPr>
            <p:spPr>
              <a:xfrm>
                <a:off x="5148448" y="3309958"/>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Google Shape;1798;p34">
                <a:extLst>
                  <a:ext uri="{FF2B5EF4-FFF2-40B4-BE49-F238E27FC236}">
                    <a16:creationId xmlns:a16="http://schemas.microsoft.com/office/drawing/2014/main" id="{28FBBC48-4525-493E-BF80-9E305D404A7B}"/>
                  </a:ext>
                </a:extLst>
              </p:cNvPr>
              <p:cNvSpPr/>
              <p:nvPr/>
            </p:nvSpPr>
            <p:spPr>
              <a:xfrm>
                <a:off x="5117952" y="3731750"/>
                <a:ext cx="66720" cy="66688"/>
              </a:xfrm>
              <a:custGeom>
                <a:avLst/>
                <a:gdLst/>
                <a:ahLst/>
                <a:cxnLst/>
                <a:rect l="l" t="t" r="r" b="b"/>
                <a:pathLst>
                  <a:path w="2085" h="2084" extrusionOk="0">
                    <a:moveTo>
                      <a:pt x="1037" y="0"/>
                    </a:moveTo>
                    <a:cubicBezTo>
                      <a:pt x="465" y="0"/>
                      <a:pt x="1" y="464"/>
                      <a:pt x="1" y="1048"/>
                    </a:cubicBezTo>
                    <a:cubicBezTo>
                      <a:pt x="1" y="1619"/>
                      <a:pt x="465" y="2084"/>
                      <a:pt x="1037" y="2084"/>
                    </a:cubicBezTo>
                    <a:cubicBezTo>
                      <a:pt x="1620" y="2084"/>
                      <a:pt x="2084" y="1619"/>
                      <a:pt x="2084" y="1048"/>
                    </a:cubicBezTo>
                    <a:cubicBezTo>
                      <a:pt x="2084" y="464"/>
                      <a:pt x="1620" y="0"/>
                      <a:pt x="1037" y="0"/>
                    </a:cubicBezTo>
                    <a:close/>
                  </a:path>
                </a:pathLst>
              </a:custGeom>
              <a:solidFill>
                <a:srgbClr val="646463"/>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1" name="Google Shape;1800;p34">
              <a:extLst>
                <a:ext uri="{FF2B5EF4-FFF2-40B4-BE49-F238E27FC236}">
                  <a16:creationId xmlns:a16="http://schemas.microsoft.com/office/drawing/2014/main" id="{B51F0371-52CD-4F46-93D8-9EFFA580D848}"/>
                </a:ext>
              </a:extLst>
            </p:cNvPr>
            <p:cNvSpPr/>
            <p:nvPr/>
          </p:nvSpPr>
          <p:spPr>
            <a:xfrm>
              <a:off x="5902532" y="3373682"/>
              <a:ext cx="1510551" cy="511634"/>
            </a:xfrm>
            <a:custGeom>
              <a:avLst/>
              <a:gdLst/>
              <a:ahLst/>
              <a:cxnLst/>
              <a:rect l="l" t="t" r="r" b="b"/>
              <a:pathLst>
                <a:path w="39470" h="11002" extrusionOk="0">
                  <a:moveTo>
                    <a:pt x="1227" y="1"/>
                  </a:moveTo>
                  <a:cubicBezTo>
                    <a:pt x="465" y="1"/>
                    <a:pt x="0" y="858"/>
                    <a:pt x="417" y="1501"/>
                  </a:cubicBezTo>
                  <a:lnTo>
                    <a:pt x="6358" y="10561"/>
                  </a:lnTo>
                  <a:cubicBezTo>
                    <a:pt x="6537" y="10835"/>
                    <a:pt x="6847" y="11002"/>
                    <a:pt x="7168" y="11002"/>
                  </a:cubicBezTo>
                  <a:lnTo>
                    <a:pt x="38231" y="11002"/>
                  </a:lnTo>
                  <a:cubicBezTo>
                    <a:pt x="39005" y="11002"/>
                    <a:pt x="39470" y="10145"/>
                    <a:pt x="39041" y="9502"/>
                  </a:cubicBezTo>
                  <a:lnTo>
                    <a:pt x="33112" y="441"/>
                  </a:lnTo>
                  <a:cubicBezTo>
                    <a:pt x="32933" y="167"/>
                    <a:pt x="32624" y="1"/>
                    <a:pt x="32302" y="1"/>
                  </a:cubicBezTo>
                  <a:close/>
                </a:path>
              </a:pathLst>
            </a:custGeom>
            <a:gradFill flip="none" rotWithShape="1">
              <a:gsLst>
                <a:gs pos="0">
                  <a:srgbClr val="00629D">
                    <a:shade val="30000"/>
                    <a:satMod val="115000"/>
                  </a:srgbClr>
                </a:gs>
                <a:gs pos="50000">
                  <a:srgbClr val="00629D">
                    <a:shade val="67500"/>
                    <a:satMod val="115000"/>
                  </a:srgbClr>
                </a:gs>
                <a:gs pos="100000">
                  <a:srgbClr val="00629D">
                    <a:shade val="100000"/>
                    <a:satMod val="11500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a:ln>
                    <a:noFill/>
                  </a:ln>
                  <a:solidFill>
                    <a:srgbClr val="FFFFFF"/>
                  </a:solidFill>
                  <a:effectLst/>
                  <a:uLnTx/>
                  <a:uFillTx/>
                  <a:latin typeface="Calibri Light" panose="020F0302020204030204" pitchFamily="34" charset="0"/>
                  <a:ea typeface="Fira Sans Extra Condensed Medium"/>
                  <a:cs typeface="Calibri Light" panose="020F0302020204030204" pitchFamily="34" charset="0"/>
                  <a:sym typeface="Fira Sans Extra Condensed Medium"/>
                </a:rPr>
                <a:t>Service</a:t>
              </a:r>
              <a:r>
                <a:rPr kumimoji="0" lang="en" sz="1800" b="0" i="0" u="none" strike="noStrike" kern="1200" cap="none" spc="0" normalizeH="0" baseline="0" noProof="0">
                  <a:ln>
                    <a:noFill/>
                  </a:ln>
                  <a:solidFill>
                    <a:srgbClr val="FFFFFF"/>
                  </a:solidFill>
                  <a:effectLst/>
                  <a:uLnTx/>
                  <a:uFillTx/>
                  <a:latin typeface="Fira Sans Extra Condensed Medium"/>
                  <a:ea typeface="Fira Sans Extra Condensed Medium"/>
                  <a:cs typeface="Fira Sans Extra Condensed Medium"/>
                  <a:sym typeface="Fira Sans Extra Condensed Medium"/>
                </a:rPr>
                <a:t> </a:t>
              </a:r>
              <a:r>
                <a:rPr kumimoji="0" lang="en" sz="1600" b="0" i="0" u="none" strike="noStrike" kern="1200" cap="none" spc="0" normalizeH="0" baseline="0" noProof="0">
                  <a:ln>
                    <a:noFill/>
                  </a:ln>
                  <a:solidFill>
                    <a:srgbClr val="FFFFFF"/>
                  </a:solidFill>
                  <a:effectLst/>
                  <a:uLnTx/>
                  <a:uFillTx/>
                  <a:latin typeface="Calibri Light" panose="020F0302020204030204" pitchFamily="34" charset="0"/>
                  <a:ea typeface="Fira Sans Extra Condensed Medium"/>
                  <a:cs typeface="Calibri Light" panose="020F0302020204030204" pitchFamily="34" charset="0"/>
                  <a:sym typeface="Fira Sans Extra Condensed Medium"/>
                </a:rPr>
                <a:t>Start</a:t>
              </a:r>
              <a:endParaRPr kumimoji="0" sz="1600" b="0" i="0" u="none" strike="noStrike" kern="1200" cap="none" spc="0" normalizeH="0" baseline="0" noProof="0">
                <a:ln>
                  <a:noFill/>
                </a:ln>
                <a:solidFill>
                  <a:srgbClr val="FFFFFF"/>
                </a:solidFill>
                <a:effectLst/>
                <a:uLnTx/>
                <a:uFillTx/>
                <a:latin typeface="Calibri Light" panose="020F0302020204030204" pitchFamily="34" charset="0"/>
                <a:ea typeface="Fira Sans Extra Condensed Medium"/>
                <a:cs typeface="Calibri Light" panose="020F0302020204030204" pitchFamily="34" charset="0"/>
                <a:sym typeface="Fira Sans Extra Condensed Medium"/>
              </a:endParaRPr>
            </a:p>
          </p:txBody>
        </p:sp>
        <p:sp>
          <p:nvSpPr>
            <p:cNvPr id="32" name="Google Shape;1719;p34">
              <a:extLst>
                <a:ext uri="{FF2B5EF4-FFF2-40B4-BE49-F238E27FC236}">
                  <a16:creationId xmlns:a16="http://schemas.microsoft.com/office/drawing/2014/main" id="{F0A430FD-2306-44E5-B80C-FE545DA04713}"/>
                </a:ext>
              </a:extLst>
            </p:cNvPr>
            <p:cNvSpPr txBox="1"/>
            <p:nvPr/>
          </p:nvSpPr>
          <p:spPr>
            <a:xfrm>
              <a:off x="5725213" y="2234636"/>
              <a:ext cx="1499100" cy="534900"/>
            </a:xfrm>
            <a:prstGeom prst="rect">
              <a:avLst/>
            </a:prstGeom>
            <a:noFill/>
            <a:ln>
              <a:noFill/>
            </a:ln>
          </p:spPr>
          <p:txBody>
            <a:bodyPr spcFirstLastPara="1" wrap="square" lIns="91425" tIns="91425" rIns="91425" bIns="91425"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Raleway ExtraBold" pitchFamily="2" charset="0"/>
                  <a:ea typeface="Roboto"/>
                  <a:cs typeface="Calibri Light" panose="020F0302020204030204" pitchFamily="34" charset="0"/>
                  <a:sym typeface="Roboto"/>
                </a:rPr>
                <a:t>STEP 5</a:t>
              </a:r>
            </a:p>
          </p:txBody>
        </p:sp>
        <p:sp>
          <p:nvSpPr>
            <p:cNvPr id="33" name="TextBox 32">
              <a:extLst>
                <a:ext uri="{FF2B5EF4-FFF2-40B4-BE49-F238E27FC236}">
                  <a16:creationId xmlns:a16="http://schemas.microsoft.com/office/drawing/2014/main" id="{DC45DBE2-E681-4539-8BEF-C0E2C7364C71}"/>
                </a:ext>
              </a:extLst>
            </p:cNvPr>
            <p:cNvSpPr txBox="1"/>
            <p:nvPr/>
          </p:nvSpPr>
          <p:spPr>
            <a:xfrm>
              <a:off x="6164016" y="4024671"/>
              <a:ext cx="1354888" cy="48598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lumMod val="50000"/>
                      <a:lumOff val="50000"/>
                    </a:prstClr>
                  </a:solidFill>
                  <a:effectLst/>
                  <a:uLnTx/>
                  <a:uFillTx/>
                  <a:latin typeface="Calibri Light" panose="020F0302020204030204" pitchFamily="34" charset="0"/>
                  <a:ea typeface="+mn-ea"/>
                  <a:cs typeface="Calibri Light" panose="020F0302020204030204" pitchFamily="34" charset="0"/>
                </a:rPr>
                <a:t>Care Plan Finalization</a:t>
              </a:r>
            </a:p>
          </p:txBody>
        </p:sp>
      </p:grpSp>
      <p:grpSp>
        <p:nvGrpSpPr>
          <p:cNvPr id="44" name="Group 43">
            <a:extLst>
              <a:ext uri="{FF2B5EF4-FFF2-40B4-BE49-F238E27FC236}">
                <a16:creationId xmlns:a16="http://schemas.microsoft.com/office/drawing/2014/main" id="{A12C5D41-E3C2-4743-B21E-166A0DD14FC4}"/>
              </a:ext>
            </a:extLst>
          </p:cNvPr>
          <p:cNvGrpSpPr/>
          <p:nvPr/>
        </p:nvGrpSpPr>
        <p:grpSpPr>
          <a:xfrm>
            <a:off x="2262869" y="2486089"/>
            <a:ext cx="1613958" cy="2354916"/>
            <a:chOff x="1984297" y="2770861"/>
            <a:chExt cx="1499100" cy="2187327"/>
          </a:xfrm>
        </p:grpSpPr>
        <p:grpSp>
          <p:nvGrpSpPr>
            <p:cNvPr id="45" name="Google Shape;1682;p34">
              <a:extLst>
                <a:ext uri="{FF2B5EF4-FFF2-40B4-BE49-F238E27FC236}">
                  <a16:creationId xmlns:a16="http://schemas.microsoft.com/office/drawing/2014/main" id="{5B741608-5EB6-4811-BC25-BAF621C847E1}"/>
                </a:ext>
              </a:extLst>
            </p:cNvPr>
            <p:cNvGrpSpPr/>
            <p:nvPr/>
          </p:nvGrpSpPr>
          <p:grpSpPr>
            <a:xfrm>
              <a:off x="2700496" y="3515716"/>
              <a:ext cx="66720" cy="831360"/>
              <a:chOff x="5117952" y="2967078"/>
              <a:chExt cx="66720" cy="831360"/>
            </a:xfrm>
          </p:grpSpPr>
          <p:sp>
            <p:nvSpPr>
              <p:cNvPr id="49" name="Google Shape;1683;p34">
                <a:extLst>
                  <a:ext uri="{FF2B5EF4-FFF2-40B4-BE49-F238E27FC236}">
                    <a16:creationId xmlns:a16="http://schemas.microsoft.com/office/drawing/2014/main" id="{337CEAEB-73C3-487D-A270-74F30B45A21D}"/>
                  </a:ext>
                </a:extLst>
              </p:cNvPr>
              <p:cNvSpPr/>
              <p:nvPr/>
            </p:nvSpPr>
            <p:spPr>
              <a:xfrm>
                <a:off x="5148448" y="3052806"/>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Google Shape;1684;p34">
                <a:extLst>
                  <a:ext uri="{FF2B5EF4-FFF2-40B4-BE49-F238E27FC236}">
                    <a16:creationId xmlns:a16="http://schemas.microsoft.com/office/drawing/2014/main" id="{83FBC6E2-CCA0-4C05-8276-08E687B5BA8B}"/>
                  </a:ext>
                </a:extLst>
              </p:cNvPr>
              <p:cNvSpPr/>
              <p:nvPr/>
            </p:nvSpPr>
            <p:spPr>
              <a:xfrm>
                <a:off x="5148448" y="3138534"/>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Google Shape;1685;p34">
                <a:extLst>
                  <a:ext uri="{FF2B5EF4-FFF2-40B4-BE49-F238E27FC236}">
                    <a16:creationId xmlns:a16="http://schemas.microsoft.com/office/drawing/2014/main" id="{182FE422-7192-42D3-8A1B-A38B1BB99C92}"/>
                  </a:ext>
                </a:extLst>
              </p:cNvPr>
              <p:cNvSpPr/>
              <p:nvPr/>
            </p:nvSpPr>
            <p:spPr>
              <a:xfrm>
                <a:off x="5148448" y="3224262"/>
                <a:ext cx="9536" cy="47648"/>
              </a:xfrm>
              <a:custGeom>
                <a:avLst/>
                <a:gdLst/>
                <a:ahLst/>
                <a:cxnLst/>
                <a:rect l="l" t="t" r="r" b="b"/>
                <a:pathLst>
                  <a:path w="298" h="1489" extrusionOk="0">
                    <a:moveTo>
                      <a:pt x="0" y="0"/>
                    </a:moveTo>
                    <a:lnTo>
                      <a:pt x="0" y="1488"/>
                    </a:lnTo>
                    <a:lnTo>
                      <a:pt x="298" y="1488"/>
                    </a:lnTo>
                    <a:lnTo>
                      <a:pt x="298" y="0"/>
                    </a:lnTo>
                    <a:close/>
                  </a:path>
                </a:pathLst>
              </a:custGeom>
              <a:solidFill>
                <a:srgbClr val="646463"/>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Google Shape;1686;p34">
                <a:extLst>
                  <a:ext uri="{FF2B5EF4-FFF2-40B4-BE49-F238E27FC236}">
                    <a16:creationId xmlns:a16="http://schemas.microsoft.com/office/drawing/2014/main" id="{4CE35B8C-9C5D-4EE6-B794-1F864D1356EF}"/>
                  </a:ext>
                </a:extLst>
              </p:cNvPr>
              <p:cNvSpPr/>
              <p:nvPr/>
            </p:nvSpPr>
            <p:spPr>
              <a:xfrm>
                <a:off x="5148448" y="2967078"/>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Google Shape;1687;p34">
                <a:extLst>
                  <a:ext uri="{FF2B5EF4-FFF2-40B4-BE49-F238E27FC236}">
                    <a16:creationId xmlns:a16="http://schemas.microsoft.com/office/drawing/2014/main" id="{7E7671FB-8E60-48C0-A7B7-518D1BBC238D}"/>
                  </a:ext>
                </a:extLst>
              </p:cNvPr>
              <p:cNvSpPr/>
              <p:nvPr/>
            </p:nvSpPr>
            <p:spPr>
              <a:xfrm>
                <a:off x="5148448" y="3657830"/>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Google Shape;1688;p34">
                <a:extLst>
                  <a:ext uri="{FF2B5EF4-FFF2-40B4-BE49-F238E27FC236}">
                    <a16:creationId xmlns:a16="http://schemas.microsoft.com/office/drawing/2014/main" id="{A4A69EFA-EE6D-4269-93F4-F925FA634C79}"/>
                  </a:ext>
                </a:extLst>
              </p:cNvPr>
              <p:cNvSpPr/>
              <p:nvPr/>
            </p:nvSpPr>
            <p:spPr>
              <a:xfrm>
                <a:off x="5148448" y="3572102"/>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Google Shape;1689;p34">
                <a:extLst>
                  <a:ext uri="{FF2B5EF4-FFF2-40B4-BE49-F238E27FC236}">
                    <a16:creationId xmlns:a16="http://schemas.microsoft.com/office/drawing/2014/main" id="{3979F3E0-9D69-49F2-A000-D95997352FB5}"/>
                  </a:ext>
                </a:extLst>
              </p:cNvPr>
              <p:cNvSpPr/>
              <p:nvPr/>
            </p:nvSpPr>
            <p:spPr>
              <a:xfrm>
                <a:off x="5148448" y="3481414"/>
                <a:ext cx="9536" cy="47648"/>
              </a:xfrm>
              <a:custGeom>
                <a:avLst/>
                <a:gdLst/>
                <a:ahLst/>
                <a:cxnLst/>
                <a:rect l="l" t="t" r="r" b="b"/>
                <a:pathLst>
                  <a:path w="298" h="1489" extrusionOk="0">
                    <a:moveTo>
                      <a:pt x="0" y="1"/>
                    </a:moveTo>
                    <a:lnTo>
                      <a:pt x="0" y="1489"/>
                    </a:lnTo>
                    <a:lnTo>
                      <a:pt x="298" y="1489"/>
                    </a:lnTo>
                    <a:lnTo>
                      <a:pt x="298" y="1"/>
                    </a:lnTo>
                    <a:close/>
                  </a:path>
                </a:pathLst>
              </a:custGeom>
              <a:solidFill>
                <a:srgbClr val="646463"/>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Google Shape;1690;p34">
                <a:extLst>
                  <a:ext uri="{FF2B5EF4-FFF2-40B4-BE49-F238E27FC236}">
                    <a16:creationId xmlns:a16="http://schemas.microsoft.com/office/drawing/2014/main" id="{1FE6756A-9BDB-420E-85EA-7A34729D77CF}"/>
                  </a:ext>
                </a:extLst>
              </p:cNvPr>
              <p:cNvSpPr/>
              <p:nvPr/>
            </p:nvSpPr>
            <p:spPr>
              <a:xfrm>
                <a:off x="5148448" y="3395686"/>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Google Shape;1691;p34">
                <a:extLst>
                  <a:ext uri="{FF2B5EF4-FFF2-40B4-BE49-F238E27FC236}">
                    <a16:creationId xmlns:a16="http://schemas.microsoft.com/office/drawing/2014/main" id="{1E90BFA2-7ECE-49CA-BC47-57E24B1CAEA9}"/>
                  </a:ext>
                </a:extLst>
              </p:cNvPr>
              <p:cNvSpPr/>
              <p:nvPr/>
            </p:nvSpPr>
            <p:spPr>
              <a:xfrm>
                <a:off x="5148448" y="3309958"/>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Google Shape;1692;p34">
                <a:extLst>
                  <a:ext uri="{FF2B5EF4-FFF2-40B4-BE49-F238E27FC236}">
                    <a16:creationId xmlns:a16="http://schemas.microsoft.com/office/drawing/2014/main" id="{0565F627-63D5-4F8D-8B57-6859398D52B6}"/>
                  </a:ext>
                </a:extLst>
              </p:cNvPr>
              <p:cNvSpPr/>
              <p:nvPr/>
            </p:nvSpPr>
            <p:spPr>
              <a:xfrm>
                <a:off x="5117952" y="3731750"/>
                <a:ext cx="66720" cy="66688"/>
              </a:xfrm>
              <a:custGeom>
                <a:avLst/>
                <a:gdLst/>
                <a:ahLst/>
                <a:cxnLst/>
                <a:rect l="l" t="t" r="r" b="b"/>
                <a:pathLst>
                  <a:path w="2085" h="2084" extrusionOk="0">
                    <a:moveTo>
                      <a:pt x="1037" y="0"/>
                    </a:moveTo>
                    <a:cubicBezTo>
                      <a:pt x="465" y="0"/>
                      <a:pt x="1" y="464"/>
                      <a:pt x="1" y="1048"/>
                    </a:cubicBezTo>
                    <a:cubicBezTo>
                      <a:pt x="1" y="1619"/>
                      <a:pt x="465" y="2084"/>
                      <a:pt x="1037" y="2084"/>
                    </a:cubicBezTo>
                    <a:cubicBezTo>
                      <a:pt x="1620" y="2084"/>
                      <a:pt x="2084" y="1619"/>
                      <a:pt x="2084" y="1048"/>
                    </a:cubicBezTo>
                    <a:cubicBezTo>
                      <a:pt x="2084" y="464"/>
                      <a:pt x="1620" y="0"/>
                      <a:pt x="1037" y="0"/>
                    </a:cubicBezTo>
                    <a:close/>
                  </a:path>
                </a:pathLst>
              </a:custGeom>
              <a:solidFill>
                <a:srgbClr val="646463"/>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6" name="Google Shape;1694;p34">
              <a:extLst>
                <a:ext uri="{FF2B5EF4-FFF2-40B4-BE49-F238E27FC236}">
                  <a16:creationId xmlns:a16="http://schemas.microsoft.com/office/drawing/2014/main" id="{524999BC-2215-4352-B6CE-FFC7007DFB6B}"/>
                </a:ext>
              </a:extLst>
            </p:cNvPr>
            <p:cNvSpPr/>
            <p:nvPr/>
          </p:nvSpPr>
          <p:spPr>
            <a:xfrm>
              <a:off x="2102336" y="3364497"/>
              <a:ext cx="1309944" cy="536272"/>
            </a:xfrm>
            <a:custGeom>
              <a:avLst/>
              <a:gdLst/>
              <a:ahLst/>
              <a:cxnLst/>
              <a:rect l="l" t="t" r="r" b="b"/>
              <a:pathLst>
                <a:path w="39470" h="11002" extrusionOk="0">
                  <a:moveTo>
                    <a:pt x="1227" y="1"/>
                  </a:moveTo>
                  <a:cubicBezTo>
                    <a:pt x="465" y="1"/>
                    <a:pt x="1" y="858"/>
                    <a:pt x="417" y="1501"/>
                  </a:cubicBezTo>
                  <a:lnTo>
                    <a:pt x="6359" y="10561"/>
                  </a:lnTo>
                  <a:cubicBezTo>
                    <a:pt x="6537" y="10835"/>
                    <a:pt x="6847" y="11002"/>
                    <a:pt x="7168" y="11002"/>
                  </a:cubicBezTo>
                  <a:lnTo>
                    <a:pt x="38232" y="11002"/>
                  </a:lnTo>
                  <a:cubicBezTo>
                    <a:pt x="39006" y="11002"/>
                    <a:pt x="39470" y="10145"/>
                    <a:pt x="39041" y="9502"/>
                  </a:cubicBezTo>
                  <a:lnTo>
                    <a:pt x="33100" y="441"/>
                  </a:lnTo>
                  <a:cubicBezTo>
                    <a:pt x="32921" y="167"/>
                    <a:pt x="32624" y="1"/>
                    <a:pt x="32290" y="1"/>
                  </a:cubicBezTo>
                  <a:close/>
                </a:path>
              </a:pathLst>
            </a:custGeom>
            <a:gradFill flip="none" rotWithShape="1">
              <a:gsLst>
                <a:gs pos="0">
                  <a:srgbClr val="9A3C7E">
                    <a:shade val="30000"/>
                    <a:satMod val="115000"/>
                  </a:srgbClr>
                </a:gs>
                <a:gs pos="50000">
                  <a:srgbClr val="9A3C7E">
                    <a:shade val="67500"/>
                    <a:satMod val="115000"/>
                  </a:srgbClr>
                </a:gs>
                <a:gs pos="100000">
                  <a:srgbClr val="9A3C7E">
                    <a:shade val="100000"/>
                    <a:satMod val="115000"/>
                  </a:srgbClr>
                </a:gs>
              </a:gsLst>
              <a:lin ang="5400000" scaled="1"/>
              <a:tileRect/>
            </a:gradFill>
            <a:ln>
              <a:noFill/>
            </a:ln>
          </p:spPr>
          <p:txBody>
            <a:bodyPr spcFirstLastPara="1" wrap="square" lIns="91425" tIns="91425" rIns="91425" bIns="9142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a:ln>
                    <a:noFill/>
                  </a:ln>
                  <a:solidFill>
                    <a:srgbClr val="FFFFFF"/>
                  </a:solidFill>
                  <a:effectLst/>
                  <a:uLnTx/>
                  <a:uFillTx/>
                  <a:latin typeface="Calibri Light" panose="020F0302020204030204" pitchFamily="34" charset="0"/>
                  <a:ea typeface="Fira Sans Extra Condensed Medium"/>
                  <a:cs typeface="Calibri Light" panose="020F0302020204030204" pitchFamily="34" charset="0"/>
                  <a:sym typeface="Fira Sans Extra Condensed Medium"/>
                </a:rPr>
                <a:t>Proposal</a:t>
              </a:r>
              <a:endParaRPr kumimoji="0" sz="1600" b="1" i="0" u="none" strike="noStrike" kern="1200" cap="none" spc="0" normalizeH="0" baseline="0" noProof="0">
                <a:ln>
                  <a:noFill/>
                </a:ln>
                <a:solidFill>
                  <a:srgbClr val="FFFFFF"/>
                </a:solidFill>
                <a:effectLst/>
                <a:uLnTx/>
                <a:uFillTx/>
                <a:latin typeface="Calibri Light" panose="020F0302020204030204" pitchFamily="34" charset="0"/>
                <a:ea typeface="Fira Sans Extra Condensed Medium"/>
                <a:cs typeface="Calibri Light" panose="020F0302020204030204" pitchFamily="34" charset="0"/>
                <a:sym typeface="Fira Sans Extra Condensed Medium"/>
              </a:endParaRPr>
            </a:p>
          </p:txBody>
        </p:sp>
        <p:sp>
          <p:nvSpPr>
            <p:cNvPr id="47" name="Google Shape;1699;p34">
              <a:extLst>
                <a:ext uri="{FF2B5EF4-FFF2-40B4-BE49-F238E27FC236}">
                  <a16:creationId xmlns:a16="http://schemas.microsoft.com/office/drawing/2014/main" id="{2CD47D42-4032-4165-A44E-B594C702A132}"/>
                </a:ext>
              </a:extLst>
            </p:cNvPr>
            <p:cNvSpPr txBox="1"/>
            <p:nvPr/>
          </p:nvSpPr>
          <p:spPr>
            <a:xfrm>
              <a:off x="1984297" y="4423288"/>
              <a:ext cx="1499100" cy="534900"/>
            </a:xfrm>
            <a:prstGeom prst="rect">
              <a:avLst/>
            </a:prstGeom>
            <a:noFill/>
            <a:ln>
              <a:noFill/>
            </a:ln>
          </p:spPr>
          <p:txBody>
            <a:bodyPr spcFirstLastPara="1" wrap="square" lIns="91425" tIns="91425" rIns="91425" bIns="91425"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Raleway ExtraBold" pitchFamily="2" charset="0"/>
                  <a:ea typeface="Roboto"/>
                  <a:cs typeface="Calibri Light" panose="020F0302020204030204" pitchFamily="34" charset="0"/>
                  <a:sym typeface="Roboto"/>
                </a:rPr>
                <a:t>STEP 2</a:t>
              </a:r>
            </a:p>
          </p:txBody>
        </p:sp>
        <p:sp>
          <p:nvSpPr>
            <p:cNvPr id="48" name="TextBox 47">
              <a:extLst>
                <a:ext uri="{FF2B5EF4-FFF2-40B4-BE49-F238E27FC236}">
                  <a16:creationId xmlns:a16="http://schemas.microsoft.com/office/drawing/2014/main" id="{82EA1C21-189A-4D1C-94F6-18894D52EC40}"/>
                </a:ext>
              </a:extLst>
            </p:cNvPr>
            <p:cNvSpPr txBox="1"/>
            <p:nvPr/>
          </p:nvSpPr>
          <p:spPr>
            <a:xfrm>
              <a:off x="2085124" y="2770861"/>
              <a:ext cx="1123483" cy="48598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lumMod val="50000"/>
                      <a:lumOff val="50000"/>
                    </a:prstClr>
                  </a:solidFill>
                  <a:effectLst/>
                  <a:uLnTx/>
                  <a:uFillTx/>
                  <a:latin typeface="Calibri Light" panose="020F0302020204030204" pitchFamily="34" charset="0"/>
                  <a:ea typeface="+mn-ea"/>
                  <a:cs typeface="Calibri Light" panose="020F0302020204030204" pitchFamily="34" charset="0"/>
                </a:rPr>
                <a:t>Typically</a:t>
              </a:r>
              <a:br>
                <a:rPr kumimoji="0" lang="en-US" sz="1400" b="0" i="0" u="none" strike="noStrike" kern="1200" cap="none" spc="0" normalizeH="0" baseline="0" noProof="0">
                  <a:ln>
                    <a:noFill/>
                  </a:ln>
                  <a:solidFill>
                    <a:prstClr val="black">
                      <a:lumMod val="50000"/>
                      <a:lumOff val="50000"/>
                    </a:prstClr>
                  </a:solidFill>
                  <a:effectLst/>
                  <a:uLnTx/>
                  <a:uFillTx/>
                  <a:latin typeface="Calibri Light" panose="020F0302020204030204" pitchFamily="34" charset="0"/>
                  <a:ea typeface="+mn-ea"/>
                  <a:cs typeface="Calibri Light" panose="020F0302020204030204" pitchFamily="34" charset="0"/>
                </a:rPr>
              </a:br>
              <a:r>
                <a:rPr kumimoji="0" lang="en-US" sz="1400" b="0" i="0" u="none" strike="noStrike" kern="1200" cap="none" spc="0" normalizeH="0" baseline="0" noProof="0">
                  <a:ln>
                    <a:noFill/>
                  </a:ln>
                  <a:solidFill>
                    <a:prstClr val="black">
                      <a:lumMod val="50000"/>
                      <a:lumOff val="50000"/>
                    </a:prstClr>
                  </a:solidFill>
                  <a:effectLst/>
                  <a:uLnTx/>
                  <a:uFillTx/>
                  <a:latin typeface="Calibri Light" panose="020F0302020204030204" pitchFamily="34" charset="0"/>
                  <a:ea typeface="+mn-ea"/>
                  <a:cs typeface="Calibri Light" panose="020F0302020204030204" pitchFamily="34" charset="0"/>
                </a:rPr>
                <a:t>Within</a:t>
              </a:r>
              <a:r>
                <a:rPr kumimoji="0" lang="en-US" sz="1400" b="1" i="0" u="none" strike="noStrike" kern="1200" cap="none" spc="0" normalizeH="0" baseline="0" noProof="0">
                  <a:ln>
                    <a:noFill/>
                  </a:ln>
                  <a:solidFill>
                    <a:prstClr val="black">
                      <a:lumMod val="50000"/>
                      <a:lumOff val="50000"/>
                    </a:prstClr>
                  </a:solidFill>
                  <a:effectLst/>
                  <a:uLnTx/>
                  <a:uFillTx/>
                  <a:latin typeface="Calibri Light" panose="020F0302020204030204" pitchFamily="34" charset="0"/>
                  <a:ea typeface="+mn-ea"/>
                  <a:cs typeface="Calibri Light" panose="020F0302020204030204" pitchFamily="34" charset="0"/>
                </a:rPr>
                <a:t> </a:t>
              </a:r>
              <a:r>
                <a:rPr kumimoji="0" lang="en-US" sz="1400" b="1" i="0" u="none" strike="noStrike" kern="1200" cap="none" spc="0" normalizeH="0" baseline="0" noProof="0">
                  <a:ln>
                    <a:noFill/>
                  </a:ln>
                  <a:solidFill>
                    <a:srgbClr val="9A3C7E"/>
                  </a:solidFill>
                  <a:effectLst/>
                  <a:uLnTx/>
                  <a:uFillTx/>
                  <a:latin typeface="Calibri Light" panose="020F0302020204030204" pitchFamily="34" charset="0"/>
                  <a:ea typeface="+mn-ea"/>
                  <a:cs typeface="Calibri Light" panose="020F0302020204030204" pitchFamily="34" charset="0"/>
                </a:rPr>
                <a:t>24 HRS</a:t>
              </a:r>
            </a:p>
          </p:txBody>
        </p:sp>
      </p:grpSp>
      <p:grpSp>
        <p:nvGrpSpPr>
          <p:cNvPr id="59" name="Group 58">
            <a:extLst>
              <a:ext uri="{FF2B5EF4-FFF2-40B4-BE49-F238E27FC236}">
                <a16:creationId xmlns:a16="http://schemas.microsoft.com/office/drawing/2014/main" id="{AF719B57-3BD2-4224-9922-49CFC58FC393}"/>
              </a:ext>
            </a:extLst>
          </p:cNvPr>
          <p:cNvGrpSpPr/>
          <p:nvPr/>
        </p:nvGrpSpPr>
        <p:grpSpPr>
          <a:xfrm>
            <a:off x="782940" y="1910206"/>
            <a:ext cx="1763286" cy="2644623"/>
            <a:chOff x="539255" y="2232592"/>
            <a:chExt cx="1637801" cy="2456417"/>
          </a:xfrm>
        </p:grpSpPr>
        <p:grpSp>
          <p:nvGrpSpPr>
            <p:cNvPr id="60" name="Google Shape;1745;p34">
              <a:extLst>
                <a:ext uri="{FF2B5EF4-FFF2-40B4-BE49-F238E27FC236}">
                  <a16:creationId xmlns:a16="http://schemas.microsoft.com/office/drawing/2014/main" id="{BD3B64A5-5E65-46C9-A221-B9C5569A3277}"/>
                </a:ext>
              </a:extLst>
            </p:cNvPr>
            <p:cNvGrpSpPr/>
            <p:nvPr/>
          </p:nvGrpSpPr>
          <p:grpSpPr>
            <a:xfrm rot="10800000">
              <a:off x="1200749" y="2885202"/>
              <a:ext cx="66720" cy="831360"/>
              <a:chOff x="5117952" y="2967078"/>
              <a:chExt cx="66720" cy="831360"/>
            </a:xfrm>
          </p:grpSpPr>
          <p:sp>
            <p:nvSpPr>
              <p:cNvPr id="64" name="Google Shape;1746;p34">
                <a:extLst>
                  <a:ext uri="{FF2B5EF4-FFF2-40B4-BE49-F238E27FC236}">
                    <a16:creationId xmlns:a16="http://schemas.microsoft.com/office/drawing/2014/main" id="{03D1175B-07F1-4A32-A006-358DF80D0909}"/>
                  </a:ext>
                </a:extLst>
              </p:cNvPr>
              <p:cNvSpPr/>
              <p:nvPr/>
            </p:nvSpPr>
            <p:spPr>
              <a:xfrm>
                <a:off x="5148448" y="3052806"/>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Google Shape;1747;p34">
                <a:extLst>
                  <a:ext uri="{FF2B5EF4-FFF2-40B4-BE49-F238E27FC236}">
                    <a16:creationId xmlns:a16="http://schemas.microsoft.com/office/drawing/2014/main" id="{1E22CD45-0E61-475A-B817-803D0636D6B8}"/>
                  </a:ext>
                </a:extLst>
              </p:cNvPr>
              <p:cNvSpPr/>
              <p:nvPr/>
            </p:nvSpPr>
            <p:spPr>
              <a:xfrm>
                <a:off x="5148448" y="3138534"/>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Google Shape;1748;p34">
                <a:extLst>
                  <a:ext uri="{FF2B5EF4-FFF2-40B4-BE49-F238E27FC236}">
                    <a16:creationId xmlns:a16="http://schemas.microsoft.com/office/drawing/2014/main" id="{32290E51-EC5B-45F5-B42E-4E90F7A78CCD}"/>
                  </a:ext>
                </a:extLst>
              </p:cNvPr>
              <p:cNvSpPr/>
              <p:nvPr/>
            </p:nvSpPr>
            <p:spPr>
              <a:xfrm>
                <a:off x="5148448" y="3224262"/>
                <a:ext cx="9536" cy="47648"/>
              </a:xfrm>
              <a:custGeom>
                <a:avLst/>
                <a:gdLst/>
                <a:ahLst/>
                <a:cxnLst/>
                <a:rect l="l" t="t" r="r" b="b"/>
                <a:pathLst>
                  <a:path w="298" h="1489" extrusionOk="0">
                    <a:moveTo>
                      <a:pt x="0" y="0"/>
                    </a:moveTo>
                    <a:lnTo>
                      <a:pt x="0" y="1488"/>
                    </a:lnTo>
                    <a:lnTo>
                      <a:pt x="298" y="1488"/>
                    </a:lnTo>
                    <a:lnTo>
                      <a:pt x="298" y="0"/>
                    </a:lnTo>
                    <a:close/>
                  </a:path>
                </a:pathLst>
              </a:custGeom>
              <a:solidFill>
                <a:srgbClr val="646463"/>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Google Shape;1749;p34">
                <a:extLst>
                  <a:ext uri="{FF2B5EF4-FFF2-40B4-BE49-F238E27FC236}">
                    <a16:creationId xmlns:a16="http://schemas.microsoft.com/office/drawing/2014/main" id="{A3C18D45-DFBB-433F-AD21-BE5692AF10FB}"/>
                  </a:ext>
                </a:extLst>
              </p:cNvPr>
              <p:cNvSpPr/>
              <p:nvPr/>
            </p:nvSpPr>
            <p:spPr>
              <a:xfrm>
                <a:off x="5148448" y="2967078"/>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Google Shape;1750;p34">
                <a:extLst>
                  <a:ext uri="{FF2B5EF4-FFF2-40B4-BE49-F238E27FC236}">
                    <a16:creationId xmlns:a16="http://schemas.microsoft.com/office/drawing/2014/main" id="{200F1CBF-1133-41C6-B661-4C989F8552B1}"/>
                  </a:ext>
                </a:extLst>
              </p:cNvPr>
              <p:cNvSpPr/>
              <p:nvPr/>
            </p:nvSpPr>
            <p:spPr>
              <a:xfrm>
                <a:off x="5148448" y="3657830"/>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Google Shape;1751;p34">
                <a:extLst>
                  <a:ext uri="{FF2B5EF4-FFF2-40B4-BE49-F238E27FC236}">
                    <a16:creationId xmlns:a16="http://schemas.microsoft.com/office/drawing/2014/main" id="{5313C100-39CA-47AE-84F9-C08FA0429865}"/>
                  </a:ext>
                </a:extLst>
              </p:cNvPr>
              <p:cNvSpPr/>
              <p:nvPr/>
            </p:nvSpPr>
            <p:spPr>
              <a:xfrm>
                <a:off x="5148448" y="3572102"/>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Google Shape;1752;p34">
                <a:extLst>
                  <a:ext uri="{FF2B5EF4-FFF2-40B4-BE49-F238E27FC236}">
                    <a16:creationId xmlns:a16="http://schemas.microsoft.com/office/drawing/2014/main" id="{A58B480D-993D-4F6C-BB67-976DC8BF3459}"/>
                  </a:ext>
                </a:extLst>
              </p:cNvPr>
              <p:cNvSpPr/>
              <p:nvPr/>
            </p:nvSpPr>
            <p:spPr>
              <a:xfrm>
                <a:off x="5148448" y="3481414"/>
                <a:ext cx="9536" cy="47648"/>
              </a:xfrm>
              <a:custGeom>
                <a:avLst/>
                <a:gdLst/>
                <a:ahLst/>
                <a:cxnLst/>
                <a:rect l="l" t="t" r="r" b="b"/>
                <a:pathLst>
                  <a:path w="298" h="1489" extrusionOk="0">
                    <a:moveTo>
                      <a:pt x="0" y="1"/>
                    </a:moveTo>
                    <a:lnTo>
                      <a:pt x="0" y="1489"/>
                    </a:lnTo>
                    <a:lnTo>
                      <a:pt x="298" y="1489"/>
                    </a:lnTo>
                    <a:lnTo>
                      <a:pt x="298" y="1"/>
                    </a:lnTo>
                    <a:close/>
                  </a:path>
                </a:pathLst>
              </a:custGeom>
              <a:solidFill>
                <a:srgbClr val="646463"/>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Google Shape;1753;p34">
                <a:extLst>
                  <a:ext uri="{FF2B5EF4-FFF2-40B4-BE49-F238E27FC236}">
                    <a16:creationId xmlns:a16="http://schemas.microsoft.com/office/drawing/2014/main" id="{097B0F61-1768-4FD4-8345-A7E92E9C62C9}"/>
                  </a:ext>
                </a:extLst>
              </p:cNvPr>
              <p:cNvSpPr/>
              <p:nvPr/>
            </p:nvSpPr>
            <p:spPr>
              <a:xfrm>
                <a:off x="5148448" y="3395686"/>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Google Shape;1754;p34">
                <a:extLst>
                  <a:ext uri="{FF2B5EF4-FFF2-40B4-BE49-F238E27FC236}">
                    <a16:creationId xmlns:a16="http://schemas.microsoft.com/office/drawing/2014/main" id="{00EAF728-721F-4AD1-9598-E162DD6C283C}"/>
                  </a:ext>
                </a:extLst>
              </p:cNvPr>
              <p:cNvSpPr/>
              <p:nvPr/>
            </p:nvSpPr>
            <p:spPr>
              <a:xfrm>
                <a:off x="5148448" y="3309958"/>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Google Shape;1755;p34">
                <a:extLst>
                  <a:ext uri="{FF2B5EF4-FFF2-40B4-BE49-F238E27FC236}">
                    <a16:creationId xmlns:a16="http://schemas.microsoft.com/office/drawing/2014/main" id="{31088FA7-8C07-454F-9FC8-F96EC61554D1}"/>
                  </a:ext>
                </a:extLst>
              </p:cNvPr>
              <p:cNvSpPr/>
              <p:nvPr/>
            </p:nvSpPr>
            <p:spPr>
              <a:xfrm>
                <a:off x="5117952" y="3731750"/>
                <a:ext cx="66720" cy="66688"/>
              </a:xfrm>
              <a:custGeom>
                <a:avLst/>
                <a:gdLst/>
                <a:ahLst/>
                <a:cxnLst/>
                <a:rect l="l" t="t" r="r" b="b"/>
                <a:pathLst>
                  <a:path w="2085" h="2084" extrusionOk="0">
                    <a:moveTo>
                      <a:pt x="1037" y="0"/>
                    </a:moveTo>
                    <a:cubicBezTo>
                      <a:pt x="465" y="0"/>
                      <a:pt x="1" y="464"/>
                      <a:pt x="1" y="1048"/>
                    </a:cubicBezTo>
                    <a:cubicBezTo>
                      <a:pt x="1" y="1619"/>
                      <a:pt x="465" y="2084"/>
                      <a:pt x="1037" y="2084"/>
                    </a:cubicBezTo>
                    <a:cubicBezTo>
                      <a:pt x="1620" y="2084"/>
                      <a:pt x="2084" y="1619"/>
                      <a:pt x="2084" y="1048"/>
                    </a:cubicBezTo>
                    <a:cubicBezTo>
                      <a:pt x="2084" y="464"/>
                      <a:pt x="1620" y="0"/>
                      <a:pt x="1037" y="0"/>
                    </a:cubicBezTo>
                    <a:close/>
                  </a:path>
                </a:pathLst>
              </a:custGeom>
              <a:solidFill>
                <a:srgbClr val="646463"/>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1" name="Google Shape;1757;p34">
              <a:extLst>
                <a:ext uri="{FF2B5EF4-FFF2-40B4-BE49-F238E27FC236}">
                  <a16:creationId xmlns:a16="http://schemas.microsoft.com/office/drawing/2014/main" id="{2DDA756C-A5B0-4182-905B-6E0AAF584FF1}"/>
                </a:ext>
              </a:extLst>
            </p:cNvPr>
            <p:cNvSpPr/>
            <p:nvPr/>
          </p:nvSpPr>
          <p:spPr>
            <a:xfrm>
              <a:off x="562251" y="3364497"/>
              <a:ext cx="1614805" cy="536272"/>
            </a:xfrm>
            <a:custGeom>
              <a:avLst/>
              <a:gdLst/>
              <a:ahLst/>
              <a:cxnLst/>
              <a:rect l="l" t="t" r="r" b="b"/>
              <a:pathLst>
                <a:path w="39470" h="11002" extrusionOk="0">
                  <a:moveTo>
                    <a:pt x="1226" y="1"/>
                  </a:moveTo>
                  <a:cubicBezTo>
                    <a:pt x="464" y="1"/>
                    <a:pt x="0" y="858"/>
                    <a:pt x="417" y="1501"/>
                  </a:cubicBezTo>
                  <a:lnTo>
                    <a:pt x="6358" y="10561"/>
                  </a:lnTo>
                  <a:cubicBezTo>
                    <a:pt x="6537" y="10835"/>
                    <a:pt x="6846" y="11002"/>
                    <a:pt x="7168" y="11002"/>
                  </a:cubicBezTo>
                  <a:lnTo>
                    <a:pt x="38231" y="11002"/>
                  </a:lnTo>
                  <a:cubicBezTo>
                    <a:pt x="39005" y="11002"/>
                    <a:pt x="39469" y="10145"/>
                    <a:pt x="39041" y="9502"/>
                  </a:cubicBezTo>
                  <a:lnTo>
                    <a:pt x="33099" y="441"/>
                  </a:lnTo>
                  <a:cubicBezTo>
                    <a:pt x="32921" y="167"/>
                    <a:pt x="32623" y="1"/>
                    <a:pt x="32290" y="1"/>
                  </a:cubicBezTo>
                  <a:close/>
                </a:path>
              </a:pathLst>
            </a:custGeom>
            <a:solidFill>
              <a:srgbClr val="00629D"/>
            </a:solidFill>
            <a:ln>
              <a:noFill/>
            </a:ln>
          </p:spPr>
          <p:txBody>
            <a:bodyPr spcFirstLastPara="1" wrap="square" lIns="91425" tIns="91425" rIns="91425" bIns="9142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a:ln>
                    <a:noFill/>
                  </a:ln>
                  <a:solidFill>
                    <a:srgbClr val="FFFFFF"/>
                  </a:solidFill>
                  <a:effectLst/>
                  <a:uLnTx/>
                  <a:uFillTx/>
                  <a:latin typeface="Calibri Light" panose="020F0302020204030204" pitchFamily="34" charset="0"/>
                  <a:ea typeface="Fira Sans Extra Condensed Medium"/>
                  <a:cs typeface="Calibri Light" panose="020F0302020204030204" pitchFamily="34" charset="0"/>
                  <a:sym typeface="Fira Sans Extra Condensed Medium"/>
                </a:rPr>
                <a:t>Consultation</a:t>
              </a:r>
              <a:endParaRPr kumimoji="0" sz="1600" b="1" i="0" u="none" strike="noStrike" kern="1200" cap="none" spc="0" normalizeH="0" baseline="0" noProof="0">
                <a:ln>
                  <a:noFill/>
                </a:ln>
                <a:solidFill>
                  <a:srgbClr val="FFFFFF"/>
                </a:solidFill>
                <a:effectLst/>
                <a:uLnTx/>
                <a:uFillTx/>
                <a:latin typeface="Calibri Light" panose="020F0302020204030204" pitchFamily="34" charset="0"/>
                <a:ea typeface="Fira Sans Extra Condensed Medium"/>
                <a:cs typeface="Calibri Light" panose="020F0302020204030204" pitchFamily="34" charset="0"/>
                <a:sym typeface="Fira Sans Extra Condensed Medium"/>
              </a:endParaRPr>
            </a:p>
          </p:txBody>
        </p:sp>
        <p:sp>
          <p:nvSpPr>
            <p:cNvPr id="62" name="Google Shape;1766;p34">
              <a:extLst>
                <a:ext uri="{FF2B5EF4-FFF2-40B4-BE49-F238E27FC236}">
                  <a16:creationId xmlns:a16="http://schemas.microsoft.com/office/drawing/2014/main" id="{C17D7ACC-16F1-4A5E-B6B4-6ACBBFF7139A}"/>
                </a:ext>
              </a:extLst>
            </p:cNvPr>
            <p:cNvSpPr txBox="1"/>
            <p:nvPr/>
          </p:nvSpPr>
          <p:spPr>
            <a:xfrm>
              <a:off x="539255" y="2232592"/>
              <a:ext cx="1499100" cy="534900"/>
            </a:xfrm>
            <a:prstGeom prst="rect">
              <a:avLst/>
            </a:prstGeom>
            <a:noFill/>
            <a:ln>
              <a:noFill/>
            </a:ln>
          </p:spPr>
          <p:txBody>
            <a:bodyPr spcFirstLastPara="1" wrap="square" lIns="91425" tIns="91425" rIns="91425" bIns="91425"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Raleway ExtraBold" pitchFamily="2" charset="0"/>
                  <a:ea typeface="Roboto"/>
                  <a:cs typeface="Calibri Light" panose="020F0302020204030204" pitchFamily="34" charset="0"/>
                  <a:sym typeface="Roboto"/>
                </a:rPr>
                <a:t>STEP 1</a:t>
              </a:r>
            </a:p>
          </p:txBody>
        </p:sp>
        <p:sp>
          <p:nvSpPr>
            <p:cNvPr id="63" name="TextBox 62">
              <a:extLst>
                <a:ext uri="{FF2B5EF4-FFF2-40B4-BE49-F238E27FC236}">
                  <a16:creationId xmlns:a16="http://schemas.microsoft.com/office/drawing/2014/main" id="{4B7DFDE4-14CB-42A2-9FF4-C9F9510178BB}"/>
                </a:ext>
              </a:extLst>
            </p:cNvPr>
            <p:cNvSpPr txBox="1"/>
            <p:nvPr/>
          </p:nvSpPr>
          <p:spPr>
            <a:xfrm>
              <a:off x="963274" y="4002912"/>
              <a:ext cx="924622" cy="68609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lumMod val="50000"/>
                      <a:lumOff val="50000"/>
                    </a:prstClr>
                  </a:solidFill>
                  <a:effectLst/>
                  <a:uLnTx/>
                  <a:uFillTx/>
                  <a:latin typeface="Calibri Light" panose="020F0302020204030204" pitchFamily="34" charset="0"/>
                  <a:ea typeface="+mn-ea"/>
                  <a:cs typeface="Calibri Light" panose="020F0302020204030204" pitchFamily="34" charset="0"/>
                </a:rPr>
                <a:t>As Early  As</a:t>
              </a:r>
              <a:br>
                <a:rPr kumimoji="0" lang="en-US" sz="1400" b="1" i="0" u="none" strike="noStrike" kern="1200" cap="none" spc="0" normalizeH="0" baseline="0" noProof="0">
                  <a:ln>
                    <a:noFill/>
                  </a:ln>
                  <a:solidFill>
                    <a:prstClr val="black">
                      <a:lumMod val="50000"/>
                      <a:lumOff val="50000"/>
                    </a:prstClr>
                  </a:solidFill>
                  <a:effectLst/>
                  <a:uLnTx/>
                  <a:uFillTx/>
                  <a:latin typeface="Calibri Light" panose="020F0302020204030204" pitchFamily="34" charset="0"/>
                  <a:ea typeface="+mn-ea"/>
                  <a:cs typeface="Calibri Light" panose="020F0302020204030204" pitchFamily="34" charset="0"/>
                </a:rPr>
              </a:br>
              <a:r>
                <a:rPr kumimoji="0" lang="en-US" sz="1400" b="1" i="0" u="none" strike="noStrike" kern="1200" cap="none" spc="0" normalizeH="0" baseline="0" noProof="0">
                  <a:ln>
                    <a:noFill/>
                  </a:ln>
                  <a:solidFill>
                    <a:srgbClr val="9A3C7E"/>
                  </a:solidFill>
                  <a:effectLst/>
                  <a:uLnTx/>
                  <a:uFillTx/>
                  <a:latin typeface="Calibri Light" panose="020F0302020204030204" pitchFamily="34" charset="0"/>
                  <a:ea typeface="+mn-ea"/>
                  <a:cs typeface="Calibri Light" panose="020F0302020204030204" pitchFamily="34" charset="0"/>
                </a:rPr>
                <a:t>24 HRS</a:t>
              </a:r>
              <a:br>
                <a:rPr kumimoji="0" lang="en-US" sz="1400" b="1" i="0" u="none" strike="noStrike" kern="1200" cap="none" spc="0" normalizeH="0" baseline="0" noProof="0">
                  <a:ln>
                    <a:noFill/>
                  </a:ln>
                  <a:solidFill>
                    <a:prstClr val="black">
                      <a:lumMod val="50000"/>
                      <a:lumOff val="50000"/>
                    </a:prstClr>
                  </a:solidFill>
                  <a:effectLst/>
                  <a:uLnTx/>
                  <a:uFillTx/>
                  <a:latin typeface="Calibri Light" panose="020F0302020204030204" pitchFamily="34" charset="0"/>
                  <a:ea typeface="+mn-ea"/>
                  <a:cs typeface="Calibri Light" panose="020F0302020204030204" pitchFamily="34" charset="0"/>
                </a:rPr>
              </a:br>
              <a:r>
                <a:rPr kumimoji="0" lang="en-US" sz="1400" b="0" i="0" u="none" strike="noStrike" kern="1200" cap="none" spc="0" normalizeH="0" baseline="0" noProof="0">
                  <a:ln>
                    <a:noFill/>
                  </a:ln>
                  <a:solidFill>
                    <a:prstClr val="black">
                      <a:lumMod val="50000"/>
                      <a:lumOff val="50000"/>
                    </a:prstClr>
                  </a:solidFill>
                  <a:effectLst/>
                  <a:uLnTx/>
                  <a:uFillTx/>
                  <a:latin typeface="Calibri Light" panose="020F0302020204030204" pitchFamily="34" charset="0"/>
                  <a:ea typeface="+mn-ea"/>
                  <a:cs typeface="Calibri Light" panose="020F0302020204030204" pitchFamily="34" charset="0"/>
                </a:rPr>
                <a:t>Of Request</a:t>
              </a:r>
            </a:p>
          </p:txBody>
        </p:sp>
      </p:grpSp>
      <p:sp>
        <p:nvSpPr>
          <p:cNvPr id="74" name="TextBox 73">
            <a:extLst>
              <a:ext uri="{FF2B5EF4-FFF2-40B4-BE49-F238E27FC236}">
                <a16:creationId xmlns:a16="http://schemas.microsoft.com/office/drawing/2014/main" id="{761FAB9C-D843-42B4-A54A-3AF4D4CF65CB}"/>
              </a:ext>
            </a:extLst>
          </p:cNvPr>
          <p:cNvSpPr txBox="1"/>
          <p:nvPr/>
        </p:nvSpPr>
        <p:spPr>
          <a:xfrm>
            <a:off x="5857568" y="4495749"/>
            <a:ext cx="1458697"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Calibri Light" panose="020F0302020204030204" pitchFamily="34" charset="0"/>
                <a:ea typeface="+mn-ea"/>
                <a:cs typeface="Calibri Light" panose="020F0302020204030204" pitchFamily="34" charset="0"/>
              </a:rPr>
              <a:t>Client Service Team Gets Involved</a:t>
            </a:r>
          </a:p>
        </p:txBody>
      </p:sp>
      <p:sp>
        <p:nvSpPr>
          <p:cNvPr id="75" name="Google Shape;1689;p34">
            <a:extLst>
              <a:ext uri="{FF2B5EF4-FFF2-40B4-BE49-F238E27FC236}">
                <a16:creationId xmlns:a16="http://schemas.microsoft.com/office/drawing/2014/main" id="{4B6B81B9-4457-40EC-9963-C58C71A7AE4D}"/>
              </a:ext>
            </a:extLst>
          </p:cNvPr>
          <p:cNvSpPr/>
          <p:nvPr/>
        </p:nvSpPr>
        <p:spPr>
          <a:xfrm>
            <a:off x="5698051" y="3820224"/>
            <a:ext cx="10267" cy="51299"/>
          </a:xfrm>
          <a:custGeom>
            <a:avLst/>
            <a:gdLst/>
            <a:ahLst/>
            <a:cxnLst/>
            <a:rect l="l" t="t" r="r" b="b"/>
            <a:pathLst>
              <a:path w="298" h="1489" extrusionOk="0">
                <a:moveTo>
                  <a:pt x="0" y="1"/>
                </a:moveTo>
                <a:lnTo>
                  <a:pt x="0" y="1489"/>
                </a:lnTo>
                <a:lnTo>
                  <a:pt x="298" y="1489"/>
                </a:lnTo>
                <a:lnTo>
                  <a:pt x="298" y="1"/>
                </a:lnTo>
                <a:close/>
              </a:path>
            </a:pathLst>
          </a:custGeom>
          <a:solidFill>
            <a:srgbClr val="646463"/>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87508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Rale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ysClr val="window" lastClr="FFFFFF">
            <a:lumMod val="95000"/>
          </a:sysClr>
        </a:solidFill>
      </a:spPr>
      <a:bodyPr wrap="square" anchor="ctr">
        <a:noAutofit/>
      </a:body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673E79E0C3E640A3EA83010EA564F7" ma:contentTypeVersion="16" ma:contentTypeDescription="Create a new document." ma:contentTypeScope="" ma:versionID="7b5400e9bdfd878d18f66cc9f0eb5915">
  <xsd:schema xmlns:xsd="http://www.w3.org/2001/XMLSchema" xmlns:xs="http://www.w3.org/2001/XMLSchema" xmlns:p="http://schemas.microsoft.com/office/2006/metadata/properties" xmlns:ns2="5aa524db-7994-4ced-a2c9-48a98e90847e" xmlns:ns3="8a992f34-6748-40d0-a1a6-bff449e3bc95" targetNamespace="http://schemas.microsoft.com/office/2006/metadata/properties" ma:root="true" ma:fieldsID="f4d574550018294bafbe057c95de5d20" ns2:_="" ns3:_="">
    <xsd:import namespace="5aa524db-7994-4ced-a2c9-48a98e90847e"/>
    <xsd:import namespace="8a992f34-6748-40d0-a1a6-bff449e3bc9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Description0"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a524db-7994-4ced-a2c9-48a98e9084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Description0" ma:index="12" nillable="true" ma:displayName="Description" ma:internalName="Description0">
      <xsd:simpleType>
        <xsd:restriction base="dms:Note">
          <xsd:maxLength value="255"/>
        </xsd:restrictio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69be3ee5-5d72-4a78-bfe6-04ec158992b3"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a992f34-6748-40d0-a1a6-bff449e3bc95"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f75d7816-9169-48cb-b9df-4d21a66dca2d}" ma:internalName="TaxCatchAll" ma:showField="CatchAllData" ma:web="8a992f34-6748-40d0-a1a6-bff449e3bc95">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BD7BD7-5FA2-4BFD-849A-E8BF1FAB62A4}"/>
</file>

<file path=customXml/itemProps2.xml><?xml version="1.0" encoding="utf-8"?>
<ds:datastoreItem xmlns:ds="http://schemas.openxmlformats.org/officeDocument/2006/customXml" ds:itemID="{A2818B13-8E73-4983-AFDC-27CC7C544843}"/>
</file>

<file path=docProps/app.xml><?xml version="1.0" encoding="utf-8"?>
<Properties xmlns="http://schemas.openxmlformats.org/officeDocument/2006/extended-properties" xmlns:vt="http://schemas.openxmlformats.org/officeDocument/2006/docPropsVTypes">
  <Template>Office Theme</Template>
  <TotalTime>175</TotalTime>
  <Words>1281</Words>
  <Application>Microsoft Office PowerPoint</Application>
  <PresentationFormat>On-screen Show (4:3)</PresentationFormat>
  <Paragraphs>129</Paragraphs>
  <Slides>11</Slides>
  <Notes>10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11</vt:i4>
      </vt:variant>
    </vt:vector>
  </HeadingPairs>
  <TitlesOfParts>
    <vt:vector size="25" baseType="lpstr">
      <vt:lpstr>Arial</vt:lpstr>
      <vt:lpstr>Calibri</vt:lpstr>
      <vt:lpstr>Calibri Light</vt:lpstr>
      <vt:lpstr>Fira Sans Extra Condensed Medium</vt:lpstr>
      <vt:lpstr>Helvetica</vt:lpstr>
      <vt:lpstr>Montserrat ExtraBold</vt:lpstr>
      <vt:lpstr>Raleway</vt:lpstr>
      <vt:lpstr>Raleway Black</vt:lpstr>
      <vt:lpstr>Raleway ExtraBold</vt:lpstr>
      <vt:lpstr>Raleway Light</vt:lpstr>
      <vt:lpstr>Trebuchet MS</vt:lpstr>
      <vt:lpstr>Wingdings 3</vt:lpstr>
      <vt:lpstr>1_Office Theme</vt:lpstr>
      <vt:lpstr>2_Office Theme</vt:lpstr>
      <vt:lpstr>Remote Supports Services</vt:lpstr>
      <vt:lpstr>PowerPoint Presentation</vt:lpstr>
      <vt:lpstr>A person-centered support service that offers:</vt:lpstr>
      <vt:lpstr>PowerPoint Presentation</vt:lpstr>
      <vt:lpstr>PowerPoint Presentation</vt:lpstr>
      <vt:lpstr>PowerPoint Presentation</vt:lpstr>
      <vt:lpstr>PowerPoint Presentation</vt:lpstr>
      <vt:lpstr>PowerPoint Presentation</vt:lpstr>
      <vt:lpstr>PowerPoint Presentation</vt:lpstr>
      <vt:lpstr>Get More People on Service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Remote Supports Services</dc:title>
  <dc:creator>Clare Husbands</dc:creator>
  <cp:lastModifiedBy>Kyle Corbin</cp:lastModifiedBy>
  <cp:revision>3</cp:revision>
  <dcterms:created xsi:type="dcterms:W3CDTF">2022-12-02T00:55:22Z</dcterms:created>
  <dcterms:modified xsi:type="dcterms:W3CDTF">2024-01-19T19:05:49Z</dcterms:modified>
</cp:coreProperties>
</file>