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76" r:id="rId3"/>
    <p:sldId id="259" r:id="rId4"/>
    <p:sldId id="27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AF"/>
    <a:srgbClr val="E4EE5E"/>
    <a:srgbClr val="ABE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A6B3A3-4CDC-47F3-BB5D-F2C4C49B436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EE22C-7A97-E9A1-9E50-42F741EED34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C727E66A-A708-4E42-9FE6-ECE8FABADAEF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BE737A-A78B-0D9F-36E4-62355CB8A1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F2F53B-D168-7C41-22AE-C7483792045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9F762-75B2-7D9F-2A92-747B1AC34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43EE6-5C59-FFA4-DD92-12744DB2D2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defRPr>
            </a:lvl1pPr>
          </a:lstStyle>
          <a:p>
            <a:pPr lvl="0"/>
            <a:fld id="{07116F1E-0967-42DD-A31C-D66A770CE5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5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Apto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A9A5F-BDDB-EE61-9AEB-30F4A6CF1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EE16D-7FC2-BA7E-47AA-59FAB77FBA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B40A7-BBF7-1D21-9F71-B4631E6E0E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285E35F-29EE-4211-88BA-439EF302E9B8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Technology can be utilized for so many tasks these days, such as placing a grocery order, requesting transportation through a service such as Uber or Lyft, paying bills or scheduling a doctors appointment. With society integrating more and more into the digital age, DDS implemented AT &amp; Me to “provide transition-age individuals with the technology to increase their independence and improve their daily living skills.”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7116F1E-0967-42DD-A31C-D66A770CE5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Monitoring: connection with diabetes sensor</a:t>
            </a:r>
          </a:p>
          <a:p>
            <a:r>
              <a:rPr lang="en-US" dirty="0"/>
              <a:t>Employment opportunities: looking for jobs, having a means of communication to contact employers &amp; obtain interviews</a:t>
            </a:r>
          </a:p>
          <a:p>
            <a:r>
              <a:rPr lang="en-US" dirty="0"/>
              <a:t>Communication with family: staying connected with family members, increased independence for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07116F1E-0967-42DD-A31C-D66A770CE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72FA-80D4-C2A2-56A8-01808D239B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D0B1C-7FEB-F530-7D64-32215B56C8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8CC56-0ECF-8AF2-79D9-1A965EE2B3E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C07E71-6897-49ED-99B5-9817567D7BB7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2E7C9-D8FF-54A8-5BF2-32AD363DCC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6D8D7-D327-B23D-C4B6-5BFBE07395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44A7D0-2098-4098-AAD7-BD9E8CBE6B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573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D459-C785-3363-D625-0709F405F7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CD62A-7468-C90B-EF3D-C9308028ACF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7439-D848-146F-9BAB-6C9C68528E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1D368-2DAA-4C7A-9625-70FE4B11E433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96B12-5E0B-B290-9545-B183350788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D6340-A78C-DE68-0B42-48E0AE536C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C464C-2D06-4224-8559-6C5D459418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A21A7-E0F6-5518-7374-9C0A1EDC8EB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DB935-94AC-4701-F13A-81E7FFA3CD4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25AF-D610-F6A0-4141-C6E1AB8BFD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CEAD2-4CC6-4EEB-9764-EBA6009BA6D1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2DF3-C0AE-1AB8-0A84-D1BADE7D75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E8E7B-A4F1-B723-9CA6-CC18B62ED5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4DB2A5-341F-489F-9A29-ABE5A64B56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6CA-F14B-0897-19BB-6792D4F831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1DB3-FE47-8CB2-7C71-6FDFAC6D737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63C5-DAF6-AAAF-0179-14F3E2FDB62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DD5500-0B5A-49C5-A9AF-AFAB9D34CDDD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DEB7-796D-B97F-B525-144D99684B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4C18E-9F52-3E20-7591-C84E1C1AAF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94C6C1-426B-4CFD-B4C9-EFE6638E05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191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DE8E-8165-7116-8840-ECB4220643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00EE-7BA6-CC89-B7AB-0B03CB69DD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28799-3654-B8E9-B202-71D3E62A2A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1D1FE-42E9-4B68-BCC7-ED352A59BFCA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F17BD-E951-DC72-C98D-57C921BF75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EC7F5-80F2-899B-F3A3-5CB1C2FCAA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B7A2AB-C16A-4E39-A29C-66AFC92EE3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F104-6601-A55D-F9A7-1F1FB09991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4DCE-1F9A-93DF-2754-AF38CB624B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398ED-0EEF-51CD-5C41-916F398D522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7FD61-A777-A953-803C-A511B04325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CAF33-5B8D-442B-830F-23F69207E206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A7644-0A3C-40AE-E9FE-8BCCDC1858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69DEA-1F52-6A86-0BF3-FFD305B6E5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8C6486-3FF5-453D-9EF0-CDFA9D9A09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9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A239-3008-3A02-9790-C093E744F9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BFFE7-A190-E0AA-BB5C-C741BA9D1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E4743-A120-901C-7F5F-EEBF5BF6BED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5A3883-E181-AFCF-E55D-A277742F054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ECE5A-AB2C-DB3D-A175-AF0ECF40BB4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E83D2-E0E2-9893-3269-9C650F3BBD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824463-8030-4258-8022-0180886B7675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7FD44-4DFA-50D5-D5B1-71B9A0D0C2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B2A16-55A0-505C-170E-5BB9C72860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395A69-B3B4-42E8-8774-D8565E701A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EA30-1737-52EE-9687-91F1AFDA6A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22DB6-189B-E059-2318-3772600499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C8385-7116-4F09-A2B5-32F618286011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41A77-9778-598B-42CF-43E73CAE91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AACB6-5789-5E37-AE97-DE2E16CCE1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FEC228-ED04-48CF-882F-54AA763C2B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7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4FAA7-E2B8-161E-AA60-F942875152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246B82-32C4-4BF8-8955-6C2CBC9BEE75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A3B49-F597-CCC6-E765-EF00C1E8E96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F4315-096D-09BC-30A6-AEDF2BA270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731448-EE0C-4532-9659-B3891AE24A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95FC-B9C2-BD8E-B98E-56E1967AF4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2B21-5FCA-D0C2-0E4E-0DB9C78744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0B7F9-25C1-4EB2-D17D-08FDA5B2DB2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75CCB-674C-AF44-4F97-EE68B96352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621313-BC9E-4466-89D4-9B8E1FF834F2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994FA-FEA1-A86C-50EF-51FB227AA6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7767C-3058-34A5-6EBD-BEF6525A8D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FE00E0-3264-4BE2-AA84-474DF78BE9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0456-C0D1-DA75-C53A-7BA3D1AE3F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DD900-FB15-7A41-AF00-F347E0EAAD0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C3E9F-28A0-3F79-8B49-3DC67C02657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DB952-8812-00D5-6731-1EC05B2BE2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60F03-53E1-435C-9D39-856CE10286D5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59102-0D86-A060-6334-CDD4199FF0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C93B7-EA8D-8881-B460-81C51A3FBF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D95F2-D19F-4B66-A00F-21ACBE7652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309AB8-72BC-20D0-9343-8A84DFDE2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EB830-994A-D19A-0326-697947F98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BA51C-36AD-DAB5-BD65-63740D52F5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CFD4952B-694E-4BFE-8BA2-DE75D5D5E2B1}" type="datetime1">
              <a:rPr lang="en-US"/>
              <a:pPr lvl="0"/>
              <a:t>7/22/2024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2364-EA17-9D8E-0511-54685A3F19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880CD-1C4E-F016-428A-72A0710814D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DD281F3D-3E6A-430F-8BC6-D019C4E557C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DS.AssistiveTechnology@ct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1957177-0BA9-4BF4-1BE2-073D5F53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695" cy="6852028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59BAFF63-0C54-D5FB-0137-CD21C0E5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01" y="0"/>
            <a:ext cx="12191695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5D4585-CF59-B7BA-4963-45A80C8D7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501028" y="1515784"/>
            <a:ext cx="4805994" cy="4091117"/>
          </a:xfrm>
        </p:spPr>
        <p:txBody>
          <a:bodyPr anchor="t">
            <a:noAutofit/>
          </a:bodyPr>
          <a:lstStyle/>
          <a:p>
            <a:pPr lvl="0"/>
            <a:r>
              <a:rPr lang="en-US" sz="4800" dirty="0">
                <a:solidFill>
                  <a:srgbClr val="0E2841"/>
                </a:solidFill>
              </a:rPr>
              <a:t>DDS Fourth Tuesday Forum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solidFill>
                  <a:srgbClr val="0E2841"/>
                </a:solidFill>
              </a:rPr>
              <a:t>Technology for </a:t>
            </a:r>
            <a:br>
              <a:rPr lang="en-US" sz="4800" dirty="0"/>
            </a:br>
            <a:r>
              <a:rPr lang="en-US" sz="4800" dirty="0">
                <a:solidFill>
                  <a:srgbClr val="0E2841"/>
                </a:solidFill>
              </a:rPr>
              <a:t>Transition-Age Youth</a:t>
            </a:r>
            <a:endParaRPr lang="en-US" dirty="0"/>
          </a:p>
        </p:txBody>
      </p:sp>
      <p:pic>
        <p:nvPicPr>
          <p:cNvPr id="5" name="Graphic 7" descr="Internet">
            <a:extLst>
              <a:ext uri="{FF2B5EF4-FFF2-40B4-BE49-F238E27FC236}">
                <a16:creationId xmlns:a16="http://schemas.microsoft.com/office/drawing/2014/main" id="{46A3A6A0-831D-A790-E883-140D3F27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67" y="1815321"/>
            <a:ext cx="4141756" cy="414175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oup 14">
            <a:extLst>
              <a:ext uri="{FF2B5EF4-FFF2-40B4-BE49-F238E27FC236}">
                <a16:creationId xmlns:a16="http://schemas.microsoft.com/office/drawing/2014/main" id="{8B85012F-2E40-599B-0298-4649F0924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251" y="-5980"/>
            <a:ext cx="6238676" cy="6863980"/>
            <a:chOff x="-4251" y="-5980"/>
            <a:chExt cx="6238676" cy="6863980"/>
          </a:xfrm>
        </p:grpSpPr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DE64E137-1A7C-6F28-0CAE-5B46AAE5F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-4251" y="34856"/>
              <a:ext cx="6028694" cy="6817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28697"/>
                <a:gd name="f7" fmla="val 6817170"/>
                <a:gd name="f8" fmla="val 6155323"/>
                <a:gd name="f9" fmla="val 5157862"/>
                <a:gd name="f10" fmla="val 5347156"/>
                <a:gd name="f11" fmla="val 6687553"/>
                <a:gd name="f12" fmla="val 5394117"/>
                <a:gd name="f13" fmla="val 6653219"/>
                <a:gd name="f14" fmla="val 5440793"/>
                <a:gd name="f15" fmla="val 6617608"/>
                <a:gd name="f16" fmla="val 5487470"/>
                <a:gd name="f17" fmla="val 6581714"/>
                <a:gd name="f18" fmla="val 5534147"/>
                <a:gd name="f19" fmla="val 6545820"/>
                <a:gd name="f20" fmla="val 5580966"/>
                <a:gd name="f21" fmla="val 6509358"/>
                <a:gd name="f22" fmla="val 5627642"/>
                <a:gd name="f23" fmla="val 6472328"/>
                <a:gd name="f24" fmla="val 5911392"/>
                <a:gd name="f25" fmla="val 6245328"/>
                <a:gd name="f26" fmla="val 4481066"/>
                <a:gd name="f27" fmla="val 478"/>
                <a:gd name="f28" fmla="val 4544817"/>
                <a:gd name="f29" fmla="val 1422"/>
                <a:gd name="f30" fmla="val 4608563"/>
                <a:gd name="f31" fmla="val 3769"/>
                <a:gd name="f32" fmla="val 4672258"/>
                <a:gd name="f33" fmla="val 7519"/>
                <a:gd name="f34" fmla="val 4927973"/>
                <a:gd name="f35" fmla="val 22364"/>
                <a:gd name="f36" fmla="val 5181687"/>
                <a:gd name="f37" fmla="val 61751"/>
                <a:gd name="f38" fmla="val 5429869"/>
                <a:gd name="f39" fmla="val 125134"/>
                <a:gd name="f40" fmla="val 5617090"/>
                <a:gd name="f41" fmla="val 173104"/>
                <a:gd name="f42" fmla="val 5799867"/>
                <a:gd name="f43" fmla="val 236595"/>
                <a:gd name="f44" fmla="val 5976319"/>
                <a:gd name="f45" fmla="val 314893"/>
                <a:gd name="f46" fmla="val 339901"/>
                <a:gd name="f47" fmla="val 732458"/>
                <a:gd name="f48" fmla="val 5990985"/>
                <a:gd name="f49" fmla="val 712211"/>
                <a:gd name="f50" fmla="val 5783917"/>
                <a:gd name="f51" fmla="val 609342"/>
                <a:gd name="f52" fmla="val 5566013"/>
                <a:gd name="f53" fmla="val 529876"/>
                <a:gd name="f54" fmla="val 5341339"/>
                <a:gd name="f55" fmla="val 475281"/>
                <a:gd name="f56" fmla="val 5115233"/>
                <a:gd name="f57" fmla="val 420503"/>
                <a:gd name="f58" fmla="val 4884375"/>
                <a:gd name="f59" fmla="val 387624"/>
                <a:gd name="f60" fmla="val 4651969"/>
                <a:gd name="f61" fmla="val 377104"/>
                <a:gd name="f62" fmla="val 4418713"/>
                <a:gd name="f63" fmla="val 365171"/>
                <a:gd name="f64" fmla="val 4184861"/>
                <a:gd name="f65" fmla="val 373670"/>
                <a:gd name="f66" fmla="val 3953093"/>
                <a:gd name="f67" fmla="val 402498"/>
                <a:gd name="f68" fmla="val 3721001"/>
                <a:gd name="f69" fmla="val 431832"/>
                <a:gd name="f70" fmla="val 3491675"/>
                <a:gd name="f71" fmla="val 480040"/>
                <a:gd name="f72" fmla="val 3267413"/>
                <a:gd name="f73" fmla="val 546643"/>
                <a:gd name="f74" fmla="val 2591323"/>
                <a:gd name="f75" fmla="val 750761"/>
                <a:gd name="f76" fmla="val 1967642"/>
                <a:gd name="f77" fmla="val 1099289"/>
                <a:gd name="f78" fmla="val 1439498"/>
                <a:gd name="f79" fmla="val 1568141"/>
                <a:gd name="f80" fmla="val 1265589"/>
                <a:gd name="f81" fmla="val 1725523"/>
                <a:gd name="f82" fmla="val 1105393"/>
                <a:gd name="f83" fmla="val 1897434"/>
                <a:gd name="f84" fmla="val 960671"/>
                <a:gd name="f85" fmla="val 2082013"/>
                <a:gd name="f86" fmla="val 815775"/>
                <a:gd name="f87" fmla="val 2266294"/>
                <a:gd name="f88" fmla="val 688923"/>
                <a:gd name="f89" fmla="val 2464081"/>
                <a:gd name="f90" fmla="val 581866"/>
                <a:gd name="f91" fmla="val 2672638"/>
                <a:gd name="f92" fmla="val 473765"/>
                <a:gd name="f93" fmla="val 2880669"/>
                <a:gd name="f94" fmla="val 387610"/>
                <a:gd name="f95" fmla="val 3099397"/>
                <a:gd name="f96" fmla="val 324789"/>
                <a:gd name="f97" fmla="val 3325262"/>
                <a:gd name="f98" fmla="val 262714"/>
                <a:gd name="f99" fmla="val 3552403"/>
                <a:gd name="f100" fmla="val 231223"/>
                <a:gd name="f101" fmla="val 3786822"/>
                <a:gd name="f102" fmla="val 231151"/>
                <a:gd name="f103" fmla="val 4022292"/>
                <a:gd name="f104" fmla="val 231413"/>
                <a:gd name="f105" fmla="val 4136912"/>
                <a:gd name="f106" fmla="val 244645"/>
                <a:gd name="f107" fmla="val 4251136"/>
                <a:gd name="f108" fmla="val 270592"/>
                <a:gd name="f109" fmla="val 4362792"/>
                <a:gd name="f110" fmla="val 297885"/>
                <a:gd name="f111" fmla="val 4472943"/>
                <a:gd name="f112" fmla="val 336983"/>
                <a:gd name="f113" fmla="val 4579833"/>
                <a:gd name="f114" fmla="val 387213"/>
                <a:gd name="f115" fmla="val 4681585"/>
                <a:gd name="f116" fmla="val 412042"/>
                <a:gd name="f117" fmla="val 4732517"/>
                <a:gd name="f118" fmla="val 439423"/>
                <a:gd name="f119" fmla="val 4782457"/>
                <a:gd name="f120" fmla="val 468507"/>
                <a:gd name="f121" fmla="val 4831546"/>
                <a:gd name="f122" fmla="val 497591"/>
                <a:gd name="f123" fmla="val 4880636"/>
                <a:gd name="f124" fmla="val 529230"/>
                <a:gd name="f125" fmla="val 4929015"/>
                <a:gd name="f126" fmla="val 561862"/>
                <a:gd name="f127" fmla="val 4976826"/>
                <a:gd name="f128" fmla="val 627975"/>
                <a:gd name="f129" fmla="val 5072166"/>
                <a:gd name="f130" fmla="val 701466"/>
                <a:gd name="f131" fmla="val 5164668"/>
                <a:gd name="f132" fmla="val 777511"/>
                <a:gd name="f133" fmla="val 5257597"/>
                <a:gd name="f134" fmla="val 853556"/>
                <a:gd name="f135" fmla="val 5350524"/>
                <a:gd name="f136" fmla="val 933574"/>
                <a:gd name="f137" fmla="val 5443594"/>
                <a:gd name="f138" fmla="val 1010895"/>
                <a:gd name="f139" fmla="val 5540494"/>
                <a:gd name="f140" fmla="val 1049957"/>
                <a:gd name="f141" fmla="val 5588732"/>
                <a:gd name="f142" fmla="val 1088642"/>
                <a:gd name="f143" fmla="val 5637963"/>
                <a:gd name="f144" fmla="val 1126948"/>
                <a:gd name="f145" fmla="val 5688186"/>
                <a:gd name="f146" fmla="val 1182706"/>
                <a:gd name="f147" fmla="val 5760543"/>
                <a:gd name="f148" fmla="val 1201007"/>
                <a:gd name="f149" fmla="val 5783669"/>
                <a:gd name="f150" fmla="val 1218458"/>
                <a:gd name="f151" fmla="val 5807503"/>
                <a:gd name="f152" fmla="val 1237327"/>
                <a:gd name="f153" fmla="val 5830060"/>
                <a:gd name="f154" fmla="val 1383714"/>
                <a:gd name="f155" fmla="val 6009916"/>
                <a:gd name="f156" fmla="val 1540413"/>
                <a:gd name="f157" fmla="val 6181116"/>
                <a:gd name="f158" fmla="val 1706649"/>
                <a:gd name="f159" fmla="val 6342797"/>
                <a:gd name="f160" fmla="val 1788084"/>
                <a:gd name="f161" fmla="val 6422531"/>
                <a:gd name="f162" fmla="val 1871265"/>
                <a:gd name="f163" fmla="val 6499427"/>
                <a:gd name="f164" fmla="val 1956207"/>
                <a:gd name="f165" fmla="val 6573484"/>
                <a:gd name="f166" fmla="val 2041332"/>
                <a:gd name="f167" fmla="val 6647402"/>
                <a:gd name="f168" fmla="val 2127733"/>
                <a:gd name="f169" fmla="val 6718907"/>
                <a:gd name="f170" fmla="val 2217681"/>
                <a:gd name="f171" fmla="val 6786297"/>
                <a:gd name="f172" fmla="val 2260820"/>
                <a:gd name="f173" fmla="val 1429497"/>
                <a:gd name="f174" fmla="val 1327275"/>
                <a:gd name="f175" fmla="val 6713800"/>
                <a:gd name="f176" fmla="val 1239186"/>
                <a:gd name="f177" fmla="val 6618984"/>
                <a:gd name="f178" fmla="val 1156797"/>
                <a:gd name="f179" fmla="val 6519019"/>
                <a:gd name="f180" fmla="val 1080556"/>
                <a:gd name="f181" fmla="val 6414443"/>
                <a:gd name="f182" fmla="val 1004653"/>
                <a:gd name="f183" fmla="val 6310734"/>
                <a:gd name="f184" fmla="val 932439"/>
                <a:gd name="f185" fmla="val 6205177"/>
                <a:gd name="f186" fmla="val 865189"/>
                <a:gd name="f187" fmla="val 6097496"/>
                <a:gd name="f188" fmla="val 847881"/>
                <a:gd name="f189" fmla="val 6070823"/>
                <a:gd name="f190" fmla="val 831565"/>
                <a:gd name="f191" fmla="val 6043725"/>
                <a:gd name="f192" fmla="val 814823"/>
                <a:gd name="f193" fmla="val 6016911"/>
                <a:gd name="f194" fmla="val 766729"/>
                <a:gd name="f195" fmla="val 5938453"/>
                <a:gd name="f196" fmla="val 735941"/>
                <a:gd name="f197" fmla="val 5887947"/>
                <a:gd name="f198" fmla="val 703878"/>
                <a:gd name="f199" fmla="val 5837581"/>
                <a:gd name="f200" fmla="val 671672"/>
                <a:gd name="f201" fmla="val 5786648"/>
                <a:gd name="f202" fmla="val 474608"/>
                <a:gd name="f203" fmla="val 5474664"/>
                <a:gd name="f204" fmla="val 408778"/>
                <a:gd name="f205" fmla="val 5368968"/>
                <a:gd name="f206" fmla="val 343516"/>
                <a:gd name="f207" fmla="val 5260008"/>
                <a:gd name="f208" fmla="val 282652"/>
                <a:gd name="f209" fmla="val 5146508"/>
                <a:gd name="f210" fmla="val 252290"/>
                <a:gd name="f211" fmla="val 5089759"/>
                <a:gd name="f212" fmla="val 223065"/>
                <a:gd name="f213" fmla="val 5032015"/>
                <a:gd name="f214" fmla="val 196108"/>
                <a:gd name="f215" fmla="val 4972712"/>
                <a:gd name="f216" fmla="val 169152"/>
                <a:gd name="f217" fmla="val 4913408"/>
                <a:gd name="f218" fmla="val 144607"/>
                <a:gd name="f219" fmla="val 4853111"/>
                <a:gd name="f220" fmla="val 122474"/>
                <a:gd name="f221" fmla="val 4791821"/>
                <a:gd name="f222" fmla="val 100342"/>
                <a:gd name="f223" fmla="val 4730532"/>
                <a:gd name="f224" fmla="val 81757"/>
                <a:gd name="f225" fmla="val 4666830"/>
                <a:gd name="f226" fmla="val 65724"/>
                <a:gd name="f227" fmla="val 4603129"/>
                <a:gd name="f228" fmla="val 58205"/>
                <a:gd name="f229" fmla="val 4571064"/>
                <a:gd name="f230" fmla="val 50828"/>
                <a:gd name="f231" fmla="val 4539143"/>
                <a:gd name="f232" fmla="val 44727"/>
                <a:gd name="f233" fmla="val 4506937"/>
                <a:gd name="f234" fmla="val 35505"/>
                <a:gd name="f235" fmla="val 4458699"/>
                <a:gd name="f236" fmla="val 27845"/>
                <a:gd name="f237" fmla="val 4410320"/>
                <a:gd name="f238" fmla="val 8635"/>
                <a:gd name="f239" fmla="val 4281881"/>
                <a:gd name="f240" fmla="val -661"/>
                <a:gd name="f241" fmla="val 4152150"/>
                <a:gd name="f242" fmla="val 37"/>
                <a:gd name="f243" fmla="val 712"/>
                <a:gd name="f244" fmla="val 3768592"/>
                <a:gd name="f245" fmla="val 27094"/>
                <a:gd name="f246" fmla="val 3515615"/>
                <a:gd name="f247" fmla="val 78777"/>
                <a:gd name="f248" fmla="val 3267236"/>
                <a:gd name="f249" fmla="val 130048"/>
                <a:gd name="f250" fmla="val 3017876"/>
                <a:gd name="f251" fmla="val 209439"/>
                <a:gd name="f252" fmla="val 2775142"/>
                <a:gd name="f253" fmla="val 315424"/>
                <a:gd name="f254" fmla="val 2543673"/>
                <a:gd name="f255" fmla="val 528236"/>
                <a:gd name="f256" fmla="val 2081161"/>
                <a:gd name="f257" fmla="val 838234"/>
                <a:gd name="f258" fmla="val 1667312"/>
                <a:gd name="f259" fmla="val 1202710"/>
                <a:gd name="f260" fmla="val 1314895"/>
                <a:gd name="f261" fmla="val 1385514"/>
                <a:gd name="f262" fmla="val 1138814"/>
                <a:gd name="f263" fmla="val 1582282"/>
                <a:gd name="f264" fmla="val 977831"/>
                <a:gd name="f265" fmla="val 1791065"/>
                <a:gd name="f266" fmla="val 833514"/>
                <a:gd name="f267" fmla="val 2420037"/>
                <a:gd name="f268" fmla="val 395614"/>
                <a:gd name="f269" fmla="val 3147288"/>
                <a:gd name="f270" fmla="val 119557"/>
                <a:gd name="f271" fmla="val 3908404"/>
                <a:gd name="f272" fmla="val 29794"/>
                <a:gd name="f273" fmla="val 4098509"/>
                <a:gd name="f274" fmla="val 7429"/>
                <a:gd name="f275" fmla="val 4289811"/>
                <a:gd name="f276" fmla="val -2355"/>
                <a:gd name="f277" fmla="+- 0 0 -90"/>
                <a:gd name="f278" fmla="*/ f3 1 6028697"/>
                <a:gd name="f279" fmla="*/ f4 1 6817170"/>
                <a:gd name="f280" fmla="val f5"/>
                <a:gd name="f281" fmla="val f6"/>
                <a:gd name="f282" fmla="val f7"/>
                <a:gd name="f283" fmla="*/ f277 f0 1"/>
                <a:gd name="f284" fmla="+- f282 0 f280"/>
                <a:gd name="f285" fmla="+- f281 0 f280"/>
                <a:gd name="f286" fmla="*/ f283 1 f2"/>
                <a:gd name="f287" fmla="*/ f285 1 6028697"/>
                <a:gd name="f288" fmla="*/ f284 1 6817170"/>
                <a:gd name="f289" fmla="*/ 6028697 f285 1"/>
                <a:gd name="f290" fmla="*/ 6155323 f284 1"/>
                <a:gd name="f291" fmla="*/ 6817170 f284 1"/>
                <a:gd name="f292" fmla="*/ 5157862 f285 1"/>
                <a:gd name="f293" fmla="*/ 5347156 f285 1"/>
                <a:gd name="f294" fmla="*/ 6687553 f284 1"/>
                <a:gd name="f295" fmla="*/ 5487470 f285 1"/>
                <a:gd name="f296" fmla="*/ 6581714 f284 1"/>
                <a:gd name="f297" fmla="*/ 5627642 f285 1"/>
                <a:gd name="f298" fmla="*/ 6472328 f284 1"/>
                <a:gd name="f299" fmla="*/ 5911392 f285 1"/>
                <a:gd name="f300" fmla="*/ 6245328 f284 1"/>
                <a:gd name="f301" fmla="*/ 4481066 f285 1"/>
                <a:gd name="f302" fmla="*/ 478 f284 1"/>
                <a:gd name="f303" fmla="*/ 4672258 f285 1"/>
                <a:gd name="f304" fmla="*/ 7519 f284 1"/>
                <a:gd name="f305" fmla="*/ 5429869 f285 1"/>
                <a:gd name="f306" fmla="*/ 125134 f284 1"/>
                <a:gd name="f307" fmla="*/ 5976319 f285 1"/>
                <a:gd name="f308" fmla="*/ 314893 f284 1"/>
                <a:gd name="f309" fmla="*/ 339901 f284 1"/>
                <a:gd name="f310" fmla="*/ 732458 f284 1"/>
                <a:gd name="f311" fmla="*/ 5990985 f285 1"/>
                <a:gd name="f312" fmla="*/ 712211 f284 1"/>
                <a:gd name="f313" fmla="*/ 5341339 f285 1"/>
                <a:gd name="f314" fmla="*/ 475281 f284 1"/>
                <a:gd name="f315" fmla="*/ 4651969 f285 1"/>
                <a:gd name="f316" fmla="*/ 377104 f284 1"/>
                <a:gd name="f317" fmla="*/ 3953093 f285 1"/>
                <a:gd name="f318" fmla="*/ 402498 f284 1"/>
                <a:gd name="f319" fmla="*/ 3267413 f285 1"/>
                <a:gd name="f320" fmla="*/ 546643 f284 1"/>
                <a:gd name="f321" fmla="*/ 1439498 f285 1"/>
                <a:gd name="f322" fmla="*/ 1568141 f284 1"/>
                <a:gd name="f323" fmla="*/ 960671 f285 1"/>
                <a:gd name="f324" fmla="*/ 2082013 f284 1"/>
                <a:gd name="f325" fmla="*/ 581866 f285 1"/>
                <a:gd name="f326" fmla="*/ 2672638 f284 1"/>
                <a:gd name="f327" fmla="*/ 324789 f285 1"/>
                <a:gd name="f328" fmla="*/ 3325262 f284 1"/>
                <a:gd name="f329" fmla="*/ 231151 f285 1"/>
                <a:gd name="f330" fmla="*/ 4022292 f284 1"/>
                <a:gd name="f331" fmla="*/ 270592 f285 1"/>
                <a:gd name="f332" fmla="*/ 4362792 f284 1"/>
                <a:gd name="f333" fmla="*/ 387213 f285 1"/>
                <a:gd name="f334" fmla="*/ 4681585 f284 1"/>
                <a:gd name="f335" fmla="*/ 468507 f285 1"/>
                <a:gd name="f336" fmla="*/ 4831546 f284 1"/>
                <a:gd name="f337" fmla="*/ 561862 f285 1"/>
                <a:gd name="f338" fmla="*/ 4976826 f284 1"/>
                <a:gd name="f339" fmla="*/ 777511 f285 1"/>
                <a:gd name="f340" fmla="*/ 5257597 f284 1"/>
                <a:gd name="f341" fmla="*/ 1010895 f285 1"/>
                <a:gd name="f342" fmla="*/ 5540494 f284 1"/>
                <a:gd name="f343" fmla="*/ 1126948 f285 1"/>
                <a:gd name="f344" fmla="*/ 5688186 f284 1"/>
                <a:gd name="f345" fmla="*/ 1182706 f285 1"/>
                <a:gd name="f346" fmla="*/ 5760543 f284 1"/>
                <a:gd name="f347" fmla="*/ 1237327 f285 1"/>
                <a:gd name="f348" fmla="*/ 5830060 f284 1"/>
                <a:gd name="f349" fmla="*/ 1706649 f285 1"/>
                <a:gd name="f350" fmla="*/ 6342797 f284 1"/>
                <a:gd name="f351" fmla="*/ 1956207 f285 1"/>
                <a:gd name="f352" fmla="*/ 6573484 f284 1"/>
                <a:gd name="f353" fmla="*/ 2217681 f285 1"/>
                <a:gd name="f354" fmla="*/ 6786297 f284 1"/>
                <a:gd name="f355" fmla="*/ 2260820 f285 1"/>
                <a:gd name="f356" fmla="*/ 1429497 f285 1"/>
                <a:gd name="f357" fmla="*/ 1327275 f285 1"/>
                <a:gd name="f358" fmla="*/ 6713800 f284 1"/>
                <a:gd name="f359" fmla="*/ 1080556 f285 1"/>
                <a:gd name="f360" fmla="*/ 6414443 f284 1"/>
                <a:gd name="f361" fmla="*/ 865189 f285 1"/>
                <a:gd name="f362" fmla="*/ 6097496 f284 1"/>
                <a:gd name="f363" fmla="*/ 814823 f285 1"/>
                <a:gd name="f364" fmla="*/ 6016911 f284 1"/>
                <a:gd name="f365" fmla="*/ 766729 f285 1"/>
                <a:gd name="f366" fmla="*/ 5938453 f284 1"/>
                <a:gd name="f367" fmla="*/ 671672 f285 1"/>
                <a:gd name="f368" fmla="*/ 5786648 f284 1"/>
                <a:gd name="f369" fmla="*/ 474608 f285 1"/>
                <a:gd name="f370" fmla="*/ 5474664 f284 1"/>
                <a:gd name="f371" fmla="*/ 282652 f285 1"/>
                <a:gd name="f372" fmla="*/ 5146508 f284 1"/>
                <a:gd name="f373" fmla="*/ 196108 f285 1"/>
                <a:gd name="f374" fmla="*/ 4972712 f284 1"/>
                <a:gd name="f375" fmla="*/ 122474 f285 1"/>
                <a:gd name="f376" fmla="*/ 4791821 f284 1"/>
                <a:gd name="f377" fmla="*/ 65724 f285 1"/>
                <a:gd name="f378" fmla="*/ 4603129 f284 1"/>
                <a:gd name="f379" fmla="*/ 44727 f285 1"/>
                <a:gd name="f380" fmla="*/ 4506937 f284 1"/>
                <a:gd name="f381" fmla="*/ 35505 f285 1"/>
                <a:gd name="f382" fmla="*/ 4458699 f284 1"/>
                <a:gd name="f383" fmla="*/ 27845 f285 1"/>
                <a:gd name="f384" fmla="*/ 4410320 f284 1"/>
                <a:gd name="f385" fmla="*/ 37 f285 1"/>
                <a:gd name="f386" fmla="*/ 78777 f285 1"/>
                <a:gd name="f387" fmla="*/ 3267236 f284 1"/>
                <a:gd name="f388" fmla="*/ 315424 f285 1"/>
                <a:gd name="f389" fmla="*/ 2543673 f284 1"/>
                <a:gd name="f390" fmla="*/ 1202710 f285 1"/>
                <a:gd name="f391" fmla="*/ 1314895 f284 1"/>
                <a:gd name="f392" fmla="*/ 1791065 f285 1"/>
                <a:gd name="f393" fmla="*/ 833514 f284 1"/>
                <a:gd name="f394" fmla="*/ 3908404 f285 1"/>
                <a:gd name="f395" fmla="*/ 29794 f284 1"/>
                <a:gd name="f396" fmla="+- f286 0 f1"/>
                <a:gd name="f397" fmla="*/ f289 1 6028697"/>
                <a:gd name="f398" fmla="*/ f290 1 6817170"/>
                <a:gd name="f399" fmla="*/ f291 1 6817170"/>
                <a:gd name="f400" fmla="*/ f292 1 6028697"/>
                <a:gd name="f401" fmla="*/ f293 1 6028697"/>
                <a:gd name="f402" fmla="*/ f294 1 6817170"/>
                <a:gd name="f403" fmla="*/ f295 1 6028697"/>
                <a:gd name="f404" fmla="*/ f296 1 6817170"/>
                <a:gd name="f405" fmla="*/ f297 1 6028697"/>
                <a:gd name="f406" fmla="*/ f298 1 6817170"/>
                <a:gd name="f407" fmla="*/ f299 1 6028697"/>
                <a:gd name="f408" fmla="*/ f300 1 6817170"/>
                <a:gd name="f409" fmla="*/ f301 1 6028697"/>
                <a:gd name="f410" fmla="*/ f302 1 6817170"/>
                <a:gd name="f411" fmla="*/ f303 1 6028697"/>
                <a:gd name="f412" fmla="*/ f304 1 6817170"/>
                <a:gd name="f413" fmla="*/ f305 1 6028697"/>
                <a:gd name="f414" fmla="*/ f306 1 6817170"/>
                <a:gd name="f415" fmla="*/ f307 1 6028697"/>
                <a:gd name="f416" fmla="*/ f308 1 6817170"/>
                <a:gd name="f417" fmla="*/ f309 1 6817170"/>
                <a:gd name="f418" fmla="*/ f310 1 6817170"/>
                <a:gd name="f419" fmla="*/ f311 1 6028697"/>
                <a:gd name="f420" fmla="*/ f312 1 6817170"/>
                <a:gd name="f421" fmla="*/ f313 1 6028697"/>
                <a:gd name="f422" fmla="*/ f314 1 6817170"/>
                <a:gd name="f423" fmla="*/ f315 1 6028697"/>
                <a:gd name="f424" fmla="*/ f316 1 6817170"/>
                <a:gd name="f425" fmla="*/ f317 1 6028697"/>
                <a:gd name="f426" fmla="*/ f318 1 6817170"/>
                <a:gd name="f427" fmla="*/ f319 1 6028697"/>
                <a:gd name="f428" fmla="*/ f320 1 6817170"/>
                <a:gd name="f429" fmla="*/ f321 1 6028697"/>
                <a:gd name="f430" fmla="*/ f322 1 6817170"/>
                <a:gd name="f431" fmla="*/ f323 1 6028697"/>
                <a:gd name="f432" fmla="*/ f324 1 6817170"/>
                <a:gd name="f433" fmla="*/ f325 1 6028697"/>
                <a:gd name="f434" fmla="*/ f326 1 6817170"/>
                <a:gd name="f435" fmla="*/ f327 1 6028697"/>
                <a:gd name="f436" fmla="*/ f328 1 6817170"/>
                <a:gd name="f437" fmla="*/ f329 1 6028697"/>
                <a:gd name="f438" fmla="*/ f330 1 6817170"/>
                <a:gd name="f439" fmla="*/ f331 1 6028697"/>
                <a:gd name="f440" fmla="*/ f332 1 6817170"/>
                <a:gd name="f441" fmla="*/ f333 1 6028697"/>
                <a:gd name="f442" fmla="*/ f334 1 6817170"/>
                <a:gd name="f443" fmla="*/ f335 1 6028697"/>
                <a:gd name="f444" fmla="*/ f336 1 6817170"/>
                <a:gd name="f445" fmla="*/ f337 1 6028697"/>
                <a:gd name="f446" fmla="*/ f338 1 6817170"/>
                <a:gd name="f447" fmla="*/ f339 1 6028697"/>
                <a:gd name="f448" fmla="*/ f340 1 6817170"/>
                <a:gd name="f449" fmla="*/ f341 1 6028697"/>
                <a:gd name="f450" fmla="*/ f342 1 6817170"/>
                <a:gd name="f451" fmla="*/ f343 1 6028697"/>
                <a:gd name="f452" fmla="*/ f344 1 6817170"/>
                <a:gd name="f453" fmla="*/ f345 1 6028697"/>
                <a:gd name="f454" fmla="*/ f346 1 6817170"/>
                <a:gd name="f455" fmla="*/ f347 1 6028697"/>
                <a:gd name="f456" fmla="*/ f348 1 6817170"/>
                <a:gd name="f457" fmla="*/ f349 1 6028697"/>
                <a:gd name="f458" fmla="*/ f350 1 6817170"/>
                <a:gd name="f459" fmla="*/ f351 1 6028697"/>
                <a:gd name="f460" fmla="*/ f352 1 6817170"/>
                <a:gd name="f461" fmla="*/ f353 1 6028697"/>
                <a:gd name="f462" fmla="*/ f354 1 6817170"/>
                <a:gd name="f463" fmla="*/ f355 1 6028697"/>
                <a:gd name="f464" fmla="*/ f356 1 6028697"/>
                <a:gd name="f465" fmla="*/ f357 1 6028697"/>
                <a:gd name="f466" fmla="*/ f358 1 6817170"/>
                <a:gd name="f467" fmla="*/ f359 1 6028697"/>
                <a:gd name="f468" fmla="*/ f360 1 6817170"/>
                <a:gd name="f469" fmla="*/ f361 1 6028697"/>
                <a:gd name="f470" fmla="*/ f362 1 6817170"/>
                <a:gd name="f471" fmla="*/ f363 1 6028697"/>
                <a:gd name="f472" fmla="*/ f364 1 6817170"/>
                <a:gd name="f473" fmla="*/ f365 1 6028697"/>
                <a:gd name="f474" fmla="*/ f366 1 6817170"/>
                <a:gd name="f475" fmla="*/ f367 1 6028697"/>
                <a:gd name="f476" fmla="*/ f368 1 6817170"/>
                <a:gd name="f477" fmla="*/ f369 1 6028697"/>
                <a:gd name="f478" fmla="*/ f370 1 6817170"/>
                <a:gd name="f479" fmla="*/ f371 1 6028697"/>
                <a:gd name="f480" fmla="*/ f372 1 6817170"/>
                <a:gd name="f481" fmla="*/ f373 1 6028697"/>
                <a:gd name="f482" fmla="*/ f374 1 6817170"/>
                <a:gd name="f483" fmla="*/ f375 1 6028697"/>
                <a:gd name="f484" fmla="*/ f376 1 6817170"/>
                <a:gd name="f485" fmla="*/ f377 1 6028697"/>
                <a:gd name="f486" fmla="*/ f378 1 6817170"/>
                <a:gd name="f487" fmla="*/ f379 1 6028697"/>
                <a:gd name="f488" fmla="*/ f380 1 6817170"/>
                <a:gd name="f489" fmla="*/ f381 1 6028697"/>
                <a:gd name="f490" fmla="*/ f382 1 6817170"/>
                <a:gd name="f491" fmla="*/ f383 1 6028697"/>
                <a:gd name="f492" fmla="*/ f384 1 6817170"/>
                <a:gd name="f493" fmla="*/ f385 1 6028697"/>
                <a:gd name="f494" fmla="*/ f386 1 6028697"/>
                <a:gd name="f495" fmla="*/ f387 1 6817170"/>
                <a:gd name="f496" fmla="*/ f388 1 6028697"/>
                <a:gd name="f497" fmla="*/ f389 1 6817170"/>
                <a:gd name="f498" fmla="*/ f390 1 6028697"/>
                <a:gd name="f499" fmla="*/ f391 1 6817170"/>
                <a:gd name="f500" fmla="*/ f392 1 6028697"/>
                <a:gd name="f501" fmla="*/ f393 1 6817170"/>
                <a:gd name="f502" fmla="*/ f394 1 6028697"/>
                <a:gd name="f503" fmla="*/ f395 1 6817170"/>
                <a:gd name="f504" fmla="*/ f280 1 f287"/>
                <a:gd name="f505" fmla="*/ f281 1 f287"/>
                <a:gd name="f506" fmla="*/ f280 1 f288"/>
                <a:gd name="f507" fmla="*/ f282 1 f288"/>
                <a:gd name="f508" fmla="*/ f397 1 f287"/>
                <a:gd name="f509" fmla="*/ f398 1 f288"/>
                <a:gd name="f510" fmla="*/ f399 1 f288"/>
                <a:gd name="f511" fmla="*/ f400 1 f287"/>
                <a:gd name="f512" fmla="*/ f401 1 f287"/>
                <a:gd name="f513" fmla="*/ f402 1 f288"/>
                <a:gd name="f514" fmla="*/ f403 1 f287"/>
                <a:gd name="f515" fmla="*/ f404 1 f288"/>
                <a:gd name="f516" fmla="*/ f405 1 f287"/>
                <a:gd name="f517" fmla="*/ f406 1 f288"/>
                <a:gd name="f518" fmla="*/ f407 1 f287"/>
                <a:gd name="f519" fmla="*/ f408 1 f288"/>
                <a:gd name="f520" fmla="*/ f409 1 f287"/>
                <a:gd name="f521" fmla="*/ f410 1 f288"/>
                <a:gd name="f522" fmla="*/ f411 1 f287"/>
                <a:gd name="f523" fmla="*/ f412 1 f288"/>
                <a:gd name="f524" fmla="*/ f413 1 f287"/>
                <a:gd name="f525" fmla="*/ f414 1 f288"/>
                <a:gd name="f526" fmla="*/ f415 1 f287"/>
                <a:gd name="f527" fmla="*/ f416 1 f288"/>
                <a:gd name="f528" fmla="*/ f417 1 f288"/>
                <a:gd name="f529" fmla="*/ f418 1 f288"/>
                <a:gd name="f530" fmla="*/ f419 1 f287"/>
                <a:gd name="f531" fmla="*/ f420 1 f288"/>
                <a:gd name="f532" fmla="*/ f421 1 f287"/>
                <a:gd name="f533" fmla="*/ f422 1 f288"/>
                <a:gd name="f534" fmla="*/ f423 1 f287"/>
                <a:gd name="f535" fmla="*/ f424 1 f288"/>
                <a:gd name="f536" fmla="*/ f425 1 f287"/>
                <a:gd name="f537" fmla="*/ f426 1 f288"/>
                <a:gd name="f538" fmla="*/ f427 1 f287"/>
                <a:gd name="f539" fmla="*/ f428 1 f288"/>
                <a:gd name="f540" fmla="*/ f429 1 f287"/>
                <a:gd name="f541" fmla="*/ f430 1 f288"/>
                <a:gd name="f542" fmla="*/ f431 1 f287"/>
                <a:gd name="f543" fmla="*/ f432 1 f288"/>
                <a:gd name="f544" fmla="*/ f433 1 f287"/>
                <a:gd name="f545" fmla="*/ f434 1 f288"/>
                <a:gd name="f546" fmla="*/ f435 1 f287"/>
                <a:gd name="f547" fmla="*/ f436 1 f288"/>
                <a:gd name="f548" fmla="*/ f437 1 f287"/>
                <a:gd name="f549" fmla="*/ f438 1 f288"/>
                <a:gd name="f550" fmla="*/ f439 1 f287"/>
                <a:gd name="f551" fmla="*/ f440 1 f288"/>
                <a:gd name="f552" fmla="*/ f441 1 f287"/>
                <a:gd name="f553" fmla="*/ f442 1 f288"/>
                <a:gd name="f554" fmla="*/ f443 1 f287"/>
                <a:gd name="f555" fmla="*/ f444 1 f288"/>
                <a:gd name="f556" fmla="*/ f445 1 f287"/>
                <a:gd name="f557" fmla="*/ f446 1 f288"/>
                <a:gd name="f558" fmla="*/ f447 1 f287"/>
                <a:gd name="f559" fmla="*/ f448 1 f288"/>
                <a:gd name="f560" fmla="*/ f449 1 f287"/>
                <a:gd name="f561" fmla="*/ f450 1 f288"/>
                <a:gd name="f562" fmla="*/ f451 1 f287"/>
                <a:gd name="f563" fmla="*/ f452 1 f288"/>
                <a:gd name="f564" fmla="*/ f453 1 f287"/>
                <a:gd name="f565" fmla="*/ f454 1 f288"/>
                <a:gd name="f566" fmla="*/ f455 1 f287"/>
                <a:gd name="f567" fmla="*/ f456 1 f288"/>
                <a:gd name="f568" fmla="*/ f457 1 f287"/>
                <a:gd name="f569" fmla="*/ f458 1 f288"/>
                <a:gd name="f570" fmla="*/ f459 1 f287"/>
                <a:gd name="f571" fmla="*/ f460 1 f288"/>
                <a:gd name="f572" fmla="*/ f461 1 f287"/>
                <a:gd name="f573" fmla="*/ f462 1 f288"/>
                <a:gd name="f574" fmla="*/ f463 1 f287"/>
                <a:gd name="f575" fmla="*/ f464 1 f287"/>
                <a:gd name="f576" fmla="*/ f465 1 f287"/>
                <a:gd name="f577" fmla="*/ f466 1 f288"/>
                <a:gd name="f578" fmla="*/ f467 1 f287"/>
                <a:gd name="f579" fmla="*/ f468 1 f288"/>
                <a:gd name="f580" fmla="*/ f469 1 f287"/>
                <a:gd name="f581" fmla="*/ f470 1 f288"/>
                <a:gd name="f582" fmla="*/ f471 1 f287"/>
                <a:gd name="f583" fmla="*/ f472 1 f288"/>
                <a:gd name="f584" fmla="*/ f473 1 f287"/>
                <a:gd name="f585" fmla="*/ f474 1 f288"/>
                <a:gd name="f586" fmla="*/ f475 1 f287"/>
                <a:gd name="f587" fmla="*/ f476 1 f288"/>
                <a:gd name="f588" fmla="*/ f477 1 f287"/>
                <a:gd name="f589" fmla="*/ f478 1 f288"/>
                <a:gd name="f590" fmla="*/ f479 1 f287"/>
                <a:gd name="f591" fmla="*/ f480 1 f288"/>
                <a:gd name="f592" fmla="*/ f481 1 f287"/>
                <a:gd name="f593" fmla="*/ f482 1 f288"/>
                <a:gd name="f594" fmla="*/ f483 1 f287"/>
                <a:gd name="f595" fmla="*/ f484 1 f288"/>
                <a:gd name="f596" fmla="*/ f485 1 f287"/>
                <a:gd name="f597" fmla="*/ f486 1 f288"/>
                <a:gd name="f598" fmla="*/ f487 1 f287"/>
                <a:gd name="f599" fmla="*/ f488 1 f288"/>
                <a:gd name="f600" fmla="*/ f489 1 f287"/>
                <a:gd name="f601" fmla="*/ f490 1 f288"/>
                <a:gd name="f602" fmla="*/ f491 1 f287"/>
                <a:gd name="f603" fmla="*/ f492 1 f288"/>
                <a:gd name="f604" fmla="*/ f493 1 f287"/>
                <a:gd name="f605" fmla="*/ f494 1 f287"/>
                <a:gd name="f606" fmla="*/ f495 1 f288"/>
                <a:gd name="f607" fmla="*/ f496 1 f287"/>
                <a:gd name="f608" fmla="*/ f497 1 f288"/>
                <a:gd name="f609" fmla="*/ f498 1 f287"/>
                <a:gd name="f610" fmla="*/ f499 1 f288"/>
                <a:gd name="f611" fmla="*/ f500 1 f287"/>
                <a:gd name="f612" fmla="*/ f501 1 f288"/>
                <a:gd name="f613" fmla="*/ f502 1 f287"/>
                <a:gd name="f614" fmla="*/ f503 1 f288"/>
                <a:gd name="f615" fmla="*/ f504 f278 1"/>
                <a:gd name="f616" fmla="*/ f505 f278 1"/>
                <a:gd name="f617" fmla="*/ f507 f279 1"/>
                <a:gd name="f618" fmla="*/ f506 f279 1"/>
                <a:gd name="f619" fmla="*/ f508 f278 1"/>
                <a:gd name="f620" fmla="*/ f509 f279 1"/>
                <a:gd name="f621" fmla="*/ f510 f279 1"/>
                <a:gd name="f622" fmla="*/ f511 f278 1"/>
                <a:gd name="f623" fmla="*/ f512 f278 1"/>
                <a:gd name="f624" fmla="*/ f513 f279 1"/>
                <a:gd name="f625" fmla="*/ f514 f278 1"/>
                <a:gd name="f626" fmla="*/ f515 f279 1"/>
                <a:gd name="f627" fmla="*/ f516 f278 1"/>
                <a:gd name="f628" fmla="*/ f517 f279 1"/>
                <a:gd name="f629" fmla="*/ f518 f278 1"/>
                <a:gd name="f630" fmla="*/ f519 f279 1"/>
                <a:gd name="f631" fmla="*/ f520 f278 1"/>
                <a:gd name="f632" fmla="*/ f521 f279 1"/>
                <a:gd name="f633" fmla="*/ f522 f278 1"/>
                <a:gd name="f634" fmla="*/ f523 f279 1"/>
                <a:gd name="f635" fmla="*/ f524 f278 1"/>
                <a:gd name="f636" fmla="*/ f525 f279 1"/>
                <a:gd name="f637" fmla="*/ f526 f278 1"/>
                <a:gd name="f638" fmla="*/ f527 f279 1"/>
                <a:gd name="f639" fmla="*/ f528 f279 1"/>
                <a:gd name="f640" fmla="*/ f529 f279 1"/>
                <a:gd name="f641" fmla="*/ f530 f278 1"/>
                <a:gd name="f642" fmla="*/ f531 f279 1"/>
                <a:gd name="f643" fmla="*/ f532 f278 1"/>
                <a:gd name="f644" fmla="*/ f533 f279 1"/>
                <a:gd name="f645" fmla="*/ f534 f278 1"/>
                <a:gd name="f646" fmla="*/ f535 f279 1"/>
                <a:gd name="f647" fmla="*/ f536 f278 1"/>
                <a:gd name="f648" fmla="*/ f537 f279 1"/>
                <a:gd name="f649" fmla="*/ f538 f278 1"/>
                <a:gd name="f650" fmla="*/ f539 f279 1"/>
                <a:gd name="f651" fmla="*/ f540 f278 1"/>
                <a:gd name="f652" fmla="*/ f541 f279 1"/>
                <a:gd name="f653" fmla="*/ f542 f278 1"/>
                <a:gd name="f654" fmla="*/ f543 f279 1"/>
                <a:gd name="f655" fmla="*/ f544 f278 1"/>
                <a:gd name="f656" fmla="*/ f545 f279 1"/>
                <a:gd name="f657" fmla="*/ f546 f278 1"/>
                <a:gd name="f658" fmla="*/ f547 f279 1"/>
                <a:gd name="f659" fmla="*/ f548 f278 1"/>
                <a:gd name="f660" fmla="*/ f549 f279 1"/>
                <a:gd name="f661" fmla="*/ f550 f278 1"/>
                <a:gd name="f662" fmla="*/ f551 f279 1"/>
                <a:gd name="f663" fmla="*/ f552 f278 1"/>
                <a:gd name="f664" fmla="*/ f553 f279 1"/>
                <a:gd name="f665" fmla="*/ f554 f278 1"/>
                <a:gd name="f666" fmla="*/ f555 f279 1"/>
                <a:gd name="f667" fmla="*/ f556 f278 1"/>
                <a:gd name="f668" fmla="*/ f557 f279 1"/>
                <a:gd name="f669" fmla="*/ f558 f278 1"/>
                <a:gd name="f670" fmla="*/ f559 f279 1"/>
                <a:gd name="f671" fmla="*/ f560 f278 1"/>
                <a:gd name="f672" fmla="*/ f561 f279 1"/>
                <a:gd name="f673" fmla="*/ f562 f278 1"/>
                <a:gd name="f674" fmla="*/ f563 f279 1"/>
                <a:gd name="f675" fmla="*/ f564 f278 1"/>
                <a:gd name="f676" fmla="*/ f565 f279 1"/>
                <a:gd name="f677" fmla="*/ f566 f278 1"/>
                <a:gd name="f678" fmla="*/ f567 f279 1"/>
                <a:gd name="f679" fmla="*/ f568 f278 1"/>
                <a:gd name="f680" fmla="*/ f569 f279 1"/>
                <a:gd name="f681" fmla="*/ f570 f278 1"/>
                <a:gd name="f682" fmla="*/ f571 f279 1"/>
                <a:gd name="f683" fmla="*/ f572 f278 1"/>
                <a:gd name="f684" fmla="*/ f573 f279 1"/>
                <a:gd name="f685" fmla="*/ f574 f278 1"/>
                <a:gd name="f686" fmla="*/ f575 f278 1"/>
                <a:gd name="f687" fmla="*/ f576 f278 1"/>
                <a:gd name="f688" fmla="*/ f577 f279 1"/>
                <a:gd name="f689" fmla="*/ f578 f278 1"/>
                <a:gd name="f690" fmla="*/ f579 f279 1"/>
                <a:gd name="f691" fmla="*/ f580 f278 1"/>
                <a:gd name="f692" fmla="*/ f581 f279 1"/>
                <a:gd name="f693" fmla="*/ f582 f278 1"/>
                <a:gd name="f694" fmla="*/ f583 f279 1"/>
                <a:gd name="f695" fmla="*/ f584 f278 1"/>
                <a:gd name="f696" fmla="*/ f585 f279 1"/>
                <a:gd name="f697" fmla="*/ f586 f278 1"/>
                <a:gd name="f698" fmla="*/ f587 f279 1"/>
                <a:gd name="f699" fmla="*/ f588 f278 1"/>
                <a:gd name="f700" fmla="*/ f589 f279 1"/>
                <a:gd name="f701" fmla="*/ f590 f278 1"/>
                <a:gd name="f702" fmla="*/ f591 f279 1"/>
                <a:gd name="f703" fmla="*/ f592 f278 1"/>
                <a:gd name="f704" fmla="*/ f593 f279 1"/>
                <a:gd name="f705" fmla="*/ f594 f278 1"/>
                <a:gd name="f706" fmla="*/ f595 f279 1"/>
                <a:gd name="f707" fmla="*/ f596 f278 1"/>
                <a:gd name="f708" fmla="*/ f597 f279 1"/>
                <a:gd name="f709" fmla="*/ f598 f278 1"/>
                <a:gd name="f710" fmla="*/ f599 f279 1"/>
                <a:gd name="f711" fmla="*/ f600 f278 1"/>
                <a:gd name="f712" fmla="*/ f601 f279 1"/>
                <a:gd name="f713" fmla="*/ f602 f278 1"/>
                <a:gd name="f714" fmla="*/ f603 f279 1"/>
                <a:gd name="f715" fmla="*/ f604 f278 1"/>
                <a:gd name="f716" fmla="*/ f605 f278 1"/>
                <a:gd name="f717" fmla="*/ f606 f279 1"/>
                <a:gd name="f718" fmla="*/ f607 f278 1"/>
                <a:gd name="f719" fmla="*/ f608 f279 1"/>
                <a:gd name="f720" fmla="*/ f609 f278 1"/>
                <a:gd name="f721" fmla="*/ f610 f279 1"/>
                <a:gd name="f722" fmla="*/ f611 f278 1"/>
                <a:gd name="f723" fmla="*/ f612 f279 1"/>
                <a:gd name="f724" fmla="*/ f613 f278 1"/>
                <a:gd name="f725" fmla="*/ f614 f2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6">
                  <a:pos x="f619" y="f620"/>
                </a:cxn>
                <a:cxn ang="f396">
                  <a:pos x="f619" y="f621"/>
                </a:cxn>
                <a:cxn ang="f396">
                  <a:pos x="f622" y="f621"/>
                </a:cxn>
                <a:cxn ang="f396">
                  <a:pos x="f623" y="f624"/>
                </a:cxn>
                <a:cxn ang="f396">
                  <a:pos x="f625" y="f626"/>
                </a:cxn>
                <a:cxn ang="f396">
                  <a:pos x="f627" y="f628"/>
                </a:cxn>
                <a:cxn ang="f396">
                  <a:pos x="f629" y="f630"/>
                </a:cxn>
                <a:cxn ang="f396">
                  <a:pos x="f631" y="f632"/>
                </a:cxn>
                <a:cxn ang="f396">
                  <a:pos x="f633" y="f634"/>
                </a:cxn>
                <a:cxn ang="f396">
                  <a:pos x="f635" y="f636"/>
                </a:cxn>
                <a:cxn ang="f396">
                  <a:pos x="f637" y="f638"/>
                </a:cxn>
                <a:cxn ang="f396">
                  <a:pos x="f619" y="f639"/>
                </a:cxn>
                <a:cxn ang="f396">
                  <a:pos x="f619" y="f640"/>
                </a:cxn>
                <a:cxn ang="f396">
                  <a:pos x="f641" y="f642"/>
                </a:cxn>
                <a:cxn ang="f396">
                  <a:pos x="f643" y="f644"/>
                </a:cxn>
                <a:cxn ang="f396">
                  <a:pos x="f645" y="f646"/>
                </a:cxn>
                <a:cxn ang="f396">
                  <a:pos x="f647" y="f648"/>
                </a:cxn>
                <a:cxn ang="f396">
                  <a:pos x="f649" y="f650"/>
                </a:cxn>
                <a:cxn ang="f396">
                  <a:pos x="f651" y="f652"/>
                </a:cxn>
                <a:cxn ang="f396">
                  <a:pos x="f653" y="f654"/>
                </a:cxn>
                <a:cxn ang="f396">
                  <a:pos x="f655" y="f656"/>
                </a:cxn>
                <a:cxn ang="f396">
                  <a:pos x="f657" y="f658"/>
                </a:cxn>
                <a:cxn ang="f396">
                  <a:pos x="f659" y="f660"/>
                </a:cxn>
                <a:cxn ang="f396">
                  <a:pos x="f661" y="f662"/>
                </a:cxn>
                <a:cxn ang="f396">
                  <a:pos x="f663" y="f664"/>
                </a:cxn>
                <a:cxn ang="f396">
                  <a:pos x="f665" y="f666"/>
                </a:cxn>
                <a:cxn ang="f396">
                  <a:pos x="f667" y="f668"/>
                </a:cxn>
                <a:cxn ang="f396">
                  <a:pos x="f669" y="f670"/>
                </a:cxn>
                <a:cxn ang="f396">
                  <a:pos x="f671" y="f672"/>
                </a:cxn>
                <a:cxn ang="f396">
                  <a:pos x="f673" y="f674"/>
                </a:cxn>
                <a:cxn ang="f396">
                  <a:pos x="f675" y="f676"/>
                </a:cxn>
                <a:cxn ang="f396">
                  <a:pos x="f677" y="f678"/>
                </a:cxn>
                <a:cxn ang="f396">
                  <a:pos x="f679" y="f680"/>
                </a:cxn>
                <a:cxn ang="f396">
                  <a:pos x="f681" y="f682"/>
                </a:cxn>
                <a:cxn ang="f396">
                  <a:pos x="f683" y="f684"/>
                </a:cxn>
                <a:cxn ang="f396">
                  <a:pos x="f685" y="f621"/>
                </a:cxn>
                <a:cxn ang="f396">
                  <a:pos x="f686" y="f621"/>
                </a:cxn>
                <a:cxn ang="f396">
                  <a:pos x="f687" y="f688"/>
                </a:cxn>
                <a:cxn ang="f396">
                  <a:pos x="f689" y="f690"/>
                </a:cxn>
                <a:cxn ang="f396">
                  <a:pos x="f691" y="f692"/>
                </a:cxn>
                <a:cxn ang="f396">
                  <a:pos x="f693" y="f694"/>
                </a:cxn>
                <a:cxn ang="f396">
                  <a:pos x="f695" y="f696"/>
                </a:cxn>
                <a:cxn ang="f396">
                  <a:pos x="f697" y="f698"/>
                </a:cxn>
                <a:cxn ang="f396">
                  <a:pos x="f699" y="f700"/>
                </a:cxn>
                <a:cxn ang="f396">
                  <a:pos x="f701" y="f702"/>
                </a:cxn>
                <a:cxn ang="f396">
                  <a:pos x="f703" y="f704"/>
                </a:cxn>
                <a:cxn ang="f396">
                  <a:pos x="f705" y="f706"/>
                </a:cxn>
                <a:cxn ang="f396">
                  <a:pos x="f707" y="f708"/>
                </a:cxn>
                <a:cxn ang="f396">
                  <a:pos x="f709" y="f710"/>
                </a:cxn>
                <a:cxn ang="f396">
                  <a:pos x="f711" y="f712"/>
                </a:cxn>
                <a:cxn ang="f396">
                  <a:pos x="f713" y="f714"/>
                </a:cxn>
                <a:cxn ang="f396">
                  <a:pos x="f715" y="f660"/>
                </a:cxn>
                <a:cxn ang="f396">
                  <a:pos x="f716" y="f717"/>
                </a:cxn>
                <a:cxn ang="f396">
                  <a:pos x="f718" y="f719"/>
                </a:cxn>
                <a:cxn ang="f396">
                  <a:pos x="f720" y="f721"/>
                </a:cxn>
                <a:cxn ang="f396">
                  <a:pos x="f722" y="f723"/>
                </a:cxn>
                <a:cxn ang="f396">
                  <a:pos x="f724" y="f725"/>
                </a:cxn>
                <a:cxn ang="f396">
                  <a:pos x="f631" y="f632"/>
                </a:cxn>
              </a:cxnLst>
              <a:rect l="f615" t="f618" r="f616" b="f617"/>
              <a:pathLst>
                <a:path w="6028697" h="6817170">
                  <a:moveTo>
                    <a:pt x="f6" y="f8"/>
                  </a:moveTo>
                  <a:lnTo>
                    <a:pt x="f6" y="f7"/>
                  </a:lnTo>
                  <a:lnTo>
                    <a:pt x="f9" y="f7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24" y="f25"/>
                  </a:lnTo>
                  <a:close/>
                  <a:moveTo>
                    <a:pt x="f26" y="f27"/>
                  </a:move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6" y="f46"/>
                  </a:lnTo>
                  <a:lnTo>
                    <a:pt x="f6" y="f47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6" y="f147"/>
                  </a:ln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7"/>
                  </a:lnTo>
                  <a:lnTo>
                    <a:pt x="f173" y="f7"/>
                  </a:lnTo>
                  <a:lnTo>
                    <a:pt x="f174" y="f175"/>
                  </a:ln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lnTo>
                    <a:pt x="f194" y="f195"/>
                  </a:ln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lnTo>
                    <a:pt x="f234" y="f235"/>
                  </a:lnTo>
                  <a:lnTo>
                    <a:pt x="f236" y="f237"/>
                  </a:lnTo>
                  <a:cubicBezTo>
                    <a:pt x="f238" y="f239"/>
                    <a:pt x="f240" y="f241"/>
                    <a:pt x="f242" y="f103"/>
                  </a:cubicBez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cubicBezTo>
                    <a:pt x="f261" y="f262"/>
                    <a:pt x="f263" y="f264"/>
                    <a:pt x="f265" y="f266"/>
                  </a:cubicBezTo>
                  <a:cubicBezTo>
                    <a:pt x="f267" y="f268"/>
                    <a:pt x="f269" y="f270"/>
                    <a:pt x="f271" y="f272"/>
                  </a:cubicBezTo>
                  <a:cubicBezTo>
                    <a:pt x="f273" y="f274"/>
                    <a:pt x="f275" y="f276"/>
                    <a:pt x="f26" y="f2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97059EDD-9B5A-EE3A-1168-E943E581D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-4251" y="0"/>
              <a:ext cx="6165113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64586"/>
                <a:gd name="f7" fmla="val 6858001"/>
                <a:gd name="f8" fmla="val 6646464"/>
                <a:gd name="f9" fmla="val 5997170"/>
                <a:gd name="f10" fmla="val 6121512"/>
                <a:gd name="f11" fmla="val 6761029"/>
                <a:gd name="f12" fmla="val 2693206"/>
                <a:gd name="f13" fmla="val 5872285"/>
                <a:gd name="f14" fmla="val 6024875"/>
                <a:gd name="f15" fmla="val 68385"/>
                <a:gd name="f16" fmla="val 6086250"/>
                <a:gd name="f17" fmla="val 97989"/>
                <a:gd name="f18" fmla="val 6146793"/>
                <a:gd name="f19" fmla="val 129318"/>
                <a:gd name="f20" fmla="val 6206432"/>
                <a:gd name="f21" fmla="val 162336"/>
                <a:gd name="f22" fmla="val 196704"/>
                <a:gd name="f23" fmla="val 537242"/>
                <a:gd name="f24" fmla="val 6230189"/>
                <a:gd name="f25" fmla="val 517260"/>
                <a:gd name="f26" fmla="val 6012226"/>
                <a:gd name="f27" fmla="val 399931"/>
                <a:gd name="f28" fmla="val 5780573"/>
                <a:gd name="f29" fmla="val 310008"/>
                <a:gd name="f30" fmla="val 5540536"/>
                <a:gd name="f31" fmla="val 249543"/>
                <a:gd name="f32" fmla="val 5421375"/>
                <a:gd name="f33" fmla="val 219324"/>
                <a:gd name="f34" fmla="val 5300641"/>
                <a:gd name="f35" fmla="val 195644"/>
                <a:gd name="f36" fmla="val 5178896"/>
                <a:gd name="f37" fmla="val 178606"/>
                <a:gd name="f38" fmla="val 5057977"/>
                <a:gd name="f39" fmla="val 161840"/>
                <a:gd name="f40" fmla="val 4936276"/>
                <a:gd name="f41" fmla="val 151186"/>
                <a:gd name="f42" fmla="val 4814279"/>
                <a:gd name="f43" fmla="val 146683"/>
                <a:gd name="f44" fmla="val 4761501"/>
                <a:gd name="f45" fmla="val 144556"/>
                <a:gd name="f46" fmla="val 4708015"/>
                <a:gd name="f47" fmla="val 143421"/>
                <a:gd name="f48" fmla="val 4655095"/>
                <a:gd name="f49" fmla="val 4462968"/>
                <a:gd name="f50" fmla="val 143573"/>
                <a:gd name="f51" fmla="val 4271111"/>
                <a:gd name="f52" fmla="val 157799"/>
                <a:gd name="f53" fmla="val 4081069"/>
                <a:gd name="f54" fmla="val 185983"/>
                <a:gd name="f55" fmla="val 3956361"/>
                <a:gd name="f56" fmla="val 205703"/>
                <a:gd name="f57" fmla="val 3835058"/>
                <a:gd name="f58" fmla="val 229396"/>
                <a:gd name="f59" fmla="val 3720566"/>
                <a:gd name="f60" fmla="val 256921"/>
                <a:gd name="f61" fmla="val 3596708"/>
                <a:gd name="f62" fmla="val 286714"/>
                <a:gd name="f63" fmla="val 3477677"/>
                <a:gd name="f64" fmla="val 320905"/>
                <a:gd name="f65" fmla="val 3365879"/>
                <a:gd name="f66" fmla="val 357651"/>
                <a:gd name="f67" fmla="val 3249257"/>
                <a:gd name="f68" fmla="val 395958"/>
                <a:gd name="f69" fmla="val 3133487"/>
                <a:gd name="f70" fmla="val 438945"/>
                <a:gd name="f71" fmla="val 3020555"/>
                <a:gd name="f72" fmla="val 486190"/>
                <a:gd name="f73" fmla="val 2907623"/>
                <a:gd name="f74" fmla="val 533434"/>
                <a:gd name="f75" fmla="val 2794832"/>
                <a:gd name="f76" fmla="val 585786"/>
                <a:gd name="f77" fmla="val 2685163"/>
                <a:gd name="f78" fmla="val 641542"/>
                <a:gd name="f79" fmla="val 2463995"/>
                <a:gd name="f80" fmla="val 754348"/>
                <a:gd name="f81" fmla="val 2250998"/>
                <a:gd name="f82" fmla="val 882488"/>
                <a:gd name="f83" fmla="val 2047720"/>
                <a:gd name="f84" fmla="val 1025030"/>
                <a:gd name="f85" fmla="val 2006151"/>
                <a:gd name="f86" fmla="val 1054399"/>
                <a:gd name="f87" fmla="val 1951528"/>
                <a:gd name="f88" fmla="val 1093415"/>
                <a:gd name="f89" fmla="val 1897333"/>
                <a:gd name="f90" fmla="val 1134983"/>
                <a:gd name="f91" fmla="val 1876761"/>
                <a:gd name="f92" fmla="val 1150164"/>
                <a:gd name="f93" fmla="val 1855905"/>
                <a:gd name="f94" fmla="val 1166479"/>
                <a:gd name="f95" fmla="val 1835758"/>
                <a:gd name="f96" fmla="val 1182227"/>
                <a:gd name="f97" fmla="val 1823273"/>
                <a:gd name="f98" fmla="val 1192016"/>
                <a:gd name="f99" fmla="val 1797027"/>
                <a:gd name="f100" fmla="val 1211879"/>
                <a:gd name="f101" fmla="val 1772057"/>
                <a:gd name="f102" fmla="val 1232309"/>
                <a:gd name="f103" fmla="val 1750918"/>
                <a:gd name="f104" fmla="val 1249760"/>
                <a:gd name="f105" fmla="val 1645931"/>
                <a:gd name="f106" fmla="val 1335737"/>
                <a:gd name="f107" fmla="val 1554422"/>
                <a:gd name="f108" fmla="val 1416605"/>
                <a:gd name="f109" fmla="val 1469297"/>
                <a:gd name="f110" fmla="val 1496906"/>
                <a:gd name="f111" fmla="val 1286595"/>
                <a:gd name="f112" fmla="val 1668957"/>
                <a:gd name="f113" fmla="val 1118818"/>
                <a:gd name="f114" fmla="val 1856190"/>
                <a:gd name="f115" fmla="val 967769"/>
                <a:gd name="f116" fmla="val 2056602"/>
                <a:gd name="f117" fmla="val 890731"/>
                <a:gd name="f118" fmla="val 2159603"/>
                <a:gd name="f119" fmla="val 818800"/>
                <a:gd name="f120" fmla="val 2264590"/>
                <a:gd name="f121" fmla="val 754105"/>
                <a:gd name="f122" fmla="val 2368727"/>
                <a:gd name="f123" fmla="val 681749"/>
                <a:gd name="f124" fmla="val 2488328"/>
                <a:gd name="f125" fmla="val 622304"/>
                <a:gd name="f126" fmla="val 2596720"/>
                <a:gd name="f127" fmla="val 572364"/>
                <a:gd name="f128" fmla="val 2701140"/>
                <a:gd name="f129" fmla="val 557609"/>
                <a:gd name="f130" fmla="val 2730507"/>
                <a:gd name="f131" fmla="val 543989"/>
                <a:gd name="f132" fmla="val 2760443"/>
                <a:gd name="f133" fmla="val 532497"/>
                <a:gd name="f134" fmla="val 2786265"/>
                <a:gd name="f135" fmla="val 512918"/>
                <a:gd name="f136" fmla="val 2828827"/>
                <a:gd name="f137" fmla="val 494475"/>
                <a:gd name="f138" fmla="val 2872240"/>
                <a:gd name="f139" fmla="val 491637"/>
                <a:gd name="f140" fmla="val 2878908"/>
                <a:gd name="f141" fmla="val 480146"/>
                <a:gd name="f142" fmla="val 2906575"/>
                <a:gd name="f143" fmla="val 469220"/>
                <a:gd name="f144" fmla="val 2932821"/>
                <a:gd name="f145" fmla="val 459290"/>
                <a:gd name="f146" fmla="val 2959635"/>
                <a:gd name="f147" fmla="val 455176"/>
                <a:gd name="f148" fmla="val 2970559"/>
                <a:gd name="f149" fmla="val 451060"/>
                <a:gd name="f150" fmla="val 2981484"/>
                <a:gd name="f151" fmla="val 446805"/>
                <a:gd name="f152" fmla="val 2992408"/>
                <a:gd name="f153" fmla="val 439427"/>
                <a:gd name="f154" fmla="val 3012412"/>
                <a:gd name="f155" fmla="val 432333"/>
                <a:gd name="f156" fmla="val 3030572"/>
                <a:gd name="f157" fmla="val 426090"/>
                <a:gd name="f158" fmla="val 3049158"/>
                <a:gd name="f159" fmla="val 3049867"/>
                <a:gd name="f160" fmla="val 383010"/>
                <a:gd name="f161" fmla="val 3169099"/>
                <a:gd name="f162" fmla="val 346959"/>
                <a:gd name="f163" fmla="val 3290756"/>
                <a:gd name="f164" fmla="val 318124"/>
                <a:gd name="f165" fmla="val 3414202"/>
                <a:gd name="f166" fmla="val 260107"/>
                <a:gd name="f167" fmla="val 3661703"/>
                <a:gd name="f168" fmla="val 230780"/>
                <a:gd name="f169" fmla="val 3915049"/>
                <a:gd name="f170" fmla="val 230729"/>
                <a:gd name="f171" fmla="val 4169260"/>
                <a:gd name="f172" fmla="val 231621"/>
                <a:gd name="f173" fmla="val 4295173"/>
                <a:gd name="f174" fmla="val 244398"/>
                <a:gd name="f175" fmla="val 4420719"/>
                <a:gd name="f176" fmla="val 268893"/>
                <a:gd name="f177" fmla="val 4544236"/>
                <a:gd name="f178" fmla="val 293708"/>
                <a:gd name="f179" fmla="val 4666304"/>
                <a:gd name="f180" fmla="val 330882"/>
                <a:gd name="f181" fmla="val 4785521"/>
                <a:gd name="f182" fmla="val 379840"/>
                <a:gd name="f183" fmla="val 4900056"/>
                <a:gd name="f184" fmla="val 387926"/>
                <a:gd name="f185" fmla="val 4919919"/>
                <a:gd name="f186" fmla="val 397006"/>
                <a:gd name="f187" fmla="val 4939498"/>
                <a:gd name="f188" fmla="val 406512"/>
                <a:gd name="f189" fmla="val 4960211"/>
                <a:gd name="f190" fmla="val 410343"/>
                <a:gd name="f191" fmla="val 4968299"/>
                <a:gd name="f192" fmla="val 414173"/>
                <a:gd name="f193" fmla="val 4976385"/>
                <a:gd name="f194" fmla="val 417862"/>
                <a:gd name="f195" fmla="val 4984613"/>
                <a:gd name="f196" fmla="val 428077"/>
                <a:gd name="f197" fmla="val 5005043"/>
                <a:gd name="f198" fmla="val 438860"/>
                <a:gd name="f199" fmla="val 5026751"/>
                <a:gd name="f200" fmla="val 449075"/>
                <a:gd name="f201" fmla="val 5047181"/>
                <a:gd name="f202" fmla="val 460140"/>
                <a:gd name="f203" fmla="val 5067327"/>
                <a:gd name="f204" fmla="val 485536"/>
                <a:gd name="f205" fmla="val 5116273"/>
                <a:gd name="f206" fmla="val 514763"/>
                <a:gd name="f207" fmla="val 5165789"/>
                <a:gd name="f208" fmla="val 555197"/>
                <a:gd name="f209" fmla="val 5229773"/>
                <a:gd name="f210" fmla="val 586836"/>
                <a:gd name="f211" fmla="val 5280282"/>
                <a:gd name="f212" fmla="val 620318"/>
                <a:gd name="f213" fmla="val 5329511"/>
                <a:gd name="f214" fmla="val 660611"/>
                <a:gd name="f215" fmla="val 5387396"/>
                <a:gd name="f216" fmla="val 698065"/>
                <a:gd name="f217" fmla="val 5440741"/>
                <a:gd name="f218" fmla="val 737223"/>
                <a:gd name="f219" fmla="val 5493094"/>
                <a:gd name="f220" fmla="val 774110"/>
                <a:gd name="f221" fmla="val 5542182"/>
                <a:gd name="f222" fmla="val 821070"/>
                <a:gd name="f223" fmla="val 5604324"/>
                <a:gd name="f224" fmla="val 870301"/>
                <a:gd name="f225" fmla="val 5667173"/>
                <a:gd name="f226" fmla="val 917829"/>
                <a:gd name="f227" fmla="val 5727896"/>
                <a:gd name="f228" fmla="val 949042"/>
                <a:gd name="f229" fmla="val 5767762"/>
                <a:gd name="f230" fmla="val 979828"/>
                <a:gd name="f231" fmla="val 5807063"/>
                <a:gd name="f232" fmla="val 1012885"/>
                <a:gd name="f233" fmla="val 5849767"/>
                <a:gd name="f234" fmla="val 1045942"/>
                <a:gd name="f235" fmla="val 5892471"/>
                <a:gd name="f236" fmla="val 1089497"/>
                <a:gd name="f237" fmla="val 5948796"/>
                <a:gd name="f238" fmla="val 1133053"/>
                <a:gd name="f239" fmla="val 6006822"/>
                <a:gd name="f240" fmla="val 1153624"/>
                <a:gd name="f241" fmla="val 6034345"/>
                <a:gd name="f242" fmla="val 1175332"/>
                <a:gd name="f243" fmla="val 6063998"/>
                <a:gd name="f244" fmla="val 1194343"/>
                <a:gd name="f245" fmla="val 6090245"/>
                <a:gd name="f246" fmla="val 1213355"/>
                <a:gd name="f247" fmla="val 6116491"/>
                <a:gd name="f248" fmla="val 1231372"/>
                <a:gd name="f249" fmla="val 6141178"/>
                <a:gd name="f250" fmla="val 1249390"/>
                <a:gd name="f251" fmla="val 6165155"/>
                <a:gd name="f252" fmla="val 1280461"/>
                <a:gd name="f253" fmla="val 6208000"/>
                <a:gd name="f254" fmla="val 1313659"/>
                <a:gd name="f255" fmla="val 6250847"/>
                <a:gd name="f256" fmla="val 1345724"/>
                <a:gd name="f257" fmla="val 6292132"/>
                <a:gd name="f258" fmla="val 1364310"/>
                <a:gd name="f259" fmla="val 6316251"/>
                <a:gd name="f260" fmla="val 1373673"/>
                <a:gd name="f261" fmla="val 6327885"/>
                <a:gd name="f262" fmla="val 1409566"/>
                <a:gd name="f263" fmla="val 6372433"/>
                <a:gd name="f264" fmla="val 1446738"/>
                <a:gd name="f265" fmla="val 6418542"/>
                <a:gd name="f266" fmla="val 1484619"/>
                <a:gd name="f267" fmla="val 6462240"/>
                <a:gd name="f268" fmla="val 1567899"/>
                <a:gd name="f269" fmla="val 6559850"/>
                <a:gd name="f270" fmla="val 1653876"/>
                <a:gd name="f271" fmla="val 6652211"/>
                <a:gd name="f272" fmla="val 1739000"/>
                <a:gd name="f273" fmla="val 6737335"/>
                <a:gd name="f274" fmla="val 1866801"/>
                <a:gd name="f275" fmla="val 1144149"/>
                <a:gd name="f276" fmla="val 1058349"/>
                <a:gd name="f277" fmla="val 6766452"/>
                <a:gd name="f278" fmla="val 878978"/>
                <a:gd name="f279" fmla="val 6562465"/>
                <a:gd name="f280" fmla="val 718756"/>
                <a:gd name="f281" fmla="val 6341104"/>
                <a:gd name="f282" fmla="val 580309"/>
                <a:gd name="f283" fmla="val 6105000"/>
                <a:gd name="f284" fmla="val 200401"/>
                <a:gd name="f285" fmla="val 5454007"/>
                <a:gd name="f286" fmla="val 146"/>
                <a:gd name="f287" fmla="val 4713831"/>
                <a:gd name="f288" fmla="val 1"/>
                <a:gd name="f289" fmla="val 3960094"/>
                <a:gd name="f290" fmla="val -335"/>
                <a:gd name="f291" fmla="val 2196754"/>
                <a:gd name="f292" fmla="val 1071479"/>
                <a:gd name="f293" fmla="val 683605"/>
                <a:gd name="f294" fmla="val 2599292"/>
                <a:gd name="f295" fmla="val 37050"/>
                <a:gd name="f296" fmla="+- 0 0 -90"/>
                <a:gd name="f297" fmla="*/ f3 1 6264586"/>
                <a:gd name="f298" fmla="*/ f4 1 6858001"/>
                <a:gd name="f299" fmla="val f5"/>
                <a:gd name="f300" fmla="val f6"/>
                <a:gd name="f301" fmla="val f7"/>
                <a:gd name="f302" fmla="*/ f296 f0 1"/>
                <a:gd name="f303" fmla="+- f301 0 f299"/>
                <a:gd name="f304" fmla="+- f300 0 f299"/>
                <a:gd name="f305" fmla="*/ f302 1 f2"/>
                <a:gd name="f306" fmla="*/ f304 1 6264586"/>
                <a:gd name="f307" fmla="*/ f303 1 6858001"/>
                <a:gd name="f308" fmla="*/ 6264586 f304 1"/>
                <a:gd name="f309" fmla="*/ 6646464 f303 1"/>
                <a:gd name="f310" fmla="*/ 6858001 f303 1"/>
                <a:gd name="f311" fmla="*/ 5997170 f304 1"/>
                <a:gd name="f312" fmla="*/ 6121512 f304 1"/>
                <a:gd name="f313" fmla="*/ 6761029 f303 1"/>
                <a:gd name="f314" fmla="*/ 2693206 f304 1"/>
                <a:gd name="f315" fmla="*/ 0 f303 1"/>
                <a:gd name="f316" fmla="*/ 5872285 f304 1"/>
                <a:gd name="f317" fmla="*/ 6024875 f304 1"/>
                <a:gd name="f318" fmla="*/ 68385 f303 1"/>
                <a:gd name="f319" fmla="*/ 6206432 f304 1"/>
                <a:gd name="f320" fmla="*/ 162336 f303 1"/>
                <a:gd name="f321" fmla="*/ 196704 f303 1"/>
                <a:gd name="f322" fmla="*/ 537242 f303 1"/>
                <a:gd name="f323" fmla="*/ 6230189 f304 1"/>
                <a:gd name="f324" fmla="*/ 517260 f303 1"/>
                <a:gd name="f325" fmla="*/ 5540536 f304 1"/>
                <a:gd name="f326" fmla="*/ 249543 f303 1"/>
                <a:gd name="f327" fmla="*/ 5178896 f304 1"/>
                <a:gd name="f328" fmla="*/ 178606 f303 1"/>
                <a:gd name="f329" fmla="*/ 4814279 f304 1"/>
                <a:gd name="f330" fmla="*/ 146683 f303 1"/>
                <a:gd name="f331" fmla="*/ 4655095 f304 1"/>
                <a:gd name="f332" fmla="*/ 143421 f303 1"/>
                <a:gd name="f333" fmla="*/ 4081069 f304 1"/>
                <a:gd name="f334" fmla="*/ 185983 f303 1"/>
                <a:gd name="f335" fmla="*/ 3720566 f304 1"/>
                <a:gd name="f336" fmla="*/ 256921 f303 1"/>
                <a:gd name="f337" fmla="*/ 3365879 f304 1"/>
                <a:gd name="f338" fmla="*/ 357651 f303 1"/>
                <a:gd name="f339" fmla="*/ 3020555 f304 1"/>
                <a:gd name="f340" fmla="*/ 486190 f303 1"/>
                <a:gd name="f341" fmla="*/ 2685163 f304 1"/>
                <a:gd name="f342" fmla="*/ 641542 f303 1"/>
                <a:gd name="f343" fmla="*/ 2047720 f304 1"/>
                <a:gd name="f344" fmla="*/ 1025030 f303 1"/>
                <a:gd name="f345" fmla="*/ 1897333 f304 1"/>
                <a:gd name="f346" fmla="*/ 1134983 f303 1"/>
                <a:gd name="f347" fmla="*/ 1835758 f304 1"/>
                <a:gd name="f348" fmla="*/ 1182227 f303 1"/>
                <a:gd name="f349" fmla="*/ 1823273 f304 1"/>
                <a:gd name="f350" fmla="*/ 1192016 f303 1"/>
                <a:gd name="f351" fmla="*/ 1750918 f304 1"/>
                <a:gd name="f352" fmla="*/ 1249760 f303 1"/>
                <a:gd name="f353" fmla="*/ 1469297 f304 1"/>
                <a:gd name="f354" fmla="*/ 1496906 f303 1"/>
                <a:gd name="f355" fmla="*/ 967769 f304 1"/>
                <a:gd name="f356" fmla="*/ 2056602 f303 1"/>
                <a:gd name="f357" fmla="*/ 754105 f304 1"/>
                <a:gd name="f358" fmla="*/ 2368727 f303 1"/>
                <a:gd name="f359" fmla="*/ 572364 f304 1"/>
                <a:gd name="f360" fmla="*/ 2701140 f303 1"/>
                <a:gd name="f361" fmla="*/ 532497 f304 1"/>
                <a:gd name="f362" fmla="*/ 2786265 f303 1"/>
                <a:gd name="f363" fmla="*/ 512918 f304 1"/>
                <a:gd name="f364" fmla="*/ 2828827 f303 1"/>
                <a:gd name="f365" fmla="*/ 494475 f304 1"/>
                <a:gd name="f366" fmla="*/ 2872240 f303 1"/>
                <a:gd name="f367" fmla="*/ 491637 f304 1"/>
                <a:gd name="f368" fmla="*/ 2878908 f303 1"/>
                <a:gd name="f369" fmla="*/ 459290 f304 1"/>
                <a:gd name="f370" fmla="*/ 2959635 f303 1"/>
                <a:gd name="f371" fmla="*/ 446805 f304 1"/>
                <a:gd name="f372" fmla="*/ 2992408 f303 1"/>
                <a:gd name="f373" fmla="*/ 426090 f304 1"/>
                <a:gd name="f374" fmla="*/ 3049158 f303 1"/>
                <a:gd name="f375" fmla="*/ 3049867 f303 1"/>
                <a:gd name="f376" fmla="*/ 318124 f304 1"/>
                <a:gd name="f377" fmla="*/ 3414202 f303 1"/>
                <a:gd name="f378" fmla="*/ 230729 f304 1"/>
                <a:gd name="f379" fmla="*/ 4169260 f303 1"/>
                <a:gd name="f380" fmla="*/ 268893 f304 1"/>
                <a:gd name="f381" fmla="*/ 4544236 f303 1"/>
                <a:gd name="f382" fmla="*/ 379840 f304 1"/>
                <a:gd name="f383" fmla="*/ 4900056 f303 1"/>
                <a:gd name="f384" fmla="*/ 406512 f304 1"/>
                <a:gd name="f385" fmla="*/ 4960211 f303 1"/>
                <a:gd name="f386" fmla="*/ 417862 f304 1"/>
                <a:gd name="f387" fmla="*/ 4984613 f303 1"/>
                <a:gd name="f388" fmla="*/ 428077 f304 1"/>
                <a:gd name="f389" fmla="*/ 5005043 f303 1"/>
                <a:gd name="f390" fmla="*/ 460140 f304 1"/>
                <a:gd name="f391" fmla="*/ 5067327 f303 1"/>
                <a:gd name="f392" fmla="*/ 555197 f304 1"/>
                <a:gd name="f393" fmla="*/ 5229773 f303 1"/>
                <a:gd name="f394" fmla="*/ 660611 f304 1"/>
                <a:gd name="f395" fmla="*/ 5387396 f303 1"/>
                <a:gd name="f396" fmla="*/ 774110 f304 1"/>
                <a:gd name="f397" fmla="*/ 5542182 f303 1"/>
                <a:gd name="f398" fmla="*/ 917829 f304 1"/>
                <a:gd name="f399" fmla="*/ 5727896 f303 1"/>
                <a:gd name="f400" fmla="*/ 1012885 f304 1"/>
                <a:gd name="f401" fmla="*/ 5849767 f303 1"/>
                <a:gd name="f402" fmla="*/ 1133053 f304 1"/>
                <a:gd name="f403" fmla="*/ 6006822 f303 1"/>
                <a:gd name="f404" fmla="*/ 1194343 f304 1"/>
                <a:gd name="f405" fmla="*/ 6090245 f303 1"/>
                <a:gd name="f406" fmla="*/ 1249390 f304 1"/>
                <a:gd name="f407" fmla="*/ 6165155 f303 1"/>
                <a:gd name="f408" fmla="*/ 1345724 f304 1"/>
                <a:gd name="f409" fmla="*/ 6292132 f303 1"/>
                <a:gd name="f410" fmla="*/ 1364310 f304 1"/>
                <a:gd name="f411" fmla="*/ 6316251 f303 1"/>
                <a:gd name="f412" fmla="*/ 1373673 f304 1"/>
                <a:gd name="f413" fmla="*/ 6327885 f303 1"/>
                <a:gd name="f414" fmla="*/ 1484619 f304 1"/>
                <a:gd name="f415" fmla="*/ 6462240 f303 1"/>
                <a:gd name="f416" fmla="*/ 1739000 f304 1"/>
                <a:gd name="f417" fmla="*/ 6737335 f303 1"/>
                <a:gd name="f418" fmla="*/ 1866801 f304 1"/>
                <a:gd name="f419" fmla="*/ 1144149 f304 1"/>
                <a:gd name="f420" fmla="*/ 1058349 f304 1"/>
                <a:gd name="f421" fmla="*/ 6766452 f303 1"/>
                <a:gd name="f422" fmla="*/ 580309 f304 1"/>
                <a:gd name="f423" fmla="*/ 6105000 f303 1"/>
                <a:gd name="f424" fmla="*/ 1 f304 1"/>
                <a:gd name="f425" fmla="*/ 3960094 f303 1"/>
                <a:gd name="f426" fmla="*/ 2599292 f304 1"/>
                <a:gd name="f427" fmla="*/ 37050 f303 1"/>
                <a:gd name="f428" fmla="+- f305 0 f1"/>
                <a:gd name="f429" fmla="*/ f308 1 6264586"/>
                <a:gd name="f430" fmla="*/ f309 1 6858001"/>
                <a:gd name="f431" fmla="*/ f310 1 6858001"/>
                <a:gd name="f432" fmla="*/ f311 1 6264586"/>
                <a:gd name="f433" fmla="*/ f312 1 6264586"/>
                <a:gd name="f434" fmla="*/ f313 1 6858001"/>
                <a:gd name="f435" fmla="*/ f314 1 6264586"/>
                <a:gd name="f436" fmla="*/ f315 1 6858001"/>
                <a:gd name="f437" fmla="*/ f316 1 6264586"/>
                <a:gd name="f438" fmla="*/ f317 1 6264586"/>
                <a:gd name="f439" fmla="*/ f318 1 6858001"/>
                <a:gd name="f440" fmla="*/ f319 1 6264586"/>
                <a:gd name="f441" fmla="*/ f320 1 6858001"/>
                <a:gd name="f442" fmla="*/ f321 1 6858001"/>
                <a:gd name="f443" fmla="*/ f322 1 6858001"/>
                <a:gd name="f444" fmla="*/ f323 1 6264586"/>
                <a:gd name="f445" fmla="*/ f324 1 6858001"/>
                <a:gd name="f446" fmla="*/ f325 1 6264586"/>
                <a:gd name="f447" fmla="*/ f326 1 6858001"/>
                <a:gd name="f448" fmla="*/ f327 1 6264586"/>
                <a:gd name="f449" fmla="*/ f328 1 6858001"/>
                <a:gd name="f450" fmla="*/ f329 1 6264586"/>
                <a:gd name="f451" fmla="*/ f330 1 6858001"/>
                <a:gd name="f452" fmla="*/ f331 1 6264586"/>
                <a:gd name="f453" fmla="*/ f332 1 6858001"/>
                <a:gd name="f454" fmla="*/ f333 1 6264586"/>
                <a:gd name="f455" fmla="*/ f334 1 6858001"/>
                <a:gd name="f456" fmla="*/ f335 1 6264586"/>
                <a:gd name="f457" fmla="*/ f336 1 6858001"/>
                <a:gd name="f458" fmla="*/ f337 1 6264586"/>
                <a:gd name="f459" fmla="*/ f338 1 6858001"/>
                <a:gd name="f460" fmla="*/ f339 1 6264586"/>
                <a:gd name="f461" fmla="*/ f340 1 6858001"/>
                <a:gd name="f462" fmla="*/ f341 1 6264586"/>
                <a:gd name="f463" fmla="*/ f342 1 6858001"/>
                <a:gd name="f464" fmla="*/ f343 1 6264586"/>
                <a:gd name="f465" fmla="*/ f344 1 6858001"/>
                <a:gd name="f466" fmla="*/ f345 1 6264586"/>
                <a:gd name="f467" fmla="*/ f346 1 6858001"/>
                <a:gd name="f468" fmla="*/ f347 1 6264586"/>
                <a:gd name="f469" fmla="*/ f348 1 6858001"/>
                <a:gd name="f470" fmla="*/ f349 1 6264586"/>
                <a:gd name="f471" fmla="*/ f350 1 6858001"/>
                <a:gd name="f472" fmla="*/ f351 1 6264586"/>
                <a:gd name="f473" fmla="*/ f352 1 6858001"/>
                <a:gd name="f474" fmla="*/ f353 1 6264586"/>
                <a:gd name="f475" fmla="*/ f354 1 6858001"/>
                <a:gd name="f476" fmla="*/ f355 1 6264586"/>
                <a:gd name="f477" fmla="*/ f356 1 6858001"/>
                <a:gd name="f478" fmla="*/ f357 1 6264586"/>
                <a:gd name="f479" fmla="*/ f358 1 6858001"/>
                <a:gd name="f480" fmla="*/ f359 1 6264586"/>
                <a:gd name="f481" fmla="*/ f360 1 6858001"/>
                <a:gd name="f482" fmla="*/ f361 1 6264586"/>
                <a:gd name="f483" fmla="*/ f362 1 6858001"/>
                <a:gd name="f484" fmla="*/ f363 1 6264586"/>
                <a:gd name="f485" fmla="*/ f364 1 6858001"/>
                <a:gd name="f486" fmla="*/ f365 1 6264586"/>
                <a:gd name="f487" fmla="*/ f366 1 6858001"/>
                <a:gd name="f488" fmla="*/ f367 1 6264586"/>
                <a:gd name="f489" fmla="*/ f368 1 6858001"/>
                <a:gd name="f490" fmla="*/ f369 1 6264586"/>
                <a:gd name="f491" fmla="*/ f370 1 6858001"/>
                <a:gd name="f492" fmla="*/ f371 1 6264586"/>
                <a:gd name="f493" fmla="*/ f372 1 6858001"/>
                <a:gd name="f494" fmla="*/ f373 1 6264586"/>
                <a:gd name="f495" fmla="*/ f374 1 6858001"/>
                <a:gd name="f496" fmla="*/ f375 1 6858001"/>
                <a:gd name="f497" fmla="*/ f376 1 6264586"/>
                <a:gd name="f498" fmla="*/ f377 1 6858001"/>
                <a:gd name="f499" fmla="*/ f378 1 6264586"/>
                <a:gd name="f500" fmla="*/ f379 1 6858001"/>
                <a:gd name="f501" fmla="*/ f380 1 6264586"/>
                <a:gd name="f502" fmla="*/ f381 1 6858001"/>
                <a:gd name="f503" fmla="*/ f382 1 6264586"/>
                <a:gd name="f504" fmla="*/ f383 1 6858001"/>
                <a:gd name="f505" fmla="*/ f384 1 6264586"/>
                <a:gd name="f506" fmla="*/ f385 1 6858001"/>
                <a:gd name="f507" fmla="*/ f386 1 6264586"/>
                <a:gd name="f508" fmla="*/ f387 1 6858001"/>
                <a:gd name="f509" fmla="*/ f388 1 6264586"/>
                <a:gd name="f510" fmla="*/ f389 1 6858001"/>
                <a:gd name="f511" fmla="*/ f390 1 6264586"/>
                <a:gd name="f512" fmla="*/ f391 1 6858001"/>
                <a:gd name="f513" fmla="*/ f392 1 6264586"/>
                <a:gd name="f514" fmla="*/ f393 1 6858001"/>
                <a:gd name="f515" fmla="*/ f394 1 6264586"/>
                <a:gd name="f516" fmla="*/ f395 1 6858001"/>
                <a:gd name="f517" fmla="*/ f396 1 6264586"/>
                <a:gd name="f518" fmla="*/ f397 1 6858001"/>
                <a:gd name="f519" fmla="*/ f398 1 6264586"/>
                <a:gd name="f520" fmla="*/ f399 1 6858001"/>
                <a:gd name="f521" fmla="*/ f400 1 6264586"/>
                <a:gd name="f522" fmla="*/ f401 1 6858001"/>
                <a:gd name="f523" fmla="*/ f402 1 6264586"/>
                <a:gd name="f524" fmla="*/ f403 1 6858001"/>
                <a:gd name="f525" fmla="*/ f404 1 6264586"/>
                <a:gd name="f526" fmla="*/ f405 1 6858001"/>
                <a:gd name="f527" fmla="*/ f406 1 6264586"/>
                <a:gd name="f528" fmla="*/ f407 1 6858001"/>
                <a:gd name="f529" fmla="*/ f408 1 6264586"/>
                <a:gd name="f530" fmla="*/ f409 1 6858001"/>
                <a:gd name="f531" fmla="*/ f410 1 6264586"/>
                <a:gd name="f532" fmla="*/ f411 1 6858001"/>
                <a:gd name="f533" fmla="*/ f412 1 6264586"/>
                <a:gd name="f534" fmla="*/ f413 1 6858001"/>
                <a:gd name="f535" fmla="*/ f414 1 6264586"/>
                <a:gd name="f536" fmla="*/ f415 1 6858001"/>
                <a:gd name="f537" fmla="*/ f416 1 6264586"/>
                <a:gd name="f538" fmla="*/ f417 1 6858001"/>
                <a:gd name="f539" fmla="*/ f418 1 6264586"/>
                <a:gd name="f540" fmla="*/ f419 1 6264586"/>
                <a:gd name="f541" fmla="*/ f420 1 6264586"/>
                <a:gd name="f542" fmla="*/ f421 1 6858001"/>
                <a:gd name="f543" fmla="*/ f422 1 6264586"/>
                <a:gd name="f544" fmla="*/ f423 1 6858001"/>
                <a:gd name="f545" fmla="*/ f424 1 6264586"/>
                <a:gd name="f546" fmla="*/ f425 1 6858001"/>
                <a:gd name="f547" fmla="*/ f426 1 6264586"/>
                <a:gd name="f548" fmla="*/ f427 1 6858001"/>
                <a:gd name="f549" fmla="*/ f299 1 f306"/>
                <a:gd name="f550" fmla="*/ f300 1 f306"/>
                <a:gd name="f551" fmla="*/ f299 1 f307"/>
                <a:gd name="f552" fmla="*/ f301 1 f307"/>
                <a:gd name="f553" fmla="*/ f429 1 f306"/>
                <a:gd name="f554" fmla="*/ f430 1 f307"/>
                <a:gd name="f555" fmla="*/ f431 1 f307"/>
                <a:gd name="f556" fmla="*/ f432 1 f306"/>
                <a:gd name="f557" fmla="*/ f433 1 f306"/>
                <a:gd name="f558" fmla="*/ f434 1 f307"/>
                <a:gd name="f559" fmla="*/ f435 1 f306"/>
                <a:gd name="f560" fmla="*/ f436 1 f307"/>
                <a:gd name="f561" fmla="*/ f437 1 f306"/>
                <a:gd name="f562" fmla="*/ f438 1 f306"/>
                <a:gd name="f563" fmla="*/ f439 1 f307"/>
                <a:gd name="f564" fmla="*/ f440 1 f306"/>
                <a:gd name="f565" fmla="*/ f441 1 f307"/>
                <a:gd name="f566" fmla="*/ f442 1 f307"/>
                <a:gd name="f567" fmla="*/ f443 1 f307"/>
                <a:gd name="f568" fmla="*/ f444 1 f306"/>
                <a:gd name="f569" fmla="*/ f445 1 f307"/>
                <a:gd name="f570" fmla="*/ f446 1 f306"/>
                <a:gd name="f571" fmla="*/ f447 1 f307"/>
                <a:gd name="f572" fmla="*/ f448 1 f306"/>
                <a:gd name="f573" fmla="*/ f449 1 f307"/>
                <a:gd name="f574" fmla="*/ f450 1 f306"/>
                <a:gd name="f575" fmla="*/ f451 1 f307"/>
                <a:gd name="f576" fmla="*/ f452 1 f306"/>
                <a:gd name="f577" fmla="*/ f453 1 f307"/>
                <a:gd name="f578" fmla="*/ f454 1 f306"/>
                <a:gd name="f579" fmla="*/ f455 1 f307"/>
                <a:gd name="f580" fmla="*/ f456 1 f306"/>
                <a:gd name="f581" fmla="*/ f457 1 f307"/>
                <a:gd name="f582" fmla="*/ f458 1 f306"/>
                <a:gd name="f583" fmla="*/ f459 1 f307"/>
                <a:gd name="f584" fmla="*/ f460 1 f306"/>
                <a:gd name="f585" fmla="*/ f461 1 f307"/>
                <a:gd name="f586" fmla="*/ f462 1 f306"/>
                <a:gd name="f587" fmla="*/ f463 1 f307"/>
                <a:gd name="f588" fmla="*/ f464 1 f306"/>
                <a:gd name="f589" fmla="*/ f465 1 f307"/>
                <a:gd name="f590" fmla="*/ f466 1 f306"/>
                <a:gd name="f591" fmla="*/ f467 1 f307"/>
                <a:gd name="f592" fmla="*/ f468 1 f306"/>
                <a:gd name="f593" fmla="*/ f469 1 f307"/>
                <a:gd name="f594" fmla="*/ f470 1 f306"/>
                <a:gd name="f595" fmla="*/ f471 1 f307"/>
                <a:gd name="f596" fmla="*/ f472 1 f306"/>
                <a:gd name="f597" fmla="*/ f473 1 f307"/>
                <a:gd name="f598" fmla="*/ f474 1 f306"/>
                <a:gd name="f599" fmla="*/ f475 1 f307"/>
                <a:gd name="f600" fmla="*/ f476 1 f306"/>
                <a:gd name="f601" fmla="*/ f477 1 f307"/>
                <a:gd name="f602" fmla="*/ f478 1 f306"/>
                <a:gd name="f603" fmla="*/ f479 1 f307"/>
                <a:gd name="f604" fmla="*/ f480 1 f306"/>
                <a:gd name="f605" fmla="*/ f481 1 f307"/>
                <a:gd name="f606" fmla="*/ f482 1 f306"/>
                <a:gd name="f607" fmla="*/ f483 1 f307"/>
                <a:gd name="f608" fmla="*/ f484 1 f306"/>
                <a:gd name="f609" fmla="*/ f485 1 f307"/>
                <a:gd name="f610" fmla="*/ f486 1 f306"/>
                <a:gd name="f611" fmla="*/ f487 1 f307"/>
                <a:gd name="f612" fmla="*/ f488 1 f306"/>
                <a:gd name="f613" fmla="*/ f489 1 f307"/>
                <a:gd name="f614" fmla="*/ f490 1 f306"/>
                <a:gd name="f615" fmla="*/ f491 1 f307"/>
                <a:gd name="f616" fmla="*/ f492 1 f306"/>
                <a:gd name="f617" fmla="*/ f493 1 f307"/>
                <a:gd name="f618" fmla="*/ f494 1 f306"/>
                <a:gd name="f619" fmla="*/ f495 1 f307"/>
                <a:gd name="f620" fmla="*/ f496 1 f307"/>
                <a:gd name="f621" fmla="*/ f497 1 f306"/>
                <a:gd name="f622" fmla="*/ f498 1 f307"/>
                <a:gd name="f623" fmla="*/ f499 1 f306"/>
                <a:gd name="f624" fmla="*/ f500 1 f307"/>
                <a:gd name="f625" fmla="*/ f501 1 f306"/>
                <a:gd name="f626" fmla="*/ f502 1 f307"/>
                <a:gd name="f627" fmla="*/ f503 1 f306"/>
                <a:gd name="f628" fmla="*/ f504 1 f307"/>
                <a:gd name="f629" fmla="*/ f505 1 f306"/>
                <a:gd name="f630" fmla="*/ f506 1 f307"/>
                <a:gd name="f631" fmla="*/ f507 1 f306"/>
                <a:gd name="f632" fmla="*/ f508 1 f307"/>
                <a:gd name="f633" fmla="*/ f509 1 f306"/>
                <a:gd name="f634" fmla="*/ f510 1 f307"/>
                <a:gd name="f635" fmla="*/ f511 1 f306"/>
                <a:gd name="f636" fmla="*/ f512 1 f307"/>
                <a:gd name="f637" fmla="*/ f513 1 f306"/>
                <a:gd name="f638" fmla="*/ f514 1 f307"/>
                <a:gd name="f639" fmla="*/ f515 1 f306"/>
                <a:gd name="f640" fmla="*/ f516 1 f307"/>
                <a:gd name="f641" fmla="*/ f517 1 f306"/>
                <a:gd name="f642" fmla="*/ f518 1 f307"/>
                <a:gd name="f643" fmla="*/ f519 1 f306"/>
                <a:gd name="f644" fmla="*/ f520 1 f307"/>
                <a:gd name="f645" fmla="*/ f521 1 f306"/>
                <a:gd name="f646" fmla="*/ f522 1 f307"/>
                <a:gd name="f647" fmla="*/ f523 1 f306"/>
                <a:gd name="f648" fmla="*/ f524 1 f307"/>
                <a:gd name="f649" fmla="*/ f525 1 f306"/>
                <a:gd name="f650" fmla="*/ f526 1 f307"/>
                <a:gd name="f651" fmla="*/ f527 1 f306"/>
                <a:gd name="f652" fmla="*/ f528 1 f307"/>
                <a:gd name="f653" fmla="*/ f529 1 f306"/>
                <a:gd name="f654" fmla="*/ f530 1 f307"/>
                <a:gd name="f655" fmla="*/ f531 1 f306"/>
                <a:gd name="f656" fmla="*/ f532 1 f307"/>
                <a:gd name="f657" fmla="*/ f533 1 f306"/>
                <a:gd name="f658" fmla="*/ f534 1 f307"/>
                <a:gd name="f659" fmla="*/ f535 1 f306"/>
                <a:gd name="f660" fmla="*/ f536 1 f307"/>
                <a:gd name="f661" fmla="*/ f537 1 f306"/>
                <a:gd name="f662" fmla="*/ f538 1 f307"/>
                <a:gd name="f663" fmla="*/ f539 1 f306"/>
                <a:gd name="f664" fmla="*/ f540 1 f306"/>
                <a:gd name="f665" fmla="*/ f541 1 f306"/>
                <a:gd name="f666" fmla="*/ f542 1 f307"/>
                <a:gd name="f667" fmla="*/ f543 1 f306"/>
                <a:gd name="f668" fmla="*/ f544 1 f307"/>
                <a:gd name="f669" fmla="*/ f545 1 f306"/>
                <a:gd name="f670" fmla="*/ f546 1 f307"/>
                <a:gd name="f671" fmla="*/ f547 1 f306"/>
                <a:gd name="f672" fmla="*/ f548 1 f307"/>
                <a:gd name="f673" fmla="*/ f549 f297 1"/>
                <a:gd name="f674" fmla="*/ f550 f297 1"/>
                <a:gd name="f675" fmla="*/ f552 f298 1"/>
                <a:gd name="f676" fmla="*/ f551 f298 1"/>
                <a:gd name="f677" fmla="*/ f553 f297 1"/>
                <a:gd name="f678" fmla="*/ f554 f298 1"/>
                <a:gd name="f679" fmla="*/ f555 f298 1"/>
                <a:gd name="f680" fmla="*/ f556 f297 1"/>
                <a:gd name="f681" fmla="*/ f557 f297 1"/>
                <a:gd name="f682" fmla="*/ f558 f298 1"/>
                <a:gd name="f683" fmla="*/ f559 f297 1"/>
                <a:gd name="f684" fmla="*/ f560 f298 1"/>
                <a:gd name="f685" fmla="*/ f561 f297 1"/>
                <a:gd name="f686" fmla="*/ f562 f297 1"/>
                <a:gd name="f687" fmla="*/ f563 f298 1"/>
                <a:gd name="f688" fmla="*/ f564 f297 1"/>
                <a:gd name="f689" fmla="*/ f565 f298 1"/>
                <a:gd name="f690" fmla="*/ f566 f298 1"/>
                <a:gd name="f691" fmla="*/ f567 f298 1"/>
                <a:gd name="f692" fmla="*/ f568 f297 1"/>
                <a:gd name="f693" fmla="*/ f569 f298 1"/>
                <a:gd name="f694" fmla="*/ f570 f297 1"/>
                <a:gd name="f695" fmla="*/ f571 f298 1"/>
                <a:gd name="f696" fmla="*/ f572 f297 1"/>
                <a:gd name="f697" fmla="*/ f573 f298 1"/>
                <a:gd name="f698" fmla="*/ f574 f297 1"/>
                <a:gd name="f699" fmla="*/ f575 f298 1"/>
                <a:gd name="f700" fmla="*/ f576 f297 1"/>
                <a:gd name="f701" fmla="*/ f577 f298 1"/>
                <a:gd name="f702" fmla="*/ f578 f297 1"/>
                <a:gd name="f703" fmla="*/ f579 f298 1"/>
                <a:gd name="f704" fmla="*/ f580 f297 1"/>
                <a:gd name="f705" fmla="*/ f581 f298 1"/>
                <a:gd name="f706" fmla="*/ f582 f297 1"/>
                <a:gd name="f707" fmla="*/ f583 f298 1"/>
                <a:gd name="f708" fmla="*/ f584 f297 1"/>
                <a:gd name="f709" fmla="*/ f585 f298 1"/>
                <a:gd name="f710" fmla="*/ f586 f297 1"/>
                <a:gd name="f711" fmla="*/ f587 f298 1"/>
                <a:gd name="f712" fmla="*/ f588 f297 1"/>
                <a:gd name="f713" fmla="*/ f589 f298 1"/>
                <a:gd name="f714" fmla="*/ f590 f297 1"/>
                <a:gd name="f715" fmla="*/ f591 f298 1"/>
                <a:gd name="f716" fmla="*/ f592 f297 1"/>
                <a:gd name="f717" fmla="*/ f593 f298 1"/>
                <a:gd name="f718" fmla="*/ f594 f297 1"/>
                <a:gd name="f719" fmla="*/ f595 f298 1"/>
                <a:gd name="f720" fmla="*/ f596 f297 1"/>
                <a:gd name="f721" fmla="*/ f597 f298 1"/>
                <a:gd name="f722" fmla="*/ f598 f297 1"/>
                <a:gd name="f723" fmla="*/ f599 f298 1"/>
                <a:gd name="f724" fmla="*/ f600 f297 1"/>
                <a:gd name="f725" fmla="*/ f601 f298 1"/>
                <a:gd name="f726" fmla="*/ f602 f297 1"/>
                <a:gd name="f727" fmla="*/ f603 f298 1"/>
                <a:gd name="f728" fmla="*/ f604 f297 1"/>
                <a:gd name="f729" fmla="*/ f605 f298 1"/>
                <a:gd name="f730" fmla="*/ f606 f297 1"/>
                <a:gd name="f731" fmla="*/ f607 f298 1"/>
                <a:gd name="f732" fmla="*/ f608 f297 1"/>
                <a:gd name="f733" fmla="*/ f609 f298 1"/>
                <a:gd name="f734" fmla="*/ f610 f297 1"/>
                <a:gd name="f735" fmla="*/ f611 f298 1"/>
                <a:gd name="f736" fmla="*/ f612 f297 1"/>
                <a:gd name="f737" fmla="*/ f613 f298 1"/>
                <a:gd name="f738" fmla="*/ f614 f297 1"/>
                <a:gd name="f739" fmla="*/ f615 f298 1"/>
                <a:gd name="f740" fmla="*/ f616 f297 1"/>
                <a:gd name="f741" fmla="*/ f617 f298 1"/>
                <a:gd name="f742" fmla="*/ f618 f297 1"/>
                <a:gd name="f743" fmla="*/ f619 f298 1"/>
                <a:gd name="f744" fmla="*/ f620 f298 1"/>
                <a:gd name="f745" fmla="*/ f621 f297 1"/>
                <a:gd name="f746" fmla="*/ f622 f298 1"/>
                <a:gd name="f747" fmla="*/ f623 f297 1"/>
                <a:gd name="f748" fmla="*/ f624 f298 1"/>
                <a:gd name="f749" fmla="*/ f625 f297 1"/>
                <a:gd name="f750" fmla="*/ f626 f298 1"/>
                <a:gd name="f751" fmla="*/ f627 f297 1"/>
                <a:gd name="f752" fmla="*/ f628 f298 1"/>
                <a:gd name="f753" fmla="*/ f629 f297 1"/>
                <a:gd name="f754" fmla="*/ f630 f298 1"/>
                <a:gd name="f755" fmla="*/ f631 f297 1"/>
                <a:gd name="f756" fmla="*/ f632 f298 1"/>
                <a:gd name="f757" fmla="*/ f633 f297 1"/>
                <a:gd name="f758" fmla="*/ f634 f298 1"/>
                <a:gd name="f759" fmla="*/ f635 f297 1"/>
                <a:gd name="f760" fmla="*/ f636 f298 1"/>
                <a:gd name="f761" fmla="*/ f637 f297 1"/>
                <a:gd name="f762" fmla="*/ f638 f298 1"/>
                <a:gd name="f763" fmla="*/ f639 f297 1"/>
                <a:gd name="f764" fmla="*/ f640 f298 1"/>
                <a:gd name="f765" fmla="*/ f641 f297 1"/>
                <a:gd name="f766" fmla="*/ f642 f298 1"/>
                <a:gd name="f767" fmla="*/ f643 f297 1"/>
                <a:gd name="f768" fmla="*/ f644 f298 1"/>
                <a:gd name="f769" fmla="*/ f645 f297 1"/>
                <a:gd name="f770" fmla="*/ f646 f298 1"/>
                <a:gd name="f771" fmla="*/ f647 f297 1"/>
                <a:gd name="f772" fmla="*/ f648 f298 1"/>
                <a:gd name="f773" fmla="*/ f649 f297 1"/>
                <a:gd name="f774" fmla="*/ f650 f298 1"/>
                <a:gd name="f775" fmla="*/ f651 f297 1"/>
                <a:gd name="f776" fmla="*/ f652 f298 1"/>
                <a:gd name="f777" fmla="*/ f653 f297 1"/>
                <a:gd name="f778" fmla="*/ f654 f298 1"/>
                <a:gd name="f779" fmla="*/ f655 f297 1"/>
                <a:gd name="f780" fmla="*/ f656 f298 1"/>
                <a:gd name="f781" fmla="*/ f657 f297 1"/>
                <a:gd name="f782" fmla="*/ f658 f298 1"/>
                <a:gd name="f783" fmla="*/ f659 f297 1"/>
                <a:gd name="f784" fmla="*/ f660 f298 1"/>
                <a:gd name="f785" fmla="*/ f661 f297 1"/>
                <a:gd name="f786" fmla="*/ f662 f298 1"/>
                <a:gd name="f787" fmla="*/ f663 f297 1"/>
                <a:gd name="f788" fmla="*/ f664 f297 1"/>
                <a:gd name="f789" fmla="*/ f665 f297 1"/>
                <a:gd name="f790" fmla="*/ f666 f298 1"/>
                <a:gd name="f791" fmla="*/ f667 f297 1"/>
                <a:gd name="f792" fmla="*/ f668 f298 1"/>
                <a:gd name="f793" fmla="*/ f669 f297 1"/>
                <a:gd name="f794" fmla="*/ f670 f298 1"/>
                <a:gd name="f795" fmla="*/ f671 f297 1"/>
                <a:gd name="f796" fmla="*/ f672 f2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8">
                  <a:pos x="f677" y="f678"/>
                </a:cxn>
                <a:cxn ang="f428">
                  <a:pos x="f677" y="f679"/>
                </a:cxn>
                <a:cxn ang="f428">
                  <a:pos x="f680" y="f679"/>
                </a:cxn>
                <a:cxn ang="f428">
                  <a:pos x="f681" y="f682"/>
                </a:cxn>
                <a:cxn ang="f428">
                  <a:pos x="f683" y="f684"/>
                </a:cxn>
                <a:cxn ang="f428">
                  <a:pos x="f685" y="f684"/>
                </a:cxn>
                <a:cxn ang="f428">
                  <a:pos x="f686" y="f687"/>
                </a:cxn>
                <a:cxn ang="f428">
                  <a:pos x="f688" y="f689"/>
                </a:cxn>
                <a:cxn ang="f428">
                  <a:pos x="f677" y="f690"/>
                </a:cxn>
                <a:cxn ang="f428">
                  <a:pos x="f677" y="f691"/>
                </a:cxn>
                <a:cxn ang="f428">
                  <a:pos x="f692" y="f693"/>
                </a:cxn>
                <a:cxn ang="f428">
                  <a:pos x="f694" y="f695"/>
                </a:cxn>
                <a:cxn ang="f428">
                  <a:pos x="f696" y="f697"/>
                </a:cxn>
                <a:cxn ang="f428">
                  <a:pos x="f698" y="f699"/>
                </a:cxn>
                <a:cxn ang="f428">
                  <a:pos x="f700" y="f701"/>
                </a:cxn>
                <a:cxn ang="f428">
                  <a:pos x="f702" y="f703"/>
                </a:cxn>
                <a:cxn ang="f428">
                  <a:pos x="f704" y="f705"/>
                </a:cxn>
                <a:cxn ang="f428">
                  <a:pos x="f706" y="f707"/>
                </a:cxn>
                <a:cxn ang="f428">
                  <a:pos x="f708" y="f709"/>
                </a:cxn>
                <a:cxn ang="f428">
                  <a:pos x="f710" y="f711"/>
                </a:cxn>
                <a:cxn ang="f428">
                  <a:pos x="f712" y="f713"/>
                </a:cxn>
                <a:cxn ang="f428">
                  <a:pos x="f714" y="f715"/>
                </a:cxn>
                <a:cxn ang="f428">
                  <a:pos x="f716" y="f717"/>
                </a:cxn>
                <a:cxn ang="f428">
                  <a:pos x="f718" y="f719"/>
                </a:cxn>
                <a:cxn ang="f428">
                  <a:pos x="f720" y="f721"/>
                </a:cxn>
                <a:cxn ang="f428">
                  <a:pos x="f722" y="f723"/>
                </a:cxn>
                <a:cxn ang="f428">
                  <a:pos x="f724" y="f725"/>
                </a:cxn>
                <a:cxn ang="f428">
                  <a:pos x="f726" y="f727"/>
                </a:cxn>
                <a:cxn ang="f428">
                  <a:pos x="f728" y="f729"/>
                </a:cxn>
                <a:cxn ang="f428">
                  <a:pos x="f730" y="f731"/>
                </a:cxn>
                <a:cxn ang="f428">
                  <a:pos x="f732" y="f733"/>
                </a:cxn>
                <a:cxn ang="f428">
                  <a:pos x="f734" y="f735"/>
                </a:cxn>
                <a:cxn ang="f428">
                  <a:pos x="f736" y="f737"/>
                </a:cxn>
                <a:cxn ang="f428">
                  <a:pos x="f738" y="f739"/>
                </a:cxn>
                <a:cxn ang="f428">
                  <a:pos x="f740" y="f741"/>
                </a:cxn>
                <a:cxn ang="f428">
                  <a:pos x="f742" y="f743"/>
                </a:cxn>
                <a:cxn ang="f428">
                  <a:pos x="f742" y="f744"/>
                </a:cxn>
                <a:cxn ang="f428">
                  <a:pos x="f745" y="f746"/>
                </a:cxn>
                <a:cxn ang="f428">
                  <a:pos x="f747" y="f748"/>
                </a:cxn>
                <a:cxn ang="f428">
                  <a:pos x="f749" y="f750"/>
                </a:cxn>
                <a:cxn ang="f428">
                  <a:pos x="f751" y="f752"/>
                </a:cxn>
                <a:cxn ang="f428">
                  <a:pos x="f753" y="f754"/>
                </a:cxn>
                <a:cxn ang="f428">
                  <a:pos x="f755" y="f756"/>
                </a:cxn>
                <a:cxn ang="f428">
                  <a:pos x="f757" y="f758"/>
                </a:cxn>
                <a:cxn ang="f428">
                  <a:pos x="f759" y="f760"/>
                </a:cxn>
                <a:cxn ang="f428">
                  <a:pos x="f761" y="f762"/>
                </a:cxn>
                <a:cxn ang="f428">
                  <a:pos x="f763" y="f764"/>
                </a:cxn>
                <a:cxn ang="f428">
                  <a:pos x="f765" y="f766"/>
                </a:cxn>
                <a:cxn ang="f428">
                  <a:pos x="f767" y="f768"/>
                </a:cxn>
                <a:cxn ang="f428">
                  <a:pos x="f769" y="f770"/>
                </a:cxn>
                <a:cxn ang="f428">
                  <a:pos x="f771" y="f772"/>
                </a:cxn>
                <a:cxn ang="f428">
                  <a:pos x="f773" y="f774"/>
                </a:cxn>
                <a:cxn ang="f428">
                  <a:pos x="f775" y="f776"/>
                </a:cxn>
                <a:cxn ang="f428">
                  <a:pos x="f777" y="f778"/>
                </a:cxn>
                <a:cxn ang="f428">
                  <a:pos x="f779" y="f780"/>
                </a:cxn>
                <a:cxn ang="f428">
                  <a:pos x="f781" y="f782"/>
                </a:cxn>
                <a:cxn ang="f428">
                  <a:pos x="f783" y="f784"/>
                </a:cxn>
                <a:cxn ang="f428">
                  <a:pos x="f785" y="f786"/>
                </a:cxn>
                <a:cxn ang="f428">
                  <a:pos x="f787" y="f679"/>
                </a:cxn>
                <a:cxn ang="f428">
                  <a:pos x="f788" y="f679"/>
                </a:cxn>
                <a:cxn ang="f428">
                  <a:pos x="f789" y="f790"/>
                </a:cxn>
                <a:cxn ang="f428">
                  <a:pos x="f791" y="f792"/>
                </a:cxn>
                <a:cxn ang="f428">
                  <a:pos x="f793" y="f794"/>
                </a:cxn>
                <a:cxn ang="f428">
                  <a:pos x="f795" y="f796"/>
                </a:cxn>
              </a:cxnLst>
              <a:rect l="f673" t="f676" r="f674" b="f675"/>
              <a:pathLst>
                <a:path w="6264586" h="6858001">
                  <a:moveTo>
                    <a:pt x="f6" y="f8"/>
                  </a:moveTo>
                  <a:lnTo>
                    <a:pt x="f6" y="f7"/>
                  </a:lnTo>
                  <a:lnTo>
                    <a:pt x="f9" y="f7"/>
                  </a:lnTo>
                  <a:lnTo>
                    <a:pt x="f10" y="f11"/>
                  </a:lnTo>
                  <a:close/>
                  <a:moveTo>
                    <a:pt x="f12" y="f5"/>
                  </a:moveTo>
                  <a:lnTo>
                    <a:pt x="f13" y="f5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6" y="f22"/>
                  </a:lnTo>
                  <a:lnTo>
                    <a:pt x="f6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lnTo>
                    <a:pt x="f157" y="f159"/>
                  </a:ln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lnTo>
                    <a:pt x="f196" y="f197"/>
                  </a:ln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lnTo>
                    <a:pt x="f258" y="f259"/>
                  </a:lnTo>
                  <a:lnTo>
                    <a:pt x="f260" y="f261"/>
                  </a:ln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lnTo>
                    <a:pt x="f274" y="f7"/>
                  </a:lnTo>
                  <a:lnTo>
                    <a:pt x="f275" y="f7"/>
                  </a:lnTo>
                  <a:lnTo>
                    <a:pt x="f276" y="f277"/>
                  </a:lnTo>
                  <a:cubicBezTo>
                    <a:pt x="f278" y="f279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F4D58651-3360-DBE1-2402-CC411EC60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>
              <a:off x="-4251" y="-5980"/>
              <a:ext cx="6238676" cy="6858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64586"/>
                <a:gd name="f7" fmla="val 6858001"/>
                <a:gd name="f8" fmla="val 6646464"/>
                <a:gd name="f9" fmla="val 5997170"/>
                <a:gd name="f10" fmla="val 6121512"/>
                <a:gd name="f11" fmla="val 6761029"/>
                <a:gd name="f12" fmla="val 2693206"/>
                <a:gd name="f13" fmla="val 5872285"/>
                <a:gd name="f14" fmla="val 6024875"/>
                <a:gd name="f15" fmla="val 68385"/>
                <a:gd name="f16" fmla="val 6086250"/>
                <a:gd name="f17" fmla="val 97989"/>
                <a:gd name="f18" fmla="val 6146793"/>
                <a:gd name="f19" fmla="val 129318"/>
                <a:gd name="f20" fmla="val 6206432"/>
                <a:gd name="f21" fmla="val 162336"/>
                <a:gd name="f22" fmla="val 196704"/>
                <a:gd name="f23" fmla="val 537242"/>
                <a:gd name="f24" fmla="val 6230189"/>
                <a:gd name="f25" fmla="val 517260"/>
                <a:gd name="f26" fmla="val 6012226"/>
                <a:gd name="f27" fmla="val 399931"/>
                <a:gd name="f28" fmla="val 5780573"/>
                <a:gd name="f29" fmla="val 310008"/>
                <a:gd name="f30" fmla="val 5540536"/>
                <a:gd name="f31" fmla="val 249543"/>
                <a:gd name="f32" fmla="val 5421375"/>
                <a:gd name="f33" fmla="val 219324"/>
                <a:gd name="f34" fmla="val 5300641"/>
                <a:gd name="f35" fmla="val 195644"/>
                <a:gd name="f36" fmla="val 5178896"/>
                <a:gd name="f37" fmla="val 178606"/>
                <a:gd name="f38" fmla="val 5057977"/>
                <a:gd name="f39" fmla="val 161840"/>
                <a:gd name="f40" fmla="val 4936276"/>
                <a:gd name="f41" fmla="val 151186"/>
                <a:gd name="f42" fmla="val 4814279"/>
                <a:gd name="f43" fmla="val 146683"/>
                <a:gd name="f44" fmla="val 4761501"/>
                <a:gd name="f45" fmla="val 144556"/>
                <a:gd name="f46" fmla="val 4708015"/>
                <a:gd name="f47" fmla="val 143421"/>
                <a:gd name="f48" fmla="val 4655095"/>
                <a:gd name="f49" fmla="val 4462968"/>
                <a:gd name="f50" fmla="val 143573"/>
                <a:gd name="f51" fmla="val 4271111"/>
                <a:gd name="f52" fmla="val 157799"/>
                <a:gd name="f53" fmla="val 4081069"/>
                <a:gd name="f54" fmla="val 185983"/>
                <a:gd name="f55" fmla="val 3956361"/>
                <a:gd name="f56" fmla="val 205703"/>
                <a:gd name="f57" fmla="val 3835058"/>
                <a:gd name="f58" fmla="val 229396"/>
                <a:gd name="f59" fmla="val 3720566"/>
                <a:gd name="f60" fmla="val 256921"/>
                <a:gd name="f61" fmla="val 3596708"/>
                <a:gd name="f62" fmla="val 286714"/>
                <a:gd name="f63" fmla="val 3477677"/>
                <a:gd name="f64" fmla="val 320905"/>
                <a:gd name="f65" fmla="val 3365879"/>
                <a:gd name="f66" fmla="val 357651"/>
                <a:gd name="f67" fmla="val 3249257"/>
                <a:gd name="f68" fmla="val 395958"/>
                <a:gd name="f69" fmla="val 3133487"/>
                <a:gd name="f70" fmla="val 438945"/>
                <a:gd name="f71" fmla="val 3020555"/>
                <a:gd name="f72" fmla="val 486190"/>
                <a:gd name="f73" fmla="val 2907623"/>
                <a:gd name="f74" fmla="val 533434"/>
                <a:gd name="f75" fmla="val 2794832"/>
                <a:gd name="f76" fmla="val 585786"/>
                <a:gd name="f77" fmla="val 2685163"/>
                <a:gd name="f78" fmla="val 641542"/>
                <a:gd name="f79" fmla="val 2463995"/>
                <a:gd name="f80" fmla="val 754348"/>
                <a:gd name="f81" fmla="val 2250998"/>
                <a:gd name="f82" fmla="val 882488"/>
                <a:gd name="f83" fmla="val 2047720"/>
                <a:gd name="f84" fmla="val 1025030"/>
                <a:gd name="f85" fmla="val 2006151"/>
                <a:gd name="f86" fmla="val 1054399"/>
                <a:gd name="f87" fmla="val 1951528"/>
                <a:gd name="f88" fmla="val 1093415"/>
                <a:gd name="f89" fmla="val 1897333"/>
                <a:gd name="f90" fmla="val 1134983"/>
                <a:gd name="f91" fmla="val 1876761"/>
                <a:gd name="f92" fmla="val 1150164"/>
                <a:gd name="f93" fmla="val 1855905"/>
                <a:gd name="f94" fmla="val 1166479"/>
                <a:gd name="f95" fmla="val 1835758"/>
                <a:gd name="f96" fmla="val 1182227"/>
                <a:gd name="f97" fmla="val 1823273"/>
                <a:gd name="f98" fmla="val 1192016"/>
                <a:gd name="f99" fmla="val 1797027"/>
                <a:gd name="f100" fmla="val 1211879"/>
                <a:gd name="f101" fmla="val 1772057"/>
                <a:gd name="f102" fmla="val 1232309"/>
                <a:gd name="f103" fmla="val 1750918"/>
                <a:gd name="f104" fmla="val 1249760"/>
                <a:gd name="f105" fmla="val 1645931"/>
                <a:gd name="f106" fmla="val 1335737"/>
                <a:gd name="f107" fmla="val 1554422"/>
                <a:gd name="f108" fmla="val 1416605"/>
                <a:gd name="f109" fmla="val 1469297"/>
                <a:gd name="f110" fmla="val 1496906"/>
                <a:gd name="f111" fmla="val 1286595"/>
                <a:gd name="f112" fmla="val 1668957"/>
                <a:gd name="f113" fmla="val 1118818"/>
                <a:gd name="f114" fmla="val 1856190"/>
                <a:gd name="f115" fmla="val 967769"/>
                <a:gd name="f116" fmla="val 2056602"/>
                <a:gd name="f117" fmla="val 890731"/>
                <a:gd name="f118" fmla="val 2159603"/>
                <a:gd name="f119" fmla="val 818800"/>
                <a:gd name="f120" fmla="val 2264590"/>
                <a:gd name="f121" fmla="val 754105"/>
                <a:gd name="f122" fmla="val 2368727"/>
                <a:gd name="f123" fmla="val 681749"/>
                <a:gd name="f124" fmla="val 2488328"/>
                <a:gd name="f125" fmla="val 622304"/>
                <a:gd name="f126" fmla="val 2596720"/>
                <a:gd name="f127" fmla="val 572364"/>
                <a:gd name="f128" fmla="val 2701140"/>
                <a:gd name="f129" fmla="val 557609"/>
                <a:gd name="f130" fmla="val 2730507"/>
                <a:gd name="f131" fmla="val 543989"/>
                <a:gd name="f132" fmla="val 2760443"/>
                <a:gd name="f133" fmla="val 532497"/>
                <a:gd name="f134" fmla="val 2786265"/>
                <a:gd name="f135" fmla="val 512918"/>
                <a:gd name="f136" fmla="val 2828827"/>
                <a:gd name="f137" fmla="val 494475"/>
                <a:gd name="f138" fmla="val 2872240"/>
                <a:gd name="f139" fmla="val 491637"/>
                <a:gd name="f140" fmla="val 2878908"/>
                <a:gd name="f141" fmla="val 480146"/>
                <a:gd name="f142" fmla="val 2906575"/>
                <a:gd name="f143" fmla="val 469220"/>
                <a:gd name="f144" fmla="val 2932821"/>
                <a:gd name="f145" fmla="val 459290"/>
                <a:gd name="f146" fmla="val 2959635"/>
                <a:gd name="f147" fmla="val 455176"/>
                <a:gd name="f148" fmla="val 2970559"/>
                <a:gd name="f149" fmla="val 451060"/>
                <a:gd name="f150" fmla="val 2981484"/>
                <a:gd name="f151" fmla="val 446805"/>
                <a:gd name="f152" fmla="val 2992408"/>
                <a:gd name="f153" fmla="val 439427"/>
                <a:gd name="f154" fmla="val 3012412"/>
                <a:gd name="f155" fmla="val 432333"/>
                <a:gd name="f156" fmla="val 3030572"/>
                <a:gd name="f157" fmla="val 426090"/>
                <a:gd name="f158" fmla="val 3049158"/>
                <a:gd name="f159" fmla="val 3049867"/>
                <a:gd name="f160" fmla="val 383010"/>
                <a:gd name="f161" fmla="val 3169099"/>
                <a:gd name="f162" fmla="val 346959"/>
                <a:gd name="f163" fmla="val 3290756"/>
                <a:gd name="f164" fmla="val 318124"/>
                <a:gd name="f165" fmla="val 3414202"/>
                <a:gd name="f166" fmla="val 260107"/>
                <a:gd name="f167" fmla="val 3661703"/>
                <a:gd name="f168" fmla="val 230780"/>
                <a:gd name="f169" fmla="val 3915049"/>
                <a:gd name="f170" fmla="val 230729"/>
                <a:gd name="f171" fmla="val 4169260"/>
                <a:gd name="f172" fmla="val 231621"/>
                <a:gd name="f173" fmla="val 4295173"/>
                <a:gd name="f174" fmla="val 244398"/>
                <a:gd name="f175" fmla="val 4420719"/>
                <a:gd name="f176" fmla="val 268893"/>
                <a:gd name="f177" fmla="val 4544236"/>
                <a:gd name="f178" fmla="val 293708"/>
                <a:gd name="f179" fmla="val 4666304"/>
                <a:gd name="f180" fmla="val 330882"/>
                <a:gd name="f181" fmla="val 4785521"/>
                <a:gd name="f182" fmla="val 379840"/>
                <a:gd name="f183" fmla="val 4900056"/>
                <a:gd name="f184" fmla="val 387926"/>
                <a:gd name="f185" fmla="val 4919919"/>
                <a:gd name="f186" fmla="val 397006"/>
                <a:gd name="f187" fmla="val 4939498"/>
                <a:gd name="f188" fmla="val 406512"/>
                <a:gd name="f189" fmla="val 4960211"/>
                <a:gd name="f190" fmla="val 410343"/>
                <a:gd name="f191" fmla="val 4968299"/>
                <a:gd name="f192" fmla="val 414173"/>
                <a:gd name="f193" fmla="val 4976385"/>
                <a:gd name="f194" fmla="val 417862"/>
                <a:gd name="f195" fmla="val 4984613"/>
                <a:gd name="f196" fmla="val 428077"/>
                <a:gd name="f197" fmla="val 5005043"/>
                <a:gd name="f198" fmla="val 438860"/>
                <a:gd name="f199" fmla="val 5026751"/>
                <a:gd name="f200" fmla="val 449075"/>
                <a:gd name="f201" fmla="val 5047181"/>
                <a:gd name="f202" fmla="val 460140"/>
                <a:gd name="f203" fmla="val 5067327"/>
                <a:gd name="f204" fmla="val 485536"/>
                <a:gd name="f205" fmla="val 5116273"/>
                <a:gd name="f206" fmla="val 514763"/>
                <a:gd name="f207" fmla="val 5165789"/>
                <a:gd name="f208" fmla="val 555197"/>
                <a:gd name="f209" fmla="val 5229773"/>
                <a:gd name="f210" fmla="val 586836"/>
                <a:gd name="f211" fmla="val 5280282"/>
                <a:gd name="f212" fmla="val 620318"/>
                <a:gd name="f213" fmla="val 5329511"/>
                <a:gd name="f214" fmla="val 660611"/>
                <a:gd name="f215" fmla="val 5387396"/>
                <a:gd name="f216" fmla="val 698065"/>
                <a:gd name="f217" fmla="val 5440741"/>
                <a:gd name="f218" fmla="val 737223"/>
                <a:gd name="f219" fmla="val 5493094"/>
                <a:gd name="f220" fmla="val 774110"/>
                <a:gd name="f221" fmla="val 5542182"/>
                <a:gd name="f222" fmla="val 821070"/>
                <a:gd name="f223" fmla="val 5604324"/>
                <a:gd name="f224" fmla="val 870301"/>
                <a:gd name="f225" fmla="val 5667173"/>
                <a:gd name="f226" fmla="val 917829"/>
                <a:gd name="f227" fmla="val 5727896"/>
                <a:gd name="f228" fmla="val 949042"/>
                <a:gd name="f229" fmla="val 5767762"/>
                <a:gd name="f230" fmla="val 979828"/>
                <a:gd name="f231" fmla="val 5807063"/>
                <a:gd name="f232" fmla="val 1012885"/>
                <a:gd name="f233" fmla="val 5849767"/>
                <a:gd name="f234" fmla="val 1045942"/>
                <a:gd name="f235" fmla="val 5892471"/>
                <a:gd name="f236" fmla="val 1089497"/>
                <a:gd name="f237" fmla="val 5948796"/>
                <a:gd name="f238" fmla="val 1133053"/>
                <a:gd name="f239" fmla="val 6006822"/>
                <a:gd name="f240" fmla="val 1153624"/>
                <a:gd name="f241" fmla="val 6034345"/>
                <a:gd name="f242" fmla="val 1175332"/>
                <a:gd name="f243" fmla="val 6063998"/>
                <a:gd name="f244" fmla="val 1194343"/>
                <a:gd name="f245" fmla="val 6090245"/>
                <a:gd name="f246" fmla="val 1213355"/>
                <a:gd name="f247" fmla="val 6116491"/>
                <a:gd name="f248" fmla="val 1231372"/>
                <a:gd name="f249" fmla="val 6141178"/>
                <a:gd name="f250" fmla="val 1249390"/>
                <a:gd name="f251" fmla="val 6165155"/>
                <a:gd name="f252" fmla="val 1280461"/>
                <a:gd name="f253" fmla="val 6208000"/>
                <a:gd name="f254" fmla="val 1313659"/>
                <a:gd name="f255" fmla="val 6250847"/>
                <a:gd name="f256" fmla="val 1345724"/>
                <a:gd name="f257" fmla="val 6292132"/>
                <a:gd name="f258" fmla="val 1364310"/>
                <a:gd name="f259" fmla="val 6316251"/>
                <a:gd name="f260" fmla="val 1373673"/>
                <a:gd name="f261" fmla="val 6327885"/>
                <a:gd name="f262" fmla="val 1409566"/>
                <a:gd name="f263" fmla="val 6372433"/>
                <a:gd name="f264" fmla="val 1446738"/>
                <a:gd name="f265" fmla="val 6418542"/>
                <a:gd name="f266" fmla="val 1484619"/>
                <a:gd name="f267" fmla="val 6462240"/>
                <a:gd name="f268" fmla="val 1567899"/>
                <a:gd name="f269" fmla="val 6559850"/>
                <a:gd name="f270" fmla="val 1653876"/>
                <a:gd name="f271" fmla="val 6652211"/>
                <a:gd name="f272" fmla="val 1739000"/>
                <a:gd name="f273" fmla="val 6737335"/>
                <a:gd name="f274" fmla="val 1866801"/>
                <a:gd name="f275" fmla="val 1144149"/>
                <a:gd name="f276" fmla="val 1058349"/>
                <a:gd name="f277" fmla="val 6766452"/>
                <a:gd name="f278" fmla="val 878978"/>
                <a:gd name="f279" fmla="val 6562465"/>
                <a:gd name="f280" fmla="val 718756"/>
                <a:gd name="f281" fmla="val 6341104"/>
                <a:gd name="f282" fmla="val 580309"/>
                <a:gd name="f283" fmla="val 6105000"/>
                <a:gd name="f284" fmla="val 200401"/>
                <a:gd name="f285" fmla="val 5454007"/>
                <a:gd name="f286" fmla="val 146"/>
                <a:gd name="f287" fmla="val 4713831"/>
                <a:gd name="f288" fmla="val 1"/>
                <a:gd name="f289" fmla="val 3960094"/>
                <a:gd name="f290" fmla="val -335"/>
                <a:gd name="f291" fmla="val 2196754"/>
                <a:gd name="f292" fmla="val 1071479"/>
                <a:gd name="f293" fmla="val 683605"/>
                <a:gd name="f294" fmla="val 2599292"/>
                <a:gd name="f295" fmla="val 37050"/>
                <a:gd name="f296" fmla="+- 0 0 -90"/>
                <a:gd name="f297" fmla="*/ f3 1 6264586"/>
                <a:gd name="f298" fmla="*/ f4 1 6858001"/>
                <a:gd name="f299" fmla="val f5"/>
                <a:gd name="f300" fmla="val f6"/>
                <a:gd name="f301" fmla="val f7"/>
                <a:gd name="f302" fmla="*/ f296 f0 1"/>
                <a:gd name="f303" fmla="+- f301 0 f299"/>
                <a:gd name="f304" fmla="+- f300 0 f299"/>
                <a:gd name="f305" fmla="*/ f302 1 f2"/>
                <a:gd name="f306" fmla="*/ f304 1 6264586"/>
                <a:gd name="f307" fmla="*/ f303 1 6858001"/>
                <a:gd name="f308" fmla="*/ 6264586 f304 1"/>
                <a:gd name="f309" fmla="*/ 6646464 f303 1"/>
                <a:gd name="f310" fmla="*/ 6858001 f303 1"/>
                <a:gd name="f311" fmla="*/ 5997170 f304 1"/>
                <a:gd name="f312" fmla="*/ 6121512 f304 1"/>
                <a:gd name="f313" fmla="*/ 6761029 f303 1"/>
                <a:gd name="f314" fmla="*/ 2693206 f304 1"/>
                <a:gd name="f315" fmla="*/ 0 f303 1"/>
                <a:gd name="f316" fmla="*/ 5872285 f304 1"/>
                <a:gd name="f317" fmla="*/ 6024875 f304 1"/>
                <a:gd name="f318" fmla="*/ 68385 f303 1"/>
                <a:gd name="f319" fmla="*/ 6206432 f304 1"/>
                <a:gd name="f320" fmla="*/ 162336 f303 1"/>
                <a:gd name="f321" fmla="*/ 196704 f303 1"/>
                <a:gd name="f322" fmla="*/ 537242 f303 1"/>
                <a:gd name="f323" fmla="*/ 6230189 f304 1"/>
                <a:gd name="f324" fmla="*/ 517260 f303 1"/>
                <a:gd name="f325" fmla="*/ 5540536 f304 1"/>
                <a:gd name="f326" fmla="*/ 249543 f303 1"/>
                <a:gd name="f327" fmla="*/ 5178896 f304 1"/>
                <a:gd name="f328" fmla="*/ 178606 f303 1"/>
                <a:gd name="f329" fmla="*/ 4814279 f304 1"/>
                <a:gd name="f330" fmla="*/ 146683 f303 1"/>
                <a:gd name="f331" fmla="*/ 4655095 f304 1"/>
                <a:gd name="f332" fmla="*/ 143421 f303 1"/>
                <a:gd name="f333" fmla="*/ 4081069 f304 1"/>
                <a:gd name="f334" fmla="*/ 185983 f303 1"/>
                <a:gd name="f335" fmla="*/ 3720566 f304 1"/>
                <a:gd name="f336" fmla="*/ 256921 f303 1"/>
                <a:gd name="f337" fmla="*/ 3365879 f304 1"/>
                <a:gd name="f338" fmla="*/ 357651 f303 1"/>
                <a:gd name="f339" fmla="*/ 3020555 f304 1"/>
                <a:gd name="f340" fmla="*/ 486190 f303 1"/>
                <a:gd name="f341" fmla="*/ 2685163 f304 1"/>
                <a:gd name="f342" fmla="*/ 641542 f303 1"/>
                <a:gd name="f343" fmla="*/ 2047720 f304 1"/>
                <a:gd name="f344" fmla="*/ 1025030 f303 1"/>
                <a:gd name="f345" fmla="*/ 1897333 f304 1"/>
                <a:gd name="f346" fmla="*/ 1134983 f303 1"/>
                <a:gd name="f347" fmla="*/ 1835758 f304 1"/>
                <a:gd name="f348" fmla="*/ 1182227 f303 1"/>
                <a:gd name="f349" fmla="*/ 1823273 f304 1"/>
                <a:gd name="f350" fmla="*/ 1192016 f303 1"/>
                <a:gd name="f351" fmla="*/ 1750918 f304 1"/>
                <a:gd name="f352" fmla="*/ 1249760 f303 1"/>
                <a:gd name="f353" fmla="*/ 1469297 f304 1"/>
                <a:gd name="f354" fmla="*/ 1496906 f303 1"/>
                <a:gd name="f355" fmla="*/ 967769 f304 1"/>
                <a:gd name="f356" fmla="*/ 2056602 f303 1"/>
                <a:gd name="f357" fmla="*/ 754105 f304 1"/>
                <a:gd name="f358" fmla="*/ 2368727 f303 1"/>
                <a:gd name="f359" fmla="*/ 572364 f304 1"/>
                <a:gd name="f360" fmla="*/ 2701140 f303 1"/>
                <a:gd name="f361" fmla="*/ 532497 f304 1"/>
                <a:gd name="f362" fmla="*/ 2786265 f303 1"/>
                <a:gd name="f363" fmla="*/ 512918 f304 1"/>
                <a:gd name="f364" fmla="*/ 2828827 f303 1"/>
                <a:gd name="f365" fmla="*/ 494475 f304 1"/>
                <a:gd name="f366" fmla="*/ 2872240 f303 1"/>
                <a:gd name="f367" fmla="*/ 491637 f304 1"/>
                <a:gd name="f368" fmla="*/ 2878908 f303 1"/>
                <a:gd name="f369" fmla="*/ 459290 f304 1"/>
                <a:gd name="f370" fmla="*/ 2959635 f303 1"/>
                <a:gd name="f371" fmla="*/ 446805 f304 1"/>
                <a:gd name="f372" fmla="*/ 2992408 f303 1"/>
                <a:gd name="f373" fmla="*/ 426090 f304 1"/>
                <a:gd name="f374" fmla="*/ 3049158 f303 1"/>
                <a:gd name="f375" fmla="*/ 3049867 f303 1"/>
                <a:gd name="f376" fmla="*/ 318124 f304 1"/>
                <a:gd name="f377" fmla="*/ 3414202 f303 1"/>
                <a:gd name="f378" fmla="*/ 230729 f304 1"/>
                <a:gd name="f379" fmla="*/ 4169260 f303 1"/>
                <a:gd name="f380" fmla="*/ 268893 f304 1"/>
                <a:gd name="f381" fmla="*/ 4544236 f303 1"/>
                <a:gd name="f382" fmla="*/ 379840 f304 1"/>
                <a:gd name="f383" fmla="*/ 4900056 f303 1"/>
                <a:gd name="f384" fmla="*/ 406512 f304 1"/>
                <a:gd name="f385" fmla="*/ 4960211 f303 1"/>
                <a:gd name="f386" fmla="*/ 417862 f304 1"/>
                <a:gd name="f387" fmla="*/ 4984613 f303 1"/>
                <a:gd name="f388" fmla="*/ 428077 f304 1"/>
                <a:gd name="f389" fmla="*/ 5005043 f303 1"/>
                <a:gd name="f390" fmla="*/ 460140 f304 1"/>
                <a:gd name="f391" fmla="*/ 5067327 f303 1"/>
                <a:gd name="f392" fmla="*/ 555197 f304 1"/>
                <a:gd name="f393" fmla="*/ 5229773 f303 1"/>
                <a:gd name="f394" fmla="*/ 660611 f304 1"/>
                <a:gd name="f395" fmla="*/ 5387396 f303 1"/>
                <a:gd name="f396" fmla="*/ 774110 f304 1"/>
                <a:gd name="f397" fmla="*/ 5542182 f303 1"/>
                <a:gd name="f398" fmla="*/ 917829 f304 1"/>
                <a:gd name="f399" fmla="*/ 5727896 f303 1"/>
                <a:gd name="f400" fmla="*/ 1012885 f304 1"/>
                <a:gd name="f401" fmla="*/ 5849767 f303 1"/>
                <a:gd name="f402" fmla="*/ 1133053 f304 1"/>
                <a:gd name="f403" fmla="*/ 6006822 f303 1"/>
                <a:gd name="f404" fmla="*/ 1194343 f304 1"/>
                <a:gd name="f405" fmla="*/ 6090245 f303 1"/>
                <a:gd name="f406" fmla="*/ 1249390 f304 1"/>
                <a:gd name="f407" fmla="*/ 6165155 f303 1"/>
                <a:gd name="f408" fmla="*/ 1345724 f304 1"/>
                <a:gd name="f409" fmla="*/ 6292132 f303 1"/>
                <a:gd name="f410" fmla="*/ 1364310 f304 1"/>
                <a:gd name="f411" fmla="*/ 6316251 f303 1"/>
                <a:gd name="f412" fmla="*/ 1373673 f304 1"/>
                <a:gd name="f413" fmla="*/ 6327885 f303 1"/>
                <a:gd name="f414" fmla="*/ 1484619 f304 1"/>
                <a:gd name="f415" fmla="*/ 6462240 f303 1"/>
                <a:gd name="f416" fmla="*/ 1739000 f304 1"/>
                <a:gd name="f417" fmla="*/ 6737335 f303 1"/>
                <a:gd name="f418" fmla="*/ 1866801 f304 1"/>
                <a:gd name="f419" fmla="*/ 1144149 f304 1"/>
                <a:gd name="f420" fmla="*/ 1058349 f304 1"/>
                <a:gd name="f421" fmla="*/ 6766452 f303 1"/>
                <a:gd name="f422" fmla="*/ 580309 f304 1"/>
                <a:gd name="f423" fmla="*/ 6105000 f303 1"/>
                <a:gd name="f424" fmla="*/ 1 f304 1"/>
                <a:gd name="f425" fmla="*/ 3960094 f303 1"/>
                <a:gd name="f426" fmla="*/ 2599292 f304 1"/>
                <a:gd name="f427" fmla="*/ 37050 f303 1"/>
                <a:gd name="f428" fmla="+- f305 0 f1"/>
                <a:gd name="f429" fmla="*/ f308 1 6264586"/>
                <a:gd name="f430" fmla="*/ f309 1 6858001"/>
                <a:gd name="f431" fmla="*/ f310 1 6858001"/>
                <a:gd name="f432" fmla="*/ f311 1 6264586"/>
                <a:gd name="f433" fmla="*/ f312 1 6264586"/>
                <a:gd name="f434" fmla="*/ f313 1 6858001"/>
                <a:gd name="f435" fmla="*/ f314 1 6264586"/>
                <a:gd name="f436" fmla="*/ f315 1 6858001"/>
                <a:gd name="f437" fmla="*/ f316 1 6264586"/>
                <a:gd name="f438" fmla="*/ f317 1 6264586"/>
                <a:gd name="f439" fmla="*/ f318 1 6858001"/>
                <a:gd name="f440" fmla="*/ f319 1 6264586"/>
                <a:gd name="f441" fmla="*/ f320 1 6858001"/>
                <a:gd name="f442" fmla="*/ f321 1 6858001"/>
                <a:gd name="f443" fmla="*/ f322 1 6858001"/>
                <a:gd name="f444" fmla="*/ f323 1 6264586"/>
                <a:gd name="f445" fmla="*/ f324 1 6858001"/>
                <a:gd name="f446" fmla="*/ f325 1 6264586"/>
                <a:gd name="f447" fmla="*/ f326 1 6858001"/>
                <a:gd name="f448" fmla="*/ f327 1 6264586"/>
                <a:gd name="f449" fmla="*/ f328 1 6858001"/>
                <a:gd name="f450" fmla="*/ f329 1 6264586"/>
                <a:gd name="f451" fmla="*/ f330 1 6858001"/>
                <a:gd name="f452" fmla="*/ f331 1 6264586"/>
                <a:gd name="f453" fmla="*/ f332 1 6858001"/>
                <a:gd name="f454" fmla="*/ f333 1 6264586"/>
                <a:gd name="f455" fmla="*/ f334 1 6858001"/>
                <a:gd name="f456" fmla="*/ f335 1 6264586"/>
                <a:gd name="f457" fmla="*/ f336 1 6858001"/>
                <a:gd name="f458" fmla="*/ f337 1 6264586"/>
                <a:gd name="f459" fmla="*/ f338 1 6858001"/>
                <a:gd name="f460" fmla="*/ f339 1 6264586"/>
                <a:gd name="f461" fmla="*/ f340 1 6858001"/>
                <a:gd name="f462" fmla="*/ f341 1 6264586"/>
                <a:gd name="f463" fmla="*/ f342 1 6858001"/>
                <a:gd name="f464" fmla="*/ f343 1 6264586"/>
                <a:gd name="f465" fmla="*/ f344 1 6858001"/>
                <a:gd name="f466" fmla="*/ f345 1 6264586"/>
                <a:gd name="f467" fmla="*/ f346 1 6858001"/>
                <a:gd name="f468" fmla="*/ f347 1 6264586"/>
                <a:gd name="f469" fmla="*/ f348 1 6858001"/>
                <a:gd name="f470" fmla="*/ f349 1 6264586"/>
                <a:gd name="f471" fmla="*/ f350 1 6858001"/>
                <a:gd name="f472" fmla="*/ f351 1 6264586"/>
                <a:gd name="f473" fmla="*/ f352 1 6858001"/>
                <a:gd name="f474" fmla="*/ f353 1 6264586"/>
                <a:gd name="f475" fmla="*/ f354 1 6858001"/>
                <a:gd name="f476" fmla="*/ f355 1 6264586"/>
                <a:gd name="f477" fmla="*/ f356 1 6858001"/>
                <a:gd name="f478" fmla="*/ f357 1 6264586"/>
                <a:gd name="f479" fmla="*/ f358 1 6858001"/>
                <a:gd name="f480" fmla="*/ f359 1 6264586"/>
                <a:gd name="f481" fmla="*/ f360 1 6858001"/>
                <a:gd name="f482" fmla="*/ f361 1 6264586"/>
                <a:gd name="f483" fmla="*/ f362 1 6858001"/>
                <a:gd name="f484" fmla="*/ f363 1 6264586"/>
                <a:gd name="f485" fmla="*/ f364 1 6858001"/>
                <a:gd name="f486" fmla="*/ f365 1 6264586"/>
                <a:gd name="f487" fmla="*/ f366 1 6858001"/>
                <a:gd name="f488" fmla="*/ f367 1 6264586"/>
                <a:gd name="f489" fmla="*/ f368 1 6858001"/>
                <a:gd name="f490" fmla="*/ f369 1 6264586"/>
                <a:gd name="f491" fmla="*/ f370 1 6858001"/>
                <a:gd name="f492" fmla="*/ f371 1 6264586"/>
                <a:gd name="f493" fmla="*/ f372 1 6858001"/>
                <a:gd name="f494" fmla="*/ f373 1 6264586"/>
                <a:gd name="f495" fmla="*/ f374 1 6858001"/>
                <a:gd name="f496" fmla="*/ f375 1 6858001"/>
                <a:gd name="f497" fmla="*/ f376 1 6264586"/>
                <a:gd name="f498" fmla="*/ f377 1 6858001"/>
                <a:gd name="f499" fmla="*/ f378 1 6264586"/>
                <a:gd name="f500" fmla="*/ f379 1 6858001"/>
                <a:gd name="f501" fmla="*/ f380 1 6264586"/>
                <a:gd name="f502" fmla="*/ f381 1 6858001"/>
                <a:gd name="f503" fmla="*/ f382 1 6264586"/>
                <a:gd name="f504" fmla="*/ f383 1 6858001"/>
                <a:gd name="f505" fmla="*/ f384 1 6264586"/>
                <a:gd name="f506" fmla="*/ f385 1 6858001"/>
                <a:gd name="f507" fmla="*/ f386 1 6264586"/>
                <a:gd name="f508" fmla="*/ f387 1 6858001"/>
                <a:gd name="f509" fmla="*/ f388 1 6264586"/>
                <a:gd name="f510" fmla="*/ f389 1 6858001"/>
                <a:gd name="f511" fmla="*/ f390 1 6264586"/>
                <a:gd name="f512" fmla="*/ f391 1 6858001"/>
                <a:gd name="f513" fmla="*/ f392 1 6264586"/>
                <a:gd name="f514" fmla="*/ f393 1 6858001"/>
                <a:gd name="f515" fmla="*/ f394 1 6264586"/>
                <a:gd name="f516" fmla="*/ f395 1 6858001"/>
                <a:gd name="f517" fmla="*/ f396 1 6264586"/>
                <a:gd name="f518" fmla="*/ f397 1 6858001"/>
                <a:gd name="f519" fmla="*/ f398 1 6264586"/>
                <a:gd name="f520" fmla="*/ f399 1 6858001"/>
                <a:gd name="f521" fmla="*/ f400 1 6264586"/>
                <a:gd name="f522" fmla="*/ f401 1 6858001"/>
                <a:gd name="f523" fmla="*/ f402 1 6264586"/>
                <a:gd name="f524" fmla="*/ f403 1 6858001"/>
                <a:gd name="f525" fmla="*/ f404 1 6264586"/>
                <a:gd name="f526" fmla="*/ f405 1 6858001"/>
                <a:gd name="f527" fmla="*/ f406 1 6264586"/>
                <a:gd name="f528" fmla="*/ f407 1 6858001"/>
                <a:gd name="f529" fmla="*/ f408 1 6264586"/>
                <a:gd name="f530" fmla="*/ f409 1 6858001"/>
                <a:gd name="f531" fmla="*/ f410 1 6264586"/>
                <a:gd name="f532" fmla="*/ f411 1 6858001"/>
                <a:gd name="f533" fmla="*/ f412 1 6264586"/>
                <a:gd name="f534" fmla="*/ f413 1 6858001"/>
                <a:gd name="f535" fmla="*/ f414 1 6264586"/>
                <a:gd name="f536" fmla="*/ f415 1 6858001"/>
                <a:gd name="f537" fmla="*/ f416 1 6264586"/>
                <a:gd name="f538" fmla="*/ f417 1 6858001"/>
                <a:gd name="f539" fmla="*/ f418 1 6264586"/>
                <a:gd name="f540" fmla="*/ f419 1 6264586"/>
                <a:gd name="f541" fmla="*/ f420 1 6264586"/>
                <a:gd name="f542" fmla="*/ f421 1 6858001"/>
                <a:gd name="f543" fmla="*/ f422 1 6264586"/>
                <a:gd name="f544" fmla="*/ f423 1 6858001"/>
                <a:gd name="f545" fmla="*/ f424 1 6264586"/>
                <a:gd name="f546" fmla="*/ f425 1 6858001"/>
                <a:gd name="f547" fmla="*/ f426 1 6264586"/>
                <a:gd name="f548" fmla="*/ f427 1 6858001"/>
                <a:gd name="f549" fmla="*/ f299 1 f306"/>
                <a:gd name="f550" fmla="*/ f300 1 f306"/>
                <a:gd name="f551" fmla="*/ f299 1 f307"/>
                <a:gd name="f552" fmla="*/ f301 1 f307"/>
                <a:gd name="f553" fmla="*/ f429 1 f306"/>
                <a:gd name="f554" fmla="*/ f430 1 f307"/>
                <a:gd name="f555" fmla="*/ f431 1 f307"/>
                <a:gd name="f556" fmla="*/ f432 1 f306"/>
                <a:gd name="f557" fmla="*/ f433 1 f306"/>
                <a:gd name="f558" fmla="*/ f434 1 f307"/>
                <a:gd name="f559" fmla="*/ f435 1 f306"/>
                <a:gd name="f560" fmla="*/ f436 1 f307"/>
                <a:gd name="f561" fmla="*/ f437 1 f306"/>
                <a:gd name="f562" fmla="*/ f438 1 f306"/>
                <a:gd name="f563" fmla="*/ f439 1 f307"/>
                <a:gd name="f564" fmla="*/ f440 1 f306"/>
                <a:gd name="f565" fmla="*/ f441 1 f307"/>
                <a:gd name="f566" fmla="*/ f442 1 f307"/>
                <a:gd name="f567" fmla="*/ f443 1 f307"/>
                <a:gd name="f568" fmla="*/ f444 1 f306"/>
                <a:gd name="f569" fmla="*/ f445 1 f307"/>
                <a:gd name="f570" fmla="*/ f446 1 f306"/>
                <a:gd name="f571" fmla="*/ f447 1 f307"/>
                <a:gd name="f572" fmla="*/ f448 1 f306"/>
                <a:gd name="f573" fmla="*/ f449 1 f307"/>
                <a:gd name="f574" fmla="*/ f450 1 f306"/>
                <a:gd name="f575" fmla="*/ f451 1 f307"/>
                <a:gd name="f576" fmla="*/ f452 1 f306"/>
                <a:gd name="f577" fmla="*/ f453 1 f307"/>
                <a:gd name="f578" fmla="*/ f454 1 f306"/>
                <a:gd name="f579" fmla="*/ f455 1 f307"/>
                <a:gd name="f580" fmla="*/ f456 1 f306"/>
                <a:gd name="f581" fmla="*/ f457 1 f307"/>
                <a:gd name="f582" fmla="*/ f458 1 f306"/>
                <a:gd name="f583" fmla="*/ f459 1 f307"/>
                <a:gd name="f584" fmla="*/ f460 1 f306"/>
                <a:gd name="f585" fmla="*/ f461 1 f307"/>
                <a:gd name="f586" fmla="*/ f462 1 f306"/>
                <a:gd name="f587" fmla="*/ f463 1 f307"/>
                <a:gd name="f588" fmla="*/ f464 1 f306"/>
                <a:gd name="f589" fmla="*/ f465 1 f307"/>
                <a:gd name="f590" fmla="*/ f466 1 f306"/>
                <a:gd name="f591" fmla="*/ f467 1 f307"/>
                <a:gd name="f592" fmla="*/ f468 1 f306"/>
                <a:gd name="f593" fmla="*/ f469 1 f307"/>
                <a:gd name="f594" fmla="*/ f470 1 f306"/>
                <a:gd name="f595" fmla="*/ f471 1 f307"/>
                <a:gd name="f596" fmla="*/ f472 1 f306"/>
                <a:gd name="f597" fmla="*/ f473 1 f307"/>
                <a:gd name="f598" fmla="*/ f474 1 f306"/>
                <a:gd name="f599" fmla="*/ f475 1 f307"/>
                <a:gd name="f600" fmla="*/ f476 1 f306"/>
                <a:gd name="f601" fmla="*/ f477 1 f307"/>
                <a:gd name="f602" fmla="*/ f478 1 f306"/>
                <a:gd name="f603" fmla="*/ f479 1 f307"/>
                <a:gd name="f604" fmla="*/ f480 1 f306"/>
                <a:gd name="f605" fmla="*/ f481 1 f307"/>
                <a:gd name="f606" fmla="*/ f482 1 f306"/>
                <a:gd name="f607" fmla="*/ f483 1 f307"/>
                <a:gd name="f608" fmla="*/ f484 1 f306"/>
                <a:gd name="f609" fmla="*/ f485 1 f307"/>
                <a:gd name="f610" fmla="*/ f486 1 f306"/>
                <a:gd name="f611" fmla="*/ f487 1 f307"/>
                <a:gd name="f612" fmla="*/ f488 1 f306"/>
                <a:gd name="f613" fmla="*/ f489 1 f307"/>
                <a:gd name="f614" fmla="*/ f490 1 f306"/>
                <a:gd name="f615" fmla="*/ f491 1 f307"/>
                <a:gd name="f616" fmla="*/ f492 1 f306"/>
                <a:gd name="f617" fmla="*/ f493 1 f307"/>
                <a:gd name="f618" fmla="*/ f494 1 f306"/>
                <a:gd name="f619" fmla="*/ f495 1 f307"/>
                <a:gd name="f620" fmla="*/ f496 1 f307"/>
                <a:gd name="f621" fmla="*/ f497 1 f306"/>
                <a:gd name="f622" fmla="*/ f498 1 f307"/>
                <a:gd name="f623" fmla="*/ f499 1 f306"/>
                <a:gd name="f624" fmla="*/ f500 1 f307"/>
                <a:gd name="f625" fmla="*/ f501 1 f306"/>
                <a:gd name="f626" fmla="*/ f502 1 f307"/>
                <a:gd name="f627" fmla="*/ f503 1 f306"/>
                <a:gd name="f628" fmla="*/ f504 1 f307"/>
                <a:gd name="f629" fmla="*/ f505 1 f306"/>
                <a:gd name="f630" fmla="*/ f506 1 f307"/>
                <a:gd name="f631" fmla="*/ f507 1 f306"/>
                <a:gd name="f632" fmla="*/ f508 1 f307"/>
                <a:gd name="f633" fmla="*/ f509 1 f306"/>
                <a:gd name="f634" fmla="*/ f510 1 f307"/>
                <a:gd name="f635" fmla="*/ f511 1 f306"/>
                <a:gd name="f636" fmla="*/ f512 1 f307"/>
                <a:gd name="f637" fmla="*/ f513 1 f306"/>
                <a:gd name="f638" fmla="*/ f514 1 f307"/>
                <a:gd name="f639" fmla="*/ f515 1 f306"/>
                <a:gd name="f640" fmla="*/ f516 1 f307"/>
                <a:gd name="f641" fmla="*/ f517 1 f306"/>
                <a:gd name="f642" fmla="*/ f518 1 f307"/>
                <a:gd name="f643" fmla="*/ f519 1 f306"/>
                <a:gd name="f644" fmla="*/ f520 1 f307"/>
                <a:gd name="f645" fmla="*/ f521 1 f306"/>
                <a:gd name="f646" fmla="*/ f522 1 f307"/>
                <a:gd name="f647" fmla="*/ f523 1 f306"/>
                <a:gd name="f648" fmla="*/ f524 1 f307"/>
                <a:gd name="f649" fmla="*/ f525 1 f306"/>
                <a:gd name="f650" fmla="*/ f526 1 f307"/>
                <a:gd name="f651" fmla="*/ f527 1 f306"/>
                <a:gd name="f652" fmla="*/ f528 1 f307"/>
                <a:gd name="f653" fmla="*/ f529 1 f306"/>
                <a:gd name="f654" fmla="*/ f530 1 f307"/>
                <a:gd name="f655" fmla="*/ f531 1 f306"/>
                <a:gd name="f656" fmla="*/ f532 1 f307"/>
                <a:gd name="f657" fmla="*/ f533 1 f306"/>
                <a:gd name="f658" fmla="*/ f534 1 f307"/>
                <a:gd name="f659" fmla="*/ f535 1 f306"/>
                <a:gd name="f660" fmla="*/ f536 1 f307"/>
                <a:gd name="f661" fmla="*/ f537 1 f306"/>
                <a:gd name="f662" fmla="*/ f538 1 f307"/>
                <a:gd name="f663" fmla="*/ f539 1 f306"/>
                <a:gd name="f664" fmla="*/ f540 1 f306"/>
                <a:gd name="f665" fmla="*/ f541 1 f306"/>
                <a:gd name="f666" fmla="*/ f542 1 f307"/>
                <a:gd name="f667" fmla="*/ f543 1 f306"/>
                <a:gd name="f668" fmla="*/ f544 1 f307"/>
                <a:gd name="f669" fmla="*/ f545 1 f306"/>
                <a:gd name="f670" fmla="*/ f546 1 f307"/>
                <a:gd name="f671" fmla="*/ f547 1 f306"/>
                <a:gd name="f672" fmla="*/ f548 1 f307"/>
                <a:gd name="f673" fmla="*/ f549 f297 1"/>
                <a:gd name="f674" fmla="*/ f550 f297 1"/>
                <a:gd name="f675" fmla="*/ f552 f298 1"/>
                <a:gd name="f676" fmla="*/ f551 f298 1"/>
                <a:gd name="f677" fmla="*/ f553 f297 1"/>
                <a:gd name="f678" fmla="*/ f554 f298 1"/>
                <a:gd name="f679" fmla="*/ f555 f298 1"/>
                <a:gd name="f680" fmla="*/ f556 f297 1"/>
                <a:gd name="f681" fmla="*/ f557 f297 1"/>
                <a:gd name="f682" fmla="*/ f558 f298 1"/>
                <a:gd name="f683" fmla="*/ f559 f297 1"/>
                <a:gd name="f684" fmla="*/ f560 f298 1"/>
                <a:gd name="f685" fmla="*/ f561 f297 1"/>
                <a:gd name="f686" fmla="*/ f562 f297 1"/>
                <a:gd name="f687" fmla="*/ f563 f298 1"/>
                <a:gd name="f688" fmla="*/ f564 f297 1"/>
                <a:gd name="f689" fmla="*/ f565 f298 1"/>
                <a:gd name="f690" fmla="*/ f566 f298 1"/>
                <a:gd name="f691" fmla="*/ f567 f298 1"/>
                <a:gd name="f692" fmla="*/ f568 f297 1"/>
                <a:gd name="f693" fmla="*/ f569 f298 1"/>
                <a:gd name="f694" fmla="*/ f570 f297 1"/>
                <a:gd name="f695" fmla="*/ f571 f298 1"/>
                <a:gd name="f696" fmla="*/ f572 f297 1"/>
                <a:gd name="f697" fmla="*/ f573 f298 1"/>
                <a:gd name="f698" fmla="*/ f574 f297 1"/>
                <a:gd name="f699" fmla="*/ f575 f298 1"/>
                <a:gd name="f700" fmla="*/ f576 f297 1"/>
                <a:gd name="f701" fmla="*/ f577 f298 1"/>
                <a:gd name="f702" fmla="*/ f578 f297 1"/>
                <a:gd name="f703" fmla="*/ f579 f298 1"/>
                <a:gd name="f704" fmla="*/ f580 f297 1"/>
                <a:gd name="f705" fmla="*/ f581 f298 1"/>
                <a:gd name="f706" fmla="*/ f582 f297 1"/>
                <a:gd name="f707" fmla="*/ f583 f298 1"/>
                <a:gd name="f708" fmla="*/ f584 f297 1"/>
                <a:gd name="f709" fmla="*/ f585 f298 1"/>
                <a:gd name="f710" fmla="*/ f586 f297 1"/>
                <a:gd name="f711" fmla="*/ f587 f298 1"/>
                <a:gd name="f712" fmla="*/ f588 f297 1"/>
                <a:gd name="f713" fmla="*/ f589 f298 1"/>
                <a:gd name="f714" fmla="*/ f590 f297 1"/>
                <a:gd name="f715" fmla="*/ f591 f298 1"/>
                <a:gd name="f716" fmla="*/ f592 f297 1"/>
                <a:gd name="f717" fmla="*/ f593 f298 1"/>
                <a:gd name="f718" fmla="*/ f594 f297 1"/>
                <a:gd name="f719" fmla="*/ f595 f298 1"/>
                <a:gd name="f720" fmla="*/ f596 f297 1"/>
                <a:gd name="f721" fmla="*/ f597 f298 1"/>
                <a:gd name="f722" fmla="*/ f598 f297 1"/>
                <a:gd name="f723" fmla="*/ f599 f298 1"/>
                <a:gd name="f724" fmla="*/ f600 f297 1"/>
                <a:gd name="f725" fmla="*/ f601 f298 1"/>
                <a:gd name="f726" fmla="*/ f602 f297 1"/>
                <a:gd name="f727" fmla="*/ f603 f298 1"/>
                <a:gd name="f728" fmla="*/ f604 f297 1"/>
                <a:gd name="f729" fmla="*/ f605 f298 1"/>
                <a:gd name="f730" fmla="*/ f606 f297 1"/>
                <a:gd name="f731" fmla="*/ f607 f298 1"/>
                <a:gd name="f732" fmla="*/ f608 f297 1"/>
                <a:gd name="f733" fmla="*/ f609 f298 1"/>
                <a:gd name="f734" fmla="*/ f610 f297 1"/>
                <a:gd name="f735" fmla="*/ f611 f298 1"/>
                <a:gd name="f736" fmla="*/ f612 f297 1"/>
                <a:gd name="f737" fmla="*/ f613 f298 1"/>
                <a:gd name="f738" fmla="*/ f614 f297 1"/>
                <a:gd name="f739" fmla="*/ f615 f298 1"/>
                <a:gd name="f740" fmla="*/ f616 f297 1"/>
                <a:gd name="f741" fmla="*/ f617 f298 1"/>
                <a:gd name="f742" fmla="*/ f618 f297 1"/>
                <a:gd name="f743" fmla="*/ f619 f298 1"/>
                <a:gd name="f744" fmla="*/ f620 f298 1"/>
                <a:gd name="f745" fmla="*/ f621 f297 1"/>
                <a:gd name="f746" fmla="*/ f622 f298 1"/>
                <a:gd name="f747" fmla="*/ f623 f297 1"/>
                <a:gd name="f748" fmla="*/ f624 f298 1"/>
                <a:gd name="f749" fmla="*/ f625 f297 1"/>
                <a:gd name="f750" fmla="*/ f626 f298 1"/>
                <a:gd name="f751" fmla="*/ f627 f297 1"/>
                <a:gd name="f752" fmla="*/ f628 f298 1"/>
                <a:gd name="f753" fmla="*/ f629 f297 1"/>
                <a:gd name="f754" fmla="*/ f630 f298 1"/>
                <a:gd name="f755" fmla="*/ f631 f297 1"/>
                <a:gd name="f756" fmla="*/ f632 f298 1"/>
                <a:gd name="f757" fmla="*/ f633 f297 1"/>
                <a:gd name="f758" fmla="*/ f634 f298 1"/>
                <a:gd name="f759" fmla="*/ f635 f297 1"/>
                <a:gd name="f760" fmla="*/ f636 f298 1"/>
                <a:gd name="f761" fmla="*/ f637 f297 1"/>
                <a:gd name="f762" fmla="*/ f638 f298 1"/>
                <a:gd name="f763" fmla="*/ f639 f297 1"/>
                <a:gd name="f764" fmla="*/ f640 f298 1"/>
                <a:gd name="f765" fmla="*/ f641 f297 1"/>
                <a:gd name="f766" fmla="*/ f642 f298 1"/>
                <a:gd name="f767" fmla="*/ f643 f297 1"/>
                <a:gd name="f768" fmla="*/ f644 f298 1"/>
                <a:gd name="f769" fmla="*/ f645 f297 1"/>
                <a:gd name="f770" fmla="*/ f646 f298 1"/>
                <a:gd name="f771" fmla="*/ f647 f297 1"/>
                <a:gd name="f772" fmla="*/ f648 f298 1"/>
                <a:gd name="f773" fmla="*/ f649 f297 1"/>
                <a:gd name="f774" fmla="*/ f650 f298 1"/>
                <a:gd name="f775" fmla="*/ f651 f297 1"/>
                <a:gd name="f776" fmla="*/ f652 f298 1"/>
                <a:gd name="f777" fmla="*/ f653 f297 1"/>
                <a:gd name="f778" fmla="*/ f654 f298 1"/>
                <a:gd name="f779" fmla="*/ f655 f297 1"/>
                <a:gd name="f780" fmla="*/ f656 f298 1"/>
                <a:gd name="f781" fmla="*/ f657 f297 1"/>
                <a:gd name="f782" fmla="*/ f658 f298 1"/>
                <a:gd name="f783" fmla="*/ f659 f297 1"/>
                <a:gd name="f784" fmla="*/ f660 f298 1"/>
                <a:gd name="f785" fmla="*/ f661 f297 1"/>
                <a:gd name="f786" fmla="*/ f662 f298 1"/>
                <a:gd name="f787" fmla="*/ f663 f297 1"/>
                <a:gd name="f788" fmla="*/ f664 f297 1"/>
                <a:gd name="f789" fmla="*/ f665 f297 1"/>
                <a:gd name="f790" fmla="*/ f666 f298 1"/>
                <a:gd name="f791" fmla="*/ f667 f297 1"/>
                <a:gd name="f792" fmla="*/ f668 f298 1"/>
                <a:gd name="f793" fmla="*/ f669 f297 1"/>
                <a:gd name="f794" fmla="*/ f670 f298 1"/>
                <a:gd name="f795" fmla="*/ f671 f297 1"/>
                <a:gd name="f796" fmla="*/ f672 f29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8">
                  <a:pos x="f677" y="f678"/>
                </a:cxn>
                <a:cxn ang="f428">
                  <a:pos x="f677" y="f679"/>
                </a:cxn>
                <a:cxn ang="f428">
                  <a:pos x="f680" y="f679"/>
                </a:cxn>
                <a:cxn ang="f428">
                  <a:pos x="f681" y="f682"/>
                </a:cxn>
                <a:cxn ang="f428">
                  <a:pos x="f683" y="f684"/>
                </a:cxn>
                <a:cxn ang="f428">
                  <a:pos x="f685" y="f684"/>
                </a:cxn>
                <a:cxn ang="f428">
                  <a:pos x="f686" y="f687"/>
                </a:cxn>
                <a:cxn ang="f428">
                  <a:pos x="f688" y="f689"/>
                </a:cxn>
                <a:cxn ang="f428">
                  <a:pos x="f677" y="f690"/>
                </a:cxn>
                <a:cxn ang="f428">
                  <a:pos x="f677" y="f691"/>
                </a:cxn>
                <a:cxn ang="f428">
                  <a:pos x="f692" y="f693"/>
                </a:cxn>
                <a:cxn ang="f428">
                  <a:pos x="f694" y="f695"/>
                </a:cxn>
                <a:cxn ang="f428">
                  <a:pos x="f696" y="f697"/>
                </a:cxn>
                <a:cxn ang="f428">
                  <a:pos x="f698" y="f699"/>
                </a:cxn>
                <a:cxn ang="f428">
                  <a:pos x="f700" y="f701"/>
                </a:cxn>
                <a:cxn ang="f428">
                  <a:pos x="f702" y="f703"/>
                </a:cxn>
                <a:cxn ang="f428">
                  <a:pos x="f704" y="f705"/>
                </a:cxn>
                <a:cxn ang="f428">
                  <a:pos x="f706" y="f707"/>
                </a:cxn>
                <a:cxn ang="f428">
                  <a:pos x="f708" y="f709"/>
                </a:cxn>
                <a:cxn ang="f428">
                  <a:pos x="f710" y="f711"/>
                </a:cxn>
                <a:cxn ang="f428">
                  <a:pos x="f712" y="f713"/>
                </a:cxn>
                <a:cxn ang="f428">
                  <a:pos x="f714" y="f715"/>
                </a:cxn>
                <a:cxn ang="f428">
                  <a:pos x="f716" y="f717"/>
                </a:cxn>
                <a:cxn ang="f428">
                  <a:pos x="f718" y="f719"/>
                </a:cxn>
                <a:cxn ang="f428">
                  <a:pos x="f720" y="f721"/>
                </a:cxn>
                <a:cxn ang="f428">
                  <a:pos x="f722" y="f723"/>
                </a:cxn>
                <a:cxn ang="f428">
                  <a:pos x="f724" y="f725"/>
                </a:cxn>
                <a:cxn ang="f428">
                  <a:pos x="f726" y="f727"/>
                </a:cxn>
                <a:cxn ang="f428">
                  <a:pos x="f728" y="f729"/>
                </a:cxn>
                <a:cxn ang="f428">
                  <a:pos x="f730" y="f731"/>
                </a:cxn>
                <a:cxn ang="f428">
                  <a:pos x="f732" y="f733"/>
                </a:cxn>
                <a:cxn ang="f428">
                  <a:pos x="f734" y="f735"/>
                </a:cxn>
                <a:cxn ang="f428">
                  <a:pos x="f736" y="f737"/>
                </a:cxn>
                <a:cxn ang="f428">
                  <a:pos x="f738" y="f739"/>
                </a:cxn>
                <a:cxn ang="f428">
                  <a:pos x="f740" y="f741"/>
                </a:cxn>
                <a:cxn ang="f428">
                  <a:pos x="f742" y="f743"/>
                </a:cxn>
                <a:cxn ang="f428">
                  <a:pos x="f742" y="f744"/>
                </a:cxn>
                <a:cxn ang="f428">
                  <a:pos x="f745" y="f746"/>
                </a:cxn>
                <a:cxn ang="f428">
                  <a:pos x="f747" y="f748"/>
                </a:cxn>
                <a:cxn ang="f428">
                  <a:pos x="f749" y="f750"/>
                </a:cxn>
                <a:cxn ang="f428">
                  <a:pos x="f751" y="f752"/>
                </a:cxn>
                <a:cxn ang="f428">
                  <a:pos x="f753" y="f754"/>
                </a:cxn>
                <a:cxn ang="f428">
                  <a:pos x="f755" y="f756"/>
                </a:cxn>
                <a:cxn ang="f428">
                  <a:pos x="f757" y="f758"/>
                </a:cxn>
                <a:cxn ang="f428">
                  <a:pos x="f759" y="f760"/>
                </a:cxn>
                <a:cxn ang="f428">
                  <a:pos x="f761" y="f762"/>
                </a:cxn>
                <a:cxn ang="f428">
                  <a:pos x="f763" y="f764"/>
                </a:cxn>
                <a:cxn ang="f428">
                  <a:pos x="f765" y="f766"/>
                </a:cxn>
                <a:cxn ang="f428">
                  <a:pos x="f767" y="f768"/>
                </a:cxn>
                <a:cxn ang="f428">
                  <a:pos x="f769" y="f770"/>
                </a:cxn>
                <a:cxn ang="f428">
                  <a:pos x="f771" y="f772"/>
                </a:cxn>
                <a:cxn ang="f428">
                  <a:pos x="f773" y="f774"/>
                </a:cxn>
                <a:cxn ang="f428">
                  <a:pos x="f775" y="f776"/>
                </a:cxn>
                <a:cxn ang="f428">
                  <a:pos x="f777" y="f778"/>
                </a:cxn>
                <a:cxn ang="f428">
                  <a:pos x="f779" y="f780"/>
                </a:cxn>
                <a:cxn ang="f428">
                  <a:pos x="f781" y="f782"/>
                </a:cxn>
                <a:cxn ang="f428">
                  <a:pos x="f783" y="f784"/>
                </a:cxn>
                <a:cxn ang="f428">
                  <a:pos x="f785" y="f786"/>
                </a:cxn>
                <a:cxn ang="f428">
                  <a:pos x="f787" y="f679"/>
                </a:cxn>
                <a:cxn ang="f428">
                  <a:pos x="f788" y="f679"/>
                </a:cxn>
                <a:cxn ang="f428">
                  <a:pos x="f789" y="f790"/>
                </a:cxn>
                <a:cxn ang="f428">
                  <a:pos x="f791" y="f792"/>
                </a:cxn>
                <a:cxn ang="f428">
                  <a:pos x="f793" y="f794"/>
                </a:cxn>
                <a:cxn ang="f428">
                  <a:pos x="f795" y="f796"/>
                </a:cxn>
              </a:cxnLst>
              <a:rect l="f673" t="f676" r="f674" b="f675"/>
              <a:pathLst>
                <a:path w="6264586" h="6858001">
                  <a:moveTo>
                    <a:pt x="f6" y="f8"/>
                  </a:moveTo>
                  <a:lnTo>
                    <a:pt x="f6" y="f7"/>
                  </a:lnTo>
                  <a:lnTo>
                    <a:pt x="f9" y="f7"/>
                  </a:lnTo>
                  <a:lnTo>
                    <a:pt x="f10" y="f11"/>
                  </a:lnTo>
                  <a:close/>
                  <a:moveTo>
                    <a:pt x="f12" y="f5"/>
                  </a:moveTo>
                  <a:lnTo>
                    <a:pt x="f13" y="f5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6" y="f22"/>
                  </a:lnTo>
                  <a:lnTo>
                    <a:pt x="f6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cubicBezTo>
                    <a:pt x="f141" y="f142"/>
                    <a:pt x="f143" y="f144"/>
                    <a:pt x="f145" y="f146"/>
                  </a:cubicBezTo>
                  <a:cubicBezTo>
                    <a:pt x="f147" y="f148"/>
                    <a:pt x="f149" y="f150"/>
                    <a:pt x="f151" y="f152"/>
                  </a:cubicBezTo>
                  <a:cubicBezTo>
                    <a:pt x="f153" y="f154"/>
                    <a:pt x="f155" y="f156"/>
                    <a:pt x="f157" y="f158"/>
                  </a:cubicBezTo>
                  <a:lnTo>
                    <a:pt x="f157" y="f159"/>
                  </a:ln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194" y="f195"/>
                  </a:cubicBezTo>
                  <a:lnTo>
                    <a:pt x="f196" y="f197"/>
                  </a:ln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8" y="f229"/>
                    <a:pt x="f230" y="f231"/>
                    <a:pt x="f232" y="f233"/>
                  </a:cubicBez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lnTo>
                    <a:pt x="f258" y="f259"/>
                  </a:lnTo>
                  <a:lnTo>
                    <a:pt x="f260" y="f261"/>
                  </a:lnTo>
                  <a:cubicBezTo>
                    <a:pt x="f262" y="f263"/>
                    <a:pt x="f264" y="f265"/>
                    <a:pt x="f266" y="f267"/>
                  </a:cubicBezTo>
                  <a:cubicBezTo>
                    <a:pt x="f268" y="f269"/>
                    <a:pt x="f270" y="f271"/>
                    <a:pt x="f272" y="f273"/>
                  </a:cubicBezTo>
                  <a:lnTo>
                    <a:pt x="f274" y="f7"/>
                  </a:lnTo>
                  <a:lnTo>
                    <a:pt x="f275" y="f7"/>
                  </a:lnTo>
                  <a:lnTo>
                    <a:pt x="f276" y="f277"/>
                  </a:lnTo>
                  <a:cubicBezTo>
                    <a:pt x="f278" y="f279"/>
                    <a:pt x="f280" y="f281"/>
                    <a:pt x="f282" y="f283"/>
                  </a:cubicBez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439FD-6748-B7B4-EC36-42FA0817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22" y="6789"/>
            <a:ext cx="10923732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AT &amp; 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FAB5E-D2B4-7639-41EC-0D67BF2C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22" y="1483770"/>
            <a:ext cx="11622375" cy="34662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/>
                </a:solidFill>
                <a:latin typeface="+mn-lt"/>
              </a:rPr>
              <a:t>DDS Initiative started summer 2023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/>
                </a:solidFill>
                <a:latin typeface="+mn-lt"/>
              </a:rPr>
              <a:t>Purpose is to provide transition-age individuals with the technology to increase their independence and improve their daily living skills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/>
                </a:solidFill>
                <a:latin typeface="+mn-lt"/>
              </a:rPr>
              <a:t>DDS individuals approved for the program attend a class where they learn how to set up the technology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tx2"/>
                </a:solidFill>
                <a:latin typeface="+mn-lt"/>
              </a:rPr>
              <a:t>Technology includes: a backpack with an iPhone SE, Google Chromebook, hotspot, Bluetooth headphones, mouse, Otterbox case, Otterbox fast charger </a:t>
            </a:r>
            <a:r>
              <a:rPr lang="en-US" sz="8800" u="sng" dirty="0">
                <a:solidFill>
                  <a:schemeClr val="tx2"/>
                </a:solidFill>
                <a:latin typeface="+mn-lt"/>
              </a:rPr>
              <a:t>and</a:t>
            </a:r>
            <a:r>
              <a:rPr lang="en-US" sz="8800" dirty="0">
                <a:solidFill>
                  <a:schemeClr val="tx2"/>
                </a:solidFill>
                <a:latin typeface="+mn-lt"/>
              </a:rPr>
              <a:t> free service from T-Mobile for six months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E01D107-5106-EE22-EDD8-D779DF4C1031}"/>
              </a:ext>
            </a:extLst>
          </p:cNvPr>
          <p:cNvSpPr/>
          <p:nvPr/>
        </p:nvSpPr>
        <p:spPr>
          <a:xfrm>
            <a:off x="9832114" y="4950049"/>
            <a:ext cx="2053964" cy="17076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3326FB-55E9-6A83-6EE3-997AB325BC56}"/>
              </a:ext>
            </a:extLst>
          </p:cNvPr>
          <p:cNvSpPr/>
          <p:nvPr/>
        </p:nvSpPr>
        <p:spPr>
          <a:xfrm>
            <a:off x="7514752" y="4950048"/>
            <a:ext cx="2053964" cy="17076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51A25-3754-45F8-BC10-D09366B9F8D7}"/>
              </a:ext>
            </a:extLst>
          </p:cNvPr>
          <p:cNvSpPr/>
          <p:nvPr/>
        </p:nvSpPr>
        <p:spPr>
          <a:xfrm>
            <a:off x="5197390" y="4950048"/>
            <a:ext cx="2053964" cy="17076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9B787C-EBE4-570A-A449-771E03BE9C61}"/>
              </a:ext>
            </a:extLst>
          </p:cNvPr>
          <p:cNvSpPr/>
          <p:nvPr/>
        </p:nvSpPr>
        <p:spPr>
          <a:xfrm>
            <a:off x="2898949" y="4950048"/>
            <a:ext cx="2053964" cy="17076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0208F9-180C-7D39-DBE6-7F8D5EE193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0" t="6133" r="4644" b="5075"/>
          <a:stretch>
            <a:fillRect/>
          </a:stretch>
        </p:blipFill>
        <p:spPr>
          <a:xfrm>
            <a:off x="3091933" y="5130021"/>
            <a:ext cx="1799840" cy="13240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565224-3962-25B6-6F15-66B156533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55" y="5079464"/>
            <a:ext cx="1425140" cy="1425140"/>
          </a:xfrm>
          <a:prstGeom prst="rect">
            <a:avLst/>
          </a:prstGeom>
        </p:spPr>
      </p:pic>
      <p:grpSp>
        <p:nvGrpSpPr>
          <p:cNvPr id="28" name="Group 6">
            <a:extLst>
              <a:ext uri="{FF2B5EF4-FFF2-40B4-BE49-F238E27FC236}">
                <a16:creationId xmlns:a16="http://schemas.microsoft.com/office/drawing/2014/main" id="{14946B36-B356-F306-2D36-63BD555EB287}"/>
              </a:ext>
            </a:extLst>
          </p:cNvPr>
          <p:cNvGrpSpPr/>
          <p:nvPr/>
        </p:nvGrpSpPr>
        <p:grpSpPr>
          <a:xfrm>
            <a:off x="5575997" y="5101469"/>
            <a:ext cx="1292402" cy="1435785"/>
            <a:chOff x="4229511" y="2184830"/>
            <a:chExt cx="1342120" cy="1580632"/>
          </a:xfrm>
        </p:grpSpPr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F1CF68F1-27E8-A264-0AD1-309C24381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3571" r="24470"/>
            <a:stretch>
              <a:fillRect/>
            </a:stretch>
          </p:blipFill>
          <p:spPr>
            <a:xfrm>
              <a:off x="4981834" y="2566656"/>
              <a:ext cx="589797" cy="118942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E47B908B-AD00-6F68-5B94-487161AF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3486" r="23487"/>
            <a:stretch>
              <a:fillRect/>
            </a:stretch>
          </p:blipFill>
          <p:spPr>
            <a:xfrm>
              <a:off x="4292650" y="2576038"/>
              <a:ext cx="608258" cy="118942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5FB73858-152D-2118-56D2-22E9804A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48547" t="19511" r="7918" b="61506"/>
            <a:stretch>
              <a:fillRect/>
            </a:stretch>
          </p:blipFill>
          <p:spPr>
            <a:xfrm>
              <a:off x="4229511" y="2184830"/>
              <a:ext cx="1279263" cy="31233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32" name="Picture 4">
            <a:extLst>
              <a:ext uri="{FF2B5EF4-FFF2-40B4-BE49-F238E27FC236}">
                <a16:creationId xmlns:a16="http://schemas.microsoft.com/office/drawing/2014/main" id="{815B6BC2-7B8B-EF99-CE33-133C07668A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8150" y="5031314"/>
            <a:ext cx="1527679" cy="15490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2850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B7B445F-B467-D8C4-D0EE-69DA2E14F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1437A1C-5301-880E-40EC-92161C33D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01" y="0"/>
            <a:ext cx="12191695" cy="6858000"/>
          </a:xfrm>
          <a:prstGeom prst="rect">
            <a:avLst/>
          </a:prstGeom>
          <a:solidFill>
            <a:srgbClr val="FFFFFF"/>
          </a:solidFill>
          <a:ln cap="flat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8183C5CE-7599-16E3-5CD4-8BB05642A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1863" y="508836"/>
            <a:ext cx="5217959" cy="6239664"/>
            <a:chOff x="-21863" y="508836"/>
            <a:chExt cx="5217959" cy="6239664"/>
          </a:xfrm>
        </p:grpSpPr>
        <p:sp>
          <p:nvSpPr>
            <p:cNvPr id="5" name="Freeform: Shape 12">
              <a:extLst>
                <a:ext uri="{FF2B5EF4-FFF2-40B4-BE49-F238E27FC236}">
                  <a16:creationId xmlns:a16="http://schemas.microsoft.com/office/drawing/2014/main" id="{A2D706BA-B06D-F42B-09E6-EC267B9F8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863" y="508836"/>
              <a:ext cx="5187199" cy="6239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87198"/>
                <a:gd name="f7" fmla="val 6239661"/>
                <a:gd name="f8" fmla="val 2011811"/>
                <a:gd name="f9" fmla="val 4"/>
                <a:gd name="f10" fmla="val 2217306"/>
                <a:gd name="f11" fmla="val 120"/>
                <a:gd name="f12" fmla="val 2420903"/>
                <a:gd name="f13" fmla="val 25925"/>
                <a:gd name="f14" fmla="val 2617011"/>
                <a:gd name="f15" fmla="val 70590"/>
                <a:gd name="f16" fmla="val 2690321"/>
                <a:gd name="f17" fmla="val 88146"/>
                <a:gd name="f18" fmla="val 2726863"/>
                <a:gd name="f19" fmla="val 97127"/>
                <a:gd name="f20" fmla="val 2762951"/>
                <a:gd name="f21" fmla="val 107375"/>
                <a:gd name="f22" fmla="val 2834843"/>
                <a:gd name="f23" fmla="val 128493"/>
                <a:gd name="f24" fmla="val 2858788"/>
                <a:gd name="f25" fmla="val 135605"/>
                <a:gd name="f26" fmla="val 2882632"/>
                <a:gd name="f27" fmla="val 142226"/>
                <a:gd name="f28" fmla="val 2906574"/>
                <a:gd name="f29" fmla="val 151076"/>
                <a:gd name="f30" fmla="val 2954475"/>
                <a:gd name="f31" fmla="val 167852"/>
                <a:gd name="f32" fmla="val 3002363"/>
                <a:gd name="f33" fmla="val 183813"/>
                <a:gd name="f34" fmla="val 3049504"/>
                <a:gd name="f35" fmla="val 202124"/>
                <a:gd name="f36" fmla="val 3189518"/>
                <a:gd name="f37" fmla="val 260159"/>
                <a:gd name="f38" fmla="val 3326048"/>
                <a:gd name="f39" fmla="val 325143"/>
                <a:gd name="f40" fmla="val 3370687"/>
                <a:gd name="f41" fmla="val 348464"/>
                <a:gd name="f42" fmla="val 3414908"/>
                <a:gd name="f43" fmla="val 372485"/>
                <a:gd name="f44" fmla="val 3459166"/>
                <a:gd name="f45" fmla="val 395936"/>
                <a:gd name="f46" fmla="val 3502947"/>
                <a:gd name="f47" fmla="val 420302"/>
                <a:gd name="f48" fmla="val 3545491"/>
                <a:gd name="f49" fmla="val 447118"/>
                <a:gd name="f50" fmla="val 3588578"/>
                <a:gd name="f51" fmla="val 472343"/>
                <a:gd name="f52" fmla="val 3610346"/>
                <a:gd name="f53" fmla="val 484551"/>
                <a:gd name="f54" fmla="val 3630797"/>
                <a:gd name="f55" fmla="val 499072"/>
                <a:gd name="f56" fmla="val 3651864"/>
                <a:gd name="f57" fmla="val 512600"/>
                <a:gd name="f58" fmla="val 3714514"/>
                <a:gd name="f59" fmla="val 553499"/>
                <a:gd name="f60" fmla="val 3880005"/>
                <a:gd name="f61" fmla="val 664844"/>
                <a:gd name="f62" fmla="val 4036083"/>
                <a:gd name="f63" fmla="val 788388"/>
                <a:gd name="f64" fmla="val 4181221"/>
                <a:gd name="f65" fmla="val 922912"/>
                <a:gd name="f66" fmla="val 4326221"/>
                <a:gd name="f67" fmla="val 1057515"/>
                <a:gd name="f68" fmla="val 4461955"/>
                <a:gd name="f69" fmla="val 1202038"/>
                <a:gd name="f70" fmla="val 4582963"/>
                <a:gd name="f71" fmla="val 1358264"/>
                <a:gd name="f72" fmla="val 4614206"/>
                <a:gd name="f73" fmla="val 1396543"/>
                <a:gd name="f74" fmla="val 4642091"/>
                <a:gd name="f75" fmla="val 1437400"/>
                <a:gd name="f76" fmla="val 4670721"/>
                <a:gd name="f77" fmla="val 1477644"/>
                <a:gd name="f78" fmla="val 4700172"/>
                <a:gd name="f79" fmla="val 1517414"/>
                <a:gd name="f80" fmla="val 4725864"/>
                <a:gd name="f81" fmla="val 1559538"/>
                <a:gd name="f82" fmla="val 4752378"/>
                <a:gd name="f83" fmla="val 1601187"/>
                <a:gd name="f84" fmla="val 4772168"/>
                <a:gd name="f85" fmla="val 1632456"/>
                <a:gd name="f86" fmla="val 4782117"/>
                <a:gd name="f87" fmla="val 1648104"/>
                <a:gd name="f88" fmla="val 4791381"/>
                <a:gd name="f89" fmla="val 1664150"/>
                <a:gd name="f90" fmla="val 4828190"/>
                <a:gd name="f91" fmla="val 1728379"/>
                <a:gd name="f92" fmla="val 4840266"/>
                <a:gd name="f93" fmla="val 1749930"/>
                <a:gd name="f94" fmla="val 4853470"/>
                <a:gd name="f95" fmla="val 1770740"/>
                <a:gd name="f96" fmla="val 4864832"/>
                <a:gd name="f97" fmla="val 1792796"/>
                <a:gd name="f98" fmla="val 4899201"/>
                <a:gd name="f99" fmla="val 1858342"/>
                <a:gd name="f100" fmla="val 4910484"/>
                <a:gd name="f101" fmla="val 1880260"/>
                <a:gd name="f102" fmla="val 4922532"/>
                <a:gd name="f103" fmla="val 1901920"/>
                <a:gd name="f104" fmla="val 4933266"/>
                <a:gd name="f105" fmla="val 1924155"/>
                <a:gd name="f106" fmla="val 4964403"/>
                <a:gd name="f107" fmla="val 1991384"/>
                <a:gd name="f108" fmla="val 4974618"/>
                <a:gd name="f109" fmla="val 2013829"/>
                <a:gd name="f110" fmla="val 4985323"/>
                <a:gd name="f111" fmla="val 2036171"/>
                <a:gd name="f112" fmla="val 4995019"/>
                <a:gd name="f113" fmla="val 2058823"/>
                <a:gd name="f114" fmla="val 5021999"/>
                <a:gd name="f115" fmla="val 2127723"/>
                <a:gd name="f116" fmla="val 5048321"/>
                <a:gd name="f117" fmla="val 2196908"/>
                <a:gd name="f118" fmla="val 5070546"/>
                <a:gd name="f119" fmla="val 2267547"/>
                <a:gd name="f120" fmla="val 5078054"/>
                <a:gd name="f121" fmla="val 2291004"/>
                <a:gd name="f122" fmla="val 5085044"/>
                <a:gd name="f123" fmla="val 2314670"/>
                <a:gd name="f124" fmla="val 5092171"/>
                <a:gd name="f125" fmla="val 2338256"/>
                <a:gd name="f126" fmla="val 5098670"/>
                <a:gd name="f127" fmla="val 2362023"/>
                <a:gd name="f128" fmla="val 5104296"/>
                <a:gd name="f129" fmla="val 2386019"/>
                <a:gd name="f130" fmla="val 5110305"/>
                <a:gd name="f131" fmla="val 2409886"/>
                <a:gd name="f132" fmla="val 5158097"/>
                <a:gd name="f133" fmla="val 2600976"/>
                <a:gd name="f134" fmla="val 5182068"/>
                <a:gd name="f135" fmla="val 2797044"/>
                <a:gd name="f136" fmla="val 5186393"/>
                <a:gd name="f137" fmla="val 2992022"/>
                <a:gd name="f138" fmla="val 5191013"/>
                <a:gd name="f139" fmla="val 3187195"/>
                <a:gd name="f140" fmla="val 5175397"/>
                <a:gd name="f141" fmla="val 3380886"/>
                <a:gd name="f142" fmla="val 5149045"/>
                <a:gd name="f143" fmla="val 3571816"/>
                <a:gd name="f144" fmla="val 5141154"/>
                <a:gd name="f145" fmla="val 3619431"/>
                <a:gd name="f146" fmla="val 5133539"/>
                <a:gd name="f147" fmla="val 3666889"/>
                <a:gd name="f148" fmla="val 5126572"/>
                <a:gd name="f149" fmla="val 3714520"/>
                <a:gd name="f150" fmla="val 5117276"/>
                <a:gd name="f151" fmla="val 3761759"/>
                <a:gd name="f152" fmla="val 5107793"/>
                <a:gd name="f153" fmla="val 3808831"/>
                <a:gd name="f154" fmla="val 5099067"/>
                <a:gd name="f155" fmla="val 3856108"/>
                <a:gd name="f156" fmla="val 5095699"/>
                <a:gd name="f157" fmla="val 3873868"/>
                <a:gd name="f158" fmla="val 5091573"/>
                <a:gd name="f159" fmla="val 3891426"/>
                <a:gd name="f160" fmla="val 5083324"/>
                <a:gd name="f161" fmla="val 3926541"/>
                <a:gd name="f162" fmla="val 5067256"/>
                <a:gd name="f163" fmla="val 3996889"/>
                <a:gd name="f164" fmla="val 5064451"/>
                <a:gd name="f165" fmla="val 4008657"/>
                <a:gd name="f166" fmla="val 5062244"/>
                <a:gd name="f167" fmla="val 4020353"/>
                <a:gd name="f168" fmla="val 5059194"/>
                <a:gd name="f169" fmla="val 4032171"/>
                <a:gd name="f170" fmla="val 5049522"/>
                <a:gd name="f171" fmla="val 4067833"/>
                <a:gd name="f172" fmla="val 5040067"/>
                <a:gd name="f173" fmla="val 4103553"/>
                <a:gd name="f174" fmla="val 5036554"/>
                <a:gd name="f175" fmla="val 4115363"/>
                <a:gd name="f176" fmla="val 5032689"/>
                <a:gd name="f177" fmla="val 4127194"/>
                <a:gd name="f178" fmla="val 5028960"/>
                <a:gd name="f179" fmla="val 4138946"/>
                <a:gd name="f180" fmla="val 4999693"/>
                <a:gd name="f181" fmla="val 4233462"/>
                <a:gd name="f182" fmla="val 4962869"/>
                <a:gd name="f183" fmla="val 4326764"/>
                <a:gd name="f184" fmla="val 4917351"/>
                <a:gd name="f185" fmla="val 4417041"/>
                <a:gd name="f186" fmla="val 4871860"/>
                <a:gd name="f187" fmla="val 4507209"/>
                <a:gd name="f188" fmla="val 4817597"/>
                <a:gd name="f189" fmla="val 4594215"/>
                <a:gd name="f190" fmla="val 4756163"/>
                <a:gd name="f191" fmla="val 4676402"/>
                <a:gd name="f192" fmla="val 4632803"/>
                <a:gd name="f193" fmla="val 4840875"/>
                <a:gd name="f194" fmla="val 4480597"/>
                <a:gd name="f195" fmla="val 4982783"/>
                <a:gd name="f196" fmla="val 4322493"/>
                <a:gd name="f197" fmla="val 5105604"/>
                <a:gd name="f198" fmla="val 4163928"/>
                <a:gd name="f199" fmla="val 5228420"/>
                <a:gd name="f200" fmla="val 3999564"/>
                <a:gd name="f201" fmla="val 5332640"/>
                <a:gd name="f202" fmla="val 3840510"/>
                <a:gd name="f203" fmla="val 5429590"/>
                <a:gd name="f204" fmla="val 3760954"/>
                <a:gd name="f205" fmla="val 5478172"/>
                <a:gd name="f206" fmla="val 3682353"/>
                <a:gd name="f207" fmla="val 5524924"/>
                <a:gd name="f208" fmla="val 3606447"/>
                <a:gd name="f209" fmla="val 5572862"/>
                <a:gd name="f210" fmla="val 3488814"/>
                <a:gd name="f211" fmla="val 5647178"/>
                <a:gd name="f212" fmla="val 3448270"/>
                <a:gd name="f213" fmla="val 5672597"/>
                <a:gd name="f214" fmla="val 3407323"/>
                <a:gd name="f215" fmla="val 5697792"/>
                <a:gd name="f216" fmla="val 3365864"/>
                <a:gd name="f217" fmla="val 5722735"/>
                <a:gd name="f218" fmla="val 3200163"/>
                <a:gd name="f219" fmla="val 5822424"/>
                <a:gd name="f220" fmla="val 3026125"/>
                <a:gd name="f221" fmla="val 5917328"/>
                <a:gd name="f222" fmla="val 2839486"/>
                <a:gd name="f223" fmla="val 5999120"/>
                <a:gd name="f224" fmla="val 2653201"/>
                <a:gd name="f225" fmla="val 6080891"/>
                <a:gd name="f226" fmla="val 2453560"/>
                <a:gd name="f227" fmla="val 6149344"/>
                <a:gd name="f228" fmla="val 2242423"/>
                <a:gd name="f229" fmla="val 6192346"/>
                <a:gd name="f230" fmla="val 2031719"/>
                <a:gd name="f231" fmla="val 6235463"/>
                <a:gd name="f232" fmla="val 1808952"/>
                <a:gd name="f233" fmla="val 6251353"/>
                <a:gd name="f234" fmla="val 1589380"/>
                <a:gd name="f235" fmla="val 6230657"/>
                <a:gd name="f236" fmla="val 1548244"/>
                <a:gd name="f237" fmla="val 6226706"/>
                <a:gd name="f238" fmla="val 1534528"/>
                <a:gd name="f239" fmla="val 6225117"/>
                <a:gd name="f240" fmla="val 1520898"/>
                <a:gd name="f241" fmla="val 6223203"/>
                <a:gd name="f242" fmla="val 1507348"/>
                <a:gd name="f243" fmla="val 6221428"/>
                <a:gd name="f244" fmla="val 1466401"/>
                <a:gd name="f245" fmla="val 6215904"/>
                <a:gd name="f246" fmla="val 1452772"/>
                <a:gd name="f247" fmla="val 6213991"/>
                <a:gd name="f248" fmla="val 1439316"/>
                <a:gd name="f249" fmla="val 6211428"/>
                <a:gd name="f250" fmla="val 1425773"/>
                <a:gd name="f251" fmla="val 6209191"/>
                <a:gd name="f252" fmla="val 1398775"/>
                <a:gd name="f253" fmla="val 6204391"/>
                <a:gd name="f254" fmla="val 1371610"/>
                <a:gd name="f255" fmla="val 6199779"/>
                <a:gd name="f256" fmla="val 1344960"/>
                <a:gd name="f257" fmla="val 6193681"/>
                <a:gd name="f258" fmla="val 1318251"/>
                <a:gd name="f259" fmla="val 6187799"/>
                <a:gd name="f260" fmla="val 1291260"/>
                <a:gd name="f261" fmla="val 6182538"/>
                <a:gd name="f262" fmla="val 1265007"/>
                <a:gd name="f263" fmla="val 6175388"/>
                <a:gd name="f264" fmla="val 1225415"/>
                <a:gd name="f265" fmla="val 6165243"/>
                <a:gd name="f266" fmla="val 1212163"/>
                <a:gd name="f267" fmla="val 6161924"/>
                <a:gd name="f268" fmla="val 1198939"/>
                <a:gd name="f269" fmla="val 6158496"/>
                <a:gd name="f270" fmla="val 1186567"/>
                <a:gd name="f271" fmla="val 6154486"/>
                <a:gd name="f272" fmla="val 1111158"/>
                <a:gd name="f273" fmla="val 6130918"/>
                <a:gd name="f274" fmla="val 1035915"/>
                <a:gd name="f275" fmla="val 6107163"/>
                <a:gd name="f276" fmla="val 1010846"/>
                <a:gd name="f277" fmla="val 6099055"/>
                <a:gd name="f278" fmla="val 986357"/>
                <a:gd name="f279" fmla="val 6088784"/>
                <a:gd name="f280" fmla="val 961579"/>
                <a:gd name="f281" fmla="val 6079594"/>
                <a:gd name="f282" fmla="val 763709"/>
                <a:gd name="f283" fmla="val 6005594"/>
                <a:gd name="f284" fmla="val 572401"/>
                <a:gd name="f285" fmla="val 5909703"/>
                <a:gd name="f286" fmla="val 395297"/>
                <a:gd name="f287" fmla="val 5792812"/>
                <a:gd name="f288" fmla="val 265239"/>
                <a:gd name="f289" fmla="val 5701511"/>
                <a:gd name="f290" fmla="val 254227"/>
                <a:gd name="f291" fmla="val 5694155"/>
                <a:gd name="f292" fmla="val 244103"/>
                <a:gd name="f293" fmla="val 5685646"/>
                <a:gd name="f294" fmla="val 233756"/>
                <a:gd name="f295" fmla="val 5677542"/>
                <a:gd name="f296" fmla="val 202800"/>
                <a:gd name="f297" fmla="val 5652902"/>
                <a:gd name="f298" fmla="val 140918"/>
                <a:gd name="f299" fmla="val 5603515"/>
                <a:gd name="f300" fmla="val 130598"/>
                <a:gd name="f301" fmla="val 5595302"/>
                <a:gd name="f302" fmla="val 120280"/>
                <a:gd name="f303" fmla="val 5587089"/>
                <a:gd name="f304" fmla="val 110625"/>
                <a:gd name="f305" fmla="val 5578127"/>
                <a:gd name="f306" fmla="val 105647"/>
                <a:gd name="f307" fmla="val 5573779"/>
                <a:gd name="f308" fmla="val 100444"/>
                <a:gd name="f309" fmla="val 5569834"/>
                <a:gd name="f310" fmla="val 95631"/>
                <a:gd name="f311" fmla="val 5565299"/>
                <a:gd name="f312" fmla="val 90955"/>
                <a:gd name="f313" fmla="val 5560684"/>
                <a:gd name="f314" fmla="val 86505"/>
                <a:gd name="f315" fmla="val 5555666"/>
                <a:gd name="f316" fmla="val 81966"/>
                <a:gd name="f317" fmla="val 5550973"/>
                <a:gd name="f318" fmla="val 27991"/>
                <a:gd name="f319" fmla="val 5493272"/>
                <a:gd name="f320" fmla="val 19109"/>
                <a:gd name="f321" fmla="val 5483589"/>
                <a:gd name="f322" fmla="val 9758"/>
                <a:gd name="f323" fmla="val 5474359"/>
                <a:gd name="f324" fmla="val 1454"/>
                <a:gd name="f325" fmla="val 5464252"/>
                <a:gd name="f326" fmla="val 5462518"/>
                <a:gd name="f327" fmla="val 4720187"/>
                <a:gd name="f328" fmla="val 109684"/>
                <a:gd name="f329" fmla="val 4836724"/>
                <a:gd name="f330" fmla="val 173316"/>
                <a:gd name="f331" fmla="val 4897375"/>
                <a:gd name="f332" fmla="val 239447"/>
                <a:gd name="f333" fmla="val 4954160"/>
                <a:gd name="f334" fmla="val 306959"/>
                <a:gd name="f335" fmla="val 5007200"/>
                <a:gd name="f336" fmla="val 358101"/>
                <a:gd name="f337" fmla="val 5046057"/>
                <a:gd name="f338" fmla="val 383328"/>
                <a:gd name="f339" fmla="val 5065684"/>
                <a:gd name="f340" fmla="val 391637"/>
                <a:gd name="f341" fmla="val 5072316"/>
                <a:gd name="f342" fmla="val 400805"/>
                <a:gd name="f343" fmla="val 5077902"/>
                <a:gd name="f344" fmla="val 409503"/>
                <a:gd name="f345" fmla="val 5083942"/>
                <a:gd name="f346" fmla="val 461889"/>
                <a:gd name="f347" fmla="val 5119888"/>
                <a:gd name="f348" fmla="val 466184"/>
                <a:gd name="f349" fmla="val 5122893"/>
                <a:gd name="f350" fmla="val 470616"/>
                <a:gd name="f351" fmla="val 5125820"/>
                <a:gd name="f352" fmla="val 474883"/>
                <a:gd name="f353" fmla="val 5128933"/>
                <a:gd name="f354" fmla="val 478982"/>
                <a:gd name="f355" fmla="val 5132235"/>
                <a:gd name="f356" fmla="val 482476"/>
                <a:gd name="f357" fmla="val 5136069"/>
                <a:gd name="f358" fmla="val 486410"/>
                <a:gd name="f359" fmla="val 5139557"/>
                <a:gd name="f360" fmla="val 494140"/>
                <a:gd name="f361" fmla="val 5146613"/>
                <a:gd name="f362" fmla="val 502565"/>
                <a:gd name="f363" fmla="val 5152812"/>
                <a:gd name="f364" fmla="val 510852"/>
                <a:gd name="f365" fmla="val 5159089"/>
                <a:gd name="f366" fmla="val 560653"/>
                <a:gd name="f367" fmla="val 5196893"/>
                <a:gd name="f368" fmla="val 585485"/>
                <a:gd name="f369" fmla="val 5215834"/>
                <a:gd name="f370" fmla="val 593773"/>
                <a:gd name="f371" fmla="val 5222111"/>
                <a:gd name="f372" fmla="val 601864"/>
                <a:gd name="f373" fmla="val 5228685"/>
                <a:gd name="f374" fmla="val 610707"/>
                <a:gd name="f375" fmla="val 5234185"/>
                <a:gd name="f376" fmla="val 714768"/>
                <a:gd name="f377" fmla="val 5303103"/>
                <a:gd name="f378" fmla="val 856162"/>
                <a:gd name="f379" fmla="val 5390603"/>
                <a:gd name="f380" fmla="val 1008099"/>
                <a:gd name="f381" fmla="val 5459947"/>
                <a:gd name="f382" fmla="val 1166634"/>
                <a:gd name="f383" fmla="val 5513322"/>
                <a:gd name="f384" fmla="val 1186540"/>
                <a:gd name="f385" fmla="val 5519932"/>
                <a:gd name="f386" fmla="val 1205774"/>
                <a:gd name="f387" fmla="val 5527751"/>
                <a:gd name="f388" fmla="val 1225991"/>
                <a:gd name="f389" fmla="val 5533632"/>
                <a:gd name="f390" fmla="val 1286680"/>
                <a:gd name="f391" fmla="val 5550705"/>
                <a:gd name="f392" fmla="val 1347310"/>
                <a:gd name="f393" fmla="val 5567995"/>
                <a:gd name="f394" fmla="val 1357469"/>
                <a:gd name="f395" fmla="val 5571180"/>
                <a:gd name="f396" fmla="val 1367261"/>
                <a:gd name="f397" fmla="val 5573572"/>
                <a:gd name="f398" fmla="val 1377002"/>
                <a:gd name="f399" fmla="val 5575719"/>
                <a:gd name="f400" fmla="val 1406328"/>
                <a:gd name="f401" fmla="val 5582649"/>
                <a:gd name="f402" fmla="val 1425825"/>
                <a:gd name="f403" fmla="val 5587757"/>
                <a:gd name="f404" fmla="val 1445490"/>
                <a:gd name="f405" fmla="val 5590939"/>
                <a:gd name="f406" fmla="val 1465060"/>
                <a:gd name="f407" fmla="val 5594909"/>
                <a:gd name="f408" fmla="val 1484652"/>
                <a:gd name="f409" fmla="val 5599231"/>
                <a:gd name="f410" fmla="val 1504324"/>
                <a:gd name="f411" fmla="val 5601952"/>
                <a:gd name="f412" fmla="val 1523881"/>
                <a:gd name="f413" fmla="val 5605105"/>
                <a:gd name="f414" fmla="val 1533660"/>
                <a:gd name="f415" fmla="val 5606682"/>
                <a:gd name="f416" fmla="val 1543460"/>
                <a:gd name="f417" fmla="val 5608613"/>
                <a:gd name="f418" fmla="val 1553325"/>
                <a:gd name="f419" fmla="val 5609865"/>
                <a:gd name="f420" fmla="val 1582813"/>
                <a:gd name="f421" fmla="val 5613593"/>
                <a:gd name="f422" fmla="val 1612301"/>
                <a:gd name="f423" fmla="val 5617321"/>
                <a:gd name="f424" fmla="val 1641863"/>
                <a:gd name="f425" fmla="val 5619910"/>
                <a:gd name="f426" fmla="val 1799348"/>
                <a:gd name="f427" fmla="val 5633940"/>
                <a:gd name="f428" fmla="val 1957913"/>
                <a:gd name="f429" fmla="val 5625770"/>
                <a:gd name="f430" fmla="val 2117508"/>
                <a:gd name="f431" fmla="val 5595156"/>
                <a:gd name="f432" fmla="val 2277124"/>
                <a:gd name="f433" fmla="val 5564895"/>
                <a:gd name="f434" fmla="val 2437004"/>
                <a:gd name="f435" fmla="val 5512449"/>
                <a:gd name="f436" fmla="val 2597368"/>
                <a:gd name="f437" fmla="val 5447381"/>
                <a:gd name="f438" fmla="val 2757791"/>
                <a:gd name="f439" fmla="val 5382096"/>
                <a:gd name="f440" fmla="val 2918855"/>
                <a:gd name="f441" fmla="val 5304464"/>
                <a:gd name="f442" fmla="val 3082968"/>
                <a:gd name="f443" fmla="val 5223245"/>
                <a:gd name="f444" fmla="val 3334855"/>
                <a:gd name="f445" fmla="val 5097383"/>
                <a:gd name="f446" fmla="val 3423528"/>
                <a:gd name="f447" fmla="val 5054142"/>
                <a:gd name="f448" fmla="val 3511773"/>
                <a:gd name="f449" fmla="val 5013798"/>
                <a:gd name="f450" fmla="val 3599509"/>
                <a:gd name="f451" fmla="val 4976217"/>
                <a:gd name="f452" fmla="val 3774960"/>
                <a:gd name="f453" fmla="val 4900701"/>
                <a:gd name="f454" fmla="val 3948276"/>
                <a:gd name="f455" fmla="val 4837481"/>
                <a:gd name="f456" fmla="val 4112002"/>
                <a:gd name="f457" fmla="val 4766359"/>
                <a:gd name="f458" fmla="val 4193972"/>
                <a:gd name="f459" fmla="val 4730827"/>
                <a:gd name="f460" fmla="val 4273429"/>
                <a:gd name="f461" fmla="val 4692997"/>
                <a:gd name="f462" fmla="val 4348983"/>
                <a:gd name="f463" fmla="val 4649833"/>
                <a:gd name="f464" fmla="val 4424508"/>
                <a:gd name="f465" fmla="val 4606778"/>
                <a:gd name="f466" fmla="val 4496050"/>
                <a:gd name="f467" fmla="val 4558250"/>
                <a:gd name="f468" fmla="val 4560505"/>
                <a:gd name="f469" fmla="val 4501564"/>
                <a:gd name="f470" fmla="val 4625198"/>
                <a:gd name="f471" fmla="val 4445289"/>
                <a:gd name="f472" fmla="val 4682991"/>
                <a:gd name="f473" fmla="val 4381021"/>
                <a:gd name="f474" fmla="val 4731963"/>
                <a:gd name="f475" fmla="val 4309870"/>
                <a:gd name="f476" fmla="val 4781043"/>
                <a:gd name="f477" fmla="val 4238747"/>
                <a:gd name="f478" fmla="val 4821275"/>
                <a:gd name="f479" fmla="val 4160848"/>
                <a:gd name="f480" fmla="val 4852344"/>
                <a:gd name="f481" fmla="val 4078640"/>
                <a:gd name="f482" fmla="val 4863972"/>
                <a:gd name="f483" fmla="val 4047790"/>
                <a:gd name="f484" fmla="val 4874144"/>
                <a:gd name="f485" fmla="val 4016320"/>
                <a:gd name="f486" fmla="val 4884127"/>
                <a:gd name="f487" fmla="val 3984682"/>
                <a:gd name="f488" fmla="val 4887242"/>
                <a:gd name="f489" fmla="val 3973925"/>
                <a:gd name="f490" fmla="val 4889981"/>
                <a:gd name="f491" fmla="val 3962835"/>
                <a:gd name="f492" fmla="val 4892800"/>
                <a:gd name="f493" fmla="val 3951883"/>
                <a:gd name="f494" fmla="val 4909526"/>
                <a:gd name="f495" fmla="val 3886001"/>
                <a:gd name="f496" fmla="val 4917687"/>
                <a:gd name="f497" fmla="val 3852948"/>
                <a:gd name="f498" fmla="val 4921768"/>
                <a:gd name="f499" fmla="val 3836422"/>
                <a:gd name="f500" fmla="val 4924845"/>
                <a:gd name="f501" fmla="val 3819742"/>
                <a:gd name="f502" fmla="val 4933092"/>
                <a:gd name="f503" fmla="val 3775120"/>
                <a:gd name="f504" fmla="val 4941231"/>
                <a:gd name="f505" fmla="val 3730469"/>
                <a:gd name="f506" fmla="val 4948230"/>
                <a:gd name="f507" fmla="val 3685744"/>
                <a:gd name="f508" fmla="val 4953579"/>
                <a:gd name="f509" fmla="val 3640694"/>
                <a:gd name="f510" fmla="val 4958249"/>
                <a:gd name="f511" fmla="val 3595577"/>
                <a:gd name="f512" fmla="val 4962782"/>
                <a:gd name="f513" fmla="val 3550540"/>
                <a:gd name="f514" fmla="val 4976580"/>
                <a:gd name="f515" fmla="val 3369692"/>
                <a:gd name="f516" fmla="val 4965812"/>
                <a:gd name="f517" fmla="val 3187942"/>
                <a:gd name="f518" fmla="val 4939468"/>
                <a:gd name="f519" fmla="val 3010249"/>
                <a:gd name="f520" fmla="val 4912965"/>
                <a:gd name="f521" fmla="val 2832281"/>
                <a:gd name="f522" fmla="val 4870237"/>
                <a:gd name="f523" fmla="val 2658196"/>
                <a:gd name="f524" fmla="val 4816901"/>
                <a:gd name="f525" fmla="val 2488224"/>
                <a:gd name="f526" fmla="val 4810197"/>
                <a:gd name="f527" fmla="val 2466954"/>
                <a:gd name="f528" fmla="val 4803984"/>
                <a:gd name="f529" fmla="val 2445582"/>
                <a:gd name="f530" fmla="val 4797005"/>
                <a:gd name="f531" fmla="val 2424470"/>
                <a:gd name="f532" fmla="val 4789399"/>
                <a:gd name="f533" fmla="val 2403537"/>
                <a:gd name="f534" fmla="val 4781686"/>
                <a:gd name="f535" fmla="val 2382574"/>
                <a:gd name="f536" fmla="val 4774433"/>
                <a:gd name="f537" fmla="val 2361620"/>
                <a:gd name="f538" fmla="val 4752459"/>
                <a:gd name="f539" fmla="val 2298700"/>
                <a:gd name="f540" fmla="val 4728083"/>
                <a:gd name="f541" fmla="val 2236526"/>
                <a:gd name="f542" fmla="val 4719957"/>
                <a:gd name="f543" fmla="val 2215802"/>
                <a:gd name="f544" fmla="val 4712352"/>
                <a:gd name="f545" fmla="val 2194869"/>
                <a:gd name="f546" fmla="val 4704471"/>
                <a:gd name="f547" fmla="val 2174095"/>
                <a:gd name="f548" fmla="val 4678399"/>
                <a:gd name="f549" fmla="val 2112626"/>
                <a:gd name="f550" fmla="val 4652601"/>
                <a:gd name="f551" fmla="val 2050999"/>
                <a:gd name="f552" fmla="val 4643711"/>
                <a:gd name="f553" fmla="val 2030533"/>
                <a:gd name="f554" fmla="val 4633616"/>
                <a:gd name="f555" fmla="val 2010672"/>
                <a:gd name="f556" fmla="val 4624205"/>
                <a:gd name="f557" fmla="val 1990415"/>
                <a:gd name="f558" fmla="val 4595398"/>
                <a:gd name="f559" fmla="val 1930069"/>
                <a:gd name="f560" fmla="val 4585714"/>
                <a:gd name="f561" fmla="val 1909969"/>
                <a:gd name="f562" fmla="val 4574413"/>
                <a:gd name="f563" fmla="val 1890713"/>
                <a:gd name="f564" fmla="val 4563827"/>
                <a:gd name="f565" fmla="val 1870952"/>
                <a:gd name="f566" fmla="val 4531433"/>
                <a:gd name="f567" fmla="val 1812311"/>
                <a:gd name="f568" fmla="val 4523315"/>
                <a:gd name="f569" fmla="val 1797616"/>
                <a:gd name="f570" fmla="val 4514482"/>
                <a:gd name="f571" fmla="val 1783425"/>
                <a:gd name="f572" fmla="val 4496845"/>
                <a:gd name="f573" fmla="val 1754936"/>
                <a:gd name="f574" fmla="val 4461463"/>
                <a:gd name="f575" fmla="val 1697929"/>
                <a:gd name="f576" fmla="val 4452660"/>
                <a:gd name="f577" fmla="val 1683629"/>
                <a:gd name="f578" fmla="val 4443141"/>
                <a:gd name="f579" fmla="val 1669834"/>
                <a:gd name="f580" fmla="val 4424241"/>
                <a:gd name="f581" fmla="val 1642166"/>
                <a:gd name="f582" fmla="val 4399005"/>
                <a:gd name="f583" fmla="val 1605265"/>
                <a:gd name="f584" fmla="val 4374512"/>
                <a:gd name="f585" fmla="val 1567751"/>
                <a:gd name="f586" fmla="val 4346886"/>
                <a:gd name="f587" fmla="val 1532412"/>
                <a:gd name="f588" fmla="val 4240477"/>
                <a:gd name="f589" fmla="val 1388328"/>
                <a:gd name="f590" fmla="val 4120362"/>
                <a:gd name="f591" fmla="val 1253437"/>
                <a:gd name="f592" fmla="val 3985497"/>
                <a:gd name="f593" fmla="val 1134649"/>
                <a:gd name="f594" fmla="val 3850799"/>
                <a:gd name="f595" fmla="val 1015675"/>
                <a:gd name="f596" fmla="val 3702920"/>
                <a:gd name="f597" fmla="val 911715"/>
                <a:gd name="f598" fmla="val 3545665"/>
                <a:gd name="f599" fmla="val 825877"/>
                <a:gd name="f600" fmla="val 3486190"/>
                <a:gd name="f601" fmla="val 794756"/>
                <a:gd name="f602" fmla="val 3466181"/>
                <a:gd name="f603" fmla="val 784640"/>
                <a:gd name="f604" fmla="val 3446893"/>
                <a:gd name="f605" fmla="val 773560"/>
                <a:gd name="f606" fmla="val 3426182"/>
                <a:gd name="f607" fmla="val 764765"/>
                <a:gd name="f608" fmla="val 3365044"/>
                <a:gd name="f609" fmla="val 737255"/>
                <a:gd name="f610" fmla="val 3334529"/>
                <a:gd name="f611" fmla="val 723514"/>
                <a:gd name="f612" fmla="val 3324394"/>
                <a:gd name="f613" fmla="val 718943"/>
                <a:gd name="f614" fmla="val 3314287"/>
                <a:gd name="f615" fmla="val 714265"/>
                <a:gd name="f616" fmla="val 3303733"/>
                <a:gd name="f617" fmla="val 710395"/>
                <a:gd name="f618" fmla="val 3262013"/>
                <a:gd name="f619" fmla="val 694346"/>
                <a:gd name="f620" fmla="val 3220711"/>
                <a:gd name="f621" fmla="val 677599"/>
                <a:gd name="f622" fmla="val 3179033"/>
                <a:gd name="f623" fmla="val 662259"/>
                <a:gd name="f624" fmla="val 3052408"/>
                <a:gd name="f625" fmla="val 620447"/>
                <a:gd name="f626" fmla="val 2924325"/>
                <a:gd name="f627" fmla="val 584505"/>
                <a:gd name="f628" fmla="val 2903106"/>
                <a:gd name="f629" fmla="val 578471"/>
                <a:gd name="f630" fmla="val 2881119"/>
                <a:gd name="f631" fmla="val 574434"/>
                <a:gd name="f632" fmla="val 2859667"/>
                <a:gd name="f633" fmla="val 569266"/>
                <a:gd name="f634" fmla="val 2795226"/>
                <a:gd name="f635" fmla="val 554085"/>
                <a:gd name="f636" fmla="val 2774078"/>
                <a:gd name="f637" fmla="val 548652"/>
                <a:gd name="f638" fmla="val 2751709"/>
                <a:gd name="f639" fmla="val 544744"/>
                <a:gd name="f640" fmla="val 2729702"/>
                <a:gd name="f641" fmla="val 540354"/>
                <a:gd name="f642" fmla="val 2663758"/>
                <a:gd name="f643" fmla="val 527322"/>
                <a:gd name="f644" fmla="val 2630927"/>
                <a:gd name="f645" fmla="val 520495"/>
                <a:gd name="f646" fmla="val 2597965"/>
                <a:gd name="f647" fmla="val 515024"/>
                <a:gd name="f648" fmla="val 2575970"/>
                <a:gd name="f649" fmla="val 511449"/>
                <a:gd name="f650" fmla="val 2554112"/>
                <a:gd name="f651" fmla="val 507795"/>
                <a:gd name="f652" fmla="val 2532205"/>
                <a:gd name="f653" fmla="val 503895"/>
                <a:gd name="f654" fmla="val 2357016"/>
                <a:gd name="f655" fmla="val 475037"/>
                <a:gd name="f656" fmla="val 2182954"/>
                <a:gd name="f657" fmla="val 456682"/>
                <a:gd name="f658" fmla="val 2010064"/>
                <a:gd name="f659" fmla="val 452552"/>
                <a:gd name="f660" fmla="val 1837255"/>
                <a:gd name="f661" fmla="val 448558"/>
                <a:gd name="f662" fmla="val 1665388"/>
                <a:gd name="f663" fmla="val 457916"/>
                <a:gd name="f664" fmla="val 1494552"/>
                <a:gd name="f665" fmla="val 485055"/>
                <a:gd name="f666" fmla="val 1452133"/>
                <a:gd name="f667" fmla="val 492816"/>
                <a:gd name="f668" fmla="val 1409569"/>
                <a:gd name="f669" fmla="val 501117"/>
                <a:gd name="f670" fmla="val 1366896"/>
                <a:gd name="f671" fmla="val 509389"/>
                <a:gd name="f672" fmla="val 1324862"/>
                <a:gd name="f673" fmla="val 520035"/>
                <a:gd name="f674" fmla="val 1282333"/>
                <a:gd name="f675" fmla="val 529505"/>
                <a:gd name="f676" fmla="val 1240175"/>
                <a:gd name="f677" fmla="val 541045"/>
                <a:gd name="f678" fmla="val 1177438"/>
                <a:gd name="f679" fmla="val 560170"/>
                <a:gd name="f680" fmla="val 1145987"/>
                <a:gd name="f681" fmla="val 569826"/>
                <a:gd name="f682" fmla="val 1130315"/>
                <a:gd name="f683" fmla="val 574669"/>
                <a:gd name="f684" fmla="val 1114873"/>
                <a:gd name="f685" fmla="val 580384"/>
                <a:gd name="f686" fmla="val 1052839"/>
                <a:gd name="f687" fmla="val 602943"/>
                <a:gd name="f688" fmla="val 1032151"/>
                <a:gd name="f689" fmla="val 610499"/>
                <a:gd name="f690" fmla="val 1011255"/>
                <a:gd name="f691" fmla="val 617535"/>
                <a:gd name="f692" fmla="val 991135"/>
                <a:gd name="f693" fmla="val 626866"/>
                <a:gd name="f694" fmla="val 930179"/>
                <a:gd name="f695" fmla="val 653191"/>
                <a:gd name="f696" fmla="val 909850"/>
                <a:gd name="f697" fmla="val 662002"/>
                <a:gd name="f698" fmla="val 889443"/>
                <a:gd name="f699" fmla="val 670676"/>
                <a:gd name="f700" fmla="val 869768"/>
                <a:gd name="f701" fmla="val 680937"/>
                <a:gd name="f702" fmla="val 810085"/>
                <a:gd name="f703" fmla="val 710734"/>
                <a:gd name="f704" fmla="val 790331"/>
                <a:gd name="f705" fmla="val 720859"/>
                <a:gd name="f706" fmla="val 770124"/>
                <a:gd name="f707" fmla="val 730514"/>
                <a:gd name="f708" fmla="val 751220"/>
                <a:gd name="f709" fmla="val 741794"/>
                <a:gd name="f710" fmla="val 673929"/>
                <a:gd name="f711" fmla="val 784955"/>
                <a:gd name="f712" fmla="val 598827"/>
                <a:gd name="f713" fmla="val 830326"/>
                <a:gd name="f714" fmla="val 532669"/>
                <a:gd name="f715" fmla="val 881688"/>
                <a:gd name="f716" fmla="val 464226"/>
                <a:gd name="f717" fmla="val 931625"/>
                <a:gd name="f718" fmla="val 406969"/>
                <a:gd name="f719" fmla="val 988270"/>
                <a:gd name="f720" fmla="val 354185"/>
                <a:gd name="f721" fmla="val 1050286"/>
                <a:gd name="f722" fmla="val 315980"/>
                <a:gd name="f723" fmla="val 1098125"/>
                <a:gd name="f724" fmla="val 280345"/>
                <a:gd name="f725" fmla="val 1149782"/>
                <a:gd name="f726" fmla="val 268144"/>
                <a:gd name="f727" fmla="val 1166335"/>
                <a:gd name="f728" fmla="val 257438"/>
                <a:gd name="f729" fmla="val 1185955"/>
                <a:gd name="f730" fmla="val 245890"/>
                <a:gd name="f731" fmla="val 1203959"/>
                <a:gd name="f732" fmla="val 234552"/>
                <a:gd name="f733" fmla="val 1222481"/>
                <a:gd name="f734" fmla="val 223171"/>
                <a:gd name="f735" fmla="val 1240298"/>
                <a:gd name="f736" fmla="val 212162"/>
                <a:gd name="f737" fmla="val 1260184"/>
                <a:gd name="f738" fmla="val 168299"/>
                <a:gd name="f739" fmla="val 1337574"/>
                <a:gd name="f740" fmla="val 125055"/>
                <a:gd name="f741" fmla="val 1419360"/>
                <a:gd name="f742" fmla="val 80716"/>
                <a:gd name="f743" fmla="val 1502476"/>
                <a:gd name="f744" fmla="val 1648841"/>
                <a:gd name="f745" fmla="val 954863"/>
                <a:gd name="f746" fmla="val 43491"/>
                <a:gd name="f747" fmla="val 895513"/>
                <a:gd name="f748" fmla="val 59888"/>
                <a:gd name="f749" fmla="val 874984"/>
                <a:gd name="f750" fmla="val 77014"/>
                <a:gd name="f751" fmla="val 854766"/>
                <a:gd name="f752" fmla="val 93923"/>
                <a:gd name="f753" fmla="val 834489"/>
                <a:gd name="f754" fmla="val 163245"/>
                <a:gd name="f755" fmla="val 754880"/>
                <a:gd name="f756" fmla="val 240806"/>
                <a:gd name="f757" fmla="val 679565"/>
                <a:gd name="f758" fmla="val 323465"/>
                <a:gd name="f759" fmla="val 617671"/>
                <a:gd name="f760" fmla="val 405002"/>
                <a:gd name="f761" fmla="val 553042"/>
                <a:gd name="f762" fmla="val 490132"/>
                <a:gd name="f763" fmla="val 499230"/>
                <a:gd name="f764" fmla="val 574777"/>
                <a:gd name="f765" fmla="val 446794"/>
                <a:gd name="f766" fmla="val 595733"/>
                <a:gd name="f767" fmla="val 433050"/>
                <a:gd name="f768" fmla="val 617442"/>
                <a:gd name="f769" fmla="val 421248"/>
                <a:gd name="f770" fmla="val 638943"/>
                <a:gd name="f771" fmla="val 408925"/>
                <a:gd name="f772" fmla="val 703505"/>
                <a:gd name="f773" fmla="val 371742"/>
                <a:gd name="f774" fmla="val 724798"/>
                <a:gd name="f775" fmla="val 358900"/>
                <a:gd name="f776" fmla="val 747120"/>
                <a:gd name="f777" fmla="val 347842"/>
                <a:gd name="f778" fmla="val 769262"/>
                <a:gd name="f779" fmla="val 336154"/>
                <a:gd name="f780" fmla="val 835552"/>
                <a:gd name="f781" fmla="val 301173"/>
                <a:gd name="f782" fmla="val 857427"/>
                <a:gd name="f783" fmla="val 289183"/>
                <a:gd name="f784" fmla="val 880470"/>
                <a:gd name="f785" fmla="val 278896"/>
                <a:gd name="f786" fmla="val 902979"/>
                <a:gd name="f787" fmla="val 268004"/>
                <a:gd name="f788" fmla="val 971127"/>
                <a:gd name="f789" fmla="val 235607"/>
                <a:gd name="f790" fmla="val 988238"/>
                <a:gd name="f791" fmla="val 227556"/>
                <a:gd name="f792" fmla="val 1005744"/>
                <a:gd name="f793" fmla="val 220191"/>
                <a:gd name="f794" fmla="val 1040729"/>
                <a:gd name="f795" fmla="val 205569"/>
                <a:gd name="f796" fmla="val 1110835"/>
                <a:gd name="f797" fmla="val 176248"/>
                <a:gd name="f798" fmla="val 1157999"/>
                <a:gd name="f799" fmla="val 157703"/>
                <a:gd name="f800" fmla="val 1206322"/>
                <a:gd name="f801" fmla="val 141323"/>
                <a:gd name="f802" fmla="val 1254256"/>
                <a:gd name="f803" fmla="val 123796"/>
                <a:gd name="f804" fmla="val 1302938"/>
                <a:gd name="f805" fmla="val 108671"/>
                <a:gd name="f806" fmla="val 1352074"/>
                <a:gd name="f807" fmla="val 94017"/>
                <a:gd name="f808" fmla="val 1401310"/>
                <a:gd name="f809" fmla="val 79852"/>
                <a:gd name="f810" fmla="val 1599497"/>
                <a:gd name="f811" fmla="val 26774"/>
                <a:gd name="f812" fmla="val 1806373"/>
                <a:gd name="f813" fmla="val -329"/>
                <a:gd name="f814" fmla="+- 0 0 -90"/>
                <a:gd name="f815" fmla="*/ f3 1 5187198"/>
                <a:gd name="f816" fmla="*/ f4 1 6239661"/>
                <a:gd name="f817" fmla="val f5"/>
                <a:gd name="f818" fmla="val f6"/>
                <a:gd name="f819" fmla="val f7"/>
                <a:gd name="f820" fmla="*/ f814 f0 1"/>
                <a:gd name="f821" fmla="+- f819 0 f817"/>
                <a:gd name="f822" fmla="+- f818 0 f817"/>
                <a:gd name="f823" fmla="*/ f820 1 f2"/>
                <a:gd name="f824" fmla="*/ f822 1 5187198"/>
                <a:gd name="f825" fmla="*/ f821 1 6239661"/>
                <a:gd name="f826" fmla="*/ 2011811 f822 1"/>
                <a:gd name="f827" fmla="*/ 4 f821 1"/>
                <a:gd name="f828" fmla="*/ 2617011 f822 1"/>
                <a:gd name="f829" fmla="*/ 70590 f821 1"/>
                <a:gd name="f830" fmla="*/ 2690321 f822 1"/>
                <a:gd name="f831" fmla="*/ 88146 f821 1"/>
                <a:gd name="f832" fmla="*/ 2726863 f822 1"/>
                <a:gd name="f833" fmla="*/ 97127 f821 1"/>
                <a:gd name="f834" fmla="*/ 2762951 f822 1"/>
                <a:gd name="f835" fmla="*/ 107375 f821 1"/>
                <a:gd name="f836" fmla="*/ 2834843 f822 1"/>
                <a:gd name="f837" fmla="*/ 128493 f821 1"/>
                <a:gd name="f838" fmla="*/ 2906574 f822 1"/>
                <a:gd name="f839" fmla="*/ 151076 f821 1"/>
                <a:gd name="f840" fmla="*/ 3049504 f822 1"/>
                <a:gd name="f841" fmla="*/ 202124 f821 1"/>
                <a:gd name="f842" fmla="*/ 3189518 f822 1"/>
                <a:gd name="f843" fmla="*/ 260159 f821 1"/>
                <a:gd name="f844" fmla="*/ 3326048 f822 1"/>
                <a:gd name="f845" fmla="*/ 325143 f821 1"/>
                <a:gd name="f846" fmla="*/ 3459166 f822 1"/>
                <a:gd name="f847" fmla="*/ 395936 f821 1"/>
                <a:gd name="f848" fmla="*/ 3588578 f822 1"/>
                <a:gd name="f849" fmla="*/ 472343 f821 1"/>
                <a:gd name="f850" fmla="*/ 3651864 f822 1"/>
                <a:gd name="f851" fmla="*/ 512600 f821 1"/>
                <a:gd name="f852" fmla="*/ 3714514 f822 1"/>
                <a:gd name="f853" fmla="*/ 553499 f821 1"/>
                <a:gd name="f854" fmla="*/ 4181221 f822 1"/>
                <a:gd name="f855" fmla="*/ 922912 f821 1"/>
                <a:gd name="f856" fmla="*/ 4582963 f822 1"/>
                <a:gd name="f857" fmla="*/ 1358264 f821 1"/>
                <a:gd name="f858" fmla="*/ 4670721 f822 1"/>
                <a:gd name="f859" fmla="*/ 1477644 f821 1"/>
                <a:gd name="f860" fmla="*/ 4752378 f822 1"/>
                <a:gd name="f861" fmla="*/ 1601187 f821 1"/>
                <a:gd name="f862" fmla="*/ 4772168 f822 1"/>
                <a:gd name="f863" fmla="*/ 1632456 f821 1"/>
                <a:gd name="f864" fmla="*/ 4782117 f822 1"/>
                <a:gd name="f865" fmla="*/ 1648104 f821 1"/>
                <a:gd name="f866" fmla="*/ 4791381 f822 1"/>
                <a:gd name="f867" fmla="*/ 1664150 f821 1"/>
                <a:gd name="f868" fmla="*/ 4828190 f822 1"/>
                <a:gd name="f869" fmla="*/ 1728379 f821 1"/>
                <a:gd name="f870" fmla="*/ 4864832 f822 1"/>
                <a:gd name="f871" fmla="*/ 1792796 f821 1"/>
                <a:gd name="f872" fmla="*/ 4899201 f822 1"/>
                <a:gd name="f873" fmla="*/ 1858342 f821 1"/>
                <a:gd name="f874" fmla="*/ 4933266 f822 1"/>
                <a:gd name="f875" fmla="*/ 1924155 f821 1"/>
                <a:gd name="f876" fmla="*/ 4964403 f822 1"/>
                <a:gd name="f877" fmla="*/ 1991384 f821 1"/>
                <a:gd name="f878" fmla="*/ 4995019 f822 1"/>
                <a:gd name="f879" fmla="*/ 2058823 f821 1"/>
                <a:gd name="f880" fmla="*/ 5021999 f822 1"/>
                <a:gd name="f881" fmla="*/ 2127723 f821 1"/>
                <a:gd name="f882" fmla="*/ 5048321 f822 1"/>
                <a:gd name="f883" fmla="*/ 2196908 f821 1"/>
                <a:gd name="f884" fmla="*/ 5070546 f822 1"/>
                <a:gd name="f885" fmla="*/ 2267547 f821 1"/>
                <a:gd name="f886" fmla="*/ 5092171 f822 1"/>
                <a:gd name="f887" fmla="*/ 2338256 f821 1"/>
                <a:gd name="f888" fmla="*/ 5110305 f822 1"/>
                <a:gd name="f889" fmla="*/ 2409886 f821 1"/>
                <a:gd name="f890" fmla="*/ 5186393 f822 1"/>
                <a:gd name="f891" fmla="*/ 2992022 f821 1"/>
                <a:gd name="f892" fmla="*/ 5149045 f822 1"/>
                <a:gd name="f893" fmla="*/ 3571816 f821 1"/>
                <a:gd name="f894" fmla="*/ 5126572 f822 1"/>
                <a:gd name="f895" fmla="*/ 3714520 f821 1"/>
                <a:gd name="f896" fmla="*/ 5099067 f822 1"/>
                <a:gd name="f897" fmla="*/ 3856108 f821 1"/>
                <a:gd name="f898" fmla="*/ 5095699 f822 1"/>
                <a:gd name="f899" fmla="*/ 3873868 f821 1"/>
                <a:gd name="f900" fmla="*/ 5091573 f822 1"/>
                <a:gd name="f901" fmla="*/ 3891426 f821 1"/>
                <a:gd name="f902" fmla="*/ 5083324 f822 1"/>
                <a:gd name="f903" fmla="*/ 3926541 f821 1"/>
                <a:gd name="f904" fmla="*/ 5067256 f822 1"/>
                <a:gd name="f905" fmla="*/ 3996889 f821 1"/>
                <a:gd name="f906" fmla="*/ 5059194 f822 1"/>
                <a:gd name="f907" fmla="*/ 4032171 f821 1"/>
                <a:gd name="f908" fmla="*/ 5049522 f822 1"/>
                <a:gd name="f909" fmla="*/ 4067833 f821 1"/>
                <a:gd name="f910" fmla="*/ 5040067 f822 1"/>
                <a:gd name="f911" fmla="*/ 4103553 f821 1"/>
                <a:gd name="f912" fmla="*/ 5028960 f822 1"/>
                <a:gd name="f913" fmla="*/ 4138946 f821 1"/>
                <a:gd name="f914" fmla="*/ 4917351 f822 1"/>
                <a:gd name="f915" fmla="*/ 4417041 f821 1"/>
                <a:gd name="f916" fmla="*/ 4756163 f822 1"/>
                <a:gd name="f917" fmla="*/ 4676402 f821 1"/>
                <a:gd name="f918" fmla="*/ 4322493 f822 1"/>
                <a:gd name="f919" fmla="*/ 5105604 f821 1"/>
                <a:gd name="f920" fmla="*/ 3840510 f822 1"/>
                <a:gd name="f921" fmla="*/ 5429590 f821 1"/>
                <a:gd name="f922" fmla="*/ 3606447 f822 1"/>
                <a:gd name="f923" fmla="*/ 5572862 f821 1"/>
                <a:gd name="f924" fmla="*/ 3488814 f822 1"/>
                <a:gd name="f925" fmla="*/ 5647178 f821 1"/>
                <a:gd name="f926" fmla="*/ 3365864 f822 1"/>
                <a:gd name="f927" fmla="*/ 5722735 f821 1"/>
                <a:gd name="f928" fmla="*/ 2839486 f822 1"/>
                <a:gd name="f929" fmla="*/ 5999120 f821 1"/>
                <a:gd name="f930" fmla="*/ 2242423 f822 1"/>
                <a:gd name="f931" fmla="*/ 6192346 f821 1"/>
                <a:gd name="f932" fmla="*/ 1589380 f822 1"/>
                <a:gd name="f933" fmla="*/ 6230657 f821 1"/>
                <a:gd name="f934" fmla="*/ 1548244 f822 1"/>
                <a:gd name="f935" fmla="*/ 6226706 f821 1"/>
                <a:gd name="f936" fmla="*/ 1507348 f822 1"/>
                <a:gd name="f937" fmla="*/ 6221428 f821 1"/>
                <a:gd name="f938" fmla="*/ 1466401 f822 1"/>
                <a:gd name="f939" fmla="*/ 6215904 f821 1"/>
                <a:gd name="f940" fmla="*/ 1425773 f822 1"/>
                <a:gd name="f941" fmla="*/ 6209191 f821 1"/>
                <a:gd name="f942" fmla="*/ 1344960 f822 1"/>
                <a:gd name="f943" fmla="*/ 6193681 f821 1"/>
                <a:gd name="f944" fmla="*/ 1265007 f822 1"/>
                <a:gd name="f945" fmla="*/ 6175388 f821 1"/>
                <a:gd name="f946" fmla="*/ 1225415 f822 1"/>
                <a:gd name="f947" fmla="*/ 6165243 f821 1"/>
                <a:gd name="f948" fmla="*/ 1186567 f822 1"/>
                <a:gd name="f949" fmla="*/ 6154486 f821 1"/>
                <a:gd name="f950" fmla="*/ 1111158 f822 1"/>
                <a:gd name="f951" fmla="*/ 6130918 f821 1"/>
                <a:gd name="f952" fmla="*/ 1035915 f822 1"/>
                <a:gd name="f953" fmla="*/ 6107163 f821 1"/>
                <a:gd name="f954" fmla="*/ 961579 f822 1"/>
                <a:gd name="f955" fmla="*/ 6079594 f821 1"/>
                <a:gd name="f956" fmla="*/ 395297 f822 1"/>
                <a:gd name="f957" fmla="*/ 5792812 f821 1"/>
                <a:gd name="f958" fmla="*/ 265239 f822 1"/>
                <a:gd name="f959" fmla="*/ 5701511 f821 1"/>
                <a:gd name="f960" fmla="*/ 233756 f822 1"/>
                <a:gd name="f961" fmla="*/ 5677542 f821 1"/>
                <a:gd name="f962" fmla="*/ 202800 f822 1"/>
                <a:gd name="f963" fmla="*/ 5652902 f821 1"/>
                <a:gd name="f964" fmla="*/ 140918 f822 1"/>
                <a:gd name="f965" fmla="*/ 5603515 f821 1"/>
                <a:gd name="f966" fmla="*/ 110625 f822 1"/>
                <a:gd name="f967" fmla="*/ 5578127 f821 1"/>
                <a:gd name="f968" fmla="*/ 95631 f822 1"/>
                <a:gd name="f969" fmla="*/ 5565299 f821 1"/>
                <a:gd name="f970" fmla="*/ 81966 f822 1"/>
                <a:gd name="f971" fmla="*/ 5550973 f821 1"/>
                <a:gd name="f972" fmla="*/ 27991 f822 1"/>
                <a:gd name="f973" fmla="*/ 5493272 f821 1"/>
                <a:gd name="f974" fmla="*/ 1454 f822 1"/>
                <a:gd name="f975" fmla="*/ 5464252 f821 1"/>
                <a:gd name="f976" fmla="*/ 0 f822 1"/>
                <a:gd name="f977" fmla="*/ 5462518 f821 1"/>
                <a:gd name="f978" fmla="*/ 4720187 f821 1"/>
                <a:gd name="f979" fmla="*/ 109684 f822 1"/>
                <a:gd name="f980" fmla="*/ 4836724 f821 1"/>
                <a:gd name="f981" fmla="*/ 306959 f822 1"/>
                <a:gd name="f982" fmla="*/ 5007200 f821 1"/>
                <a:gd name="f983" fmla="*/ 358101 f822 1"/>
                <a:gd name="f984" fmla="*/ 5046057 f821 1"/>
                <a:gd name="f985" fmla="*/ 383328 f822 1"/>
                <a:gd name="f986" fmla="*/ 5065684 f821 1"/>
                <a:gd name="f987" fmla="*/ 409503 f822 1"/>
                <a:gd name="f988" fmla="*/ 5083942 f821 1"/>
                <a:gd name="f989" fmla="*/ 461889 f822 1"/>
                <a:gd name="f990" fmla="*/ 5119888 f821 1"/>
                <a:gd name="f991" fmla="*/ 474883 f822 1"/>
                <a:gd name="f992" fmla="*/ 5128933 f821 1"/>
                <a:gd name="f993" fmla="*/ 486410 f822 1"/>
                <a:gd name="f994" fmla="*/ 5139557 f821 1"/>
                <a:gd name="f995" fmla="*/ 510852 f822 1"/>
                <a:gd name="f996" fmla="*/ 5159089 f821 1"/>
                <a:gd name="f997" fmla="*/ 560653 f822 1"/>
                <a:gd name="f998" fmla="*/ 5196893 f821 1"/>
                <a:gd name="f999" fmla="*/ 585485 f822 1"/>
                <a:gd name="f1000" fmla="*/ 5215834 f821 1"/>
                <a:gd name="f1001" fmla="*/ 610707 f822 1"/>
                <a:gd name="f1002" fmla="*/ 5234185 f821 1"/>
                <a:gd name="f1003" fmla="*/ 714768 f822 1"/>
                <a:gd name="f1004" fmla="*/ 5303103 f821 1"/>
                <a:gd name="f1005" fmla="*/ 1166634 f822 1"/>
                <a:gd name="f1006" fmla="*/ 5513322 f821 1"/>
                <a:gd name="f1007" fmla="*/ 1225991 f822 1"/>
                <a:gd name="f1008" fmla="*/ 5533632 f821 1"/>
                <a:gd name="f1009" fmla="*/ 1286680 f822 1"/>
                <a:gd name="f1010" fmla="*/ 5550705 f821 1"/>
                <a:gd name="f1011" fmla="*/ 1347310 f822 1"/>
                <a:gd name="f1012" fmla="*/ 5567995 f821 1"/>
                <a:gd name="f1013" fmla="*/ 1377002 f822 1"/>
                <a:gd name="f1014" fmla="*/ 5575719 f821 1"/>
                <a:gd name="f1015" fmla="*/ 1406328 f822 1"/>
                <a:gd name="f1016" fmla="*/ 5582649 f821 1"/>
                <a:gd name="f1017" fmla="*/ 1465060 f822 1"/>
                <a:gd name="f1018" fmla="*/ 5594909 f821 1"/>
                <a:gd name="f1019" fmla="*/ 1523881 f822 1"/>
                <a:gd name="f1020" fmla="*/ 5605105 f821 1"/>
                <a:gd name="f1021" fmla="*/ 1553325 f822 1"/>
                <a:gd name="f1022" fmla="*/ 5609865 f821 1"/>
                <a:gd name="f1023" fmla="*/ 1582813 f822 1"/>
                <a:gd name="f1024" fmla="*/ 5613593 f821 1"/>
                <a:gd name="f1025" fmla="*/ 1612301 f822 1"/>
                <a:gd name="f1026" fmla="*/ 5617321 f821 1"/>
                <a:gd name="f1027" fmla="*/ 1641863 f822 1"/>
                <a:gd name="f1028" fmla="*/ 5619910 f821 1"/>
                <a:gd name="f1029" fmla="*/ 2117508 f822 1"/>
                <a:gd name="f1030" fmla="*/ 5595156 f821 1"/>
                <a:gd name="f1031" fmla="*/ 2597368 f822 1"/>
                <a:gd name="f1032" fmla="*/ 5447381 f821 1"/>
                <a:gd name="f1033" fmla="*/ 3082968 f822 1"/>
                <a:gd name="f1034" fmla="*/ 5223245 f821 1"/>
                <a:gd name="f1035" fmla="*/ 3334855 f822 1"/>
                <a:gd name="f1036" fmla="*/ 5097383 f821 1"/>
                <a:gd name="f1037" fmla="*/ 3599509 f822 1"/>
                <a:gd name="f1038" fmla="*/ 4976217 f821 1"/>
                <a:gd name="f1039" fmla="*/ 4112002 f822 1"/>
                <a:gd name="f1040" fmla="*/ 4766359 f821 1"/>
                <a:gd name="f1041" fmla="*/ 4348983 f822 1"/>
                <a:gd name="f1042" fmla="*/ 4649833 f821 1"/>
                <a:gd name="f1043" fmla="*/ 4560505 f822 1"/>
                <a:gd name="f1044" fmla="*/ 4501564 f821 1"/>
                <a:gd name="f1045" fmla="*/ 4731963 f822 1"/>
                <a:gd name="f1046" fmla="*/ 4309870 f821 1"/>
                <a:gd name="f1047" fmla="*/ 4852344 f822 1"/>
                <a:gd name="f1048" fmla="*/ 4078640 f821 1"/>
                <a:gd name="f1049" fmla="*/ 4863972 f822 1"/>
                <a:gd name="f1050" fmla="*/ 4047790 f821 1"/>
                <a:gd name="f1051" fmla="*/ 4874144 f822 1"/>
                <a:gd name="f1052" fmla="*/ 4016320 f821 1"/>
                <a:gd name="f1053" fmla="*/ 4884127 f822 1"/>
                <a:gd name="f1054" fmla="*/ 3984682 f821 1"/>
                <a:gd name="f1055" fmla="*/ 4892800 f822 1"/>
                <a:gd name="f1056" fmla="*/ 3951883 f821 1"/>
                <a:gd name="f1057" fmla="*/ 4909526 f822 1"/>
                <a:gd name="f1058" fmla="*/ 3886001 f821 1"/>
                <a:gd name="f1059" fmla="*/ 4917687 f822 1"/>
                <a:gd name="f1060" fmla="*/ 3852948 f821 1"/>
                <a:gd name="f1061" fmla="*/ 4921768 f822 1"/>
                <a:gd name="f1062" fmla="*/ 3836422 f821 1"/>
                <a:gd name="f1063" fmla="*/ 4924845 f822 1"/>
                <a:gd name="f1064" fmla="*/ 3819742 f821 1"/>
                <a:gd name="f1065" fmla="*/ 4948230 f822 1"/>
                <a:gd name="f1066" fmla="*/ 3685744 f821 1"/>
                <a:gd name="f1067" fmla="*/ 4962782 f822 1"/>
                <a:gd name="f1068" fmla="*/ 3550540 f821 1"/>
                <a:gd name="f1069" fmla="*/ 4939468 f822 1"/>
                <a:gd name="f1070" fmla="*/ 3010249 f821 1"/>
                <a:gd name="f1071" fmla="*/ 4816901 f822 1"/>
                <a:gd name="f1072" fmla="*/ 2488224 f821 1"/>
                <a:gd name="f1073" fmla="*/ 4797005 f822 1"/>
                <a:gd name="f1074" fmla="*/ 2424470 f821 1"/>
                <a:gd name="f1075" fmla="*/ 4774433 f822 1"/>
                <a:gd name="f1076" fmla="*/ 2361620 f821 1"/>
                <a:gd name="f1077" fmla="*/ 4752459 f822 1"/>
                <a:gd name="f1078" fmla="*/ 2298700 f821 1"/>
                <a:gd name="f1079" fmla="*/ 4728083 f822 1"/>
                <a:gd name="f1080" fmla="*/ 2236526 f821 1"/>
                <a:gd name="f1081" fmla="*/ 4704471 f822 1"/>
                <a:gd name="f1082" fmla="*/ 2174095 f821 1"/>
                <a:gd name="f1083" fmla="*/ 4678399 f822 1"/>
                <a:gd name="f1084" fmla="*/ 2112626 f821 1"/>
                <a:gd name="f1085" fmla="*/ 4652601 f822 1"/>
                <a:gd name="f1086" fmla="*/ 2050999 f821 1"/>
                <a:gd name="f1087" fmla="*/ 4624205 f822 1"/>
                <a:gd name="f1088" fmla="*/ 1990415 f821 1"/>
                <a:gd name="f1089" fmla="*/ 4595398 f822 1"/>
                <a:gd name="f1090" fmla="*/ 1930069 f821 1"/>
                <a:gd name="f1091" fmla="*/ 4563827 f822 1"/>
                <a:gd name="f1092" fmla="*/ 1870952 f821 1"/>
                <a:gd name="f1093" fmla="*/ 4531433 f822 1"/>
                <a:gd name="f1094" fmla="*/ 1812311 f821 1"/>
                <a:gd name="f1095" fmla="*/ 4523315 f822 1"/>
                <a:gd name="f1096" fmla="*/ 1797616 f821 1"/>
                <a:gd name="f1097" fmla="*/ 4514482 f822 1"/>
                <a:gd name="f1098" fmla="*/ 1783425 f821 1"/>
                <a:gd name="f1099" fmla="*/ 4496845 f822 1"/>
                <a:gd name="f1100" fmla="*/ 1754936 f821 1"/>
                <a:gd name="f1101" fmla="*/ 4461463 f822 1"/>
                <a:gd name="f1102" fmla="*/ 1697929 f821 1"/>
                <a:gd name="f1103" fmla="*/ 4452660 f822 1"/>
                <a:gd name="f1104" fmla="*/ 1683629 f821 1"/>
                <a:gd name="f1105" fmla="*/ 4443141 f822 1"/>
                <a:gd name="f1106" fmla="*/ 1669834 f821 1"/>
                <a:gd name="f1107" fmla="*/ 4424241 f822 1"/>
                <a:gd name="f1108" fmla="*/ 1642166 f821 1"/>
                <a:gd name="f1109" fmla="*/ 4346886 f822 1"/>
                <a:gd name="f1110" fmla="*/ 1532412 f821 1"/>
                <a:gd name="f1111" fmla="*/ 3985497 f822 1"/>
                <a:gd name="f1112" fmla="*/ 1134649 f821 1"/>
                <a:gd name="f1113" fmla="*/ 3545665 f822 1"/>
                <a:gd name="f1114" fmla="*/ 825877 f821 1"/>
                <a:gd name="f1115" fmla="*/ 3486190 f822 1"/>
                <a:gd name="f1116" fmla="*/ 794756 f821 1"/>
                <a:gd name="f1117" fmla="*/ 3426182 f822 1"/>
                <a:gd name="f1118" fmla="*/ 764765 f821 1"/>
                <a:gd name="f1119" fmla="*/ 3365044 f822 1"/>
                <a:gd name="f1120" fmla="*/ 737255 f821 1"/>
                <a:gd name="f1121" fmla="*/ 3334529 f822 1"/>
                <a:gd name="f1122" fmla="*/ 723514 f821 1"/>
                <a:gd name="f1123" fmla="*/ 3303733 f822 1"/>
                <a:gd name="f1124" fmla="*/ 710395 f821 1"/>
                <a:gd name="f1125" fmla="*/ 3179033 f822 1"/>
                <a:gd name="f1126" fmla="*/ 662259 f821 1"/>
                <a:gd name="f1127" fmla="*/ 3052408 f822 1"/>
                <a:gd name="f1128" fmla="*/ 620447 f821 1"/>
                <a:gd name="f1129" fmla="*/ 2924325 f822 1"/>
                <a:gd name="f1130" fmla="*/ 584505 f821 1"/>
                <a:gd name="f1131" fmla="*/ 2859667 f822 1"/>
                <a:gd name="f1132" fmla="*/ 569266 f821 1"/>
                <a:gd name="f1133" fmla="*/ 2795226 f822 1"/>
                <a:gd name="f1134" fmla="*/ 554085 f821 1"/>
                <a:gd name="f1135" fmla="*/ 2729702 f822 1"/>
                <a:gd name="f1136" fmla="*/ 540354 f821 1"/>
                <a:gd name="f1137" fmla="*/ 2663758 f822 1"/>
                <a:gd name="f1138" fmla="*/ 527322 f821 1"/>
                <a:gd name="f1139" fmla="*/ 2630927 f822 1"/>
                <a:gd name="f1140" fmla="*/ 520495 f821 1"/>
                <a:gd name="f1141" fmla="*/ 2597965 f822 1"/>
                <a:gd name="f1142" fmla="*/ 515024 f821 1"/>
                <a:gd name="f1143" fmla="*/ 2532205 f822 1"/>
                <a:gd name="f1144" fmla="*/ 503895 f821 1"/>
                <a:gd name="f1145" fmla="*/ 2010064 f822 1"/>
                <a:gd name="f1146" fmla="*/ 452552 f821 1"/>
                <a:gd name="f1147" fmla="*/ 1494552 f822 1"/>
                <a:gd name="f1148" fmla="*/ 485055 f821 1"/>
                <a:gd name="f1149" fmla="*/ 1366896 f822 1"/>
                <a:gd name="f1150" fmla="*/ 509389 f821 1"/>
                <a:gd name="f1151" fmla="*/ 1240175 f822 1"/>
                <a:gd name="f1152" fmla="*/ 541045 f821 1"/>
                <a:gd name="f1153" fmla="*/ 1177438 f822 1"/>
                <a:gd name="f1154" fmla="*/ 560170 f821 1"/>
                <a:gd name="f1155" fmla="*/ 1145987 f822 1"/>
                <a:gd name="f1156" fmla="*/ 569826 f821 1"/>
                <a:gd name="f1157" fmla="*/ 1130315 f822 1"/>
                <a:gd name="f1158" fmla="*/ 574669 f821 1"/>
                <a:gd name="f1159" fmla="*/ 1114873 f822 1"/>
                <a:gd name="f1160" fmla="*/ 580384 f821 1"/>
                <a:gd name="f1161" fmla="*/ 1052839 f822 1"/>
                <a:gd name="f1162" fmla="*/ 602943 f821 1"/>
                <a:gd name="f1163" fmla="*/ 991135 f822 1"/>
                <a:gd name="f1164" fmla="*/ 626866 f821 1"/>
                <a:gd name="f1165" fmla="*/ 930179 f822 1"/>
                <a:gd name="f1166" fmla="*/ 653191 f821 1"/>
                <a:gd name="f1167" fmla="*/ 869768 f822 1"/>
                <a:gd name="f1168" fmla="*/ 680937 f821 1"/>
                <a:gd name="f1169" fmla="*/ 810085 f822 1"/>
                <a:gd name="f1170" fmla="*/ 710734 f821 1"/>
                <a:gd name="f1171" fmla="*/ 751220 f822 1"/>
                <a:gd name="f1172" fmla="*/ 741794 f821 1"/>
                <a:gd name="f1173" fmla="*/ 532669 f822 1"/>
                <a:gd name="f1174" fmla="*/ 881688 f821 1"/>
                <a:gd name="f1175" fmla="*/ 354185 f822 1"/>
                <a:gd name="f1176" fmla="*/ 1050286 f821 1"/>
                <a:gd name="f1177" fmla="*/ 315980 f822 1"/>
                <a:gd name="f1178" fmla="*/ 1098125 f821 1"/>
                <a:gd name="f1179" fmla="*/ 280345 f822 1"/>
                <a:gd name="f1180" fmla="*/ 1149782 f821 1"/>
                <a:gd name="f1181" fmla="*/ 245890 f822 1"/>
                <a:gd name="f1182" fmla="*/ 1203959 f821 1"/>
                <a:gd name="f1183" fmla="*/ 212162 f822 1"/>
                <a:gd name="f1184" fmla="*/ 1260184 f821 1"/>
                <a:gd name="f1185" fmla="*/ 80716 f822 1"/>
                <a:gd name="f1186" fmla="*/ 1502476 f821 1"/>
                <a:gd name="f1187" fmla="*/ 1648841 f821 1"/>
                <a:gd name="f1188" fmla="*/ 954863 f821 1"/>
                <a:gd name="f1189" fmla="*/ 43491 f822 1"/>
                <a:gd name="f1190" fmla="*/ 895513 f821 1"/>
                <a:gd name="f1191" fmla="*/ 93923 f822 1"/>
                <a:gd name="f1192" fmla="*/ 834489 f821 1"/>
                <a:gd name="f1193" fmla="*/ 323465 f822 1"/>
                <a:gd name="f1194" fmla="*/ 617671 f821 1"/>
                <a:gd name="f1195" fmla="*/ 574777 f822 1"/>
                <a:gd name="f1196" fmla="*/ 446794 f821 1"/>
                <a:gd name="f1197" fmla="*/ 638943 f822 1"/>
                <a:gd name="f1198" fmla="*/ 408925 f821 1"/>
                <a:gd name="f1199" fmla="*/ 703505 f822 1"/>
                <a:gd name="f1200" fmla="*/ 371742 f821 1"/>
                <a:gd name="f1201" fmla="*/ 769262 f822 1"/>
                <a:gd name="f1202" fmla="*/ 336154 f821 1"/>
                <a:gd name="f1203" fmla="*/ 835552 f822 1"/>
                <a:gd name="f1204" fmla="*/ 301173 f821 1"/>
                <a:gd name="f1205" fmla="*/ 902979 f822 1"/>
                <a:gd name="f1206" fmla="*/ 268004 f821 1"/>
                <a:gd name="f1207" fmla="*/ 971127 f822 1"/>
                <a:gd name="f1208" fmla="*/ 235607 f821 1"/>
                <a:gd name="f1209" fmla="*/ 988238 f822 1"/>
                <a:gd name="f1210" fmla="*/ 227556 f821 1"/>
                <a:gd name="f1211" fmla="*/ 1005744 f822 1"/>
                <a:gd name="f1212" fmla="*/ 220191 f821 1"/>
                <a:gd name="f1213" fmla="*/ 1040729 f822 1"/>
                <a:gd name="f1214" fmla="*/ 205569 f821 1"/>
                <a:gd name="f1215" fmla="*/ 1110835 f822 1"/>
                <a:gd name="f1216" fmla="*/ 176248 f821 1"/>
                <a:gd name="f1217" fmla="*/ 1254256 f822 1"/>
                <a:gd name="f1218" fmla="*/ 123796 f821 1"/>
                <a:gd name="f1219" fmla="*/ 1401310 f822 1"/>
                <a:gd name="f1220" fmla="*/ 79852 f821 1"/>
                <a:gd name="f1221" fmla="+- f823 0 f1"/>
                <a:gd name="f1222" fmla="*/ f826 1 5187198"/>
                <a:gd name="f1223" fmla="*/ f827 1 6239661"/>
                <a:gd name="f1224" fmla="*/ f828 1 5187198"/>
                <a:gd name="f1225" fmla="*/ f829 1 6239661"/>
                <a:gd name="f1226" fmla="*/ f830 1 5187198"/>
                <a:gd name="f1227" fmla="*/ f831 1 6239661"/>
                <a:gd name="f1228" fmla="*/ f832 1 5187198"/>
                <a:gd name="f1229" fmla="*/ f833 1 6239661"/>
                <a:gd name="f1230" fmla="*/ f834 1 5187198"/>
                <a:gd name="f1231" fmla="*/ f835 1 6239661"/>
                <a:gd name="f1232" fmla="*/ f836 1 5187198"/>
                <a:gd name="f1233" fmla="*/ f837 1 6239661"/>
                <a:gd name="f1234" fmla="*/ f838 1 5187198"/>
                <a:gd name="f1235" fmla="*/ f839 1 6239661"/>
                <a:gd name="f1236" fmla="*/ f840 1 5187198"/>
                <a:gd name="f1237" fmla="*/ f841 1 6239661"/>
                <a:gd name="f1238" fmla="*/ f842 1 5187198"/>
                <a:gd name="f1239" fmla="*/ f843 1 6239661"/>
                <a:gd name="f1240" fmla="*/ f844 1 5187198"/>
                <a:gd name="f1241" fmla="*/ f845 1 6239661"/>
                <a:gd name="f1242" fmla="*/ f846 1 5187198"/>
                <a:gd name="f1243" fmla="*/ f847 1 6239661"/>
                <a:gd name="f1244" fmla="*/ f848 1 5187198"/>
                <a:gd name="f1245" fmla="*/ f849 1 6239661"/>
                <a:gd name="f1246" fmla="*/ f850 1 5187198"/>
                <a:gd name="f1247" fmla="*/ f851 1 6239661"/>
                <a:gd name="f1248" fmla="*/ f852 1 5187198"/>
                <a:gd name="f1249" fmla="*/ f853 1 6239661"/>
                <a:gd name="f1250" fmla="*/ f854 1 5187198"/>
                <a:gd name="f1251" fmla="*/ f855 1 6239661"/>
                <a:gd name="f1252" fmla="*/ f856 1 5187198"/>
                <a:gd name="f1253" fmla="*/ f857 1 6239661"/>
                <a:gd name="f1254" fmla="*/ f858 1 5187198"/>
                <a:gd name="f1255" fmla="*/ f859 1 6239661"/>
                <a:gd name="f1256" fmla="*/ f860 1 5187198"/>
                <a:gd name="f1257" fmla="*/ f861 1 6239661"/>
                <a:gd name="f1258" fmla="*/ f862 1 5187198"/>
                <a:gd name="f1259" fmla="*/ f863 1 6239661"/>
                <a:gd name="f1260" fmla="*/ f864 1 5187198"/>
                <a:gd name="f1261" fmla="*/ f865 1 6239661"/>
                <a:gd name="f1262" fmla="*/ f866 1 5187198"/>
                <a:gd name="f1263" fmla="*/ f867 1 6239661"/>
                <a:gd name="f1264" fmla="*/ f868 1 5187198"/>
                <a:gd name="f1265" fmla="*/ f869 1 6239661"/>
                <a:gd name="f1266" fmla="*/ f870 1 5187198"/>
                <a:gd name="f1267" fmla="*/ f871 1 6239661"/>
                <a:gd name="f1268" fmla="*/ f872 1 5187198"/>
                <a:gd name="f1269" fmla="*/ f873 1 6239661"/>
                <a:gd name="f1270" fmla="*/ f874 1 5187198"/>
                <a:gd name="f1271" fmla="*/ f875 1 6239661"/>
                <a:gd name="f1272" fmla="*/ f876 1 5187198"/>
                <a:gd name="f1273" fmla="*/ f877 1 6239661"/>
                <a:gd name="f1274" fmla="*/ f878 1 5187198"/>
                <a:gd name="f1275" fmla="*/ f879 1 6239661"/>
                <a:gd name="f1276" fmla="*/ f880 1 5187198"/>
                <a:gd name="f1277" fmla="*/ f881 1 6239661"/>
                <a:gd name="f1278" fmla="*/ f882 1 5187198"/>
                <a:gd name="f1279" fmla="*/ f883 1 6239661"/>
                <a:gd name="f1280" fmla="*/ f884 1 5187198"/>
                <a:gd name="f1281" fmla="*/ f885 1 6239661"/>
                <a:gd name="f1282" fmla="*/ f886 1 5187198"/>
                <a:gd name="f1283" fmla="*/ f887 1 6239661"/>
                <a:gd name="f1284" fmla="*/ f888 1 5187198"/>
                <a:gd name="f1285" fmla="*/ f889 1 6239661"/>
                <a:gd name="f1286" fmla="*/ f890 1 5187198"/>
                <a:gd name="f1287" fmla="*/ f891 1 6239661"/>
                <a:gd name="f1288" fmla="*/ f892 1 5187198"/>
                <a:gd name="f1289" fmla="*/ f893 1 6239661"/>
                <a:gd name="f1290" fmla="*/ f894 1 5187198"/>
                <a:gd name="f1291" fmla="*/ f895 1 6239661"/>
                <a:gd name="f1292" fmla="*/ f896 1 5187198"/>
                <a:gd name="f1293" fmla="*/ f897 1 6239661"/>
                <a:gd name="f1294" fmla="*/ f898 1 5187198"/>
                <a:gd name="f1295" fmla="*/ f899 1 6239661"/>
                <a:gd name="f1296" fmla="*/ f900 1 5187198"/>
                <a:gd name="f1297" fmla="*/ f901 1 6239661"/>
                <a:gd name="f1298" fmla="*/ f902 1 5187198"/>
                <a:gd name="f1299" fmla="*/ f903 1 6239661"/>
                <a:gd name="f1300" fmla="*/ f904 1 5187198"/>
                <a:gd name="f1301" fmla="*/ f905 1 6239661"/>
                <a:gd name="f1302" fmla="*/ f906 1 5187198"/>
                <a:gd name="f1303" fmla="*/ f907 1 6239661"/>
                <a:gd name="f1304" fmla="*/ f908 1 5187198"/>
                <a:gd name="f1305" fmla="*/ f909 1 6239661"/>
                <a:gd name="f1306" fmla="*/ f910 1 5187198"/>
                <a:gd name="f1307" fmla="*/ f911 1 6239661"/>
                <a:gd name="f1308" fmla="*/ f912 1 5187198"/>
                <a:gd name="f1309" fmla="*/ f913 1 6239661"/>
                <a:gd name="f1310" fmla="*/ f914 1 5187198"/>
                <a:gd name="f1311" fmla="*/ f915 1 6239661"/>
                <a:gd name="f1312" fmla="*/ f916 1 5187198"/>
                <a:gd name="f1313" fmla="*/ f917 1 6239661"/>
                <a:gd name="f1314" fmla="*/ f918 1 5187198"/>
                <a:gd name="f1315" fmla="*/ f919 1 6239661"/>
                <a:gd name="f1316" fmla="*/ f920 1 5187198"/>
                <a:gd name="f1317" fmla="*/ f921 1 6239661"/>
                <a:gd name="f1318" fmla="*/ f922 1 5187198"/>
                <a:gd name="f1319" fmla="*/ f923 1 6239661"/>
                <a:gd name="f1320" fmla="*/ f924 1 5187198"/>
                <a:gd name="f1321" fmla="*/ f925 1 6239661"/>
                <a:gd name="f1322" fmla="*/ f926 1 5187198"/>
                <a:gd name="f1323" fmla="*/ f927 1 6239661"/>
                <a:gd name="f1324" fmla="*/ f928 1 5187198"/>
                <a:gd name="f1325" fmla="*/ f929 1 6239661"/>
                <a:gd name="f1326" fmla="*/ f930 1 5187198"/>
                <a:gd name="f1327" fmla="*/ f931 1 6239661"/>
                <a:gd name="f1328" fmla="*/ f932 1 5187198"/>
                <a:gd name="f1329" fmla="*/ f933 1 6239661"/>
                <a:gd name="f1330" fmla="*/ f934 1 5187198"/>
                <a:gd name="f1331" fmla="*/ f935 1 6239661"/>
                <a:gd name="f1332" fmla="*/ f936 1 5187198"/>
                <a:gd name="f1333" fmla="*/ f937 1 6239661"/>
                <a:gd name="f1334" fmla="*/ f938 1 5187198"/>
                <a:gd name="f1335" fmla="*/ f939 1 6239661"/>
                <a:gd name="f1336" fmla="*/ f940 1 5187198"/>
                <a:gd name="f1337" fmla="*/ f941 1 6239661"/>
                <a:gd name="f1338" fmla="*/ f942 1 5187198"/>
                <a:gd name="f1339" fmla="*/ f943 1 6239661"/>
                <a:gd name="f1340" fmla="*/ f944 1 5187198"/>
                <a:gd name="f1341" fmla="*/ f945 1 6239661"/>
                <a:gd name="f1342" fmla="*/ f946 1 5187198"/>
                <a:gd name="f1343" fmla="*/ f947 1 6239661"/>
                <a:gd name="f1344" fmla="*/ f948 1 5187198"/>
                <a:gd name="f1345" fmla="*/ f949 1 6239661"/>
                <a:gd name="f1346" fmla="*/ f950 1 5187198"/>
                <a:gd name="f1347" fmla="*/ f951 1 6239661"/>
                <a:gd name="f1348" fmla="*/ f952 1 5187198"/>
                <a:gd name="f1349" fmla="*/ f953 1 6239661"/>
                <a:gd name="f1350" fmla="*/ f954 1 5187198"/>
                <a:gd name="f1351" fmla="*/ f955 1 6239661"/>
                <a:gd name="f1352" fmla="*/ f956 1 5187198"/>
                <a:gd name="f1353" fmla="*/ f957 1 6239661"/>
                <a:gd name="f1354" fmla="*/ f958 1 5187198"/>
                <a:gd name="f1355" fmla="*/ f959 1 6239661"/>
                <a:gd name="f1356" fmla="*/ f960 1 5187198"/>
                <a:gd name="f1357" fmla="*/ f961 1 6239661"/>
                <a:gd name="f1358" fmla="*/ f962 1 5187198"/>
                <a:gd name="f1359" fmla="*/ f963 1 6239661"/>
                <a:gd name="f1360" fmla="*/ f964 1 5187198"/>
                <a:gd name="f1361" fmla="*/ f965 1 6239661"/>
                <a:gd name="f1362" fmla="*/ f966 1 5187198"/>
                <a:gd name="f1363" fmla="*/ f967 1 6239661"/>
                <a:gd name="f1364" fmla="*/ f968 1 5187198"/>
                <a:gd name="f1365" fmla="*/ f969 1 6239661"/>
                <a:gd name="f1366" fmla="*/ f970 1 5187198"/>
                <a:gd name="f1367" fmla="*/ f971 1 6239661"/>
                <a:gd name="f1368" fmla="*/ f972 1 5187198"/>
                <a:gd name="f1369" fmla="*/ f973 1 6239661"/>
                <a:gd name="f1370" fmla="*/ f974 1 5187198"/>
                <a:gd name="f1371" fmla="*/ f975 1 6239661"/>
                <a:gd name="f1372" fmla="*/ f976 1 5187198"/>
                <a:gd name="f1373" fmla="*/ f977 1 6239661"/>
                <a:gd name="f1374" fmla="*/ f978 1 6239661"/>
                <a:gd name="f1375" fmla="*/ f979 1 5187198"/>
                <a:gd name="f1376" fmla="*/ f980 1 6239661"/>
                <a:gd name="f1377" fmla="*/ f981 1 5187198"/>
                <a:gd name="f1378" fmla="*/ f982 1 6239661"/>
                <a:gd name="f1379" fmla="*/ f983 1 5187198"/>
                <a:gd name="f1380" fmla="*/ f984 1 6239661"/>
                <a:gd name="f1381" fmla="*/ f985 1 5187198"/>
                <a:gd name="f1382" fmla="*/ f986 1 6239661"/>
                <a:gd name="f1383" fmla="*/ f987 1 5187198"/>
                <a:gd name="f1384" fmla="*/ f988 1 6239661"/>
                <a:gd name="f1385" fmla="*/ f989 1 5187198"/>
                <a:gd name="f1386" fmla="*/ f990 1 6239661"/>
                <a:gd name="f1387" fmla="*/ f991 1 5187198"/>
                <a:gd name="f1388" fmla="*/ f992 1 6239661"/>
                <a:gd name="f1389" fmla="*/ f993 1 5187198"/>
                <a:gd name="f1390" fmla="*/ f994 1 6239661"/>
                <a:gd name="f1391" fmla="*/ f995 1 5187198"/>
                <a:gd name="f1392" fmla="*/ f996 1 6239661"/>
                <a:gd name="f1393" fmla="*/ f997 1 5187198"/>
                <a:gd name="f1394" fmla="*/ f998 1 6239661"/>
                <a:gd name="f1395" fmla="*/ f999 1 5187198"/>
                <a:gd name="f1396" fmla="*/ f1000 1 6239661"/>
                <a:gd name="f1397" fmla="*/ f1001 1 5187198"/>
                <a:gd name="f1398" fmla="*/ f1002 1 6239661"/>
                <a:gd name="f1399" fmla="*/ f1003 1 5187198"/>
                <a:gd name="f1400" fmla="*/ f1004 1 6239661"/>
                <a:gd name="f1401" fmla="*/ f1005 1 5187198"/>
                <a:gd name="f1402" fmla="*/ f1006 1 6239661"/>
                <a:gd name="f1403" fmla="*/ f1007 1 5187198"/>
                <a:gd name="f1404" fmla="*/ f1008 1 6239661"/>
                <a:gd name="f1405" fmla="*/ f1009 1 5187198"/>
                <a:gd name="f1406" fmla="*/ f1010 1 6239661"/>
                <a:gd name="f1407" fmla="*/ f1011 1 5187198"/>
                <a:gd name="f1408" fmla="*/ f1012 1 6239661"/>
                <a:gd name="f1409" fmla="*/ f1013 1 5187198"/>
                <a:gd name="f1410" fmla="*/ f1014 1 6239661"/>
                <a:gd name="f1411" fmla="*/ f1015 1 5187198"/>
                <a:gd name="f1412" fmla="*/ f1016 1 6239661"/>
                <a:gd name="f1413" fmla="*/ f1017 1 5187198"/>
                <a:gd name="f1414" fmla="*/ f1018 1 6239661"/>
                <a:gd name="f1415" fmla="*/ f1019 1 5187198"/>
                <a:gd name="f1416" fmla="*/ f1020 1 6239661"/>
                <a:gd name="f1417" fmla="*/ f1021 1 5187198"/>
                <a:gd name="f1418" fmla="*/ f1022 1 6239661"/>
                <a:gd name="f1419" fmla="*/ f1023 1 5187198"/>
                <a:gd name="f1420" fmla="*/ f1024 1 6239661"/>
                <a:gd name="f1421" fmla="*/ f1025 1 5187198"/>
                <a:gd name="f1422" fmla="*/ f1026 1 6239661"/>
                <a:gd name="f1423" fmla="*/ f1027 1 5187198"/>
                <a:gd name="f1424" fmla="*/ f1028 1 6239661"/>
                <a:gd name="f1425" fmla="*/ f1029 1 5187198"/>
                <a:gd name="f1426" fmla="*/ f1030 1 6239661"/>
                <a:gd name="f1427" fmla="*/ f1031 1 5187198"/>
                <a:gd name="f1428" fmla="*/ f1032 1 6239661"/>
                <a:gd name="f1429" fmla="*/ f1033 1 5187198"/>
                <a:gd name="f1430" fmla="*/ f1034 1 6239661"/>
                <a:gd name="f1431" fmla="*/ f1035 1 5187198"/>
                <a:gd name="f1432" fmla="*/ f1036 1 6239661"/>
                <a:gd name="f1433" fmla="*/ f1037 1 5187198"/>
                <a:gd name="f1434" fmla="*/ f1038 1 6239661"/>
                <a:gd name="f1435" fmla="*/ f1039 1 5187198"/>
                <a:gd name="f1436" fmla="*/ f1040 1 6239661"/>
                <a:gd name="f1437" fmla="*/ f1041 1 5187198"/>
                <a:gd name="f1438" fmla="*/ f1042 1 6239661"/>
                <a:gd name="f1439" fmla="*/ f1043 1 5187198"/>
                <a:gd name="f1440" fmla="*/ f1044 1 6239661"/>
                <a:gd name="f1441" fmla="*/ f1045 1 5187198"/>
                <a:gd name="f1442" fmla="*/ f1046 1 6239661"/>
                <a:gd name="f1443" fmla="*/ f1047 1 5187198"/>
                <a:gd name="f1444" fmla="*/ f1048 1 6239661"/>
                <a:gd name="f1445" fmla="*/ f1049 1 5187198"/>
                <a:gd name="f1446" fmla="*/ f1050 1 6239661"/>
                <a:gd name="f1447" fmla="*/ f1051 1 5187198"/>
                <a:gd name="f1448" fmla="*/ f1052 1 6239661"/>
                <a:gd name="f1449" fmla="*/ f1053 1 5187198"/>
                <a:gd name="f1450" fmla="*/ f1054 1 6239661"/>
                <a:gd name="f1451" fmla="*/ f1055 1 5187198"/>
                <a:gd name="f1452" fmla="*/ f1056 1 6239661"/>
                <a:gd name="f1453" fmla="*/ f1057 1 5187198"/>
                <a:gd name="f1454" fmla="*/ f1058 1 6239661"/>
                <a:gd name="f1455" fmla="*/ f1059 1 5187198"/>
                <a:gd name="f1456" fmla="*/ f1060 1 6239661"/>
                <a:gd name="f1457" fmla="*/ f1061 1 5187198"/>
                <a:gd name="f1458" fmla="*/ f1062 1 6239661"/>
                <a:gd name="f1459" fmla="*/ f1063 1 5187198"/>
                <a:gd name="f1460" fmla="*/ f1064 1 6239661"/>
                <a:gd name="f1461" fmla="*/ f1065 1 5187198"/>
                <a:gd name="f1462" fmla="*/ f1066 1 6239661"/>
                <a:gd name="f1463" fmla="*/ f1067 1 5187198"/>
                <a:gd name="f1464" fmla="*/ f1068 1 6239661"/>
                <a:gd name="f1465" fmla="*/ f1069 1 5187198"/>
                <a:gd name="f1466" fmla="*/ f1070 1 6239661"/>
                <a:gd name="f1467" fmla="*/ f1071 1 5187198"/>
                <a:gd name="f1468" fmla="*/ f1072 1 6239661"/>
                <a:gd name="f1469" fmla="*/ f1073 1 5187198"/>
                <a:gd name="f1470" fmla="*/ f1074 1 6239661"/>
                <a:gd name="f1471" fmla="*/ f1075 1 5187198"/>
                <a:gd name="f1472" fmla="*/ f1076 1 6239661"/>
                <a:gd name="f1473" fmla="*/ f1077 1 5187198"/>
                <a:gd name="f1474" fmla="*/ f1078 1 6239661"/>
                <a:gd name="f1475" fmla="*/ f1079 1 5187198"/>
                <a:gd name="f1476" fmla="*/ f1080 1 6239661"/>
                <a:gd name="f1477" fmla="*/ f1081 1 5187198"/>
                <a:gd name="f1478" fmla="*/ f1082 1 6239661"/>
                <a:gd name="f1479" fmla="*/ f1083 1 5187198"/>
                <a:gd name="f1480" fmla="*/ f1084 1 6239661"/>
                <a:gd name="f1481" fmla="*/ f1085 1 5187198"/>
                <a:gd name="f1482" fmla="*/ f1086 1 6239661"/>
                <a:gd name="f1483" fmla="*/ f1087 1 5187198"/>
                <a:gd name="f1484" fmla="*/ f1088 1 6239661"/>
                <a:gd name="f1485" fmla="*/ f1089 1 5187198"/>
                <a:gd name="f1486" fmla="*/ f1090 1 6239661"/>
                <a:gd name="f1487" fmla="*/ f1091 1 5187198"/>
                <a:gd name="f1488" fmla="*/ f1092 1 6239661"/>
                <a:gd name="f1489" fmla="*/ f1093 1 5187198"/>
                <a:gd name="f1490" fmla="*/ f1094 1 6239661"/>
                <a:gd name="f1491" fmla="*/ f1095 1 5187198"/>
                <a:gd name="f1492" fmla="*/ f1096 1 6239661"/>
                <a:gd name="f1493" fmla="*/ f1097 1 5187198"/>
                <a:gd name="f1494" fmla="*/ f1098 1 6239661"/>
                <a:gd name="f1495" fmla="*/ f1099 1 5187198"/>
                <a:gd name="f1496" fmla="*/ f1100 1 6239661"/>
                <a:gd name="f1497" fmla="*/ f1101 1 5187198"/>
                <a:gd name="f1498" fmla="*/ f1102 1 6239661"/>
                <a:gd name="f1499" fmla="*/ f1103 1 5187198"/>
                <a:gd name="f1500" fmla="*/ f1104 1 6239661"/>
                <a:gd name="f1501" fmla="*/ f1105 1 5187198"/>
                <a:gd name="f1502" fmla="*/ f1106 1 6239661"/>
                <a:gd name="f1503" fmla="*/ f1107 1 5187198"/>
                <a:gd name="f1504" fmla="*/ f1108 1 6239661"/>
                <a:gd name="f1505" fmla="*/ f1109 1 5187198"/>
                <a:gd name="f1506" fmla="*/ f1110 1 6239661"/>
                <a:gd name="f1507" fmla="*/ f1111 1 5187198"/>
                <a:gd name="f1508" fmla="*/ f1112 1 6239661"/>
                <a:gd name="f1509" fmla="*/ f1113 1 5187198"/>
                <a:gd name="f1510" fmla="*/ f1114 1 6239661"/>
                <a:gd name="f1511" fmla="*/ f1115 1 5187198"/>
                <a:gd name="f1512" fmla="*/ f1116 1 6239661"/>
                <a:gd name="f1513" fmla="*/ f1117 1 5187198"/>
                <a:gd name="f1514" fmla="*/ f1118 1 6239661"/>
                <a:gd name="f1515" fmla="*/ f1119 1 5187198"/>
                <a:gd name="f1516" fmla="*/ f1120 1 6239661"/>
                <a:gd name="f1517" fmla="*/ f1121 1 5187198"/>
                <a:gd name="f1518" fmla="*/ f1122 1 6239661"/>
                <a:gd name="f1519" fmla="*/ f1123 1 5187198"/>
                <a:gd name="f1520" fmla="*/ f1124 1 6239661"/>
                <a:gd name="f1521" fmla="*/ f1125 1 5187198"/>
                <a:gd name="f1522" fmla="*/ f1126 1 6239661"/>
                <a:gd name="f1523" fmla="*/ f1127 1 5187198"/>
                <a:gd name="f1524" fmla="*/ f1128 1 6239661"/>
                <a:gd name="f1525" fmla="*/ f1129 1 5187198"/>
                <a:gd name="f1526" fmla="*/ f1130 1 6239661"/>
                <a:gd name="f1527" fmla="*/ f1131 1 5187198"/>
                <a:gd name="f1528" fmla="*/ f1132 1 6239661"/>
                <a:gd name="f1529" fmla="*/ f1133 1 5187198"/>
                <a:gd name="f1530" fmla="*/ f1134 1 6239661"/>
                <a:gd name="f1531" fmla="*/ f1135 1 5187198"/>
                <a:gd name="f1532" fmla="*/ f1136 1 6239661"/>
                <a:gd name="f1533" fmla="*/ f1137 1 5187198"/>
                <a:gd name="f1534" fmla="*/ f1138 1 6239661"/>
                <a:gd name="f1535" fmla="*/ f1139 1 5187198"/>
                <a:gd name="f1536" fmla="*/ f1140 1 6239661"/>
                <a:gd name="f1537" fmla="*/ f1141 1 5187198"/>
                <a:gd name="f1538" fmla="*/ f1142 1 6239661"/>
                <a:gd name="f1539" fmla="*/ f1143 1 5187198"/>
                <a:gd name="f1540" fmla="*/ f1144 1 6239661"/>
                <a:gd name="f1541" fmla="*/ f1145 1 5187198"/>
                <a:gd name="f1542" fmla="*/ f1146 1 6239661"/>
                <a:gd name="f1543" fmla="*/ f1147 1 5187198"/>
                <a:gd name="f1544" fmla="*/ f1148 1 6239661"/>
                <a:gd name="f1545" fmla="*/ f1149 1 5187198"/>
                <a:gd name="f1546" fmla="*/ f1150 1 6239661"/>
                <a:gd name="f1547" fmla="*/ f1151 1 5187198"/>
                <a:gd name="f1548" fmla="*/ f1152 1 6239661"/>
                <a:gd name="f1549" fmla="*/ f1153 1 5187198"/>
                <a:gd name="f1550" fmla="*/ f1154 1 6239661"/>
                <a:gd name="f1551" fmla="*/ f1155 1 5187198"/>
                <a:gd name="f1552" fmla="*/ f1156 1 6239661"/>
                <a:gd name="f1553" fmla="*/ f1157 1 5187198"/>
                <a:gd name="f1554" fmla="*/ f1158 1 6239661"/>
                <a:gd name="f1555" fmla="*/ f1159 1 5187198"/>
                <a:gd name="f1556" fmla="*/ f1160 1 6239661"/>
                <a:gd name="f1557" fmla="*/ f1161 1 5187198"/>
                <a:gd name="f1558" fmla="*/ f1162 1 6239661"/>
                <a:gd name="f1559" fmla="*/ f1163 1 5187198"/>
                <a:gd name="f1560" fmla="*/ f1164 1 6239661"/>
                <a:gd name="f1561" fmla="*/ f1165 1 5187198"/>
                <a:gd name="f1562" fmla="*/ f1166 1 6239661"/>
                <a:gd name="f1563" fmla="*/ f1167 1 5187198"/>
                <a:gd name="f1564" fmla="*/ f1168 1 6239661"/>
                <a:gd name="f1565" fmla="*/ f1169 1 5187198"/>
                <a:gd name="f1566" fmla="*/ f1170 1 6239661"/>
                <a:gd name="f1567" fmla="*/ f1171 1 5187198"/>
                <a:gd name="f1568" fmla="*/ f1172 1 6239661"/>
                <a:gd name="f1569" fmla="*/ f1173 1 5187198"/>
                <a:gd name="f1570" fmla="*/ f1174 1 6239661"/>
                <a:gd name="f1571" fmla="*/ f1175 1 5187198"/>
                <a:gd name="f1572" fmla="*/ f1176 1 6239661"/>
                <a:gd name="f1573" fmla="*/ f1177 1 5187198"/>
                <a:gd name="f1574" fmla="*/ f1178 1 6239661"/>
                <a:gd name="f1575" fmla="*/ f1179 1 5187198"/>
                <a:gd name="f1576" fmla="*/ f1180 1 6239661"/>
                <a:gd name="f1577" fmla="*/ f1181 1 5187198"/>
                <a:gd name="f1578" fmla="*/ f1182 1 6239661"/>
                <a:gd name="f1579" fmla="*/ f1183 1 5187198"/>
                <a:gd name="f1580" fmla="*/ f1184 1 6239661"/>
                <a:gd name="f1581" fmla="*/ f1185 1 5187198"/>
                <a:gd name="f1582" fmla="*/ f1186 1 6239661"/>
                <a:gd name="f1583" fmla="*/ f1187 1 6239661"/>
                <a:gd name="f1584" fmla="*/ f1188 1 6239661"/>
                <a:gd name="f1585" fmla="*/ f1189 1 5187198"/>
                <a:gd name="f1586" fmla="*/ f1190 1 6239661"/>
                <a:gd name="f1587" fmla="*/ f1191 1 5187198"/>
                <a:gd name="f1588" fmla="*/ f1192 1 6239661"/>
                <a:gd name="f1589" fmla="*/ f1193 1 5187198"/>
                <a:gd name="f1590" fmla="*/ f1194 1 6239661"/>
                <a:gd name="f1591" fmla="*/ f1195 1 5187198"/>
                <a:gd name="f1592" fmla="*/ f1196 1 6239661"/>
                <a:gd name="f1593" fmla="*/ f1197 1 5187198"/>
                <a:gd name="f1594" fmla="*/ f1198 1 6239661"/>
                <a:gd name="f1595" fmla="*/ f1199 1 5187198"/>
                <a:gd name="f1596" fmla="*/ f1200 1 6239661"/>
                <a:gd name="f1597" fmla="*/ f1201 1 5187198"/>
                <a:gd name="f1598" fmla="*/ f1202 1 6239661"/>
                <a:gd name="f1599" fmla="*/ f1203 1 5187198"/>
                <a:gd name="f1600" fmla="*/ f1204 1 6239661"/>
                <a:gd name="f1601" fmla="*/ f1205 1 5187198"/>
                <a:gd name="f1602" fmla="*/ f1206 1 6239661"/>
                <a:gd name="f1603" fmla="*/ f1207 1 5187198"/>
                <a:gd name="f1604" fmla="*/ f1208 1 6239661"/>
                <a:gd name="f1605" fmla="*/ f1209 1 5187198"/>
                <a:gd name="f1606" fmla="*/ f1210 1 6239661"/>
                <a:gd name="f1607" fmla="*/ f1211 1 5187198"/>
                <a:gd name="f1608" fmla="*/ f1212 1 6239661"/>
                <a:gd name="f1609" fmla="*/ f1213 1 5187198"/>
                <a:gd name="f1610" fmla="*/ f1214 1 6239661"/>
                <a:gd name="f1611" fmla="*/ f1215 1 5187198"/>
                <a:gd name="f1612" fmla="*/ f1216 1 6239661"/>
                <a:gd name="f1613" fmla="*/ f1217 1 5187198"/>
                <a:gd name="f1614" fmla="*/ f1218 1 6239661"/>
                <a:gd name="f1615" fmla="*/ f1219 1 5187198"/>
                <a:gd name="f1616" fmla="*/ f1220 1 6239661"/>
                <a:gd name="f1617" fmla="*/ f817 1 f824"/>
                <a:gd name="f1618" fmla="*/ f818 1 f824"/>
                <a:gd name="f1619" fmla="*/ f817 1 f825"/>
                <a:gd name="f1620" fmla="*/ f819 1 f825"/>
                <a:gd name="f1621" fmla="*/ f1222 1 f824"/>
                <a:gd name="f1622" fmla="*/ f1223 1 f825"/>
                <a:gd name="f1623" fmla="*/ f1224 1 f824"/>
                <a:gd name="f1624" fmla="*/ f1225 1 f825"/>
                <a:gd name="f1625" fmla="*/ f1226 1 f824"/>
                <a:gd name="f1626" fmla="*/ f1227 1 f825"/>
                <a:gd name="f1627" fmla="*/ f1228 1 f824"/>
                <a:gd name="f1628" fmla="*/ f1229 1 f825"/>
                <a:gd name="f1629" fmla="*/ f1230 1 f824"/>
                <a:gd name="f1630" fmla="*/ f1231 1 f825"/>
                <a:gd name="f1631" fmla="*/ f1232 1 f824"/>
                <a:gd name="f1632" fmla="*/ f1233 1 f825"/>
                <a:gd name="f1633" fmla="*/ f1234 1 f824"/>
                <a:gd name="f1634" fmla="*/ f1235 1 f825"/>
                <a:gd name="f1635" fmla="*/ f1236 1 f824"/>
                <a:gd name="f1636" fmla="*/ f1237 1 f825"/>
                <a:gd name="f1637" fmla="*/ f1238 1 f824"/>
                <a:gd name="f1638" fmla="*/ f1239 1 f825"/>
                <a:gd name="f1639" fmla="*/ f1240 1 f824"/>
                <a:gd name="f1640" fmla="*/ f1241 1 f825"/>
                <a:gd name="f1641" fmla="*/ f1242 1 f824"/>
                <a:gd name="f1642" fmla="*/ f1243 1 f825"/>
                <a:gd name="f1643" fmla="*/ f1244 1 f824"/>
                <a:gd name="f1644" fmla="*/ f1245 1 f825"/>
                <a:gd name="f1645" fmla="*/ f1246 1 f824"/>
                <a:gd name="f1646" fmla="*/ f1247 1 f825"/>
                <a:gd name="f1647" fmla="*/ f1248 1 f824"/>
                <a:gd name="f1648" fmla="*/ f1249 1 f825"/>
                <a:gd name="f1649" fmla="*/ f1250 1 f824"/>
                <a:gd name="f1650" fmla="*/ f1251 1 f825"/>
                <a:gd name="f1651" fmla="*/ f1252 1 f824"/>
                <a:gd name="f1652" fmla="*/ f1253 1 f825"/>
                <a:gd name="f1653" fmla="*/ f1254 1 f824"/>
                <a:gd name="f1654" fmla="*/ f1255 1 f825"/>
                <a:gd name="f1655" fmla="*/ f1256 1 f824"/>
                <a:gd name="f1656" fmla="*/ f1257 1 f825"/>
                <a:gd name="f1657" fmla="*/ f1258 1 f824"/>
                <a:gd name="f1658" fmla="*/ f1259 1 f825"/>
                <a:gd name="f1659" fmla="*/ f1260 1 f824"/>
                <a:gd name="f1660" fmla="*/ f1261 1 f825"/>
                <a:gd name="f1661" fmla="*/ f1262 1 f824"/>
                <a:gd name="f1662" fmla="*/ f1263 1 f825"/>
                <a:gd name="f1663" fmla="*/ f1264 1 f824"/>
                <a:gd name="f1664" fmla="*/ f1265 1 f825"/>
                <a:gd name="f1665" fmla="*/ f1266 1 f824"/>
                <a:gd name="f1666" fmla="*/ f1267 1 f825"/>
                <a:gd name="f1667" fmla="*/ f1268 1 f824"/>
                <a:gd name="f1668" fmla="*/ f1269 1 f825"/>
                <a:gd name="f1669" fmla="*/ f1270 1 f824"/>
                <a:gd name="f1670" fmla="*/ f1271 1 f825"/>
                <a:gd name="f1671" fmla="*/ f1272 1 f824"/>
                <a:gd name="f1672" fmla="*/ f1273 1 f825"/>
                <a:gd name="f1673" fmla="*/ f1274 1 f824"/>
                <a:gd name="f1674" fmla="*/ f1275 1 f825"/>
                <a:gd name="f1675" fmla="*/ f1276 1 f824"/>
                <a:gd name="f1676" fmla="*/ f1277 1 f825"/>
                <a:gd name="f1677" fmla="*/ f1278 1 f824"/>
                <a:gd name="f1678" fmla="*/ f1279 1 f825"/>
                <a:gd name="f1679" fmla="*/ f1280 1 f824"/>
                <a:gd name="f1680" fmla="*/ f1281 1 f825"/>
                <a:gd name="f1681" fmla="*/ f1282 1 f824"/>
                <a:gd name="f1682" fmla="*/ f1283 1 f825"/>
                <a:gd name="f1683" fmla="*/ f1284 1 f824"/>
                <a:gd name="f1684" fmla="*/ f1285 1 f825"/>
                <a:gd name="f1685" fmla="*/ f1286 1 f824"/>
                <a:gd name="f1686" fmla="*/ f1287 1 f825"/>
                <a:gd name="f1687" fmla="*/ f1288 1 f824"/>
                <a:gd name="f1688" fmla="*/ f1289 1 f825"/>
                <a:gd name="f1689" fmla="*/ f1290 1 f824"/>
                <a:gd name="f1690" fmla="*/ f1291 1 f825"/>
                <a:gd name="f1691" fmla="*/ f1292 1 f824"/>
                <a:gd name="f1692" fmla="*/ f1293 1 f825"/>
                <a:gd name="f1693" fmla="*/ f1294 1 f824"/>
                <a:gd name="f1694" fmla="*/ f1295 1 f825"/>
                <a:gd name="f1695" fmla="*/ f1296 1 f824"/>
                <a:gd name="f1696" fmla="*/ f1297 1 f825"/>
                <a:gd name="f1697" fmla="*/ f1298 1 f824"/>
                <a:gd name="f1698" fmla="*/ f1299 1 f825"/>
                <a:gd name="f1699" fmla="*/ f1300 1 f824"/>
                <a:gd name="f1700" fmla="*/ f1301 1 f825"/>
                <a:gd name="f1701" fmla="*/ f1302 1 f824"/>
                <a:gd name="f1702" fmla="*/ f1303 1 f825"/>
                <a:gd name="f1703" fmla="*/ f1304 1 f824"/>
                <a:gd name="f1704" fmla="*/ f1305 1 f825"/>
                <a:gd name="f1705" fmla="*/ f1306 1 f824"/>
                <a:gd name="f1706" fmla="*/ f1307 1 f825"/>
                <a:gd name="f1707" fmla="*/ f1308 1 f824"/>
                <a:gd name="f1708" fmla="*/ f1309 1 f825"/>
                <a:gd name="f1709" fmla="*/ f1310 1 f824"/>
                <a:gd name="f1710" fmla="*/ f1311 1 f825"/>
                <a:gd name="f1711" fmla="*/ f1312 1 f824"/>
                <a:gd name="f1712" fmla="*/ f1313 1 f825"/>
                <a:gd name="f1713" fmla="*/ f1314 1 f824"/>
                <a:gd name="f1714" fmla="*/ f1315 1 f825"/>
                <a:gd name="f1715" fmla="*/ f1316 1 f824"/>
                <a:gd name="f1716" fmla="*/ f1317 1 f825"/>
                <a:gd name="f1717" fmla="*/ f1318 1 f824"/>
                <a:gd name="f1718" fmla="*/ f1319 1 f825"/>
                <a:gd name="f1719" fmla="*/ f1320 1 f824"/>
                <a:gd name="f1720" fmla="*/ f1321 1 f825"/>
                <a:gd name="f1721" fmla="*/ f1322 1 f824"/>
                <a:gd name="f1722" fmla="*/ f1323 1 f825"/>
                <a:gd name="f1723" fmla="*/ f1324 1 f824"/>
                <a:gd name="f1724" fmla="*/ f1325 1 f825"/>
                <a:gd name="f1725" fmla="*/ f1326 1 f824"/>
                <a:gd name="f1726" fmla="*/ f1327 1 f825"/>
                <a:gd name="f1727" fmla="*/ f1328 1 f824"/>
                <a:gd name="f1728" fmla="*/ f1329 1 f825"/>
                <a:gd name="f1729" fmla="*/ f1330 1 f824"/>
                <a:gd name="f1730" fmla="*/ f1331 1 f825"/>
                <a:gd name="f1731" fmla="*/ f1332 1 f824"/>
                <a:gd name="f1732" fmla="*/ f1333 1 f825"/>
                <a:gd name="f1733" fmla="*/ f1334 1 f824"/>
                <a:gd name="f1734" fmla="*/ f1335 1 f825"/>
                <a:gd name="f1735" fmla="*/ f1336 1 f824"/>
                <a:gd name="f1736" fmla="*/ f1337 1 f825"/>
                <a:gd name="f1737" fmla="*/ f1338 1 f824"/>
                <a:gd name="f1738" fmla="*/ f1339 1 f825"/>
                <a:gd name="f1739" fmla="*/ f1340 1 f824"/>
                <a:gd name="f1740" fmla="*/ f1341 1 f825"/>
                <a:gd name="f1741" fmla="*/ f1342 1 f824"/>
                <a:gd name="f1742" fmla="*/ f1343 1 f825"/>
                <a:gd name="f1743" fmla="*/ f1344 1 f824"/>
                <a:gd name="f1744" fmla="*/ f1345 1 f825"/>
                <a:gd name="f1745" fmla="*/ f1346 1 f824"/>
                <a:gd name="f1746" fmla="*/ f1347 1 f825"/>
                <a:gd name="f1747" fmla="*/ f1348 1 f824"/>
                <a:gd name="f1748" fmla="*/ f1349 1 f825"/>
                <a:gd name="f1749" fmla="*/ f1350 1 f824"/>
                <a:gd name="f1750" fmla="*/ f1351 1 f825"/>
                <a:gd name="f1751" fmla="*/ f1352 1 f824"/>
                <a:gd name="f1752" fmla="*/ f1353 1 f825"/>
                <a:gd name="f1753" fmla="*/ f1354 1 f824"/>
                <a:gd name="f1754" fmla="*/ f1355 1 f825"/>
                <a:gd name="f1755" fmla="*/ f1356 1 f824"/>
                <a:gd name="f1756" fmla="*/ f1357 1 f825"/>
                <a:gd name="f1757" fmla="*/ f1358 1 f824"/>
                <a:gd name="f1758" fmla="*/ f1359 1 f825"/>
                <a:gd name="f1759" fmla="*/ f1360 1 f824"/>
                <a:gd name="f1760" fmla="*/ f1361 1 f825"/>
                <a:gd name="f1761" fmla="*/ f1362 1 f824"/>
                <a:gd name="f1762" fmla="*/ f1363 1 f825"/>
                <a:gd name="f1763" fmla="*/ f1364 1 f824"/>
                <a:gd name="f1764" fmla="*/ f1365 1 f825"/>
                <a:gd name="f1765" fmla="*/ f1366 1 f824"/>
                <a:gd name="f1766" fmla="*/ f1367 1 f825"/>
                <a:gd name="f1767" fmla="*/ f1368 1 f824"/>
                <a:gd name="f1768" fmla="*/ f1369 1 f825"/>
                <a:gd name="f1769" fmla="*/ f1370 1 f824"/>
                <a:gd name="f1770" fmla="*/ f1371 1 f825"/>
                <a:gd name="f1771" fmla="*/ f1372 1 f824"/>
                <a:gd name="f1772" fmla="*/ f1373 1 f825"/>
                <a:gd name="f1773" fmla="*/ f1374 1 f825"/>
                <a:gd name="f1774" fmla="*/ f1375 1 f824"/>
                <a:gd name="f1775" fmla="*/ f1376 1 f825"/>
                <a:gd name="f1776" fmla="*/ f1377 1 f824"/>
                <a:gd name="f1777" fmla="*/ f1378 1 f825"/>
                <a:gd name="f1778" fmla="*/ f1379 1 f824"/>
                <a:gd name="f1779" fmla="*/ f1380 1 f825"/>
                <a:gd name="f1780" fmla="*/ f1381 1 f824"/>
                <a:gd name="f1781" fmla="*/ f1382 1 f825"/>
                <a:gd name="f1782" fmla="*/ f1383 1 f824"/>
                <a:gd name="f1783" fmla="*/ f1384 1 f825"/>
                <a:gd name="f1784" fmla="*/ f1385 1 f824"/>
                <a:gd name="f1785" fmla="*/ f1386 1 f825"/>
                <a:gd name="f1786" fmla="*/ f1387 1 f824"/>
                <a:gd name="f1787" fmla="*/ f1388 1 f825"/>
                <a:gd name="f1788" fmla="*/ f1389 1 f824"/>
                <a:gd name="f1789" fmla="*/ f1390 1 f825"/>
                <a:gd name="f1790" fmla="*/ f1391 1 f824"/>
                <a:gd name="f1791" fmla="*/ f1392 1 f825"/>
                <a:gd name="f1792" fmla="*/ f1393 1 f824"/>
                <a:gd name="f1793" fmla="*/ f1394 1 f825"/>
                <a:gd name="f1794" fmla="*/ f1395 1 f824"/>
                <a:gd name="f1795" fmla="*/ f1396 1 f825"/>
                <a:gd name="f1796" fmla="*/ f1397 1 f824"/>
                <a:gd name="f1797" fmla="*/ f1398 1 f825"/>
                <a:gd name="f1798" fmla="*/ f1399 1 f824"/>
                <a:gd name="f1799" fmla="*/ f1400 1 f825"/>
                <a:gd name="f1800" fmla="*/ f1401 1 f824"/>
                <a:gd name="f1801" fmla="*/ f1402 1 f825"/>
                <a:gd name="f1802" fmla="*/ f1403 1 f824"/>
                <a:gd name="f1803" fmla="*/ f1404 1 f825"/>
                <a:gd name="f1804" fmla="*/ f1405 1 f824"/>
                <a:gd name="f1805" fmla="*/ f1406 1 f825"/>
                <a:gd name="f1806" fmla="*/ f1407 1 f824"/>
                <a:gd name="f1807" fmla="*/ f1408 1 f825"/>
                <a:gd name="f1808" fmla="*/ f1409 1 f824"/>
                <a:gd name="f1809" fmla="*/ f1410 1 f825"/>
                <a:gd name="f1810" fmla="*/ f1411 1 f824"/>
                <a:gd name="f1811" fmla="*/ f1412 1 f825"/>
                <a:gd name="f1812" fmla="*/ f1413 1 f824"/>
                <a:gd name="f1813" fmla="*/ f1414 1 f825"/>
                <a:gd name="f1814" fmla="*/ f1415 1 f824"/>
                <a:gd name="f1815" fmla="*/ f1416 1 f825"/>
                <a:gd name="f1816" fmla="*/ f1417 1 f824"/>
                <a:gd name="f1817" fmla="*/ f1418 1 f825"/>
                <a:gd name="f1818" fmla="*/ f1419 1 f824"/>
                <a:gd name="f1819" fmla="*/ f1420 1 f825"/>
                <a:gd name="f1820" fmla="*/ f1421 1 f824"/>
                <a:gd name="f1821" fmla="*/ f1422 1 f825"/>
                <a:gd name="f1822" fmla="*/ f1423 1 f824"/>
                <a:gd name="f1823" fmla="*/ f1424 1 f825"/>
                <a:gd name="f1824" fmla="*/ f1425 1 f824"/>
                <a:gd name="f1825" fmla="*/ f1426 1 f825"/>
                <a:gd name="f1826" fmla="*/ f1427 1 f824"/>
                <a:gd name="f1827" fmla="*/ f1428 1 f825"/>
                <a:gd name="f1828" fmla="*/ f1429 1 f824"/>
                <a:gd name="f1829" fmla="*/ f1430 1 f825"/>
                <a:gd name="f1830" fmla="*/ f1431 1 f824"/>
                <a:gd name="f1831" fmla="*/ f1432 1 f825"/>
                <a:gd name="f1832" fmla="*/ f1433 1 f824"/>
                <a:gd name="f1833" fmla="*/ f1434 1 f825"/>
                <a:gd name="f1834" fmla="*/ f1435 1 f824"/>
                <a:gd name="f1835" fmla="*/ f1436 1 f825"/>
                <a:gd name="f1836" fmla="*/ f1437 1 f824"/>
                <a:gd name="f1837" fmla="*/ f1438 1 f825"/>
                <a:gd name="f1838" fmla="*/ f1439 1 f824"/>
                <a:gd name="f1839" fmla="*/ f1440 1 f825"/>
                <a:gd name="f1840" fmla="*/ f1441 1 f824"/>
                <a:gd name="f1841" fmla="*/ f1442 1 f825"/>
                <a:gd name="f1842" fmla="*/ f1443 1 f824"/>
                <a:gd name="f1843" fmla="*/ f1444 1 f825"/>
                <a:gd name="f1844" fmla="*/ f1445 1 f824"/>
                <a:gd name="f1845" fmla="*/ f1446 1 f825"/>
                <a:gd name="f1846" fmla="*/ f1447 1 f824"/>
                <a:gd name="f1847" fmla="*/ f1448 1 f825"/>
                <a:gd name="f1848" fmla="*/ f1449 1 f824"/>
                <a:gd name="f1849" fmla="*/ f1450 1 f825"/>
                <a:gd name="f1850" fmla="*/ f1451 1 f824"/>
                <a:gd name="f1851" fmla="*/ f1452 1 f825"/>
                <a:gd name="f1852" fmla="*/ f1453 1 f824"/>
                <a:gd name="f1853" fmla="*/ f1454 1 f825"/>
                <a:gd name="f1854" fmla="*/ f1455 1 f824"/>
                <a:gd name="f1855" fmla="*/ f1456 1 f825"/>
                <a:gd name="f1856" fmla="*/ f1457 1 f824"/>
                <a:gd name="f1857" fmla="*/ f1458 1 f825"/>
                <a:gd name="f1858" fmla="*/ f1459 1 f824"/>
                <a:gd name="f1859" fmla="*/ f1460 1 f825"/>
                <a:gd name="f1860" fmla="*/ f1461 1 f824"/>
                <a:gd name="f1861" fmla="*/ f1462 1 f825"/>
                <a:gd name="f1862" fmla="*/ f1463 1 f824"/>
                <a:gd name="f1863" fmla="*/ f1464 1 f825"/>
                <a:gd name="f1864" fmla="*/ f1465 1 f824"/>
                <a:gd name="f1865" fmla="*/ f1466 1 f825"/>
                <a:gd name="f1866" fmla="*/ f1467 1 f824"/>
                <a:gd name="f1867" fmla="*/ f1468 1 f825"/>
                <a:gd name="f1868" fmla="*/ f1469 1 f824"/>
                <a:gd name="f1869" fmla="*/ f1470 1 f825"/>
                <a:gd name="f1870" fmla="*/ f1471 1 f824"/>
                <a:gd name="f1871" fmla="*/ f1472 1 f825"/>
                <a:gd name="f1872" fmla="*/ f1473 1 f824"/>
                <a:gd name="f1873" fmla="*/ f1474 1 f825"/>
                <a:gd name="f1874" fmla="*/ f1475 1 f824"/>
                <a:gd name="f1875" fmla="*/ f1476 1 f825"/>
                <a:gd name="f1876" fmla="*/ f1477 1 f824"/>
                <a:gd name="f1877" fmla="*/ f1478 1 f825"/>
                <a:gd name="f1878" fmla="*/ f1479 1 f824"/>
                <a:gd name="f1879" fmla="*/ f1480 1 f825"/>
                <a:gd name="f1880" fmla="*/ f1481 1 f824"/>
                <a:gd name="f1881" fmla="*/ f1482 1 f825"/>
                <a:gd name="f1882" fmla="*/ f1483 1 f824"/>
                <a:gd name="f1883" fmla="*/ f1484 1 f825"/>
                <a:gd name="f1884" fmla="*/ f1485 1 f824"/>
                <a:gd name="f1885" fmla="*/ f1486 1 f825"/>
                <a:gd name="f1886" fmla="*/ f1487 1 f824"/>
                <a:gd name="f1887" fmla="*/ f1488 1 f825"/>
                <a:gd name="f1888" fmla="*/ f1489 1 f824"/>
                <a:gd name="f1889" fmla="*/ f1490 1 f825"/>
                <a:gd name="f1890" fmla="*/ f1491 1 f824"/>
                <a:gd name="f1891" fmla="*/ f1492 1 f825"/>
                <a:gd name="f1892" fmla="*/ f1493 1 f824"/>
                <a:gd name="f1893" fmla="*/ f1494 1 f825"/>
                <a:gd name="f1894" fmla="*/ f1495 1 f824"/>
                <a:gd name="f1895" fmla="*/ f1496 1 f825"/>
                <a:gd name="f1896" fmla="*/ f1497 1 f824"/>
                <a:gd name="f1897" fmla="*/ f1498 1 f825"/>
                <a:gd name="f1898" fmla="*/ f1499 1 f824"/>
                <a:gd name="f1899" fmla="*/ f1500 1 f825"/>
                <a:gd name="f1900" fmla="*/ f1501 1 f824"/>
                <a:gd name="f1901" fmla="*/ f1502 1 f825"/>
                <a:gd name="f1902" fmla="*/ f1503 1 f824"/>
                <a:gd name="f1903" fmla="*/ f1504 1 f825"/>
                <a:gd name="f1904" fmla="*/ f1505 1 f824"/>
                <a:gd name="f1905" fmla="*/ f1506 1 f825"/>
                <a:gd name="f1906" fmla="*/ f1507 1 f824"/>
                <a:gd name="f1907" fmla="*/ f1508 1 f825"/>
                <a:gd name="f1908" fmla="*/ f1509 1 f824"/>
                <a:gd name="f1909" fmla="*/ f1510 1 f825"/>
                <a:gd name="f1910" fmla="*/ f1511 1 f824"/>
                <a:gd name="f1911" fmla="*/ f1512 1 f825"/>
                <a:gd name="f1912" fmla="*/ f1513 1 f824"/>
                <a:gd name="f1913" fmla="*/ f1514 1 f825"/>
                <a:gd name="f1914" fmla="*/ f1515 1 f824"/>
                <a:gd name="f1915" fmla="*/ f1516 1 f825"/>
                <a:gd name="f1916" fmla="*/ f1517 1 f824"/>
                <a:gd name="f1917" fmla="*/ f1518 1 f825"/>
                <a:gd name="f1918" fmla="*/ f1519 1 f824"/>
                <a:gd name="f1919" fmla="*/ f1520 1 f825"/>
                <a:gd name="f1920" fmla="*/ f1521 1 f824"/>
                <a:gd name="f1921" fmla="*/ f1522 1 f825"/>
                <a:gd name="f1922" fmla="*/ f1523 1 f824"/>
                <a:gd name="f1923" fmla="*/ f1524 1 f825"/>
                <a:gd name="f1924" fmla="*/ f1525 1 f824"/>
                <a:gd name="f1925" fmla="*/ f1526 1 f825"/>
                <a:gd name="f1926" fmla="*/ f1527 1 f824"/>
                <a:gd name="f1927" fmla="*/ f1528 1 f825"/>
                <a:gd name="f1928" fmla="*/ f1529 1 f824"/>
                <a:gd name="f1929" fmla="*/ f1530 1 f825"/>
                <a:gd name="f1930" fmla="*/ f1531 1 f824"/>
                <a:gd name="f1931" fmla="*/ f1532 1 f825"/>
                <a:gd name="f1932" fmla="*/ f1533 1 f824"/>
                <a:gd name="f1933" fmla="*/ f1534 1 f825"/>
                <a:gd name="f1934" fmla="*/ f1535 1 f824"/>
                <a:gd name="f1935" fmla="*/ f1536 1 f825"/>
                <a:gd name="f1936" fmla="*/ f1537 1 f824"/>
                <a:gd name="f1937" fmla="*/ f1538 1 f825"/>
                <a:gd name="f1938" fmla="*/ f1539 1 f824"/>
                <a:gd name="f1939" fmla="*/ f1540 1 f825"/>
                <a:gd name="f1940" fmla="*/ f1541 1 f824"/>
                <a:gd name="f1941" fmla="*/ f1542 1 f825"/>
                <a:gd name="f1942" fmla="*/ f1543 1 f824"/>
                <a:gd name="f1943" fmla="*/ f1544 1 f825"/>
                <a:gd name="f1944" fmla="*/ f1545 1 f824"/>
                <a:gd name="f1945" fmla="*/ f1546 1 f825"/>
                <a:gd name="f1946" fmla="*/ f1547 1 f824"/>
                <a:gd name="f1947" fmla="*/ f1548 1 f825"/>
                <a:gd name="f1948" fmla="*/ f1549 1 f824"/>
                <a:gd name="f1949" fmla="*/ f1550 1 f825"/>
                <a:gd name="f1950" fmla="*/ f1551 1 f824"/>
                <a:gd name="f1951" fmla="*/ f1552 1 f825"/>
                <a:gd name="f1952" fmla="*/ f1553 1 f824"/>
                <a:gd name="f1953" fmla="*/ f1554 1 f825"/>
                <a:gd name="f1954" fmla="*/ f1555 1 f824"/>
                <a:gd name="f1955" fmla="*/ f1556 1 f825"/>
                <a:gd name="f1956" fmla="*/ f1557 1 f824"/>
                <a:gd name="f1957" fmla="*/ f1558 1 f825"/>
                <a:gd name="f1958" fmla="*/ f1559 1 f824"/>
                <a:gd name="f1959" fmla="*/ f1560 1 f825"/>
                <a:gd name="f1960" fmla="*/ f1561 1 f824"/>
                <a:gd name="f1961" fmla="*/ f1562 1 f825"/>
                <a:gd name="f1962" fmla="*/ f1563 1 f824"/>
                <a:gd name="f1963" fmla="*/ f1564 1 f825"/>
                <a:gd name="f1964" fmla="*/ f1565 1 f824"/>
                <a:gd name="f1965" fmla="*/ f1566 1 f825"/>
                <a:gd name="f1966" fmla="*/ f1567 1 f824"/>
                <a:gd name="f1967" fmla="*/ f1568 1 f825"/>
                <a:gd name="f1968" fmla="*/ f1569 1 f824"/>
                <a:gd name="f1969" fmla="*/ f1570 1 f825"/>
                <a:gd name="f1970" fmla="*/ f1571 1 f824"/>
                <a:gd name="f1971" fmla="*/ f1572 1 f825"/>
                <a:gd name="f1972" fmla="*/ f1573 1 f824"/>
                <a:gd name="f1973" fmla="*/ f1574 1 f825"/>
                <a:gd name="f1974" fmla="*/ f1575 1 f824"/>
                <a:gd name="f1975" fmla="*/ f1576 1 f825"/>
                <a:gd name="f1976" fmla="*/ f1577 1 f824"/>
                <a:gd name="f1977" fmla="*/ f1578 1 f825"/>
                <a:gd name="f1978" fmla="*/ f1579 1 f824"/>
                <a:gd name="f1979" fmla="*/ f1580 1 f825"/>
                <a:gd name="f1980" fmla="*/ f1581 1 f824"/>
                <a:gd name="f1981" fmla="*/ f1582 1 f825"/>
                <a:gd name="f1982" fmla="*/ f1583 1 f825"/>
                <a:gd name="f1983" fmla="*/ f1584 1 f825"/>
                <a:gd name="f1984" fmla="*/ f1585 1 f824"/>
                <a:gd name="f1985" fmla="*/ f1586 1 f825"/>
                <a:gd name="f1986" fmla="*/ f1587 1 f824"/>
                <a:gd name="f1987" fmla="*/ f1588 1 f825"/>
                <a:gd name="f1988" fmla="*/ f1589 1 f824"/>
                <a:gd name="f1989" fmla="*/ f1590 1 f825"/>
                <a:gd name="f1990" fmla="*/ f1591 1 f824"/>
                <a:gd name="f1991" fmla="*/ f1592 1 f825"/>
                <a:gd name="f1992" fmla="*/ f1593 1 f824"/>
                <a:gd name="f1993" fmla="*/ f1594 1 f825"/>
                <a:gd name="f1994" fmla="*/ f1595 1 f824"/>
                <a:gd name="f1995" fmla="*/ f1596 1 f825"/>
                <a:gd name="f1996" fmla="*/ f1597 1 f824"/>
                <a:gd name="f1997" fmla="*/ f1598 1 f825"/>
                <a:gd name="f1998" fmla="*/ f1599 1 f824"/>
                <a:gd name="f1999" fmla="*/ f1600 1 f825"/>
                <a:gd name="f2000" fmla="*/ f1601 1 f824"/>
                <a:gd name="f2001" fmla="*/ f1602 1 f825"/>
                <a:gd name="f2002" fmla="*/ f1603 1 f824"/>
                <a:gd name="f2003" fmla="*/ f1604 1 f825"/>
                <a:gd name="f2004" fmla="*/ f1605 1 f824"/>
                <a:gd name="f2005" fmla="*/ f1606 1 f825"/>
                <a:gd name="f2006" fmla="*/ f1607 1 f824"/>
                <a:gd name="f2007" fmla="*/ f1608 1 f825"/>
                <a:gd name="f2008" fmla="*/ f1609 1 f824"/>
                <a:gd name="f2009" fmla="*/ f1610 1 f825"/>
                <a:gd name="f2010" fmla="*/ f1611 1 f824"/>
                <a:gd name="f2011" fmla="*/ f1612 1 f825"/>
                <a:gd name="f2012" fmla="*/ f1613 1 f824"/>
                <a:gd name="f2013" fmla="*/ f1614 1 f825"/>
                <a:gd name="f2014" fmla="*/ f1615 1 f824"/>
                <a:gd name="f2015" fmla="*/ f1616 1 f825"/>
                <a:gd name="f2016" fmla="*/ f1617 f815 1"/>
                <a:gd name="f2017" fmla="*/ f1618 f815 1"/>
                <a:gd name="f2018" fmla="*/ f1620 f816 1"/>
                <a:gd name="f2019" fmla="*/ f1619 f816 1"/>
                <a:gd name="f2020" fmla="*/ f1621 f815 1"/>
                <a:gd name="f2021" fmla="*/ f1622 f816 1"/>
                <a:gd name="f2022" fmla="*/ f1623 f815 1"/>
                <a:gd name="f2023" fmla="*/ f1624 f816 1"/>
                <a:gd name="f2024" fmla="*/ f1625 f815 1"/>
                <a:gd name="f2025" fmla="*/ f1626 f816 1"/>
                <a:gd name="f2026" fmla="*/ f1627 f815 1"/>
                <a:gd name="f2027" fmla="*/ f1628 f816 1"/>
                <a:gd name="f2028" fmla="*/ f1629 f815 1"/>
                <a:gd name="f2029" fmla="*/ f1630 f816 1"/>
                <a:gd name="f2030" fmla="*/ f1631 f815 1"/>
                <a:gd name="f2031" fmla="*/ f1632 f816 1"/>
                <a:gd name="f2032" fmla="*/ f1633 f815 1"/>
                <a:gd name="f2033" fmla="*/ f1634 f816 1"/>
                <a:gd name="f2034" fmla="*/ f1635 f815 1"/>
                <a:gd name="f2035" fmla="*/ f1636 f816 1"/>
                <a:gd name="f2036" fmla="*/ f1637 f815 1"/>
                <a:gd name="f2037" fmla="*/ f1638 f816 1"/>
                <a:gd name="f2038" fmla="*/ f1639 f815 1"/>
                <a:gd name="f2039" fmla="*/ f1640 f816 1"/>
                <a:gd name="f2040" fmla="*/ f1641 f815 1"/>
                <a:gd name="f2041" fmla="*/ f1642 f816 1"/>
                <a:gd name="f2042" fmla="*/ f1643 f815 1"/>
                <a:gd name="f2043" fmla="*/ f1644 f816 1"/>
                <a:gd name="f2044" fmla="*/ f1645 f815 1"/>
                <a:gd name="f2045" fmla="*/ f1646 f816 1"/>
                <a:gd name="f2046" fmla="*/ f1647 f815 1"/>
                <a:gd name="f2047" fmla="*/ f1648 f816 1"/>
                <a:gd name="f2048" fmla="*/ f1649 f815 1"/>
                <a:gd name="f2049" fmla="*/ f1650 f816 1"/>
                <a:gd name="f2050" fmla="*/ f1651 f815 1"/>
                <a:gd name="f2051" fmla="*/ f1652 f816 1"/>
                <a:gd name="f2052" fmla="*/ f1653 f815 1"/>
                <a:gd name="f2053" fmla="*/ f1654 f816 1"/>
                <a:gd name="f2054" fmla="*/ f1655 f815 1"/>
                <a:gd name="f2055" fmla="*/ f1656 f816 1"/>
                <a:gd name="f2056" fmla="*/ f1657 f815 1"/>
                <a:gd name="f2057" fmla="*/ f1658 f816 1"/>
                <a:gd name="f2058" fmla="*/ f1659 f815 1"/>
                <a:gd name="f2059" fmla="*/ f1660 f816 1"/>
                <a:gd name="f2060" fmla="*/ f1661 f815 1"/>
                <a:gd name="f2061" fmla="*/ f1662 f816 1"/>
                <a:gd name="f2062" fmla="*/ f1663 f815 1"/>
                <a:gd name="f2063" fmla="*/ f1664 f816 1"/>
                <a:gd name="f2064" fmla="*/ f1665 f815 1"/>
                <a:gd name="f2065" fmla="*/ f1666 f816 1"/>
                <a:gd name="f2066" fmla="*/ f1667 f815 1"/>
                <a:gd name="f2067" fmla="*/ f1668 f816 1"/>
                <a:gd name="f2068" fmla="*/ f1669 f815 1"/>
                <a:gd name="f2069" fmla="*/ f1670 f816 1"/>
                <a:gd name="f2070" fmla="*/ f1671 f815 1"/>
                <a:gd name="f2071" fmla="*/ f1672 f816 1"/>
                <a:gd name="f2072" fmla="*/ f1673 f815 1"/>
                <a:gd name="f2073" fmla="*/ f1674 f816 1"/>
                <a:gd name="f2074" fmla="*/ f1675 f815 1"/>
                <a:gd name="f2075" fmla="*/ f1676 f816 1"/>
                <a:gd name="f2076" fmla="*/ f1677 f815 1"/>
                <a:gd name="f2077" fmla="*/ f1678 f816 1"/>
                <a:gd name="f2078" fmla="*/ f1679 f815 1"/>
                <a:gd name="f2079" fmla="*/ f1680 f816 1"/>
                <a:gd name="f2080" fmla="*/ f1681 f815 1"/>
                <a:gd name="f2081" fmla="*/ f1682 f816 1"/>
                <a:gd name="f2082" fmla="*/ f1683 f815 1"/>
                <a:gd name="f2083" fmla="*/ f1684 f816 1"/>
                <a:gd name="f2084" fmla="*/ f1685 f815 1"/>
                <a:gd name="f2085" fmla="*/ f1686 f816 1"/>
                <a:gd name="f2086" fmla="*/ f1687 f815 1"/>
                <a:gd name="f2087" fmla="*/ f1688 f816 1"/>
                <a:gd name="f2088" fmla="*/ f1689 f815 1"/>
                <a:gd name="f2089" fmla="*/ f1690 f816 1"/>
                <a:gd name="f2090" fmla="*/ f1691 f815 1"/>
                <a:gd name="f2091" fmla="*/ f1692 f816 1"/>
                <a:gd name="f2092" fmla="*/ f1693 f815 1"/>
                <a:gd name="f2093" fmla="*/ f1694 f816 1"/>
                <a:gd name="f2094" fmla="*/ f1695 f815 1"/>
                <a:gd name="f2095" fmla="*/ f1696 f816 1"/>
                <a:gd name="f2096" fmla="*/ f1697 f815 1"/>
                <a:gd name="f2097" fmla="*/ f1698 f816 1"/>
                <a:gd name="f2098" fmla="*/ f1699 f815 1"/>
                <a:gd name="f2099" fmla="*/ f1700 f816 1"/>
                <a:gd name="f2100" fmla="*/ f1701 f815 1"/>
                <a:gd name="f2101" fmla="*/ f1702 f816 1"/>
                <a:gd name="f2102" fmla="*/ f1703 f815 1"/>
                <a:gd name="f2103" fmla="*/ f1704 f816 1"/>
                <a:gd name="f2104" fmla="*/ f1705 f815 1"/>
                <a:gd name="f2105" fmla="*/ f1706 f816 1"/>
                <a:gd name="f2106" fmla="*/ f1707 f815 1"/>
                <a:gd name="f2107" fmla="*/ f1708 f816 1"/>
                <a:gd name="f2108" fmla="*/ f1709 f815 1"/>
                <a:gd name="f2109" fmla="*/ f1710 f816 1"/>
                <a:gd name="f2110" fmla="*/ f1711 f815 1"/>
                <a:gd name="f2111" fmla="*/ f1712 f816 1"/>
                <a:gd name="f2112" fmla="*/ f1713 f815 1"/>
                <a:gd name="f2113" fmla="*/ f1714 f816 1"/>
                <a:gd name="f2114" fmla="*/ f1715 f815 1"/>
                <a:gd name="f2115" fmla="*/ f1716 f816 1"/>
                <a:gd name="f2116" fmla="*/ f1717 f815 1"/>
                <a:gd name="f2117" fmla="*/ f1718 f816 1"/>
                <a:gd name="f2118" fmla="*/ f1719 f815 1"/>
                <a:gd name="f2119" fmla="*/ f1720 f816 1"/>
                <a:gd name="f2120" fmla="*/ f1721 f815 1"/>
                <a:gd name="f2121" fmla="*/ f1722 f816 1"/>
                <a:gd name="f2122" fmla="*/ f1723 f815 1"/>
                <a:gd name="f2123" fmla="*/ f1724 f816 1"/>
                <a:gd name="f2124" fmla="*/ f1725 f815 1"/>
                <a:gd name="f2125" fmla="*/ f1726 f816 1"/>
                <a:gd name="f2126" fmla="*/ f1727 f815 1"/>
                <a:gd name="f2127" fmla="*/ f1728 f816 1"/>
                <a:gd name="f2128" fmla="*/ f1729 f815 1"/>
                <a:gd name="f2129" fmla="*/ f1730 f816 1"/>
                <a:gd name="f2130" fmla="*/ f1731 f815 1"/>
                <a:gd name="f2131" fmla="*/ f1732 f816 1"/>
                <a:gd name="f2132" fmla="*/ f1733 f815 1"/>
                <a:gd name="f2133" fmla="*/ f1734 f816 1"/>
                <a:gd name="f2134" fmla="*/ f1735 f815 1"/>
                <a:gd name="f2135" fmla="*/ f1736 f816 1"/>
                <a:gd name="f2136" fmla="*/ f1737 f815 1"/>
                <a:gd name="f2137" fmla="*/ f1738 f816 1"/>
                <a:gd name="f2138" fmla="*/ f1739 f815 1"/>
                <a:gd name="f2139" fmla="*/ f1740 f816 1"/>
                <a:gd name="f2140" fmla="*/ f1741 f815 1"/>
                <a:gd name="f2141" fmla="*/ f1742 f816 1"/>
                <a:gd name="f2142" fmla="*/ f1743 f815 1"/>
                <a:gd name="f2143" fmla="*/ f1744 f816 1"/>
                <a:gd name="f2144" fmla="*/ f1745 f815 1"/>
                <a:gd name="f2145" fmla="*/ f1746 f816 1"/>
                <a:gd name="f2146" fmla="*/ f1747 f815 1"/>
                <a:gd name="f2147" fmla="*/ f1748 f816 1"/>
                <a:gd name="f2148" fmla="*/ f1749 f815 1"/>
                <a:gd name="f2149" fmla="*/ f1750 f816 1"/>
                <a:gd name="f2150" fmla="*/ f1751 f815 1"/>
                <a:gd name="f2151" fmla="*/ f1752 f816 1"/>
                <a:gd name="f2152" fmla="*/ f1753 f815 1"/>
                <a:gd name="f2153" fmla="*/ f1754 f816 1"/>
                <a:gd name="f2154" fmla="*/ f1755 f815 1"/>
                <a:gd name="f2155" fmla="*/ f1756 f816 1"/>
                <a:gd name="f2156" fmla="*/ f1757 f815 1"/>
                <a:gd name="f2157" fmla="*/ f1758 f816 1"/>
                <a:gd name="f2158" fmla="*/ f1759 f815 1"/>
                <a:gd name="f2159" fmla="*/ f1760 f816 1"/>
                <a:gd name="f2160" fmla="*/ f1761 f815 1"/>
                <a:gd name="f2161" fmla="*/ f1762 f816 1"/>
                <a:gd name="f2162" fmla="*/ f1763 f815 1"/>
                <a:gd name="f2163" fmla="*/ f1764 f816 1"/>
                <a:gd name="f2164" fmla="*/ f1765 f815 1"/>
                <a:gd name="f2165" fmla="*/ f1766 f816 1"/>
                <a:gd name="f2166" fmla="*/ f1767 f815 1"/>
                <a:gd name="f2167" fmla="*/ f1768 f816 1"/>
                <a:gd name="f2168" fmla="*/ f1769 f815 1"/>
                <a:gd name="f2169" fmla="*/ f1770 f816 1"/>
                <a:gd name="f2170" fmla="*/ f1771 f815 1"/>
                <a:gd name="f2171" fmla="*/ f1772 f816 1"/>
                <a:gd name="f2172" fmla="*/ f1773 f816 1"/>
                <a:gd name="f2173" fmla="*/ f1774 f815 1"/>
                <a:gd name="f2174" fmla="*/ f1775 f816 1"/>
                <a:gd name="f2175" fmla="*/ f1776 f815 1"/>
                <a:gd name="f2176" fmla="*/ f1777 f816 1"/>
                <a:gd name="f2177" fmla="*/ f1778 f815 1"/>
                <a:gd name="f2178" fmla="*/ f1779 f816 1"/>
                <a:gd name="f2179" fmla="*/ f1780 f815 1"/>
                <a:gd name="f2180" fmla="*/ f1781 f816 1"/>
                <a:gd name="f2181" fmla="*/ f1782 f815 1"/>
                <a:gd name="f2182" fmla="*/ f1783 f816 1"/>
                <a:gd name="f2183" fmla="*/ f1784 f815 1"/>
                <a:gd name="f2184" fmla="*/ f1785 f816 1"/>
                <a:gd name="f2185" fmla="*/ f1786 f815 1"/>
                <a:gd name="f2186" fmla="*/ f1787 f816 1"/>
                <a:gd name="f2187" fmla="*/ f1788 f815 1"/>
                <a:gd name="f2188" fmla="*/ f1789 f816 1"/>
                <a:gd name="f2189" fmla="*/ f1790 f815 1"/>
                <a:gd name="f2190" fmla="*/ f1791 f816 1"/>
                <a:gd name="f2191" fmla="*/ f1792 f815 1"/>
                <a:gd name="f2192" fmla="*/ f1793 f816 1"/>
                <a:gd name="f2193" fmla="*/ f1794 f815 1"/>
                <a:gd name="f2194" fmla="*/ f1795 f816 1"/>
                <a:gd name="f2195" fmla="*/ f1796 f815 1"/>
                <a:gd name="f2196" fmla="*/ f1797 f816 1"/>
                <a:gd name="f2197" fmla="*/ f1798 f815 1"/>
                <a:gd name="f2198" fmla="*/ f1799 f816 1"/>
                <a:gd name="f2199" fmla="*/ f1800 f815 1"/>
                <a:gd name="f2200" fmla="*/ f1801 f816 1"/>
                <a:gd name="f2201" fmla="*/ f1802 f815 1"/>
                <a:gd name="f2202" fmla="*/ f1803 f816 1"/>
                <a:gd name="f2203" fmla="*/ f1804 f815 1"/>
                <a:gd name="f2204" fmla="*/ f1805 f816 1"/>
                <a:gd name="f2205" fmla="*/ f1806 f815 1"/>
                <a:gd name="f2206" fmla="*/ f1807 f816 1"/>
                <a:gd name="f2207" fmla="*/ f1808 f815 1"/>
                <a:gd name="f2208" fmla="*/ f1809 f816 1"/>
                <a:gd name="f2209" fmla="*/ f1810 f815 1"/>
                <a:gd name="f2210" fmla="*/ f1811 f816 1"/>
                <a:gd name="f2211" fmla="*/ f1812 f815 1"/>
                <a:gd name="f2212" fmla="*/ f1813 f816 1"/>
                <a:gd name="f2213" fmla="*/ f1814 f815 1"/>
                <a:gd name="f2214" fmla="*/ f1815 f816 1"/>
                <a:gd name="f2215" fmla="*/ f1816 f815 1"/>
                <a:gd name="f2216" fmla="*/ f1817 f816 1"/>
                <a:gd name="f2217" fmla="*/ f1818 f815 1"/>
                <a:gd name="f2218" fmla="*/ f1819 f816 1"/>
                <a:gd name="f2219" fmla="*/ f1820 f815 1"/>
                <a:gd name="f2220" fmla="*/ f1821 f816 1"/>
                <a:gd name="f2221" fmla="*/ f1822 f815 1"/>
                <a:gd name="f2222" fmla="*/ f1823 f816 1"/>
                <a:gd name="f2223" fmla="*/ f1824 f815 1"/>
                <a:gd name="f2224" fmla="*/ f1825 f816 1"/>
                <a:gd name="f2225" fmla="*/ f1826 f815 1"/>
                <a:gd name="f2226" fmla="*/ f1827 f816 1"/>
                <a:gd name="f2227" fmla="*/ f1828 f815 1"/>
                <a:gd name="f2228" fmla="*/ f1829 f816 1"/>
                <a:gd name="f2229" fmla="*/ f1830 f815 1"/>
                <a:gd name="f2230" fmla="*/ f1831 f816 1"/>
                <a:gd name="f2231" fmla="*/ f1832 f815 1"/>
                <a:gd name="f2232" fmla="*/ f1833 f816 1"/>
                <a:gd name="f2233" fmla="*/ f1834 f815 1"/>
                <a:gd name="f2234" fmla="*/ f1835 f816 1"/>
                <a:gd name="f2235" fmla="*/ f1836 f815 1"/>
                <a:gd name="f2236" fmla="*/ f1837 f816 1"/>
                <a:gd name="f2237" fmla="*/ f1838 f815 1"/>
                <a:gd name="f2238" fmla="*/ f1839 f816 1"/>
                <a:gd name="f2239" fmla="*/ f1840 f815 1"/>
                <a:gd name="f2240" fmla="*/ f1841 f816 1"/>
                <a:gd name="f2241" fmla="*/ f1842 f815 1"/>
                <a:gd name="f2242" fmla="*/ f1843 f816 1"/>
                <a:gd name="f2243" fmla="*/ f1844 f815 1"/>
                <a:gd name="f2244" fmla="*/ f1845 f816 1"/>
                <a:gd name="f2245" fmla="*/ f1846 f815 1"/>
                <a:gd name="f2246" fmla="*/ f1847 f816 1"/>
                <a:gd name="f2247" fmla="*/ f1848 f815 1"/>
                <a:gd name="f2248" fmla="*/ f1849 f816 1"/>
                <a:gd name="f2249" fmla="*/ f1850 f815 1"/>
                <a:gd name="f2250" fmla="*/ f1851 f816 1"/>
                <a:gd name="f2251" fmla="*/ f1852 f815 1"/>
                <a:gd name="f2252" fmla="*/ f1853 f816 1"/>
                <a:gd name="f2253" fmla="*/ f1854 f815 1"/>
                <a:gd name="f2254" fmla="*/ f1855 f816 1"/>
                <a:gd name="f2255" fmla="*/ f1856 f815 1"/>
                <a:gd name="f2256" fmla="*/ f1857 f816 1"/>
                <a:gd name="f2257" fmla="*/ f1858 f815 1"/>
                <a:gd name="f2258" fmla="*/ f1859 f816 1"/>
                <a:gd name="f2259" fmla="*/ f1860 f815 1"/>
                <a:gd name="f2260" fmla="*/ f1861 f816 1"/>
                <a:gd name="f2261" fmla="*/ f1862 f815 1"/>
                <a:gd name="f2262" fmla="*/ f1863 f816 1"/>
                <a:gd name="f2263" fmla="*/ f1864 f815 1"/>
                <a:gd name="f2264" fmla="*/ f1865 f816 1"/>
                <a:gd name="f2265" fmla="*/ f1866 f815 1"/>
                <a:gd name="f2266" fmla="*/ f1867 f816 1"/>
                <a:gd name="f2267" fmla="*/ f1868 f815 1"/>
                <a:gd name="f2268" fmla="*/ f1869 f816 1"/>
                <a:gd name="f2269" fmla="*/ f1870 f815 1"/>
                <a:gd name="f2270" fmla="*/ f1871 f816 1"/>
                <a:gd name="f2271" fmla="*/ f1872 f815 1"/>
                <a:gd name="f2272" fmla="*/ f1873 f816 1"/>
                <a:gd name="f2273" fmla="*/ f1874 f815 1"/>
                <a:gd name="f2274" fmla="*/ f1875 f816 1"/>
                <a:gd name="f2275" fmla="*/ f1876 f815 1"/>
                <a:gd name="f2276" fmla="*/ f1877 f816 1"/>
                <a:gd name="f2277" fmla="*/ f1878 f815 1"/>
                <a:gd name="f2278" fmla="*/ f1879 f816 1"/>
                <a:gd name="f2279" fmla="*/ f1880 f815 1"/>
                <a:gd name="f2280" fmla="*/ f1881 f816 1"/>
                <a:gd name="f2281" fmla="*/ f1882 f815 1"/>
                <a:gd name="f2282" fmla="*/ f1883 f816 1"/>
                <a:gd name="f2283" fmla="*/ f1884 f815 1"/>
                <a:gd name="f2284" fmla="*/ f1885 f816 1"/>
                <a:gd name="f2285" fmla="*/ f1886 f815 1"/>
                <a:gd name="f2286" fmla="*/ f1887 f816 1"/>
                <a:gd name="f2287" fmla="*/ f1888 f815 1"/>
                <a:gd name="f2288" fmla="*/ f1889 f816 1"/>
                <a:gd name="f2289" fmla="*/ f1890 f815 1"/>
                <a:gd name="f2290" fmla="*/ f1891 f816 1"/>
                <a:gd name="f2291" fmla="*/ f1892 f815 1"/>
                <a:gd name="f2292" fmla="*/ f1893 f816 1"/>
                <a:gd name="f2293" fmla="*/ f1894 f815 1"/>
                <a:gd name="f2294" fmla="*/ f1895 f816 1"/>
                <a:gd name="f2295" fmla="*/ f1896 f815 1"/>
                <a:gd name="f2296" fmla="*/ f1897 f816 1"/>
                <a:gd name="f2297" fmla="*/ f1898 f815 1"/>
                <a:gd name="f2298" fmla="*/ f1899 f816 1"/>
                <a:gd name="f2299" fmla="*/ f1900 f815 1"/>
                <a:gd name="f2300" fmla="*/ f1901 f816 1"/>
                <a:gd name="f2301" fmla="*/ f1902 f815 1"/>
                <a:gd name="f2302" fmla="*/ f1903 f816 1"/>
                <a:gd name="f2303" fmla="*/ f1904 f815 1"/>
                <a:gd name="f2304" fmla="*/ f1905 f816 1"/>
                <a:gd name="f2305" fmla="*/ f1906 f815 1"/>
                <a:gd name="f2306" fmla="*/ f1907 f816 1"/>
                <a:gd name="f2307" fmla="*/ f1908 f815 1"/>
                <a:gd name="f2308" fmla="*/ f1909 f816 1"/>
                <a:gd name="f2309" fmla="*/ f1910 f815 1"/>
                <a:gd name="f2310" fmla="*/ f1911 f816 1"/>
                <a:gd name="f2311" fmla="*/ f1912 f815 1"/>
                <a:gd name="f2312" fmla="*/ f1913 f816 1"/>
                <a:gd name="f2313" fmla="*/ f1914 f815 1"/>
                <a:gd name="f2314" fmla="*/ f1915 f816 1"/>
                <a:gd name="f2315" fmla="*/ f1916 f815 1"/>
                <a:gd name="f2316" fmla="*/ f1917 f816 1"/>
                <a:gd name="f2317" fmla="*/ f1918 f815 1"/>
                <a:gd name="f2318" fmla="*/ f1919 f816 1"/>
                <a:gd name="f2319" fmla="*/ f1920 f815 1"/>
                <a:gd name="f2320" fmla="*/ f1921 f816 1"/>
                <a:gd name="f2321" fmla="*/ f1922 f815 1"/>
                <a:gd name="f2322" fmla="*/ f1923 f816 1"/>
                <a:gd name="f2323" fmla="*/ f1924 f815 1"/>
                <a:gd name="f2324" fmla="*/ f1925 f816 1"/>
                <a:gd name="f2325" fmla="*/ f1926 f815 1"/>
                <a:gd name="f2326" fmla="*/ f1927 f816 1"/>
                <a:gd name="f2327" fmla="*/ f1928 f815 1"/>
                <a:gd name="f2328" fmla="*/ f1929 f816 1"/>
                <a:gd name="f2329" fmla="*/ f1930 f815 1"/>
                <a:gd name="f2330" fmla="*/ f1931 f816 1"/>
                <a:gd name="f2331" fmla="*/ f1932 f815 1"/>
                <a:gd name="f2332" fmla="*/ f1933 f816 1"/>
                <a:gd name="f2333" fmla="*/ f1934 f815 1"/>
                <a:gd name="f2334" fmla="*/ f1935 f816 1"/>
                <a:gd name="f2335" fmla="*/ f1936 f815 1"/>
                <a:gd name="f2336" fmla="*/ f1937 f816 1"/>
                <a:gd name="f2337" fmla="*/ f1938 f815 1"/>
                <a:gd name="f2338" fmla="*/ f1939 f816 1"/>
                <a:gd name="f2339" fmla="*/ f1940 f815 1"/>
                <a:gd name="f2340" fmla="*/ f1941 f816 1"/>
                <a:gd name="f2341" fmla="*/ f1942 f815 1"/>
                <a:gd name="f2342" fmla="*/ f1943 f816 1"/>
                <a:gd name="f2343" fmla="*/ f1944 f815 1"/>
                <a:gd name="f2344" fmla="*/ f1945 f816 1"/>
                <a:gd name="f2345" fmla="*/ f1946 f815 1"/>
                <a:gd name="f2346" fmla="*/ f1947 f816 1"/>
                <a:gd name="f2347" fmla="*/ f1948 f815 1"/>
                <a:gd name="f2348" fmla="*/ f1949 f816 1"/>
                <a:gd name="f2349" fmla="*/ f1950 f815 1"/>
                <a:gd name="f2350" fmla="*/ f1951 f816 1"/>
                <a:gd name="f2351" fmla="*/ f1952 f815 1"/>
                <a:gd name="f2352" fmla="*/ f1953 f816 1"/>
                <a:gd name="f2353" fmla="*/ f1954 f815 1"/>
                <a:gd name="f2354" fmla="*/ f1955 f816 1"/>
                <a:gd name="f2355" fmla="*/ f1956 f815 1"/>
                <a:gd name="f2356" fmla="*/ f1957 f816 1"/>
                <a:gd name="f2357" fmla="*/ f1958 f815 1"/>
                <a:gd name="f2358" fmla="*/ f1959 f816 1"/>
                <a:gd name="f2359" fmla="*/ f1960 f815 1"/>
                <a:gd name="f2360" fmla="*/ f1961 f816 1"/>
                <a:gd name="f2361" fmla="*/ f1962 f815 1"/>
                <a:gd name="f2362" fmla="*/ f1963 f816 1"/>
                <a:gd name="f2363" fmla="*/ f1964 f815 1"/>
                <a:gd name="f2364" fmla="*/ f1965 f816 1"/>
                <a:gd name="f2365" fmla="*/ f1966 f815 1"/>
                <a:gd name="f2366" fmla="*/ f1967 f816 1"/>
                <a:gd name="f2367" fmla="*/ f1968 f815 1"/>
                <a:gd name="f2368" fmla="*/ f1969 f816 1"/>
                <a:gd name="f2369" fmla="*/ f1970 f815 1"/>
                <a:gd name="f2370" fmla="*/ f1971 f816 1"/>
                <a:gd name="f2371" fmla="*/ f1972 f815 1"/>
                <a:gd name="f2372" fmla="*/ f1973 f816 1"/>
                <a:gd name="f2373" fmla="*/ f1974 f815 1"/>
                <a:gd name="f2374" fmla="*/ f1975 f816 1"/>
                <a:gd name="f2375" fmla="*/ f1976 f815 1"/>
                <a:gd name="f2376" fmla="*/ f1977 f816 1"/>
                <a:gd name="f2377" fmla="*/ f1978 f815 1"/>
                <a:gd name="f2378" fmla="*/ f1979 f816 1"/>
                <a:gd name="f2379" fmla="*/ f1980 f815 1"/>
                <a:gd name="f2380" fmla="*/ f1981 f816 1"/>
                <a:gd name="f2381" fmla="*/ f1982 f816 1"/>
                <a:gd name="f2382" fmla="*/ f1983 f816 1"/>
                <a:gd name="f2383" fmla="*/ f1984 f815 1"/>
                <a:gd name="f2384" fmla="*/ f1985 f816 1"/>
                <a:gd name="f2385" fmla="*/ f1986 f815 1"/>
                <a:gd name="f2386" fmla="*/ f1987 f816 1"/>
                <a:gd name="f2387" fmla="*/ f1988 f815 1"/>
                <a:gd name="f2388" fmla="*/ f1989 f816 1"/>
                <a:gd name="f2389" fmla="*/ f1990 f815 1"/>
                <a:gd name="f2390" fmla="*/ f1991 f816 1"/>
                <a:gd name="f2391" fmla="*/ f1992 f815 1"/>
                <a:gd name="f2392" fmla="*/ f1993 f816 1"/>
                <a:gd name="f2393" fmla="*/ f1994 f815 1"/>
                <a:gd name="f2394" fmla="*/ f1995 f816 1"/>
                <a:gd name="f2395" fmla="*/ f1996 f815 1"/>
                <a:gd name="f2396" fmla="*/ f1997 f816 1"/>
                <a:gd name="f2397" fmla="*/ f1998 f815 1"/>
                <a:gd name="f2398" fmla="*/ f1999 f816 1"/>
                <a:gd name="f2399" fmla="*/ f2000 f815 1"/>
                <a:gd name="f2400" fmla="*/ f2001 f816 1"/>
                <a:gd name="f2401" fmla="*/ f2002 f815 1"/>
                <a:gd name="f2402" fmla="*/ f2003 f816 1"/>
                <a:gd name="f2403" fmla="*/ f2004 f815 1"/>
                <a:gd name="f2404" fmla="*/ f2005 f816 1"/>
                <a:gd name="f2405" fmla="*/ f2006 f815 1"/>
                <a:gd name="f2406" fmla="*/ f2007 f816 1"/>
                <a:gd name="f2407" fmla="*/ f2008 f815 1"/>
                <a:gd name="f2408" fmla="*/ f2009 f816 1"/>
                <a:gd name="f2409" fmla="*/ f2010 f815 1"/>
                <a:gd name="f2410" fmla="*/ f2011 f816 1"/>
                <a:gd name="f2411" fmla="*/ f2012 f815 1"/>
                <a:gd name="f2412" fmla="*/ f2013 f816 1"/>
                <a:gd name="f2413" fmla="*/ f2014 f815 1"/>
                <a:gd name="f2414" fmla="*/ f2015 f8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21">
                  <a:pos x="f2020" y="f2021"/>
                </a:cxn>
                <a:cxn ang="f1221">
                  <a:pos x="f2022" y="f2023"/>
                </a:cxn>
                <a:cxn ang="f1221">
                  <a:pos x="f2024" y="f2025"/>
                </a:cxn>
                <a:cxn ang="f1221">
                  <a:pos x="f2026" y="f2027"/>
                </a:cxn>
                <a:cxn ang="f1221">
                  <a:pos x="f2028" y="f2029"/>
                </a:cxn>
                <a:cxn ang="f1221">
                  <a:pos x="f2030" y="f2031"/>
                </a:cxn>
                <a:cxn ang="f1221">
                  <a:pos x="f2032" y="f2033"/>
                </a:cxn>
                <a:cxn ang="f1221">
                  <a:pos x="f2034" y="f2035"/>
                </a:cxn>
                <a:cxn ang="f1221">
                  <a:pos x="f2036" y="f2037"/>
                </a:cxn>
                <a:cxn ang="f1221">
                  <a:pos x="f2038" y="f2039"/>
                </a:cxn>
                <a:cxn ang="f1221">
                  <a:pos x="f2040" y="f2041"/>
                </a:cxn>
                <a:cxn ang="f1221">
                  <a:pos x="f2042" y="f2043"/>
                </a:cxn>
                <a:cxn ang="f1221">
                  <a:pos x="f2044" y="f2045"/>
                </a:cxn>
                <a:cxn ang="f1221">
                  <a:pos x="f2046" y="f2047"/>
                </a:cxn>
                <a:cxn ang="f1221">
                  <a:pos x="f2048" y="f2049"/>
                </a:cxn>
                <a:cxn ang="f1221">
                  <a:pos x="f2050" y="f2051"/>
                </a:cxn>
                <a:cxn ang="f1221">
                  <a:pos x="f2052" y="f2053"/>
                </a:cxn>
                <a:cxn ang="f1221">
                  <a:pos x="f2054" y="f2055"/>
                </a:cxn>
                <a:cxn ang="f1221">
                  <a:pos x="f2056" y="f2057"/>
                </a:cxn>
                <a:cxn ang="f1221">
                  <a:pos x="f2058" y="f2059"/>
                </a:cxn>
                <a:cxn ang="f1221">
                  <a:pos x="f2060" y="f2061"/>
                </a:cxn>
                <a:cxn ang="f1221">
                  <a:pos x="f2062" y="f2063"/>
                </a:cxn>
                <a:cxn ang="f1221">
                  <a:pos x="f2064" y="f2065"/>
                </a:cxn>
                <a:cxn ang="f1221">
                  <a:pos x="f2066" y="f2067"/>
                </a:cxn>
                <a:cxn ang="f1221">
                  <a:pos x="f2068" y="f2069"/>
                </a:cxn>
                <a:cxn ang="f1221">
                  <a:pos x="f2070" y="f2071"/>
                </a:cxn>
                <a:cxn ang="f1221">
                  <a:pos x="f2072" y="f2073"/>
                </a:cxn>
                <a:cxn ang="f1221">
                  <a:pos x="f2074" y="f2075"/>
                </a:cxn>
                <a:cxn ang="f1221">
                  <a:pos x="f2076" y="f2077"/>
                </a:cxn>
                <a:cxn ang="f1221">
                  <a:pos x="f2078" y="f2079"/>
                </a:cxn>
                <a:cxn ang="f1221">
                  <a:pos x="f2080" y="f2081"/>
                </a:cxn>
                <a:cxn ang="f1221">
                  <a:pos x="f2082" y="f2083"/>
                </a:cxn>
                <a:cxn ang="f1221">
                  <a:pos x="f2084" y="f2085"/>
                </a:cxn>
                <a:cxn ang="f1221">
                  <a:pos x="f2086" y="f2087"/>
                </a:cxn>
                <a:cxn ang="f1221">
                  <a:pos x="f2088" y="f2089"/>
                </a:cxn>
                <a:cxn ang="f1221">
                  <a:pos x="f2090" y="f2091"/>
                </a:cxn>
                <a:cxn ang="f1221">
                  <a:pos x="f2092" y="f2093"/>
                </a:cxn>
                <a:cxn ang="f1221">
                  <a:pos x="f2094" y="f2095"/>
                </a:cxn>
                <a:cxn ang="f1221">
                  <a:pos x="f2096" y="f2097"/>
                </a:cxn>
                <a:cxn ang="f1221">
                  <a:pos x="f2098" y="f2099"/>
                </a:cxn>
                <a:cxn ang="f1221">
                  <a:pos x="f2100" y="f2101"/>
                </a:cxn>
                <a:cxn ang="f1221">
                  <a:pos x="f2102" y="f2103"/>
                </a:cxn>
                <a:cxn ang="f1221">
                  <a:pos x="f2104" y="f2105"/>
                </a:cxn>
                <a:cxn ang="f1221">
                  <a:pos x="f2106" y="f2107"/>
                </a:cxn>
                <a:cxn ang="f1221">
                  <a:pos x="f2108" y="f2109"/>
                </a:cxn>
                <a:cxn ang="f1221">
                  <a:pos x="f2110" y="f2111"/>
                </a:cxn>
                <a:cxn ang="f1221">
                  <a:pos x="f2112" y="f2113"/>
                </a:cxn>
                <a:cxn ang="f1221">
                  <a:pos x="f2114" y="f2115"/>
                </a:cxn>
                <a:cxn ang="f1221">
                  <a:pos x="f2116" y="f2117"/>
                </a:cxn>
                <a:cxn ang="f1221">
                  <a:pos x="f2118" y="f2119"/>
                </a:cxn>
                <a:cxn ang="f1221">
                  <a:pos x="f2120" y="f2121"/>
                </a:cxn>
                <a:cxn ang="f1221">
                  <a:pos x="f2122" y="f2123"/>
                </a:cxn>
                <a:cxn ang="f1221">
                  <a:pos x="f2124" y="f2125"/>
                </a:cxn>
                <a:cxn ang="f1221">
                  <a:pos x="f2126" y="f2127"/>
                </a:cxn>
                <a:cxn ang="f1221">
                  <a:pos x="f2128" y="f2129"/>
                </a:cxn>
                <a:cxn ang="f1221">
                  <a:pos x="f2130" y="f2131"/>
                </a:cxn>
                <a:cxn ang="f1221">
                  <a:pos x="f2132" y="f2133"/>
                </a:cxn>
                <a:cxn ang="f1221">
                  <a:pos x="f2134" y="f2135"/>
                </a:cxn>
                <a:cxn ang="f1221">
                  <a:pos x="f2136" y="f2137"/>
                </a:cxn>
                <a:cxn ang="f1221">
                  <a:pos x="f2138" y="f2139"/>
                </a:cxn>
                <a:cxn ang="f1221">
                  <a:pos x="f2140" y="f2141"/>
                </a:cxn>
                <a:cxn ang="f1221">
                  <a:pos x="f2142" y="f2143"/>
                </a:cxn>
                <a:cxn ang="f1221">
                  <a:pos x="f2144" y="f2145"/>
                </a:cxn>
                <a:cxn ang="f1221">
                  <a:pos x="f2146" y="f2147"/>
                </a:cxn>
                <a:cxn ang="f1221">
                  <a:pos x="f2148" y="f2149"/>
                </a:cxn>
                <a:cxn ang="f1221">
                  <a:pos x="f2150" y="f2151"/>
                </a:cxn>
                <a:cxn ang="f1221">
                  <a:pos x="f2152" y="f2153"/>
                </a:cxn>
                <a:cxn ang="f1221">
                  <a:pos x="f2154" y="f2155"/>
                </a:cxn>
                <a:cxn ang="f1221">
                  <a:pos x="f2156" y="f2157"/>
                </a:cxn>
                <a:cxn ang="f1221">
                  <a:pos x="f2158" y="f2159"/>
                </a:cxn>
                <a:cxn ang="f1221">
                  <a:pos x="f2160" y="f2161"/>
                </a:cxn>
                <a:cxn ang="f1221">
                  <a:pos x="f2162" y="f2163"/>
                </a:cxn>
                <a:cxn ang="f1221">
                  <a:pos x="f2164" y="f2165"/>
                </a:cxn>
                <a:cxn ang="f1221">
                  <a:pos x="f2166" y="f2167"/>
                </a:cxn>
                <a:cxn ang="f1221">
                  <a:pos x="f2168" y="f2169"/>
                </a:cxn>
                <a:cxn ang="f1221">
                  <a:pos x="f2170" y="f2171"/>
                </a:cxn>
                <a:cxn ang="f1221">
                  <a:pos x="f2170" y="f2172"/>
                </a:cxn>
                <a:cxn ang="f1221">
                  <a:pos x="f2173" y="f2174"/>
                </a:cxn>
                <a:cxn ang="f1221">
                  <a:pos x="f2175" y="f2176"/>
                </a:cxn>
                <a:cxn ang="f1221">
                  <a:pos x="f2177" y="f2178"/>
                </a:cxn>
                <a:cxn ang="f1221">
                  <a:pos x="f2179" y="f2180"/>
                </a:cxn>
                <a:cxn ang="f1221">
                  <a:pos x="f2181" y="f2182"/>
                </a:cxn>
                <a:cxn ang="f1221">
                  <a:pos x="f2183" y="f2184"/>
                </a:cxn>
                <a:cxn ang="f1221">
                  <a:pos x="f2185" y="f2186"/>
                </a:cxn>
                <a:cxn ang="f1221">
                  <a:pos x="f2187" y="f2188"/>
                </a:cxn>
                <a:cxn ang="f1221">
                  <a:pos x="f2189" y="f2190"/>
                </a:cxn>
                <a:cxn ang="f1221">
                  <a:pos x="f2191" y="f2192"/>
                </a:cxn>
                <a:cxn ang="f1221">
                  <a:pos x="f2193" y="f2194"/>
                </a:cxn>
                <a:cxn ang="f1221">
                  <a:pos x="f2195" y="f2196"/>
                </a:cxn>
                <a:cxn ang="f1221">
                  <a:pos x="f2197" y="f2198"/>
                </a:cxn>
                <a:cxn ang="f1221">
                  <a:pos x="f2199" y="f2200"/>
                </a:cxn>
                <a:cxn ang="f1221">
                  <a:pos x="f2201" y="f2202"/>
                </a:cxn>
                <a:cxn ang="f1221">
                  <a:pos x="f2203" y="f2204"/>
                </a:cxn>
                <a:cxn ang="f1221">
                  <a:pos x="f2205" y="f2206"/>
                </a:cxn>
                <a:cxn ang="f1221">
                  <a:pos x="f2207" y="f2208"/>
                </a:cxn>
                <a:cxn ang="f1221">
                  <a:pos x="f2209" y="f2210"/>
                </a:cxn>
                <a:cxn ang="f1221">
                  <a:pos x="f2211" y="f2212"/>
                </a:cxn>
                <a:cxn ang="f1221">
                  <a:pos x="f2213" y="f2214"/>
                </a:cxn>
                <a:cxn ang="f1221">
                  <a:pos x="f2215" y="f2216"/>
                </a:cxn>
                <a:cxn ang="f1221">
                  <a:pos x="f2217" y="f2218"/>
                </a:cxn>
                <a:cxn ang="f1221">
                  <a:pos x="f2219" y="f2220"/>
                </a:cxn>
                <a:cxn ang="f1221">
                  <a:pos x="f2221" y="f2222"/>
                </a:cxn>
                <a:cxn ang="f1221">
                  <a:pos x="f2223" y="f2224"/>
                </a:cxn>
                <a:cxn ang="f1221">
                  <a:pos x="f2225" y="f2226"/>
                </a:cxn>
                <a:cxn ang="f1221">
                  <a:pos x="f2227" y="f2228"/>
                </a:cxn>
                <a:cxn ang="f1221">
                  <a:pos x="f2229" y="f2230"/>
                </a:cxn>
                <a:cxn ang="f1221">
                  <a:pos x="f2231" y="f2232"/>
                </a:cxn>
                <a:cxn ang="f1221">
                  <a:pos x="f2233" y="f2234"/>
                </a:cxn>
                <a:cxn ang="f1221">
                  <a:pos x="f2235" y="f2236"/>
                </a:cxn>
                <a:cxn ang="f1221">
                  <a:pos x="f2237" y="f2238"/>
                </a:cxn>
                <a:cxn ang="f1221">
                  <a:pos x="f2239" y="f2240"/>
                </a:cxn>
                <a:cxn ang="f1221">
                  <a:pos x="f2241" y="f2242"/>
                </a:cxn>
                <a:cxn ang="f1221">
                  <a:pos x="f2243" y="f2244"/>
                </a:cxn>
                <a:cxn ang="f1221">
                  <a:pos x="f2245" y="f2246"/>
                </a:cxn>
                <a:cxn ang="f1221">
                  <a:pos x="f2247" y="f2248"/>
                </a:cxn>
                <a:cxn ang="f1221">
                  <a:pos x="f2249" y="f2250"/>
                </a:cxn>
                <a:cxn ang="f1221">
                  <a:pos x="f2251" y="f2252"/>
                </a:cxn>
                <a:cxn ang="f1221">
                  <a:pos x="f2253" y="f2254"/>
                </a:cxn>
                <a:cxn ang="f1221">
                  <a:pos x="f2255" y="f2256"/>
                </a:cxn>
                <a:cxn ang="f1221">
                  <a:pos x="f2257" y="f2258"/>
                </a:cxn>
                <a:cxn ang="f1221">
                  <a:pos x="f2259" y="f2260"/>
                </a:cxn>
                <a:cxn ang="f1221">
                  <a:pos x="f2261" y="f2262"/>
                </a:cxn>
                <a:cxn ang="f1221">
                  <a:pos x="f2263" y="f2264"/>
                </a:cxn>
                <a:cxn ang="f1221">
                  <a:pos x="f2265" y="f2266"/>
                </a:cxn>
                <a:cxn ang="f1221">
                  <a:pos x="f2267" y="f2268"/>
                </a:cxn>
                <a:cxn ang="f1221">
                  <a:pos x="f2269" y="f2270"/>
                </a:cxn>
                <a:cxn ang="f1221">
                  <a:pos x="f2271" y="f2272"/>
                </a:cxn>
                <a:cxn ang="f1221">
                  <a:pos x="f2273" y="f2274"/>
                </a:cxn>
                <a:cxn ang="f1221">
                  <a:pos x="f2275" y="f2276"/>
                </a:cxn>
                <a:cxn ang="f1221">
                  <a:pos x="f2277" y="f2278"/>
                </a:cxn>
                <a:cxn ang="f1221">
                  <a:pos x="f2279" y="f2280"/>
                </a:cxn>
                <a:cxn ang="f1221">
                  <a:pos x="f2281" y="f2282"/>
                </a:cxn>
                <a:cxn ang="f1221">
                  <a:pos x="f2283" y="f2284"/>
                </a:cxn>
                <a:cxn ang="f1221">
                  <a:pos x="f2285" y="f2286"/>
                </a:cxn>
                <a:cxn ang="f1221">
                  <a:pos x="f2287" y="f2288"/>
                </a:cxn>
                <a:cxn ang="f1221">
                  <a:pos x="f2289" y="f2290"/>
                </a:cxn>
                <a:cxn ang="f1221">
                  <a:pos x="f2291" y="f2292"/>
                </a:cxn>
                <a:cxn ang="f1221">
                  <a:pos x="f2293" y="f2294"/>
                </a:cxn>
                <a:cxn ang="f1221">
                  <a:pos x="f2295" y="f2296"/>
                </a:cxn>
                <a:cxn ang="f1221">
                  <a:pos x="f2297" y="f2298"/>
                </a:cxn>
                <a:cxn ang="f1221">
                  <a:pos x="f2299" y="f2300"/>
                </a:cxn>
                <a:cxn ang="f1221">
                  <a:pos x="f2301" y="f2302"/>
                </a:cxn>
                <a:cxn ang="f1221">
                  <a:pos x="f2303" y="f2304"/>
                </a:cxn>
                <a:cxn ang="f1221">
                  <a:pos x="f2305" y="f2306"/>
                </a:cxn>
                <a:cxn ang="f1221">
                  <a:pos x="f2307" y="f2308"/>
                </a:cxn>
                <a:cxn ang="f1221">
                  <a:pos x="f2309" y="f2310"/>
                </a:cxn>
                <a:cxn ang="f1221">
                  <a:pos x="f2311" y="f2312"/>
                </a:cxn>
                <a:cxn ang="f1221">
                  <a:pos x="f2313" y="f2314"/>
                </a:cxn>
                <a:cxn ang="f1221">
                  <a:pos x="f2315" y="f2316"/>
                </a:cxn>
                <a:cxn ang="f1221">
                  <a:pos x="f2317" y="f2318"/>
                </a:cxn>
                <a:cxn ang="f1221">
                  <a:pos x="f2319" y="f2320"/>
                </a:cxn>
                <a:cxn ang="f1221">
                  <a:pos x="f2321" y="f2322"/>
                </a:cxn>
                <a:cxn ang="f1221">
                  <a:pos x="f2323" y="f2324"/>
                </a:cxn>
                <a:cxn ang="f1221">
                  <a:pos x="f2325" y="f2326"/>
                </a:cxn>
                <a:cxn ang="f1221">
                  <a:pos x="f2327" y="f2328"/>
                </a:cxn>
                <a:cxn ang="f1221">
                  <a:pos x="f2329" y="f2330"/>
                </a:cxn>
                <a:cxn ang="f1221">
                  <a:pos x="f2331" y="f2332"/>
                </a:cxn>
                <a:cxn ang="f1221">
                  <a:pos x="f2333" y="f2334"/>
                </a:cxn>
                <a:cxn ang="f1221">
                  <a:pos x="f2335" y="f2336"/>
                </a:cxn>
                <a:cxn ang="f1221">
                  <a:pos x="f2337" y="f2338"/>
                </a:cxn>
                <a:cxn ang="f1221">
                  <a:pos x="f2339" y="f2340"/>
                </a:cxn>
                <a:cxn ang="f1221">
                  <a:pos x="f2341" y="f2342"/>
                </a:cxn>
                <a:cxn ang="f1221">
                  <a:pos x="f2343" y="f2344"/>
                </a:cxn>
                <a:cxn ang="f1221">
                  <a:pos x="f2345" y="f2346"/>
                </a:cxn>
                <a:cxn ang="f1221">
                  <a:pos x="f2347" y="f2348"/>
                </a:cxn>
                <a:cxn ang="f1221">
                  <a:pos x="f2349" y="f2350"/>
                </a:cxn>
                <a:cxn ang="f1221">
                  <a:pos x="f2351" y="f2352"/>
                </a:cxn>
                <a:cxn ang="f1221">
                  <a:pos x="f2353" y="f2354"/>
                </a:cxn>
                <a:cxn ang="f1221">
                  <a:pos x="f2355" y="f2356"/>
                </a:cxn>
                <a:cxn ang="f1221">
                  <a:pos x="f2357" y="f2358"/>
                </a:cxn>
                <a:cxn ang="f1221">
                  <a:pos x="f2359" y="f2360"/>
                </a:cxn>
                <a:cxn ang="f1221">
                  <a:pos x="f2361" y="f2362"/>
                </a:cxn>
                <a:cxn ang="f1221">
                  <a:pos x="f2363" y="f2364"/>
                </a:cxn>
                <a:cxn ang="f1221">
                  <a:pos x="f2365" y="f2366"/>
                </a:cxn>
                <a:cxn ang="f1221">
                  <a:pos x="f2367" y="f2368"/>
                </a:cxn>
                <a:cxn ang="f1221">
                  <a:pos x="f2369" y="f2370"/>
                </a:cxn>
                <a:cxn ang="f1221">
                  <a:pos x="f2371" y="f2372"/>
                </a:cxn>
                <a:cxn ang="f1221">
                  <a:pos x="f2373" y="f2374"/>
                </a:cxn>
                <a:cxn ang="f1221">
                  <a:pos x="f2375" y="f2376"/>
                </a:cxn>
                <a:cxn ang="f1221">
                  <a:pos x="f2377" y="f2378"/>
                </a:cxn>
                <a:cxn ang="f1221">
                  <a:pos x="f2379" y="f2380"/>
                </a:cxn>
                <a:cxn ang="f1221">
                  <a:pos x="f2170" y="f2381"/>
                </a:cxn>
                <a:cxn ang="f1221">
                  <a:pos x="f2170" y="f2382"/>
                </a:cxn>
                <a:cxn ang="f1221">
                  <a:pos x="f2383" y="f2384"/>
                </a:cxn>
                <a:cxn ang="f1221">
                  <a:pos x="f2385" y="f2386"/>
                </a:cxn>
                <a:cxn ang="f1221">
                  <a:pos x="f2387" y="f2388"/>
                </a:cxn>
                <a:cxn ang="f1221">
                  <a:pos x="f2389" y="f2390"/>
                </a:cxn>
                <a:cxn ang="f1221">
                  <a:pos x="f2391" y="f2392"/>
                </a:cxn>
                <a:cxn ang="f1221">
                  <a:pos x="f2393" y="f2394"/>
                </a:cxn>
                <a:cxn ang="f1221">
                  <a:pos x="f2395" y="f2396"/>
                </a:cxn>
                <a:cxn ang="f1221">
                  <a:pos x="f2397" y="f2398"/>
                </a:cxn>
                <a:cxn ang="f1221">
                  <a:pos x="f2399" y="f2400"/>
                </a:cxn>
                <a:cxn ang="f1221">
                  <a:pos x="f2401" y="f2402"/>
                </a:cxn>
                <a:cxn ang="f1221">
                  <a:pos x="f2403" y="f2404"/>
                </a:cxn>
                <a:cxn ang="f1221">
                  <a:pos x="f2405" y="f2406"/>
                </a:cxn>
                <a:cxn ang="f1221">
                  <a:pos x="f2407" y="f2408"/>
                </a:cxn>
                <a:cxn ang="f1221">
                  <a:pos x="f2409" y="f2410"/>
                </a:cxn>
                <a:cxn ang="f1221">
                  <a:pos x="f2411" y="f2412"/>
                </a:cxn>
                <a:cxn ang="f1221">
                  <a:pos x="f2413" y="f2414"/>
                </a:cxn>
                <a:cxn ang="f1221">
                  <a:pos x="f2020" y="f2021"/>
                </a:cxn>
              </a:cxnLst>
              <a:rect l="f2016" t="f2019" r="f2017" b="f2018"/>
              <a:pathLst>
                <a:path w="5187198" h="623966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lnTo>
                    <a:pt x="f58" y="f59"/>
                  </a:ln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10" y="f111"/>
                    <a:pt x="f112" y="f113"/>
                  </a:cubicBezTo>
                  <a:lnTo>
                    <a:pt x="f114" y="f115"/>
                  </a:lnTo>
                  <a:lnTo>
                    <a:pt x="f116" y="f117"/>
                  </a:lnTo>
                  <a:lnTo>
                    <a:pt x="f118" y="f119"/>
                  </a:lnTo>
                  <a:cubicBezTo>
                    <a:pt x="f120" y="f121"/>
                    <a:pt x="f122" y="f123"/>
                    <a:pt x="f124" y="f125"/>
                  </a:cubicBezTo>
                  <a:cubicBezTo>
                    <a:pt x="f126" y="f127"/>
                    <a:pt x="f128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lnTo>
                    <a:pt x="f156" y="f157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163"/>
                  </a:lnTo>
                  <a:cubicBezTo>
                    <a:pt x="f164" y="f165"/>
                    <a:pt x="f166" y="f167"/>
                    <a:pt x="f168" y="f169"/>
                  </a:cubicBezTo>
                  <a:lnTo>
                    <a:pt x="f170" y="f171"/>
                  </a:ln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cubicBezTo>
                    <a:pt x="f186" y="f187"/>
                    <a:pt x="f188" y="f189"/>
                    <a:pt x="f190" y="f191"/>
                  </a:cubicBez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lnTo>
                    <a:pt x="f210" y="f211"/>
                  </a:ln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lnTo>
                    <a:pt x="f236" y="f237"/>
                  </a:lnTo>
                  <a:cubicBezTo>
                    <a:pt x="f238" y="f239"/>
                    <a:pt x="f240" y="f241"/>
                    <a:pt x="f242" y="f243"/>
                  </a:cubicBezTo>
                  <a:lnTo>
                    <a:pt x="f244" y="f245"/>
                  </a:ln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lnTo>
                    <a:pt x="f264" y="f265"/>
                  </a:lnTo>
                  <a:cubicBezTo>
                    <a:pt x="f266" y="f267"/>
                    <a:pt x="f268" y="f269"/>
                    <a:pt x="f270" y="f271"/>
                  </a:cubicBezTo>
                  <a:lnTo>
                    <a:pt x="f272" y="f273"/>
                  </a:lnTo>
                  <a:lnTo>
                    <a:pt x="f274" y="f275"/>
                  </a:lnTo>
                  <a:cubicBezTo>
                    <a:pt x="f276" y="f277"/>
                    <a:pt x="f278" y="f279"/>
                    <a:pt x="f280" y="f281"/>
                  </a:cubicBezTo>
                  <a:cubicBezTo>
                    <a:pt x="f282" y="f283"/>
                    <a:pt x="f284" y="f285"/>
                    <a:pt x="f286" y="f287"/>
                  </a:cubicBezTo>
                  <a:lnTo>
                    <a:pt x="f288" y="f289"/>
                  </a:lnTo>
                  <a:cubicBezTo>
                    <a:pt x="f290" y="f291"/>
                    <a:pt x="f292" y="f293"/>
                    <a:pt x="f294" y="f295"/>
                  </a:cubicBezTo>
                  <a:lnTo>
                    <a:pt x="f296" y="f297"/>
                  </a:lnTo>
                  <a:lnTo>
                    <a:pt x="f298" y="f299"/>
                  </a:lnTo>
                  <a:cubicBezTo>
                    <a:pt x="f300" y="f301"/>
                    <a:pt x="f302" y="f303"/>
                    <a:pt x="f304" y="f305"/>
                  </a:cubicBezTo>
                  <a:cubicBezTo>
                    <a:pt x="f306" y="f307"/>
                    <a:pt x="f308" y="f309"/>
                    <a:pt x="f310" y="f311"/>
                  </a:cubicBezTo>
                  <a:cubicBezTo>
                    <a:pt x="f312" y="f313"/>
                    <a:pt x="f314" y="f315"/>
                    <a:pt x="f316" y="f317"/>
                  </a:cubicBezTo>
                  <a:lnTo>
                    <a:pt x="f318" y="f319"/>
                  </a:lnTo>
                  <a:cubicBezTo>
                    <a:pt x="f320" y="f321"/>
                    <a:pt x="f322" y="f323"/>
                    <a:pt x="f324" y="f325"/>
                  </a:cubicBezTo>
                  <a:lnTo>
                    <a:pt x="f5" y="f326"/>
                  </a:lnTo>
                  <a:lnTo>
                    <a:pt x="f5" y="f327"/>
                  </a:ln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lnTo>
                    <a:pt x="f336" y="f337"/>
                  </a:lnTo>
                  <a:lnTo>
                    <a:pt x="f338" y="f339"/>
                  </a:lnTo>
                  <a:cubicBezTo>
                    <a:pt x="f340" y="f341"/>
                    <a:pt x="f342" y="f343"/>
                    <a:pt x="f344" y="f345"/>
                  </a:cubicBezTo>
                  <a:lnTo>
                    <a:pt x="f346" y="f347"/>
                  </a:ln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357"/>
                    <a:pt x="f358" y="f359"/>
                  </a:cubicBez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lnTo>
                    <a:pt x="f368" y="f369"/>
                  </a:lnTo>
                  <a:cubicBezTo>
                    <a:pt x="f370" y="f371"/>
                    <a:pt x="f372" y="f373"/>
                    <a:pt x="f374" y="f375"/>
                  </a:cubicBezTo>
                  <a:lnTo>
                    <a:pt x="f376" y="f377"/>
                  </a:lnTo>
                  <a:cubicBezTo>
                    <a:pt x="f378" y="f379"/>
                    <a:pt x="f380" y="f381"/>
                    <a:pt x="f382" y="f383"/>
                  </a:cubicBezTo>
                  <a:cubicBezTo>
                    <a:pt x="f384" y="f385"/>
                    <a:pt x="f386" y="f387"/>
                    <a:pt x="f388" y="f389"/>
                  </a:cubicBezTo>
                  <a:lnTo>
                    <a:pt x="f390" y="f391"/>
                  </a:lnTo>
                  <a:lnTo>
                    <a:pt x="f392" y="f393"/>
                  </a:lnTo>
                  <a:cubicBezTo>
                    <a:pt x="f394" y="f395"/>
                    <a:pt x="f396" y="f397"/>
                    <a:pt x="f398" y="f399"/>
                  </a:cubicBezTo>
                  <a:lnTo>
                    <a:pt x="f400" y="f401"/>
                  </a:lnTo>
                  <a:cubicBezTo>
                    <a:pt x="f402" y="f403"/>
                    <a:pt x="f404" y="f405"/>
                    <a:pt x="f406" y="f407"/>
                  </a:cubicBezTo>
                  <a:cubicBezTo>
                    <a:pt x="f408" y="f409"/>
                    <a:pt x="f410" y="f411"/>
                    <a:pt x="f412" y="f413"/>
                  </a:cubicBezTo>
                  <a:cubicBezTo>
                    <a:pt x="f414" y="f415"/>
                    <a:pt x="f416" y="f417"/>
                    <a:pt x="f418" y="f419"/>
                  </a:cubicBezTo>
                  <a:lnTo>
                    <a:pt x="f420" y="f421"/>
                  </a:lnTo>
                  <a:lnTo>
                    <a:pt x="f422" y="f423"/>
                  </a:lnTo>
                  <a:lnTo>
                    <a:pt x="f424" y="f425"/>
                  </a:lnTo>
                  <a:cubicBezTo>
                    <a:pt x="f426" y="f427"/>
                    <a:pt x="f428" y="f429"/>
                    <a:pt x="f430" y="f431"/>
                  </a:cubicBezTo>
                  <a:cubicBezTo>
                    <a:pt x="f432" y="f433"/>
                    <a:pt x="f434" y="f435"/>
                    <a:pt x="f436" y="f437"/>
                  </a:cubicBezTo>
                  <a:cubicBezTo>
                    <a:pt x="f438" y="f439"/>
                    <a:pt x="f440" y="f441"/>
                    <a:pt x="f442" y="f443"/>
                  </a:cubicBezTo>
                  <a:lnTo>
                    <a:pt x="f444" y="f445"/>
                  </a:lnTo>
                  <a:cubicBezTo>
                    <a:pt x="f446" y="f447"/>
                    <a:pt x="f448" y="f449"/>
                    <a:pt x="f450" y="f451"/>
                  </a:cubicBezTo>
                  <a:cubicBezTo>
                    <a:pt x="f452" y="f453"/>
                    <a:pt x="f454" y="f455"/>
                    <a:pt x="f456" y="f457"/>
                  </a:cubicBezTo>
                  <a:cubicBezTo>
                    <a:pt x="f458" y="f459"/>
                    <a:pt x="f460" y="f461"/>
                    <a:pt x="f462" y="f463"/>
                  </a:cubicBezTo>
                  <a:cubicBezTo>
                    <a:pt x="f464" y="f465"/>
                    <a:pt x="f466" y="f467"/>
                    <a:pt x="f468" y="f469"/>
                  </a:cubicBezTo>
                  <a:cubicBezTo>
                    <a:pt x="f470" y="f471"/>
                    <a:pt x="f472" y="f473"/>
                    <a:pt x="f474" y="f475"/>
                  </a:cubicBezTo>
                  <a:cubicBezTo>
                    <a:pt x="f476" y="f477"/>
                    <a:pt x="f478" y="f479"/>
                    <a:pt x="f480" y="f481"/>
                  </a:cubicBezTo>
                  <a:lnTo>
                    <a:pt x="f482" y="f483"/>
                  </a:lnTo>
                  <a:lnTo>
                    <a:pt x="f484" y="f485"/>
                  </a:lnTo>
                  <a:lnTo>
                    <a:pt x="f486" y="f487"/>
                  </a:lnTo>
                  <a:cubicBezTo>
                    <a:pt x="f488" y="f489"/>
                    <a:pt x="f490" y="f491"/>
                    <a:pt x="f492" y="f493"/>
                  </a:cubicBezTo>
                  <a:lnTo>
                    <a:pt x="f494" y="f495"/>
                  </a:lnTo>
                  <a:lnTo>
                    <a:pt x="f496" y="f497"/>
                  </a:lnTo>
                  <a:lnTo>
                    <a:pt x="f498" y="f499"/>
                  </a:lnTo>
                  <a:lnTo>
                    <a:pt x="f500" y="f501"/>
                  </a:lnTo>
                  <a:cubicBezTo>
                    <a:pt x="f502" y="f503"/>
                    <a:pt x="f504" y="f505"/>
                    <a:pt x="f506" y="f507"/>
                  </a:cubicBezTo>
                  <a:cubicBezTo>
                    <a:pt x="f508" y="f509"/>
                    <a:pt x="f510" y="f511"/>
                    <a:pt x="f512" y="f513"/>
                  </a:cubicBezTo>
                  <a:cubicBezTo>
                    <a:pt x="f514" y="f515"/>
                    <a:pt x="f516" y="f517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528" y="f529"/>
                    <a:pt x="f530" y="f531"/>
                  </a:cubicBezTo>
                  <a:cubicBezTo>
                    <a:pt x="f532" y="f533"/>
                    <a:pt x="f534" y="f535"/>
                    <a:pt x="f536" y="f537"/>
                  </a:cubicBezTo>
                  <a:lnTo>
                    <a:pt x="f538" y="f539"/>
                  </a:lnTo>
                  <a:lnTo>
                    <a:pt x="f540" y="f541"/>
                  </a:lnTo>
                  <a:cubicBezTo>
                    <a:pt x="f542" y="f543"/>
                    <a:pt x="f544" y="f545"/>
                    <a:pt x="f546" y="f547"/>
                  </a:cubicBezTo>
                  <a:lnTo>
                    <a:pt x="f548" y="f549"/>
                  </a:lnTo>
                  <a:lnTo>
                    <a:pt x="f550" y="f551"/>
                  </a:lnTo>
                  <a:cubicBezTo>
                    <a:pt x="f552" y="f553"/>
                    <a:pt x="f554" y="f555"/>
                    <a:pt x="f556" y="f557"/>
                  </a:cubicBezTo>
                  <a:lnTo>
                    <a:pt x="f558" y="f559"/>
                  </a:lnTo>
                  <a:cubicBezTo>
                    <a:pt x="f560" y="f561"/>
                    <a:pt x="f562" y="f563"/>
                    <a:pt x="f564" y="f565"/>
                  </a:cubicBezTo>
                  <a:lnTo>
                    <a:pt x="f566" y="f567"/>
                  </a:lnTo>
                  <a:lnTo>
                    <a:pt x="f568" y="f569"/>
                  </a:lnTo>
                  <a:lnTo>
                    <a:pt x="f570" y="f571"/>
                  </a:lnTo>
                  <a:lnTo>
                    <a:pt x="f572" y="f573"/>
                  </a:lnTo>
                  <a:lnTo>
                    <a:pt x="f574" y="f575"/>
                  </a:lnTo>
                  <a:lnTo>
                    <a:pt x="f576" y="f577"/>
                  </a:lnTo>
                  <a:lnTo>
                    <a:pt x="f578" y="f579"/>
                  </a:lnTo>
                  <a:lnTo>
                    <a:pt x="f580" y="f581"/>
                  </a:lnTo>
                  <a:cubicBezTo>
                    <a:pt x="f582" y="f583"/>
                    <a:pt x="f584" y="f585"/>
                    <a:pt x="f586" y="f587"/>
                  </a:cubicBezTo>
                  <a:cubicBezTo>
                    <a:pt x="f588" y="f589"/>
                    <a:pt x="f590" y="f591"/>
                    <a:pt x="f592" y="f593"/>
                  </a:cubicBezTo>
                  <a:cubicBezTo>
                    <a:pt x="f594" y="f595"/>
                    <a:pt x="f596" y="f597"/>
                    <a:pt x="f598" y="f599"/>
                  </a:cubicBezTo>
                  <a:lnTo>
                    <a:pt x="f600" y="f601"/>
                  </a:lnTo>
                  <a:cubicBezTo>
                    <a:pt x="f602" y="f603"/>
                    <a:pt x="f604" y="f605"/>
                    <a:pt x="f606" y="f607"/>
                  </a:cubicBezTo>
                  <a:lnTo>
                    <a:pt x="f608" y="f609"/>
                  </a:lnTo>
                  <a:lnTo>
                    <a:pt x="f610" y="f611"/>
                  </a:lnTo>
                  <a:cubicBezTo>
                    <a:pt x="f612" y="f613"/>
                    <a:pt x="f614" y="f615"/>
                    <a:pt x="f616" y="f617"/>
                  </a:cubicBezTo>
                  <a:cubicBezTo>
                    <a:pt x="f618" y="f619"/>
                    <a:pt x="f620" y="f621"/>
                    <a:pt x="f622" y="f623"/>
                  </a:cubicBezTo>
                  <a:lnTo>
                    <a:pt x="f624" y="f625"/>
                  </a:lnTo>
                  <a:lnTo>
                    <a:pt x="f626" y="f627"/>
                  </a:lnTo>
                  <a:cubicBezTo>
                    <a:pt x="f628" y="f629"/>
                    <a:pt x="f630" y="f631"/>
                    <a:pt x="f632" y="f633"/>
                  </a:cubicBezTo>
                  <a:lnTo>
                    <a:pt x="f634" y="f635"/>
                  </a:lnTo>
                  <a:cubicBezTo>
                    <a:pt x="f636" y="f637"/>
                    <a:pt x="f638" y="f639"/>
                    <a:pt x="f640" y="f641"/>
                  </a:cubicBezTo>
                  <a:lnTo>
                    <a:pt x="f642" y="f643"/>
                  </a:lnTo>
                  <a:lnTo>
                    <a:pt x="f644" y="f645"/>
                  </a:lnTo>
                  <a:lnTo>
                    <a:pt x="f646" y="f647"/>
                  </a:lnTo>
                  <a:cubicBezTo>
                    <a:pt x="f648" y="f649"/>
                    <a:pt x="f650" y="f651"/>
                    <a:pt x="f652" y="f653"/>
                  </a:cubicBezTo>
                  <a:cubicBezTo>
                    <a:pt x="f654" y="f655"/>
                    <a:pt x="f656" y="f657"/>
                    <a:pt x="f658" y="f659"/>
                  </a:cubicBezTo>
                  <a:cubicBezTo>
                    <a:pt x="f660" y="f661"/>
                    <a:pt x="f662" y="f663"/>
                    <a:pt x="f664" y="f665"/>
                  </a:cubicBezTo>
                  <a:cubicBezTo>
                    <a:pt x="f666" y="f667"/>
                    <a:pt x="f668" y="f669"/>
                    <a:pt x="f670" y="f671"/>
                  </a:cubicBezTo>
                  <a:cubicBezTo>
                    <a:pt x="f672" y="f673"/>
                    <a:pt x="f674" y="f675"/>
                    <a:pt x="f676" y="f677"/>
                  </a:cubicBezTo>
                  <a:lnTo>
                    <a:pt x="f678" y="f679"/>
                  </a:lnTo>
                  <a:lnTo>
                    <a:pt x="f680" y="f681"/>
                  </a:lnTo>
                  <a:lnTo>
                    <a:pt x="f682" y="f683"/>
                  </a:lnTo>
                  <a:lnTo>
                    <a:pt x="f684" y="f685"/>
                  </a:lnTo>
                  <a:lnTo>
                    <a:pt x="f686" y="f687"/>
                  </a:lnTo>
                  <a:cubicBezTo>
                    <a:pt x="f688" y="f689"/>
                    <a:pt x="f690" y="f691"/>
                    <a:pt x="f692" y="f693"/>
                  </a:cubicBezTo>
                  <a:lnTo>
                    <a:pt x="f694" y="f695"/>
                  </a:lnTo>
                  <a:cubicBezTo>
                    <a:pt x="f696" y="f697"/>
                    <a:pt x="f698" y="f699"/>
                    <a:pt x="f700" y="f701"/>
                  </a:cubicBezTo>
                  <a:lnTo>
                    <a:pt x="f702" y="f703"/>
                  </a:lnTo>
                  <a:cubicBezTo>
                    <a:pt x="f704" y="f705"/>
                    <a:pt x="f706" y="f707"/>
                    <a:pt x="f708" y="f709"/>
                  </a:cubicBezTo>
                  <a:cubicBezTo>
                    <a:pt x="f710" y="f711"/>
                    <a:pt x="f712" y="f713"/>
                    <a:pt x="f714" y="f715"/>
                  </a:cubicBezTo>
                  <a:cubicBezTo>
                    <a:pt x="f716" y="f717"/>
                    <a:pt x="f718" y="f719"/>
                    <a:pt x="f720" y="f721"/>
                  </a:cubicBezTo>
                  <a:lnTo>
                    <a:pt x="f722" y="f723"/>
                  </a:lnTo>
                  <a:lnTo>
                    <a:pt x="f724" y="f725"/>
                  </a:lnTo>
                  <a:cubicBezTo>
                    <a:pt x="f726" y="f727"/>
                    <a:pt x="f728" y="f729"/>
                    <a:pt x="f730" y="f731"/>
                  </a:cubicBezTo>
                  <a:cubicBezTo>
                    <a:pt x="f732" y="f733"/>
                    <a:pt x="f734" y="f735"/>
                    <a:pt x="f736" y="f737"/>
                  </a:cubicBezTo>
                  <a:cubicBezTo>
                    <a:pt x="f738" y="f739"/>
                    <a:pt x="f740" y="f741"/>
                    <a:pt x="f742" y="f743"/>
                  </a:cubicBezTo>
                  <a:lnTo>
                    <a:pt x="f5" y="f744"/>
                  </a:lnTo>
                  <a:lnTo>
                    <a:pt x="f5" y="f745"/>
                  </a:lnTo>
                  <a:lnTo>
                    <a:pt x="f746" y="f747"/>
                  </a:lnTo>
                  <a:cubicBezTo>
                    <a:pt x="f748" y="f749"/>
                    <a:pt x="f750" y="f751"/>
                    <a:pt x="f752" y="f753"/>
                  </a:cubicBezTo>
                  <a:cubicBezTo>
                    <a:pt x="f754" y="f755"/>
                    <a:pt x="f756" y="f757"/>
                    <a:pt x="f758" y="f759"/>
                  </a:cubicBezTo>
                  <a:cubicBezTo>
                    <a:pt x="f760" y="f761"/>
                    <a:pt x="f762" y="f763"/>
                    <a:pt x="f764" y="f765"/>
                  </a:cubicBezTo>
                  <a:cubicBezTo>
                    <a:pt x="f766" y="f767"/>
                    <a:pt x="f768" y="f769"/>
                    <a:pt x="f770" y="f771"/>
                  </a:cubicBezTo>
                  <a:lnTo>
                    <a:pt x="f772" y="f773"/>
                  </a:lnTo>
                  <a:cubicBezTo>
                    <a:pt x="f774" y="f775"/>
                    <a:pt x="f776" y="f777"/>
                    <a:pt x="f778" y="f779"/>
                  </a:cubicBezTo>
                  <a:lnTo>
                    <a:pt x="f780" y="f781"/>
                  </a:lnTo>
                  <a:cubicBezTo>
                    <a:pt x="f782" y="f783"/>
                    <a:pt x="f784" y="f785"/>
                    <a:pt x="f786" y="f787"/>
                  </a:cubicBezTo>
                  <a:lnTo>
                    <a:pt x="f788" y="f789"/>
                  </a:lnTo>
                  <a:lnTo>
                    <a:pt x="f790" y="f791"/>
                  </a:lnTo>
                  <a:lnTo>
                    <a:pt x="f792" y="f793"/>
                  </a:lnTo>
                  <a:lnTo>
                    <a:pt x="f794" y="f795"/>
                  </a:lnTo>
                  <a:lnTo>
                    <a:pt x="f796" y="f797"/>
                  </a:lnTo>
                  <a:cubicBezTo>
                    <a:pt x="f798" y="f799"/>
                    <a:pt x="f800" y="f801"/>
                    <a:pt x="f802" y="f803"/>
                  </a:cubicBezTo>
                  <a:cubicBezTo>
                    <a:pt x="f804" y="f805"/>
                    <a:pt x="f806" y="f807"/>
                    <a:pt x="f808" y="f809"/>
                  </a:cubicBezTo>
                  <a:cubicBezTo>
                    <a:pt x="f810" y="f811"/>
                    <a:pt x="f812" y="f813"/>
                    <a:pt x="f8" y="f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6" name="Freeform: Shape 13">
              <a:extLst>
                <a:ext uri="{FF2B5EF4-FFF2-40B4-BE49-F238E27FC236}">
                  <a16:creationId xmlns:a16="http://schemas.microsoft.com/office/drawing/2014/main" id="{25E3480D-F621-9916-F7ED-6E4616BE5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863" y="555095"/>
              <a:ext cx="5215810" cy="610738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5811"/>
                <a:gd name="f7" fmla="val 6107388"/>
                <a:gd name="f8" fmla="val 1869139"/>
                <a:gd name="f9" fmla="val 9"/>
                <a:gd name="f10" fmla="val 2160924"/>
                <a:gd name="f11" fmla="val -706"/>
                <a:gd name="f12" fmla="val 2465752"/>
                <a:gd name="f13" fmla="val 43039"/>
                <a:gd name="f14" fmla="val 2791149"/>
                <a:gd name="f15" fmla="val 130229"/>
                <a:gd name="f16" fmla="val 3651198"/>
                <a:gd name="f17" fmla="val 360678"/>
                <a:gd name="f18" fmla="val 4339884"/>
                <a:gd name="f19" fmla="val 907924"/>
                <a:gd name="f20" fmla="val 4760307"/>
                <a:gd name="f21" fmla="val 1608408"/>
                <a:gd name="f22" fmla="val 5188180"/>
                <a:gd name="f23" fmla="val 2321320"/>
                <a:gd name="f24" fmla="val 5338357"/>
                <a:gd name="f25" fmla="val 3192822"/>
                <a:gd name="f26" fmla="val 5108574"/>
                <a:gd name="f27" fmla="val 4050383"/>
                <a:gd name="f28" fmla="val 4880820"/>
                <a:gd name="f29" fmla="val 4900373"/>
                <a:gd name="f30" fmla="val 4152841"/>
                <a:gd name="f31" fmla="val 5098512"/>
                <a:gd name="f32" fmla="val 3434916"/>
                <a:gd name="f33" fmla="val 5503134"/>
                <a:gd name="f34" fmla="val 2717099"/>
                <a:gd name="f35" fmla="val 5907783"/>
                <a:gd name="f36" fmla="val 2005568"/>
                <a:gd name="f37" fmla="val 6266474"/>
                <a:gd name="f38" fmla="val 1137841"/>
                <a:gd name="f39" fmla="val 6033968"/>
                <a:gd name="f40" fmla="val 783079"/>
                <a:gd name="f41" fmla="val 5938910"/>
                <a:gd name="f42" fmla="val 479573"/>
                <a:gd name="f43" fmla="val 5790114"/>
                <a:gd name="f44" fmla="val 217555"/>
                <a:gd name="f45" fmla="val 5598945"/>
                <a:gd name="f46" fmla="val 5419622"/>
                <a:gd name="f47" fmla="val 4571683"/>
                <a:gd name="f48" fmla="val 18056"/>
                <a:gd name="f49" fmla="val 4599282"/>
                <a:gd name="f50" fmla="val 124071"/>
                <a:gd name="f51" fmla="val 4746782"/>
                <a:gd name="f52" fmla="val 237002"/>
                <a:gd name="f53" fmla="val 4875718"/>
                <a:gd name="f54" fmla="val 358324"/>
                <a:gd name="f55" fmla="val 4988154"/>
                <a:gd name="f56" fmla="val 621323"/>
                <a:gd name="f57" fmla="val 5231809"/>
                <a:gd name="f58" fmla="val 923667"/>
                <a:gd name="f59" fmla="val 5396979"/>
                <a:gd name="f60" fmla="val 1282741"/>
                <a:gd name="f61" fmla="val 5493193"/>
                <a:gd name="f62" fmla="val 1573894"/>
                <a:gd name="f63" fmla="val 5571207"/>
                <a:gd name="f64" fmla="val 1856732"/>
                <a:gd name="f65" fmla="val 5563878"/>
                <a:gd name="f66" fmla="val 2172794"/>
                <a:gd name="f67" fmla="val 5470630"/>
                <a:gd name="f68" fmla="val 2498985"/>
                <a:gd name="f69" fmla="val 5374183"/>
                <a:gd name="f70" fmla="val 2832844"/>
                <a:gd name="f71" fmla="val 5193315"/>
                <a:gd name="f72" fmla="val 3146893"/>
                <a:gd name="f73" fmla="val 5016296"/>
                <a:gd name="f74" fmla="val 3293538"/>
                <a:gd name="f75" fmla="val 4933641"/>
                <a:gd name="f76" fmla="val 3436182"/>
                <a:gd name="f77" fmla="val 4861160"/>
                <a:gd name="f78" fmla="val 3574114"/>
                <a:gd name="f79" fmla="val 4791124"/>
                <a:gd name="f80" fmla="val 3841238"/>
                <a:gd name="f81" fmla="val 4655550"/>
                <a:gd name="f82" fmla="val 4071901"/>
                <a:gd name="f83" fmla="val 4538375"/>
                <a:gd name="f84" fmla="val 4244948"/>
                <a:gd name="f85" fmla="val 4392664"/>
                <a:gd name="f86" fmla="val 4405844"/>
                <a:gd name="f87" fmla="val 4257259"/>
                <a:gd name="f88" fmla="val 4501845"/>
                <a:gd name="f89" fmla="val 4106204"/>
                <a:gd name="f90" fmla="val 4556385"/>
                <a:gd name="f91" fmla="val 3902656"/>
                <a:gd name="f92" fmla="val 4649063"/>
                <a:gd name="f93" fmla="val 3556776"/>
                <a:gd name="f94" fmla="val 4669271"/>
                <a:gd name="f95" fmla="val 3203187"/>
                <a:gd name="f96" fmla="val 4616354"/>
                <a:gd name="f97" fmla="val 2851680"/>
                <a:gd name="f98" fmla="val 4565198"/>
                <a:gd name="f99" fmla="val 2511774"/>
                <a:gd name="f100" fmla="val 4448474"/>
                <a:gd name="f101" fmla="val 2188147"/>
                <a:gd name="f102" fmla="val 4269266"/>
                <a:gd name="f103" fmla="val 1889625"/>
                <a:gd name="f104" fmla="val 3907781"/>
                <a:gd name="f105" fmla="val 1287586"/>
                <a:gd name="f106" fmla="val 3331245"/>
                <a:gd name="f107" fmla="val 854780"/>
                <a:gd name="f108" fmla="val 2645976"/>
                <a:gd name="f109" fmla="val 671162"/>
                <a:gd name="f110" fmla="val 2278249"/>
                <a:gd name="f111" fmla="val 572630"/>
                <a:gd name="f112" fmla="val 1952074"/>
                <a:gd name="f113" fmla="val 540526"/>
                <a:gd name="f114" fmla="val 1648930"/>
                <a:gd name="f115" fmla="val 573017"/>
                <a:gd name="f116" fmla="val 1351746"/>
                <a:gd name="f117" fmla="val 604901"/>
                <a:gd name="f118" fmla="val 1064785"/>
                <a:gd name="f119" fmla="val 700731"/>
                <a:gd name="f120" fmla="val 771768"/>
                <a:gd name="f121" fmla="val 865882"/>
                <a:gd name="f122" fmla="val 568061"/>
                <a:gd name="f123" fmla="val 980657"/>
                <a:gd name="f124" fmla="val 486465"/>
                <a:gd name="f125" fmla="val 1058486"/>
                <a:gd name="f126" fmla="val 433617"/>
                <a:gd name="f127" fmla="val 1119441"/>
                <a:gd name="f128" fmla="val 358307"/>
                <a:gd name="f129" fmla="val 1206256"/>
                <a:gd name="f130" fmla="val 292149"/>
                <a:gd name="f131" fmla="val 1323808"/>
                <a:gd name="f132" fmla="val 200571"/>
                <a:gd name="f133" fmla="val 1486480"/>
                <a:gd name="f134" fmla="val 156644"/>
                <a:gd name="f135" fmla="val 1564432"/>
                <a:gd name="f136" fmla="val 106654"/>
                <a:gd name="f137" fmla="val 1653214"/>
                <a:gd name="f138" fmla="val 47077"/>
                <a:gd name="f139" fmla="val 1753604"/>
                <a:gd name="f140" fmla="val 1831655"/>
                <a:gd name="f141" fmla="val 751112"/>
                <a:gd name="f142" fmla="val 6994"/>
                <a:gd name="f143" fmla="val 742614"/>
                <a:gd name="f144" fmla="val 117721"/>
                <a:gd name="f145" fmla="val 617683"/>
                <a:gd name="f146" fmla="val 259696"/>
                <a:gd name="f147" fmla="val 505222"/>
                <a:gd name="f148" fmla="val 484047"/>
                <a:gd name="f149" fmla="val 378777"/>
                <a:gd name="f150" fmla="val 932751"/>
                <a:gd name="f151" fmla="val 125890"/>
                <a:gd name="f152" fmla="val 1382831"/>
                <a:gd name="f153" fmla="val 1200"/>
                <a:gd name="f154" fmla="+- 0 0 -90"/>
                <a:gd name="f155" fmla="*/ f3 1 5215811"/>
                <a:gd name="f156" fmla="*/ f4 1 6107388"/>
                <a:gd name="f157" fmla="val f5"/>
                <a:gd name="f158" fmla="val f6"/>
                <a:gd name="f159" fmla="val f7"/>
                <a:gd name="f160" fmla="*/ f154 f0 1"/>
                <a:gd name="f161" fmla="+- f159 0 f157"/>
                <a:gd name="f162" fmla="+- f158 0 f157"/>
                <a:gd name="f163" fmla="*/ f160 1 f2"/>
                <a:gd name="f164" fmla="*/ f162 1 5215811"/>
                <a:gd name="f165" fmla="*/ f161 1 6107388"/>
                <a:gd name="f166" fmla="*/ 1869139 f162 1"/>
                <a:gd name="f167" fmla="*/ 9 f161 1"/>
                <a:gd name="f168" fmla="*/ 2791149 f162 1"/>
                <a:gd name="f169" fmla="*/ 130229 f161 1"/>
                <a:gd name="f170" fmla="*/ 4760307 f162 1"/>
                <a:gd name="f171" fmla="*/ 1608408 f161 1"/>
                <a:gd name="f172" fmla="*/ 5108574 f162 1"/>
                <a:gd name="f173" fmla="*/ 4050383 f161 1"/>
                <a:gd name="f174" fmla="*/ 3434916 f162 1"/>
                <a:gd name="f175" fmla="*/ 5503134 f161 1"/>
                <a:gd name="f176" fmla="*/ 1137841 f162 1"/>
                <a:gd name="f177" fmla="*/ 6033968 f161 1"/>
                <a:gd name="f178" fmla="*/ 217555 f162 1"/>
                <a:gd name="f179" fmla="*/ 5598945 f161 1"/>
                <a:gd name="f180" fmla="*/ 0 f162 1"/>
                <a:gd name="f181" fmla="*/ 5419622 f161 1"/>
                <a:gd name="f182" fmla="*/ 4571683 f161 1"/>
                <a:gd name="f183" fmla="*/ 18056 f162 1"/>
                <a:gd name="f184" fmla="*/ 4599282 f161 1"/>
                <a:gd name="f185" fmla="*/ 358324 f162 1"/>
                <a:gd name="f186" fmla="*/ 4988154 f161 1"/>
                <a:gd name="f187" fmla="*/ 1282741 f162 1"/>
                <a:gd name="f188" fmla="*/ 5493193 f161 1"/>
                <a:gd name="f189" fmla="*/ 2172794 f162 1"/>
                <a:gd name="f190" fmla="*/ 5470630 f161 1"/>
                <a:gd name="f191" fmla="*/ 3146893 f162 1"/>
                <a:gd name="f192" fmla="*/ 5016296 f161 1"/>
                <a:gd name="f193" fmla="*/ 3574114 f162 1"/>
                <a:gd name="f194" fmla="*/ 4791124 f161 1"/>
                <a:gd name="f195" fmla="*/ 4244948 f162 1"/>
                <a:gd name="f196" fmla="*/ 4392664 f161 1"/>
                <a:gd name="f197" fmla="*/ 4556385 f162 1"/>
                <a:gd name="f198" fmla="*/ 3902656 f161 1"/>
                <a:gd name="f199" fmla="*/ 4616354 f162 1"/>
                <a:gd name="f200" fmla="*/ 2851680 f161 1"/>
                <a:gd name="f201" fmla="*/ 4269266 f162 1"/>
                <a:gd name="f202" fmla="*/ 1889625 f161 1"/>
                <a:gd name="f203" fmla="*/ 2645976 f162 1"/>
                <a:gd name="f204" fmla="*/ 671162 f161 1"/>
                <a:gd name="f205" fmla="*/ 1648930 f162 1"/>
                <a:gd name="f206" fmla="*/ 573017 f161 1"/>
                <a:gd name="f207" fmla="*/ 771768 f162 1"/>
                <a:gd name="f208" fmla="*/ 865882 f161 1"/>
                <a:gd name="f209" fmla="*/ 433617 f162 1"/>
                <a:gd name="f210" fmla="*/ 1119441 f161 1"/>
                <a:gd name="f211" fmla="*/ 200571 f162 1"/>
                <a:gd name="f212" fmla="*/ 1486480 f161 1"/>
                <a:gd name="f213" fmla="*/ 47077 f162 1"/>
                <a:gd name="f214" fmla="*/ 1753604 f161 1"/>
                <a:gd name="f215" fmla="*/ 1831655 f161 1"/>
                <a:gd name="f216" fmla="*/ 751112 f161 1"/>
                <a:gd name="f217" fmla="*/ 6994 f162 1"/>
                <a:gd name="f218" fmla="*/ 742614 f161 1"/>
                <a:gd name="f219" fmla="*/ 484047 f162 1"/>
                <a:gd name="f220" fmla="*/ 378777 f161 1"/>
                <a:gd name="f221" fmla="+- f163 0 f1"/>
                <a:gd name="f222" fmla="*/ f166 1 5215811"/>
                <a:gd name="f223" fmla="*/ f167 1 6107388"/>
                <a:gd name="f224" fmla="*/ f168 1 5215811"/>
                <a:gd name="f225" fmla="*/ f169 1 6107388"/>
                <a:gd name="f226" fmla="*/ f170 1 5215811"/>
                <a:gd name="f227" fmla="*/ f171 1 6107388"/>
                <a:gd name="f228" fmla="*/ f172 1 5215811"/>
                <a:gd name="f229" fmla="*/ f173 1 6107388"/>
                <a:gd name="f230" fmla="*/ f174 1 5215811"/>
                <a:gd name="f231" fmla="*/ f175 1 6107388"/>
                <a:gd name="f232" fmla="*/ f176 1 5215811"/>
                <a:gd name="f233" fmla="*/ f177 1 6107388"/>
                <a:gd name="f234" fmla="*/ f178 1 5215811"/>
                <a:gd name="f235" fmla="*/ f179 1 6107388"/>
                <a:gd name="f236" fmla="*/ f180 1 5215811"/>
                <a:gd name="f237" fmla="*/ f181 1 6107388"/>
                <a:gd name="f238" fmla="*/ f182 1 6107388"/>
                <a:gd name="f239" fmla="*/ f183 1 5215811"/>
                <a:gd name="f240" fmla="*/ f184 1 6107388"/>
                <a:gd name="f241" fmla="*/ f185 1 5215811"/>
                <a:gd name="f242" fmla="*/ f186 1 6107388"/>
                <a:gd name="f243" fmla="*/ f187 1 5215811"/>
                <a:gd name="f244" fmla="*/ f188 1 6107388"/>
                <a:gd name="f245" fmla="*/ f189 1 5215811"/>
                <a:gd name="f246" fmla="*/ f190 1 6107388"/>
                <a:gd name="f247" fmla="*/ f191 1 5215811"/>
                <a:gd name="f248" fmla="*/ f192 1 6107388"/>
                <a:gd name="f249" fmla="*/ f193 1 5215811"/>
                <a:gd name="f250" fmla="*/ f194 1 6107388"/>
                <a:gd name="f251" fmla="*/ f195 1 5215811"/>
                <a:gd name="f252" fmla="*/ f196 1 6107388"/>
                <a:gd name="f253" fmla="*/ f197 1 5215811"/>
                <a:gd name="f254" fmla="*/ f198 1 6107388"/>
                <a:gd name="f255" fmla="*/ f199 1 5215811"/>
                <a:gd name="f256" fmla="*/ f200 1 6107388"/>
                <a:gd name="f257" fmla="*/ f201 1 5215811"/>
                <a:gd name="f258" fmla="*/ f202 1 6107388"/>
                <a:gd name="f259" fmla="*/ f203 1 5215811"/>
                <a:gd name="f260" fmla="*/ f204 1 6107388"/>
                <a:gd name="f261" fmla="*/ f205 1 5215811"/>
                <a:gd name="f262" fmla="*/ f206 1 6107388"/>
                <a:gd name="f263" fmla="*/ f207 1 5215811"/>
                <a:gd name="f264" fmla="*/ f208 1 6107388"/>
                <a:gd name="f265" fmla="*/ f209 1 5215811"/>
                <a:gd name="f266" fmla="*/ f210 1 6107388"/>
                <a:gd name="f267" fmla="*/ f211 1 5215811"/>
                <a:gd name="f268" fmla="*/ f212 1 6107388"/>
                <a:gd name="f269" fmla="*/ f213 1 5215811"/>
                <a:gd name="f270" fmla="*/ f214 1 6107388"/>
                <a:gd name="f271" fmla="*/ f215 1 6107388"/>
                <a:gd name="f272" fmla="*/ f216 1 6107388"/>
                <a:gd name="f273" fmla="*/ f217 1 5215811"/>
                <a:gd name="f274" fmla="*/ f218 1 6107388"/>
                <a:gd name="f275" fmla="*/ f219 1 5215811"/>
                <a:gd name="f276" fmla="*/ f220 1 6107388"/>
                <a:gd name="f277" fmla="*/ f157 1 f164"/>
                <a:gd name="f278" fmla="*/ f158 1 f164"/>
                <a:gd name="f279" fmla="*/ f157 1 f165"/>
                <a:gd name="f280" fmla="*/ f159 1 f165"/>
                <a:gd name="f281" fmla="*/ f222 1 f164"/>
                <a:gd name="f282" fmla="*/ f223 1 f165"/>
                <a:gd name="f283" fmla="*/ f224 1 f164"/>
                <a:gd name="f284" fmla="*/ f225 1 f165"/>
                <a:gd name="f285" fmla="*/ f226 1 f164"/>
                <a:gd name="f286" fmla="*/ f227 1 f165"/>
                <a:gd name="f287" fmla="*/ f228 1 f164"/>
                <a:gd name="f288" fmla="*/ f229 1 f165"/>
                <a:gd name="f289" fmla="*/ f230 1 f164"/>
                <a:gd name="f290" fmla="*/ f231 1 f165"/>
                <a:gd name="f291" fmla="*/ f232 1 f164"/>
                <a:gd name="f292" fmla="*/ f233 1 f165"/>
                <a:gd name="f293" fmla="*/ f234 1 f164"/>
                <a:gd name="f294" fmla="*/ f235 1 f165"/>
                <a:gd name="f295" fmla="*/ f236 1 f164"/>
                <a:gd name="f296" fmla="*/ f237 1 f165"/>
                <a:gd name="f297" fmla="*/ f238 1 f165"/>
                <a:gd name="f298" fmla="*/ f239 1 f164"/>
                <a:gd name="f299" fmla="*/ f240 1 f165"/>
                <a:gd name="f300" fmla="*/ f241 1 f164"/>
                <a:gd name="f301" fmla="*/ f242 1 f165"/>
                <a:gd name="f302" fmla="*/ f243 1 f164"/>
                <a:gd name="f303" fmla="*/ f244 1 f165"/>
                <a:gd name="f304" fmla="*/ f245 1 f164"/>
                <a:gd name="f305" fmla="*/ f246 1 f165"/>
                <a:gd name="f306" fmla="*/ f247 1 f164"/>
                <a:gd name="f307" fmla="*/ f248 1 f165"/>
                <a:gd name="f308" fmla="*/ f249 1 f164"/>
                <a:gd name="f309" fmla="*/ f250 1 f165"/>
                <a:gd name="f310" fmla="*/ f251 1 f164"/>
                <a:gd name="f311" fmla="*/ f252 1 f165"/>
                <a:gd name="f312" fmla="*/ f253 1 f164"/>
                <a:gd name="f313" fmla="*/ f254 1 f165"/>
                <a:gd name="f314" fmla="*/ f255 1 f164"/>
                <a:gd name="f315" fmla="*/ f256 1 f165"/>
                <a:gd name="f316" fmla="*/ f257 1 f164"/>
                <a:gd name="f317" fmla="*/ f258 1 f165"/>
                <a:gd name="f318" fmla="*/ f259 1 f164"/>
                <a:gd name="f319" fmla="*/ f260 1 f165"/>
                <a:gd name="f320" fmla="*/ f261 1 f164"/>
                <a:gd name="f321" fmla="*/ f262 1 f165"/>
                <a:gd name="f322" fmla="*/ f263 1 f164"/>
                <a:gd name="f323" fmla="*/ f264 1 f165"/>
                <a:gd name="f324" fmla="*/ f265 1 f164"/>
                <a:gd name="f325" fmla="*/ f266 1 f165"/>
                <a:gd name="f326" fmla="*/ f267 1 f164"/>
                <a:gd name="f327" fmla="*/ f268 1 f165"/>
                <a:gd name="f328" fmla="*/ f269 1 f164"/>
                <a:gd name="f329" fmla="*/ f270 1 f165"/>
                <a:gd name="f330" fmla="*/ f271 1 f165"/>
                <a:gd name="f331" fmla="*/ f272 1 f165"/>
                <a:gd name="f332" fmla="*/ f273 1 f164"/>
                <a:gd name="f333" fmla="*/ f274 1 f165"/>
                <a:gd name="f334" fmla="*/ f275 1 f164"/>
                <a:gd name="f335" fmla="*/ f276 1 f165"/>
                <a:gd name="f336" fmla="*/ f277 f155 1"/>
                <a:gd name="f337" fmla="*/ f278 f155 1"/>
                <a:gd name="f338" fmla="*/ f280 f156 1"/>
                <a:gd name="f339" fmla="*/ f279 f156 1"/>
                <a:gd name="f340" fmla="*/ f281 f155 1"/>
                <a:gd name="f341" fmla="*/ f282 f156 1"/>
                <a:gd name="f342" fmla="*/ f283 f155 1"/>
                <a:gd name="f343" fmla="*/ f284 f156 1"/>
                <a:gd name="f344" fmla="*/ f285 f155 1"/>
                <a:gd name="f345" fmla="*/ f286 f156 1"/>
                <a:gd name="f346" fmla="*/ f287 f155 1"/>
                <a:gd name="f347" fmla="*/ f288 f156 1"/>
                <a:gd name="f348" fmla="*/ f289 f155 1"/>
                <a:gd name="f349" fmla="*/ f290 f156 1"/>
                <a:gd name="f350" fmla="*/ f291 f155 1"/>
                <a:gd name="f351" fmla="*/ f292 f156 1"/>
                <a:gd name="f352" fmla="*/ f293 f155 1"/>
                <a:gd name="f353" fmla="*/ f294 f156 1"/>
                <a:gd name="f354" fmla="*/ f295 f155 1"/>
                <a:gd name="f355" fmla="*/ f296 f156 1"/>
                <a:gd name="f356" fmla="*/ f297 f156 1"/>
                <a:gd name="f357" fmla="*/ f298 f155 1"/>
                <a:gd name="f358" fmla="*/ f299 f156 1"/>
                <a:gd name="f359" fmla="*/ f300 f155 1"/>
                <a:gd name="f360" fmla="*/ f301 f156 1"/>
                <a:gd name="f361" fmla="*/ f302 f155 1"/>
                <a:gd name="f362" fmla="*/ f303 f156 1"/>
                <a:gd name="f363" fmla="*/ f304 f155 1"/>
                <a:gd name="f364" fmla="*/ f305 f156 1"/>
                <a:gd name="f365" fmla="*/ f306 f155 1"/>
                <a:gd name="f366" fmla="*/ f307 f156 1"/>
                <a:gd name="f367" fmla="*/ f308 f155 1"/>
                <a:gd name="f368" fmla="*/ f309 f156 1"/>
                <a:gd name="f369" fmla="*/ f310 f155 1"/>
                <a:gd name="f370" fmla="*/ f311 f156 1"/>
                <a:gd name="f371" fmla="*/ f312 f155 1"/>
                <a:gd name="f372" fmla="*/ f313 f156 1"/>
                <a:gd name="f373" fmla="*/ f314 f155 1"/>
                <a:gd name="f374" fmla="*/ f315 f156 1"/>
                <a:gd name="f375" fmla="*/ f316 f155 1"/>
                <a:gd name="f376" fmla="*/ f317 f156 1"/>
                <a:gd name="f377" fmla="*/ f318 f155 1"/>
                <a:gd name="f378" fmla="*/ f319 f156 1"/>
                <a:gd name="f379" fmla="*/ f320 f155 1"/>
                <a:gd name="f380" fmla="*/ f321 f156 1"/>
                <a:gd name="f381" fmla="*/ f322 f155 1"/>
                <a:gd name="f382" fmla="*/ f323 f156 1"/>
                <a:gd name="f383" fmla="*/ f324 f155 1"/>
                <a:gd name="f384" fmla="*/ f325 f156 1"/>
                <a:gd name="f385" fmla="*/ f326 f155 1"/>
                <a:gd name="f386" fmla="*/ f327 f156 1"/>
                <a:gd name="f387" fmla="*/ f328 f155 1"/>
                <a:gd name="f388" fmla="*/ f329 f156 1"/>
                <a:gd name="f389" fmla="*/ f330 f156 1"/>
                <a:gd name="f390" fmla="*/ f331 f156 1"/>
                <a:gd name="f391" fmla="*/ f332 f155 1"/>
                <a:gd name="f392" fmla="*/ f333 f156 1"/>
                <a:gd name="f393" fmla="*/ f334 f155 1"/>
                <a:gd name="f394" fmla="*/ f335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40" y="f341"/>
                </a:cxn>
                <a:cxn ang="f221">
                  <a:pos x="f342" y="f343"/>
                </a:cxn>
                <a:cxn ang="f221">
                  <a:pos x="f344" y="f345"/>
                </a:cxn>
                <a:cxn ang="f221">
                  <a:pos x="f346" y="f347"/>
                </a:cxn>
                <a:cxn ang="f221">
                  <a:pos x="f348" y="f349"/>
                </a:cxn>
                <a:cxn ang="f221">
                  <a:pos x="f350" y="f351"/>
                </a:cxn>
                <a:cxn ang="f221">
                  <a:pos x="f352" y="f353"/>
                </a:cxn>
                <a:cxn ang="f221">
                  <a:pos x="f354" y="f355"/>
                </a:cxn>
                <a:cxn ang="f221">
                  <a:pos x="f354" y="f356"/>
                </a:cxn>
                <a:cxn ang="f221">
                  <a:pos x="f357" y="f358"/>
                </a:cxn>
                <a:cxn ang="f221">
                  <a:pos x="f359" y="f360"/>
                </a:cxn>
                <a:cxn ang="f221">
                  <a:pos x="f361" y="f362"/>
                </a:cxn>
                <a:cxn ang="f221">
                  <a:pos x="f363" y="f364"/>
                </a:cxn>
                <a:cxn ang="f221">
                  <a:pos x="f365" y="f366"/>
                </a:cxn>
                <a:cxn ang="f221">
                  <a:pos x="f367" y="f368"/>
                </a:cxn>
                <a:cxn ang="f221">
                  <a:pos x="f369" y="f370"/>
                </a:cxn>
                <a:cxn ang="f221">
                  <a:pos x="f371" y="f372"/>
                </a:cxn>
                <a:cxn ang="f221">
                  <a:pos x="f373" y="f374"/>
                </a:cxn>
                <a:cxn ang="f221">
                  <a:pos x="f375" y="f376"/>
                </a:cxn>
                <a:cxn ang="f221">
                  <a:pos x="f377" y="f378"/>
                </a:cxn>
                <a:cxn ang="f221">
                  <a:pos x="f379" y="f380"/>
                </a:cxn>
                <a:cxn ang="f221">
                  <a:pos x="f381" y="f382"/>
                </a:cxn>
                <a:cxn ang="f221">
                  <a:pos x="f383" y="f384"/>
                </a:cxn>
                <a:cxn ang="f221">
                  <a:pos x="f385" y="f386"/>
                </a:cxn>
                <a:cxn ang="f221">
                  <a:pos x="f387" y="f388"/>
                </a:cxn>
                <a:cxn ang="f221">
                  <a:pos x="f354" y="f389"/>
                </a:cxn>
                <a:cxn ang="f221">
                  <a:pos x="f354" y="f390"/>
                </a:cxn>
                <a:cxn ang="f221">
                  <a:pos x="f391" y="f392"/>
                </a:cxn>
                <a:cxn ang="f221">
                  <a:pos x="f393" y="f394"/>
                </a:cxn>
                <a:cxn ang="f221">
                  <a:pos x="f340" y="f341"/>
                </a:cxn>
              </a:cxnLst>
              <a:rect l="f336" t="f339" r="f337" b="f338"/>
              <a:pathLst>
                <a:path w="5215811" h="610738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5" y="f46"/>
                  </a:lnTo>
                  <a:lnTo>
                    <a:pt x="f5" y="f47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lnTo>
                    <a:pt x="f5" y="f140"/>
                  </a:lnTo>
                  <a:lnTo>
                    <a:pt x="f5" y="f141"/>
                  </a:lnTo>
                  <a:lnTo>
                    <a:pt x="f142" y="f143"/>
                  </a:ln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8" y="f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01BA9813-275C-AC40-997A-FA5AD9CC2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863" y="577059"/>
              <a:ext cx="5217959" cy="6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7956"/>
                <a:gd name="f7" fmla="val 6100079"/>
                <a:gd name="f8" fmla="val 1951393"/>
                <a:gd name="f9" fmla="val 82"/>
                <a:gd name="f10" fmla="val 2237631"/>
                <a:gd name="f11" fmla="val -2119"/>
                <a:gd name="f12" fmla="val 2536431"/>
                <a:gd name="f13" fmla="val 40011"/>
                <a:gd name="f14" fmla="val 2855177"/>
                <a:gd name="f15" fmla="val 125419"/>
                <a:gd name="f16" fmla="val 3697704"/>
                <a:gd name="f17" fmla="val 351173"/>
                <a:gd name="f18" fmla="val 4370490"/>
                <a:gd name="f19" fmla="val 894159"/>
                <a:gd name="f20" fmla="val 4779341"/>
                <a:gd name="f21" fmla="val 1591542"/>
                <a:gd name="f22" fmla="val 5195534"/>
                <a:gd name="f23" fmla="val 2301324"/>
                <a:gd name="f24" fmla="val 5338356"/>
                <a:gd name="f25" fmla="val 3170855"/>
                <a:gd name="f26" fmla="val 5108573"/>
                <a:gd name="f27" fmla="val 4028416"/>
                <a:gd name="f28" fmla="val 4880819"/>
                <a:gd name="f29" fmla="val 4878406"/>
                <a:gd name="f30" fmla="val 4165603"/>
                <a:gd name="f31" fmla="val 5079965"/>
                <a:gd name="f32" fmla="val 3459358"/>
                <a:gd name="f33" fmla="val 5487716"/>
                <a:gd name="f34" fmla="val 2753114"/>
                <a:gd name="f35" fmla="val 5895466"/>
                <a:gd name="f36" fmla="val 2053264"/>
                <a:gd name="f37" fmla="val 6257288"/>
                <a:gd name="f38" fmla="val 1203274"/>
                <a:gd name="f39" fmla="val 6029534"/>
                <a:gd name="f40" fmla="val 739884"/>
                <a:gd name="f41" fmla="val 5905369"/>
                <a:gd name="f42" fmla="val 366399"/>
                <a:gd name="f43" fmla="val 5685345"/>
                <a:gd name="f44" fmla="val 59920"/>
                <a:gd name="f45" fmla="val 5396467"/>
                <a:gd name="f46" fmla="val 5333382"/>
                <a:gd name="f47" fmla="val 4205833"/>
                <a:gd name="f48" fmla="val 58036"/>
                <a:gd name="f49" fmla="val 4310048"/>
                <a:gd name="f50" fmla="val 197935"/>
                <a:gd name="f51" fmla="val 4550245"/>
                <a:gd name="f52" fmla="val 350594"/>
                <a:gd name="f53" fmla="val 4747142"/>
                <a:gd name="f54" fmla="val 520779"/>
                <a:gd name="f55" fmla="val 4907591"/>
                <a:gd name="f56" fmla="val 763600"/>
                <a:gd name="f57" fmla="val 5136565"/>
                <a:gd name="f58" fmla="val 1043821"/>
                <a:gd name="f59" fmla="val 5291288"/>
                <a:gd name="f60" fmla="val 1377154"/>
                <a:gd name="f61" fmla="val 5380604"/>
                <a:gd name="f62" fmla="val 1963029"/>
                <a:gd name="f63" fmla="val 5537589"/>
                <a:gd name="f64" fmla="val 2470519"/>
                <a:gd name="f65" fmla="val 5282804"/>
                <a:gd name="f66" fmla="val 3123340"/>
                <a:gd name="f67" fmla="val 4905715"/>
                <a:gd name="f68" fmla="val 3269800"/>
                <a:gd name="f69" fmla="val 4821157"/>
                <a:gd name="f70" fmla="val 3411134"/>
                <a:gd name="f71" fmla="val 4747512"/>
                <a:gd name="f72" fmla="val 3547863"/>
                <a:gd name="f73" fmla="val 4676342"/>
                <a:gd name="f74" fmla="val 3804497"/>
                <a:gd name="f75" fmla="val 4542710"/>
                <a:gd name="f76" fmla="val 4026085"/>
                <a:gd name="f77" fmla="val 4427393"/>
                <a:gd name="f78" fmla="val 4186753"/>
                <a:gd name="f79" fmla="val 4289376"/>
                <a:gd name="f80" fmla="val 4329009"/>
                <a:gd name="f81" fmla="val 4167293"/>
                <a:gd name="f82" fmla="val 4410589"/>
                <a:gd name="f83" fmla="val 4037181"/>
                <a:gd name="f84" fmla="val 4459565"/>
                <a:gd name="f85" fmla="val 3854399"/>
                <a:gd name="f86" fmla="val 4548302"/>
                <a:gd name="f87" fmla="val 3523229"/>
                <a:gd name="f88" fmla="val 4568981"/>
                <a:gd name="f89" fmla="val 3185183"/>
                <a:gd name="f90" fmla="val 4521015"/>
                <a:gd name="f91" fmla="val 2849377"/>
                <a:gd name="f92" fmla="val 4474709"/>
                <a:gd name="f93" fmla="val 2524680"/>
                <a:gd name="f94" fmla="val 4366564"/>
                <a:gd name="f95" fmla="val 2215756"/>
                <a:gd name="f96" fmla="val 4199723"/>
                <a:gd name="f97" fmla="val 1931213"/>
                <a:gd name="f98" fmla="val 3863270"/>
                <a:gd name="f99" fmla="val 1357325"/>
                <a:gd name="f100" fmla="val 3323982"/>
                <a:gd name="f101" fmla="val 946439"/>
                <a:gd name="f102" fmla="val 2681217"/>
                <a:gd name="f103" fmla="val 774211"/>
                <a:gd name="f104" fmla="val 2001139"/>
                <a:gd name="f105" fmla="val 591984"/>
                <a:gd name="f106" fmla="val 1476322"/>
                <a:gd name="f107" fmla="val 649699"/>
                <a:gd name="f108" fmla="val 926547"/>
                <a:gd name="f109" fmla="val 967112"/>
                <a:gd name="f110" fmla="val 740730"/>
                <a:gd name="f111" fmla="val 1074393"/>
                <a:gd name="f112" fmla="val 668642"/>
                <a:gd name="f113" fmla="val 1143989"/>
                <a:gd name="f114" fmla="val 622677"/>
                <a:gd name="f115" fmla="val 1197863"/>
                <a:gd name="f116" fmla="val 555599"/>
                <a:gd name="f117" fmla="val 1276450"/>
                <a:gd name="f118" fmla="val 492360"/>
                <a:gd name="f119" fmla="val 1390031"/>
                <a:gd name="f120" fmla="val 404892"/>
                <a:gd name="f121" fmla="val 1547314"/>
                <a:gd name="f122" fmla="val 317047"/>
                <a:gd name="f123" fmla="val 1705133"/>
                <a:gd name="f124" fmla="val 204816"/>
                <a:gd name="f125" fmla="val 1906756"/>
                <a:gd name="f126" fmla="val 40135"/>
                <a:gd name="f127" fmla="val 2159090"/>
                <a:gd name="f128" fmla="val 2219367"/>
                <a:gd name="f129" fmla="val 915659"/>
                <a:gd name="f130" fmla="val 58609"/>
                <a:gd name="f131" fmla="val 828051"/>
                <a:gd name="f132" fmla="val 177453"/>
                <a:gd name="f133" fmla="val 670481"/>
                <a:gd name="f134" fmla="val 325846"/>
                <a:gd name="f135" fmla="val 538291"/>
                <a:gd name="f136" fmla="val 590688"/>
                <a:gd name="f137" fmla="val 385385"/>
                <a:gd name="f138" fmla="val 1032158"/>
                <a:gd name="f139" fmla="val 130559"/>
                <a:gd name="f140" fmla="val 1474329"/>
                <a:gd name="f141" fmla="val 3750"/>
                <a:gd name="f142" fmla="+- 0 0 -90"/>
                <a:gd name="f143" fmla="*/ f3 1 5217956"/>
                <a:gd name="f144" fmla="*/ f4 1 6100079"/>
                <a:gd name="f145" fmla="val f5"/>
                <a:gd name="f146" fmla="val f6"/>
                <a:gd name="f147" fmla="val f7"/>
                <a:gd name="f148" fmla="*/ f142 f0 1"/>
                <a:gd name="f149" fmla="+- f147 0 f145"/>
                <a:gd name="f150" fmla="+- f146 0 f145"/>
                <a:gd name="f151" fmla="*/ f148 1 f2"/>
                <a:gd name="f152" fmla="*/ f150 1 5217956"/>
                <a:gd name="f153" fmla="*/ f149 1 6100079"/>
                <a:gd name="f154" fmla="*/ 1951393 f150 1"/>
                <a:gd name="f155" fmla="*/ 82 f149 1"/>
                <a:gd name="f156" fmla="*/ 2855177 f150 1"/>
                <a:gd name="f157" fmla="*/ 125419 f149 1"/>
                <a:gd name="f158" fmla="*/ 4779341 f150 1"/>
                <a:gd name="f159" fmla="*/ 1591542 f149 1"/>
                <a:gd name="f160" fmla="*/ 5108573 f150 1"/>
                <a:gd name="f161" fmla="*/ 4028416 f149 1"/>
                <a:gd name="f162" fmla="*/ 3459358 f150 1"/>
                <a:gd name="f163" fmla="*/ 5487716 f149 1"/>
                <a:gd name="f164" fmla="*/ 1203274 f150 1"/>
                <a:gd name="f165" fmla="*/ 6029534 f149 1"/>
                <a:gd name="f166" fmla="*/ 59920 f150 1"/>
                <a:gd name="f167" fmla="*/ 5396467 f149 1"/>
                <a:gd name="f168" fmla="*/ 0 f150 1"/>
                <a:gd name="f169" fmla="*/ 5333382 f149 1"/>
                <a:gd name="f170" fmla="*/ 4205833 f149 1"/>
                <a:gd name="f171" fmla="*/ 58036 f150 1"/>
                <a:gd name="f172" fmla="*/ 4310048 f149 1"/>
                <a:gd name="f173" fmla="*/ 520779 f150 1"/>
                <a:gd name="f174" fmla="*/ 4907591 f149 1"/>
                <a:gd name="f175" fmla="*/ 1377154 f150 1"/>
                <a:gd name="f176" fmla="*/ 5380604 f149 1"/>
                <a:gd name="f177" fmla="*/ 3123340 f150 1"/>
                <a:gd name="f178" fmla="*/ 4905715 f149 1"/>
                <a:gd name="f179" fmla="*/ 3547863 f150 1"/>
                <a:gd name="f180" fmla="*/ 4676342 f149 1"/>
                <a:gd name="f181" fmla="*/ 4186753 f150 1"/>
                <a:gd name="f182" fmla="*/ 4289376 f149 1"/>
                <a:gd name="f183" fmla="*/ 4459565 f150 1"/>
                <a:gd name="f184" fmla="*/ 3854399 f149 1"/>
                <a:gd name="f185" fmla="*/ 4521015 f150 1"/>
                <a:gd name="f186" fmla="*/ 2849377 f149 1"/>
                <a:gd name="f187" fmla="*/ 4199723 f150 1"/>
                <a:gd name="f188" fmla="*/ 1931213 f149 1"/>
                <a:gd name="f189" fmla="*/ 2681217 f150 1"/>
                <a:gd name="f190" fmla="*/ 774211 f149 1"/>
                <a:gd name="f191" fmla="*/ 926547 f150 1"/>
                <a:gd name="f192" fmla="*/ 967112 f149 1"/>
                <a:gd name="f193" fmla="*/ 622677 f150 1"/>
                <a:gd name="f194" fmla="*/ 1197863 f149 1"/>
                <a:gd name="f195" fmla="*/ 404892 f150 1"/>
                <a:gd name="f196" fmla="*/ 1547314 f149 1"/>
                <a:gd name="f197" fmla="*/ 40135 f150 1"/>
                <a:gd name="f198" fmla="*/ 2159090 f149 1"/>
                <a:gd name="f199" fmla="*/ 2219367 f149 1"/>
                <a:gd name="f200" fmla="*/ 915659 f149 1"/>
                <a:gd name="f201" fmla="*/ 58609 f150 1"/>
                <a:gd name="f202" fmla="*/ 828051 f149 1"/>
                <a:gd name="f203" fmla="*/ 590688 f150 1"/>
                <a:gd name="f204" fmla="*/ 385385 f149 1"/>
                <a:gd name="f205" fmla="+- f151 0 f1"/>
                <a:gd name="f206" fmla="*/ f154 1 5217956"/>
                <a:gd name="f207" fmla="*/ f155 1 6100079"/>
                <a:gd name="f208" fmla="*/ f156 1 5217956"/>
                <a:gd name="f209" fmla="*/ f157 1 6100079"/>
                <a:gd name="f210" fmla="*/ f158 1 5217956"/>
                <a:gd name="f211" fmla="*/ f159 1 6100079"/>
                <a:gd name="f212" fmla="*/ f160 1 5217956"/>
                <a:gd name="f213" fmla="*/ f161 1 6100079"/>
                <a:gd name="f214" fmla="*/ f162 1 5217956"/>
                <a:gd name="f215" fmla="*/ f163 1 6100079"/>
                <a:gd name="f216" fmla="*/ f164 1 5217956"/>
                <a:gd name="f217" fmla="*/ f165 1 6100079"/>
                <a:gd name="f218" fmla="*/ f166 1 5217956"/>
                <a:gd name="f219" fmla="*/ f167 1 6100079"/>
                <a:gd name="f220" fmla="*/ f168 1 5217956"/>
                <a:gd name="f221" fmla="*/ f169 1 6100079"/>
                <a:gd name="f222" fmla="*/ f170 1 6100079"/>
                <a:gd name="f223" fmla="*/ f171 1 5217956"/>
                <a:gd name="f224" fmla="*/ f172 1 6100079"/>
                <a:gd name="f225" fmla="*/ f173 1 5217956"/>
                <a:gd name="f226" fmla="*/ f174 1 6100079"/>
                <a:gd name="f227" fmla="*/ f175 1 5217956"/>
                <a:gd name="f228" fmla="*/ f176 1 6100079"/>
                <a:gd name="f229" fmla="*/ f177 1 5217956"/>
                <a:gd name="f230" fmla="*/ f178 1 6100079"/>
                <a:gd name="f231" fmla="*/ f179 1 5217956"/>
                <a:gd name="f232" fmla="*/ f180 1 6100079"/>
                <a:gd name="f233" fmla="*/ f181 1 5217956"/>
                <a:gd name="f234" fmla="*/ f182 1 6100079"/>
                <a:gd name="f235" fmla="*/ f183 1 5217956"/>
                <a:gd name="f236" fmla="*/ f184 1 6100079"/>
                <a:gd name="f237" fmla="*/ f185 1 5217956"/>
                <a:gd name="f238" fmla="*/ f186 1 6100079"/>
                <a:gd name="f239" fmla="*/ f187 1 5217956"/>
                <a:gd name="f240" fmla="*/ f188 1 6100079"/>
                <a:gd name="f241" fmla="*/ f189 1 5217956"/>
                <a:gd name="f242" fmla="*/ f190 1 6100079"/>
                <a:gd name="f243" fmla="*/ f191 1 5217956"/>
                <a:gd name="f244" fmla="*/ f192 1 6100079"/>
                <a:gd name="f245" fmla="*/ f193 1 5217956"/>
                <a:gd name="f246" fmla="*/ f194 1 6100079"/>
                <a:gd name="f247" fmla="*/ f195 1 5217956"/>
                <a:gd name="f248" fmla="*/ f196 1 6100079"/>
                <a:gd name="f249" fmla="*/ f197 1 5217956"/>
                <a:gd name="f250" fmla="*/ f198 1 6100079"/>
                <a:gd name="f251" fmla="*/ f199 1 6100079"/>
                <a:gd name="f252" fmla="*/ f200 1 6100079"/>
                <a:gd name="f253" fmla="*/ f201 1 5217956"/>
                <a:gd name="f254" fmla="*/ f202 1 6100079"/>
                <a:gd name="f255" fmla="*/ f203 1 5217956"/>
                <a:gd name="f256" fmla="*/ f204 1 6100079"/>
                <a:gd name="f257" fmla="*/ f145 1 f152"/>
                <a:gd name="f258" fmla="*/ f146 1 f152"/>
                <a:gd name="f259" fmla="*/ f145 1 f153"/>
                <a:gd name="f260" fmla="*/ f147 1 f153"/>
                <a:gd name="f261" fmla="*/ f206 1 f152"/>
                <a:gd name="f262" fmla="*/ f207 1 f153"/>
                <a:gd name="f263" fmla="*/ f208 1 f152"/>
                <a:gd name="f264" fmla="*/ f209 1 f153"/>
                <a:gd name="f265" fmla="*/ f210 1 f152"/>
                <a:gd name="f266" fmla="*/ f211 1 f153"/>
                <a:gd name="f267" fmla="*/ f212 1 f152"/>
                <a:gd name="f268" fmla="*/ f213 1 f153"/>
                <a:gd name="f269" fmla="*/ f214 1 f152"/>
                <a:gd name="f270" fmla="*/ f215 1 f153"/>
                <a:gd name="f271" fmla="*/ f216 1 f152"/>
                <a:gd name="f272" fmla="*/ f217 1 f153"/>
                <a:gd name="f273" fmla="*/ f218 1 f152"/>
                <a:gd name="f274" fmla="*/ f219 1 f153"/>
                <a:gd name="f275" fmla="*/ f220 1 f152"/>
                <a:gd name="f276" fmla="*/ f221 1 f153"/>
                <a:gd name="f277" fmla="*/ f222 1 f153"/>
                <a:gd name="f278" fmla="*/ f223 1 f152"/>
                <a:gd name="f279" fmla="*/ f224 1 f153"/>
                <a:gd name="f280" fmla="*/ f225 1 f152"/>
                <a:gd name="f281" fmla="*/ f226 1 f153"/>
                <a:gd name="f282" fmla="*/ f227 1 f152"/>
                <a:gd name="f283" fmla="*/ f228 1 f153"/>
                <a:gd name="f284" fmla="*/ f229 1 f152"/>
                <a:gd name="f285" fmla="*/ f230 1 f153"/>
                <a:gd name="f286" fmla="*/ f231 1 f152"/>
                <a:gd name="f287" fmla="*/ f232 1 f153"/>
                <a:gd name="f288" fmla="*/ f233 1 f152"/>
                <a:gd name="f289" fmla="*/ f234 1 f153"/>
                <a:gd name="f290" fmla="*/ f235 1 f152"/>
                <a:gd name="f291" fmla="*/ f236 1 f153"/>
                <a:gd name="f292" fmla="*/ f237 1 f152"/>
                <a:gd name="f293" fmla="*/ f238 1 f153"/>
                <a:gd name="f294" fmla="*/ f239 1 f152"/>
                <a:gd name="f295" fmla="*/ f240 1 f153"/>
                <a:gd name="f296" fmla="*/ f241 1 f152"/>
                <a:gd name="f297" fmla="*/ f242 1 f153"/>
                <a:gd name="f298" fmla="*/ f243 1 f152"/>
                <a:gd name="f299" fmla="*/ f244 1 f153"/>
                <a:gd name="f300" fmla="*/ f245 1 f152"/>
                <a:gd name="f301" fmla="*/ f246 1 f153"/>
                <a:gd name="f302" fmla="*/ f247 1 f152"/>
                <a:gd name="f303" fmla="*/ f248 1 f153"/>
                <a:gd name="f304" fmla="*/ f249 1 f152"/>
                <a:gd name="f305" fmla="*/ f250 1 f153"/>
                <a:gd name="f306" fmla="*/ f251 1 f153"/>
                <a:gd name="f307" fmla="*/ f252 1 f153"/>
                <a:gd name="f308" fmla="*/ f253 1 f152"/>
                <a:gd name="f309" fmla="*/ f254 1 f153"/>
                <a:gd name="f310" fmla="*/ f255 1 f152"/>
                <a:gd name="f311" fmla="*/ f256 1 f153"/>
                <a:gd name="f312" fmla="*/ f257 f143 1"/>
                <a:gd name="f313" fmla="*/ f258 f143 1"/>
                <a:gd name="f314" fmla="*/ f260 f144 1"/>
                <a:gd name="f315" fmla="*/ f259 f144 1"/>
                <a:gd name="f316" fmla="*/ f261 f143 1"/>
                <a:gd name="f317" fmla="*/ f262 f144 1"/>
                <a:gd name="f318" fmla="*/ f263 f143 1"/>
                <a:gd name="f319" fmla="*/ f264 f144 1"/>
                <a:gd name="f320" fmla="*/ f265 f143 1"/>
                <a:gd name="f321" fmla="*/ f266 f144 1"/>
                <a:gd name="f322" fmla="*/ f267 f143 1"/>
                <a:gd name="f323" fmla="*/ f268 f144 1"/>
                <a:gd name="f324" fmla="*/ f269 f143 1"/>
                <a:gd name="f325" fmla="*/ f270 f144 1"/>
                <a:gd name="f326" fmla="*/ f271 f143 1"/>
                <a:gd name="f327" fmla="*/ f272 f144 1"/>
                <a:gd name="f328" fmla="*/ f273 f143 1"/>
                <a:gd name="f329" fmla="*/ f274 f144 1"/>
                <a:gd name="f330" fmla="*/ f275 f143 1"/>
                <a:gd name="f331" fmla="*/ f276 f144 1"/>
                <a:gd name="f332" fmla="*/ f277 f144 1"/>
                <a:gd name="f333" fmla="*/ f278 f143 1"/>
                <a:gd name="f334" fmla="*/ f279 f144 1"/>
                <a:gd name="f335" fmla="*/ f280 f143 1"/>
                <a:gd name="f336" fmla="*/ f281 f144 1"/>
                <a:gd name="f337" fmla="*/ f282 f143 1"/>
                <a:gd name="f338" fmla="*/ f283 f144 1"/>
                <a:gd name="f339" fmla="*/ f284 f143 1"/>
                <a:gd name="f340" fmla="*/ f285 f144 1"/>
                <a:gd name="f341" fmla="*/ f286 f143 1"/>
                <a:gd name="f342" fmla="*/ f287 f144 1"/>
                <a:gd name="f343" fmla="*/ f288 f143 1"/>
                <a:gd name="f344" fmla="*/ f289 f144 1"/>
                <a:gd name="f345" fmla="*/ f290 f143 1"/>
                <a:gd name="f346" fmla="*/ f291 f144 1"/>
                <a:gd name="f347" fmla="*/ f292 f143 1"/>
                <a:gd name="f348" fmla="*/ f293 f144 1"/>
                <a:gd name="f349" fmla="*/ f294 f143 1"/>
                <a:gd name="f350" fmla="*/ f295 f144 1"/>
                <a:gd name="f351" fmla="*/ f296 f143 1"/>
                <a:gd name="f352" fmla="*/ f297 f144 1"/>
                <a:gd name="f353" fmla="*/ f298 f143 1"/>
                <a:gd name="f354" fmla="*/ f299 f144 1"/>
                <a:gd name="f355" fmla="*/ f300 f143 1"/>
                <a:gd name="f356" fmla="*/ f301 f144 1"/>
                <a:gd name="f357" fmla="*/ f302 f143 1"/>
                <a:gd name="f358" fmla="*/ f303 f144 1"/>
                <a:gd name="f359" fmla="*/ f304 f143 1"/>
                <a:gd name="f360" fmla="*/ f305 f144 1"/>
                <a:gd name="f361" fmla="*/ f306 f144 1"/>
                <a:gd name="f362" fmla="*/ f307 f144 1"/>
                <a:gd name="f363" fmla="*/ f308 f143 1"/>
                <a:gd name="f364" fmla="*/ f309 f144 1"/>
                <a:gd name="f365" fmla="*/ f310 f143 1"/>
                <a:gd name="f366" fmla="*/ f311 f1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5">
                  <a:pos x="f316" y="f317"/>
                </a:cxn>
                <a:cxn ang="f205">
                  <a:pos x="f318" y="f319"/>
                </a:cxn>
                <a:cxn ang="f205">
                  <a:pos x="f320" y="f321"/>
                </a:cxn>
                <a:cxn ang="f205">
                  <a:pos x="f322" y="f323"/>
                </a:cxn>
                <a:cxn ang="f205">
                  <a:pos x="f324" y="f325"/>
                </a:cxn>
                <a:cxn ang="f205">
                  <a:pos x="f326" y="f327"/>
                </a:cxn>
                <a:cxn ang="f205">
                  <a:pos x="f328" y="f329"/>
                </a:cxn>
                <a:cxn ang="f205">
                  <a:pos x="f330" y="f331"/>
                </a:cxn>
                <a:cxn ang="f205">
                  <a:pos x="f330" y="f332"/>
                </a:cxn>
                <a:cxn ang="f205">
                  <a:pos x="f333" y="f334"/>
                </a:cxn>
                <a:cxn ang="f205">
                  <a:pos x="f335" y="f336"/>
                </a:cxn>
                <a:cxn ang="f205">
                  <a:pos x="f337" y="f338"/>
                </a:cxn>
                <a:cxn ang="f205">
                  <a:pos x="f339" y="f340"/>
                </a:cxn>
                <a:cxn ang="f205">
                  <a:pos x="f341" y="f342"/>
                </a:cxn>
                <a:cxn ang="f205">
                  <a:pos x="f343" y="f344"/>
                </a:cxn>
                <a:cxn ang="f205">
                  <a:pos x="f345" y="f346"/>
                </a:cxn>
                <a:cxn ang="f205">
                  <a:pos x="f347" y="f348"/>
                </a:cxn>
                <a:cxn ang="f205">
                  <a:pos x="f349" y="f350"/>
                </a:cxn>
                <a:cxn ang="f205">
                  <a:pos x="f351" y="f352"/>
                </a:cxn>
                <a:cxn ang="f205">
                  <a:pos x="f353" y="f354"/>
                </a:cxn>
                <a:cxn ang="f205">
                  <a:pos x="f355" y="f356"/>
                </a:cxn>
                <a:cxn ang="f205">
                  <a:pos x="f357" y="f358"/>
                </a:cxn>
                <a:cxn ang="f205">
                  <a:pos x="f359" y="f360"/>
                </a:cxn>
                <a:cxn ang="f205">
                  <a:pos x="f330" y="f361"/>
                </a:cxn>
                <a:cxn ang="f205">
                  <a:pos x="f330" y="f362"/>
                </a:cxn>
                <a:cxn ang="f205">
                  <a:pos x="f363" y="f364"/>
                </a:cxn>
                <a:cxn ang="f205">
                  <a:pos x="f365" y="f366"/>
                </a:cxn>
                <a:cxn ang="f205">
                  <a:pos x="f316" y="f317"/>
                </a:cxn>
              </a:cxnLst>
              <a:rect l="f312" t="f315" r="f313" b="f314"/>
              <a:pathLst>
                <a:path w="5217956" h="61000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5" y="f46"/>
                  </a:lnTo>
                  <a:lnTo>
                    <a:pt x="f5" y="f47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lnTo>
                    <a:pt x="f5" y="f128"/>
                  </a:lnTo>
                  <a:lnTo>
                    <a:pt x="f5" y="f129"/>
                  </a:lnTo>
                  <a:lnTo>
                    <a:pt x="f130" y="f131"/>
                  </a:ln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8" y="f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CCC426AE-4248-94D6-84AF-13A76F6A0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-21863" y="577059"/>
              <a:ext cx="5217959" cy="6100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17957"/>
                <a:gd name="f7" fmla="val 6100079"/>
                <a:gd name="f8" fmla="val 1951394"/>
                <a:gd name="f9" fmla="val 82"/>
                <a:gd name="f10" fmla="val 2237632"/>
                <a:gd name="f11" fmla="val -2119"/>
                <a:gd name="f12" fmla="val 2536431"/>
                <a:gd name="f13" fmla="val 40011"/>
                <a:gd name="f14" fmla="val 2855178"/>
                <a:gd name="f15" fmla="val 125419"/>
                <a:gd name="f16" fmla="val 3697704"/>
                <a:gd name="f17" fmla="val 351173"/>
                <a:gd name="f18" fmla="val 4370491"/>
                <a:gd name="f19" fmla="val 894159"/>
                <a:gd name="f20" fmla="val 4779341"/>
                <a:gd name="f21" fmla="val 1591542"/>
                <a:gd name="f22" fmla="val 5195535"/>
                <a:gd name="f23" fmla="val 2301324"/>
                <a:gd name="f24" fmla="val 5338357"/>
                <a:gd name="f25" fmla="val 3170855"/>
                <a:gd name="f26" fmla="val 5108574"/>
                <a:gd name="f27" fmla="val 4028416"/>
                <a:gd name="f28" fmla="val 4880820"/>
                <a:gd name="f29" fmla="val 4878406"/>
                <a:gd name="f30" fmla="val 4165604"/>
                <a:gd name="f31" fmla="val 5079965"/>
                <a:gd name="f32" fmla="val 3459359"/>
                <a:gd name="f33" fmla="val 5487716"/>
                <a:gd name="f34" fmla="val 2753115"/>
                <a:gd name="f35" fmla="val 5895466"/>
                <a:gd name="f36" fmla="val 2053265"/>
                <a:gd name="f37" fmla="val 6257288"/>
                <a:gd name="f38" fmla="val 1203275"/>
                <a:gd name="f39" fmla="val 6029534"/>
                <a:gd name="f40" fmla="val 739885"/>
                <a:gd name="f41" fmla="val 5905369"/>
                <a:gd name="f42" fmla="val 366400"/>
                <a:gd name="f43" fmla="val 5685345"/>
                <a:gd name="f44" fmla="val 59921"/>
                <a:gd name="f45" fmla="val 5396467"/>
                <a:gd name="f46" fmla="val 5333381"/>
                <a:gd name="f47" fmla="val 4427327"/>
                <a:gd name="f48" fmla="val 112056"/>
                <a:gd name="f49" fmla="val 4602502"/>
                <a:gd name="f50" fmla="val 215300"/>
                <a:gd name="f51" fmla="val 4749260"/>
                <a:gd name="f52" fmla="val 325419"/>
                <a:gd name="f53" fmla="val 4877443"/>
                <a:gd name="f54" fmla="val 443875"/>
                <a:gd name="f55" fmla="val 4989110"/>
                <a:gd name="f56" fmla="val 700709"/>
                <a:gd name="f57" fmla="val 5231113"/>
                <a:gd name="f58" fmla="val 996455"/>
                <a:gd name="f59" fmla="val 5394516"/>
                <a:gd name="f60" fmla="val 1348175"/>
                <a:gd name="f61" fmla="val 5488759"/>
                <a:gd name="f62" fmla="val 1633379"/>
                <a:gd name="f63" fmla="val 5565179"/>
                <a:gd name="f64" fmla="val 1910917"/>
                <a:gd name="f65" fmla="val 5556430"/>
                <a:gd name="f66" fmla="val 2221463"/>
                <a:gd name="f67" fmla="val 5461704"/>
                <a:gd name="f68" fmla="val 2541923"/>
                <a:gd name="f69" fmla="val 5363721"/>
                <a:gd name="f70" fmla="val 2870374"/>
                <a:gd name="f71" fmla="val 5181404"/>
                <a:gd name="f72" fmla="val 3179339"/>
                <a:gd name="f73" fmla="val 5003023"/>
                <a:gd name="f74" fmla="val 3323713"/>
                <a:gd name="f75" fmla="val 4919760"/>
                <a:gd name="f76" fmla="val 3463978"/>
                <a:gd name="f77" fmla="val 4846641"/>
                <a:gd name="f78" fmla="val 3599638"/>
                <a:gd name="f79" fmla="val 4775996"/>
                <a:gd name="f80" fmla="val 3862436"/>
                <a:gd name="f81" fmla="val 4639263"/>
                <a:gd name="f82" fmla="val 4089314"/>
                <a:gd name="f83" fmla="val 4521074"/>
                <a:gd name="f84" fmla="val 4259765"/>
                <a:gd name="f85" fmla="val 4374667"/>
                <a:gd name="f86" fmla="val 4418282"/>
                <a:gd name="f87" fmla="val 4238625"/>
                <a:gd name="f88" fmla="val 4513201"/>
                <a:gd name="f89" fmla="val 4087280"/>
                <a:gd name="f90" fmla="val 4567742"/>
                <a:gd name="f91" fmla="val 3883732"/>
                <a:gd name="f92" fmla="val 4660420"/>
                <a:gd name="f93" fmla="val 3537853"/>
                <a:gd name="f94" fmla="val 4682033"/>
                <a:gd name="f95" fmla="val 3184640"/>
                <a:gd name="f96" fmla="val 4631929"/>
                <a:gd name="f97" fmla="val 2833886"/>
                <a:gd name="f98" fmla="val 4583584"/>
                <a:gd name="f99" fmla="val 2494734"/>
                <a:gd name="f100" fmla="val 4470646"/>
                <a:gd name="f101" fmla="val 2172121"/>
                <a:gd name="f102" fmla="val 4296412"/>
                <a:gd name="f103" fmla="val 1874932"/>
                <a:gd name="f104" fmla="val 3944879"/>
                <a:gd name="f105" fmla="val 1275559"/>
                <a:gd name="f106" fmla="val 3381537"/>
                <a:gd name="f107" fmla="val 846289"/>
                <a:gd name="f108" fmla="val 2710219"/>
                <a:gd name="f109" fmla="val 666410"/>
                <a:gd name="f110" fmla="val 2349955"/>
                <a:gd name="f111" fmla="val 569877"/>
                <a:gd name="f112" fmla="val 2030161"/>
                <a:gd name="f113" fmla="val 539483"/>
                <a:gd name="f114" fmla="val 1732642"/>
                <a:gd name="f115" fmla="val 573480"/>
                <a:gd name="f116" fmla="val 1440866"/>
                <a:gd name="f117" fmla="val 606814"/>
                <a:gd name="f118" fmla="val 1158880"/>
                <a:gd name="f119" fmla="val 703976"/>
                <a:gd name="f120" fmla="val 870621"/>
                <a:gd name="f121" fmla="val 870402"/>
                <a:gd name="f122" fmla="val 670160"/>
                <a:gd name="f123" fmla="val 986048"/>
                <a:gd name="f124" fmla="val 589753"/>
                <a:gd name="f125" fmla="val 1064195"/>
                <a:gd name="f126" fmla="val 537555"/>
                <a:gd name="f127" fmla="val 1125324"/>
                <a:gd name="f128" fmla="val 463218"/>
                <a:gd name="f129" fmla="val 1212400"/>
                <a:gd name="f130" fmla="val 397708"/>
                <a:gd name="f131" fmla="val 1330125"/>
                <a:gd name="f132" fmla="val 306995"/>
                <a:gd name="f133" fmla="val 1493030"/>
                <a:gd name="f134" fmla="val 234596"/>
                <a:gd name="f135" fmla="val 1623167"/>
                <a:gd name="f136" fmla="val 145436"/>
                <a:gd name="f137" fmla="val 1783409"/>
                <a:gd name="f138" fmla="val 23579"/>
                <a:gd name="f139" fmla="val 1977465"/>
                <a:gd name="f140" fmla="val 2014291"/>
                <a:gd name="f141" fmla="val 915660"/>
                <a:gd name="f142" fmla="val 58609"/>
                <a:gd name="f143" fmla="val 828051"/>
                <a:gd name="f144" fmla="val 177453"/>
                <a:gd name="f145" fmla="val 670481"/>
                <a:gd name="f146" fmla="val 325847"/>
                <a:gd name="f147" fmla="val 538291"/>
                <a:gd name="f148" fmla="val 590689"/>
                <a:gd name="f149" fmla="val 385385"/>
                <a:gd name="f150" fmla="val 1032159"/>
                <a:gd name="f151" fmla="val 130559"/>
                <a:gd name="f152" fmla="val 1474330"/>
                <a:gd name="f153" fmla="val 3750"/>
                <a:gd name="f154" fmla="+- 0 0 -90"/>
                <a:gd name="f155" fmla="*/ f3 1 5217957"/>
                <a:gd name="f156" fmla="*/ f4 1 6100079"/>
                <a:gd name="f157" fmla="val f5"/>
                <a:gd name="f158" fmla="val f6"/>
                <a:gd name="f159" fmla="val f7"/>
                <a:gd name="f160" fmla="*/ f154 f0 1"/>
                <a:gd name="f161" fmla="+- f159 0 f157"/>
                <a:gd name="f162" fmla="+- f158 0 f157"/>
                <a:gd name="f163" fmla="*/ f160 1 f2"/>
                <a:gd name="f164" fmla="*/ f162 1 5217957"/>
                <a:gd name="f165" fmla="*/ f161 1 6100079"/>
                <a:gd name="f166" fmla="*/ 1951394 f162 1"/>
                <a:gd name="f167" fmla="*/ 82 f161 1"/>
                <a:gd name="f168" fmla="*/ 2855178 f162 1"/>
                <a:gd name="f169" fmla="*/ 125419 f161 1"/>
                <a:gd name="f170" fmla="*/ 4779341 f162 1"/>
                <a:gd name="f171" fmla="*/ 1591542 f161 1"/>
                <a:gd name="f172" fmla="*/ 5108574 f162 1"/>
                <a:gd name="f173" fmla="*/ 4028416 f161 1"/>
                <a:gd name="f174" fmla="*/ 3459359 f162 1"/>
                <a:gd name="f175" fmla="*/ 5487716 f161 1"/>
                <a:gd name="f176" fmla="*/ 1203275 f162 1"/>
                <a:gd name="f177" fmla="*/ 6029534 f161 1"/>
                <a:gd name="f178" fmla="*/ 59921 f162 1"/>
                <a:gd name="f179" fmla="*/ 5396467 f161 1"/>
                <a:gd name="f180" fmla="*/ 0 f162 1"/>
                <a:gd name="f181" fmla="*/ 5333381 f161 1"/>
                <a:gd name="f182" fmla="*/ 4427327 f161 1"/>
                <a:gd name="f183" fmla="*/ 112056 f162 1"/>
                <a:gd name="f184" fmla="*/ 4602502 f161 1"/>
                <a:gd name="f185" fmla="*/ 443875 f162 1"/>
                <a:gd name="f186" fmla="*/ 4989110 f161 1"/>
                <a:gd name="f187" fmla="*/ 1348175 f162 1"/>
                <a:gd name="f188" fmla="*/ 5488759 f161 1"/>
                <a:gd name="f189" fmla="*/ 2221463 f162 1"/>
                <a:gd name="f190" fmla="*/ 5461704 f161 1"/>
                <a:gd name="f191" fmla="*/ 3179339 f162 1"/>
                <a:gd name="f192" fmla="*/ 5003023 f161 1"/>
                <a:gd name="f193" fmla="*/ 3599638 f162 1"/>
                <a:gd name="f194" fmla="*/ 4775996 f161 1"/>
                <a:gd name="f195" fmla="*/ 4259765 f162 1"/>
                <a:gd name="f196" fmla="*/ 4374667 f161 1"/>
                <a:gd name="f197" fmla="*/ 4567742 f162 1"/>
                <a:gd name="f198" fmla="*/ 3883732 f161 1"/>
                <a:gd name="f199" fmla="*/ 4631929 f162 1"/>
                <a:gd name="f200" fmla="*/ 2833886 f161 1"/>
                <a:gd name="f201" fmla="*/ 4296412 f162 1"/>
                <a:gd name="f202" fmla="*/ 1874932 f161 1"/>
                <a:gd name="f203" fmla="*/ 2710219 f162 1"/>
                <a:gd name="f204" fmla="*/ 666410 f161 1"/>
                <a:gd name="f205" fmla="*/ 1732642 f162 1"/>
                <a:gd name="f206" fmla="*/ 573480 f161 1"/>
                <a:gd name="f207" fmla="*/ 870621 f162 1"/>
                <a:gd name="f208" fmla="*/ 870402 f161 1"/>
                <a:gd name="f209" fmla="*/ 537555 f162 1"/>
                <a:gd name="f210" fmla="*/ 1125324 f161 1"/>
                <a:gd name="f211" fmla="*/ 306995 f162 1"/>
                <a:gd name="f212" fmla="*/ 1493030 f161 1"/>
                <a:gd name="f213" fmla="*/ 23579 f162 1"/>
                <a:gd name="f214" fmla="*/ 1977465 f161 1"/>
                <a:gd name="f215" fmla="*/ 2014291 f161 1"/>
                <a:gd name="f216" fmla="*/ 915660 f161 1"/>
                <a:gd name="f217" fmla="*/ 58609 f162 1"/>
                <a:gd name="f218" fmla="*/ 828051 f161 1"/>
                <a:gd name="f219" fmla="*/ 590689 f162 1"/>
                <a:gd name="f220" fmla="*/ 385385 f161 1"/>
                <a:gd name="f221" fmla="+- f163 0 f1"/>
                <a:gd name="f222" fmla="*/ f166 1 5217957"/>
                <a:gd name="f223" fmla="*/ f167 1 6100079"/>
                <a:gd name="f224" fmla="*/ f168 1 5217957"/>
                <a:gd name="f225" fmla="*/ f169 1 6100079"/>
                <a:gd name="f226" fmla="*/ f170 1 5217957"/>
                <a:gd name="f227" fmla="*/ f171 1 6100079"/>
                <a:gd name="f228" fmla="*/ f172 1 5217957"/>
                <a:gd name="f229" fmla="*/ f173 1 6100079"/>
                <a:gd name="f230" fmla="*/ f174 1 5217957"/>
                <a:gd name="f231" fmla="*/ f175 1 6100079"/>
                <a:gd name="f232" fmla="*/ f176 1 5217957"/>
                <a:gd name="f233" fmla="*/ f177 1 6100079"/>
                <a:gd name="f234" fmla="*/ f178 1 5217957"/>
                <a:gd name="f235" fmla="*/ f179 1 6100079"/>
                <a:gd name="f236" fmla="*/ f180 1 5217957"/>
                <a:gd name="f237" fmla="*/ f181 1 6100079"/>
                <a:gd name="f238" fmla="*/ f182 1 6100079"/>
                <a:gd name="f239" fmla="*/ f183 1 5217957"/>
                <a:gd name="f240" fmla="*/ f184 1 6100079"/>
                <a:gd name="f241" fmla="*/ f185 1 5217957"/>
                <a:gd name="f242" fmla="*/ f186 1 6100079"/>
                <a:gd name="f243" fmla="*/ f187 1 5217957"/>
                <a:gd name="f244" fmla="*/ f188 1 6100079"/>
                <a:gd name="f245" fmla="*/ f189 1 5217957"/>
                <a:gd name="f246" fmla="*/ f190 1 6100079"/>
                <a:gd name="f247" fmla="*/ f191 1 5217957"/>
                <a:gd name="f248" fmla="*/ f192 1 6100079"/>
                <a:gd name="f249" fmla="*/ f193 1 5217957"/>
                <a:gd name="f250" fmla="*/ f194 1 6100079"/>
                <a:gd name="f251" fmla="*/ f195 1 5217957"/>
                <a:gd name="f252" fmla="*/ f196 1 6100079"/>
                <a:gd name="f253" fmla="*/ f197 1 5217957"/>
                <a:gd name="f254" fmla="*/ f198 1 6100079"/>
                <a:gd name="f255" fmla="*/ f199 1 5217957"/>
                <a:gd name="f256" fmla="*/ f200 1 6100079"/>
                <a:gd name="f257" fmla="*/ f201 1 5217957"/>
                <a:gd name="f258" fmla="*/ f202 1 6100079"/>
                <a:gd name="f259" fmla="*/ f203 1 5217957"/>
                <a:gd name="f260" fmla="*/ f204 1 6100079"/>
                <a:gd name="f261" fmla="*/ f205 1 5217957"/>
                <a:gd name="f262" fmla="*/ f206 1 6100079"/>
                <a:gd name="f263" fmla="*/ f207 1 5217957"/>
                <a:gd name="f264" fmla="*/ f208 1 6100079"/>
                <a:gd name="f265" fmla="*/ f209 1 5217957"/>
                <a:gd name="f266" fmla="*/ f210 1 6100079"/>
                <a:gd name="f267" fmla="*/ f211 1 5217957"/>
                <a:gd name="f268" fmla="*/ f212 1 6100079"/>
                <a:gd name="f269" fmla="*/ f213 1 5217957"/>
                <a:gd name="f270" fmla="*/ f214 1 6100079"/>
                <a:gd name="f271" fmla="*/ f215 1 6100079"/>
                <a:gd name="f272" fmla="*/ f216 1 6100079"/>
                <a:gd name="f273" fmla="*/ f217 1 5217957"/>
                <a:gd name="f274" fmla="*/ f218 1 6100079"/>
                <a:gd name="f275" fmla="*/ f219 1 5217957"/>
                <a:gd name="f276" fmla="*/ f220 1 6100079"/>
                <a:gd name="f277" fmla="*/ f157 1 f164"/>
                <a:gd name="f278" fmla="*/ f158 1 f164"/>
                <a:gd name="f279" fmla="*/ f157 1 f165"/>
                <a:gd name="f280" fmla="*/ f159 1 f165"/>
                <a:gd name="f281" fmla="*/ f222 1 f164"/>
                <a:gd name="f282" fmla="*/ f223 1 f165"/>
                <a:gd name="f283" fmla="*/ f224 1 f164"/>
                <a:gd name="f284" fmla="*/ f225 1 f165"/>
                <a:gd name="f285" fmla="*/ f226 1 f164"/>
                <a:gd name="f286" fmla="*/ f227 1 f165"/>
                <a:gd name="f287" fmla="*/ f228 1 f164"/>
                <a:gd name="f288" fmla="*/ f229 1 f165"/>
                <a:gd name="f289" fmla="*/ f230 1 f164"/>
                <a:gd name="f290" fmla="*/ f231 1 f165"/>
                <a:gd name="f291" fmla="*/ f232 1 f164"/>
                <a:gd name="f292" fmla="*/ f233 1 f165"/>
                <a:gd name="f293" fmla="*/ f234 1 f164"/>
                <a:gd name="f294" fmla="*/ f235 1 f165"/>
                <a:gd name="f295" fmla="*/ f236 1 f164"/>
                <a:gd name="f296" fmla="*/ f237 1 f165"/>
                <a:gd name="f297" fmla="*/ f238 1 f165"/>
                <a:gd name="f298" fmla="*/ f239 1 f164"/>
                <a:gd name="f299" fmla="*/ f240 1 f165"/>
                <a:gd name="f300" fmla="*/ f241 1 f164"/>
                <a:gd name="f301" fmla="*/ f242 1 f165"/>
                <a:gd name="f302" fmla="*/ f243 1 f164"/>
                <a:gd name="f303" fmla="*/ f244 1 f165"/>
                <a:gd name="f304" fmla="*/ f245 1 f164"/>
                <a:gd name="f305" fmla="*/ f246 1 f165"/>
                <a:gd name="f306" fmla="*/ f247 1 f164"/>
                <a:gd name="f307" fmla="*/ f248 1 f165"/>
                <a:gd name="f308" fmla="*/ f249 1 f164"/>
                <a:gd name="f309" fmla="*/ f250 1 f165"/>
                <a:gd name="f310" fmla="*/ f251 1 f164"/>
                <a:gd name="f311" fmla="*/ f252 1 f165"/>
                <a:gd name="f312" fmla="*/ f253 1 f164"/>
                <a:gd name="f313" fmla="*/ f254 1 f165"/>
                <a:gd name="f314" fmla="*/ f255 1 f164"/>
                <a:gd name="f315" fmla="*/ f256 1 f165"/>
                <a:gd name="f316" fmla="*/ f257 1 f164"/>
                <a:gd name="f317" fmla="*/ f258 1 f165"/>
                <a:gd name="f318" fmla="*/ f259 1 f164"/>
                <a:gd name="f319" fmla="*/ f260 1 f165"/>
                <a:gd name="f320" fmla="*/ f261 1 f164"/>
                <a:gd name="f321" fmla="*/ f262 1 f165"/>
                <a:gd name="f322" fmla="*/ f263 1 f164"/>
                <a:gd name="f323" fmla="*/ f264 1 f165"/>
                <a:gd name="f324" fmla="*/ f265 1 f164"/>
                <a:gd name="f325" fmla="*/ f266 1 f165"/>
                <a:gd name="f326" fmla="*/ f267 1 f164"/>
                <a:gd name="f327" fmla="*/ f268 1 f165"/>
                <a:gd name="f328" fmla="*/ f269 1 f164"/>
                <a:gd name="f329" fmla="*/ f270 1 f165"/>
                <a:gd name="f330" fmla="*/ f271 1 f165"/>
                <a:gd name="f331" fmla="*/ f272 1 f165"/>
                <a:gd name="f332" fmla="*/ f273 1 f164"/>
                <a:gd name="f333" fmla="*/ f274 1 f165"/>
                <a:gd name="f334" fmla="*/ f275 1 f164"/>
                <a:gd name="f335" fmla="*/ f276 1 f165"/>
                <a:gd name="f336" fmla="*/ f277 f155 1"/>
                <a:gd name="f337" fmla="*/ f278 f155 1"/>
                <a:gd name="f338" fmla="*/ f280 f156 1"/>
                <a:gd name="f339" fmla="*/ f279 f156 1"/>
                <a:gd name="f340" fmla="*/ f281 f155 1"/>
                <a:gd name="f341" fmla="*/ f282 f156 1"/>
                <a:gd name="f342" fmla="*/ f283 f155 1"/>
                <a:gd name="f343" fmla="*/ f284 f156 1"/>
                <a:gd name="f344" fmla="*/ f285 f155 1"/>
                <a:gd name="f345" fmla="*/ f286 f156 1"/>
                <a:gd name="f346" fmla="*/ f287 f155 1"/>
                <a:gd name="f347" fmla="*/ f288 f156 1"/>
                <a:gd name="f348" fmla="*/ f289 f155 1"/>
                <a:gd name="f349" fmla="*/ f290 f156 1"/>
                <a:gd name="f350" fmla="*/ f291 f155 1"/>
                <a:gd name="f351" fmla="*/ f292 f156 1"/>
                <a:gd name="f352" fmla="*/ f293 f155 1"/>
                <a:gd name="f353" fmla="*/ f294 f156 1"/>
                <a:gd name="f354" fmla="*/ f295 f155 1"/>
                <a:gd name="f355" fmla="*/ f296 f156 1"/>
                <a:gd name="f356" fmla="*/ f297 f156 1"/>
                <a:gd name="f357" fmla="*/ f298 f155 1"/>
                <a:gd name="f358" fmla="*/ f299 f156 1"/>
                <a:gd name="f359" fmla="*/ f300 f155 1"/>
                <a:gd name="f360" fmla="*/ f301 f156 1"/>
                <a:gd name="f361" fmla="*/ f302 f155 1"/>
                <a:gd name="f362" fmla="*/ f303 f156 1"/>
                <a:gd name="f363" fmla="*/ f304 f155 1"/>
                <a:gd name="f364" fmla="*/ f305 f156 1"/>
                <a:gd name="f365" fmla="*/ f306 f155 1"/>
                <a:gd name="f366" fmla="*/ f307 f156 1"/>
                <a:gd name="f367" fmla="*/ f308 f155 1"/>
                <a:gd name="f368" fmla="*/ f309 f156 1"/>
                <a:gd name="f369" fmla="*/ f310 f155 1"/>
                <a:gd name="f370" fmla="*/ f311 f156 1"/>
                <a:gd name="f371" fmla="*/ f312 f155 1"/>
                <a:gd name="f372" fmla="*/ f313 f156 1"/>
                <a:gd name="f373" fmla="*/ f314 f155 1"/>
                <a:gd name="f374" fmla="*/ f315 f156 1"/>
                <a:gd name="f375" fmla="*/ f316 f155 1"/>
                <a:gd name="f376" fmla="*/ f317 f156 1"/>
                <a:gd name="f377" fmla="*/ f318 f155 1"/>
                <a:gd name="f378" fmla="*/ f319 f156 1"/>
                <a:gd name="f379" fmla="*/ f320 f155 1"/>
                <a:gd name="f380" fmla="*/ f321 f156 1"/>
                <a:gd name="f381" fmla="*/ f322 f155 1"/>
                <a:gd name="f382" fmla="*/ f323 f156 1"/>
                <a:gd name="f383" fmla="*/ f324 f155 1"/>
                <a:gd name="f384" fmla="*/ f325 f156 1"/>
                <a:gd name="f385" fmla="*/ f326 f155 1"/>
                <a:gd name="f386" fmla="*/ f327 f156 1"/>
                <a:gd name="f387" fmla="*/ f328 f155 1"/>
                <a:gd name="f388" fmla="*/ f329 f156 1"/>
                <a:gd name="f389" fmla="*/ f330 f156 1"/>
                <a:gd name="f390" fmla="*/ f331 f156 1"/>
                <a:gd name="f391" fmla="*/ f332 f155 1"/>
                <a:gd name="f392" fmla="*/ f333 f156 1"/>
                <a:gd name="f393" fmla="*/ f334 f155 1"/>
                <a:gd name="f394" fmla="*/ f335 f1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340" y="f341"/>
                </a:cxn>
                <a:cxn ang="f221">
                  <a:pos x="f342" y="f343"/>
                </a:cxn>
                <a:cxn ang="f221">
                  <a:pos x="f344" y="f345"/>
                </a:cxn>
                <a:cxn ang="f221">
                  <a:pos x="f346" y="f347"/>
                </a:cxn>
                <a:cxn ang="f221">
                  <a:pos x="f348" y="f349"/>
                </a:cxn>
                <a:cxn ang="f221">
                  <a:pos x="f350" y="f351"/>
                </a:cxn>
                <a:cxn ang="f221">
                  <a:pos x="f352" y="f353"/>
                </a:cxn>
                <a:cxn ang="f221">
                  <a:pos x="f354" y="f355"/>
                </a:cxn>
                <a:cxn ang="f221">
                  <a:pos x="f354" y="f356"/>
                </a:cxn>
                <a:cxn ang="f221">
                  <a:pos x="f357" y="f358"/>
                </a:cxn>
                <a:cxn ang="f221">
                  <a:pos x="f359" y="f360"/>
                </a:cxn>
                <a:cxn ang="f221">
                  <a:pos x="f361" y="f362"/>
                </a:cxn>
                <a:cxn ang="f221">
                  <a:pos x="f363" y="f364"/>
                </a:cxn>
                <a:cxn ang="f221">
                  <a:pos x="f365" y="f366"/>
                </a:cxn>
                <a:cxn ang="f221">
                  <a:pos x="f367" y="f368"/>
                </a:cxn>
                <a:cxn ang="f221">
                  <a:pos x="f369" y="f370"/>
                </a:cxn>
                <a:cxn ang="f221">
                  <a:pos x="f371" y="f372"/>
                </a:cxn>
                <a:cxn ang="f221">
                  <a:pos x="f373" y="f374"/>
                </a:cxn>
                <a:cxn ang="f221">
                  <a:pos x="f375" y="f376"/>
                </a:cxn>
                <a:cxn ang="f221">
                  <a:pos x="f377" y="f378"/>
                </a:cxn>
                <a:cxn ang="f221">
                  <a:pos x="f379" y="f380"/>
                </a:cxn>
                <a:cxn ang="f221">
                  <a:pos x="f381" y="f382"/>
                </a:cxn>
                <a:cxn ang="f221">
                  <a:pos x="f383" y="f384"/>
                </a:cxn>
                <a:cxn ang="f221">
                  <a:pos x="f385" y="f386"/>
                </a:cxn>
                <a:cxn ang="f221">
                  <a:pos x="f387" y="f388"/>
                </a:cxn>
                <a:cxn ang="f221">
                  <a:pos x="f354" y="f389"/>
                </a:cxn>
                <a:cxn ang="f221">
                  <a:pos x="f354" y="f390"/>
                </a:cxn>
                <a:cxn ang="f221">
                  <a:pos x="f391" y="f392"/>
                </a:cxn>
                <a:cxn ang="f221">
                  <a:pos x="f393" y="f394"/>
                </a:cxn>
                <a:cxn ang="f221">
                  <a:pos x="f340" y="f341"/>
                </a:cxn>
              </a:cxnLst>
              <a:rect l="f336" t="f339" r="f337" b="f338"/>
              <a:pathLst>
                <a:path w="5217957" h="610007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5" y="f46"/>
                  </a:lnTo>
                  <a:lnTo>
                    <a:pt x="f5" y="f47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lnTo>
                    <a:pt x="f5" y="f140"/>
                  </a:lnTo>
                  <a:lnTo>
                    <a:pt x="f5" y="f141"/>
                  </a:lnTo>
                  <a:lnTo>
                    <a:pt x="f142" y="f143"/>
                  </a:lnTo>
                  <a:cubicBezTo>
                    <a:pt x="f144" y="f145"/>
                    <a:pt x="f146" y="f147"/>
                    <a:pt x="f148" y="f149"/>
                  </a:cubicBezTo>
                  <a:cubicBezTo>
                    <a:pt x="f150" y="f151"/>
                    <a:pt x="f152" y="f153"/>
                    <a:pt x="f8" y="f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19DA90C-D074-2339-AECD-3F63358C0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7639" y="2212847"/>
            <a:ext cx="2212284" cy="727593"/>
          </a:xfrm>
        </p:spPr>
        <p:txBody>
          <a:bodyPr/>
          <a:lstStyle/>
          <a:p>
            <a:pPr lvl="0"/>
            <a:r>
              <a:rPr lang="en-US" sz="3600" dirty="0">
                <a:solidFill>
                  <a:srgbClr val="0E2841"/>
                </a:solidFill>
              </a:rPr>
              <a:t>Feedback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F372B-A2CD-E083-5098-ED6BD9150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E2841"/>
                </a:solidFill>
              </a:rPr>
              <a:t>Individuals have mentioned many opportunities now available to them with the technology they receive through AT &amp; Me. Some include:</a:t>
            </a:r>
          </a:p>
          <a:p>
            <a:r>
              <a:rPr lang="en-US" sz="2400" dirty="0">
                <a:solidFill>
                  <a:srgbClr val="0E2841"/>
                </a:solidFill>
              </a:rPr>
              <a:t>Health monitoring</a:t>
            </a:r>
          </a:p>
          <a:p>
            <a:r>
              <a:rPr lang="en-US" sz="2400" dirty="0">
                <a:solidFill>
                  <a:srgbClr val="0E2841"/>
                </a:solidFill>
              </a:rPr>
              <a:t>Employment opportunities</a:t>
            </a:r>
          </a:p>
          <a:p>
            <a:r>
              <a:rPr lang="en-US" sz="2400" dirty="0">
                <a:solidFill>
                  <a:srgbClr val="0E2841"/>
                </a:solidFill>
              </a:rPr>
              <a:t>Communication with family</a:t>
            </a:r>
          </a:p>
        </p:txBody>
      </p:sp>
      <p:pic>
        <p:nvPicPr>
          <p:cNvPr id="13" name="Graphic 12" descr="Group brainstorm outline">
            <a:extLst>
              <a:ext uri="{FF2B5EF4-FFF2-40B4-BE49-F238E27FC236}">
                <a16:creationId xmlns:a16="http://schemas.microsoft.com/office/drawing/2014/main" id="{303382AE-D33E-BBE9-EDCF-4B93F9ACD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7639" y="3034432"/>
            <a:ext cx="1766258" cy="17662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A2F14FC1-681A-301C-191E-DDEC94DE8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E7B4D-B04D-B1D3-389A-9030C4C70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0" y="835978"/>
            <a:ext cx="6098791" cy="523903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2"/>
                </a:solidFill>
              </a:rPr>
              <a:t>If you have any questions about assistive technology or AT &amp; Me, please email </a:t>
            </a:r>
            <a:r>
              <a:rPr lang="en-US" sz="3000" dirty="0">
                <a:solidFill>
                  <a:schemeClr val="tx2"/>
                </a:solidFill>
                <a:hlinkClick r:id="rId4"/>
              </a:rPr>
              <a:t>DDS.AssistiveTechnology@ct.gov</a:t>
            </a: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2"/>
                </a:solidFill>
              </a:rPr>
              <a:t>We look forward to hearing from you!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144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0A76088-DC3F-ED17-8C43-9B3095C29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15608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0B27F21-A6AC-097C-064F-862FA1F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Move="1" noResize="1"/>
          </p:cNvSpPr>
          <p:nvPr/>
        </p:nvSpPr>
        <p:spPr>
          <a:xfrm>
            <a:off x="301" y="0"/>
            <a:ext cx="12191695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B789C1-9758-0ADA-C949-86142B7BB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335" y="591287"/>
            <a:ext cx="4977975" cy="1454051"/>
          </a:xfrm>
        </p:spPr>
        <p:txBody>
          <a:bodyPr/>
          <a:lstStyle/>
          <a:p>
            <a:pPr lvl="0"/>
            <a:r>
              <a:rPr lang="en-US" sz="3600">
                <a:solidFill>
                  <a:srgbClr val="0E2841"/>
                </a:solidFill>
              </a:rPr>
              <a:t>AT &amp; Me Experience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0EB44-CAD1-209D-4B7B-E33B1F8DEA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8167" y="2040684"/>
            <a:ext cx="4977582" cy="3639284"/>
          </a:xfrm>
        </p:spPr>
        <p:txBody>
          <a:bodyPr anchor="ctr">
            <a:normAutofit lnSpcReduction="10000"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E2841"/>
                </a:solidFill>
              </a:rPr>
              <a:t>Chelsea Bailey</a:t>
            </a:r>
          </a:p>
          <a:p>
            <a:pPr lvl="0"/>
            <a:r>
              <a:rPr lang="en-US" sz="2200" dirty="0">
                <a:solidFill>
                  <a:srgbClr val="0E2841"/>
                </a:solidFill>
              </a:rPr>
              <a:t>Experience with AT &amp; Me process</a:t>
            </a:r>
          </a:p>
          <a:p>
            <a:pPr lvl="0"/>
            <a:r>
              <a:rPr lang="en-US" sz="2200" dirty="0">
                <a:solidFill>
                  <a:srgbClr val="0E2841"/>
                </a:solidFill>
              </a:rPr>
              <a:t>Initial motivation for participating in the AT &amp; Me program</a:t>
            </a:r>
          </a:p>
          <a:p>
            <a:pPr lvl="0"/>
            <a:r>
              <a:rPr lang="en-US" sz="2200" dirty="0">
                <a:solidFill>
                  <a:srgbClr val="0E2841"/>
                </a:solidFill>
              </a:rPr>
              <a:t>How do you continue to use the technology you received?</a:t>
            </a:r>
          </a:p>
          <a:p>
            <a:pPr lvl="0"/>
            <a:r>
              <a:rPr lang="en-US" sz="2200" dirty="0">
                <a:solidFill>
                  <a:srgbClr val="0E2841"/>
                </a:solidFill>
              </a:rPr>
              <a:t>What has the technology help you accomplish?</a:t>
            </a:r>
          </a:p>
          <a:p>
            <a:pPr lvl="0"/>
            <a:r>
              <a:rPr lang="en-US" sz="2200" dirty="0">
                <a:solidFill>
                  <a:srgbClr val="0E2841"/>
                </a:solidFill>
              </a:rPr>
              <a:t>Anything else you would like to share about your experience with AT &amp; Me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A66FDEDA-ECAE-5F4D-9731-5353345F6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9893" y="0"/>
            <a:ext cx="5822112" cy="6685269"/>
            <a:chOff x="6369893" y="0"/>
            <a:chExt cx="5822112" cy="6685269"/>
          </a:xfrm>
        </p:grpSpPr>
        <p:sp>
          <p:nvSpPr>
            <p:cNvPr id="7" name="Freeform: Shape 14">
              <a:extLst>
                <a:ext uri="{FF2B5EF4-FFF2-40B4-BE49-F238E27FC236}">
                  <a16:creationId xmlns:a16="http://schemas.microsoft.com/office/drawing/2014/main" id="{43097D7D-5249-9B9D-F17C-0EAB68712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369893" y="0"/>
              <a:ext cx="5822103" cy="6685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22102"/>
                <a:gd name="f7" fmla="val 6685267"/>
                <a:gd name="f8" fmla="val 2605444"/>
                <a:gd name="f9" fmla="val 4757391"/>
                <a:gd name="f10" fmla="val 4913680"/>
                <a:gd name="f11" fmla="val 56274"/>
                <a:gd name="f12" fmla="val 5074659"/>
                <a:gd name="f13" fmla="val 119278"/>
                <a:gd name="f14" fmla="val 5229483"/>
                <a:gd name="f15" fmla="val 195083"/>
                <a:gd name="f16" fmla="val 5376238"/>
                <a:gd name="f17" fmla="val 282027"/>
                <a:gd name="f18" fmla="val 5474014"/>
                <a:gd name="f19" fmla="val 340105"/>
                <a:gd name="f20" fmla="val 5568080"/>
                <a:gd name="f21" fmla="val 403280"/>
                <a:gd name="f22" fmla="val 5658024"/>
                <a:gd name="f23" fmla="val 471014"/>
                <a:gd name="f24" fmla="val 609109"/>
                <a:gd name="f25" fmla="val 760697"/>
                <a:gd name="f26" fmla="val 5707785"/>
                <a:gd name="f27" fmla="val 666601"/>
                <a:gd name="f28" fmla="val 5665273"/>
                <a:gd name="f29" fmla="val 633682"/>
                <a:gd name="f30" fmla="val 5621749"/>
                <a:gd name="f31" fmla="val 602008"/>
                <a:gd name="f32" fmla="val 5577306"/>
                <a:gd name="f33" fmla="val 571666"/>
                <a:gd name="f34" fmla="val 5487929"/>
                <a:gd name="f35" fmla="val 511562"/>
                <a:gd name="f36" fmla="val 5395118"/>
                <a:gd name="f37" fmla="val 456089"/>
                <a:gd name="f38" fmla="val 5298630"/>
                <a:gd name="f39" fmla="val 407449"/>
                <a:gd name="f40" fmla="val 5106266"/>
                <a:gd name="f41" fmla="val 309010"/>
                <a:gd name="f42" fmla="val 4901153"/>
                <a:gd name="f43" fmla="val 235355"/>
                <a:gd name="f44" fmla="val 4690768"/>
                <a:gd name="f45" fmla="val 184979"/>
                <a:gd name="f46" fmla="val 4480382"/>
                <a:gd name="f47" fmla="val 134486"/>
                <a:gd name="f48" fmla="val 4264724"/>
                <a:gd name="f49" fmla="val 106807"/>
                <a:gd name="f50" fmla="val 4048577"/>
                <a:gd name="f51" fmla="val 99280"/>
                <a:gd name="f52" fmla="val 3832182"/>
                <a:gd name="f53" fmla="val 90709"/>
                <a:gd name="f54" fmla="val 3617997"/>
                <a:gd name="f55" fmla="val 102290"/>
                <a:gd name="f56" fmla="val 3405404"/>
                <a:gd name="f57" fmla="val 131937"/>
                <a:gd name="f58" fmla="val 3299353"/>
                <a:gd name="f59" fmla="val 147340"/>
                <a:gd name="f60" fmla="val 3193915"/>
                <a:gd name="f61" fmla="val 166449"/>
                <a:gd name="f62" fmla="val 3089702"/>
                <a:gd name="f63" fmla="val 190190"/>
                <a:gd name="f64" fmla="val 2985491"/>
                <a:gd name="f65" fmla="val 214278"/>
                <a:gd name="f66" fmla="val 2882137"/>
                <a:gd name="f67" fmla="val 241725"/>
                <a:gd name="f68" fmla="val 2780132"/>
                <a:gd name="f69" fmla="val 273457"/>
                <a:gd name="f70" fmla="val 2678126"/>
                <a:gd name="f71" fmla="val 305073"/>
                <a:gd name="f72" fmla="val 2577348"/>
                <a:gd name="f73" fmla="val 340510"/>
                <a:gd name="f74" fmla="val 2478040"/>
                <a:gd name="f75" fmla="val 379654"/>
                <a:gd name="f76" fmla="val 2378854"/>
                <a:gd name="f77" fmla="val 418914"/>
                <a:gd name="f78" fmla="val 2281017"/>
                <a:gd name="f79" fmla="val 461763"/>
                <a:gd name="f80" fmla="val 2184897"/>
                <a:gd name="f81" fmla="val 507972"/>
                <a:gd name="f82" fmla="val 1992657"/>
                <a:gd name="f83" fmla="val 600271"/>
                <a:gd name="f84" fmla="val 1806791"/>
                <a:gd name="f85" fmla="val 705542"/>
                <a:gd name="f86" fmla="val 1629141"/>
                <a:gd name="f87" fmla="val 823205"/>
                <a:gd name="f88" fmla="val 1584882"/>
                <a:gd name="f89" fmla="val 852736"/>
                <a:gd name="f90" fmla="val 1540745"/>
                <a:gd name="f91" fmla="val 882731"/>
                <a:gd name="f92" fmla="val 1497711"/>
                <a:gd name="f93" fmla="val 914000"/>
                <a:gd name="f94" fmla="val 1475888"/>
                <a:gd name="f95" fmla="val 929286"/>
                <a:gd name="f96" fmla="val 1454555"/>
                <a:gd name="f97" fmla="val 945153"/>
                <a:gd name="f98" fmla="val 1433099"/>
                <a:gd name="f99" fmla="val 960903"/>
                <a:gd name="f100" fmla="val 1411521"/>
                <a:gd name="f101" fmla="val 976537"/>
                <a:gd name="f102" fmla="val 1390311"/>
                <a:gd name="f103" fmla="val 992634"/>
                <a:gd name="f104" fmla="val 1369346"/>
                <a:gd name="f105" fmla="val 1008963"/>
                <a:gd name="f106" fmla="val 1285119"/>
                <a:gd name="f107" fmla="val 1074165"/>
                <a:gd name="f108" fmla="val 1202730"/>
                <a:gd name="f109" fmla="val 1141797"/>
                <a:gd name="f110" fmla="val 1123406"/>
                <a:gd name="f111" fmla="val 1212905"/>
                <a:gd name="f112" fmla="val 964391"/>
                <a:gd name="f113" fmla="val 1354656"/>
                <a:gd name="f114" fmla="val 816900"/>
                <a:gd name="f115" fmla="val 1509261"/>
                <a:gd name="f116" fmla="val 684367"/>
                <a:gd name="f117" fmla="val 1675564"/>
                <a:gd name="f118" fmla="val 618161"/>
                <a:gd name="f119" fmla="val 1758716"/>
                <a:gd name="f120" fmla="val 555512"/>
                <a:gd name="f121" fmla="val 1844763"/>
                <a:gd name="f122" fmla="val 497153"/>
                <a:gd name="f123" fmla="val 1933588"/>
                <a:gd name="f124" fmla="val 439775"/>
                <a:gd name="f125" fmla="val 2022877"/>
                <a:gd name="f126" fmla="val 385584"/>
                <a:gd name="f127" fmla="val 2114367"/>
                <a:gd name="f128" fmla="val 337770"/>
                <a:gd name="f129" fmla="val 2208983"/>
                <a:gd name="f130" fmla="val 325388"/>
                <a:gd name="f131" fmla="val 2232493"/>
                <a:gd name="f132" fmla="val 313862"/>
                <a:gd name="f133" fmla="val 2256349"/>
                <a:gd name="f134" fmla="val 302461"/>
                <a:gd name="f135" fmla="val 2280207"/>
                <a:gd name="f136" fmla="val 285296"/>
                <a:gd name="f137" fmla="val 2316107"/>
                <a:gd name="f138" fmla="val 268991"/>
                <a:gd name="f139" fmla="val 2352355"/>
                <a:gd name="f140" fmla="val 258324"/>
                <a:gd name="f141" fmla="val 2376560"/>
                <a:gd name="f142" fmla="val 247535"/>
                <a:gd name="f143" fmla="val 2400764"/>
                <a:gd name="f144" fmla="val 237849"/>
                <a:gd name="f145" fmla="val 2425432"/>
                <a:gd name="f146" fmla="val 228163"/>
                <a:gd name="f147" fmla="val 2450099"/>
                <a:gd name="f148" fmla="val 217498"/>
                <a:gd name="f149" fmla="val 2474419"/>
                <a:gd name="f150" fmla="val 208670"/>
                <a:gd name="f151" fmla="val 2499319"/>
                <a:gd name="f152" fmla="val 170909"/>
                <a:gd name="f153" fmla="val 2598219"/>
                <a:gd name="f154" fmla="val 138908"/>
                <a:gd name="f155" fmla="val 2699206"/>
                <a:gd name="f156" fmla="val 113775"/>
                <a:gd name="f157" fmla="val 2801929"/>
                <a:gd name="f158" fmla="val 62773"/>
                <a:gd name="f159" fmla="val 3006911"/>
                <a:gd name="f160" fmla="val 36659"/>
                <a:gd name="f161" fmla="val 3217917"/>
                <a:gd name="f162" fmla="val 36781"/>
                <a:gd name="f163" fmla="val 3428922"/>
                <a:gd name="f164" fmla="val 37394"/>
                <a:gd name="f165" fmla="val 3534078"/>
                <a:gd name="f166" fmla="val 47816"/>
                <a:gd name="f167" fmla="val 3639001"/>
                <a:gd name="f168" fmla="val 69148"/>
                <a:gd name="f169" fmla="val 3741955"/>
                <a:gd name="f170" fmla="val 91585"/>
                <a:gd name="f171" fmla="val 3844679"/>
                <a:gd name="f172" fmla="val 124074"/>
                <a:gd name="f173" fmla="val 3945202"/>
                <a:gd name="f174" fmla="val 167966"/>
                <a:gd name="f175" fmla="val 4041323"/>
                <a:gd name="f176" fmla="val 178387"/>
                <a:gd name="f177" fmla="val 4065528"/>
                <a:gd name="f178" fmla="val 190525"/>
                <a:gd name="f179" fmla="val 4089153"/>
                <a:gd name="f180" fmla="val 202049"/>
                <a:gd name="f181" fmla="val 4112894"/>
                <a:gd name="f182" fmla="val 214555"/>
                <a:gd name="f183" fmla="val 4136288"/>
                <a:gd name="f184" fmla="val 226447"/>
                <a:gd name="f185" fmla="val 4159912"/>
                <a:gd name="f186" fmla="val 239933"/>
                <a:gd name="f187" fmla="val 4182843"/>
                <a:gd name="f188" fmla="val 265680"/>
                <a:gd name="f189" fmla="val 4229167"/>
                <a:gd name="f190" fmla="val 294368"/>
                <a:gd name="f191" fmla="val 4274101"/>
                <a:gd name="f192" fmla="val 323916"/>
                <a:gd name="f193" fmla="val 4318456"/>
                <a:gd name="f194" fmla="val 353341"/>
                <a:gd name="f195" fmla="val 4362927"/>
                <a:gd name="f196" fmla="val 384849"/>
                <a:gd name="f197" fmla="val 4406240"/>
                <a:gd name="f198" fmla="val 416604"/>
                <a:gd name="f199" fmla="val 4449436"/>
                <a:gd name="f200" fmla="val 448847"/>
                <a:gd name="f201" fmla="val 4492286"/>
                <a:gd name="f202" fmla="val 482319"/>
                <a:gd name="f203" fmla="val 4534557"/>
                <a:gd name="f204" fmla="val 515911"/>
                <a:gd name="f205" fmla="val 4576711"/>
                <a:gd name="f206" fmla="val 583219"/>
                <a:gd name="f207" fmla="val 4661137"/>
                <a:gd name="f208" fmla="val 653594"/>
                <a:gd name="f209" fmla="val 4743825"/>
                <a:gd name="f210" fmla="val 722619"/>
                <a:gd name="f211" fmla="val 4828482"/>
                <a:gd name="f212" fmla="val 757315"/>
                <a:gd name="f213" fmla="val 4870637"/>
                <a:gd name="f214" fmla="val 791889"/>
                <a:gd name="f215" fmla="val 4913138"/>
                <a:gd name="f216" fmla="val 825972"/>
                <a:gd name="f217" fmla="val 4956104"/>
                <a:gd name="f218" fmla="val 859934"/>
                <a:gd name="f219" fmla="val 4998722"/>
                <a:gd name="f220" fmla="val 893649"/>
                <a:gd name="f221" fmla="val 5044004"/>
                <a:gd name="f222" fmla="val 926506"/>
                <a:gd name="f223" fmla="val 5085347"/>
                <a:gd name="f224" fmla="val 959119"/>
                <a:gd name="f225" fmla="val 5127734"/>
                <a:gd name="f226" fmla="val 993324"/>
                <a:gd name="f227" fmla="val 5168847"/>
                <a:gd name="f228" fmla="val 1027040"/>
                <a:gd name="f229" fmla="val 5210191"/>
                <a:gd name="f230" fmla="val 1061737"/>
                <a:gd name="f231" fmla="val 5250840"/>
                <a:gd name="f232" fmla="val 1096188"/>
                <a:gd name="f233" fmla="val 5291488"/>
                <a:gd name="f234" fmla="val 1132110"/>
                <a:gd name="f235" fmla="val 5330748"/>
                <a:gd name="f236" fmla="val 1203465"/>
                <a:gd name="f237" fmla="val 5409731"/>
                <a:gd name="f238" fmla="val 1277639"/>
                <a:gd name="f239" fmla="val 5485818"/>
                <a:gd name="f240" fmla="val 1354880"/>
                <a:gd name="f241" fmla="val 5558083"/>
                <a:gd name="f242" fmla="val 1509603"/>
                <a:gd name="f243" fmla="val 5702266"/>
                <a:gd name="f244" fmla="val 1676588"/>
                <a:gd name="f245" fmla="val 5830930"/>
                <a:gd name="f246" fmla="val 1855220"/>
                <a:gd name="f247" fmla="val 5937591"/>
                <a:gd name="f248" fmla="val 1944720"/>
                <a:gd name="f249" fmla="val 5990632"/>
                <a:gd name="f250" fmla="val 2036549"/>
                <a:gd name="f251" fmla="val 6039272"/>
                <a:gd name="f252" fmla="val 2131810"/>
                <a:gd name="f253" fmla="val 6080268"/>
                <a:gd name="f254" fmla="val 2226460"/>
                <a:gd name="f255" fmla="val 6122423"/>
                <a:gd name="f256" fmla="val 2324173"/>
                <a:gd name="f257" fmla="val 6157977"/>
                <a:gd name="f258" fmla="val 2423726"/>
                <a:gd name="f259" fmla="val 6188087"/>
                <a:gd name="f260" fmla="val 2523280"/>
                <a:gd name="f261" fmla="val 6218313"/>
                <a:gd name="f262" fmla="val 2624794"/>
                <a:gd name="f263" fmla="val 6242749"/>
                <a:gd name="f264" fmla="val 2727780"/>
                <a:gd name="f265" fmla="val 6262552"/>
                <a:gd name="f266" fmla="val 2830890"/>
                <a:gd name="f267" fmla="val 6282008"/>
                <a:gd name="f268" fmla="val 2935714"/>
                <a:gd name="f269" fmla="val 6295326"/>
                <a:gd name="f270" fmla="val 3041276"/>
                <a:gd name="f271" fmla="val 6304245"/>
                <a:gd name="f272" fmla="val 3146836"/>
                <a:gd name="f273" fmla="val 6313277"/>
                <a:gd name="f274" fmla="val 3253499"/>
                <a:gd name="f275" fmla="val 6317215"/>
                <a:gd name="f276" fmla="val 3360532"/>
                <a:gd name="f277" fmla="val 6317331"/>
                <a:gd name="f278" fmla="val 3387259"/>
                <a:gd name="f279" fmla="val 3414354"/>
                <a:gd name="f280" fmla="val 6317794"/>
                <a:gd name="f281" fmla="val 3439855"/>
                <a:gd name="f282" fmla="val 6316751"/>
                <a:gd name="f283" fmla="val 3478721"/>
                <a:gd name="f284" fmla="val 6315826"/>
                <a:gd name="f285" fmla="val 3517463"/>
                <a:gd name="f286" fmla="val 6313971"/>
                <a:gd name="f287" fmla="val 3569078"/>
                <a:gd name="f288" fmla="val 6311772"/>
                <a:gd name="f289" fmla="val 3620449"/>
                <a:gd name="f290" fmla="val 6306907"/>
                <a:gd name="f291" fmla="val 3671452"/>
                <a:gd name="f292" fmla="val 6301233"/>
                <a:gd name="f293" fmla="val 3875707"/>
                <a:gd name="f294" fmla="val 6277608"/>
                <a:gd name="f295" fmla="val 4074445"/>
                <a:gd name="f296" fmla="val 6225841"/>
                <a:gd name="f297" fmla="val 4265460"/>
                <a:gd name="f298" fmla="val 6149638"/>
                <a:gd name="f299" fmla="val 4361212"/>
                <a:gd name="f300" fmla="val 6111884"/>
                <a:gd name="f301" fmla="val 4454636"/>
                <a:gd name="f302" fmla="val 6067065"/>
                <a:gd name="f303" fmla="val 4546587"/>
                <a:gd name="f304" fmla="val 6018079"/>
                <a:gd name="f305" fmla="val 4638662"/>
                <a:gd name="f306" fmla="val 5969322"/>
                <a:gd name="f307" fmla="val 4729020"/>
                <a:gd name="f308" fmla="val 5915240"/>
                <a:gd name="f309" fmla="val 4818030"/>
                <a:gd name="f310" fmla="val 5858029"/>
                <a:gd name="f311" fmla="val 4907038"/>
                <a:gd name="f312" fmla="val 5800703"/>
                <a:gd name="f313" fmla="val 4994577"/>
                <a:gd name="f314" fmla="val 5739672"/>
                <a:gd name="f315" fmla="val 5081870"/>
                <a:gd name="f316" fmla="val 5676903"/>
                <a:gd name="f317" fmla="val 5125392"/>
                <a:gd name="f318" fmla="val 5645519"/>
                <a:gd name="f319" fmla="val 5168794"/>
                <a:gd name="f320" fmla="val 5613324"/>
                <a:gd name="f321" fmla="val 5212073"/>
                <a:gd name="f322" fmla="val 5581013"/>
                <a:gd name="f323" fmla="val 5343625"/>
                <a:gd name="f324" fmla="val 5481533"/>
                <a:gd name="f325" fmla="val 5432696"/>
                <a:gd name="f326" fmla="val 5414768"/>
                <a:gd name="f327" fmla="val 5521951"/>
                <a:gd name="f328" fmla="val 5349452"/>
                <a:gd name="f329" fmla="val 5610378"/>
                <a:gd name="f330" fmla="val 5284425"/>
                <a:gd name="f331" fmla="val 5126414"/>
                <a:gd name="f332" fmla="val 5556641"/>
                <a:gd name="f333" fmla="val 5576325"/>
                <a:gd name="f334" fmla="val 5749979"/>
                <a:gd name="f335" fmla="val 5447715"/>
                <a:gd name="f336" fmla="val 5852818"/>
                <a:gd name="f337" fmla="val 5403945"/>
                <a:gd name="f338" fmla="val 5887445"/>
                <a:gd name="f339" fmla="val 5359932"/>
                <a:gd name="f340" fmla="val 5922073"/>
                <a:gd name="f341" fmla="val 5315059"/>
                <a:gd name="f342" fmla="val 5956236"/>
                <a:gd name="f343" fmla="val 5225682"/>
                <a:gd name="f344" fmla="val 6024680"/>
                <a:gd name="f345" fmla="val 5133976"/>
                <a:gd name="f346" fmla="val 6091734"/>
                <a:gd name="f347" fmla="val 5038468"/>
                <a:gd name="f348" fmla="val 6155776"/>
                <a:gd name="f349" fmla="val 4943084"/>
                <a:gd name="f350" fmla="val 6219703"/>
                <a:gd name="f351" fmla="val 4845002"/>
                <a:gd name="f352" fmla="val 6281777"/>
                <a:gd name="f353" fmla="val 4741892"/>
                <a:gd name="f354" fmla="val 6338292"/>
                <a:gd name="f355" fmla="val 4638784"/>
                <a:gd name="f356" fmla="val 6394692"/>
                <a:gd name="f357" fmla="val 4532120"/>
                <a:gd name="f358" fmla="val 6447038"/>
                <a:gd name="f359" fmla="val 4420920"/>
                <a:gd name="f360" fmla="val 6492203"/>
                <a:gd name="f361" fmla="val 4199255"/>
                <a:gd name="f362" fmla="val 6583693"/>
                <a:gd name="f363" fmla="val 3959813"/>
                <a:gd name="f364" fmla="val 6644840"/>
                <a:gd name="f365" fmla="val 3717672"/>
                <a:gd name="f366" fmla="val 6670434"/>
                <a:gd name="f367" fmla="val 3657106"/>
                <a:gd name="f368" fmla="val 6676456"/>
                <a:gd name="f369" fmla="val 3596419"/>
                <a:gd name="f370" fmla="val 6681321"/>
                <a:gd name="f371" fmla="val 3535853"/>
                <a:gd name="f372" fmla="val 6683289"/>
                <a:gd name="f373" fmla="val 3490367"/>
                <a:gd name="f374" fmla="val 6684910"/>
                <a:gd name="f375" fmla="val 3445005"/>
                <a:gd name="f376" fmla="val 6685142"/>
                <a:gd name="f377" fmla="val 6685605"/>
                <a:gd name="f378" fmla="val 3385297"/>
                <a:gd name="f379" fmla="val 6684679"/>
                <a:gd name="f380" fmla="val 3355872"/>
                <a:gd name="f381" fmla="val 6684100"/>
                <a:gd name="f382" fmla="val 3297146"/>
                <a:gd name="f383" fmla="val 6683405"/>
                <a:gd name="f384" fmla="val 3238052"/>
                <a:gd name="f385" fmla="val 6680047"/>
                <a:gd name="f386" fmla="val 3179203"/>
                <a:gd name="f387" fmla="val 6677150"/>
                <a:gd name="f388" fmla="val 3120232"/>
                <a:gd name="f389" fmla="val 6672519"/>
                <a:gd name="f390" fmla="val 3061259"/>
                <a:gd name="f391" fmla="val 6668233"/>
                <a:gd name="f392" fmla="val 3002410"/>
                <a:gd name="f393" fmla="val 6661169"/>
                <a:gd name="f394" fmla="val 2884589"/>
                <a:gd name="f395" fmla="val 6647851"/>
                <a:gd name="f396" fmla="val 2766891"/>
                <a:gd name="f397" fmla="val 6629669"/>
                <a:gd name="f398" fmla="val 2650296"/>
                <a:gd name="f399" fmla="val 6604191"/>
                <a:gd name="f400" fmla="val 2533702"/>
                <a:gd name="f401" fmla="val 6578713"/>
                <a:gd name="f402" fmla="val 2418456"/>
                <a:gd name="f403" fmla="val 6545938"/>
                <a:gd name="f404" fmla="val 2306028"/>
                <a:gd name="f405" fmla="val 6505869"/>
                <a:gd name="f406" fmla="val 2193602"/>
                <a:gd name="f407" fmla="val 6465683"/>
                <a:gd name="f408" fmla="val 2084118"/>
                <a:gd name="f409" fmla="val 6417738"/>
                <a:gd name="f410" fmla="val 1978803"/>
                <a:gd name="f411" fmla="val 6363307"/>
                <a:gd name="f412" fmla="val 1873855"/>
                <a:gd name="f413" fmla="val 6308066"/>
                <a:gd name="f414" fmla="val 1773077"/>
                <a:gd name="f415" fmla="val 6246340"/>
                <a:gd name="f416" fmla="val 1678428"/>
                <a:gd name="f417" fmla="val 6177779"/>
                <a:gd name="f418" fmla="val 1488393"/>
                <a:gd name="f419" fmla="val 6041356"/>
                <a:gd name="f420" fmla="val 1321900"/>
                <a:gd name="f421" fmla="val 5881423"/>
                <a:gd name="f422" fmla="val 1175880"/>
                <a:gd name="f423" fmla="val 5710373"/>
                <a:gd name="f424" fmla="val 1103177"/>
                <a:gd name="f425" fmla="val 5624441"/>
                <a:gd name="f426" fmla="val 1035501"/>
                <a:gd name="f427" fmla="val 5535732"/>
                <a:gd name="f428" fmla="val 971502"/>
                <a:gd name="f429" fmla="val 5445399"/>
                <a:gd name="f430" fmla="val 907380"/>
                <a:gd name="f431" fmla="val 5355069"/>
                <a:gd name="f432" fmla="val 847550"/>
                <a:gd name="f433" fmla="val 5262768"/>
                <a:gd name="f434" fmla="val 790909"/>
                <a:gd name="f435" fmla="val 5169078"/>
                <a:gd name="f436" fmla="val 761974"/>
                <a:gd name="f437" fmla="val 5121712"/>
                <a:gd name="f438" fmla="val 735492"/>
                <a:gd name="f439" fmla="val 5077357"/>
                <a:gd name="f440" fmla="val 706680"/>
                <a:gd name="f441" fmla="val 5031959"/>
                <a:gd name="f442" fmla="val 678114"/>
                <a:gd name="f443" fmla="val 4986910"/>
                <a:gd name="f444" fmla="val 649058"/>
                <a:gd name="f445" fmla="val 4941860"/>
                <a:gd name="f446" fmla="val 619143"/>
                <a:gd name="f447" fmla="val 4897157"/>
                <a:gd name="f448" fmla="val 436465"/>
                <a:gd name="f449" fmla="val 4628710"/>
                <a:gd name="f450" fmla="val 406182"/>
                <a:gd name="f451" fmla="val 4583544"/>
                <a:gd name="f452" fmla="val 376267"/>
                <a:gd name="f453" fmla="val 4538147"/>
                <a:gd name="f454" fmla="val 347088"/>
                <a:gd name="f455" fmla="val 4492171"/>
                <a:gd name="f456" fmla="val 317908"/>
                <a:gd name="f457" fmla="val 4446194"/>
                <a:gd name="f458" fmla="val 288974"/>
                <a:gd name="f459" fmla="val 4400102"/>
                <a:gd name="f460" fmla="val 262001"/>
                <a:gd name="f461" fmla="val 4352619"/>
                <a:gd name="f462" fmla="val 207934"/>
                <a:gd name="f463" fmla="val 4258119"/>
                <a:gd name="f464" fmla="val 158280"/>
                <a:gd name="f465" fmla="val 4160840"/>
                <a:gd name="f466" fmla="val 118679"/>
                <a:gd name="f467" fmla="val 4059853"/>
                <a:gd name="f468" fmla="val 78343"/>
                <a:gd name="f469" fmla="val 3959214"/>
                <a:gd name="f470" fmla="val 48429"/>
                <a:gd name="f471" fmla="val 3854870"/>
                <a:gd name="f472" fmla="val 28322"/>
                <a:gd name="f473" fmla="val 3749136"/>
                <a:gd name="f474" fmla="val 9073"/>
                <a:gd name="f475" fmla="val 3643402"/>
                <a:gd name="f476" fmla="val 3536046"/>
                <a:gd name="f477" fmla="val 1594"/>
                <a:gd name="f478" fmla="val 3001816"/>
                <a:gd name="f479" fmla="val 89010"/>
                <a:gd name="f480" fmla="val 2575868"/>
                <a:gd name="f481" fmla="val 253052"/>
                <a:gd name="f482" fmla="val 2174356"/>
                <a:gd name="f483" fmla="val 294246"/>
                <a:gd name="f484" fmla="val 2074066"/>
                <a:gd name="f485" fmla="val 338873"/>
                <a:gd name="f486" fmla="val 1974700"/>
                <a:gd name="f487" fmla="val 389141"/>
                <a:gd name="f488" fmla="val 1877652"/>
                <a:gd name="f489" fmla="val 438672"/>
                <a:gd name="f490" fmla="val 1780256"/>
                <a:gd name="f491" fmla="val 493230"/>
                <a:gd name="f492" fmla="val 1684945"/>
                <a:gd name="f493" fmla="val 552079"/>
                <a:gd name="f494" fmla="val 1591834"/>
                <a:gd name="f495" fmla="val 669900"/>
                <a:gd name="f496" fmla="val 1405728"/>
                <a:gd name="f497" fmla="val 804394"/>
                <a:gd name="f498" fmla="val 1227729"/>
                <a:gd name="f499" fmla="val 954950"/>
                <a:gd name="f500" fmla="val 1061773"/>
                <a:gd name="f501" fmla="val 1030597"/>
                <a:gd name="f502" fmla="val 979085"/>
                <a:gd name="f503" fmla="val 1109552"/>
                <a:gd name="f504" fmla="val 898829"/>
                <a:gd name="f505" fmla="val 1192922"/>
                <a:gd name="f506" fmla="val 822626"/>
                <a:gd name="f507" fmla="val 1213642"/>
                <a:gd name="f508" fmla="val 803402"/>
                <a:gd name="f509" fmla="val 1234483"/>
                <a:gd name="f510" fmla="val 784409"/>
                <a:gd name="f511" fmla="val 1255939"/>
                <a:gd name="f512" fmla="val 765880"/>
                <a:gd name="f513" fmla="val 1277273"/>
                <a:gd name="f514" fmla="val 747234"/>
                <a:gd name="f515" fmla="val 1298237"/>
                <a:gd name="f516" fmla="val 728241"/>
                <a:gd name="f517" fmla="val 1320183"/>
                <a:gd name="f518" fmla="val 710291"/>
                <a:gd name="f519" fmla="val 1363585"/>
                <a:gd name="f520" fmla="val 673811"/>
                <a:gd name="f521" fmla="val 1408088"/>
                <a:gd name="f522" fmla="val 638489"/>
                <a:gd name="f523" fmla="val 1452961"/>
                <a:gd name="f524" fmla="val 603514"/>
                <a:gd name="f525" fmla="val 1633310"/>
                <a:gd name="f526" fmla="val 464543"/>
                <a:gd name="f527" fmla="val 1828125"/>
                <a:gd name="f528" fmla="val 341437"/>
                <a:gd name="f529" fmla="val 2033360"/>
                <a:gd name="f530" fmla="val 235818"/>
                <a:gd name="f531" fmla="val 2187242"/>
                <a:gd name="f532" fmla="val 156561"/>
                <a:gd name="f533" fmla="val 2347554"/>
                <a:gd name="f534" fmla="val 87597"/>
                <a:gd name="f535" fmla="val 2512513"/>
                <a:gd name="f536" fmla="val 30012"/>
                <a:gd name="f537" fmla="+- 0 0 -90"/>
                <a:gd name="f538" fmla="*/ f3 1 5822102"/>
                <a:gd name="f539" fmla="*/ f4 1 6685267"/>
                <a:gd name="f540" fmla="val f5"/>
                <a:gd name="f541" fmla="val f6"/>
                <a:gd name="f542" fmla="val f7"/>
                <a:gd name="f543" fmla="*/ f537 f0 1"/>
                <a:gd name="f544" fmla="+- f542 0 f540"/>
                <a:gd name="f545" fmla="+- f541 0 f540"/>
                <a:gd name="f546" fmla="*/ f543 1 f2"/>
                <a:gd name="f547" fmla="*/ f545 1 5822102"/>
                <a:gd name="f548" fmla="*/ f544 1 6685267"/>
                <a:gd name="f549" fmla="*/ 2605444 f545 1"/>
                <a:gd name="f550" fmla="*/ 0 f544 1"/>
                <a:gd name="f551" fmla="*/ 4757391 f545 1"/>
                <a:gd name="f552" fmla="*/ 4913680 f545 1"/>
                <a:gd name="f553" fmla="*/ 56274 f544 1"/>
                <a:gd name="f554" fmla="*/ 5376238 f545 1"/>
                <a:gd name="f555" fmla="*/ 282027 f544 1"/>
                <a:gd name="f556" fmla="*/ 5658024 f545 1"/>
                <a:gd name="f557" fmla="*/ 471014 f544 1"/>
                <a:gd name="f558" fmla="*/ 5822102 f545 1"/>
                <a:gd name="f559" fmla="*/ 609109 f544 1"/>
                <a:gd name="f560" fmla="*/ 760697 f544 1"/>
                <a:gd name="f561" fmla="*/ 5707785 f545 1"/>
                <a:gd name="f562" fmla="*/ 666601 f544 1"/>
                <a:gd name="f563" fmla="*/ 5577306 f545 1"/>
                <a:gd name="f564" fmla="*/ 571666 f544 1"/>
                <a:gd name="f565" fmla="*/ 5298630 f545 1"/>
                <a:gd name="f566" fmla="*/ 407449 f544 1"/>
                <a:gd name="f567" fmla="*/ 4690768 f545 1"/>
                <a:gd name="f568" fmla="*/ 184979 f544 1"/>
                <a:gd name="f569" fmla="*/ 4048577 f545 1"/>
                <a:gd name="f570" fmla="*/ 99280 f544 1"/>
                <a:gd name="f571" fmla="*/ 3405404 f545 1"/>
                <a:gd name="f572" fmla="*/ 131937 f544 1"/>
                <a:gd name="f573" fmla="*/ 3089702 f545 1"/>
                <a:gd name="f574" fmla="*/ 190190 f544 1"/>
                <a:gd name="f575" fmla="*/ 2780132 f545 1"/>
                <a:gd name="f576" fmla="*/ 273457 f544 1"/>
                <a:gd name="f577" fmla="*/ 2478040 f545 1"/>
                <a:gd name="f578" fmla="*/ 379654 f544 1"/>
                <a:gd name="f579" fmla="*/ 2184897 f545 1"/>
                <a:gd name="f580" fmla="*/ 507972 f544 1"/>
                <a:gd name="f581" fmla="*/ 1629141 f545 1"/>
                <a:gd name="f582" fmla="*/ 823205 f544 1"/>
                <a:gd name="f583" fmla="*/ 1497711 f545 1"/>
                <a:gd name="f584" fmla="*/ 914000 f544 1"/>
                <a:gd name="f585" fmla="*/ 1433099 f545 1"/>
                <a:gd name="f586" fmla="*/ 960903 f544 1"/>
                <a:gd name="f587" fmla="*/ 1369346 f545 1"/>
                <a:gd name="f588" fmla="*/ 1008963 f544 1"/>
                <a:gd name="f589" fmla="*/ 1123406 f545 1"/>
                <a:gd name="f590" fmla="*/ 1212905 f544 1"/>
                <a:gd name="f591" fmla="*/ 684367 f545 1"/>
                <a:gd name="f592" fmla="*/ 1675564 f544 1"/>
                <a:gd name="f593" fmla="*/ 497153 f545 1"/>
                <a:gd name="f594" fmla="*/ 1933588 f544 1"/>
                <a:gd name="f595" fmla="*/ 337770 f545 1"/>
                <a:gd name="f596" fmla="*/ 2208983 f544 1"/>
                <a:gd name="f597" fmla="*/ 302461 f545 1"/>
                <a:gd name="f598" fmla="*/ 2280207 f544 1"/>
                <a:gd name="f599" fmla="*/ 285296 f545 1"/>
                <a:gd name="f600" fmla="*/ 2316107 f544 1"/>
                <a:gd name="f601" fmla="*/ 268991 f545 1"/>
                <a:gd name="f602" fmla="*/ 2352355 f544 1"/>
                <a:gd name="f603" fmla="*/ 237849 f545 1"/>
                <a:gd name="f604" fmla="*/ 2425432 f544 1"/>
                <a:gd name="f605" fmla="*/ 208670 f545 1"/>
                <a:gd name="f606" fmla="*/ 2499319 f544 1"/>
                <a:gd name="f607" fmla="*/ 113775 f545 1"/>
                <a:gd name="f608" fmla="*/ 2801929 f544 1"/>
                <a:gd name="f609" fmla="*/ 36781 f545 1"/>
                <a:gd name="f610" fmla="*/ 3428922 f544 1"/>
                <a:gd name="f611" fmla="*/ 69148 f545 1"/>
                <a:gd name="f612" fmla="*/ 3741955 f544 1"/>
                <a:gd name="f613" fmla="*/ 167966 f545 1"/>
                <a:gd name="f614" fmla="*/ 4041323 f544 1"/>
                <a:gd name="f615" fmla="*/ 202049 f545 1"/>
                <a:gd name="f616" fmla="*/ 4112894 f544 1"/>
                <a:gd name="f617" fmla="*/ 239933 f545 1"/>
                <a:gd name="f618" fmla="*/ 4182843 f544 1"/>
                <a:gd name="f619" fmla="*/ 323916 f545 1"/>
                <a:gd name="f620" fmla="*/ 4318456 f544 1"/>
                <a:gd name="f621" fmla="*/ 416604 f545 1"/>
                <a:gd name="f622" fmla="*/ 4449436 f544 1"/>
                <a:gd name="f623" fmla="*/ 515911 f545 1"/>
                <a:gd name="f624" fmla="*/ 4576711 f544 1"/>
                <a:gd name="f625" fmla="*/ 722619 f545 1"/>
                <a:gd name="f626" fmla="*/ 4828482 f544 1"/>
                <a:gd name="f627" fmla="*/ 825972 f545 1"/>
                <a:gd name="f628" fmla="*/ 4956104 f544 1"/>
                <a:gd name="f629" fmla="*/ 926506 f545 1"/>
                <a:gd name="f630" fmla="*/ 5085347 f544 1"/>
                <a:gd name="f631" fmla="*/ 1027040 f545 1"/>
                <a:gd name="f632" fmla="*/ 5210191 f544 1"/>
                <a:gd name="f633" fmla="*/ 1132110 f545 1"/>
                <a:gd name="f634" fmla="*/ 5330748 f544 1"/>
                <a:gd name="f635" fmla="*/ 1354880 f545 1"/>
                <a:gd name="f636" fmla="*/ 5558083 f544 1"/>
                <a:gd name="f637" fmla="*/ 1855220 f545 1"/>
                <a:gd name="f638" fmla="*/ 5937591 f544 1"/>
                <a:gd name="f639" fmla="*/ 2131810 f545 1"/>
                <a:gd name="f640" fmla="*/ 6080268 f544 1"/>
                <a:gd name="f641" fmla="*/ 2423726 f545 1"/>
                <a:gd name="f642" fmla="*/ 6188087 f544 1"/>
                <a:gd name="f643" fmla="*/ 2727780 f545 1"/>
                <a:gd name="f644" fmla="*/ 6262552 f544 1"/>
                <a:gd name="f645" fmla="*/ 3041276 f545 1"/>
                <a:gd name="f646" fmla="*/ 6304245 f544 1"/>
                <a:gd name="f647" fmla="*/ 3360532 f545 1"/>
                <a:gd name="f648" fmla="*/ 6317331 f544 1"/>
                <a:gd name="f649" fmla="*/ 3439855 f545 1"/>
                <a:gd name="f650" fmla="*/ 6316751 f544 1"/>
                <a:gd name="f651" fmla="*/ 3478721 f545 1"/>
                <a:gd name="f652" fmla="*/ 6315826 f544 1"/>
                <a:gd name="f653" fmla="*/ 3517463 f545 1"/>
                <a:gd name="f654" fmla="*/ 6313971 f544 1"/>
                <a:gd name="f655" fmla="*/ 3671452 f545 1"/>
                <a:gd name="f656" fmla="*/ 6301233 f544 1"/>
                <a:gd name="f657" fmla="*/ 4265460 f545 1"/>
                <a:gd name="f658" fmla="*/ 6149638 f544 1"/>
                <a:gd name="f659" fmla="*/ 4546587 f545 1"/>
                <a:gd name="f660" fmla="*/ 6018079 f544 1"/>
                <a:gd name="f661" fmla="*/ 4818030 f545 1"/>
                <a:gd name="f662" fmla="*/ 5858029 f544 1"/>
                <a:gd name="f663" fmla="*/ 5081870 f545 1"/>
                <a:gd name="f664" fmla="*/ 5676903 f544 1"/>
                <a:gd name="f665" fmla="*/ 5212073 f545 1"/>
                <a:gd name="f666" fmla="*/ 5581013 f544 1"/>
                <a:gd name="f667" fmla="*/ 5343625 f545 1"/>
                <a:gd name="f668" fmla="*/ 5481533 f544 1"/>
                <a:gd name="f669" fmla="*/ 5610378 f545 1"/>
                <a:gd name="f670" fmla="*/ 5284425 f544 1"/>
                <a:gd name="f671" fmla="*/ 5126414 f544 1"/>
                <a:gd name="f672" fmla="*/ 5556641 f544 1"/>
                <a:gd name="f673" fmla="*/ 5576325 f545 1"/>
                <a:gd name="f674" fmla="*/ 5749979 f544 1"/>
                <a:gd name="f675" fmla="*/ 5447715 f545 1"/>
                <a:gd name="f676" fmla="*/ 5852818 f544 1"/>
                <a:gd name="f677" fmla="*/ 5315059 f545 1"/>
                <a:gd name="f678" fmla="*/ 5956236 f544 1"/>
                <a:gd name="f679" fmla="*/ 5038468 f545 1"/>
                <a:gd name="f680" fmla="*/ 6155776 f544 1"/>
                <a:gd name="f681" fmla="*/ 4741892 f545 1"/>
                <a:gd name="f682" fmla="*/ 6338292 f544 1"/>
                <a:gd name="f683" fmla="*/ 4420920 f545 1"/>
                <a:gd name="f684" fmla="*/ 6492203 f544 1"/>
                <a:gd name="f685" fmla="*/ 3717672 f545 1"/>
                <a:gd name="f686" fmla="*/ 6670434 f544 1"/>
                <a:gd name="f687" fmla="*/ 3535853 f545 1"/>
                <a:gd name="f688" fmla="*/ 6683289 f544 1"/>
                <a:gd name="f689" fmla="*/ 3490367 f545 1"/>
                <a:gd name="f690" fmla="*/ 6684910 f544 1"/>
                <a:gd name="f691" fmla="*/ 3445005 f545 1"/>
                <a:gd name="f692" fmla="*/ 6685142 f544 1"/>
                <a:gd name="f693" fmla="*/ 3355872 f545 1"/>
                <a:gd name="f694" fmla="*/ 6684100 f544 1"/>
                <a:gd name="f695" fmla="*/ 3179203 f545 1"/>
                <a:gd name="f696" fmla="*/ 6677150 f544 1"/>
                <a:gd name="f697" fmla="*/ 3002410 f545 1"/>
                <a:gd name="f698" fmla="*/ 6661169 f544 1"/>
                <a:gd name="f699" fmla="*/ 2650296 f545 1"/>
                <a:gd name="f700" fmla="*/ 6604191 f544 1"/>
                <a:gd name="f701" fmla="*/ 2306028 f545 1"/>
                <a:gd name="f702" fmla="*/ 6505869 f544 1"/>
                <a:gd name="f703" fmla="*/ 1978803 f545 1"/>
                <a:gd name="f704" fmla="*/ 6363307 f544 1"/>
                <a:gd name="f705" fmla="*/ 1678428 f545 1"/>
                <a:gd name="f706" fmla="*/ 6177779 f544 1"/>
                <a:gd name="f707" fmla="*/ 1175880 f545 1"/>
                <a:gd name="f708" fmla="*/ 5710373 f544 1"/>
                <a:gd name="f709" fmla="*/ 971502 f545 1"/>
                <a:gd name="f710" fmla="*/ 5445399 f544 1"/>
                <a:gd name="f711" fmla="*/ 790909 f545 1"/>
                <a:gd name="f712" fmla="*/ 5169078 f544 1"/>
                <a:gd name="f713" fmla="*/ 706680 f545 1"/>
                <a:gd name="f714" fmla="*/ 5031959 f544 1"/>
                <a:gd name="f715" fmla="*/ 619143 f545 1"/>
                <a:gd name="f716" fmla="*/ 4897157 f544 1"/>
                <a:gd name="f717" fmla="*/ 436465 f545 1"/>
                <a:gd name="f718" fmla="*/ 4628710 f544 1"/>
                <a:gd name="f719" fmla="*/ 347088 f545 1"/>
                <a:gd name="f720" fmla="*/ 4492171 f544 1"/>
                <a:gd name="f721" fmla="*/ 262001 f545 1"/>
                <a:gd name="f722" fmla="*/ 4352619 f544 1"/>
                <a:gd name="f723" fmla="*/ 118679 f545 1"/>
                <a:gd name="f724" fmla="*/ 4059853 f544 1"/>
                <a:gd name="f725" fmla="*/ 28322 f545 1"/>
                <a:gd name="f726" fmla="*/ 3749136 f544 1"/>
                <a:gd name="f727" fmla="*/ 0 f545 1"/>
                <a:gd name="f728" fmla="*/ 253052 f545 1"/>
                <a:gd name="f729" fmla="*/ 2174356 f544 1"/>
                <a:gd name="f730" fmla="*/ 389141 f545 1"/>
                <a:gd name="f731" fmla="*/ 1877652 f544 1"/>
                <a:gd name="f732" fmla="*/ 552079 f545 1"/>
                <a:gd name="f733" fmla="*/ 1591834 f544 1"/>
                <a:gd name="f734" fmla="*/ 954950 f545 1"/>
                <a:gd name="f735" fmla="*/ 1061773 f544 1"/>
                <a:gd name="f736" fmla="*/ 1192922 f545 1"/>
                <a:gd name="f737" fmla="*/ 822626 f544 1"/>
                <a:gd name="f738" fmla="*/ 1255939 f545 1"/>
                <a:gd name="f739" fmla="*/ 765880 f544 1"/>
                <a:gd name="f740" fmla="*/ 1320183 f545 1"/>
                <a:gd name="f741" fmla="*/ 710291 f544 1"/>
                <a:gd name="f742" fmla="*/ 1452961 f545 1"/>
                <a:gd name="f743" fmla="*/ 603514 f544 1"/>
                <a:gd name="f744" fmla="*/ 2033360 f545 1"/>
                <a:gd name="f745" fmla="*/ 235818 f544 1"/>
                <a:gd name="f746" fmla="*/ 2512513 f545 1"/>
                <a:gd name="f747" fmla="*/ 30012 f544 1"/>
                <a:gd name="f748" fmla="+- f546 0 f1"/>
                <a:gd name="f749" fmla="*/ f549 1 5822102"/>
                <a:gd name="f750" fmla="*/ f550 1 6685267"/>
                <a:gd name="f751" fmla="*/ f551 1 5822102"/>
                <a:gd name="f752" fmla="*/ f552 1 5822102"/>
                <a:gd name="f753" fmla="*/ f553 1 6685267"/>
                <a:gd name="f754" fmla="*/ f554 1 5822102"/>
                <a:gd name="f755" fmla="*/ f555 1 6685267"/>
                <a:gd name="f756" fmla="*/ f556 1 5822102"/>
                <a:gd name="f757" fmla="*/ f557 1 6685267"/>
                <a:gd name="f758" fmla="*/ f558 1 5822102"/>
                <a:gd name="f759" fmla="*/ f559 1 6685267"/>
                <a:gd name="f760" fmla="*/ f560 1 6685267"/>
                <a:gd name="f761" fmla="*/ f561 1 5822102"/>
                <a:gd name="f762" fmla="*/ f562 1 6685267"/>
                <a:gd name="f763" fmla="*/ f563 1 5822102"/>
                <a:gd name="f764" fmla="*/ f564 1 6685267"/>
                <a:gd name="f765" fmla="*/ f565 1 5822102"/>
                <a:gd name="f766" fmla="*/ f566 1 6685267"/>
                <a:gd name="f767" fmla="*/ f567 1 5822102"/>
                <a:gd name="f768" fmla="*/ f568 1 6685267"/>
                <a:gd name="f769" fmla="*/ f569 1 5822102"/>
                <a:gd name="f770" fmla="*/ f570 1 6685267"/>
                <a:gd name="f771" fmla="*/ f571 1 5822102"/>
                <a:gd name="f772" fmla="*/ f572 1 6685267"/>
                <a:gd name="f773" fmla="*/ f573 1 5822102"/>
                <a:gd name="f774" fmla="*/ f574 1 6685267"/>
                <a:gd name="f775" fmla="*/ f575 1 5822102"/>
                <a:gd name="f776" fmla="*/ f576 1 6685267"/>
                <a:gd name="f777" fmla="*/ f577 1 5822102"/>
                <a:gd name="f778" fmla="*/ f578 1 6685267"/>
                <a:gd name="f779" fmla="*/ f579 1 5822102"/>
                <a:gd name="f780" fmla="*/ f580 1 6685267"/>
                <a:gd name="f781" fmla="*/ f581 1 5822102"/>
                <a:gd name="f782" fmla="*/ f582 1 6685267"/>
                <a:gd name="f783" fmla="*/ f583 1 5822102"/>
                <a:gd name="f784" fmla="*/ f584 1 6685267"/>
                <a:gd name="f785" fmla="*/ f585 1 5822102"/>
                <a:gd name="f786" fmla="*/ f586 1 6685267"/>
                <a:gd name="f787" fmla="*/ f587 1 5822102"/>
                <a:gd name="f788" fmla="*/ f588 1 6685267"/>
                <a:gd name="f789" fmla="*/ f589 1 5822102"/>
                <a:gd name="f790" fmla="*/ f590 1 6685267"/>
                <a:gd name="f791" fmla="*/ f591 1 5822102"/>
                <a:gd name="f792" fmla="*/ f592 1 6685267"/>
                <a:gd name="f793" fmla="*/ f593 1 5822102"/>
                <a:gd name="f794" fmla="*/ f594 1 6685267"/>
                <a:gd name="f795" fmla="*/ f595 1 5822102"/>
                <a:gd name="f796" fmla="*/ f596 1 6685267"/>
                <a:gd name="f797" fmla="*/ f597 1 5822102"/>
                <a:gd name="f798" fmla="*/ f598 1 6685267"/>
                <a:gd name="f799" fmla="*/ f599 1 5822102"/>
                <a:gd name="f800" fmla="*/ f600 1 6685267"/>
                <a:gd name="f801" fmla="*/ f601 1 5822102"/>
                <a:gd name="f802" fmla="*/ f602 1 6685267"/>
                <a:gd name="f803" fmla="*/ f603 1 5822102"/>
                <a:gd name="f804" fmla="*/ f604 1 6685267"/>
                <a:gd name="f805" fmla="*/ f605 1 5822102"/>
                <a:gd name="f806" fmla="*/ f606 1 6685267"/>
                <a:gd name="f807" fmla="*/ f607 1 5822102"/>
                <a:gd name="f808" fmla="*/ f608 1 6685267"/>
                <a:gd name="f809" fmla="*/ f609 1 5822102"/>
                <a:gd name="f810" fmla="*/ f610 1 6685267"/>
                <a:gd name="f811" fmla="*/ f611 1 5822102"/>
                <a:gd name="f812" fmla="*/ f612 1 6685267"/>
                <a:gd name="f813" fmla="*/ f613 1 5822102"/>
                <a:gd name="f814" fmla="*/ f614 1 6685267"/>
                <a:gd name="f815" fmla="*/ f615 1 5822102"/>
                <a:gd name="f816" fmla="*/ f616 1 6685267"/>
                <a:gd name="f817" fmla="*/ f617 1 5822102"/>
                <a:gd name="f818" fmla="*/ f618 1 6685267"/>
                <a:gd name="f819" fmla="*/ f619 1 5822102"/>
                <a:gd name="f820" fmla="*/ f620 1 6685267"/>
                <a:gd name="f821" fmla="*/ f621 1 5822102"/>
                <a:gd name="f822" fmla="*/ f622 1 6685267"/>
                <a:gd name="f823" fmla="*/ f623 1 5822102"/>
                <a:gd name="f824" fmla="*/ f624 1 6685267"/>
                <a:gd name="f825" fmla="*/ f625 1 5822102"/>
                <a:gd name="f826" fmla="*/ f626 1 6685267"/>
                <a:gd name="f827" fmla="*/ f627 1 5822102"/>
                <a:gd name="f828" fmla="*/ f628 1 6685267"/>
                <a:gd name="f829" fmla="*/ f629 1 5822102"/>
                <a:gd name="f830" fmla="*/ f630 1 6685267"/>
                <a:gd name="f831" fmla="*/ f631 1 5822102"/>
                <a:gd name="f832" fmla="*/ f632 1 6685267"/>
                <a:gd name="f833" fmla="*/ f633 1 5822102"/>
                <a:gd name="f834" fmla="*/ f634 1 6685267"/>
                <a:gd name="f835" fmla="*/ f635 1 5822102"/>
                <a:gd name="f836" fmla="*/ f636 1 6685267"/>
                <a:gd name="f837" fmla="*/ f637 1 5822102"/>
                <a:gd name="f838" fmla="*/ f638 1 6685267"/>
                <a:gd name="f839" fmla="*/ f639 1 5822102"/>
                <a:gd name="f840" fmla="*/ f640 1 6685267"/>
                <a:gd name="f841" fmla="*/ f641 1 5822102"/>
                <a:gd name="f842" fmla="*/ f642 1 6685267"/>
                <a:gd name="f843" fmla="*/ f643 1 5822102"/>
                <a:gd name="f844" fmla="*/ f644 1 6685267"/>
                <a:gd name="f845" fmla="*/ f645 1 5822102"/>
                <a:gd name="f846" fmla="*/ f646 1 6685267"/>
                <a:gd name="f847" fmla="*/ f647 1 5822102"/>
                <a:gd name="f848" fmla="*/ f648 1 6685267"/>
                <a:gd name="f849" fmla="*/ f649 1 5822102"/>
                <a:gd name="f850" fmla="*/ f650 1 6685267"/>
                <a:gd name="f851" fmla="*/ f651 1 5822102"/>
                <a:gd name="f852" fmla="*/ f652 1 6685267"/>
                <a:gd name="f853" fmla="*/ f653 1 5822102"/>
                <a:gd name="f854" fmla="*/ f654 1 6685267"/>
                <a:gd name="f855" fmla="*/ f655 1 5822102"/>
                <a:gd name="f856" fmla="*/ f656 1 6685267"/>
                <a:gd name="f857" fmla="*/ f657 1 5822102"/>
                <a:gd name="f858" fmla="*/ f658 1 6685267"/>
                <a:gd name="f859" fmla="*/ f659 1 5822102"/>
                <a:gd name="f860" fmla="*/ f660 1 6685267"/>
                <a:gd name="f861" fmla="*/ f661 1 5822102"/>
                <a:gd name="f862" fmla="*/ f662 1 6685267"/>
                <a:gd name="f863" fmla="*/ f663 1 5822102"/>
                <a:gd name="f864" fmla="*/ f664 1 6685267"/>
                <a:gd name="f865" fmla="*/ f665 1 5822102"/>
                <a:gd name="f866" fmla="*/ f666 1 6685267"/>
                <a:gd name="f867" fmla="*/ f667 1 5822102"/>
                <a:gd name="f868" fmla="*/ f668 1 6685267"/>
                <a:gd name="f869" fmla="*/ f669 1 5822102"/>
                <a:gd name="f870" fmla="*/ f670 1 6685267"/>
                <a:gd name="f871" fmla="*/ f671 1 6685267"/>
                <a:gd name="f872" fmla="*/ f672 1 6685267"/>
                <a:gd name="f873" fmla="*/ f673 1 5822102"/>
                <a:gd name="f874" fmla="*/ f674 1 6685267"/>
                <a:gd name="f875" fmla="*/ f675 1 5822102"/>
                <a:gd name="f876" fmla="*/ f676 1 6685267"/>
                <a:gd name="f877" fmla="*/ f677 1 5822102"/>
                <a:gd name="f878" fmla="*/ f678 1 6685267"/>
                <a:gd name="f879" fmla="*/ f679 1 5822102"/>
                <a:gd name="f880" fmla="*/ f680 1 6685267"/>
                <a:gd name="f881" fmla="*/ f681 1 5822102"/>
                <a:gd name="f882" fmla="*/ f682 1 6685267"/>
                <a:gd name="f883" fmla="*/ f683 1 5822102"/>
                <a:gd name="f884" fmla="*/ f684 1 6685267"/>
                <a:gd name="f885" fmla="*/ f685 1 5822102"/>
                <a:gd name="f886" fmla="*/ f686 1 6685267"/>
                <a:gd name="f887" fmla="*/ f687 1 5822102"/>
                <a:gd name="f888" fmla="*/ f688 1 6685267"/>
                <a:gd name="f889" fmla="*/ f689 1 5822102"/>
                <a:gd name="f890" fmla="*/ f690 1 6685267"/>
                <a:gd name="f891" fmla="*/ f691 1 5822102"/>
                <a:gd name="f892" fmla="*/ f692 1 6685267"/>
                <a:gd name="f893" fmla="*/ f693 1 5822102"/>
                <a:gd name="f894" fmla="*/ f694 1 6685267"/>
                <a:gd name="f895" fmla="*/ f695 1 5822102"/>
                <a:gd name="f896" fmla="*/ f696 1 6685267"/>
                <a:gd name="f897" fmla="*/ f697 1 5822102"/>
                <a:gd name="f898" fmla="*/ f698 1 6685267"/>
                <a:gd name="f899" fmla="*/ f699 1 5822102"/>
                <a:gd name="f900" fmla="*/ f700 1 6685267"/>
                <a:gd name="f901" fmla="*/ f701 1 5822102"/>
                <a:gd name="f902" fmla="*/ f702 1 6685267"/>
                <a:gd name="f903" fmla="*/ f703 1 5822102"/>
                <a:gd name="f904" fmla="*/ f704 1 6685267"/>
                <a:gd name="f905" fmla="*/ f705 1 5822102"/>
                <a:gd name="f906" fmla="*/ f706 1 6685267"/>
                <a:gd name="f907" fmla="*/ f707 1 5822102"/>
                <a:gd name="f908" fmla="*/ f708 1 6685267"/>
                <a:gd name="f909" fmla="*/ f709 1 5822102"/>
                <a:gd name="f910" fmla="*/ f710 1 6685267"/>
                <a:gd name="f911" fmla="*/ f711 1 5822102"/>
                <a:gd name="f912" fmla="*/ f712 1 6685267"/>
                <a:gd name="f913" fmla="*/ f713 1 5822102"/>
                <a:gd name="f914" fmla="*/ f714 1 6685267"/>
                <a:gd name="f915" fmla="*/ f715 1 5822102"/>
                <a:gd name="f916" fmla="*/ f716 1 6685267"/>
                <a:gd name="f917" fmla="*/ f717 1 5822102"/>
                <a:gd name="f918" fmla="*/ f718 1 6685267"/>
                <a:gd name="f919" fmla="*/ f719 1 5822102"/>
                <a:gd name="f920" fmla="*/ f720 1 6685267"/>
                <a:gd name="f921" fmla="*/ f721 1 5822102"/>
                <a:gd name="f922" fmla="*/ f722 1 6685267"/>
                <a:gd name="f923" fmla="*/ f723 1 5822102"/>
                <a:gd name="f924" fmla="*/ f724 1 6685267"/>
                <a:gd name="f925" fmla="*/ f725 1 5822102"/>
                <a:gd name="f926" fmla="*/ f726 1 6685267"/>
                <a:gd name="f927" fmla="*/ f727 1 5822102"/>
                <a:gd name="f928" fmla="*/ f728 1 5822102"/>
                <a:gd name="f929" fmla="*/ f729 1 6685267"/>
                <a:gd name="f930" fmla="*/ f730 1 5822102"/>
                <a:gd name="f931" fmla="*/ f731 1 6685267"/>
                <a:gd name="f932" fmla="*/ f732 1 5822102"/>
                <a:gd name="f933" fmla="*/ f733 1 6685267"/>
                <a:gd name="f934" fmla="*/ f734 1 5822102"/>
                <a:gd name="f935" fmla="*/ f735 1 6685267"/>
                <a:gd name="f936" fmla="*/ f736 1 5822102"/>
                <a:gd name="f937" fmla="*/ f737 1 6685267"/>
                <a:gd name="f938" fmla="*/ f738 1 5822102"/>
                <a:gd name="f939" fmla="*/ f739 1 6685267"/>
                <a:gd name="f940" fmla="*/ f740 1 5822102"/>
                <a:gd name="f941" fmla="*/ f741 1 6685267"/>
                <a:gd name="f942" fmla="*/ f742 1 5822102"/>
                <a:gd name="f943" fmla="*/ f743 1 6685267"/>
                <a:gd name="f944" fmla="*/ f744 1 5822102"/>
                <a:gd name="f945" fmla="*/ f745 1 6685267"/>
                <a:gd name="f946" fmla="*/ f746 1 5822102"/>
                <a:gd name="f947" fmla="*/ f747 1 6685267"/>
                <a:gd name="f948" fmla="*/ f540 1 f547"/>
                <a:gd name="f949" fmla="*/ f541 1 f547"/>
                <a:gd name="f950" fmla="*/ f540 1 f548"/>
                <a:gd name="f951" fmla="*/ f542 1 f548"/>
                <a:gd name="f952" fmla="*/ f749 1 f547"/>
                <a:gd name="f953" fmla="*/ f750 1 f548"/>
                <a:gd name="f954" fmla="*/ f751 1 f547"/>
                <a:gd name="f955" fmla="*/ f752 1 f547"/>
                <a:gd name="f956" fmla="*/ f753 1 f548"/>
                <a:gd name="f957" fmla="*/ f754 1 f547"/>
                <a:gd name="f958" fmla="*/ f755 1 f548"/>
                <a:gd name="f959" fmla="*/ f756 1 f547"/>
                <a:gd name="f960" fmla="*/ f757 1 f548"/>
                <a:gd name="f961" fmla="*/ f758 1 f547"/>
                <a:gd name="f962" fmla="*/ f759 1 f548"/>
                <a:gd name="f963" fmla="*/ f760 1 f548"/>
                <a:gd name="f964" fmla="*/ f761 1 f547"/>
                <a:gd name="f965" fmla="*/ f762 1 f548"/>
                <a:gd name="f966" fmla="*/ f763 1 f547"/>
                <a:gd name="f967" fmla="*/ f764 1 f548"/>
                <a:gd name="f968" fmla="*/ f765 1 f547"/>
                <a:gd name="f969" fmla="*/ f766 1 f548"/>
                <a:gd name="f970" fmla="*/ f767 1 f547"/>
                <a:gd name="f971" fmla="*/ f768 1 f548"/>
                <a:gd name="f972" fmla="*/ f769 1 f547"/>
                <a:gd name="f973" fmla="*/ f770 1 f548"/>
                <a:gd name="f974" fmla="*/ f771 1 f547"/>
                <a:gd name="f975" fmla="*/ f772 1 f548"/>
                <a:gd name="f976" fmla="*/ f773 1 f547"/>
                <a:gd name="f977" fmla="*/ f774 1 f548"/>
                <a:gd name="f978" fmla="*/ f775 1 f547"/>
                <a:gd name="f979" fmla="*/ f776 1 f548"/>
                <a:gd name="f980" fmla="*/ f777 1 f547"/>
                <a:gd name="f981" fmla="*/ f778 1 f548"/>
                <a:gd name="f982" fmla="*/ f779 1 f547"/>
                <a:gd name="f983" fmla="*/ f780 1 f548"/>
                <a:gd name="f984" fmla="*/ f781 1 f547"/>
                <a:gd name="f985" fmla="*/ f782 1 f548"/>
                <a:gd name="f986" fmla="*/ f783 1 f547"/>
                <a:gd name="f987" fmla="*/ f784 1 f548"/>
                <a:gd name="f988" fmla="*/ f785 1 f547"/>
                <a:gd name="f989" fmla="*/ f786 1 f548"/>
                <a:gd name="f990" fmla="*/ f787 1 f547"/>
                <a:gd name="f991" fmla="*/ f788 1 f548"/>
                <a:gd name="f992" fmla="*/ f789 1 f547"/>
                <a:gd name="f993" fmla="*/ f790 1 f548"/>
                <a:gd name="f994" fmla="*/ f791 1 f547"/>
                <a:gd name="f995" fmla="*/ f792 1 f548"/>
                <a:gd name="f996" fmla="*/ f793 1 f547"/>
                <a:gd name="f997" fmla="*/ f794 1 f548"/>
                <a:gd name="f998" fmla="*/ f795 1 f547"/>
                <a:gd name="f999" fmla="*/ f796 1 f548"/>
                <a:gd name="f1000" fmla="*/ f797 1 f547"/>
                <a:gd name="f1001" fmla="*/ f798 1 f548"/>
                <a:gd name="f1002" fmla="*/ f799 1 f547"/>
                <a:gd name="f1003" fmla="*/ f800 1 f548"/>
                <a:gd name="f1004" fmla="*/ f801 1 f547"/>
                <a:gd name="f1005" fmla="*/ f802 1 f548"/>
                <a:gd name="f1006" fmla="*/ f803 1 f547"/>
                <a:gd name="f1007" fmla="*/ f804 1 f548"/>
                <a:gd name="f1008" fmla="*/ f805 1 f547"/>
                <a:gd name="f1009" fmla="*/ f806 1 f548"/>
                <a:gd name="f1010" fmla="*/ f807 1 f547"/>
                <a:gd name="f1011" fmla="*/ f808 1 f548"/>
                <a:gd name="f1012" fmla="*/ f809 1 f547"/>
                <a:gd name="f1013" fmla="*/ f810 1 f548"/>
                <a:gd name="f1014" fmla="*/ f811 1 f547"/>
                <a:gd name="f1015" fmla="*/ f812 1 f548"/>
                <a:gd name="f1016" fmla="*/ f813 1 f547"/>
                <a:gd name="f1017" fmla="*/ f814 1 f548"/>
                <a:gd name="f1018" fmla="*/ f815 1 f547"/>
                <a:gd name="f1019" fmla="*/ f816 1 f548"/>
                <a:gd name="f1020" fmla="*/ f817 1 f547"/>
                <a:gd name="f1021" fmla="*/ f818 1 f548"/>
                <a:gd name="f1022" fmla="*/ f819 1 f547"/>
                <a:gd name="f1023" fmla="*/ f820 1 f548"/>
                <a:gd name="f1024" fmla="*/ f821 1 f547"/>
                <a:gd name="f1025" fmla="*/ f822 1 f548"/>
                <a:gd name="f1026" fmla="*/ f823 1 f547"/>
                <a:gd name="f1027" fmla="*/ f824 1 f548"/>
                <a:gd name="f1028" fmla="*/ f825 1 f547"/>
                <a:gd name="f1029" fmla="*/ f826 1 f548"/>
                <a:gd name="f1030" fmla="*/ f827 1 f547"/>
                <a:gd name="f1031" fmla="*/ f828 1 f548"/>
                <a:gd name="f1032" fmla="*/ f829 1 f547"/>
                <a:gd name="f1033" fmla="*/ f830 1 f548"/>
                <a:gd name="f1034" fmla="*/ f831 1 f547"/>
                <a:gd name="f1035" fmla="*/ f832 1 f548"/>
                <a:gd name="f1036" fmla="*/ f833 1 f547"/>
                <a:gd name="f1037" fmla="*/ f834 1 f548"/>
                <a:gd name="f1038" fmla="*/ f835 1 f547"/>
                <a:gd name="f1039" fmla="*/ f836 1 f548"/>
                <a:gd name="f1040" fmla="*/ f837 1 f547"/>
                <a:gd name="f1041" fmla="*/ f838 1 f548"/>
                <a:gd name="f1042" fmla="*/ f839 1 f547"/>
                <a:gd name="f1043" fmla="*/ f840 1 f548"/>
                <a:gd name="f1044" fmla="*/ f841 1 f547"/>
                <a:gd name="f1045" fmla="*/ f842 1 f548"/>
                <a:gd name="f1046" fmla="*/ f843 1 f547"/>
                <a:gd name="f1047" fmla="*/ f844 1 f548"/>
                <a:gd name="f1048" fmla="*/ f845 1 f547"/>
                <a:gd name="f1049" fmla="*/ f846 1 f548"/>
                <a:gd name="f1050" fmla="*/ f847 1 f547"/>
                <a:gd name="f1051" fmla="*/ f848 1 f548"/>
                <a:gd name="f1052" fmla="*/ f849 1 f547"/>
                <a:gd name="f1053" fmla="*/ f850 1 f548"/>
                <a:gd name="f1054" fmla="*/ f851 1 f547"/>
                <a:gd name="f1055" fmla="*/ f852 1 f548"/>
                <a:gd name="f1056" fmla="*/ f853 1 f547"/>
                <a:gd name="f1057" fmla="*/ f854 1 f548"/>
                <a:gd name="f1058" fmla="*/ f855 1 f547"/>
                <a:gd name="f1059" fmla="*/ f856 1 f548"/>
                <a:gd name="f1060" fmla="*/ f857 1 f547"/>
                <a:gd name="f1061" fmla="*/ f858 1 f548"/>
                <a:gd name="f1062" fmla="*/ f859 1 f547"/>
                <a:gd name="f1063" fmla="*/ f860 1 f548"/>
                <a:gd name="f1064" fmla="*/ f861 1 f547"/>
                <a:gd name="f1065" fmla="*/ f862 1 f548"/>
                <a:gd name="f1066" fmla="*/ f863 1 f547"/>
                <a:gd name="f1067" fmla="*/ f864 1 f548"/>
                <a:gd name="f1068" fmla="*/ f865 1 f547"/>
                <a:gd name="f1069" fmla="*/ f866 1 f548"/>
                <a:gd name="f1070" fmla="*/ f867 1 f547"/>
                <a:gd name="f1071" fmla="*/ f868 1 f548"/>
                <a:gd name="f1072" fmla="*/ f869 1 f547"/>
                <a:gd name="f1073" fmla="*/ f870 1 f548"/>
                <a:gd name="f1074" fmla="*/ f871 1 f548"/>
                <a:gd name="f1075" fmla="*/ f872 1 f548"/>
                <a:gd name="f1076" fmla="*/ f873 1 f547"/>
                <a:gd name="f1077" fmla="*/ f874 1 f548"/>
                <a:gd name="f1078" fmla="*/ f875 1 f547"/>
                <a:gd name="f1079" fmla="*/ f876 1 f548"/>
                <a:gd name="f1080" fmla="*/ f877 1 f547"/>
                <a:gd name="f1081" fmla="*/ f878 1 f548"/>
                <a:gd name="f1082" fmla="*/ f879 1 f547"/>
                <a:gd name="f1083" fmla="*/ f880 1 f548"/>
                <a:gd name="f1084" fmla="*/ f881 1 f547"/>
                <a:gd name="f1085" fmla="*/ f882 1 f548"/>
                <a:gd name="f1086" fmla="*/ f883 1 f547"/>
                <a:gd name="f1087" fmla="*/ f884 1 f548"/>
                <a:gd name="f1088" fmla="*/ f885 1 f547"/>
                <a:gd name="f1089" fmla="*/ f886 1 f548"/>
                <a:gd name="f1090" fmla="*/ f887 1 f547"/>
                <a:gd name="f1091" fmla="*/ f888 1 f548"/>
                <a:gd name="f1092" fmla="*/ f889 1 f547"/>
                <a:gd name="f1093" fmla="*/ f890 1 f548"/>
                <a:gd name="f1094" fmla="*/ f891 1 f547"/>
                <a:gd name="f1095" fmla="*/ f892 1 f548"/>
                <a:gd name="f1096" fmla="*/ f893 1 f547"/>
                <a:gd name="f1097" fmla="*/ f894 1 f548"/>
                <a:gd name="f1098" fmla="*/ f895 1 f547"/>
                <a:gd name="f1099" fmla="*/ f896 1 f548"/>
                <a:gd name="f1100" fmla="*/ f897 1 f547"/>
                <a:gd name="f1101" fmla="*/ f898 1 f548"/>
                <a:gd name="f1102" fmla="*/ f899 1 f547"/>
                <a:gd name="f1103" fmla="*/ f900 1 f548"/>
                <a:gd name="f1104" fmla="*/ f901 1 f547"/>
                <a:gd name="f1105" fmla="*/ f902 1 f548"/>
                <a:gd name="f1106" fmla="*/ f903 1 f547"/>
                <a:gd name="f1107" fmla="*/ f904 1 f548"/>
                <a:gd name="f1108" fmla="*/ f905 1 f547"/>
                <a:gd name="f1109" fmla="*/ f906 1 f548"/>
                <a:gd name="f1110" fmla="*/ f907 1 f547"/>
                <a:gd name="f1111" fmla="*/ f908 1 f548"/>
                <a:gd name="f1112" fmla="*/ f909 1 f547"/>
                <a:gd name="f1113" fmla="*/ f910 1 f548"/>
                <a:gd name="f1114" fmla="*/ f911 1 f547"/>
                <a:gd name="f1115" fmla="*/ f912 1 f548"/>
                <a:gd name="f1116" fmla="*/ f913 1 f547"/>
                <a:gd name="f1117" fmla="*/ f914 1 f548"/>
                <a:gd name="f1118" fmla="*/ f915 1 f547"/>
                <a:gd name="f1119" fmla="*/ f916 1 f548"/>
                <a:gd name="f1120" fmla="*/ f917 1 f547"/>
                <a:gd name="f1121" fmla="*/ f918 1 f548"/>
                <a:gd name="f1122" fmla="*/ f919 1 f547"/>
                <a:gd name="f1123" fmla="*/ f920 1 f548"/>
                <a:gd name="f1124" fmla="*/ f921 1 f547"/>
                <a:gd name="f1125" fmla="*/ f922 1 f548"/>
                <a:gd name="f1126" fmla="*/ f923 1 f547"/>
                <a:gd name="f1127" fmla="*/ f924 1 f548"/>
                <a:gd name="f1128" fmla="*/ f925 1 f547"/>
                <a:gd name="f1129" fmla="*/ f926 1 f548"/>
                <a:gd name="f1130" fmla="*/ f927 1 f547"/>
                <a:gd name="f1131" fmla="*/ f928 1 f547"/>
                <a:gd name="f1132" fmla="*/ f929 1 f548"/>
                <a:gd name="f1133" fmla="*/ f930 1 f547"/>
                <a:gd name="f1134" fmla="*/ f931 1 f548"/>
                <a:gd name="f1135" fmla="*/ f932 1 f547"/>
                <a:gd name="f1136" fmla="*/ f933 1 f548"/>
                <a:gd name="f1137" fmla="*/ f934 1 f547"/>
                <a:gd name="f1138" fmla="*/ f935 1 f548"/>
                <a:gd name="f1139" fmla="*/ f936 1 f547"/>
                <a:gd name="f1140" fmla="*/ f937 1 f548"/>
                <a:gd name="f1141" fmla="*/ f938 1 f547"/>
                <a:gd name="f1142" fmla="*/ f939 1 f548"/>
                <a:gd name="f1143" fmla="*/ f940 1 f547"/>
                <a:gd name="f1144" fmla="*/ f941 1 f548"/>
                <a:gd name="f1145" fmla="*/ f942 1 f547"/>
                <a:gd name="f1146" fmla="*/ f943 1 f548"/>
                <a:gd name="f1147" fmla="*/ f944 1 f547"/>
                <a:gd name="f1148" fmla="*/ f945 1 f548"/>
                <a:gd name="f1149" fmla="*/ f946 1 f547"/>
                <a:gd name="f1150" fmla="*/ f947 1 f548"/>
                <a:gd name="f1151" fmla="*/ f948 f538 1"/>
                <a:gd name="f1152" fmla="*/ f949 f538 1"/>
                <a:gd name="f1153" fmla="*/ f951 f539 1"/>
                <a:gd name="f1154" fmla="*/ f950 f539 1"/>
                <a:gd name="f1155" fmla="*/ f952 f538 1"/>
                <a:gd name="f1156" fmla="*/ f953 f539 1"/>
                <a:gd name="f1157" fmla="*/ f954 f538 1"/>
                <a:gd name="f1158" fmla="*/ f955 f538 1"/>
                <a:gd name="f1159" fmla="*/ f956 f539 1"/>
                <a:gd name="f1160" fmla="*/ f957 f538 1"/>
                <a:gd name="f1161" fmla="*/ f958 f539 1"/>
                <a:gd name="f1162" fmla="*/ f959 f538 1"/>
                <a:gd name="f1163" fmla="*/ f960 f539 1"/>
                <a:gd name="f1164" fmla="*/ f961 f538 1"/>
                <a:gd name="f1165" fmla="*/ f962 f539 1"/>
                <a:gd name="f1166" fmla="*/ f963 f539 1"/>
                <a:gd name="f1167" fmla="*/ f964 f538 1"/>
                <a:gd name="f1168" fmla="*/ f965 f539 1"/>
                <a:gd name="f1169" fmla="*/ f966 f538 1"/>
                <a:gd name="f1170" fmla="*/ f967 f539 1"/>
                <a:gd name="f1171" fmla="*/ f968 f538 1"/>
                <a:gd name="f1172" fmla="*/ f969 f539 1"/>
                <a:gd name="f1173" fmla="*/ f970 f538 1"/>
                <a:gd name="f1174" fmla="*/ f971 f539 1"/>
                <a:gd name="f1175" fmla="*/ f972 f538 1"/>
                <a:gd name="f1176" fmla="*/ f973 f539 1"/>
                <a:gd name="f1177" fmla="*/ f974 f538 1"/>
                <a:gd name="f1178" fmla="*/ f975 f539 1"/>
                <a:gd name="f1179" fmla="*/ f976 f538 1"/>
                <a:gd name="f1180" fmla="*/ f977 f539 1"/>
                <a:gd name="f1181" fmla="*/ f978 f538 1"/>
                <a:gd name="f1182" fmla="*/ f979 f539 1"/>
                <a:gd name="f1183" fmla="*/ f980 f538 1"/>
                <a:gd name="f1184" fmla="*/ f981 f539 1"/>
                <a:gd name="f1185" fmla="*/ f982 f538 1"/>
                <a:gd name="f1186" fmla="*/ f983 f539 1"/>
                <a:gd name="f1187" fmla="*/ f984 f538 1"/>
                <a:gd name="f1188" fmla="*/ f985 f539 1"/>
                <a:gd name="f1189" fmla="*/ f986 f538 1"/>
                <a:gd name="f1190" fmla="*/ f987 f539 1"/>
                <a:gd name="f1191" fmla="*/ f988 f538 1"/>
                <a:gd name="f1192" fmla="*/ f989 f539 1"/>
                <a:gd name="f1193" fmla="*/ f990 f538 1"/>
                <a:gd name="f1194" fmla="*/ f991 f539 1"/>
                <a:gd name="f1195" fmla="*/ f992 f538 1"/>
                <a:gd name="f1196" fmla="*/ f993 f539 1"/>
                <a:gd name="f1197" fmla="*/ f994 f538 1"/>
                <a:gd name="f1198" fmla="*/ f995 f539 1"/>
                <a:gd name="f1199" fmla="*/ f996 f538 1"/>
                <a:gd name="f1200" fmla="*/ f997 f539 1"/>
                <a:gd name="f1201" fmla="*/ f998 f538 1"/>
                <a:gd name="f1202" fmla="*/ f999 f539 1"/>
                <a:gd name="f1203" fmla="*/ f1000 f538 1"/>
                <a:gd name="f1204" fmla="*/ f1001 f539 1"/>
                <a:gd name="f1205" fmla="*/ f1002 f538 1"/>
                <a:gd name="f1206" fmla="*/ f1003 f539 1"/>
                <a:gd name="f1207" fmla="*/ f1004 f538 1"/>
                <a:gd name="f1208" fmla="*/ f1005 f539 1"/>
                <a:gd name="f1209" fmla="*/ f1006 f538 1"/>
                <a:gd name="f1210" fmla="*/ f1007 f539 1"/>
                <a:gd name="f1211" fmla="*/ f1008 f538 1"/>
                <a:gd name="f1212" fmla="*/ f1009 f539 1"/>
                <a:gd name="f1213" fmla="*/ f1010 f538 1"/>
                <a:gd name="f1214" fmla="*/ f1011 f539 1"/>
                <a:gd name="f1215" fmla="*/ f1012 f538 1"/>
                <a:gd name="f1216" fmla="*/ f1013 f539 1"/>
                <a:gd name="f1217" fmla="*/ f1014 f538 1"/>
                <a:gd name="f1218" fmla="*/ f1015 f539 1"/>
                <a:gd name="f1219" fmla="*/ f1016 f538 1"/>
                <a:gd name="f1220" fmla="*/ f1017 f539 1"/>
                <a:gd name="f1221" fmla="*/ f1018 f538 1"/>
                <a:gd name="f1222" fmla="*/ f1019 f539 1"/>
                <a:gd name="f1223" fmla="*/ f1020 f538 1"/>
                <a:gd name="f1224" fmla="*/ f1021 f539 1"/>
                <a:gd name="f1225" fmla="*/ f1022 f538 1"/>
                <a:gd name="f1226" fmla="*/ f1023 f539 1"/>
                <a:gd name="f1227" fmla="*/ f1024 f538 1"/>
                <a:gd name="f1228" fmla="*/ f1025 f539 1"/>
                <a:gd name="f1229" fmla="*/ f1026 f538 1"/>
                <a:gd name="f1230" fmla="*/ f1027 f539 1"/>
                <a:gd name="f1231" fmla="*/ f1028 f538 1"/>
                <a:gd name="f1232" fmla="*/ f1029 f539 1"/>
                <a:gd name="f1233" fmla="*/ f1030 f538 1"/>
                <a:gd name="f1234" fmla="*/ f1031 f539 1"/>
                <a:gd name="f1235" fmla="*/ f1032 f538 1"/>
                <a:gd name="f1236" fmla="*/ f1033 f539 1"/>
                <a:gd name="f1237" fmla="*/ f1034 f538 1"/>
                <a:gd name="f1238" fmla="*/ f1035 f539 1"/>
                <a:gd name="f1239" fmla="*/ f1036 f538 1"/>
                <a:gd name="f1240" fmla="*/ f1037 f539 1"/>
                <a:gd name="f1241" fmla="*/ f1038 f538 1"/>
                <a:gd name="f1242" fmla="*/ f1039 f539 1"/>
                <a:gd name="f1243" fmla="*/ f1040 f538 1"/>
                <a:gd name="f1244" fmla="*/ f1041 f539 1"/>
                <a:gd name="f1245" fmla="*/ f1042 f538 1"/>
                <a:gd name="f1246" fmla="*/ f1043 f539 1"/>
                <a:gd name="f1247" fmla="*/ f1044 f538 1"/>
                <a:gd name="f1248" fmla="*/ f1045 f539 1"/>
                <a:gd name="f1249" fmla="*/ f1046 f538 1"/>
                <a:gd name="f1250" fmla="*/ f1047 f539 1"/>
                <a:gd name="f1251" fmla="*/ f1048 f538 1"/>
                <a:gd name="f1252" fmla="*/ f1049 f539 1"/>
                <a:gd name="f1253" fmla="*/ f1050 f538 1"/>
                <a:gd name="f1254" fmla="*/ f1051 f539 1"/>
                <a:gd name="f1255" fmla="*/ f1052 f538 1"/>
                <a:gd name="f1256" fmla="*/ f1053 f539 1"/>
                <a:gd name="f1257" fmla="*/ f1054 f538 1"/>
                <a:gd name="f1258" fmla="*/ f1055 f539 1"/>
                <a:gd name="f1259" fmla="*/ f1056 f538 1"/>
                <a:gd name="f1260" fmla="*/ f1057 f539 1"/>
                <a:gd name="f1261" fmla="*/ f1058 f538 1"/>
                <a:gd name="f1262" fmla="*/ f1059 f539 1"/>
                <a:gd name="f1263" fmla="*/ f1060 f538 1"/>
                <a:gd name="f1264" fmla="*/ f1061 f539 1"/>
                <a:gd name="f1265" fmla="*/ f1062 f538 1"/>
                <a:gd name="f1266" fmla="*/ f1063 f539 1"/>
                <a:gd name="f1267" fmla="*/ f1064 f538 1"/>
                <a:gd name="f1268" fmla="*/ f1065 f539 1"/>
                <a:gd name="f1269" fmla="*/ f1066 f538 1"/>
                <a:gd name="f1270" fmla="*/ f1067 f539 1"/>
                <a:gd name="f1271" fmla="*/ f1068 f538 1"/>
                <a:gd name="f1272" fmla="*/ f1069 f539 1"/>
                <a:gd name="f1273" fmla="*/ f1070 f538 1"/>
                <a:gd name="f1274" fmla="*/ f1071 f539 1"/>
                <a:gd name="f1275" fmla="*/ f1072 f538 1"/>
                <a:gd name="f1276" fmla="*/ f1073 f539 1"/>
                <a:gd name="f1277" fmla="*/ f1074 f539 1"/>
                <a:gd name="f1278" fmla="*/ f1075 f539 1"/>
                <a:gd name="f1279" fmla="*/ f1076 f538 1"/>
                <a:gd name="f1280" fmla="*/ f1077 f539 1"/>
                <a:gd name="f1281" fmla="*/ f1078 f538 1"/>
                <a:gd name="f1282" fmla="*/ f1079 f539 1"/>
                <a:gd name="f1283" fmla="*/ f1080 f538 1"/>
                <a:gd name="f1284" fmla="*/ f1081 f539 1"/>
                <a:gd name="f1285" fmla="*/ f1082 f538 1"/>
                <a:gd name="f1286" fmla="*/ f1083 f539 1"/>
                <a:gd name="f1287" fmla="*/ f1084 f538 1"/>
                <a:gd name="f1288" fmla="*/ f1085 f539 1"/>
                <a:gd name="f1289" fmla="*/ f1086 f538 1"/>
                <a:gd name="f1290" fmla="*/ f1087 f539 1"/>
                <a:gd name="f1291" fmla="*/ f1088 f538 1"/>
                <a:gd name="f1292" fmla="*/ f1089 f539 1"/>
                <a:gd name="f1293" fmla="*/ f1090 f538 1"/>
                <a:gd name="f1294" fmla="*/ f1091 f539 1"/>
                <a:gd name="f1295" fmla="*/ f1092 f538 1"/>
                <a:gd name="f1296" fmla="*/ f1093 f539 1"/>
                <a:gd name="f1297" fmla="*/ f1094 f538 1"/>
                <a:gd name="f1298" fmla="*/ f1095 f539 1"/>
                <a:gd name="f1299" fmla="*/ f1096 f538 1"/>
                <a:gd name="f1300" fmla="*/ f1097 f539 1"/>
                <a:gd name="f1301" fmla="*/ f1098 f538 1"/>
                <a:gd name="f1302" fmla="*/ f1099 f539 1"/>
                <a:gd name="f1303" fmla="*/ f1100 f538 1"/>
                <a:gd name="f1304" fmla="*/ f1101 f539 1"/>
                <a:gd name="f1305" fmla="*/ f1102 f538 1"/>
                <a:gd name="f1306" fmla="*/ f1103 f539 1"/>
                <a:gd name="f1307" fmla="*/ f1104 f538 1"/>
                <a:gd name="f1308" fmla="*/ f1105 f539 1"/>
                <a:gd name="f1309" fmla="*/ f1106 f538 1"/>
                <a:gd name="f1310" fmla="*/ f1107 f539 1"/>
                <a:gd name="f1311" fmla="*/ f1108 f538 1"/>
                <a:gd name="f1312" fmla="*/ f1109 f539 1"/>
                <a:gd name="f1313" fmla="*/ f1110 f538 1"/>
                <a:gd name="f1314" fmla="*/ f1111 f539 1"/>
                <a:gd name="f1315" fmla="*/ f1112 f538 1"/>
                <a:gd name="f1316" fmla="*/ f1113 f539 1"/>
                <a:gd name="f1317" fmla="*/ f1114 f538 1"/>
                <a:gd name="f1318" fmla="*/ f1115 f539 1"/>
                <a:gd name="f1319" fmla="*/ f1116 f538 1"/>
                <a:gd name="f1320" fmla="*/ f1117 f539 1"/>
                <a:gd name="f1321" fmla="*/ f1118 f538 1"/>
                <a:gd name="f1322" fmla="*/ f1119 f539 1"/>
                <a:gd name="f1323" fmla="*/ f1120 f538 1"/>
                <a:gd name="f1324" fmla="*/ f1121 f539 1"/>
                <a:gd name="f1325" fmla="*/ f1122 f538 1"/>
                <a:gd name="f1326" fmla="*/ f1123 f539 1"/>
                <a:gd name="f1327" fmla="*/ f1124 f538 1"/>
                <a:gd name="f1328" fmla="*/ f1125 f539 1"/>
                <a:gd name="f1329" fmla="*/ f1126 f538 1"/>
                <a:gd name="f1330" fmla="*/ f1127 f539 1"/>
                <a:gd name="f1331" fmla="*/ f1128 f538 1"/>
                <a:gd name="f1332" fmla="*/ f1129 f539 1"/>
                <a:gd name="f1333" fmla="*/ f1130 f538 1"/>
                <a:gd name="f1334" fmla="*/ f1131 f538 1"/>
                <a:gd name="f1335" fmla="*/ f1132 f539 1"/>
                <a:gd name="f1336" fmla="*/ f1133 f538 1"/>
                <a:gd name="f1337" fmla="*/ f1134 f539 1"/>
                <a:gd name="f1338" fmla="*/ f1135 f538 1"/>
                <a:gd name="f1339" fmla="*/ f1136 f539 1"/>
                <a:gd name="f1340" fmla="*/ f1137 f538 1"/>
                <a:gd name="f1341" fmla="*/ f1138 f539 1"/>
                <a:gd name="f1342" fmla="*/ f1139 f538 1"/>
                <a:gd name="f1343" fmla="*/ f1140 f539 1"/>
                <a:gd name="f1344" fmla="*/ f1141 f538 1"/>
                <a:gd name="f1345" fmla="*/ f1142 f539 1"/>
                <a:gd name="f1346" fmla="*/ f1143 f538 1"/>
                <a:gd name="f1347" fmla="*/ f1144 f539 1"/>
                <a:gd name="f1348" fmla="*/ f1145 f538 1"/>
                <a:gd name="f1349" fmla="*/ f1146 f539 1"/>
                <a:gd name="f1350" fmla="*/ f1147 f538 1"/>
                <a:gd name="f1351" fmla="*/ f1148 f539 1"/>
                <a:gd name="f1352" fmla="*/ f1149 f538 1"/>
                <a:gd name="f1353" fmla="*/ f1150 f5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8">
                  <a:pos x="f1155" y="f1156"/>
                </a:cxn>
                <a:cxn ang="f748">
                  <a:pos x="f1157" y="f1156"/>
                </a:cxn>
                <a:cxn ang="f748">
                  <a:pos x="f1158" y="f1159"/>
                </a:cxn>
                <a:cxn ang="f748">
                  <a:pos x="f1160" y="f1161"/>
                </a:cxn>
                <a:cxn ang="f748">
                  <a:pos x="f1162" y="f1163"/>
                </a:cxn>
                <a:cxn ang="f748">
                  <a:pos x="f1164" y="f1165"/>
                </a:cxn>
                <a:cxn ang="f748">
                  <a:pos x="f1164" y="f1166"/>
                </a:cxn>
                <a:cxn ang="f748">
                  <a:pos x="f1167" y="f1168"/>
                </a:cxn>
                <a:cxn ang="f748">
                  <a:pos x="f1169" y="f1170"/>
                </a:cxn>
                <a:cxn ang="f748">
                  <a:pos x="f1171" y="f1172"/>
                </a:cxn>
                <a:cxn ang="f748">
                  <a:pos x="f1173" y="f1174"/>
                </a:cxn>
                <a:cxn ang="f748">
                  <a:pos x="f1175" y="f1176"/>
                </a:cxn>
                <a:cxn ang="f748">
                  <a:pos x="f1177" y="f1178"/>
                </a:cxn>
                <a:cxn ang="f748">
                  <a:pos x="f1179" y="f1180"/>
                </a:cxn>
                <a:cxn ang="f748">
                  <a:pos x="f1181" y="f1182"/>
                </a:cxn>
                <a:cxn ang="f748">
                  <a:pos x="f1183" y="f1184"/>
                </a:cxn>
                <a:cxn ang="f748">
                  <a:pos x="f1185" y="f1186"/>
                </a:cxn>
                <a:cxn ang="f748">
                  <a:pos x="f1187" y="f1188"/>
                </a:cxn>
                <a:cxn ang="f748">
                  <a:pos x="f1189" y="f1190"/>
                </a:cxn>
                <a:cxn ang="f748">
                  <a:pos x="f1191" y="f1192"/>
                </a:cxn>
                <a:cxn ang="f748">
                  <a:pos x="f1193" y="f1194"/>
                </a:cxn>
                <a:cxn ang="f748">
                  <a:pos x="f1195" y="f1196"/>
                </a:cxn>
                <a:cxn ang="f748">
                  <a:pos x="f1197" y="f1198"/>
                </a:cxn>
                <a:cxn ang="f748">
                  <a:pos x="f1199" y="f1200"/>
                </a:cxn>
                <a:cxn ang="f748">
                  <a:pos x="f1201" y="f1202"/>
                </a:cxn>
                <a:cxn ang="f748">
                  <a:pos x="f1203" y="f1204"/>
                </a:cxn>
                <a:cxn ang="f748">
                  <a:pos x="f1205" y="f1206"/>
                </a:cxn>
                <a:cxn ang="f748">
                  <a:pos x="f1207" y="f1208"/>
                </a:cxn>
                <a:cxn ang="f748">
                  <a:pos x="f1209" y="f1210"/>
                </a:cxn>
                <a:cxn ang="f748">
                  <a:pos x="f1211" y="f1212"/>
                </a:cxn>
                <a:cxn ang="f748">
                  <a:pos x="f1213" y="f1214"/>
                </a:cxn>
                <a:cxn ang="f748">
                  <a:pos x="f1215" y="f1216"/>
                </a:cxn>
                <a:cxn ang="f748">
                  <a:pos x="f1217" y="f1218"/>
                </a:cxn>
                <a:cxn ang="f748">
                  <a:pos x="f1219" y="f1220"/>
                </a:cxn>
                <a:cxn ang="f748">
                  <a:pos x="f1221" y="f1222"/>
                </a:cxn>
                <a:cxn ang="f748">
                  <a:pos x="f1223" y="f1224"/>
                </a:cxn>
                <a:cxn ang="f748">
                  <a:pos x="f1225" y="f1226"/>
                </a:cxn>
                <a:cxn ang="f748">
                  <a:pos x="f1227" y="f1228"/>
                </a:cxn>
                <a:cxn ang="f748">
                  <a:pos x="f1229" y="f1230"/>
                </a:cxn>
                <a:cxn ang="f748">
                  <a:pos x="f1231" y="f1232"/>
                </a:cxn>
                <a:cxn ang="f748">
                  <a:pos x="f1233" y="f1234"/>
                </a:cxn>
                <a:cxn ang="f748">
                  <a:pos x="f1235" y="f1236"/>
                </a:cxn>
                <a:cxn ang="f748">
                  <a:pos x="f1237" y="f1238"/>
                </a:cxn>
                <a:cxn ang="f748">
                  <a:pos x="f1239" y="f1240"/>
                </a:cxn>
                <a:cxn ang="f748">
                  <a:pos x="f1241" y="f1242"/>
                </a:cxn>
                <a:cxn ang="f748">
                  <a:pos x="f1243" y="f1244"/>
                </a:cxn>
                <a:cxn ang="f748">
                  <a:pos x="f1245" y="f1246"/>
                </a:cxn>
                <a:cxn ang="f748">
                  <a:pos x="f1247" y="f1248"/>
                </a:cxn>
                <a:cxn ang="f748">
                  <a:pos x="f1249" y="f1250"/>
                </a:cxn>
                <a:cxn ang="f748">
                  <a:pos x="f1251" y="f1252"/>
                </a:cxn>
                <a:cxn ang="f748">
                  <a:pos x="f1253" y="f1254"/>
                </a:cxn>
                <a:cxn ang="f748">
                  <a:pos x="f1255" y="f1256"/>
                </a:cxn>
                <a:cxn ang="f748">
                  <a:pos x="f1257" y="f1258"/>
                </a:cxn>
                <a:cxn ang="f748">
                  <a:pos x="f1259" y="f1260"/>
                </a:cxn>
                <a:cxn ang="f748">
                  <a:pos x="f1261" y="f1262"/>
                </a:cxn>
                <a:cxn ang="f748">
                  <a:pos x="f1263" y="f1264"/>
                </a:cxn>
                <a:cxn ang="f748">
                  <a:pos x="f1265" y="f1266"/>
                </a:cxn>
                <a:cxn ang="f748">
                  <a:pos x="f1267" y="f1268"/>
                </a:cxn>
                <a:cxn ang="f748">
                  <a:pos x="f1269" y="f1270"/>
                </a:cxn>
                <a:cxn ang="f748">
                  <a:pos x="f1271" y="f1272"/>
                </a:cxn>
                <a:cxn ang="f748">
                  <a:pos x="f1273" y="f1274"/>
                </a:cxn>
                <a:cxn ang="f748">
                  <a:pos x="f1275" y="f1276"/>
                </a:cxn>
                <a:cxn ang="f748">
                  <a:pos x="f1164" y="f1277"/>
                </a:cxn>
                <a:cxn ang="f748">
                  <a:pos x="f1164" y="f1278"/>
                </a:cxn>
                <a:cxn ang="f748">
                  <a:pos x="f1279" y="f1280"/>
                </a:cxn>
                <a:cxn ang="f748">
                  <a:pos x="f1281" y="f1282"/>
                </a:cxn>
                <a:cxn ang="f748">
                  <a:pos x="f1283" y="f1284"/>
                </a:cxn>
                <a:cxn ang="f748">
                  <a:pos x="f1285" y="f1286"/>
                </a:cxn>
                <a:cxn ang="f748">
                  <a:pos x="f1287" y="f1288"/>
                </a:cxn>
                <a:cxn ang="f748">
                  <a:pos x="f1289" y="f1290"/>
                </a:cxn>
                <a:cxn ang="f748">
                  <a:pos x="f1291" y="f1292"/>
                </a:cxn>
                <a:cxn ang="f748">
                  <a:pos x="f1293" y="f1294"/>
                </a:cxn>
                <a:cxn ang="f748">
                  <a:pos x="f1295" y="f1296"/>
                </a:cxn>
                <a:cxn ang="f748">
                  <a:pos x="f1297" y="f1298"/>
                </a:cxn>
                <a:cxn ang="f748">
                  <a:pos x="f1299" y="f1300"/>
                </a:cxn>
                <a:cxn ang="f748">
                  <a:pos x="f1301" y="f1302"/>
                </a:cxn>
                <a:cxn ang="f748">
                  <a:pos x="f1303" y="f1304"/>
                </a:cxn>
                <a:cxn ang="f748">
                  <a:pos x="f1305" y="f1306"/>
                </a:cxn>
                <a:cxn ang="f748">
                  <a:pos x="f1307" y="f1308"/>
                </a:cxn>
                <a:cxn ang="f748">
                  <a:pos x="f1309" y="f1310"/>
                </a:cxn>
                <a:cxn ang="f748">
                  <a:pos x="f1311" y="f1312"/>
                </a:cxn>
                <a:cxn ang="f748">
                  <a:pos x="f1313" y="f1314"/>
                </a:cxn>
                <a:cxn ang="f748">
                  <a:pos x="f1315" y="f1316"/>
                </a:cxn>
                <a:cxn ang="f748">
                  <a:pos x="f1317" y="f1318"/>
                </a:cxn>
                <a:cxn ang="f748">
                  <a:pos x="f1319" y="f1320"/>
                </a:cxn>
                <a:cxn ang="f748">
                  <a:pos x="f1321" y="f1322"/>
                </a:cxn>
                <a:cxn ang="f748">
                  <a:pos x="f1323" y="f1324"/>
                </a:cxn>
                <a:cxn ang="f748">
                  <a:pos x="f1325" y="f1326"/>
                </a:cxn>
                <a:cxn ang="f748">
                  <a:pos x="f1327" y="f1328"/>
                </a:cxn>
                <a:cxn ang="f748">
                  <a:pos x="f1329" y="f1330"/>
                </a:cxn>
                <a:cxn ang="f748">
                  <a:pos x="f1331" y="f1332"/>
                </a:cxn>
                <a:cxn ang="f748">
                  <a:pos x="f1333" y="f1216"/>
                </a:cxn>
                <a:cxn ang="f748">
                  <a:pos x="f1334" y="f1335"/>
                </a:cxn>
                <a:cxn ang="f748">
                  <a:pos x="f1336" y="f1337"/>
                </a:cxn>
                <a:cxn ang="f748">
                  <a:pos x="f1338" y="f1339"/>
                </a:cxn>
                <a:cxn ang="f748">
                  <a:pos x="f1340" y="f1341"/>
                </a:cxn>
                <a:cxn ang="f748">
                  <a:pos x="f1342" y="f1343"/>
                </a:cxn>
                <a:cxn ang="f748">
                  <a:pos x="f1344" y="f1345"/>
                </a:cxn>
                <a:cxn ang="f748">
                  <a:pos x="f1346" y="f1347"/>
                </a:cxn>
                <a:cxn ang="f748">
                  <a:pos x="f1348" y="f1349"/>
                </a:cxn>
                <a:cxn ang="f748">
                  <a:pos x="f1350" y="f1351"/>
                </a:cxn>
                <a:cxn ang="f748">
                  <a:pos x="f1352" y="f1353"/>
                </a:cxn>
              </a:cxnLst>
              <a:rect l="f1151" t="f1154" r="f1152" b="f1153"/>
              <a:pathLst>
                <a:path w="5822102" h="6685267">
                  <a:moveTo>
                    <a:pt x="f8" y="f5"/>
                  </a:moveTo>
                  <a:lnTo>
                    <a:pt x="f9" y="f5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lnTo>
                    <a:pt x="f6" y="f24"/>
                  </a:lnTo>
                  <a:lnTo>
                    <a:pt x="f6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lnTo>
                    <a:pt x="f138" y="f139"/>
                  </a:lnTo>
                  <a:cubicBezTo>
                    <a:pt x="f140" y="f141"/>
                    <a:pt x="f142" y="f143"/>
                    <a:pt x="f144" y="f145"/>
                  </a:cubicBezTo>
                  <a:cubicBezTo>
                    <a:pt x="f146" y="f147"/>
                    <a:pt x="f148" y="f149"/>
                    <a:pt x="f150" y="f151"/>
                  </a:cubicBezTo>
                  <a:cubicBezTo>
                    <a:pt x="f152" y="f153"/>
                    <a:pt x="f154" y="f155"/>
                    <a:pt x="f156" y="f157"/>
                  </a:cubicBezTo>
                  <a:cubicBezTo>
                    <a:pt x="f158" y="f159"/>
                    <a:pt x="f160" y="f161"/>
                    <a:pt x="f162" y="f163"/>
                  </a:cubicBezTo>
                  <a:cubicBezTo>
                    <a:pt x="f164" y="f165"/>
                    <a:pt x="f166" y="f167"/>
                    <a:pt x="f168" y="f169"/>
                  </a:cubicBezTo>
                  <a:cubicBezTo>
                    <a:pt x="f170" y="f171"/>
                    <a:pt x="f172" y="f173"/>
                    <a:pt x="f174" y="f175"/>
                  </a:cubicBezTo>
                  <a:cubicBezTo>
                    <a:pt x="f176" y="f177"/>
                    <a:pt x="f178" y="f179"/>
                    <a:pt x="f180" y="f181"/>
                  </a:cubicBezTo>
                  <a:cubicBezTo>
                    <a:pt x="f182" y="f183"/>
                    <a:pt x="f184" y="f185"/>
                    <a:pt x="f186" y="f187"/>
                  </a:cubicBezTo>
                  <a:cubicBezTo>
                    <a:pt x="f188" y="f189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202" y="f203"/>
                    <a:pt x="f204" y="f205"/>
                  </a:cubicBezTo>
                  <a:cubicBezTo>
                    <a:pt x="f206" y="f207"/>
                    <a:pt x="f208" y="f209"/>
                    <a:pt x="f210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27"/>
                    <a:pt x="f228" y="f229"/>
                  </a:cubicBezTo>
                  <a:cubicBezTo>
                    <a:pt x="f230" y="f231"/>
                    <a:pt x="f232" y="f233"/>
                    <a:pt x="f234" y="f235"/>
                  </a:cubicBezTo>
                  <a:cubicBezTo>
                    <a:pt x="f236" y="f237"/>
                    <a:pt x="f238" y="f239"/>
                    <a:pt x="f240" y="f241"/>
                  </a:cubicBezTo>
                  <a:cubicBezTo>
                    <a:pt x="f242" y="f243"/>
                    <a:pt x="f244" y="f245"/>
                    <a:pt x="f246" y="f247"/>
                  </a:cubicBezTo>
                  <a:cubicBezTo>
                    <a:pt x="f248" y="f249"/>
                    <a:pt x="f250" y="f251"/>
                    <a:pt x="f252" y="f253"/>
                  </a:cubicBezTo>
                  <a:cubicBezTo>
                    <a:pt x="f254" y="f255"/>
                    <a:pt x="f256" y="f257"/>
                    <a:pt x="f258" y="f259"/>
                  </a:cubicBezTo>
                  <a:cubicBezTo>
                    <a:pt x="f260" y="f261"/>
                    <a:pt x="f262" y="f263"/>
                    <a:pt x="f264" y="f265"/>
                  </a:cubicBezTo>
                  <a:cubicBezTo>
                    <a:pt x="f266" y="f267"/>
                    <a:pt x="f268" y="f269"/>
                    <a:pt x="f270" y="f271"/>
                  </a:cubicBezTo>
                  <a:cubicBezTo>
                    <a:pt x="f272" y="f273"/>
                    <a:pt x="f274" y="f275"/>
                    <a:pt x="f276" y="f277"/>
                  </a:cubicBezTo>
                  <a:cubicBezTo>
                    <a:pt x="f278" y="f277"/>
                    <a:pt x="f279" y="f280"/>
                    <a:pt x="f281" y="f282"/>
                  </a:cubicBezTo>
                  <a:lnTo>
                    <a:pt x="f283" y="f284"/>
                  </a:lnTo>
                  <a:lnTo>
                    <a:pt x="f285" y="f286"/>
                  </a:ln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cubicBezTo>
                    <a:pt x="f305" y="f306"/>
                    <a:pt x="f307" y="f308"/>
                    <a:pt x="f309" y="f310"/>
                  </a:cubicBezTo>
                  <a:cubicBezTo>
                    <a:pt x="f311" y="f312"/>
                    <a:pt x="f313" y="f314"/>
                    <a:pt x="f315" y="f316"/>
                  </a:cubicBezTo>
                  <a:cubicBezTo>
                    <a:pt x="f317" y="f318"/>
                    <a:pt x="f319" y="f320"/>
                    <a:pt x="f321" y="f322"/>
                  </a:cubicBezTo>
                  <a:lnTo>
                    <a:pt x="f323" y="f324"/>
                  </a:lnTo>
                  <a:cubicBezTo>
                    <a:pt x="f325" y="f326"/>
                    <a:pt x="f327" y="f328"/>
                    <a:pt x="f329" y="f330"/>
                  </a:cubicBezTo>
                  <a:lnTo>
                    <a:pt x="f6" y="f331"/>
                  </a:lnTo>
                  <a:lnTo>
                    <a:pt x="f6" y="f332"/>
                  </a:lnTo>
                  <a:lnTo>
                    <a:pt x="f333" y="f334"/>
                  </a:lnTo>
                  <a:lnTo>
                    <a:pt x="f335" y="f336"/>
                  </a:lnTo>
                  <a:cubicBezTo>
                    <a:pt x="f337" y="f338"/>
                    <a:pt x="f339" y="f340"/>
                    <a:pt x="f341" y="f342"/>
                  </a:cubicBezTo>
                  <a:cubicBezTo>
                    <a:pt x="f343" y="f344"/>
                    <a:pt x="f345" y="f346"/>
                    <a:pt x="f347" y="f348"/>
                  </a:cubicBezTo>
                  <a:cubicBezTo>
                    <a:pt x="f349" y="f350"/>
                    <a:pt x="f351" y="f352"/>
                    <a:pt x="f353" y="f354"/>
                  </a:cubicBezTo>
                  <a:cubicBezTo>
                    <a:pt x="f355" y="f356"/>
                    <a:pt x="f357" y="f358"/>
                    <a:pt x="f359" y="f360"/>
                  </a:cubicBezTo>
                  <a:cubicBezTo>
                    <a:pt x="f361" y="f362"/>
                    <a:pt x="f363" y="f364"/>
                    <a:pt x="f365" y="f366"/>
                  </a:cubicBezTo>
                  <a:cubicBezTo>
                    <a:pt x="f367" y="f368"/>
                    <a:pt x="f369" y="f370"/>
                    <a:pt x="f371" y="f372"/>
                  </a:cubicBezTo>
                  <a:lnTo>
                    <a:pt x="f373" y="f374"/>
                  </a:lnTo>
                  <a:lnTo>
                    <a:pt x="f375" y="f376"/>
                  </a:lnTo>
                  <a:cubicBezTo>
                    <a:pt x="f279" y="f377"/>
                    <a:pt x="f378" y="f379"/>
                    <a:pt x="f380" y="f381"/>
                  </a:cubicBez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2" y="f393"/>
                  </a:cubicBez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cubicBezTo>
                    <a:pt x="f424" y="f425"/>
                    <a:pt x="f426" y="f427"/>
                    <a:pt x="f428" y="f429"/>
                  </a:cubicBezTo>
                  <a:cubicBezTo>
                    <a:pt x="f430" y="f431"/>
                    <a:pt x="f432" y="f433"/>
                    <a:pt x="f434" y="f435"/>
                  </a:cubicBezTo>
                  <a:cubicBezTo>
                    <a:pt x="f436" y="f437"/>
                    <a:pt x="f438" y="f439"/>
                    <a:pt x="f440" y="f441"/>
                  </a:cubicBezTo>
                  <a:cubicBezTo>
                    <a:pt x="f442" y="f443"/>
                    <a:pt x="f444" y="f445"/>
                    <a:pt x="f446" y="f447"/>
                  </a:cubicBezTo>
                  <a:lnTo>
                    <a:pt x="f448" y="f449"/>
                  </a:lnTo>
                  <a:cubicBezTo>
                    <a:pt x="f450" y="f451"/>
                    <a:pt x="f452" y="f453"/>
                    <a:pt x="f454" y="f455"/>
                  </a:cubicBezTo>
                  <a:cubicBezTo>
                    <a:pt x="f456" y="f457"/>
                    <a:pt x="f458" y="f459"/>
                    <a:pt x="f460" y="f461"/>
                  </a:cubicBezTo>
                  <a:cubicBezTo>
                    <a:pt x="f462" y="f463"/>
                    <a:pt x="f464" y="f465"/>
                    <a:pt x="f466" y="f467"/>
                  </a:cubicBezTo>
                  <a:cubicBezTo>
                    <a:pt x="f468" y="f469"/>
                    <a:pt x="f470" y="f471"/>
                    <a:pt x="f472" y="f473"/>
                  </a:cubicBezTo>
                  <a:cubicBezTo>
                    <a:pt x="f474" y="f475"/>
                    <a:pt x="f5" y="f476"/>
                    <a:pt x="f5" y="f163"/>
                  </a:cubicBezTo>
                  <a:cubicBezTo>
                    <a:pt x="f477" y="f478"/>
                    <a:pt x="f479" y="f480"/>
                    <a:pt x="f481" y="f482"/>
                  </a:cubicBezTo>
                  <a:cubicBezTo>
                    <a:pt x="f483" y="f484"/>
                    <a:pt x="f485" y="f486"/>
                    <a:pt x="f487" y="f488"/>
                  </a:cubicBezTo>
                  <a:cubicBezTo>
                    <a:pt x="f489" y="f490"/>
                    <a:pt x="f491" y="f492"/>
                    <a:pt x="f493" y="f494"/>
                  </a:cubicBezTo>
                  <a:cubicBezTo>
                    <a:pt x="f495" y="f496"/>
                    <a:pt x="f497" y="f498"/>
                    <a:pt x="f499" y="f500"/>
                  </a:cubicBezTo>
                  <a:cubicBezTo>
                    <a:pt x="f501" y="f502"/>
                    <a:pt x="f503" y="f504"/>
                    <a:pt x="f505" y="f506"/>
                  </a:cubicBezTo>
                  <a:cubicBezTo>
                    <a:pt x="f507" y="f508"/>
                    <a:pt x="f509" y="f510"/>
                    <a:pt x="f511" y="f512"/>
                  </a:cubicBezTo>
                  <a:cubicBezTo>
                    <a:pt x="f513" y="f514"/>
                    <a:pt x="f515" y="f516"/>
                    <a:pt x="f517" y="f518"/>
                  </a:cubicBezTo>
                  <a:cubicBezTo>
                    <a:pt x="f519" y="f520"/>
                    <a:pt x="f521" y="f522"/>
                    <a:pt x="f523" y="f524"/>
                  </a:cubicBezTo>
                  <a:cubicBezTo>
                    <a:pt x="f525" y="f526"/>
                    <a:pt x="f527" y="f528"/>
                    <a:pt x="f529" y="f530"/>
                  </a:cubicBezTo>
                  <a:cubicBezTo>
                    <a:pt x="f531" y="f532"/>
                    <a:pt x="f533" y="f534"/>
                    <a:pt x="f535" y="f53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B140D02A-5684-DE49-FFF9-6146A1469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17670" y="98654"/>
              <a:ext cx="5774335" cy="63154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74333"/>
                <a:gd name="f7" fmla="val 6315453"/>
                <a:gd name="f8" fmla="val 3707237"/>
                <a:gd name="f9" fmla="val 1489"/>
                <a:gd name="f10" fmla="val 3817502"/>
                <a:gd name="f11" fmla="val -1522"/>
                <a:gd name="f12" fmla="val 3927875"/>
                <a:gd name="f13" fmla="val 41"/>
                <a:gd name="f14" fmla="val 4037665"/>
                <a:gd name="f15" fmla="val 6121"/>
                <a:gd name="f16" fmla="val 4257614"/>
                <a:gd name="f17" fmla="val 18745"/>
                <a:gd name="f18" fmla="val 4477439"/>
                <a:gd name="f19" fmla="val 49665"/>
                <a:gd name="f20" fmla="val 4692239"/>
                <a:gd name="f21" fmla="val 102128"/>
                <a:gd name="f22" fmla="val 4907039"/>
                <a:gd name="f23" fmla="val 154474"/>
                <a:gd name="f24" fmla="val 5116811"/>
                <a:gd name="f25" fmla="val 228592"/>
                <a:gd name="f26" fmla="val 5315059"/>
                <a:gd name="f27" fmla="val 324945"/>
                <a:gd name="f28" fmla="val 5463562"/>
                <a:gd name="f29" fmla="val 397211"/>
                <a:gd name="f30" fmla="val 5606133"/>
                <a:gd name="f31" fmla="val 481527"/>
                <a:gd name="f32" fmla="val 5738325"/>
                <a:gd name="f33" fmla="val 578286"/>
                <a:gd name="f34" fmla="val 606551"/>
                <a:gd name="f35" fmla="val 975490"/>
                <a:gd name="f36" fmla="val 5676001"/>
                <a:gd name="f37" fmla="val 889749"/>
                <a:gd name="f38" fmla="val 5522381"/>
                <a:gd name="f39" fmla="val 769886"/>
                <a:gd name="f40" fmla="val 5355519"/>
                <a:gd name="f41" fmla="val 665657"/>
                <a:gd name="f42" fmla="val 5177132"/>
                <a:gd name="f43" fmla="val 581926"/>
                <a:gd name="f44" fmla="val 4998867"/>
                <a:gd name="f45" fmla="val 497965"/>
                <a:gd name="f46" fmla="val 4810183"/>
                <a:gd name="f47" fmla="val 433574"/>
                <a:gd name="f48" fmla="val 4615735"/>
                <a:gd name="f49" fmla="val 388640"/>
                <a:gd name="f50" fmla="val 4421289"/>
                <a:gd name="f51" fmla="val 343591"/>
                <a:gd name="f52" fmla="val 4221446"/>
                <a:gd name="f53" fmla="val 317649"/>
                <a:gd name="f54" fmla="val 4020010"/>
                <a:gd name="f55" fmla="val 308500"/>
                <a:gd name="f56" fmla="val 3818207"/>
                <a:gd name="f57" fmla="val 298887"/>
                <a:gd name="f58" fmla="val 3616649"/>
                <a:gd name="f59" fmla="val 305257"/>
                <a:gd name="f60" fmla="val 3416315"/>
                <a:gd name="f61" fmla="val 328882"/>
                <a:gd name="f62" fmla="val 3216106"/>
                <a:gd name="f63" fmla="val 352623"/>
                <a:gd name="f64" fmla="val 3017736"/>
                <a:gd name="f65" fmla="val 392346"/>
                <a:gd name="f66" fmla="val 2823779"/>
                <a:gd name="f67" fmla="val 446545"/>
                <a:gd name="f68" fmla="val 2629699"/>
                <a:gd name="f69" fmla="val 500513"/>
                <a:gd name="f70" fmla="val 2440401"/>
                <a:gd name="f71" fmla="val 570345"/>
                <a:gd name="f72" fmla="val 2256987"/>
                <a:gd name="f73" fmla="val 651296"/>
                <a:gd name="f74" fmla="val 1889058"/>
                <a:gd name="f75" fmla="val 811461"/>
                <a:gd name="f76" fmla="val 1545527"/>
                <a:gd name="f77" fmla="val 1023856"/>
                <a:gd name="f78" fmla="val 1244169"/>
                <a:gd name="f79" fmla="val 1280374"/>
                <a:gd name="f80" fmla="val 1093982"/>
                <a:gd name="f81" fmla="val 1409039"/>
                <a:gd name="f82" fmla="val 954828"/>
                <a:gd name="f83" fmla="val 1549400"/>
                <a:gd name="f84" fmla="val 830141"/>
                <a:gd name="f85" fmla="val 1700184"/>
                <a:gd name="f86" fmla="val 705209"/>
                <a:gd name="f87" fmla="val 1850736"/>
                <a:gd name="f88" fmla="val 594989"/>
                <a:gd name="f89" fmla="val 2012176"/>
                <a:gd name="f90" fmla="val 502792"/>
                <a:gd name="f91" fmla="val 2182300"/>
                <a:gd name="f92" fmla="val 410595"/>
                <a:gd name="f93" fmla="val 2352308"/>
                <a:gd name="f94" fmla="val 333847"/>
                <a:gd name="f95" fmla="val 2530307"/>
                <a:gd name="f96" fmla="val 280637"/>
                <a:gd name="f97" fmla="val 2715256"/>
                <a:gd name="f98" fmla="val 227306"/>
                <a:gd name="f99" fmla="val 2899741"/>
                <a:gd name="f100" fmla="val 199719"/>
                <a:gd name="f101" fmla="val 3091521"/>
                <a:gd name="f102" fmla="val 199843"/>
                <a:gd name="f103" fmla="val 3283418"/>
                <a:gd name="f104" fmla="val 200946"/>
                <a:gd name="f105" fmla="val 3377687"/>
                <a:gd name="f106" fmla="val 210754"/>
                <a:gd name="f107" fmla="val 3471261"/>
                <a:gd name="f108" fmla="val 233926"/>
                <a:gd name="f109" fmla="val 3561593"/>
                <a:gd name="f110" fmla="val 256730"/>
                <a:gd name="f111" fmla="val 3652040"/>
                <a:gd name="f112" fmla="val 292162"/>
                <a:gd name="f113" fmla="val 3738550"/>
                <a:gd name="f114" fmla="val 334582"/>
                <a:gd name="f115" fmla="val 3821816"/>
                <a:gd name="f116" fmla="val 356038"/>
                <a:gd name="f117" fmla="val 3863392"/>
                <a:gd name="f118" fmla="val 379823"/>
                <a:gd name="f119" fmla="val 3904157"/>
                <a:gd name="f120" fmla="val 404834"/>
                <a:gd name="f121" fmla="val 3944343"/>
                <a:gd name="f122" fmla="val 430212"/>
                <a:gd name="f123" fmla="val 3984413"/>
                <a:gd name="f124" fmla="val 457308"/>
                <a:gd name="f125" fmla="val 4023905"/>
                <a:gd name="f126" fmla="val 485506"/>
                <a:gd name="f127" fmla="val 4062932"/>
                <a:gd name="f128" fmla="val 542639"/>
                <a:gd name="f129" fmla="val 4140757"/>
                <a:gd name="f130" fmla="val 606146"/>
                <a:gd name="f131" fmla="val 4216265"/>
                <a:gd name="f132" fmla="val 671861"/>
                <a:gd name="f133" fmla="val 4292120"/>
                <a:gd name="f134" fmla="val 737576"/>
                <a:gd name="f135" fmla="val 4368091"/>
                <a:gd name="f136" fmla="val 806234"/>
                <a:gd name="f137" fmla="val 4444062"/>
                <a:gd name="f138" fmla="val 873542"/>
                <a:gd name="f139" fmla="val 4523044"/>
                <a:gd name="f140" fmla="val 907258"/>
                <a:gd name="f141" fmla="val 4562419"/>
                <a:gd name="f142" fmla="val 940606"/>
                <a:gd name="f143" fmla="val 4602721"/>
                <a:gd name="f144" fmla="val 973831"/>
                <a:gd name="f145" fmla="val 4643601"/>
                <a:gd name="f146" fmla="val 1022014"/>
                <a:gd name="f147" fmla="val 4702780"/>
                <a:gd name="f148" fmla="val 1037829"/>
                <a:gd name="f149" fmla="val 4721658"/>
                <a:gd name="f150" fmla="val 1052910"/>
                <a:gd name="f151" fmla="val 4740998"/>
                <a:gd name="f152" fmla="val 1069215"/>
                <a:gd name="f153" fmla="val 4759411"/>
                <a:gd name="f154" fmla="val 1196477"/>
                <a:gd name="f155" fmla="val 4909269"/>
                <a:gd name="f156" fmla="val 1334527"/>
                <a:gd name="f157" fmla="val 5047199"/>
                <a:gd name="f158" fmla="val 1474784"/>
                <a:gd name="f159" fmla="val 5177948"/>
                <a:gd name="f160" fmla="val 1545281"/>
                <a:gd name="f161" fmla="val 5243033"/>
                <a:gd name="f162" fmla="val 1617003"/>
                <a:gd name="f163" fmla="val 5305917"/>
                <a:gd name="f164" fmla="val 1690442"/>
                <a:gd name="f165" fmla="val 5366255"/>
                <a:gd name="f166" fmla="val 1763881"/>
                <a:gd name="f167" fmla="val 5426591"/>
                <a:gd name="f168" fmla="val 1838668"/>
                <a:gd name="f169" fmla="val 5484959"/>
                <a:gd name="f170" fmla="val 1916276"/>
                <a:gd name="f171" fmla="val 5539852"/>
                <a:gd name="f172" fmla="val 2070877"/>
                <a:gd name="f173" fmla="val 5649872"/>
                <a:gd name="f174" fmla="val 2237617"/>
                <a:gd name="f175" fmla="val 5748194"/>
                <a:gd name="f176" fmla="val 2420784"/>
                <a:gd name="f177" fmla="val 5814437"/>
                <a:gd name="f178" fmla="val 2512124"/>
                <a:gd name="f179" fmla="val 5847559"/>
                <a:gd name="f180" fmla="val 2606773"/>
                <a:gd name="f181" fmla="val 5872921"/>
                <a:gd name="f182" fmla="val 2703015"/>
                <a:gd name="f183" fmla="val 5892029"/>
                <a:gd name="f184" fmla="val 2727168"/>
                <a:gd name="f185" fmla="val 5896546"/>
                <a:gd name="f186" fmla="val 2751075"/>
                <a:gd name="f187" fmla="val 5901758"/>
                <a:gd name="f188" fmla="val 2775350"/>
                <a:gd name="f189" fmla="val 5905695"/>
                <a:gd name="f190" fmla="val 2848299"/>
                <a:gd name="f191" fmla="val 5917161"/>
                <a:gd name="f192" fmla="val 2897218"/>
                <a:gd name="f193" fmla="val 5923298"/>
                <a:gd name="f194" fmla="val 2946136"/>
                <a:gd name="f195" fmla="val 5929784"/>
                <a:gd name="f196" fmla="val 2995544"/>
                <a:gd name="f197" fmla="val 5933605"/>
                <a:gd name="f198" fmla="val 3020188"/>
                <a:gd name="f199" fmla="val 5935806"/>
                <a:gd name="f200" fmla="val 3044831"/>
                <a:gd name="f201" fmla="val 5937891"/>
                <a:gd name="f202" fmla="val 3069596"/>
                <a:gd name="f203" fmla="val 5938933"/>
                <a:gd name="f204" fmla="val 3094362"/>
                <a:gd name="f205" fmla="val 5940090"/>
                <a:gd name="f206" fmla="val 3119005"/>
                <a:gd name="f207" fmla="val 5941943"/>
                <a:gd name="f208" fmla="val 3143894"/>
                <a:gd name="f209" fmla="val 5942639"/>
                <a:gd name="f210" fmla="val 3218436"/>
                <a:gd name="f211" fmla="val 5944260"/>
                <a:gd name="f212" fmla="val 3243201"/>
                <a:gd name="f213" fmla="val 5944838"/>
                <a:gd name="f214" fmla="val 3268212"/>
                <a:gd name="f215" fmla="val 5944029"/>
                <a:gd name="f216" fmla="val 3293101"/>
                <a:gd name="f217" fmla="val 5943913"/>
                <a:gd name="f218" fmla="val 3330494"/>
                <a:gd name="f219" fmla="val 5943565"/>
                <a:gd name="f220" fmla="val 3342632"/>
                <a:gd name="f221" fmla="val 5943218"/>
                <a:gd name="f222" fmla="val 3354524"/>
                <a:gd name="f223" fmla="val 5942523"/>
                <a:gd name="f224" fmla="val 3366540"/>
                <a:gd name="f225" fmla="val 5942059"/>
                <a:gd name="f226" fmla="val 3378554"/>
                <a:gd name="f227" fmla="val 5941480"/>
                <a:gd name="f228" fmla="val 3390570"/>
                <a:gd name="f229" fmla="val 5941134"/>
                <a:gd name="f230" fmla="val 3402462"/>
                <a:gd name="f231" fmla="val 5940323"/>
                <a:gd name="f232" fmla="val 3438262"/>
                <a:gd name="f233" fmla="val 5937543"/>
                <a:gd name="f234" fmla="val 3485954"/>
                <a:gd name="f235" fmla="val 5933953"/>
                <a:gd name="f236" fmla="val 3533279"/>
                <a:gd name="f237" fmla="val 5927931"/>
                <a:gd name="f238" fmla="val 3580236"/>
                <a:gd name="f239" fmla="val 5920982"/>
                <a:gd name="f240" fmla="val 3768185"/>
                <a:gd name="f241" fmla="val 5891567"/>
                <a:gd name="f242" fmla="val 3948901"/>
                <a:gd name="f243" fmla="val 5834010"/>
                <a:gd name="f244" fmla="val 4121034"/>
                <a:gd name="f245" fmla="val 5753290"/>
                <a:gd name="f246" fmla="val 4293782"/>
                <a:gd name="f247" fmla="val 5673497"/>
                <a:gd name="f248" fmla="val 4458191"/>
                <a:gd name="f249" fmla="val 5571353"/>
                <a:gd name="f250" fmla="val 4620639"/>
                <a:gd name="f251" fmla="val 5459364"/>
                <a:gd name="f252" fmla="val 4661221"/>
                <a:gd name="f253" fmla="val 5431455"/>
                <a:gd name="f254" fmla="val 4701557"/>
                <a:gd name="f255" fmla="val 5402271"/>
                <a:gd name="f256" fmla="val 4741771"/>
                <a:gd name="f257" fmla="val 5372971"/>
                <a:gd name="f258" fmla="val 4782230"/>
                <a:gd name="f259" fmla="val 5343672"/>
                <a:gd name="f260" fmla="val 4822566"/>
                <a:gd name="f261" fmla="val 5313908"/>
                <a:gd name="f262" fmla="val 4862901"/>
                <a:gd name="f263" fmla="val 5283682"/>
                <a:gd name="f264" fmla="val 5108229"/>
                <a:gd name="f265" fmla="val 5098386"/>
                <a:gd name="f266" fmla="val 5276563"/>
                <a:gd name="f267" fmla="val 4972270"/>
                <a:gd name="f268" fmla="val 5446489"/>
                <a:gd name="f269" fmla="val 4854838"/>
                <a:gd name="f270" fmla="val 5612493"/>
                <a:gd name="f271" fmla="val 4739724"/>
                <a:gd name="f272" fmla="val 4623488"/>
                <a:gd name="f273" fmla="val 5232926"/>
                <a:gd name="f274" fmla="val 5676492"/>
                <a:gd name="f275" fmla="val 5306859"/>
                <a:gd name="f276" fmla="val 5592693"/>
                <a:gd name="f277" fmla="val 5367905"/>
                <a:gd name="f278" fmla="val 5508955"/>
                <a:gd name="f279" fmla="val 5427286"/>
                <a:gd name="f280" fmla="val 5426260"/>
                <a:gd name="f281" fmla="val 5486233"/>
                <a:gd name="f282" fmla="val 5300225"/>
                <a:gd name="f283" fmla="val 5576217"/>
                <a:gd name="f284" fmla="val 5257559"/>
                <a:gd name="f285" fmla="val 5606443"/>
                <a:gd name="f286" fmla="val 5214525"/>
                <a:gd name="f287" fmla="val 5636901"/>
                <a:gd name="f288" fmla="val 5170757"/>
                <a:gd name="f289" fmla="val 5666780"/>
                <a:gd name="f290" fmla="val 5127110"/>
                <a:gd name="f291" fmla="val 5696775"/>
                <a:gd name="f292" fmla="val 5082973"/>
                <a:gd name="f293" fmla="val 5726654"/>
                <a:gd name="f294" fmla="val 5038100"/>
                <a:gd name="f295" fmla="val 5756185"/>
                <a:gd name="f296" fmla="val 4993106"/>
                <a:gd name="f297" fmla="val 5785486"/>
                <a:gd name="f298" fmla="val 4947743"/>
                <a:gd name="f299" fmla="val 5814553"/>
                <a:gd name="f300" fmla="val 4901276"/>
                <a:gd name="f301" fmla="val 5843043"/>
                <a:gd name="f302" fmla="val 4808835"/>
                <a:gd name="f303" fmla="val 5900136"/>
                <a:gd name="f304" fmla="val 4713449"/>
                <a:gd name="f305" fmla="val 5955494"/>
                <a:gd name="f306" fmla="val 4614019"/>
                <a:gd name="f307" fmla="val 6006103"/>
                <a:gd name="f308" fmla="val 4514711"/>
                <a:gd name="f309" fmla="val 6056943"/>
                <a:gd name="f310" fmla="val 4411971"/>
                <a:gd name="f311" fmla="val 6104192"/>
                <a:gd name="f312" fmla="val 4305061"/>
                <a:gd name="f313" fmla="val 6144726"/>
                <a:gd name="f314" fmla="val 4092223"/>
                <a:gd name="f315" fmla="val 6226952"/>
                <a:gd name="f316" fmla="val 3863569"/>
                <a:gd name="f317" fmla="val 6282424"/>
                <a:gd name="f318" fmla="val 3632710"/>
                <a:gd name="f319" fmla="val 6304196"/>
                <a:gd name="f320" fmla="val 3574964"/>
                <a:gd name="f321" fmla="val 6309408"/>
                <a:gd name="f322" fmla="val 3517218"/>
                <a:gd name="f323" fmla="val 6313345"/>
                <a:gd name="f324" fmla="val 3459594"/>
                <a:gd name="f325" fmla="val 6314504"/>
                <a:gd name="f326" fmla="val 6315429"/>
                <a:gd name="f327" fmla="val 3401971"/>
                <a:gd name="f328" fmla="val 6315546"/>
                <a:gd name="f329" fmla="val 3387505"/>
                <a:gd name="f330" fmla="val 6315198"/>
                <a:gd name="f331" fmla="val 3373159"/>
                <a:gd name="f332" fmla="val 3330127"/>
                <a:gd name="f333" fmla="val 6314735"/>
                <a:gd name="f334" fmla="val 3288320"/>
                <a:gd name="f335" fmla="val 6313230"/>
                <a:gd name="f336" fmla="val 3176996"/>
                <a:gd name="f337" fmla="val 6309870"/>
                <a:gd name="f338" fmla="val 3065428"/>
                <a:gd name="f339" fmla="val 6301533"/>
                <a:gd name="f340" fmla="val 2954350"/>
                <a:gd name="f341" fmla="val 6288098"/>
                <a:gd name="f342" fmla="val 2843150"/>
                <a:gd name="f343" fmla="val 6275360"/>
                <a:gd name="f344" fmla="val 2732194"/>
                <a:gd name="f345" fmla="val 6257061"/>
                <a:gd name="f346" fmla="val 2622466"/>
                <a:gd name="f347" fmla="val 6232742"/>
                <a:gd name="f348" fmla="val 2512859"/>
                <a:gd name="f349" fmla="val 6208190"/>
                <a:gd name="f350" fmla="val 2404110"/>
                <a:gd name="f351" fmla="val 6179122"/>
                <a:gd name="f352" fmla="val 2296466"/>
                <a:gd name="f353" fmla="val 6146001"/>
                <a:gd name="f354" fmla="val 2081544"/>
                <a:gd name="f355" fmla="val 6079179"/>
                <a:gd name="f356" fmla="val 1869073"/>
                <a:gd name="f357" fmla="val 5996027"/>
                <a:gd name="f358" fmla="val 1672419"/>
                <a:gd name="f359" fmla="val 5885197"/>
                <a:gd name="f360" fmla="val 1475643"/>
                <a:gd name="f361" fmla="val 5774599"/>
                <a:gd name="f362" fmla="val 1299954"/>
                <a:gd name="f363" fmla="val 5634353"/>
                <a:gd name="f364" fmla="val 1146578"/>
                <a:gd name="f365" fmla="val 5479168"/>
                <a:gd name="f366" fmla="val 1069461"/>
                <a:gd name="f367" fmla="val 5401692"/>
                <a:gd name="f368" fmla="val 999333"/>
                <a:gd name="f369" fmla="val 5319235"/>
                <a:gd name="f370" fmla="val 933372"/>
                <a:gd name="f371" fmla="val 5234810"/>
                <a:gd name="f372" fmla="val 867781"/>
                <a:gd name="f373" fmla="val 5150038"/>
                <a:gd name="f374" fmla="val 805375"/>
                <a:gd name="f375" fmla="val 5063991"/>
                <a:gd name="f376" fmla="val 747140"/>
                <a:gd name="f377" fmla="val 4976091"/>
                <a:gd name="f378" fmla="val 732182"/>
                <a:gd name="f379" fmla="val 4954319"/>
                <a:gd name="f380" fmla="val 718082"/>
                <a:gd name="f381" fmla="val 4932199"/>
                <a:gd name="f382" fmla="val 703616"/>
                <a:gd name="f383" fmla="val 4910196"/>
                <a:gd name="f384" fmla="val 662053"/>
                <a:gd name="f385" fmla="val 4846269"/>
                <a:gd name="f386" fmla="val 635449"/>
                <a:gd name="f387" fmla="val 4804925"/>
                <a:gd name="f388" fmla="val 607864"/>
                <a:gd name="f389" fmla="val 4763928"/>
                <a:gd name="f390" fmla="val 580033"/>
                <a:gd name="f391" fmla="val 4722352"/>
                <a:gd name="f392" fmla="val 410105"/>
                <a:gd name="f393" fmla="val 4469193"/>
                <a:gd name="f394" fmla="val 353095"/>
                <a:gd name="f395" fmla="val 4382915"/>
                <a:gd name="f396" fmla="val 296820"/>
                <a:gd name="f397" fmla="val 4294089"/>
                <a:gd name="f398" fmla="val 244224"/>
                <a:gd name="f399" fmla="val 4201556"/>
                <a:gd name="f400" fmla="val 217987"/>
                <a:gd name="f401" fmla="val 4155232"/>
                <a:gd name="f402" fmla="val 192609"/>
                <a:gd name="f403" fmla="val 4108098"/>
                <a:gd name="f404" fmla="val 169437"/>
                <a:gd name="f405" fmla="val 4059690"/>
                <a:gd name="f406" fmla="val 146388"/>
                <a:gd name="f407" fmla="val 4011165"/>
                <a:gd name="f408" fmla="val 124932"/>
                <a:gd name="f409" fmla="val 3961715"/>
                <a:gd name="f410" fmla="val 105929"/>
                <a:gd name="f411" fmla="val 3911221"/>
                <a:gd name="f412" fmla="val 87293"/>
                <a:gd name="f413" fmla="val 3860613"/>
                <a:gd name="f414" fmla="val 70742"/>
                <a:gd name="f415" fmla="val 3809309"/>
                <a:gd name="f416" fmla="val 57256"/>
                <a:gd name="f417" fmla="val 3757195"/>
                <a:gd name="f418" fmla="val 50881"/>
                <a:gd name="f419" fmla="val 3731138"/>
                <a:gd name="f420" fmla="val 44383"/>
                <a:gd name="f421" fmla="val 3704965"/>
                <a:gd name="f422" fmla="val 39111"/>
                <a:gd name="f423" fmla="val 3678677"/>
                <a:gd name="f424" fmla="val 31142"/>
                <a:gd name="f425" fmla="val 3639300"/>
                <a:gd name="f426" fmla="val 24521"/>
                <a:gd name="f427" fmla="val 3599809"/>
                <a:gd name="f428" fmla="val 7234"/>
                <a:gd name="f429" fmla="val 3494423"/>
                <a:gd name="f430" fmla="val 3388457"/>
                <a:gd name="f431" fmla="val 491"/>
                <a:gd name="f432" fmla="val 3076698"/>
                <a:gd name="f433" fmla="val 23418"/>
                <a:gd name="f434" fmla="val 2869978"/>
                <a:gd name="f435" fmla="val 68045"/>
                <a:gd name="f436" fmla="val 2666963"/>
                <a:gd name="f437" fmla="val 112550"/>
                <a:gd name="f438" fmla="val 2464064"/>
                <a:gd name="f439" fmla="val 180717"/>
                <a:gd name="f440" fmla="val 2265104"/>
                <a:gd name="f441" fmla="val 272546"/>
                <a:gd name="f442" fmla="val 2076334"/>
                <a:gd name="f443" fmla="val 457062"/>
                <a:gd name="f444" fmla="val 1698794"/>
                <a:gd name="f445" fmla="val 724457"/>
                <a:gd name="f446" fmla="val 1360978"/>
                <a:gd name="f447" fmla="val 1039300"/>
                <a:gd name="f448" fmla="val 1073307"/>
                <a:gd name="f449" fmla="val 1197090"/>
                <a:gd name="f450" fmla="val 929472"/>
                <a:gd name="f451" fmla="val 1367630"/>
                <a:gd name="f452" fmla="val 798259"/>
                <a:gd name="f453" fmla="val 1547733"/>
                <a:gd name="f454" fmla="val 680365"/>
                <a:gd name="f455" fmla="val 1728081"/>
                <a:gd name="f456" fmla="val 562587"/>
                <a:gd name="f457" fmla="val 1917870"/>
                <a:gd name="f458" fmla="val 457663"/>
                <a:gd name="f459" fmla="val 2115995"/>
                <a:gd name="f460" fmla="val 368373"/>
                <a:gd name="f461" fmla="val 2512737"/>
                <a:gd name="f462" fmla="val 191070"/>
                <a:gd name="f463" fmla="val 2939883"/>
                <a:gd name="f464" fmla="val 73870"/>
                <a:gd name="f465" fmla="val 3377451"/>
                <a:gd name="f466" fmla="val 24304"/>
                <a:gd name="f467" fmla="val 3486812"/>
                <a:gd name="f468" fmla="val 12086"/>
                <a:gd name="f469" fmla="val 3596971"/>
                <a:gd name="f470" fmla="val 4500"/>
                <a:gd name="f471" fmla="+- 0 0 -90"/>
                <a:gd name="f472" fmla="*/ f3 1 5774333"/>
                <a:gd name="f473" fmla="*/ f4 1 6315453"/>
                <a:gd name="f474" fmla="val f5"/>
                <a:gd name="f475" fmla="val f6"/>
                <a:gd name="f476" fmla="val f7"/>
                <a:gd name="f477" fmla="*/ f471 f0 1"/>
                <a:gd name="f478" fmla="+- f476 0 f474"/>
                <a:gd name="f479" fmla="+- f475 0 f474"/>
                <a:gd name="f480" fmla="*/ f477 1 f2"/>
                <a:gd name="f481" fmla="*/ f479 1 5774333"/>
                <a:gd name="f482" fmla="*/ f478 1 6315453"/>
                <a:gd name="f483" fmla="*/ 3707237 f479 1"/>
                <a:gd name="f484" fmla="*/ 1489 f478 1"/>
                <a:gd name="f485" fmla="*/ 4037665 f479 1"/>
                <a:gd name="f486" fmla="*/ 6121 f478 1"/>
                <a:gd name="f487" fmla="*/ 4692239 f479 1"/>
                <a:gd name="f488" fmla="*/ 102128 f478 1"/>
                <a:gd name="f489" fmla="*/ 5315059 f479 1"/>
                <a:gd name="f490" fmla="*/ 324945 f478 1"/>
                <a:gd name="f491" fmla="*/ 5738325 f479 1"/>
                <a:gd name="f492" fmla="*/ 578286 f478 1"/>
                <a:gd name="f493" fmla="*/ 5774333 f479 1"/>
                <a:gd name="f494" fmla="*/ 606551 f478 1"/>
                <a:gd name="f495" fmla="*/ 975490 f478 1"/>
                <a:gd name="f496" fmla="*/ 5676001 f479 1"/>
                <a:gd name="f497" fmla="*/ 889749 f478 1"/>
                <a:gd name="f498" fmla="*/ 5177132 f479 1"/>
                <a:gd name="f499" fmla="*/ 581926 f478 1"/>
                <a:gd name="f500" fmla="*/ 4615735 f479 1"/>
                <a:gd name="f501" fmla="*/ 388640 f478 1"/>
                <a:gd name="f502" fmla="*/ 4020010 f479 1"/>
                <a:gd name="f503" fmla="*/ 308500 f478 1"/>
                <a:gd name="f504" fmla="*/ 3416315 f479 1"/>
                <a:gd name="f505" fmla="*/ 328882 f478 1"/>
                <a:gd name="f506" fmla="*/ 2823779 f479 1"/>
                <a:gd name="f507" fmla="*/ 446545 f478 1"/>
                <a:gd name="f508" fmla="*/ 2256987 f479 1"/>
                <a:gd name="f509" fmla="*/ 651296 f478 1"/>
                <a:gd name="f510" fmla="*/ 1244169 f479 1"/>
                <a:gd name="f511" fmla="*/ 1280374 f478 1"/>
                <a:gd name="f512" fmla="*/ 830141 f479 1"/>
                <a:gd name="f513" fmla="*/ 1700184 f478 1"/>
                <a:gd name="f514" fmla="*/ 502792 f479 1"/>
                <a:gd name="f515" fmla="*/ 2182300 f478 1"/>
                <a:gd name="f516" fmla="*/ 280637 f479 1"/>
                <a:gd name="f517" fmla="*/ 2715256 f478 1"/>
                <a:gd name="f518" fmla="*/ 199843 f479 1"/>
                <a:gd name="f519" fmla="*/ 3283418 f478 1"/>
                <a:gd name="f520" fmla="*/ 233926 f479 1"/>
                <a:gd name="f521" fmla="*/ 3561593 f478 1"/>
                <a:gd name="f522" fmla="*/ 334582 f479 1"/>
                <a:gd name="f523" fmla="*/ 3821816 f478 1"/>
                <a:gd name="f524" fmla="*/ 404834 f479 1"/>
                <a:gd name="f525" fmla="*/ 3944343 f478 1"/>
                <a:gd name="f526" fmla="*/ 485506 f479 1"/>
                <a:gd name="f527" fmla="*/ 4062932 f478 1"/>
                <a:gd name="f528" fmla="*/ 671861 f479 1"/>
                <a:gd name="f529" fmla="*/ 4292120 f478 1"/>
                <a:gd name="f530" fmla="*/ 873542 f479 1"/>
                <a:gd name="f531" fmla="*/ 4523044 f478 1"/>
                <a:gd name="f532" fmla="*/ 973831 f479 1"/>
                <a:gd name="f533" fmla="*/ 4643601 f478 1"/>
                <a:gd name="f534" fmla="*/ 1022014 f479 1"/>
                <a:gd name="f535" fmla="*/ 4702780 f478 1"/>
                <a:gd name="f536" fmla="*/ 1069215 f479 1"/>
                <a:gd name="f537" fmla="*/ 4759411 f478 1"/>
                <a:gd name="f538" fmla="*/ 1474784 f479 1"/>
                <a:gd name="f539" fmla="*/ 5177948 f478 1"/>
                <a:gd name="f540" fmla="*/ 1690442 f479 1"/>
                <a:gd name="f541" fmla="*/ 5366255 f478 1"/>
                <a:gd name="f542" fmla="*/ 1916276 f479 1"/>
                <a:gd name="f543" fmla="*/ 5539852 f478 1"/>
                <a:gd name="f544" fmla="*/ 2420784 f479 1"/>
                <a:gd name="f545" fmla="*/ 5814437 f478 1"/>
                <a:gd name="f546" fmla="*/ 2703015 f479 1"/>
                <a:gd name="f547" fmla="*/ 5892029 f478 1"/>
                <a:gd name="f548" fmla="*/ 2775350 f479 1"/>
                <a:gd name="f549" fmla="*/ 5905695 f478 1"/>
                <a:gd name="f550" fmla="*/ 2848299 f479 1"/>
                <a:gd name="f551" fmla="*/ 5917161 f478 1"/>
                <a:gd name="f552" fmla="*/ 2995544 f479 1"/>
                <a:gd name="f553" fmla="*/ 5933605 f478 1"/>
                <a:gd name="f554" fmla="*/ 3069596 f479 1"/>
                <a:gd name="f555" fmla="*/ 5938933 f478 1"/>
                <a:gd name="f556" fmla="*/ 3143894 f479 1"/>
                <a:gd name="f557" fmla="*/ 5942639 f478 1"/>
                <a:gd name="f558" fmla="*/ 3218436 f479 1"/>
                <a:gd name="f559" fmla="*/ 5944260 f478 1"/>
                <a:gd name="f560" fmla="*/ 3293101 f479 1"/>
                <a:gd name="f561" fmla="*/ 5943913 f478 1"/>
                <a:gd name="f562" fmla="*/ 3330494 f479 1"/>
                <a:gd name="f563" fmla="*/ 5943565 f478 1"/>
                <a:gd name="f564" fmla="*/ 3366540 f479 1"/>
                <a:gd name="f565" fmla="*/ 5942059 f478 1"/>
                <a:gd name="f566" fmla="*/ 3402462 f479 1"/>
                <a:gd name="f567" fmla="*/ 5940323 f478 1"/>
                <a:gd name="f568" fmla="*/ 3438262 f479 1"/>
                <a:gd name="f569" fmla="*/ 5937543 f478 1"/>
                <a:gd name="f570" fmla="*/ 3580236 f479 1"/>
                <a:gd name="f571" fmla="*/ 5920982 f478 1"/>
                <a:gd name="f572" fmla="*/ 4121034 f479 1"/>
                <a:gd name="f573" fmla="*/ 5753290 f478 1"/>
                <a:gd name="f574" fmla="*/ 4620639 f479 1"/>
                <a:gd name="f575" fmla="*/ 5459364 f478 1"/>
                <a:gd name="f576" fmla="*/ 4741771 f479 1"/>
                <a:gd name="f577" fmla="*/ 5372971 f478 1"/>
                <a:gd name="f578" fmla="*/ 4862901 f479 1"/>
                <a:gd name="f579" fmla="*/ 5283682 f478 1"/>
                <a:gd name="f580" fmla="*/ 5108229 f479 1"/>
                <a:gd name="f581" fmla="*/ 5098386 f478 1"/>
                <a:gd name="f582" fmla="*/ 5612493 f479 1"/>
                <a:gd name="f583" fmla="*/ 4739724 f478 1"/>
                <a:gd name="f584" fmla="*/ 4623488 f478 1"/>
                <a:gd name="f585" fmla="*/ 5232926 f478 1"/>
                <a:gd name="f586" fmla="*/ 5676492 f479 1"/>
                <a:gd name="f587" fmla="*/ 5306859 f478 1"/>
                <a:gd name="f588" fmla="*/ 5426260 f479 1"/>
                <a:gd name="f589" fmla="*/ 5486233 f478 1"/>
                <a:gd name="f590" fmla="*/ 5300225 f479 1"/>
                <a:gd name="f591" fmla="*/ 5576217 f478 1"/>
                <a:gd name="f592" fmla="*/ 5170757 f479 1"/>
                <a:gd name="f593" fmla="*/ 5666780 f478 1"/>
                <a:gd name="f594" fmla="*/ 5038100 f479 1"/>
                <a:gd name="f595" fmla="*/ 5756185 f478 1"/>
                <a:gd name="f596" fmla="*/ 4901276 f479 1"/>
                <a:gd name="f597" fmla="*/ 5843043 f478 1"/>
                <a:gd name="f598" fmla="*/ 4614019 f479 1"/>
                <a:gd name="f599" fmla="*/ 6006103 f478 1"/>
                <a:gd name="f600" fmla="*/ 4305061 f479 1"/>
                <a:gd name="f601" fmla="*/ 6144726 f478 1"/>
                <a:gd name="f602" fmla="*/ 3632710 f479 1"/>
                <a:gd name="f603" fmla="*/ 6304196 f478 1"/>
                <a:gd name="f604" fmla="*/ 3459594 f479 1"/>
                <a:gd name="f605" fmla="*/ 6314504 f478 1"/>
                <a:gd name="f606" fmla="*/ 6315429 f478 1"/>
                <a:gd name="f607" fmla="*/ 3373159 f479 1"/>
                <a:gd name="f608" fmla="*/ 6315198 f478 1"/>
                <a:gd name="f609" fmla="*/ 3330127 f479 1"/>
                <a:gd name="f610" fmla="*/ 6314735 f478 1"/>
                <a:gd name="f611" fmla="*/ 3288320 f479 1"/>
                <a:gd name="f612" fmla="*/ 6313230 f478 1"/>
                <a:gd name="f613" fmla="*/ 2954350 f479 1"/>
                <a:gd name="f614" fmla="*/ 6288098 f478 1"/>
                <a:gd name="f615" fmla="*/ 2622466 f479 1"/>
                <a:gd name="f616" fmla="*/ 6232742 f478 1"/>
                <a:gd name="f617" fmla="*/ 2296466 f479 1"/>
                <a:gd name="f618" fmla="*/ 6146001 f478 1"/>
                <a:gd name="f619" fmla="*/ 1672419 f479 1"/>
                <a:gd name="f620" fmla="*/ 5885197 f478 1"/>
                <a:gd name="f621" fmla="*/ 1146578 f479 1"/>
                <a:gd name="f622" fmla="*/ 5479168 f478 1"/>
                <a:gd name="f623" fmla="*/ 933372 f479 1"/>
                <a:gd name="f624" fmla="*/ 5234810 f478 1"/>
                <a:gd name="f625" fmla="*/ 747140 f479 1"/>
                <a:gd name="f626" fmla="*/ 4976091 f478 1"/>
                <a:gd name="f627" fmla="*/ 703616 f479 1"/>
                <a:gd name="f628" fmla="*/ 4910196 f478 1"/>
                <a:gd name="f629" fmla="*/ 662053 f479 1"/>
                <a:gd name="f630" fmla="*/ 4846269 f478 1"/>
                <a:gd name="f631" fmla="*/ 580033 f479 1"/>
                <a:gd name="f632" fmla="*/ 4722352 f478 1"/>
                <a:gd name="f633" fmla="*/ 410105 f479 1"/>
                <a:gd name="f634" fmla="*/ 4469193 f478 1"/>
                <a:gd name="f635" fmla="*/ 244224 f479 1"/>
                <a:gd name="f636" fmla="*/ 4201556 f478 1"/>
                <a:gd name="f637" fmla="*/ 169437 f479 1"/>
                <a:gd name="f638" fmla="*/ 4059690 f478 1"/>
                <a:gd name="f639" fmla="*/ 105929 f479 1"/>
                <a:gd name="f640" fmla="*/ 3911221 f478 1"/>
                <a:gd name="f641" fmla="*/ 57256 f479 1"/>
                <a:gd name="f642" fmla="*/ 3757195 f478 1"/>
                <a:gd name="f643" fmla="*/ 39111 f479 1"/>
                <a:gd name="f644" fmla="*/ 3678677 f478 1"/>
                <a:gd name="f645" fmla="*/ 31142 f479 1"/>
                <a:gd name="f646" fmla="*/ 3639300 f478 1"/>
                <a:gd name="f647" fmla="*/ 24521 f479 1"/>
                <a:gd name="f648" fmla="*/ 3599809 f478 1"/>
                <a:gd name="f649" fmla="*/ 0 f479 1"/>
                <a:gd name="f650" fmla="*/ 68045 f479 1"/>
                <a:gd name="f651" fmla="*/ 2666963 f478 1"/>
                <a:gd name="f652" fmla="*/ 272546 f479 1"/>
                <a:gd name="f653" fmla="*/ 2076334 f478 1"/>
                <a:gd name="f654" fmla="*/ 1039300 f479 1"/>
                <a:gd name="f655" fmla="*/ 1073307 f478 1"/>
                <a:gd name="f656" fmla="*/ 1547733 f479 1"/>
                <a:gd name="f657" fmla="*/ 680365 f478 1"/>
                <a:gd name="f658" fmla="*/ 2115995 f479 1"/>
                <a:gd name="f659" fmla="*/ 368373 f478 1"/>
                <a:gd name="f660" fmla="*/ 3377451 f479 1"/>
                <a:gd name="f661" fmla="*/ 24304 f478 1"/>
                <a:gd name="f662" fmla="+- f480 0 f1"/>
                <a:gd name="f663" fmla="*/ f483 1 5774333"/>
                <a:gd name="f664" fmla="*/ f484 1 6315453"/>
                <a:gd name="f665" fmla="*/ f485 1 5774333"/>
                <a:gd name="f666" fmla="*/ f486 1 6315453"/>
                <a:gd name="f667" fmla="*/ f487 1 5774333"/>
                <a:gd name="f668" fmla="*/ f488 1 6315453"/>
                <a:gd name="f669" fmla="*/ f489 1 5774333"/>
                <a:gd name="f670" fmla="*/ f490 1 6315453"/>
                <a:gd name="f671" fmla="*/ f491 1 5774333"/>
                <a:gd name="f672" fmla="*/ f492 1 6315453"/>
                <a:gd name="f673" fmla="*/ f493 1 5774333"/>
                <a:gd name="f674" fmla="*/ f494 1 6315453"/>
                <a:gd name="f675" fmla="*/ f495 1 6315453"/>
                <a:gd name="f676" fmla="*/ f496 1 5774333"/>
                <a:gd name="f677" fmla="*/ f497 1 6315453"/>
                <a:gd name="f678" fmla="*/ f498 1 5774333"/>
                <a:gd name="f679" fmla="*/ f499 1 6315453"/>
                <a:gd name="f680" fmla="*/ f500 1 5774333"/>
                <a:gd name="f681" fmla="*/ f501 1 6315453"/>
                <a:gd name="f682" fmla="*/ f502 1 5774333"/>
                <a:gd name="f683" fmla="*/ f503 1 6315453"/>
                <a:gd name="f684" fmla="*/ f504 1 5774333"/>
                <a:gd name="f685" fmla="*/ f505 1 6315453"/>
                <a:gd name="f686" fmla="*/ f506 1 5774333"/>
                <a:gd name="f687" fmla="*/ f507 1 6315453"/>
                <a:gd name="f688" fmla="*/ f508 1 5774333"/>
                <a:gd name="f689" fmla="*/ f509 1 6315453"/>
                <a:gd name="f690" fmla="*/ f510 1 5774333"/>
                <a:gd name="f691" fmla="*/ f511 1 6315453"/>
                <a:gd name="f692" fmla="*/ f512 1 5774333"/>
                <a:gd name="f693" fmla="*/ f513 1 6315453"/>
                <a:gd name="f694" fmla="*/ f514 1 5774333"/>
                <a:gd name="f695" fmla="*/ f515 1 6315453"/>
                <a:gd name="f696" fmla="*/ f516 1 5774333"/>
                <a:gd name="f697" fmla="*/ f517 1 6315453"/>
                <a:gd name="f698" fmla="*/ f518 1 5774333"/>
                <a:gd name="f699" fmla="*/ f519 1 6315453"/>
                <a:gd name="f700" fmla="*/ f520 1 5774333"/>
                <a:gd name="f701" fmla="*/ f521 1 6315453"/>
                <a:gd name="f702" fmla="*/ f522 1 5774333"/>
                <a:gd name="f703" fmla="*/ f523 1 6315453"/>
                <a:gd name="f704" fmla="*/ f524 1 5774333"/>
                <a:gd name="f705" fmla="*/ f525 1 6315453"/>
                <a:gd name="f706" fmla="*/ f526 1 5774333"/>
                <a:gd name="f707" fmla="*/ f527 1 6315453"/>
                <a:gd name="f708" fmla="*/ f528 1 5774333"/>
                <a:gd name="f709" fmla="*/ f529 1 6315453"/>
                <a:gd name="f710" fmla="*/ f530 1 5774333"/>
                <a:gd name="f711" fmla="*/ f531 1 6315453"/>
                <a:gd name="f712" fmla="*/ f532 1 5774333"/>
                <a:gd name="f713" fmla="*/ f533 1 6315453"/>
                <a:gd name="f714" fmla="*/ f534 1 5774333"/>
                <a:gd name="f715" fmla="*/ f535 1 6315453"/>
                <a:gd name="f716" fmla="*/ f536 1 5774333"/>
                <a:gd name="f717" fmla="*/ f537 1 6315453"/>
                <a:gd name="f718" fmla="*/ f538 1 5774333"/>
                <a:gd name="f719" fmla="*/ f539 1 6315453"/>
                <a:gd name="f720" fmla="*/ f540 1 5774333"/>
                <a:gd name="f721" fmla="*/ f541 1 6315453"/>
                <a:gd name="f722" fmla="*/ f542 1 5774333"/>
                <a:gd name="f723" fmla="*/ f543 1 6315453"/>
                <a:gd name="f724" fmla="*/ f544 1 5774333"/>
                <a:gd name="f725" fmla="*/ f545 1 6315453"/>
                <a:gd name="f726" fmla="*/ f546 1 5774333"/>
                <a:gd name="f727" fmla="*/ f547 1 6315453"/>
                <a:gd name="f728" fmla="*/ f548 1 5774333"/>
                <a:gd name="f729" fmla="*/ f549 1 6315453"/>
                <a:gd name="f730" fmla="*/ f550 1 5774333"/>
                <a:gd name="f731" fmla="*/ f551 1 6315453"/>
                <a:gd name="f732" fmla="*/ f552 1 5774333"/>
                <a:gd name="f733" fmla="*/ f553 1 6315453"/>
                <a:gd name="f734" fmla="*/ f554 1 5774333"/>
                <a:gd name="f735" fmla="*/ f555 1 6315453"/>
                <a:gd name="f736" fmla="*/ f556 1 5774333"/>
                <a:gd name="f737" fmla="*/ f557 1 6315453"/>
                <a:gd name="f738" fmla="*/ f558 1 5774333"/>
                <a:gd name="f739" fmla="*/ f559 1 6315453"/>
                <a:gd name="f740" fmla="*/ f560 1 5774333"/>
                <a:gd name="f741" fmla="*/ f561 1 6315453"/>
                <a:gd name="f742" fmla="*/ f562 1 5774333"/>
                <a:gd name="f743" fmla="*/ f563 1 6315453"/>
                <a:gd name="f744" fmla="*/ f564 1 5774333"/>
                <a:gd name="f745" fmla="*/ f565 1 6315453"/>
                <a:gd name="f746" fmla="*/ f566 1 5774333"/>
                <a:gd name="f747" fmla="*/ f567 1 6315453"/>
                <a:gd name="f748" fmla="*/ f568 1 5774333"/>
                <a:gd name="f749" fmla="*/ f569 1 6315453"/>
                <a:gd name="f750" fmla="*/ f570 1 5774333"/>
                <a:gd name="f751" fmla="*/ f571 1 6315453"/>
                <a:gd name="f752" fmla="*/ f572 1 5774333"/>
                <a:gd name="f753" fmla="*/ f573 1 6315453"/>
                <a:gd name="f754" fmla="*/ f574 1 5774333"/>
                <a:gd name="f755" fmla="*/ f575 1 6315453"/>
                <a:gd name="f756" fmla="*/ f576 1 5774333"/>
                <a:gd name="f757" fmla="*/ f577 1 6315453"/>
                <a:gd name="f758" fmla="*/ f578 1 5774333"/>
                <a:gd name="f759" fmla="*/ f579 1 6315453"/>
                <a:gd name="f760" fmla="*/ f580 1 5774333"/>
                <a:gd name="f761" fmla="*/ f581 1 6315453"/>
                <a:gd name="f762" fmla="*/ f582 1 5774333"/>
                <a:gd name="f763" fmla="*/ f583 1 6315453"/>
                <a:gd name="f764" fmla="*/ f584 1 6315453"/>
                <a:gd name="f765" fmla="*/ f585 1 6315453"/>
                <a:gd name="f766" fmla="*/ f586 1 5774333"/>
                <a:gd name="f767" fmla="*/ f587 1 6315453"/>
                <a:gd name="f768" fmla="*/ f588 1 5774333"/>
                <a:gd name="f769" fmla="*/ f589 1 6315453"/>
                <a:gd name="f770" fmla="*/ f590 1 5774333"/>
                <a:gd name="f771" fmla="*/ f591 1 6315453"/>
                <a:gd name="f772" fmla="*/ f592 1 5774333"/>
                <a:gd name="f773" fmla="*/ f593 1 6315453"/>
                <a:gd name="f774" fmla="*/ f594 1 5774333"/>
                <a:gd name="f775" fmla="*/ f595 1 6315453"/>
                <a:gd name="f776" fmla="*/ f596 1 5774333"/>
                <a:gd name="f777" fmla="*/ f597 1 6315453"/>
                <a:gd name="f778" fmla="*/ f598 1 5774333"/>
                <a:gd name="f779" fmla="*/ f599 1 6315453"/>
                <a:gd name="f780" fmla="*/ f600 1 5774333"/>
                <a:gd name="f781" fmla="*/ f601 1 6315453"/>
                <a:gd name="f782" fmla="*/ f602 1 5774333"/>
                <a:gd name="f783" fmla="*/ f603 1 6315453"/>
                <a:gd name="f784" fmla="*/ f604 1 5774333"/>
                <a:gd name="f785" fmla="*/ f605 1 6315453"/>
                <a:gd name="f786" fmla="*/ f606 1 6315453"/>
                <a:gd name="f787" fmla="*/ f607 1 5774333"/>
                <a:gd name="f788" fmla="*/ f608 1 6315453"/>
                <a:gd name="f789" fmla="*/ f609 1 5774333"/>
                <a:gd name="f790" fmla="*/ f610 1 6315453"/>
                <a:gd name="f791" fmla="*/ f611 1 5774333"/>
                <a:gd name="f792" fmla="*/ f612 1 6315453"/>
                <a:gd name="f793" fmla="*/ f613 1 5774333"/>
                <a:gd name="f794" fmla="*/ f614 1 6315453"/>
                <a:gd name="f795" fmla="*/ f615 1 5774333"/>
                <a:gd name="f796" fmla="*/ f616 1 6315453"/>
                <a:gd name="f797" fmla="*/ f617 1 5774333"/>
                <a:gd name="f798" fmla="*/ f618 1 6315453"/>
                <a:gd name="f799" fmla="*/ f619 1 5774333"/>
                <a:gd name="f800" fmla="*/ f620 1 6315453"/>
                <a:gd name="f801" fmla="*/ f621 1 5774333"/>
                <a:gd name="f802" fmla="*/ f622 1 6315453"/>
                <a:gd name="f803" fmla="*/ f623 1 5774333"/>
                <a:gd name="f804" fmla="*/ f624 1 6315453"/>
                <a:gd name="f805" fmla="*/ f625 1 5774333"/>
                <a:gd name="f806" fmla="*/ f626 1 6315453"/>
                <a:gd name="f807" fmla="*/ f627 1 5774333"/>
                <a:gd name="f808" fmla="*/ f628 1 6315453"/>
                <a:gd name="f809" fmla="*/ f629 1 5774333"/>
                <a:gd name="f810" fmla="*/ f630 1 6315453"/>
                <a:gd name="f811" fmla="*/ f631 1 5774333"/>
                <a:gd name="f812" fmla="*/ f632 1 6315453"/>
                <a:gd name="f813" fmla="*/ f633 1 5774333"/>
                <a:gd name="f814" fmla="*/ f634 1 6315453"/>
                <a:gd name="f815" fmla="*/ f635 1 5774333"/>
                <a:gd name="f816" fmla="*/ f636 1 6315453"/>
                <a:gd name="f817" fmla="*/ f637 1 5774333"/>
                <a:gd name="f818" fmla="*/ f638 1 6315453"/>
                <a:gd name="f819" fmla="*/ f639 1 5774333"/>
                <a:gd name="f820" fmla="*/ f640 1 6315453"/>
                <a:gd name="f821" fmla="*/ f641 1 5774333"/>
                <a:gd name="f822" fmla="*/ f642 1 6315453"/>
                <a:gd name="f823" fmla="*/ f643 1 5774333"/>
                <a:gd name="f824" fmla="*/ f644 1 6315453"/>
                <a:gd name="f825" fmla="*/ f645 1 5774333"/>
                <a:gd name="f826" fmla="*/ f646 1 6315453"/>
                <a:gd name="f827" fmla="*/ f647 1 5774333"/>
                <a:gd name="f828" fmla="*/ f648 1 6315453"/>
                <a:gd name="f829" fmla="*/ f649 1 5774333"/>
                <a:gd name="f830" fmla="*/ f650 1 5774333"/>
                <a:gd name="f831" fmla="*/ f651 1 6315453"/>
                <a:gd name="f832" fmla="*/ f652 1 5774333"/>
                <a:gd name="f833" fmla="*/ f653 1 6315453"/>
                <a:gd name="f834" fmla="*/ f654 1 5774333"/>
                <a:gd name="f835" fmla="*/ f655 1 6315453"/>
                <a:gd name="f836" fmla="*/ f656 1 5774333"/>
                <a:gd name="f837" fmla="*/ f657 1 6315453"/>
                <a:gd name="f838" fmla="*/ f658 1 5774333"/>
                <a:gd name="f839" fmla="*/ f659 1 6315453"/>
                <a:gd name="f840" fmla="*/ f660 1 5774333"/>
                <a:gd name="f841" fmla="*/ f661 1 6315453"/>
                <a:gd name="f842" fmla="*/ f474 1 f481"/>
                <a:gd name="f843" fmla="*/ f475 1 f481"/>
                <a:gd name="f844" fmla="*/ f474 1 f482"/>
                <a:gd name="f845" fmla="*/ f476 1 f482"/>
                <a:gd name="f846" fmla="*/ f663 1 f481"/>
                <a:gd name="f847" fmla="*/ f664 1 f482"/>
                <a:gd name="f848" fmla="*/ f665 1 f481"/>
                <a:gd name="f849" fmla="*/ f666 1 f482"/>
                <a:gd name="f850" fmla="*/ f667 1 f481"/>
                <a:gd name="f851" fmla="*/ f668 1 f482"/>
                <a:gd name="f852" fmla="*/ f669 1 f481"/>
                <a:gd name="f853" fmla="*/ f670 1 f482"/>
                <a:gd name="f854" fmla="*/ f671 1 f481"/>
                <a:gd name="f855" fmla="*/ f672 1 f482"/>
                <a:gd name="f856" fmla="*/ f673 1 f481"/>
                <a:gd name="f857" fmla="*/ f674 1 f482"/>
                <a:gd name="f858" fmla="*/ f675 1 f482"/>
                <a:gd name="f859" fmla="*/ f676 1 f481"/>
                <a:gd name="f860" fmla="*/ f677 1 f482"/>
                <a:gd name="f861" fmla="*/ f678 1 f481"/>
                <a:gd name="f862" fmla="*/ f679 1 f482"/>
                <a:gd name="f863" fmla="*/ f680 1 f481"/>
                <a:gd name="f864" fmla="*/ f681 1 f482"/>
                <a:gd name="f865" fmla="*/ f682 1 f481"/>
                <a:gd name="f866" fmla="*/ f683 1 f482"/>
                <a:gd name="f867" fmla="*/ f684 1 f481"/>
                <a:gd name="f868" fmla="*/ f685 1 f482"/>
                <a:gd name="f869" fmla="*/ f686 1 f481"/>
                <a:gd name="f870" fmla="*/ f687 1 f482"/>
                <a:gd name="f871" fmla="*/ f688 1 f481"/>
                <a:gd name="f872" fmla="*/ f689 1 f482"/>
                <a:gd name="f873" fmla="*/ f690 1 f481"/>
                <a:gd name="f874" fmla="*/ f691 1 f482"/>
                <a:gd name="f875" fmla="*/ f692 1 f481"/>
                <a:gd name="f876" fmla="*/ f693 1 f482"/>
                <a:gd name="f877" fmla="*/ f694 1 f481"/>
                <a:gd name="f878" fmla="*/ f695 1 f482"/>
                <a:gd name="f879" fmla="*/ f696 1 f481"/>
                <a:gd name="f880" fmla="*/ f697 1 f482"/>
                <a:gd name="f881" fmla="*/ f698 1 f481"/>
                <a:gd name="f882" fmla="*/ f699 1 f482"/>
                <a:gd name="f883" fmla="*/ f700 1 f481"/>
                <a:gd name="f884" fmla="*/ f701 1 f482"/>
                <a:gd name="f885" fmla="*/ f702 1 f481"/>
                <a:gd name="f886" fmla="*/ f703 1 f482"/>
                <a:gd name="f887" fmla="*/ f704 1 f481"/>
                <a:gd name="f888" fmla="*/ f705 1 f482"/>
                <a:gd name="f889" fmla="*/ f706 1 f481"/>
                <a:gd name="f890" fmla="*/ f707 1 f482"/>
                <a:gd name="f891" fmla="*/ f708 1 f481"/>
                <a:gd name="f892" fmla="*/ f709 1 f482"/>
                <a:gd name="f893" fmla="*/ f710 1 f481"/>
                <a:gd name="f894" fmla="*/ f711 1 f482"/>
                <a:gd name="f895" fmla="*/ f712 1 f481"/>
                <a:gd name="f896" fmla="*/ f713 1 f482"/>
                <a:gd name="f897" fmla="*/ f714 1 f481"/>
                <a:gd name="f898" fmla="*/ f715 1 f482"/>
                <a:gd name="f899" fmla="*/ f716 1 f481"/>
                <a:gd name="f900" fmla="*/ f717 1 f482"/>
                <a:gd name="f901" fmla="*/ f718 1 f481"/>
                <a:gd name="f902" fmla="*/ f719 1 f482"/>
                <a:gd name="f903" fmla="*/ f720 1 f481"/>
                <a:gd name="f904" fmla="*/ f721 1 f482"/>
                <a:gd name="f905" fmla="*/ f722 1 f481"/>
                <a:gd name="f906" fmla="*/ f723 1 f482"/>
                <a:gd name="f907" fmla="*/ f724 1 f481"/>
                <a:gd name="f908" fmla="*/ f725 1 f482"/>
                <a:gd name="f909" fmla="*/ f726 1 f481"/>
                <a:gd name="f910" fmla="*/ f727 1 f482"/>
                <a:gd name="f911" fmla="*/ f728 1 f481"/>
                <a:gd name="f912" fmla="*/ f729 1 f482"/>
                <a:gd name="f913" fmla="*/ f730 1 f481"/>
                <a:gd name="f914" fmla="*/ f731 1 f482"/>
                <a:gd name="f915" fmla="*/ f732 1 f481"/>
                <a:gd name="f916" fmla="*/ f733 1 f482"/>
                <a:gd name="f917" fmla="*/ f734 1 f481"/>
                <a:gd name="f918" fmla="*/ f735 1 f482"/>
                <a:gd name="f919" fmla="*/ f736 1 f481"/>
                <a:gd name="f920" fmla="*/ f737 1 f482"/>
                <a:gd name="f921" fmla="*/ f738 1 f481"/>
                <a:gd name="f922" fmla="*/ f739 1 f482"/>
                <a:gd name="f923" fmla="*/ f740 1 f481"/>
                <a:gd name="f924" fmla="*/ f741 1 f482"/>
                <a:gd name="f925" fmla="*/ f742 1 f481"/>
                <a:gd name="f926" fmla="*/ f743 1 f482"/>
                <a:gd name="f927" fmla="*/ f744 1 f481"/>
                <a:gd name="f928" fmla="*/ f745 1 f482"/>
                <a:gd name="f929" fmla="*/ f746 1 f481"/>
                <a:gd name="f930" fmla="*/ f747 1 f482"/>
                <a:gd name="f931" fmla="*/ f748 1 f481"/>
                <a:gd name="f932" fmla="*/ f749 1 f482"/>
                <a:gd name="f933" fmla="*/ f750 1 f481"/>
                <a:gd name="f934" fmla="*/ f751 1 f482"/>
                <a:gd name="f935" fmla="*/ f752 1 f481"/>
                <a:gd name="f936" fmla="*/ f753 1 f482"/>
                <a:gd name="f937" fmla="*/ f754 1 f481"/>
                <a:gd name="f938" fmla="*/ f755 1 f482"/>
                <a:gd name="f939" fmla="*/ f756 1 f481"/>
                <a:gd name="f940" fmla="*/ f757 1 f482"/>
                <a:gd name="f941" fmla="*/ f758 1 f481"/>
                <a:gd name="f942" fmla="*/ f759 1 f482"/>
                <a:gd name="f943" fmla="*/ f760 1 f481"/>
                <a:gd name="f944" fmla="*/ f761 1 f482"/>
                <a:gd name="f945" fmla="*/ f762 1 f481"/>
                <a:gd name="f946" fmla="*/ f763 1 f482"/>
                <a:gd name="f947" fmla="*/ f764 1 f482"/>
                <a:gd name="f948" fmla="*/ f765 1 f482"/>
                <a:gd name="f949" fmla="*/ f766 1 f481"/>
                <a:gd name="f950" fmla="*/ f767 1 f482"/>
                <a:gd name="f951" fmla="*/ f768 1 f481"/>
                <a:gd name="f952" fmla="*/ f769 1 f482"/>
                <a:gd name="f953" fmla="*/ f770 1 f481"/>
                <a:gd name="f954" fmla="*/ f771 1 f482"/>
                <a:gd name="f955" fmla="*/ f772 1 f481"/>
                <a:gd name="f956" fmla="*/ f773 1 f482"/>
                <a:gd name="f957" fmla="*/ f774 1 f481"/>
                <a:gd name="f958" fmla="*/ f775 1 f482"/>
                <a:gd name="f959" fmla="*/ f776 1 f481"/>
                <a:gd name="f960" fmla="*/ f777 1 f482"/>
                <a:gd name="f961" fmla="*/ f778 1 f481"/>
                <a:gd name="f962" fmla="*/ f779 1 f482"/>
                <a:gd name="f963" fmla="*/ f780 1 f481"/>
                <a:gd name="f964" fmla="*/ f781 1 f482"/>
                <a:gd name="f965" fmla="*/ f782 1 f481"/>
                <a:gd name="f966" fmla="*/ f783 1 f482"/>
                <a:gd name="f967" fmla="*/ f784 1 f481"/>
                <a:gd name="f968" fmla="*/ f785 1 f482"/>
                <a:gd name="f969" fmla="*/ f786 1 f482"/>
                <a:gd name="f970" fmla="*/ f787 1 f481"/>
                <a:gd name="f971" fmla="*/ f788 1 f482"/>
                <a:gd name="f972" fmla="*/ f789 1 f481"/>
                <a:gd name="f973" fmla="*/ f790 1 f482"/>
                <a:gd name="f974" fmla="*/ f791 1 f481"/>
                <a:gd name="f975" fmla="*/ f792 1 f482"/>
                <a:gd name="f976" fmla="*/ f793 1 f481"/>
                <a:gd name="f977" fmla="*/ f794 1 f482"/>
                <a:gd name="f978" fmla="*/ f795 1 f481"/>
                <a:gd name="f979" fmla="*/ f796 1 f482"/>
                <a:gd name="f980" fmla="*/ f797 1 f481"/>
                <a:gd name="f981" fmla="*/ f798 1 f482"/>
                <a:gd name="f982" fmla="*/ f799 1 f481"/>
                <a:gd name="f983" fmla="*/ f800 1 f482"/>
                <a:gd name="f984" fmla="*/ f801 1 f481"/>
                <a:gd name="f985" fmla="*/ f802 1 f482"/>
                <a:gd name="f986" fmla="*/ f803 1 f481"/>
                <a:gd name="f987" fmla="*/ f804 1 f482"/>
                <a:gd name="f988" fmla="*/ f805 1 f481"/>
                <a:gd name="f989" fmla="*/ f806 1 f482"/>
                <a:gd name="f990" fmla="*/ f807 1 f481"/>
                <a:gd name="f991" fmla="*/ f808 1 f482"/>
                <a:gd name="f992" fmla="*/ f809 1 f481"/>
                <a:gd name="f993" fmla="*/ f810 1 f482"/>
                <a:gd name="f994" fmla="*/ f811 1 f481"/>
                <a:gd name="f995" fmla="*/ f812 1 f482"/>
                <a:gd name="f996" fmla="*/ f813 1 f481"/>
                <a:gd name="f997" fmla="*/ f814 1 f482"/>
                <a:gd name="f998" fmla="*/ f815 1 f481"/>
                <a:gd name="f999" fmla="*/ f816 1 f482"/>
                <a:gd name="f1000" fmla="*/ f817 1 f481"/>
                <a:gd name="f1001" fmla="*/ f818 1 f482"/>
                <a:gd name="f1002" fmla="*/ f819 1 f481"/>
                <a:gd name="f1003" fmla="*/ f820 1 f482"/>
                <a:gd name="f1004" fmla="*/ f821 1 f481"/>
                <a:gd name="f1005" fmla="*/ f822 1 f482"/>
                <a:gd name="f1006" fmla="*/ f823 1 f481"/>
                <a:gd name="f1007" fmla="*/ f824 1 f482"/>
                <a:gd name="f1008" fmla="*/ f825 1 f481"/>
                <a:gd name="f1009" fmla="*/ f826 1 f482"/>
                <a:gd name="f1010" fmla="*/ f827 1 f481"/>
                <a:gd name="f1011" fmla="*/ f828 1 f482"/>
                <a:gd name="f1012" fmla="*/ f829 1 f481"/>
                <a:gd name="f1013" fmla="*/ f830 1 f481"/>
                <a:gd name="f1014" fmla="*/ f831 1 f482"/>
                <a:gd name="f1015" fmla="*/ f832 1 f481"/>
                <a:gd name="f1016" fmla="*/ f833 1 f482"/>
                <a:gd name="f1017" fmla="*/ f834 1 f481"/>
                <a:gd name="f1018" fmla="*/ f835 1 f482"/>
                <a:gd name="f1019" fmla="*/ f836 1 f481"/>
                <a:gd name="f1020" fmla="*/ f837 1 f482"/>
                <a:gd name="f1021" fmla="*/ f838 1 f481"/>
                <a:gd name="f1022" fmla="*/ f839 1 f482"/>
                <a:gd name="f1023" fmla="*/ f840 1 f481"/>
                <a:gd name="f1024" fmla="*/ f841 1 f482"/>
                <a:gd name="f1025" fmla="*/ f842 f472 1"/>
                <a:gd name="f1026" fmla="*/ f843 f472 1"/>
                <a:gd name="f1027" fmla="*/ f845 f473 1"/>
                <a:gd name="f1028" fmla="*/ f844 f473 1"/>
                <a:gd name="f1029" fmla="*/ f846 f472 1"/>
                <a:gd name="f1030" fmla="*/ f847 f473 1"/>
                <a:gd name="f1031" fmla="*/ f848 f472 1"/>
                <a:gd name="f1032" fmla="*/ f849 f473 1"/>
                <a:gd name="f1033" fmla="*/ f850 f472 1"/>
                <a:gd name="f1034" fmla="*/ f851 f473 1"/>
                <a:gd name="f1035" fmla="*/ f852 f472 1"/>
                <a:gd name="f1036" fmla="*/ f853 f473 1"/>
                <a:gd name="f1037" fmla="*/ f854 f472 1"/>
                <a:gd name="f1038" fmla="*/ f855 f473 1"/>
                <a:gd name="f1039" fmla="*/ f856 f472 1"/>
                <a:gd name="f1040" fmla="*/ f857 f473 1"/>
                <a:gd name="f1041" fmla="*/ f858 f473 1"/>
                <a:gd name="f1042" fmla="*/ f859 f472 1"/>
                <a:gd name="f1043" fmla="*/ f860 f473 1"/>
                <a:gd name="f1044" fmla="*/ f861 f472 1"/>
                <a:gd name="f1045" fmla="*/ f862 f473 1"/>
                <a:gd name="f1046" fmla="*/ f863 f472 1"/>
                <a:gd name="f1047" fmla="*/ f864 f473 1"/>
                <a:gd name="f1048" fmla="*/ f865 f472 1"/>
                <a:gd name="f1049" fmla="*/ f866 f473 1"/>
                <a:gd name="f1050" fmla="*/ f867 f472 1"/>
                <a:gd name="f1051" fmla="*/ f868 f473 1"/>
                <a:gd name="f1052" fmla="*/ f869 f472 1"/>
                <a:gd name="f1053" fmla="*/ f870 f473 1"/>
                <a:gd name="f1054" fmla="*/ f871 f472 1"/>
                <a:gd name="f1055" fmla="*/ f872 f473 1"/>
                <a:gd name="f1056" fmla="*/ f873 f472 1"/>
                <a:gd name="f1057" fmla="*/ f874 f473 1"/>
                <a:gd name="f1058" fmla="*/ f875 f472 1"/>
                <a:gd name="f1059" fmla="*/ f876 f473 1"/>
                <a:gd name="f1060" fmla="*/ f877 f472 1"/>
                <a:gd name="f1061" fmla="*/ f878 f473 1"/>
                <a:gd name="f1062" fmla="*/ f879 f472 1"/>
                <a:gd name="f1063" fmla="*/ f880 f473 1"/>
                <a:gd name="f1064" fmla="*/ f881 f472 1"/>
                <a:gd name="f1065" fmla="*/ f882 f473 1"/>
                <a:gd name="f1066" fmla="*/ f883 f472 1"/>
                <a:gd name="f1067" fmla="*/ f884 f473 1"/>
                <a:gd name="f1068" fmla="*/ f885 f472 1"/>
                <a:gd name="f1069" fmla="*/ f886 f473 1"/>
                <a:gd name="f1070" fmla="*/ f887 f472 1"/>
                <a:gd name="f1071" fmla="*/ f888 f473 1"/>
                <a:gd name="f1072" fmla="*/ f889 f472 1"/>
                <a:gd name="f1073" fmla="*/ f890 f473 1"/>
                <a:gd name="f1074" fmla="*/ f891 f472 1"/>
                <a:gd name="f1075" fmla="*/ f892 f473 1"/>
                <a:gd name="f1076" fmla="*/ f893 f472 1"/>
                <a:gd name="f1077" fmla="*/ f894 f473 1"/>
                <a:gd name="f1078" fmla="*/ f895 f472 1"/>
                <a:gd name="f1079" fmla="*/ f896 f473 1"/>
                <a:gd name="f1080" fmla="*/ f897 f472 1"/>
                <a:gd name="f1081" fmla="*/ f898 f473 1"/>
                <a:gd name="f1082" fmla="*/ f899 f472 1"/>
                <a:gd name="f1083" fmla="*/ f900 f473 1"/>
                <a:gd name="f1084" fmla="*/ f901 f472 1"/>
                <a:gd name="f1085" fmla="*/ f902 f473 1"/>
                <a:gd name="f1086" fmla="*/ f903 f472 1"/>
                <a:gd name="f1087" fmla="*/ f904 f473 1"/>
                <a:gd name="f1088" fmla="*/ f905 f472 1"/>
                <a:gd name="f1089" fmla="*/ f906 f473 1"/>
                <a:gd name="f1090" fmla="*/ f907 f472 1"/>
                <a:gd name="f1091" fmla="*/ f908 f473 1"/>
                <a:gd name="f1092" fmla="*/ f909 f472 1"/>
                <a:gd name="f1093" fmla="*/ f910 f473 1"/>
                <a:gd name="f1094" fmla="*/ f911 f472 1"/>
                <a:gd name="f1095" fmla="*/ f912 f473 1"/>
                <a:gd name="f1096" fmla="*/ f913 f472 1"/>
                <a:gd name="f1097" fmla="*/ f914 f473 1"/>
                <a:gd name="f1098" fmla="*/ f915 f472 1"/>
                <a:gd name="f1099" fmla="*/ f916 f473 1"/>
                <a:gd name="f1100" fmla="*/ f917 f472 1"/>
                <a:gd name="f1101" fmla="*/ f918 f473 1"/>
                <a:gd name="f1102" fmla="*/ f919 f472 1"/>
                <a:gd name="f1103" fmla="*/ f920 f473 1"/>
                <a:gd name="f1104" fmla="*/ f921 f472 1"/>
                <a:gd name="f1105" fmla="*/ f922 f473 1"/>
                <a:gd name="f1106" fmla="*/ f923 f472 1"/>
                <a:gd name="f1107" fmla="*/ f924 f473 1"/>
                <a:gd name="f1108" fmla="*/ f925 f472 1"/>
                <a:gd name="f1109" fmla="*/ f926 f473 1"/>
                <a:gd name="f1110" fmla="*/ f927 f472 1"/>
                <a:gd name="f1111" fmla="*/ f928 f473 1"/>
                <a:gd name="f1112" fmla="*/ f929 f472 1"/>
                <a:gd name="f1113" fmla="*/ f930 f473 1"/>
                <a:gd name="f1114" fmla="*/ f931 f472 1"/>
                <a:gd name="f1115" fmla="*/ f932 f473 1"/>
                <a:gd name="f1116" fmla="*/ f933 f472 1"/>
                <a:gd name="f1117" fmla="*/ f934 f473 1"/>
                <a:gd name="f1118" fmla="*/ f935 f472 1"/>
                <a:gd name="f1119" fmla="*/ f936 f473 1"/>
                <a:gd name="f1120" fmla="*/ f937 f472 1"/>
                <a:gd name="f1121" fmla="*/ f938 f473 1"/>
                <a:gd name="f1122" fmla="*/ f939 f472 1"/>
                <a:gd name="f1123" fmla="*/ f940 f473 1"/>
                <a:gd name="f1124" fmla="*/ f941 f472 1"/>
                <a:gd name="f1125" fmla="*/ f942 f473 1"/>
                <a:gd name="f1126" fmla="*/ f943 f472 1"/>
                <a:gd name="f1127" fmla="*/ f944 f473 1"/>
                <a:gd name="f1128" fmla="*/ f945 f472 1"/>
                <a:gd name="f1129" fmla="*/ f946 f473 1"/>
                <a:gd name="f1130" fmla="*/ f947 f473 1"/>
                <a:gd name="f1131" fmla="*/ f948 f473 1"/>
                <a:gd name="f1132" fmla="*/ f949 f472 1"/>
                <a:gd name="f1133" fmla="*/ f950 f473 1"/>
                <a:gd name="f1134" fmla="*/ f951 f472 1"/>
                <a:gd name="f1135" fmla="*/ f952 f473 1"/>
                <a:gd name="f1136" fmla="*/ f953 f472 1"/>
                <a:gd name="f1137" fmla="*/ f954 f473 1"/>
                <a:gd name="f1138" fmla="*/ f955 f472 1"/>
                <a:gd name="f1139" fmla="*/ f956 f473 1"/>
                <a:gd name="f1140" fmla="*/ f957 f472 1"/>
                <a:gd name="f1141" fmla="*/ f958 f473 1"/>
                <a:gd name="f1142" fmla="*/ f959 f472 1"/>
                <a:gd name="f1143" fmla="*/ f960 f473 1"/>
                <a:gd name="f1144" fmla="*/ f961 f472 1"/>
                <a:gd name="f1145" fmla="*/ f962 f473 1"/>
                <a:gd name="f1146" fmla="*/ f963 f472 1"/>
                <a:gd name="f1147" fmla="*/ f964 f473 1"/>
                <a:gd name="f1148" fmla="*/ f965 f472 1"/>
                <a:gd name="f1149" fmla="*/ f966 f473 1"/>
                <a:gd name="f1150" fmla="*/ f967 f472 1"/>
                <a:gd name="f1151" fmla="*/ f968 f473 1"/>
                <a:gd name="f1152" fmla="*/ f969 f473 1"/>
                <a:gd name="f1153" fmla="*/ f970 f472 1"/>
                <a:gd name="f1154" fmla="*/ f971 f473 1"/>
                <a:gd name="f1155" fmla="*/ f972 f472 1"/>
                <a:gd name="f1156" fmla="*/ f973 f473 1"/>
                <a:gd name="f1157" fmla="*/ f974 f472 1"/>
                <a:gd name="f1158" fmla="*/ f975 f473 1"/>
                <a:gd name="f1159" fmla="*/ f976 f472 1"/>
                <a:gd name="f1160" fmla="*/ f977 f473 1"/>
                <a:gd name="f1161" fmla="*/ f978 f472 1"/>
                <a:gd name="f1162" fmla="*/ f979 f473 1"/>
                <a:gd name="f1163" fmla="*/ f980 f472 1"/>
                <a:gd name="f1164" fmla="*/ f981 f473 1"/>
                <a:gd name="f1165" fmla="*/ f982 f472 1"/>
                <a:gd name="f1166" fmla="*/ f983 f473 1"/>
                <a:gd name="f1167" fmla="*/ f984 f472 1"/>
                <a:gd name="f1168" fmla="*/ f985 f473 1"/>
                <a:gd name="f1169" fmla="*/ f986 f472 1"/>
                <a:gd name="f1170" fmla="*/ f987 f473 1"/>
                <a:gd name="f1171" fmla="*/ f988 f472 1"/>
                <a:gd name="f1172" fmla="*/ f989 f473 1"/>
                <a:gd name="f1173" fmla="*/ f990 f472 1"/>
                <a:gd name="f1174" fmla="*/ f991 f473 1"/>
                <a:gd name="f1175" fmla="*/ f992 f472 1"/>
                <a:gd name="f1176" fmla="*/ f993 f473 1"/>
                <a:gd name="f1177" fmla="*/ f994 f472 1"/>
                <a:gd name="f1178" fmla="*/ f995 f473 1"/>
                <a:gd name="f1179" fmla="*/ f996 f472 1"/>
                <a:gd name="f1180" fmla="*/ f997 f473 1"/>
                <a:gd name="f1181" fmla="*/ f998 f472 1"/>
                <a:gd name="f1182" fmla="*/ f999 f473 1"/>
                <a:gd name="f1183" fmla="*/ f1000 f472 1"/>
                <a:gd name="f1184" fmla="*/ f1001 f473 1"/>
                <a:gd name="f1185" fmla="*/ f1002 f472 1"/>
                <a:gd name="f1186" fmla="*/ f1003 f473 1"/>
                <a:gd name="f1187" fmla="*/ f1004 f472 1"/>
                <a:gd name="f1188" fmla="*/ f1005 f473 1"/>
                <a:gd name="f1189" fmla="*/ f1006 f472 1"/>
                <a:gd name="f1190" fmla="*/ f1007 f473 1"/>
                <a:gd name="f1191" fmla="*/ f1008 f472 1"/>
                <a:gd name="f1192" fmla="*/ f1009 f473 1"/>
                <a:gd name="f1193" fmla="*/ f1010 f472 1"/>
                <a:gd name="f1194" fmla="*/ f1011 f473 1"/>
                <a:gd name="f1195" fmla="*/ f1012 f472 1"/>
                <a:gd name="f1196" fmla="*/ f1013 f472 1"/>
                <a:gd name="f1197" fmla="*/ f1014 f473 1"/>
                <a:gd name="f1198" fmla="*/ f1015 f472 1"/>
                <a:gd name="f1199" fmla="*/ f1016 f473 1"/>
                <a:gd name="f1200" fmla="*/ f1017 f472 1"/>
                <a:gd name="f1201" fmla="*/ f1018 f473 1"/>
                <a:gd name="f1202" fmla="*/ f1019 f472 1"/>
                <a:gd name="f1203" fmla="*/ f1020 f473 1"/>
                <a:gd name="f1204" fmla="*/ f1021 f472 1"/>
                <a:gd name="f1205" fmla="*/ f1022 f473 1"/>
                <a:gd name="f1206" fmla="*/ f1023 f472 1"/>
                <a:gd name="f1207" fmla="*/ f1024 f4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2">
                  <a:pos x="f1029" y="f1030"/>
                </a:cxn>
                <a:cxn ang="f662">
                  <a:pos x="f1031" y="f1032"/>
                </a:cxn>
                <a:cxn ang="f662">
                  <a:pos x="f1033" y="f1034"/>
                </a:cxn>
                <a:cxn ang="f662">
                  <a:pos x="f1035" y="f1036"/>
                </a:cxn>
                <a:cxn ang="f662">
                  <a:pos x="f1037" y="f1038"/>
                </a:cxn>
                <a:cxn ang="f662">
                  <a:pos x="f1039" y="f1040"/>
                </a:cxn>
                <a:cxn ang="f662">
                  <a:pos x="f1039" y="f1041"/>
                </a:cxn>
                <a:cxn ang="f662">
                  <a:pos x="f1042" y="f1043"/>
                </a:cxn>
                <a:cxn ang="f662">
                  <a:pos x="f1044" y="f1045"/>
                </a:cxn>
                <a:cxn ang="f662">
                  <a:pos x="f1046" y="f1047"/>
                </a:cxn>
                <a:cxn ang="f662">
                  <a:pos x="f1048" y="f1049"/>
                </a:cxn>
                <a:cxn ang="f662">
                  <a:pos x="f1050" y="f1051"/>
                </a:cxn>
                <a:cxn ang="f662">
                  <a:pos x="f1052" y="f1053"/>
                </a:cxn>
                <a:cxn ang="f662">
                  <a:pos x="f1054" y="f1055"/>
                </a:cxn>
                <a:cxn ang="f662">
                  <a:pos x="f1056" y="f1057"/>
                </a:cxn>
                <a:cxn ang="f662">
                  <a:pos x="f1058" y="f1059"/>
                </a:cxn>
                <a:cxn ang="f662">
                  <a:pos x="f1060" y="f1061"/>
                </a:cxn>
                <a:cxn ang="f662">
                  <a:pos x="f1062" y="f1063"/>
                </a:cxn>
                <a:cxn ang="f662">
                  <a:pos x="f1064" y="f1065"/>
                </a:cxn>
                <a:cxn ang="f662">
                  <a:pos x="f1066" y="f1067"/>
                </a:cxn>
                <a:cxn ang="f662">
                  <a:pos x="f1068" y="f1069"/>
                </a:cxn>
                <a:cxn ang="f662">
                  <a:pos x="f1070" y="f1071"/>
                </a:cxn>
                <a:cxn ang="f662">
                  <a:pos x="f1072" y="f1073"/>
                </a:cxn>
                <a:cxn ang="f662">
                  <a:pos x="f1074" y="f1075"/>
                </a:cxn>
                <a:cxn ang="f662">
                  <a:pos x="f1076" y="f1077"/>
                </a:cxn>
                <a:cxn ang="f662">
                  <a:pos x="f1078" y="f1079"/>
                </a:cxn>
                <a:cxn ang="f662">
                  <a:pos x="f1080" y="f1081"/>
                </a:cxn>
                <a:cxn ang="f662">
                  <a:pos x="f1082" y="f1083"/>
                </a:cxn>
                <a:cxn ang="f662">
                  <a:pos x="f1084" y="f1085"/>
                </a:cxn>
                <a:cxn ang="f662">
                  <a:pos x="f1086" y="f1087"/>
                </a:cxn>
                <a:cxn ang="f662">
                  <a:pos x="f1088" y="f1089"/>
                </a:cxn>
                <a:cxn ang="f662">
                  <a:pos x="f1090" y="f1091"/>
                </a:cxn>
                <a:cxn ang="f662">
                  <a:pos x="f1092" y="f1093"/>
                </a:cxn>
                <a:cxn ang="f662">
                  <a:pos x="f1094" y="f1095"/>
                </a:cxn>
                <a:cxn ang="f662">
                  <a:pos x="f1096" y="f1097"/>
                </a:cxn>
                <a:cxn ang="f662">
                  <a:pos x="f1098" y="f1099"/>
                </a:cxn>
                <a:cxn ang="f662">
                  <a:pos x="f1100" y="f1101"/>
                </a:cxn>
                <a:cxn ang="f662">
                  <a:pos x="f1102" y="f1103"/>
                </a:cxn>
                <a:cxn ang="f662">
                  <a:pos x="f1104" y="f1105"/>
                </a:cxn>
                <a:cxn ang="f662">
                  <a:pos x="f1106" y="f1107"/>
                </a:cxn>
                <a:cxn ang="f662">
                  <a:pos x="f1108" y="f1109"/>
                </a:cxn>
                <a:cxn ang="f662">
                  <a:pos x="f1110" y="f1111"/>
                </a:cxn>
                <a:cxn ang="f662">
                  <a:pos x="f1112" y="f1113"/>
                </a:cxn>
                <a:cxn ang="f662">
                  <a:pos x="f1114" y="f1115"/>
                </a:cxn>
                <a:cxn ang="f662">
                  <a:pos x="f1116" y="f1117"/>
                </a:cxn>
                <a:cxn ang="f662">
                  <a:pos x="f1118" y="f1119"/>
                </a:cxn>
                <a:cxn ang="f662">
                  <a:pos x="f1120" y="f1121"/>
                </a:cxn>
                <a:cxn ang="f662">
                  <a:pos x="f1122" y="f1123"/>
                </a:cxn>
                <a:cxn ang="f662">
                  <a:pos x="f1124" y="f1125"/>
                </a:cxn>
                <a:cxn ang="f662">
                  <a:pos x="f1126" y="f1127"/>
                </a:cxn>
                <a:cxn ang="f662">
                  <a:pos x="f1128" y="f1129"/>
                </a:cxn>
                <a:cxn ang="f662">
                  <a:pos x="f1039" y="f1130"/>
                </a:cxn>
                <a:cxn ang="f662">
                  <a:pos x="f1039" y="f1131"/>
                </a:cxn>
                <a:cxn ang="f662">
                  <a:pos x="f1132" y="f1133"/>
                </a:cxn>
                <a:cxn ang="f662">
                  <a:pos x="f1134" y="f1135"/>
                </a:cxn>
                <a:cxn ang="f662">
                  <a:pos x="f1136" y="f1137"/>
                </a:cxn>
                <a:cxn ang="f662">
                  <a:pos x="f1138" y="f1139"/>
                </a:cxn>
                <a:cxn ang="f662">
                  <a:pos x="f1140" y="f1141"/>
                </a:cxn>
                <a:cxn ang="f662">
                  <a:pos x="f1142" y="f1143"/>
                </a:cxn>
                <a:cxn ang="f662">
                  <a:pos x="f1144" y="f1145"/>
                </a:cxn>
                <a:cxn ang="f662">
                  <a:pos x="f1146" y="f1147"/>
                </a:cxn>
                <a:cxn ang="f662">
                  <a:pos x="f1148" y="f1149"/>
                </a:cxn>
                <a:cxn ang="f662">
                  <a:pos x="f1150" y="f1151"/>
                </a:cxn>
                <a:cxn ang="f662">
                  <a:pos x="f1050" y="f1152"/>
                </a:cxn>
                <a:cxn ang="f662">
                  <a:pos x="f1153" y="f1154"/>
                </a:cxn>
                <a:cxn ang="f662">
                  <a:pos x="f1155" y="f1156"/>
                </a:cxn>
                <a:cxn ang="f662">
                  <a:pos x="f1157" y="f1158"/>
                </a:cxn>
                <a:cxn ang="f662">
                  <a:pos x="f1159" y="f1160"/>
                </a:cxn>
                <a:cxn ang="f662">
                  <a:pos x="f1161" y="f1162"/>
                </a:cxn>
                <a:cxn ang="f662">
                  <a:pos x="f1163" y="f1164"/>
                </a:cxn>
                <a:cxn ang="f662">
                  <a:pos x="f1165" y="f1166"/>
                </a:cxn>
                <a:cxn ang="f662">
                  <a:pos x="f1167" y="f1168"/>
                </a:cxn>
                <a:cxn ang="f662">
                  <a:pos x="f1169" y="f1170"/>
                </a:cxn>
                <a:cxn ang="f662">
                  <a:pos x="f1171" y="f1172"/>
                </a:cxn>
                <a:cxn ang="f662">
                  <a:pos x="f1173" y="f1174"/>
                </a:cxn>
                <a:cxn ang="f662">
                  <a:pos x="f1175" y="f1176"/>
                </a:cxn>
                <a:cxn ang="f662">
                  <a:pos x="f1177" y="f1178"/>
                </a:cxn>
                <a:cxn ang="f662">
                  <a:pos x="f1179" y="f1180"/>
                </a:cxn>
                <a:cxn ang="f662">
                  <a:pos x="f1181" y="f1182"/>
                </a:cxn>
                <a:cxn ang="f662">
                  <a:pos x="f1183" y="f1184"/>
                </a:cxn>
                <a:cxn ang="f662">
                  <a:pos x="f1185" y="f1186"/>
                </a:cxn>
                <a:cxn ang="f662">
                  <a:pos x="f1187" y="f1188"/>
                </a:cxn>
                <a:cxn ang="f662">
                  <a:pos x="f1189" y="f1190"/>
                </a:cxn>
                <a:cxn ang="f662">
                  <a:pos x="f1191" y="f1192"/>
                </a:cxn>
                <a:cxn ang="f662">
                  <a:pos x="f1193" y="f1194"/>
                </a:cxn>
                <a:cxn ang="f662">
                  <a:pos x="f1195" y="f1065"/>
                </a:cxn>
                <a:cxn ang="f662">
                  <a:pos x="f1196" y="f1197"/>
                </a:cxn>
                <a:cxn ang="f662">
                  <a:pos x="f1198" y="f1199"/>
                </a:cxn>
                <a:cxn ang="f662">
                  <a:pos x="f1200" y="f1201"/>
                </a:cxn>
                <a:cxn ang="f662">
                  <a:pos x="f1202" y="f1203"/>
                </a:cxn>
                <a:cxn ang="f662">
                  <a:pos x="f1204" y="f1205"/>
                </a:cxn>
                <a:cxn ang="f662">
                  <a:pos x="f1206" y="f1207"/>
                </a:cxn>
                <a:cxn ang="f662">
                  <a:pos x="f1029" y="f1030"/>
                </a:cxn>
              </a:cxnLst>
              <a:rect l="f1025" t="f1028" r="f1026" b="f1027"/>
              <a:pathLst>
                <a:path w="5774333" h="63154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lnTo>
                    <a:pt x="f6" y="f34"/>
                  </a:lnTo>
                  <a:lnTo>
                    <a:pt x="f6" y="f35"/>
                  </a:lnTo>
                  <a:lnTo>
                    <a:pt x="f36" y="f37"/>
                  </a:ln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137"/>
                    <a:pt x="f138" y="f139"/>
                  </a:cubicBezTo>
                  <a:cubicBezTo>
                    <a:pt x="f140" y="f141"/>
                    <a:pt x="f142" y="f143"/>
                    <a:pt x="f144" y="f145"/>
                  </a:cubicBezTo>
                  <a:lnTo>
                    <a:pt x="f146" y="f147"/>
                  </a:lnTo>
                  <a:cubicBezTo>
                    <a:pt x="f148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lnTo>
                    <a:pt x="f190" y="f191"/>
                  </a:lnTo>
                  <a:cubicBezTo>
                    <a:pt x="f192" y="f193"/>
                    <a:pt x="f194" y="f195"/>
                    <a:pt x="f196" y="f197"/>
                  </a:cubicBezTo>
                  <a:cubicBezTo>
                    <a:pt x="f198" y="f199"/>
                    <a:pt x="f200" y="f201"/>
                    <a:pt x="f202" y="f203"/>
                  </a:cubicBezTo>
                  <a:cubicBezTo>
                    <a:pt x="f204" y="f205"/>
                    <a:pt x="f206" y="f207"/>
                    <a:pt x="f208" y="f209"/>
                  </a:cubicBezTo>
                  <a:lnTo>
                    <a:pt x="f210" y="f211"/>
                  </a:lnTo>
                  <a:cubicBezTo>
                    <a:pt x="f212" y="f213"/>
                    <a:pt x="f214" y="f215"/>
                    <a:pt x="f216" y="f217"/>
                  </a:cubicBezTo>
                  <a:lnTo>
                    <a:pt x="f218" y="f219"/>
                  </a:lnTo>
                  <a:cubicBezTo>
                    <a:pt x="f220" y="f221"/>
                    <a:pt x="f222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lnTo>
                    <a:pt x="f232" y="f233"/>
                  </a:lnTo>
                  <a:cubicBezTo>
                    <a:pt x="f234" y="f235"/>
                    <a:pt x="f236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cubicBezTo>
                    <a:pt x="f252" y="f253"/>
                    <a:pt x="f254" y="f255"/>
                    <a:pt x="f256" y="f257"/>
                  </a:cubicBezTo>
                  <a:cubicBezTo>
                    <a:pt x="f258" y="f259"/>
                    <a:pt x="f260" y="f261"/>
                    <a:pt x="f262" y="f263"/>
                  </a:cubicBezTo>
                  <a:lnTo>
                    <a:pt x="f264" y="f265"/>
                  </a:lnTo>
                  <a:cubicBezTo>
                    <a:pt x="f266" y="f267"/>
                    <a:pt x="f268" y="f269"/>
                    <a:pt x="f270" y="f271"/>
                  </a:cubicBezTo>
                  <a:lnTo>
                    <a:pt x="f6" y="f272"/>
                  </a:lnTo>
                  <a:lnTo>
                    <a:pt x="f6" y="f273"/>
                  </a:lnTo>
                  <a:lnTo>
                    <a:pt x="f274" y="f275"/>
                  </a:lnTo>
                  <a:cubicBezTo>
                    <a:pt x="f276" y="f277"/>
                    <a:pt x="f278" y="f279"/>
                    <a:pt x="f280" y="f281"/>
                  </a:cubicBezTo>
                  <a:lnTo>
                    <a:pt x="f282" y="f283"/>
                  </a:lnTo>
                  <a:cubicBezTo>
                    <a:pt x="f284" y="f285"/>
                    <a:pt x="f286" y="f287"/>
                    <a:pt x="f288" y="f289"/>
                  </a:cubicBezTo>
                  <a:cubicBezTo>
                    <a:pt x="f290" y="f291"/>
                    <a:pt x="f292" y="f293"/>
                    <a:pt x="f294" y="f295"/>
                  </a:cubicBezTo>
                  <a:cubicBezTo>
                    <a:pt x="f296" y="f297"/>
                    <a:pt x="f298" y="f299"/>
                    <a:pt x="f300" y="f301"/>
                  </a:cubicBezTo>
                  <a:cubicBezTo>
                    <a:pt x="f302" y="f303"/>
                    <a:pt x="f304" y="f305"/>
                    <a:pt x="f306" y="f307"/>
                  </a:cubicBezTo>
                  <a:cubicBezTo>
                    <a:pt x="f308" y="f309"/>
                    <a:pt x="f310" y="f311"/>
                    <a:pt x="f312" y="f313"/>
                  </a:cubicBezTo>
                  <a:cubicBezTo>
                    <a:pt x="f314" y="f315"/>
                    <a:pt x="f316" y="f317"/>
                    <a:pt x="f318" y="f319"/>
                  </a:cubicBezTo>
                  <a:cubicBezTo>
                    <a:pt x="f320" y="f321"/>
                    <a:pt x="f322" y="f323"/>
                    <a:pt x="f324" y="f325"/>
                  </a:cubicBezTo>
                  <a:lnTo>
                    <a:pt x="f60" y="f326"/>
                  </a:lnTo>
                  <a:cubicBezTo>
                    <a:pt x="f327" y="f328"/>
                    <a:pt x="f329" y="f330"/>
                    <a:pt x="f331" y="f330"/>
                  </a:cubicBezTo>
                  <a:lnTo>
                    <a:pt x="f332" y="f333"/>
                  </a:lnTo>
                  <a:lnTo>
                    <a:pt x="f334" y="f335"/>
                  </a:ln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cubicBezTo>
                    <a:pt x="f354" y="f355"/>
                    <a:pt x="f356" y="f357"/>
                    <a:pt x="f358" y="f359"/>
                  </a:cubicBezTo>
                  <a:cubicBezTo>
                    <a:pt x="f360" y="f361"/>
                    <a:pt x="f362" y="f363"/>
                    <a:pt x="f364" y="f365"/>
                  </a:cubicBezTo>
                  <a:cubicBezTo>
                    <a:pt x="f366" y="f367"/>
                    <a:pt x="f368" y="f369"/>
                    <a:pt x="f370" y="f371"/>
                  </a:cubicBezTo>
                  <a:cubicBezTo>
                    <a:pt x="f372" y="f373"/>
                    <a:pt x="f374" y="f375"/>
                    <a:pt x="f376" y="f377"/>
                  </a:cubicBezTo>
                  <a:cubicBezTo>
                    <a:pt x="f378" y="f379"/>
                    <a:pt x="f380" y="f381"/>
                    <a:pt x="f382" y="f383"/>
                  </a:cubicBezTo>
                  <a:lnTo>
                    <a:pt x="f384" y="f385"/>
                  </a:lnTo>
                  <a:cubicBezTo>
                    <a:pt x="f386" y="f387"/>
                    <a:pt x="f388" y="f389"/>
                    <a:pt x="f390" y="f391"/>
                  </a:cubicBezTo>
                  <a:lnTo>
                    <a:pt x="f392" y="f393"/>
                  </a:lnTo>
                  <a:cubicBezTo>
                    <a:pt x="f394" y="f395"/>
                    <a:pt x="f396" y="f397"/>
                    <a:pt x="f398" y="f399"/>
                  </a:cubicBezTo>
                  <a:cubicBezTo>
                    <a:pt x="f400" y="f401"/>
                    <a:pt x="f402" y="f403"/>
                    <a:pt x="f404" y="f405"/>
                  </a:cubicBezTo>
                  <a:cubicBezTo>
                    <a:pt x="f406" y="f407"/>
                    <a:pt x="f408" y="f409"/>
                    <a:pt x="f410" y="f411"/>
                  </a:cubicBezTo>
                  <a:cubicBezTo>
                    <a:pt x="f412" y="f413"/>
                    <a:pt x="f414" y="f415"/>
                    <a:pt x="f416" y="f417"/>
                  </a:cubicBezTo>
                  <a:cubicBezTo>
                    <a:pt x="f418" y="f419"/>
                    <a:pt x="f420" y="f421"/>
                    <a:pt x="f422" y="f423"/>
                  </a:cubicBezTo>
                  <a:lnTo>
                    <a:pt x="f424" y="f425"/>
                  </a:lnTo>
                  <a:lnTo>
                    <a:pt x="f426" y="f427"/>
                  </a:lnTo>
                  <a:cubicBezTo>
                    <a:pt x="f428" y="f429"/>
                    <a:pt x="f5" y="f430"/>
                    <a:pt x="f5" y="f103"/>
                  </a:cubicBezTo>
                  <a:cubicBezTo>
                    <a:pt x="f431" y="f432"/>
                    <a:pt x="f433" y="f434"/>
                    <a:pt x="f435" y="f436"/>
                  </a:cubicBezTo>
                  <a:cubicBezTo>
                    <a:pt x="f437" y="f438"/>
                    <a:pt x="f439" y="f440"/>
                    <a:pt x="f441" y="f442"/>
                  </a:cubicBezTo>
                  <a:cubicBezTo>
                    <a:pt x="f443" y="f444"/>
                    <a:pt x="f445" y="f446"/>
                    <a:pt x="f447" y="f448"/>
                  </a:cubicBezTo>
                  <a:cubicBezTo>
                    <a:pt x="f449" y="f450"/>
                    <a:pt x="f451" y="f452"/>
                    <a:pt x="f453" y="f454"/>
                  </a:cubicBezTo>
                  <a:cubicBezTo>
                    <a:pt x="f455" y="f456"/>
                    <a:pt x="f457" y="f458"/>
                    <a:pt x="f459" y="f460"/>
                  </a:cubicBezTo>
                  <a:cubicBezTo>
                    <a:pt x="f461" y="f462"/>
                    <a:pt x="f463" y="f464"/>
                    <a:pt x="f465" y="f466"/>
                  </a:cubicBezTo>
                  <a:cubicBezTo>
                    <a:pt x="f467" y="f468"/>
                    <a:pt x="f469" y="f470"/>
                    <a:pt x="f8" y="f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9" name="Freeform: Shape 16">
              <a:extLst>
                <a:ext uri="{FF2B5EF4-FFF2-40B4-BE49-F238E27FC236}">
                  <a16:creationId xmlns:a16="http://schemas.microsoft.com/office/drawing/2014/main" id="{4BED2297-9810-ABB8-7A9B-7F0E45F8A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2891" y="131728"/>
              <a:ext cx="5769114" cy="6229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9111"/>
                <a:gd name="f7" fmla="val 6229400"/>
                <a:gd name="f8" fmla="val 3882695"/>
                <a:gd name="f9" fmla="val 4601253"/>
                <a:gd name="f10" fmla="val 5210727"/>
                <a:gd name="f11" fmla="val 205477"/>
                <a:gd name="f12" fmla="val 5691883"/>
                <a:gd name="f13" fmla="val 557381"/>
                <a:gd name="f14" fmla="val 620523"/>
                <a:gd name="f15" fmla="val 1464911"/>
                <a:gd name="f16" fmla="val 5660063"/>
                <a:gd name="f17" fmla="val 1328105"/>
                <a:gd name="f18" fmla="val 5449800"/>
                <a:gd name="f19" fmla="val 1091506"/>
                <a:gd name="f20" fmla="val 5197607"/>
                <a:gd name="f21" fmla="val 907600"/>
                <a:gd name="f22" fmla="val 4910471"/>
                <a:gd name="f23" fmla="val 781599"/>
                <a:gd name="f24" fmla="val 4604088"/>
                <a:gd name="f25" fmla="val 647260"/>
                <a:gd name="f26" fmla="val 4258349"/>
                <a:gd name="f27" fmla="val 579048"/>
                <a:gd name="f28" fmla="val 3484238"/>
                <a:gd name="f29" fmla="val 3080631"/>
                <a:gd name="f30" fmla="val 652240"/>
                <a:gd name="f31" fmla="val 2683153"/>
                <a:gd name="f32" fmla="val 797003"/>
                <a:gd name="f33" fmla="val 2296098"/>
                <a:gd name="f34" fmla="val 937595"/>
                <a:gd name="f35" fmla="val 1927678"/>
                <a:gd name="f36" fmla="val 1144662"/>
                <a:gd name="f37" fmla="val 1617493"/>
                <a:gd name="f38" fmla="val 1395738"/>
                <a:gd name="f39" fmla="val 1301915"/>
                <a:gd name="f40" fmla="val 1651098"/>
                <a:gd name="f41" fmla="val 1053890"/>
                <a:gd name="f42" fmla="val 1941665"/>
                <a:gd name="f43" fmla="val 880408"/>
                <a:gd name="f44" fmla="val 2259099"/>
                <a:gd name="f45" fmla="val 703125"/>
                <a:gd name="f46" fmla="val 2583597"/>
                <a:gd name="f47" fmla="val 613135"/>
                <a:gd name="f48" fmla="val 2921645"/>
                <a:gd name="f49" fmla="val 3263863"/>
                <a:gd name="f50" fmla="val 3608512"/>
                <a:gd name="f51" fmla="val 756702"/>
                <a:gd name="f52" fmla="val 3809789"/>
                <a:gd name="f53" fmla="val 1055484"/>
                <a:gd name="f54" fmla="val 4196825"/>
                <a:gd name="f55" fmla="val 1127574"/>
                <a:gd name="f56" fmla="val 4290167"/>
                <a:gd name="f57" fmla="val 1202116"/>
                <a:gd name="f58" fmla="val 4386753"/>
                <a:gd name="f59" fmla="val 1278376"/>
                <a:gd name="f60" fmla="val 4492950"/>
                <a:gd name="f61" fmla="val 1861105"/>
                <a:gd name="f62" fmla="val 5304313"/>
                <a:gd name="f63" fmla="val 2486623"/>
                <a:gd name="f64" fmla="val 5650468"/>
                <a:gd name="f65" fmla="val 3369851"/>
                <a:gd name="f66" fmla="val 3949515"/>
                <a:gd name="f67" fmla="val 4374822"/>
                <a:gd name="f68" fmla="val 5368471"/>
                <a:gd name="f69" fmla="val 4957551"/>
                <a:gd name="f70" fmla="val 4938355"/>
                <a:gd name="f71" fmla="val 5022653"/>
                <a:gd name="f72" fmla="val 4890293"/>
                <a:gd name="f73" fmla="val 5087755"/>
                <a:gd name="f74" fmla="val 4842811"/>
                <a:gd name="f75" fmla="val 5150773"/>
                <a:gd name="f76" fmla="val 4796950"/>
                <a:gd name="f77" fmla="val 5364254"/>
                <a:gd name="f78" fmla="val 4641404"/>
                <a:gd name="f79" fmla="val 5570313"/>
                <a:gd name="f80" fmla="val 4491241"/>
                <a:gd name="f81" fmla="val 5747247"/>
                <a:gd name="f82" fmla="val 4338176"/>
                <a:gd name="f83" fmla="val 4318497"/>
                <a:gd name="f84" fmla="val 5074612"/>
                <a:gd name="f85" fmla="val 5636252"/>
                <a:gd name="f86" fmla="val 5174208"/>
                <a:gd name="f87" fmla="val 5537051"/>
                <a:gd name="f88" fmla="val 5246835"/>
                <a:gd name="f89" fmla="val 5436100"/>
                <a:gd name="f90" fmla="val 5319845"/>
                <a:gd name="f91" fmla="val 5334922"/>
                <a:gd name="f92" fmla="val 5394528"/>
                <a:gd name="f93" fmla="val 4745327"/>
                <a:gd name="f94" fmla="val 5829741"/>
                <a:gd name="f95" fmla="val 4177309"/>
                <a:gd name="f96" fmla="val 3369727"/>
                <a:gd name="f97" fmla="val 2172147"/>
                <a:gd name="f98" fmla="val 1394603"/>
                <a:gd name="f99" fmla="val 5686137"/>
                <a:gd name="f100" fmla="val 771046"/>
                <a:gd name="f101" fmla="val 4817913"/>
                <a:gd name="f102" fmla="val 396864"/>
                <a:gd name="f103" fmla="val 4297000"/>
                <a:gd name="f104" fmla="val 3939728"/>
                <a:gd name="f105" fmla="val 3263748"/>
                <a:gd name="f106" fmla="val 1461170"/>
                <a:gd name="f107" fmla="val 1955141"/>
                <a:gd name="f108" fmla="+- 0 0 -90"/>
                <a:gd name="f109" fmla="*/ f3 1 5769111"/>
                <a:gd name="f110" fmla="*/ f4 1 6229400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5769111"/>
                <a:gd name="f119" fmla="*/ f115 1 6229400"/>
                <a:gd name="f120" fmla="*/ 3882695 f116 1"/>
                <a:gd name="f121" fmla="*/ 0 f115 1"/>
                <a:gd name="f122" fmla="*/ 5691883 f116 1"/>
                <a:gd name="f123" fmla="*/ 557381 f115 1"/>
                <a:gd name="f124" fmla="*/ 5769111 f116 1"/>
                <a:gd name="f125" fmla="*/ 620523 f115 1"/>
                <a:gd name="f126" fmla="*/ 1464911 f115 1"/>
                <a:gd name="f127" fmla="*/ 5660063 f116 1"/>
                <a:gd name="f128" fmla="*/ 1328105 f115 1"/>
                <a:gd name="f129" fmla="*/ 4910471 f116 1"/>
                <a:gd name="f130" fmla="*/ 781599 f115 1"/>
                <a:gd name="f131" fmla="*/ 579048 f115 1"/>
                <a:gd name="f132" fmla="*/ 2683153 f116 1"/>
                <a:gd name="f133" fmla="*/ 797003 f115 1"/>
                <a:gd name="f134" fmla="*/ 1617493 f116 1"/>
                <a:gd name="f135" fmla="*/ 1395738 f115 1"/>
                <a:gd name="f136" fmla="*/ 880408 f116 1"/>
                <a:gd name="f137" fmla="*/ 2259099 f115 1"/>
                <a:gd name="f138" fmla="*/ 613135 f116 1"/>
                <a:gd name="f139" fmla="*/ 3263863 f115 1"/>
                <a:gd name="f140" fmla="*/ 1055484 f116 1"/>
                <a:gd name="f141" fmla="*/ 4196825 f115 1"/>
                <a:gd name="f142" fmla="*/ 1278376 f116 1"/>
                <a:gd name="f143" fmla="*/ 4492950 f115 1"/>
                <a:gd name="f144" fmla="*/ 3369851 f116 1"/>
                <a:gd name="f145" fmla="*/ 5650468 f115 1"/>
                <a:gd name="f146" fmla="*/ 4957551 f116 1"/>
                <a:gd name="f147" fmla="*/ 4938355 f115 1"/>
                <a:gd name="f148" fmla="*/ 5150773 f116 1"/>
                <a:gd name="f149" fmla="*/ 4796950 f115 1"/>
                <a:gd name="f150" fmla="*/ 5747247 f116 1"/>
                <a:gd name="f151" fmla="*/ 4338176 f115 1"/>
                <a:gd name="f152" fmla="*/ 4318497 f115 1"/>
                <a:gd name="f153" fmla="*/ 5074612 f115 1"/>
                <a:gd name="f154" fmla="*/ 5636252 f116 1"/>
                <a:gd name="f155" fmla="*/ 5174208 f115 1"/>
                <a:gd name="f156" fmla="*/ 5334922 f116 1"/>
                <a:gd name="f157" fmla="*/ 5394528 f115 1"/>
                <a:gd name="f158" fmla="*/ 3369727 f116 1"/>
                <a:gd name="f159" fmla="*/ 6229400 f115 1"/>
                <a:gd name="f160" fmla="*/ 771046 f116 1"/>
                <a:gd name="f161" fmla="*/ 4817913 f115 1"/>
                <a:gd name="f162" fmla="*/ 0 f116 1"/>
                <a:gd name="f163" fmla="*/ 3263748 f115 1"/>
                <a:gd name="f164" fmla="+- f117 0 f1"/>
                <a:gd name="f165" fmla="*/ f120 1 5769111"/>
                <a:gd name="f166" fmla="*/ f121 1 6229400"/>
                <a:gd name="f167" fmla="*/ f122 1 5769111"/>
                <a:gd name="f168" fmla="*/ f123 1 6229400"/>
                <a:gd name="f169" fmla="*/ f124 1 5769111"/>
                <a:gd name="f170" fmla="*/ f125 1 6229400"/>
                <a:gd name="f171" fmla="*/ f126 1 6229400"/>
                <a:gd name="f172" fmla="*/ f127 1 5769111"/>
                <a:gd name="f173" fmla="*/ f128 1 6229400"/>
                <a:gd name="f174" fmla="*/ f129 1 5769111"/>
                <a:gd name="f175" fmla="*/ f130 1 6229400"/>
                <a:gd name="f176" fmla="*/ f131 1 6229400"/>
                <a:gd name="f177" fmla="*/ f132 1 5769111"/>
                <a:gd name="f178" fmla="*/ f133 1 6229400"/>
                <a:gd name="f179" fmla="*/ f134 1 5769111"/>
                <a:gd name="f180" fmla="*/ f135 1 6229400"/>
                <a:gd name="f181" fmla="*/ f136 1 5769111"/>
                <a:gd name="f182" fmla="*/ f137 1 6229400"/>
                <a:gd name="f183" fmla="*/ f138 1 5769111"/>
                <a:gd name="f184" fmla="*/ f139 1 6229400"/>
                <a:gd name="f185" fmla="*/ f140 1 5769111"/>
                <a:gd name="f186" fmla="*/ f141 1 6229400"/>
                <a:gd name="f187" fmla="*/ f142 1 5769111"/>
                <a:gd name="f188" fmla="*/ f143 1 6229400"/>
                <a:gd name="f189" fmla="*/ f144 1 5769111"/>
                <a:gd name="f190" fmla="*/ f145 1 6229400"/>
                <a:gd name="f191" fmla="*/ f146 1 5769111"/>
                <a:gd name="f192" fmla="*/ f147 1 6229400"/>
                <a:gd name="f193" fmla="*/ f148 1 5769111"/>
                <a:gd name="f194" fmla="*/ f149 1 6229400"/>
                <a:gd name="f195" fmla="*/ f150 1 5769111"/>
                <a:gd name="f196" fmla="*/ f151 1 6229400"/>
                <a:gd name="f197" fmla="*/ f152 1 6229400"/>
                <a:gd name="f198" fmla="*/ f153 1 6229400"/>
                <a:gd name="f199" fmla="*/ f154 1 5769111"/>
                <a:gd name="f200" fmla="*/ f155 1 6229400"/>
                <a:gd name="f201" fmla="*/ f156 1 5769111"/>
                <a:gd name="f202" fmla="*/ f157 1 6229400"/>
                <a:gd name="f203" fmla="*/ f158 1 5769111"/>
                <a:gd name="f204" fmla="*/ f159 1 6229400"/>
                <a:gd name="f205" fmla="*/ f160 1 5769111"/>
                <a:gd name="f206" fmla="*/ f161 1 6229400"/>
                <a:gd name="f207" fmla="*/ f162 1 5769111"/>
                <a:gd name="f208" fmla="*/ f163 1 6229400"/>
                <a:gd name="f209" fmla="*/ f111 1 f118"/>
                <a:gd name="f210" fmla="*/ f112 1 f118"/>
                <a:gd name="f211" fmla="*/ f111 1 f119"/>
                <a:gd name="f212" fmla="*/ f113 1 f119"/>
                <a:gd name="f213" fmla="*/ f165 1 f118"/>
                <a:gd name="f214" fmla="*/ f166 1 f119"/>
                <a:gd name="f215" fmla="*/ f167 1 f118"/>
                <a:gd name="f216" fmla="*/ f168 1 f119"/>
                <a:gd name="f217" fmla="*/ f169 1 f118"/>
                <a:gd name="f218" fmla="*/ f170 1 f119"/>
                <a:gd name="f219" fmla="*/ f171 1 f119"/>
                <a:gd name="f220" fmla="*/ f172 1 f118"/>
                <a:gd name="f221" fmla="*/ f173 1 f119"/>
                <a:gd name="f222" fmla="*/ f174 1 f118"/>
                <a:gd name="f223" fmla="*/ f175 1 f119"/>
                <a:gd name="f224" fmla="*/ f176 1 f119"/>
                <a:gd name="f225" fmla="*/ f177 1 f118"/>
                <a:gd name="f226" fmla="*/ f178 1 f119"/>
                <a:gd name="f227" fmla="*/ f179 1 f118"/>
                <a:gd name="f228" fmla="*/ f180 1 f119"/>
                <a:gd name="f229" fmla="*/ f181 1 f118"/>
                <a:gd name="f230" fmla="*/ f182 1 f119"/>
                <a:gd name="f231" fmla="*/ f183 1 f118"/>
                <a:gd name="f232" fmla="*/ f184 1 f119"/>
                <a:gd name="f233" fmla="*/ f185 1 f118"/>
                <a:gd name="f234" fmla="*/ f186 1 f119"/>
                <a:gd name="f235" fmla="*/ f187 1 f118"/>
                <a:gd name="f236" fmla="*/ f188 1 f119"/>
                <a:gd name="f237" fmla="*/ f189 1 f118"/>
                <a:gd name="f238" fmla="*/ f190 1 f119"/>
                <a:gd name="f239" fmla="*/ f191 1 f118"/>
                <a:gd name="f240" fmla="*/ f192 1 f119"/>
                <a:gd name="f241" fmla="*/ f193 1 f118"/>
                <a:gd name="f242" fmla="*/ f194 1 f119"/>
                <a:gd name="f243" fmla="*/ f195 1 f118"/>
                <a:gd name="f244" fmla="*/ f196 1 f119"/>
                <a:gd name="f245" fmla="*/ f197 1 f119"/>
                <a:gd name="f246" fmla="*/ f198 1 f119"/>
                <a:gd name="f247" fmla="*/ f199 1 f118"/>
                <a:gd name="f248" fmla="*/ f200 1 f119"/>
                <a:gd name="f249" fmla="*/ f201 1 f118"/>
                <a:gd name="f250" fmla="*/ f202 1 f119"/>
                <a:gd name="f251" fmla="*/ f203 1 f118"/>
                <a:gd name="f252" fmla="*/ f204 1 f119"/>
                <a:gd name="f253" fmla="*/ f205 1 f118"/>
                <a:gd name="f254" fmla="*/ f206 1 f119"/>
                <a:gd name="f255" fmla="*/ f207 1 f118"/>
                <a:gd name="f256" fmla="*/ f208 1 f119"/>
                <a:gd name="f257" fmla="*/ f209 f109 1"/>
                <a:gd name="f258" fmla="*/ f210 f109 1"/>
                <a:gd name="f259" fmla="*/ f212 f110 1"/>
                <a:gd name="f260" fmla="*/ f211 f110 1"/>
                <a:gd name="f261" fmla="*/ f213 f109 1"/>
                <a:gd name="f262" fmla="*/ f214 f110 1"/>
                <a:gd name="f263" fmla="*/ f215 f109 1"/>
                <a:gd name="f264" fmla="*/ f216 f110 1"/>
                <a:gd name="f265" fmla="*/ f217 f109 1"/>
                <a:gd name="f266" fmla="*/ f218 f110 1"/>
                <a:gd name="f267" fmla="*/ f219 f110 1"/>
                <a:gd name="f268" fmla="*/ f220 f109 1"/>
                <a:gd name="f269" fmla="*/ f221 f110 1"/>
                <a:gd name="f270" fmla="*/ f222 f109 1"/>
                <a:gd name="f271" fmla="*/ f223 f110 1"/>
                <a:gd name="f272" fmla="*/ f224 f110 1"/>
                <a:gd name="f273" fmla="*/ f225 f109 1"/>
                <a:gd name="f274" fmla="*/ f226 f110 1"/>
                <a:gd name="f275" fmla="*/ f227 f109 1"/>
                <a:gd name="f276" fmla="*/ f228 f110 1"/>
                <a:gd name="f277" fmla="*/ f229 f109 1"/>
                <a:gd name="f278" fmla="*/ f230 f110 1"/>
                <a:gd name="f279" fmla="*/ f231 f109 1"/>
                <a:gd name="f280" fmla="*/ f232 f110 1"/>
                <a:gd name="f281" fmla="*/ f233 f109 1"/>
                <a:gd name="f282" fmla="*/ f234 f110 1"/>
                <a:gd name="f283" fmla="*/ f235 f109 1"/>
                <a:gd name="f284" fmla="*/ f236 f110 1"/>
                <a:gd name="f285" fmla="*/ f237 f109 1"/>
                <a:gd name="f286" fmla="*/ f238 f110 1"/>
                <a:gd name="f287" fmla="*/ f239 f109 1"/>
                <a:gd name="f288" fmla="*/ f240 f110 1"/>
                <a:gd name="f289" fmla="*/ f241 f109 1"/>
                <a:gd name="f290" fmla="*/ f242 f110 1"/>
                <a:gd name="f291" fmla="*/ f243 f109 1"/>
                <a:gd name="f292" fmla="*/ f244 f110 1"/>
                <a:gd name="f293" fmla="*/ f245 f110 1"/>
                <a:gd name="f294" fmla="*/ f246 f110 1"/>
                <a:gd name="f295" fmla="*/ f247 f109 1"/>
                <a:gd name="f296" fmla="*/ f248 f110 1"/>
                <a:gd name="f297" fmla="*/ f249 f109 1"/>
                <a:gd name="f298" fmla="*/ f250 f110 1"/>
                <a:gd name="f299" fmla="*/ f251 f109 1"/>
                <a:gd name="f300" fmla="*/ f252 f110 1"/>
                <a:gd name="f301" fmla="*/ f253 f109 1"/>
                <a:gd name="f302" fmla="*/ f254 f110 1"/>
                <a:gd name="f303" fmla="*/ f255 f109 1"/>
                <a:gd name="f304" fmla="*/ f256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4">
                  <a:pos x="f261" y="f262"/>
                </a:cxn>
                <a:cxn ang="f164">
                  <a:pos x="f263" y="f264"/>
                </a:cxn>
                <a:cxn ang="f164">
                  <a:pos x="f265" y="f266"/>
                </a:cxn>
                <a:cxn ang="f164">
                  <a:pos x="f265" y="f267"/>
                </a:cxn>
                <a:cxn ang="f164">
                  <a:pos x="f268" y="f269"/>
                </a:cxn>
                <a:cxn ang="f164">
                  <a:pos x="f270" y="f271"/>
                </a:cxn>
                <a:cxn ang="f164">
                  <a:pos x="f261" y="f272"/>
                </a:cxn>
                <a:cxn ang="f164">
                  <a:pos x="f273" y="f274"/>
                </a:cxn>
                <a:cxn ang="f164">
                  <a:pos x="f275" y="f276"/>
                </a:cxn>
                <a:cxn ang="f164">
                  <a:pos x="f277" y="f278"/>
                </a:cxn>
                <a:cxn ang="f164">
                  <a:pos x="f279" y="f280"/>
                </a:cxn>
                <a:cxn ang="f164">
                  <a:pos x="f281" y="f282"/>
                </a:cxn>
                <a:cxn ang="f164">
                  <a:pos x="f283" y="f284"/>
                </a:cxn>
                <a:cxn ang="f164">
                  <a:pos x="f285" y="f286"/>
                </a:cxn>
                <a:cxn ang="f164">
                  <a:pos x="f287" y="f288"/>
                </a:cxn>
                <a:cxn ang="f164">
                  <a:pos x="f289" y="f290"/>
                </a:cxn>
                <a:cxn ang="f164">
                  <a:pos x="f291" y="f292"/>
                </a:cxn>
                <a:cxn ang="f164">
                  <a:pos x="f265" y="f293"/>
                </a:cxn>
                <a:cxn ang="f164">
                  <a:pos x="f265" y="f294"/>
                </a:cxn>
                <a:cxn ang="f164">
                  <a:pos x="f295" y="f296"/>
                </a:cxn>
                <a:cxn ang="f164">
                  <a:pos x="f297" y="f298"/>
                </a:cxn>
                <a:cxn ang="f164">
                  <a:pos x="f299" y="f300"/>
                </a:cxn>
                <a:cxn ang="f164">
                  <a:pos x="f301" y="f302"/>
                </a:cxn>
                <a:cxn ang="f164">
                  <a:pos x="f303" y="f304"/>
                </a:cxn>
                <a:cxn ang="f164">
                  <a:pos x="f261" y="f262"/>
                </a:cxn>
              </a:cxnLst>
              <a:rect l="f257" t="f260" r="f258" b="f259"/>
              <a:pathLst>
                <a:path w="5769111" h="622940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lnTo>
                    <a:pt x="f6" y="f14"/>
                  </a:lnTo>
                  <a:lnTo>
                    <a:pt x="f6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8" y="f27"/>
                  </a:cubicBezTo>
                  <a:cubicBezTo>
                    <a:pt x="f28" y="f27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47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lnTo>
                    <a:pt x="f6" y="f83"/>
                  </a:lnTo>
                  <a:lnTo>
                    <a:pt x="f6" y="f84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7"/>
                    <a:pt x="f96" y="f7"/>
                  </a:cubicBezTo>
                  <a:cubicBezTo>
                    <a:pt x="f97" y="f7"/>
                    <a:pt x="f98" y="f99"/>
                    <a:pt x="f100" y="f101"/>
                  </a:cubicBezTo>
                  <a:cubicBezTo>
                    <a:pt x="f102" y="f103"/>
                    <a:pt x="f5" y="f104"/>
                    <a:pt x="f5" y="f105"/>
                  </a:cubicBezTo>
                  <a:cubicBezTo>
                    <a:pt x="f5" y="f106"/>
                    <a:pt x="f107" y="f5"/>
                    <a:pt x="f8" y="f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10" name="Freeform: Shape 17">
              <a:extLst>
                <a:ext uri="{FF2B5EF4-FFF2-40B4-BE49-F238E27FC236}">
                  <a16:creationId xmlns:a16="http://schemas.microsoft.com/office/drawing/2014/main" id="{C2A0E7E0-D059-982C-9E67-67AC5857E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2891" y="131728"/>
              <a:ext cx="5769114" cy="62293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69111"/>
                <a:gd name="f7" fmla="val 6229400"/>
                <a:gd name="f8" fmla="val 3882695"/>
                <a:gd name="f9" fmla="val 4601253"/>
                <a:gd name="f10" fmla="val 5210727"/>
                <a:gd name="f11" fmla="val 205477"/>
                <a:gd name="f12" fmla="val 5691883"/>
                <a:gd name="f13" fmla="val 557381"/>
                <a:gd name="f14" fmla="val 620523"/>
                <a:gd name="f15" fmla="val 1675390"/>
                <a:gd name="f16" fmla="val 5711488"/>
                <a:gd name="f17" fmla="val 1585205"/>
                <a:gd name="f18" fmla="val 5665942"/>
                <a:gd name="f19" fmla="val 1521390"/>
                <a:gd name="f20" fmla="val 5617428"/>
                <a:gd name="f21" fmla="val 1460432"/>
                <a:gd name="f22" fmla="val 5566027"/>
                <a:gd name="f23" fmla="val 1402571"/>
                <a:gd name="f24" fmla="val 5367411"/>
                <a:gd name="f25" fmla="val 1179058"/>
                <a:gd name="f26" fmla="val 5129563"/>
                <a:gd name="f27" fmla="val 1005460"/>
                <a:gd name="f28" fmla="val 4858734"/>
                <a:gd name="f29" fmla="val 886639"/>
                <a:gd name="f30" fmla="val 4568779"/>
                <a:gd name="f31" fmla="val 759363"/>
                <a:gd name="f32" fmla="val 4240327"/>
                <a:gd name="f33" fmla="val 694858"/>
                <a:gd name="f34" fmla="val 3504835"/>
                <a:gd name="f35" fmla="val 3105151"/>
                <a:gd name="f36" fmla="val 767471"/>
                <a:gd name="f37" fmla="val 2727046"/>
                <a:gd name="f38" fmla="val 905053"/>
                <a:gd name="f39" fmla="val 2352985"/>
                <a:gd name="f40" fmla="val 1041013"/>
                <a:gd name="f41" fmla="val 1996826"/>
                <a:gd name="f42" fmla="val 1241132"/>
                <a:gd name="f43" fmla="val 1697186"/>
                <a:gd name="f44" fmla="val 1483638"/>
                <a:gd name="f45" fmla="val 1397913"/>
                <a:gd name="f46" fmla="val 1725796"/>
                <a:gd name="f47" fmla="val 1153199"/>
                <a:gd name="f48" fmla="val 2012308"/>
                <a:gd name="f49" fmla="val 989279"/>
                <a:gd name="f50" fmla="val 2312139"/>
                <a:gd name="f51" fmla="val 820946"/>
                <a:gd name="f52" fmla="val 2620077"/>
                <a:gd name="f53" fmla="val 735615"/>
                <a:gd name="f54" fmla="val 2940290"/>
                <a:gd name="f55" fmla="val 3263863"/>
                <a:gd name="f56" fmla="val 3573074"/>
                <a:gd name="f57" fmla="val 863980"/>
                <a:gd name="f58" fmla="val 3752464"/>
                <a:gd name="f59" fmla="val 1154424"/>
                <a:gd name="f60" fmla="val 4128614"/>
                <a:gd name="f61" fmla="val 1227127"/>
                <a:gd name="f62" fmla="val 4222767"/>
                <a:gd name="f63" fmla="val 1302282"/>
                <a:gd name="f64" fmla="val 4320162"/>
                <a:gd name="f65" fmla="val 1379768"/>
                <a:gd name="f66" fmla="val 4427981"/>
                <a:gd name="f67" fmla="val 1653784"/>
                <a:gd name="f68" fmla="val 4809458"/>
                <a:gd name="f69" fmla="val 1934912"/>
                <a:gd name="f70" fmla="val 5080685"/>
                <a:gd name="f71" fmla="val 2239456"/>
                <a:gd name="f72" fmla="val 5256947"/>
                <a:gd name="f73" fmla="val 2562268"/>
                <a:gd name="f74" fmla="val 5443863"/>
                <a:gd name="f75" fmla="val 2932037"/>
                <a:gd name="f76" fmla="val 5534658"/>
                <a:gd name="f77" fmla="val 3369727"/>
                <a:gd name="f78" fmla="val 3618120"/>
                <a:gd name="f79" fmla="val 3849103"/>
                <a:gd name="f80" fmla="val 5478491"/>
                <a:gd name="f81" fmla="val 4096760"/>
                <a:gd name="f82" fmla="val 5357817"/>
                <a:gd name="f83" fmla="val 4351037"/>
                <a:gd name="f84" fmla="val 5233901"/>
                <a:gd name="f85" fmla="val 4602740"/>
                <a:gd name="f86" fmla="val 5053238"/>
                <a:gd name="f87" fmla="val 4881905"/>
                <a:gd name="f88" fmla="val 4847212"/>
                <a:gd name="f89" fmla="val 4947375"/>
                <a:gd name="f90" fmla="val 4798920"/>
                <a:gd name="f91" fmla="val 5012599"/>
                <a:gd name="f92" fmla="val 4751322"/>
                <a:gd name="f93" fmla="val 5075739"/>
                <a:gd name="f94" fmla="val 4705346"/>
                <a:gd name="f95" fmla="val 5327320"/>
                <a:gd name="f96" fmla="val 4521990"/>
                <a:gd name="f97" fmla="val 5568418"/>
                <a:gd name="f98" fmla="val 4346256"/>
                <a:gd name="f99" fmla="val 5759930"/>
                <a:gd name="f100" fmla="val 4166809"/>
                <a:gd name="f101" fmla="val 4157764"/>
                <a:gd name="f102" fmla="val 5074612"/>
                <a:gd name="f103" fmla="val 5636252"/>
                <a:gd name="f104" fmla="val 5174208"/>
                <a:gd name="f105" fmla="val 5537051"/>
                <a:gd name="f106" fmla="val 5246835"/>
                <a:gd name="f107" fmla="val 5436100"/>
                <a:gd name="f108" fmla="val 5319845"/>
                <a:gd name="f109" fmla="val 5334922"/>
                <a:gd name="f110" fmla="val 5394528"/>
                <a:gd name="f111" fmla="val 4745327"/>
                <a:gd name="f112" fmla="val 5829741"/>
                <a:gd name="f113" fmla="val 4177309"/>
                <a:gd name="f114" fmla="val 2172147"/>
                <a:gd name="f115" fmla="val 1394603"/>
                <a:gd name="f116" fmla="val 5686137"/>
                <a:gd name="f117" fmla="val 771046"/>
                <a:gd name="f118" fmla="val 4817913"/>
                <a:gd name="f119" fmla="val 396864"/>
                <a:gd name="f120" fmla="val 4297000"/>
                <a:gd name="f121" fmla="val 3939728"/>
                <a:gd name="f122" fmla="val 3263748"/>
                <a:gd name="f123" fmla="val 1461170"/>
                <a:gd name="f124" fmla="val 1955141"/>
                <a:gd name="f125" fmla="+- 0 0 -90"/>
                <a:gd name="f126" fmla="*/ f3 1 5769111"/>
                <a:gd name="f127" fmla="*/ f4 1 6229400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5769111"/>
                <a:gd name="f136" fmla="*/ f132 1 6229400"/>
                <a:gd name="f137" fmla="*/ 3882695 f133 1"/>
                <a:gd name="f138" fmla="*/ 0 f132 1"/>
                <a:gd name="f139" fmla="*/ 5691883 f133 1"/>
                <a:gd name="f140" fmla="*/ 557381 f132 1"/>
                <a:gd name="f141" fmla="*/ 5769111 f133 1"/>
                <a:gd name="f142" fmla="*/ 620523 f132 1"/>
                <a:gd name="f143" fmla="*/ 1675390 f132 1"/>
                <a:gd name="f144" fmla="*/ 5711488 f133 1"/>
                <a:gd name="f145" fmla="*/ 1585205 f132 1"/>
                <a:gd name="f146" fmla="*/ 5566027 f133 1"/>
                <a:gd name="f147" fmla="*/ 1402571 f132 1"/>
                <a:gd name="f148" fmla="*/ 4858734 f133 1"/>
                <a:gd name="f149" fmla="*/ 886639 f132 1"/>
                <a:gd name="f150" fmla="*/ 694858 f132 1"/>
                <a:gd name="f151" fmla="*/ 2727046 f133 1"/>
                <a:gd name="f152" fmla="*/ 905053 f132 1"/>
                <a:gd name="f153" fmla="*/ 1697186 f133 1"/>
                <a:gd name="f154" fmla="*/ 1483638 f132 1"/>
                <a:gd name="f155" fmla="*/ 989279 f133 1"/>
                <a:gd name="f156" fmla="*/ 2312139 f132 1"/>
                <a:gd name="f157" fmla="*/ 735615 f133 1"/>
                <a:gd name="f158" fmla="*/ 3263863 f132 1"/>
                <a:gd name="f159" fmla="*/ 1154424 f133 1"/>
                <a:gd name="f160" fmla="*/ 4128614 f132 1"/>
                <a:gd name="f161" fmla="*/ 1379768 f133 1"/>
                <a:gd name="f162" fmla="*/ 4427981 f132 1"/>
                <a:gd name="f163" fmla="*/ 2239456 f133 1"/>
                <a:gd name="f164" fmla="*/ 5256947 f132 1"/>
                <a:gd name="f165" fmla="*/ 3369727 f133 1"/>
                <a:gd name="f166" fmla="*/ 5534658 f132 1"/>
                <a:gd name="f167" fmla="*/ 4096760 f133 1"/>
                <a:gd name="f168" fmla="*/ 5357817 f132 1"/>
                <a:gd name="f169" fmla="*/ 4881905 f133 1"/>
                <a:gd name="f170" fmla="*/ 4847212 f132 1"/>
                <a:gd name="f171" fmla="*/ 5075739 f133 1"/>
                <a:gd name="f172" fmla="*/ 4705346 f132 1"/>
                <a:gd name="f173" fmla="*/ 5759930 f133 1"/>
                <a:gd name="f174" fmla="*/ 4166809 f132 1"/>
                <a:gd name="f175" fmla="*/ 4157764 f132 1"/>
                <a:gd name="f176" fmla="*/ 5074612 f132 1"/>
                <a:gd name="f177" fmla="*/ 5636252 f133 1"/>
                <a:gd name="f178" fmla="*/ 5174208 f132 1"/>
                <a:gd name="f179" fmla="*/ 5334922 f133 1"/>
                <a:gd name="f180" fmla="*/ 5394528 f132 1"/>
                <a:gd name="f181" fmla="*/ 6229400 f132 1"/>
                <a:gd name="f182" fmla="*/ 771046 f133 1"/>
                <a:gd name="f183" fmla="*/ 4817913 f132 1"/>
                <a:gd name="f184" fmla="*/ 0 f133 1"/>
                <a:gd name="f185" fmla="*/ 3263748 f132 1"/>
                <a:gd name="f186" fmla="+- f134 0 f1"/>
                <a:gd name="f187" fmla="*/ f137 1 5769111"/>
                <a:gd name="f188" fmla="*/ f138 1 6229400"/>
                <a:gd name="f189" fmla="*/ f139 1 5769111"/>
                <a:gd name="f190" fmla="*/ f140 1 6229400"/>
                <a:gd name="f191" fmla="*/ f141 1 5769111"/>
                <a:gd name="f192" fmla="*/ f142 1 6229400"/>
                <a:gd name="f193" fmla="*/ f143 1 6229400"/>
                <a:gd name="f194" fmla="*/ f144 1 5769111"/>
                <a:gd name="f195" fmla="*/ f145 1 6229400"/>
                <a:gd name="f196" fmla="*/ f146 1 5769111"/>
                <a:gd name="f197" fmla="*/ f147 1 6229400"/>
                <a:gd name="f198" fmla="*/ f148 1 5769111"/>
                <a:gd name="f199" fmla="*/ f149 1 6229400"/>
                <a:gd name="f200" fmla="*/ f150 1 6229400"/>
                <a:gd name="f201" fmla="*/ f151 1 5769111"/>
                <a:gd name="f202" fmla="*/ f152 1 6229400"/>
                <a:gd name="f203" fmla="*/ f153 1 5769111"/>
                <a:gd name="f204" fmla="*/ f154 1 6229400"/>
                <a:gd name="f205" fmla="*/ f155 1 5769111"/>
                <a:gd name="f206" fmla="*/ f156 1 6229400"/>
                <a:gd name="f207" fmla="*/ f157 1 5769111"/>
                <a:gd name="f208" fmla="*/ f158 1 6229400"/>
                <a:gd name="f209" fmla="*/ f159 1 5769111"/>
                <a:gd name="f210" fmla="*/ f160 1 6229400"/>
                <a:gd name="f211" fmla="*/ f161 1 5769111"/>
                <a:gd name="f212" fmla="*/ f162 1 6229400"/>
                <a:gd name="f213" fmla="*/ f163 1 5769111"/>
                <a:gd name="f214" fmla="*/ f164 1 6229400"/>
                <a:gd name="f215" fmla="*/ f165 1 5769111"/>
                <a:gd name="f216" fmla="*/ f166 1 6229400"/>
                <a:gd name="f217" fmla="*/ f167 1 5769111"/>
                <a:gd name="f218" fmla="*/ f168 1 6229400"/>
                <a:gd name="f219" fmla="*/ f169 1 5769111"/>
                <a:gd name="f220" fmla="*/ f170 1 6229400"/>
                <a:gd name="f221" fmla="*/ f171 1 5769111"/>
                <a:gd name="f222" fmla="*/ f172 1 6229400"/>
                <a:gd name="f223" fmla="*/ f173 1 5769111"/>
                <a:gd name="f224" fmla="*/ f174 1 6229400"/>
                <a:gd name="f225" fmla="*/ f175 1 6229400"/>
                <a:gd name="f226" fmla="*/ f176 1 6229400"/>
                <a:gd name="f227" fmla="*/ f177 1 5769111"/>
                <a:gd name="f228" fmla="*/ f178 1 6229400"/>
                <a:gd name="f229" fmla="*/ f179 1 5769111"/>
                <a:gd name="f230" fmla="*/ f180 1 6229400"/>
                <a:gd name="f231" fmla="*/ f181 1 6229400"/>
                <a:gd name="f232" fmla="*/ f182 1 5769111"/>
                <a:gd name="f233" fmla="*/ f183 1 6229400"/>
                <a:gd name="f234" fmla="*/ f184 1 5769111"/>
                <a:gd name="f235" fmla="*/ f185 1 6229400"/>
                <a:gd name="f236" fmla="*/ f128 1 f135"/>
                <a:gd name="f237" fmla="*/ f129 1 f135"/>
                <a:gd name="f238" fmla="*/ f128 1 f136"/>
                <a:gd name="f239" fmla="*/ f130 1 f136"/>
                <a:gd name="f240" fmla="*/ f187 1 f135"/>
                <a:gd name="f241" fmla="*/ f188 1 f136"/>
                <a:gd name="f242" fmla="*/ f189 1 f135"/>
                <a:gd name="f243" fmla="*/ f190 1 f136"/>
                <a:gd name="f244" fmla="*/ f191 1 f135"/>
                <a:gd name="f245" fmla="*/ f192 1 f136"/>
                <a:gd name="f246" fmla="*/ f193 1 f136"/>
                <a:gd name="f247" fmla="*/ f194 1 f135"/>
                <a:gd name="f248" fmla="*/ f195 1 f136"/>
                <a:gd name="f249" fmla="*/ f196 1 f135"/>
                <a:gd name="f250" fmla="*/ f197 1 f136"/>
                <a:gd name="f251" fmla="*/ f198 1 f135"/>
                <a:gd name="f252" fmla="*/ f199 1 f136"/>
                <a:gd name="f253" fmla="*/ f200 1 f136"/>
                <a:gd name="f254" fmla="*/ f201 1 f135"/>
                <a:gd name="f255" fmla="*/ f202 1 f136"/>
                <a:gd name="f256" fmla="*/ f203 1 f135"/>
                <a:gd name="f257" fmla="*/ f204 1 f136"/>
                <a:gd name="f258" fmla="*/ f205 1 f135"/>
                <a:gd name="f259" fmla="*/ f206 1 f136"/>
                <a:gd name="f260" fmla="*/ f207 1 f135"/>
                <a:gd name="f261" fmla="*/ f208 1 f136"/>
                <a:gd name="f262" fmla="*/ f209 1 f135"/>
                <a:gd name="f263" fmla="*/ f210 1 f136"/>
                <a:gd name="f264" fmla="*/ f211 1 f135"/>
                <a:gd name="f265" fmla="*/ f212 1 f136"/>
                <a:gd name="f266" fmla="*/ f213 1 f135"/>
                <a:gd name="f267" fmla="*/ f214 1 f136"/>
                <a:gd name="f268" fmla="*/ f215 1 f135"/>
                <a:gd name="f269" fmla="*/ f216 1 f136"/>
                <a:gd name="f270" fmla="*/ f217 1 f135"/>
                <a:gd name="f271" fmla="*/ f218 1 f136"/>
                <a:gd name="f272" fmla="*/ f219 1 f135"/>
                <a:gd name="f273" fmla="*/ f220 1 f136"/>
                <a:gd name="f274" fmla="*/ f221 1 f135"/>
                <a:gd name="f275" fmla="*/ f222 1 f136"/>
                <a:gd name="f276" fmla="*/ f223 1 f135"/>
                <a:gd name="f277" fmla="*/ f224 1 f136"/>
                <a:gd name="f278" fmla="*/ f225 1 f136"/>
                <a:gd name="f279" fmla="*/ f226 1 f136"/>
                <a:gd name="f280" fmla="*/ f227 1 f135"/>
                <a:gd name="f281" fmla="*/ f228 1 f136"/>
                <a:gd name="f282" fmla="*/ f229 1 f135"/>
                <a:gd name="f283" fmla="*/ f230 1 f136"/>
                <a:gd name="f284" fmla="*/ f231 1 f136"/>
                <a:gd name="f285" fmla="*/ f232 1 f135"/>
                <a:gd name="f286" fmla="*/ f233 1 f136"/>
                <a:gd name="f287" fmla="*/ f234 1 f135"/>
                <a:gd name="f288" fmla="*/ f235 1 f136"/>
                <a:gd name="f289" fmla="*/ f236 f126 1"/>
                <a:gd name="f290" fmla="*/ f237 f126 1"/>
                <a:gd name="f291" fmla="*/ f239 f127 1"/>
                <a:gd name="f292" fmla="*/ f238 f127 1"/>
                <a:gd name="f293" fmla="*/ f240 f126 1"/>
                <a:gd name="f294" fmla="*/ f241 f127 1"/>
                <a:gd name="f295" fmla="*/ f242 f126 1"/>
                <a:gd name="f296" fmla="*/ f243 f127 1"/>
                <a:gd name="f297" fmla="*/ f244 f126 1"/>
                <a:gd name="f298" fmla="*/ f245 f127 1"/>
                <a:gd name="f299" fmla="*/ f246 f127 1"/>
                <a:gd name="f300" fmla="*/ f247 f126 1"/>
                <a:gd name="f301" fmla="*/ f248 f127 1"/>
                <a:gd name="f302" fmla="*/ f249 f126 1"/>
                <a:gd name="f303" fmla="*/ f250 f127 1"/>
                <a:gd name="f304" fmla="*/ f251 f126 1"/>
                <a:gd name="f305" fmla="*/ f252 f127 1"/>
                <a:gd name="f306" fmla="*/ f253 f127 1"/>
                <a:gd name="f307" fmla="*/ f254 f126 1"/>
                <a:gd name="f308" fmla="*/ f255 f127 1"/>
                <a:gd name="f309" fmla="*/ f256 f126 1"/>
                <a:gd name="f310" fmla="*/ f257 f127 1"/>
                <a:gd name="f311" fmla="*/ f258 f126 1"/>
                <a:gd name="f312" fmla="*/ f259 f127 1"/>
                <a:gd name="f313" fmla="*/ f260 f126 1"/>
                <a:gd name="f314" fmla="*/ f261 f127 1"/>
                <a:gd name="f315" fmla="*/ f262 f126 1"/>
                <a:gd name="f316" fmla="*/ f263 f127 1"/>
                <a:gd name="f317" fmla="*/ f264 f126 1"/>
                <a:gd name="f318" fmla="*/ f265 f127 1"/>
                <a:gd name="f319" fmla="*/ f266 f126 1"/>
                <a:gd name="f320" fmla="*/ f267 f127 1"/>
                <a:gd name="f321" fmla="*/ f268 f126 1"/>
                <a:gd name="f322" fmla="*/ f269 f127 1"/>
                <a:gd name="f323" fmla="*/ f270 f126 1"/>
                <a:gd name="f324" fmla="*/ f271 f127 1"/>
                <a:gd name="f325" fmla="*/ f272 f126 1"/>
                <a:gd name="f326" fmla="*/ f273 f127 1"/>
                <a:gd name="f327" fmla="*/ f274 f126 1"/>
                <a:gd name="f328" fmla="*/ f275 f127 1"/>
                <a:gd name="f329" fmla="*/ f276 f126 1"/>
                <a:gd name="f330" fmla="*/ f277 f127 1"/>
                <a:gd name="f331" fmla="*/ f278 f127 1"/>
                <a:gd name="f332" fmla="*/ f279 f127 1"/>
                <a:gd name="f333" fmla="*/ f280 f126 1"/>
                <a:gd name="f334" fmla="*/ f281 f127 1"/>
                <a:gd name="f335" fmla="*/ f282 f126 1"/>
                <a:gd name="f336" fmla="*/ f283 f127 1"/>
                <a:gd name="f337" fmla="*/ f284 f127 1"/>
                <a:gd name="f338" fmla="*/ f285 f126 1"/>
                <a:gd name="f339" fmla="*/ f286 f127 1"/>
                <a:gd name="f340" fmla="*/ f287 f126 1"/>
                <a:gd name="f341" fmla="*/ f288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6">
                  <a:pos x="f293" y="f294"/>
                </a:cxn>
                <a:cxn ang="f186">
                  <a:pos x="f295" y="f296"/>
                </a:cxn>
                <a:cxn ang="f186">
                  <a:pos x="f297" y="f298"/>
                </a:cxn>
                <a:cxn ang="f186">
                  <a:pos x="f297" y="f299"/>
                </a:cxn>
                <a:cxn ang="f186">
                  <a:pos x="f300" y="f301"/>
                </a:cxn>
                <a:cxn ang="f186">
                  <a:pos x="f302" y="f303"/>
                </a:cxn>
                <a:cxn ang="f186">
                  <a:pos x="f304" y="f305"/>
                </a:cxn>
                <a:cxn ang="f186">
                  <a:pos x="f293" y="f306"/>
                </a:cxn>
                <a:cxn ang="f186">
                  <a:pos x="f307" y="f308"/>
                </a:cxn>
                <a:cxn ang="f186">
                  <a:pos x="f309" y="f310"/>
                </a:cxn>
                <a:cxn ang="f186">
                  <a:pos x="f311" y="f312"/>
                </a:cxn>
                <a:cxn ang="f186">
                  <a:pos x="f313" y="f314"/>
                </a:cxn>
                <a:cxn ang="f186">
                  <a:pos x="f315" y="f316"/>
                </a:cxn>
                <a:cxn ang="f186">
                  <a:pos x="f317" y="f318"/>
                </a:cxn>
                <a:cxn ang="f186">
                  <a:pos x="f319" y="f320"/>
                </a:cxn>
                <a:cxn ang="f186">
                  <a:pos x="f321" y="f322"/>
                </a:cxn>
                <a:cxn ang="f186">
                  <a:pos x="f323" y="f324"/>
                </a:cxn>
                <a:cxn ang="f186">
                  <a:pos x="f325" y="f326"/>
                </a:cxn>
                <a:cxn ang="f186">
                  <a:pos x="f327" y="f328"/>
                </a:cxn>
                <a:cxn ang="f186">
                  <a:pos x="f329" y="f330"/>
                </a:cxn>
                <a:cxn ang="f186">
                  <a:pos x="f297" y="f331"/>
                </a:cxn>
                <a:cxn ang="f186">
                  <a:pos x="f297" y="f332"/>
                </a:cxn>
                <a:cxn ang="f186">
                  <a:pos x="f333" y="f334"/>
                </a:cxn>
                <a:cxn ang="f186">
                  <a:pos x="f335" y="f336"/>
                </a:cxn>
                <a:cxn ang="f186">
                  <a:pos x="f321" y="f337"/>
                </a:cxn>
                <a:cxn ang="f186">
                  <a:pos x="f338" y="f339"/>
                </a:cxn>
                <a:cxn ang="f186">
                  <a:pos x="f340" y="f341"/>
                </a:cxn>
                <a:cxn ang="f186">
                  <a:pos x="f293" y="f294"/>
                </a:cxn>
              </a:cxnLst>
              <a:rect l="f289" t="f292" r="f290" b="f291"/>
              <a:pathLst>
                <a:path w="5769111" h="622940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lnTo>
                    <a:pt x="f6" y="f14"/>
                  </a:lnTo>
                  <a:lnTo>
                    <a:pt x="f6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8" y="f33"/>
                  </a:cubicBezTo>
                  <a:cubicBezTo>
                    <a:pt x="f34" y="f33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3" y="f55"/>
                  </a:cubicBezTo>
                  <a:cubicBezTo>
                    <a:pt x="f53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lnTo>
                    <a:pt x="f6" y="f101"/>
                  </a:lnTo>
                  <a:lnTo>
                    <a:pt x="f6" y="f102"/>
                  </a:lnTo>
                  <a:lnTo>
                    <a:pt x="f103" y="f104"/>
                  </a:ln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7"/>
                    <a:pt x="f77" y="f7"/>
                  </a:cubicBezTo>
                  <a:cubicBezTo>
                    <a:pt x="f114" y="f7"/>
                    <a:pt x="f115" y="f116"/>
                    <a:pt x="f117" y="f118"/>
                  </a:cubicBezTo>
                  <a:cubicBezTo>
                    <a:pt x="f119" y="f120"/>
                    <a:pt x="f5" y="f121"/>
                    <a:pt x="f5" y="f122"/>
                  </a:cubicBezTo>
                  <a:cubicBezTo>
                    <a:pt x="f5" y="f123"/>
                    <a:pt x="f124" y="f5"/>
                    <a:pt x="f8" y="f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0000"/>
                  </a:srgbClr>
                </a:gs>
                <a:gs pos="100000">
                  <a:srgbClr val="4EA72E">
                    <a:alpha val="10000"/>
                  </a:srgbClr>
                </a:gs>
              </a:gsLst>
              <a:lin ang="12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endParaRPr>
            </a:p>
          </p:txBody>
        </p:sp>
      </p:grpSp>
      <p:pic>
        <p:nvPicPr>
          <p:cNvPr id="11" name="Graphic 3" descr="Programmer female with solid fill">
            <a:extLst>
              <a:ext uri="{FF2B5EF4-FFF2-40B4-BE49-F238E27FC236}">
                <a16:creationId xmlns:a16="http://schemas.microsoft.com/office/drawing/2014/main" id="{DFC51488-CB22-5503-DCA9-B9E0501B1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881" y="1712378"/>
            <a:ext cx="2586563" cy="2586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73E79E0C3E640A3EA83010EA564F7" ma:contentTypeVersion="16" ma:contentTypeDescription="Create a new document." ma:contentTypeScope="" ma:versionID="7b5400e9bdfd878d18f66cc9f0eb5915">
  <xsd:schema xmlns:xsd="http://www.w3.org/2001/XMLSchema" xmlns:xs="http://www.w3.org/2001/XMLSchema" xmlns:p="http://schemas.microsoft.com/office/2006/metadata/properties" xmlns:ns2="5aa524db-7994-4ced-a2c9-48a98e90847e" xmlns:ns3="8a992f34-6748-40d0-a1a6-bff449e3bc95" targetNamespace="http://schemas.microsoft.com/office/2006/metadata/properties" ma:root="true" ma:fieldsID="f4d574550018294bafbe057c95de5d20" ns2:_="" ns3:_="">
    <xsd:import namespace="5aa524db-7994-4ced-a2c9-48a98e90847e"/>
    <xsd:import namespace="8a992f34-6748-40d0-a1a6-bff449e3b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Description0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4db-7994-4ced-a2c9-48a98e908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Description0" ma:index="12" nillable="true" ma:displayName="Description" ma:internalName="Description0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92f34-6748-40d0-a1a6-bff449e3bc9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d7816-9169-48cb-b9df-4d21a66dca2d}" ma:internalName="TaxCatchAll" ma:showField="CatchAllData" ma:web="8a992f34-6748-40d0-a1a6-bff449e3b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5aa524db-7994-4ced-a2c9-48a98e90847e" xsi:nil="true"/>
    <lcf76f155ced4ddcb4097134ff3c332f xmlns="5aa524db-7994-4ced-a2c9-48a98e90847e">
      <Terms xmlns="http://schemas.microsoft.com/office/infopath/2007/PartnerControls"/>
    </lcf76f155ced4ddcb4097134ff3c332f>
    <TaxCatchAll xmlns="8a992f34-6748-40d0-a1a6-bff449e3bc95" xsi:nil="true"/>
    <SharedWithUsers xmlns="8a992f34-6748-40d0-a1a6-bff449e3bc95">
      <UserInfo>
        <DisplayName/>
        <AccountId xsi:nil="true"/>
        <AccountType/>
      </UserInfo>
    </SharedWithUsers>
    <MediaLengthInSeconds xmlns="5aa524db-7994-4ced-a2c9-48a98e90847e" xsi:nil="true"/>
  </documentManagement>
</p:properties>
</file>

<file path=customXml/itemProps1.xml><?xml version="1.0" encoding="utf-8"?>
<ds:datastoreItem xmlns:ds="http://schemas.openxmlformats.org/officeDocument/2006/customXml" ds:itemID="{EEC02A11-0989-43FB-960A-FD848F8ED6A5}"/>
</file>

<file path=customXml/itemProps2.xml><?xml version="1.0" encoding="utf-8"?>
<ds:datastoreItem xmlns:ds="http://schemas.openxmlformats.org/officeDocument/2006/customXml" ds:itemID="{5DC8357B-AC4E-476E-80B3-704638E9EE4F}"/>
</file>

<file path=customXml/itemProps3.xml><?xml version="1.0" encoding="utf-8"?>
<ds:datastoreItem xmlns:ds="http://schemas.openxmlformats.org/officeDocument/2006/customXml" ds:itemID="{4509124B-C0A8-4A6E-BFEC-69F0E118D0DD}"/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320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DDS Fourth Tuesday Forum  Technology for  Transition-Age Youth</vt:lpstr>
      <vt:lpstr>AT &amp; Me</vt:lpstr>
      <vt:lpstr>Feedback</vt:lpstr>
      <vt:lpstr>PowerPoint Presentation</vt:lpstr>
      <vt:lpstr>AT &amp; Me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Miner, Jennifer R</dc:creator>
  <cp:lastModifiedBy>Miner, Jennifer R</cp:lastModifiedBy>
  <cp:revision>312</cp:revision>
  <dcterms:created xsi:type="dcterms:W3CDTF">2024-07-10T14:26:40Z</dcterms:created>
  <dcterms:modified xsi:type="dcterms:W3CDTF">2024-07-22T17:51:47Z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0x01010043673E79E0C3E640A3EA83010EA564F7</vt:lpwstr>
  </property>
  <property fmtid="{D5CDD505-2E9C-101B-9397-08002B2CF9AE}" pid="3" name="Order">
    <vt:r8>22100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riggerFlowInfo">
    <vt:lpwstr/>
  </property>
</Properties>
</file>