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FE4CE-7958-66B0-AAC6-05964B08F2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87BF32-7F77-8FF0-53A8-4802719C7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2C93B-416E-274F-9360-FA92AD1FE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47B3-CD2C-439D-88CC-5C7E5FB4354C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E1E25-6FFF-A167-3C4E-73347BBC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7D95A-AC84-F723-728F-C52F08C48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7C95-2BA1-4DF7-B237-953A548EA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2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75B95-66FA-1A70-2494-34C4FF629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A01DD-CF09-30F8-92A8-41C5A8F64D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03454-80D0-5C36-3928-F0977C455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47B3-CD2C-439D-88CC-5C7E5FB4354C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4D6BB-83E4-C2C4-E687-E766D5151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B8602-E629-045A-360A-F78BF3626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7C95-2BA1-4DF7-B237-953A548EA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416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A1A5E8-1429-BF9D-8DB5-0E24C25A1E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B4C4C2-0059-769F-C5DB-41997F1E3F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F4768-6FA8-7CB1-596C-0299C48BE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47B3-CD2C-439D-88CC-5C7E5FB4354C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47961-CD98-45EC-7396-B9631B80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B687D-206A-3268-732D-12F01A1C8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7C95-2BA1-4DF7-B237-953A548EA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054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1AB6E-7145-A33D-A8E9-7F6834A1A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45132-CED7-D094-0618-0DA3797E4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3A53A-D92E-ADFD-F3F9-7A4649088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47B3-CD2C-439D-88CC-5C7E5FB4354C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3A99A-A752-3243-B1FA-D9583AB37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F93EF-B337-5ABC-422E-B9B6DAC7A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7C95-2BA1-4DF7-B237-953A548EA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885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5296B-DBC9-9AF4-71E4-D3C49698A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3855D9-4F0D-D58C-4047-B11C7A32F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FB4E3-6030-8D0C-5C61-E537491EE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47B3-CD2C-439D-88CC-5C7E5FB4354C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DEC5B-1CD9-BCC5-0B2F-627EDB7C1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FD6CA-4B4C-1378-F970-4F5733321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7C95-2BA1-4DF7-B237-953A548EA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267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E964A-8494-3862-2F76-D4919E495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60147-90CD-22F6-0841-FD204BBE2F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ED45E-9FD1-9514-9370-6D6D3FE84F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FCB544-191B-2059-7FA1-F2717FC84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47B3-CD2C-439D-88CC-5C7E5FB4354C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7771EA-B42D-BD60-5DEF-24DD2FEDA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8D7616-4E7A-C596-27B4-B3C1950FF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7C95-2BA1-4DF7-B237-953A548EA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179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CE119-51CF-A82D-EDD2-3E8CAEAC8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3C506D-294C-1C32-373D-21E55CBDB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2603F7-F09A-6ECF-1C74-6A2EC8C86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05899B-9246-D687-672D-29E4B85FA2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8E3245-D6E3-55D6-4E09-C347CD543A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71C9BB-9C34-19F7-1578-38203366E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47B3-CD2C-439D-88CC-5C7E5FB4354C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5D2C74-ED16-3041-8180-B25B16C06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DD8274-97CF-CB4A-22D4-37049EA93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7C95-2BA1-4DF7-B237-953A548EA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135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6B264-A446-B1D3-0A99-26A7C150C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8034F7-1302-C704-3BA7-7386A5DA7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47B3-CD2C-439D-88CC-5C7E5FB4354C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38DBBB-0523-4750-BCC8-EFA238F3F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2538A3-F9B1-972D-7C0C-399009644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7C95-2BA1-4DF7-B237-953A548EA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697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777A9A-3995-50A6-B26B-504A99617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47B3-CD2C-439D-88CC-5C7E5FB4354C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494000-A150-2799-D386-B19DC17C0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4E7BE9-72F0-4559-EA94-479459244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7C95-2BA1-4DF7-B237-953A548EA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080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B7C62-151E-E183-C1E1-AD4A0494B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3914D-4A18-A88E-8370-8112AC8C5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D2AC58-8257-30FB-58C7-59BC294EA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23363E-DCA2-307C-0246-68759DDE6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47B3-CD2C-439D-88CC-5C7E5FB4354C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75229A-4E3B-BA50-278F-9D699B3B5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F967D6-5D6F-624F-0360-AFDB53487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7C95-2BA1-4DF7-B237-953A548EA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046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8D9B5-9608-2269-4CB8-06802914A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456407-2148-B577-85AC-269CE03E60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C7D831-4F3B-6142-830A-32ADABE885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027223-FFB5-0323-CF6D-DAC11A044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47B3-CD2C-439D-88CC-5C7E5FB4354C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460739-3994-91DB-42E1-8D7BC0EFC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5E2938-557A-D809-B616-C2CF2522F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7C95-2BA1-4DF7-B237-953A548EA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713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890A5E-32F4-A13F-26E1-1F5FEB2C2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DB8C0C-B85D-C079-E9B4-038021782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4EA137-BFB1-E329-E7F8-CFE0FC6416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C47B3-CD2C-439D-88CC-5C7E5FB4354C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4F258-989F-F4DB-2C3F-FE4BA18038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EF247-5A5B-53B3-9246-1B6E5CD2B3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A7C95-2BA1-4DF7-B237-953A548EA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035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0E5E88-45AE-0F41-DA66-4AAD3DBB7718}"/>
              </a:ext>
            </a:extLst>
          </p:cNvPr>
          <p:cNvSpPr txBox="1"/>
          <p:nvPr/>
        </p:nvSpPr>
        <p:spPr>
          <a:xfrm>
            <a:off x="6215641" y="3150704"/>
            <a:ext cx="5949552" cy="12424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reaming Outloud Pro" panose="03050502040302030504" pitchFamily="66" charset="0"/>
                <a:ea typeface="+mj-ea"/>
                <a:cs typeface="Dreaming Outloud Pro" panose="03050502040302030504" pitchFamily="66" charset="0"/>
              </a:rPr>
              <a:t>             Welcome to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reaming Outloud Pro" panose="03050502040302030504" pitchFamily="66" charset="0"/>
                <a:ea typeface="+mj-ea"/>
                <a:cs typeface="Dreaming Outloud Pro" panose="03050502040302030504" pitchFamily="66" charset="0"/>
              </a:rPr>
              <a:t>Community Companion Homes</a:t>
            </a:r>
          </a:p>
        </p:txBody>
      </p:sp>
      <p:pic>
        <p:nvPicPr>
          <p:cNvPr id="7" name="Graphic 7" descr="House">
            <a:extLst>
              <a:ext uri="{FF2B5EF4-FFF2-40B4-BE49-F238E27FC236}">
                <a16:creationId xmlns:a16="http://schemas.microsoft.com/office/drawing/2014/main" id="{69A05ECA-6D65-A1DE-7EC2-1A2AD6E5AC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6280" y="890115"/>
            <a:ext cx="5077769" cy="5077769"/>
          </a:xfrm>
          <a:prstGeom prst="rect">
            <a:avLst/>
          </a:prstGeom>
        </p:spPr>
      </p:pic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40575EE-C594-4566-BC00-663004E52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15641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82971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928F64C6-FE22-4FC1-A763-DFCC51481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261224" y="4577975"/>
            <a:ext cx="7539349" cy="1899827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69C1F3-F041-058E-729D-19937D866CDC}"/>
              </a:ext>
            </a:extLst>
          </p:cNvPr>
          <p:cNvSpPr txBox="1"/>
          <p:nvPr/>
        </p:nvSpPr>
        <p:spPr>
          <a:xfrm>
            <a:off x="4603468" y="4741948"/>
            <a:ext cx="6829520" cy="8620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5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What is a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5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Community Companion Home? (CCH)</a:t>
            </a:r>
          </a:p>
        </p:txBody>
      </p:sp>
      <p:pic>
        <p:nvPicPr>
          <p:cNvPr id="17" name="Picture 16" descr="A group of people embracing&#10;&#10;Description automatically generated with medium confidence">
            <a:extLst>
              <a:ext uri="{FF2B5EF4-FFF2-40B4-BE49-F238E27FC236}">
                <a16:creationId xmlns:a16="http://schemas.microsoft.com/office/drawing/2014/main" id="{FD104C57-8E19-3030-FA2F-51869CEF23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79" r="2" b="11082"/>
          <a:stretch/>
        </p:blipFill>
        <p:spPr>
          <a:xfrm>
            <a:off x="317636" y="321734"/>
            <a:ext cx="3797570" cy="2010551"/>
          </a:xfrm>
          <a:prstGeom prst="rect">
            <a:avLst/>
          </a:prstGeom>
        </p:spPr>
      </p:pic>
      <p:pic>
        <p:nvPicPr>
          <p:cNvPr id="15" name="Picture 14" descr="A picture containing text&#10;&#10;Description automatically generated">
            <a:extLst>
              <a:ext uri="{FF2B5EF4-FFF2-40B4-BE49-F238E27FC236}">
                <a16:creationId xmlns:a16="http://schemas.microsoft.com/office/drawing/2014/main" id="{9C8DF144-7417-E267-9289-22D0F83FA2D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16" r="11830" b="2"/>
          <a:stretch/>
        </p:blipFill>
        <p:spPr>
          <a:xfrm>
            <a:off x="4202549" y="321732"/>
            <a:ext cx="3793472" cy="4111323"/>
          </a:xfrm>
          <a:prstGeom prst="rect">
            <a:avLst/>
          </a:prstGeom>
        </p:spPr>
      </p:pic>
      <p:pic>
        <p:nvPicPr>
          <p:cNvPr id="9" name="Picture 8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18187C0C-86F7-B974-0B99-4FAB5E44EB8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69"/>
          <a:stretch/>
        </p:blipFill>
        <p:spPr>
          <a:xfrm>
            <a:off x="8086176" y="321733"/>
            <a:ext cx="3797984" cy="2010552"/>
          </a:xfrm>
          <a:prstGeom prst="rect">
            <a:avLst/>
          </a:prstGeom>
        </p:spPr>
      </p:pic>
      <p:pic>
        <p:nvPicPr>
          <p:cNvPr id="6" name="Picture 5" descr="A person kissing another person&#10;&#10;Description automatically generated with low confidence">
            <a:extLst>
              <a:ext uri="{FF2B5EF4-FFF2-40B4-BE49-F238E27FC236}">
                <a16:creationId xmlns:a16="http://schemas.microsoft.com/office/drawing/2014/main" id="{8CFB26C3-B94D-7E13-E53C-A02DCB2AD21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27" r="-1" b="10125"/>
          <a:stretch/>
        </p:blipFill>
        <p:spPr>
          <a:xfrm>
            <a:off x="317634" y="2422097"/>
            <a:ext cx="3794760" cy="2013804"/>
          </a:xfrm>
          <a:prstGeom prst="rect">
            <a:avLst/>
          </a:prstGeom>
        </p:spPr>
      </p:pic>
      <p:pic>
        <p:nvPicPr>
          <p:cNvPr id="13" name="Picture 12" descr="A group of people holding a baby&#10;&#10;Description automatically generated with medium confidence">
            <a:extLst>
              <a:ext uri="{FF2B5EF4-FFF2-40B4-BE49-F238E27FC236}">
                <a16:creationId xmlns:a16="http://schemas.microsoft.com/office/drawing/2014/main" id="{620A6F12-6898-96EF-A995-58996E07E36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62" r="2" b="21377"/>
          <a:stretch/>
        </p:blipFill>
        <p:spPr>
          <a:xfrm>
            <a:off x="8082952" y="2431705"/>
            <a:ext cx="3797983" cy="2000947"/>
          </a:xfrm>
          <a:prstGeom prst="rect">
            <a:avLst/>
          </a:prstGeom>
        </p:spPr>
      </p:pic>
      <p:pic>
        <p:nvPicPr>
          <p:cNvPr id="3" name="Picture 2" descr="A person and a child sitting at a table with food&#10;&#10;Description automatically generated with low confidence">
            <a:extLst>
              <a:ext uri="{FF2B5EF4-FFF2-40B4-BE49-F238E27FC236}">
                <a16:creationId xmlns:a16="http://schemas.microsoft.com/office/drawing/2014/main" id="{57E2579B-A0C1-C029-9942-CEF9F681390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0381"/>
          <a:stretch/>
        </p:blipFill>
        <p:spPr>
          <a:xfrm>
            <a:off x="317634" y="4525716"/>
            <a:ext cx="3794760" cy="2010551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C34627B-48E6-4F4D-B843-97717A86B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19934" y="5694097"/>
            <a:ext cx="54864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00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7ABD498-4EE6-32CF-284A-93374822E04F}"/>
              </a:ext>
            </a:extLst>
          </p:cNvPr>
          <p:cNvSpPr txBox="1"/>
          <p:nvPr/>
        </p:nvSpPr>
        <p:spPr>
          <a:xfrm>
            <a:off x="4654295" y="4522156"/>
            <a:ext cx="5609222" cy="136321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reaming Outloud Pro" panose="03050502040302030504" pitchFamily="66" charset="0"/>
                <a:ea typeface="+mj-ea"/>
                <a:cs typeface="Dreaming Outloud Pro" panose="03050502040302030504" pitchFamily="66" charset="0"/>
              </a:rPr>
              <a:t>Training to become a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reaming Outloud Pro" panose="03050502040302030504" pitchFamily="66" charset="0"/>
                <a:ea typeface="+mj-ea"/>
                <a:cs typeface="Dreaming Outloud Pro" panose="03050502040302030504" pitchFamily="66" charset="0"/>
              </a:rPr>
              <a:t>    CCH Licensee</a:t>
            </a:r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F6E384F5-137A-40B1-97F0-694CC6ECD5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113091"/>
            <a:ext cx="3730752" cy="4735782"/>
          </a:xfrm>
          <a:custGeom>
            <a:avLst/>
            <a:gdLst>
              <a:gd name="connsiteX0" fmla="*/ 640080 w 3730752"/>
              <a:gd name="connsiteY0" fmla="*/ 0 h 4735782"/>
              <a:gd name="connsiteX1" fmla="*/ 3730752 w 3730752"/>
              <a:gd name="connsiteY1" fmla="*/ 3090672 h 4735782"/>
              <a:gd name="connsiteX2" fmla="*/ 3357725 w 3730752"/>
              <a:gd name="connsiteY2" fmla="*/ 4563870 h 4735782"/>
              <a:gd name="connsiteX3" fmla="*/ 3253285 w 3730752"/>
              <a:gd name="connsiteY3" fmla="*/ 4735782 h 4735782"/>
              <a:gd name="connsiteX4" fmla="*/ 0 w 3730752"/>
              <a:gd name="connsiteY4" fmla="*/ 4735782 h 4735782"/>
              <a:gd name="connsiteX5" fmla="*/ 0 w 3730752"/>
              <a:gd name="connsiteY5" fmla="*/ 67215 h 4735782"/>
              <a:gd name="connsiteX6" fmla="*/ 17202 w 3730752"/>
              <a:gd name="connsiteY6" fmla="*/ 62792 h 4735782"/>
              <a:gd name="connsiteX7" fmla="*/ 640080 w 3730752"/>
              <a:gd name="connsiteY7" fmla="*/ 0 h 4735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0752" h="4735782">
                <a:moveTo>
                  <a:pt x="640080" y="0"/>
                </a:moveTo>
                <a:cubicBezTo>
                  <a:pt x="2347011" y="0"/>
                  <a:pt x="3730752" y="1383741"/>
                  <a:pt x="3730752" y="3090672"/>
                </a:cubicBezTo>
                <a:cubicBezTo>
                  <a:pt x="3730752" y="3624088"/>
                  <a:pt x="3595621" y="4125943"/>
                  <a:pt x="3357725" y="4563870"/>
                </a:cubicBezTo>
                <a:lnTo>
                  <a:pt x="3253285" y="4735782"/>
                </a:lnTo>
                <a:lnTo>
                  <a:pt x="0" y="4735782"/>
                </a:lnTo>
                <a:lnTo>
                  <a:pt x="0" y="67215"/>
                </a:lnTo>
                <a:lnTo>
                  <a:pt x="17202" y="62792"/>
                </a:lnTo>
                <a:cubicBezTo>
                  <a:pt x="218397" y="21621"/>
                  <a:pt x="426714" y="0"/>
                  <a:pt x="64008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9DBC4630-03DA-474F-BBCB-BA3AE6B31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1982" y="-4332"/>
            <a:ext cx="4242816" cy="2454158"/>
          </a:xfrm>
          <a:custGeom>
            <a:avLst/>
            <a:gdLst>
              <a:gd name="connsiteX0" fmla="*/ 28633 w 4242816"/>
              <a:gd name="connsiteY0" fmla="*/ 0 h 2454158"/>
              <a:gd name="connsiteX1" fmla="*/ 4214183 w 4242816"/>
              <a:gd name="connsiteY1" fmla="*/ 0 h 2454158"/>
              <a:gd name="connsiteX2" fmla="*/ 4231864 w 4242816"/>
              <a:gd name="connsiteY2" fmla="*/ 115848 h 2454158"/>
              <a:gd name="connsiteX3" fmla="*/ 4242816 w 4242816"/>
              <a:gd name="connsiteY3" fmla="*/ 332750 h 2454158"/>
              <a:gd name="connsiteX4" fmla="*/ 2121408 w 4242816"/>
              <a:gd name="connsiteY4" fmla="*/ 2454158 h 2454158"/>
              <a:gd name="connsiteX5" fmla="*/ 0 w 4242816"/>
              <a:gd name="connsiteY5" fmla="*/ 332750 h 2454158"/>
              <a:gd name="connsiteX6" fmla="*/ 10953 w 4242816"/>
              <a:gd name="connsiteY6" fmla="*/ 115848 h 2454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42816" h="2454158">
                <a:moveTo>
                  <a:pt x="28633" y="0"/>
                </a:moveTo>
                <a:lnTo>
                  <a:pt x="4214183" y="0"/>
                </a:lnTo>
                <a:lnTo>
                  <a:pt x="4231864" y="115848"/>
                </a:lnTo>
                <a:cubicBezTo>
                  <a:pt x="4239106" y="187164"/>
                  <a:pt x="4242816" y="259524"/>
                  <a:pt x="4242816" y="332750"/>
                </a:cubicBezTo>
                <a:cubicBezTo>
                  <a:pt x="4242816" y="1504371"/>
                  <a:pt x="3293029" y="2454158"/>
                  <a:pt x="2121408" y="2454158"/>
                </a:cubicBezTo>
                <a:cubicBezTo>
                  <a:pt x="949787" y="2454158"/>
                  <a:pt x="0" y="1504371"/>
                  <a:pt x="0" y="332750"/>
                </a:cubicBezTo>
                <a:cubicBezTo>
                  <a:pt x="0" y="259524"/>
                  <a:pt x="3710" y="187164"/>
                  <a:pt x="10953" y="115848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Picture 15" descr="A group of people in a meeting&#10;&#10;Description automatically generated with medium confidence">
            <a:extLst>
              <a:ext uri="{FF2B5EF4-FFF2-40B4-BE49-F238E27FC236}">
                <a16:creationId xmlns:a16="http://schemas.microsoft.com/office/drawing/2014/main" id="{9CE9FD94-43D2-4908-0A71-1249452BAA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94" r="-3" b="3857"/>
          <a:stretch/>
        </p:blipFill>
        <p:spPr>
          <a:xfrm>
            <a:off x="1246574" y="10"/>
            <a:ext cx="3913632" cy="2285224"/>
          </a:xfrm>
          <a:custGeom>
            <a:avLst/>
            <a:gdLst/>
            <a:ahLst/>
            <a:cxnLst/>
            <a:rect l="l" t="t" r="r" b="b"/>
            <a:pathLst>
              <a:path w="3913632" h="2285234">
                <a:moveTo>
                  <a:pt x="29691" y="0"/>
                </a:moveTo>
                <a:lnTo>
                  <a:pt x="3883942" y="0"/>
                </a:lnTo>
                <a:lnTo>
                  <a:pt x="3903529" y="128345"/>
                </a:lnTo>
                <a:cubicBezTo>
                  <a:pt x="3910210" y="194127"/>
                  <a:pt x="3913632" y="260873"/>
                  <a:pt x="3913632" y="328418"/>
                </a:cubicBezTo>
                <a:cubicBezTo>
                  <a:pt x="3913632" y="1409138"/>
                  <a:pt x="3037536" y="2285234"/>
                  <a:pt x="1956816" y="2285234"/>
                </a:cubicBezTo>
                <a:cubicBezTo>
                  <a:pt x="876096" y="2285234"/>
                  <a:pt x="0" y="1409138"/>
                  <a:pt x="0" y="328418"/>
                </a:cubicBezTo>
                <a:cubicBezTo>
                  <a:pt x="0" y="260873"/>
                  <a:pt x="3422" y="194127"/>
                  <a:pt x="10103" y="128345"/>
                </a:cubicBezTo>
                <a:close/>
              </a:path>
            </a:pathLst>
          </a:custGeom>
        </p:spPr>
      </p:pic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93C1C169-7FDC-9BAC-956E-75B79E55CFE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80" r="16767" b="-1"/>
          <a:stretch/>
        </p:blipFill>
        <p:spPr>
          <a:xfrm>
            <a:off x="20" y="2279205"/>
            <a:ext cx="3564618" cy="4569668"/>
          </a:xfrm>
          <a:custGeom>
            <a:avLst/>
            <a:gdLst/>
            <a:ahLst/>
            <a:cxnLst/>
            <a:rect l="l" t="t" r="r" b="b"/>
            <a:pathLst>
              <a:path w="3564638" h="4569668">
                <a:moveTo>
                  <a:pt x="640080" y="0"/>
                </a:moveTo>
                <a:cubicBezTo>
                  <a:pt x="2255269" y="0"/>
                  <a:pt x="3564638" y="1309369"/>
                  <a:pt x="3564638" y="2924558"/>
                </a:cubicBezTo>
                <a:cubicBezTo>
                  <a:pt x="3564638" y="3530254"/>
                  <a:pt x="3380508" y="4092944"/>
                  <a:pt x="3065170" y="4559707"/>
                </a:cubicBezTo>
                <a:lnTo>
                  <a:pt x="3057720" y="4569668"/>
                </a:lnTo>
                <a:lnTo>
                  <a:pt x="0" y="4569668"/>
                </a:lnTo>
                <a:lnTo>
                  <a:pt x="0" y="72448"/>
                </a:lnTo>
                <a:lnTo>
                  <a:pt x="50679" y="59417"/>
                </a:lnTo>
                <a:cubicBezTo>
                  <a:pt x="241061" y="20459"/>
                  <a:pt x="438181" y="0"/>
                  <a:pt x="640080" y="0"/>
                </a:cubicBezTo>
                <a:close/>
              </a:path>
            </a:pathLst>
          </a:custGeom>
        </p:spPr>
      </p:pic>
      <p:sp>
        <p:nvSpPr>
          <p:cNvPr id="85" name="Oval 84">
            <a:extLst>
              <a:ext uri="{FF2B5EF4-FFF2-40B4-BE49-F238E27FC236}">
                <a16:creationId xmlns:a16="http://schemas.microsoft.com/office/drawing/2014/main" id="{78418A25-6EAC-4140-BFE6-284E1925B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47279" y="615908"/>
            <a:ext cx="3182112" cy="3182112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Picture 17" descr="A group of people holding a sign&#10;&#10;Description automatically generated with medium confidence">
            <a:extLst>
              <a:ext uri="{FF2B5EF4-FFF2-40B4-BE49-F238E27FC236}">
                <a16:creationId xmlns:a16="http://schemas.microsoft.com/office/drawing/2014/main" id="{7D7B6A06-6726-6E0C-3FEF-CB356FECAAD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08" r="3964" b="-1"/>
          <a:stretch/>
        </p:blipFill>
        <p:spPr>
          <a:xfrm>
            <a:off x="5757121" y="1012643"/>
            <a:ext cx="2368408" cy="2368408"/>
          </a:xfrm>
          <a:custGeom>
            <a:avLst/>
            <a:gdLst/>
            <a:ahLst/>
            <a:cxnLst/>
            <a:rect l="l" t="t" r="r" b="b"/>
            <a:pathLst>
              <a:path w="2852928" h="2852928">
                <a:moveTo>
                  <a:pt x="1426464" y="0"/>
                </a:moveTo>
                <a:cubicBezTo>
                  <a:pt x="2214278" y="0"/>
                  <a:pt x="2852928" y="638650"/>
                  <a:pt x="2852928" y="1426464"/>
                </a:cubicBezTo>
                <a:cubicBezTo>
                  <a:pt x="2852928" y="2214278"/>
                  <a:pt x="2214278" y="2852928"/>
                  <a:pt x="1426464" y="2852928"/>
                </a:cubicBezTo>
                <a:cubicBezTo>
                  <a:pt x="638650" y="2852928"/>
                  <a:pt x="0" y="2214278"/>
                  <a:pt x="0" y="1426464"/>
                </a:cubicBezTo>
                <a:cubicBezTo>
                  <a:pt x="0" y="638650"/>
                  <a:pt x="638650" y="0"/>
                  <a:pt x="1426464" y="0"/>
                </a:cubicBezTo>
                <a:close/>
              </a:path>
            </a:pathLst>
          </a:custGeom>
        </p:spPr>
      </p:pic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31103AB2-C090-458F-B752-294F23AFA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2568" y="-4331"/>
            <a:ext cx="3439432" cy="3785157"/>
          </a:xfrm>
          <a:custGeom>
            <a:avLst/>
            <a:gdLst>
              <a:gd name="connsiteX0" fmla="*/ 198262 w 3439432"/>
              <a:gd name="connsiteY0" fmla="*/ 0 h 3785157"/>
              <a:gd name="connsiteX1" fmla="*/ 3439432 w 3439432"/>
              <a:gd name="connsiteY1" fmla="*/ 0 h 3785157"/>
              <a:gd name="connsiteX2" fmla="*/ 3439432 w 3439432"/>
              <a:gd name="connsiteY2" fmla="*/ 3697836 h 3785157"/>
              <a:gd name="connsiteX3" fmla="*/ 3318024 w 3439432"/>
              <a:gd name="connsiteY3" fmla="*/ 3729054 h 3785157"/>
              <a:gd name="connsiteX4" fmla="*/ 2761488 w 3439432"/>
              <a:gd name="connsiteY4" fmla="*/ 3785157 h 3785157"/>
              <a:gd name="connsiteX5" fmla="*/ 0 w 3439432"/>
              <a:gd name="connsiteY5" fmla="*/ 1023669 h 3785157"/>
              <a:gd name="connsiteX6" fmla="*/ 124151 w 3439432"/>
              <a:gd name="connsiteY6" fmla="*/ 202487 h 3785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39432" h="3785157">
                <a:moveTo>
                  <a:pt x="198262" y="0"/>
                </a:moveTo>
                <a:lnTo>
                  <a:pt x="3439432" y="0"/>
                </a:lnTo>
                <a:lnTo>
                  <a:pt x="3439432" y="3697836"/>
                </a:lnTo>
                <a:lnTo>
                  <a:pt x="3318024" y="3729054"/>
                </a:lnTo>
                <a:cubicBezTo>
                  <a:pt x="3138258" y="3765839"/>
                  <a:pt x="2952129" y="3785157"/>
                  <a:pt x="2761488" y="3785157"/>
                </a:cubicBezTo>
                <a:cubicBezTo>
                  <a:pt x="1236360" y="3785157"/>
                  <a:pt x="0" y="2548797"/>
                  <a:pt x="0" y="1023669"/>
                </a:cubicBezTo>
                <a:cubicBezTo>
                  <a:pt x="0" y="737708"/>
                  <a:pt x="43466" y="461898"/>
                  <a:pt x="124151" y="20248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icture containing floor, automaton&#10;&#10;Description automatically generated">
            <a:extLst>
              <a:ext uri="{FF2B5EF4-FFF2-40B4-BE49-F238E27FC236}">
                <a16:creationId xmlns:a16="http://schemas.microsoft.com/office/drawing/2014/main" id="{3FAEFAD4-948A-D3BA-4C37-62E184FDF58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98" r="13374" b="-2"/>
          <a:stretch/>
        </p:blipFill>
        <p:spPr>
          <a:xfrm>
            <a:off x="8918761" y="-4331"/>
            <a:ext cx="3273238" cy="3618965"/>
          </a:xfrm>
          <a:custGeom>
            <a:avLst/>
            <a:gdLst/>
            <a:ahLst/>
            <a:cxnLst/>
            <a:rect l="l" t="t" r="r" b="b"/>
            <a:pathLst>
              <a:path w="3273238" h="3618965">
                <a:moveTo>
                  <a:pt x="210437" y="0"/>
                </a:moveTo>
                <a:lnTo>
                  <a:pt x="3273238" y="0"/>
                </a:lnTo>
                <a:lnTo>
                  <a:pt x="3273238" y="3526409"/>
                </a:lnTo>
                <a:lnTo>
                  <a:pt x="3118338" y="3566238"/>
                </a:lnTo>
                <a:cubicBezTo>
                  <a:pt x="2949390" y="3600810"/>
                  <a:pt x="2774463" y="3618965"/>
                  <a:pt x="2595295" y="3618965"/>
                </a:cubicBezTo>
                <a:cubicBezTo>
                  <a:pt x="1161953" y="3618965"/>
                  <a:pt x="0" y="2457012"/>
                  <a:pt x="0" y="1023670"/>
                </a:cubicBezTo>
                <a:cubicBezTo>
                  <a:pt x="0" y="665335"/>
                  <a:pt x="72622" y="323961"/>
                  <a:pt x="203951" y="13464"/>
                </a:cubicBezTo>
                <a:close/>
              </a:path>
            </a:pathLst>
          </a:cu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AB16E13-7EB5-442D-B034-D5C8ADBA147F}"/>
              </a:ext>
            </a:extLst>
          </p:cNvPr>
          <p:cNvSpPr txBox="1"/>
          <p:nvPr/>
        </p:nvSpPr>
        <p:spPr>
          <a:xfrm>
            <a:off x="2350558" y="-159409"/>
            <a:ext cx="7036126" cy="12062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kern="1200" dirty="0">
                <a:solidFill>
                  <a:schemeClr val="tx2"/>
                </a:solidFill>
                <a:latin typeface="Dreaming Outloud Pro" panose="03050502040302030504" pitchFamily="66" charset="0"/>
                <a:ea typeface="+mj-ea"/>
                <a:cs typeface="Dreaming Outloud Pro" panose="030505020403020305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64705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>
            <a:extLst>
              <a:ext uri="{FF2B5EF4-FFF2-40B4-BE49-F238E27FC236}">
                <a16:creationId xmlns:a16="http://schemas.microsoft.com/office/drawing/2014/main" id="{7383B190-6BFB-422F-B667-06B7B25F0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708357" y="3509963"/>
            <a:ext cx="7092215" cy="2967839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ABD498-4EE6-32CF-284A-93374822E04F}"/>
              </a:ext>
            </a:extLst>
          </p:cNvPr>
          <p:cNvSpPr txBox="1"/>
          <p:nvPr/>
        </p:nvSpPr>
        <p:spPr>
          <a:xfrm>
            <a:off x="5021821" y="3812954"/>
            <a:ext cx="7170179" cy="15160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</a:t>
            </a:r>
            <a:r>
              <a:rPr lang="en-US" sz="40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reaming Outloud Pro" panose="03050502040302030504" pitchFamily="66" charset="0"/>
                <a:ea typeface="+mj-ea"/>
                <a:cs typeface="Dreaming Outloud Pro" panose="03050502040302030504" pitchFamily="66" charset="0"/>
              </a:rPr>
              <a:t>Responsibilities of a CCH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reaming Outloud Pro" panose="03050502040302030504" pitchFamily="66" charset="0"/>
                <a:ea typeface="+mj-ea"/>
                <a:cs typeface="Dreaming Outloud Pro" panose="03050502040302030504" pitchFamily="66" charset="0"/>
              </a:rPr>
              <a:t>         </a:t>
            </a:r>
            <a:r>
              <a:rPr lang="en-US" sz="40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reaming Outloud Pro" panose="03050502040302030504" pitchFamily="66" charset="0"/>
                <a:ea typeface="+mj-ea"/>
                <a:cs typeface="Dreaming Outloud Pro" panose="03050502040302030504" pitchFamily="66" charset="0"/>
              </a:rPr>
              <a:t>      Licensee</a:t>
            </a:r>
          </a:p>
        </p:txBody>
      </p:sp>
      <p:pic>
        <p:nvPicPr>
          <p:cNvPr id="7" name="Picture 6" descr="A picture containing text, computer&#10;&#10;Description automatically generated">
            <a:extLst>
              <a:ext uri="{FF2B5EF4-FFF2-40B4-BE49-F238E27FC236}">
                <a16:creationId xmlns:a16="http://schemas.microsoft.com/office/drawing/2014/main" id="{9014C669-6EF9-4814-BB5E-4CFE33981C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01" b="-2"/>
          <a:stretch/>
        </p:blipFill>
        <p:spPr>
          <a:xfrm>
            <a:off x="317635" y="299363"/>
            <a:ext cx="4160452" cy="3049204"/>
          </a:xfrm>
          <a:prstGeom prst="rect">
            <a:avLst/>
          </a:prstGeom>
        </p:spPr>
      </p:pic>
      <p:pic>
        <p:nvPicPr>
          <p:cNvPr id="5" name="Picture 4" descr="Diagram, engineering drawing&#10;&#10;Description automatically generated">
            <a:extLst>
              <a:ext uri="{FF2B5EF4-FFF2-40B4-BE49-F238E27FC236}">
                <a16:creationId xmlns:a16="http://schemas.microsoft.com/office/drawing/2014/main" id="{FF87D25A-E159-4334-D0DF-109D04ACD07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33311"/>
          <a:stretch/>
        </p:blipFill>
        <p:spPr>
          <a:xfrm>
            <a:off x="4654296" y="299363"/>
            <a:ext cx="7217085" cy="3008188"/>
          </a:xfrm>
          <a:prstGeom prst="rect">
            <a:avLst/>
          </a:prstGeom>
        </p:spPr>
      </p:pic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ED28E597-4AF8-4D69-A9AB-A1EDC6156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38287" y="5443086"/>
            <a:ext cx="64008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 group of people sitting around a table&#10;&#10;Description automatically generated">
            <a:extLst>
              <a:ext uri="{FF2B5EF4-FFF2-40B4-BE49-F238E27FC236}">
                <a16:creationId xmlns:a16="http://schemas.microsoft.com/office/drawing/2014/main" id="{54CD487C-97AB-274D-771F-77F709B479B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1" r="19568" b="-2"/>
          <a:stretch/>
        </p:blipFill>
        <p:spPr>
          <a:xfrm>
            <a:off x="317635" y="3509433"/>
            <a:ext cx="4160452" cy="302683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AB16E13-7EB5-442D-B034-D5C8ADBA147F}"/>
              </a:ext>
            </a:extLst>
          </p:cNvPr>
          <p:cNvSpPr txBox="1"/>
          <p:nvPr/>
        </p:nvSpPr>
        <p:spPr>
          <a:xfrm>
            <a:off x="2350558" y="-159409"/>
            <a:ext cx="7036126" cy="12062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kern="1200" dirty="0">
                <a:solidFill>
                  <a:schemeClr val="tx2"/>
                </a:solidFill>
                <a:latin typeface="Dreaming Outloud Pro" panose="03050502040302030504" pitchFamily="66" charset="0"/>
                <a:ea typeface="+mj-ea"/>
                <a:cs typeface="Dreaming Outloud Pro" panose="030505020403020305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30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5B32A67F-3598-4A13-8552-DA884FFCC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6A8D8C-AE57-6EAE-7191-74AA04BAFB6D}"/>
              </a:ext>
            </a:extLst>
          </p:cNvPr>
          <p:cNvSpPr txBox="1"/>
          <p:nvPr/>
        </p:nvSpPr>
        <p:spPr>
          <a:xfrm>
            <a:off x="804673" y="3320859"/>
            <a:ext cx="4573475" cy="20763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kern="1200" dirty="0">
                <a:solidFill>
                  <a:schemeClr val="bg1"/>
                </a:solidFill>
                <a:latin typeface="Dreaming Outloud Pro" panose="03050502040302030504" pitchFamily="66" charset="0"/>
                <a:ea typeface="+mj-ea"/>
                <a:cs typeface="Dreaming Outloud Pro" panose="03050502040302030504" pitchFamily="66" charset="0"/>
              </a:rPr>
              <a:t>   Matching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dirty="0">
                <a:solidFill>
                  <a:schemeClr val="bg1"/>
                </a:solidFill>
                <a:latin typeface="Dreaming Outloud Pro" panose="03050502040302030504" pitchFamily="66" charset="0"/>
                <a:ea typeface="+mj-ea"/>
                <a:cs typeface="Dreaming Outloud Pro" panose="03050502040302030504" pitchFamily="66" charset="0"/>
              </a:rPr>
              <a:t>    </a:t>
            </a:r>
            <a:r>
              <a:rPr lang="en-US" sz="4800" kern="1200" dirty="0">
                <a:solidFill>
                  <a:schemeClr val="bg1"/>
                </a:solidFill>
                <a:latin typeface="Dreaming Outloud Pro" panose="03050502040302030504" pitchFamily="66" charset="0"/>
                <a:ea typeface="+mj-ea"/>
                <a:cs typeface="Dreaming Outloud Pro" panose="03050502040302030504" pitchFamily="66" charset="0"/>
              </a:rPr>
              <a:t>Process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598EBA13-C937-430B-9523-439FE2109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1086" y="544777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CD74C90A-052A-BAC7-02A8-B56C11951A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424" y="2929239"/>
            <a:ext cx="4333875" cy="2166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463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0B9B849-0421-687A-3CC9-DC964E099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756" y="4498848"/>
            <a:ext cx="10762488" cy="120700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sz="6000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reaming Outloud Pro" panose="03050502040302030504" pitchFamily="66" charset="0"/>
                <a:cs typeface="Dreaming Outloud Pro" panose="03050502040302030504" pitchFamily="66" charset="0"/>
              </a:rPr>
              <a:t>Who comprises the CCH Team?</a:t>
            </a:r>
          </a:p>
        </p:txBody>
      </p:sp>
      <p:pic>
        <p:nvPicPr>
          <p:cNvPr id="3" name="Picture 2" descr="A close-up of people shaking hands&#10;&#10;Description automatically generated with medium confidence">
            <a:extLst>
              <a:ext uri="{FF2B5EF4-FFF2-40B4-BE49-F238E27FC236}">
                <a16:creationId xmlns:a16="http://schemas.microsoft.com/office/drawing/2014/main" id="{E690344D-E6B9-2985-F68F-3CBDCBD45B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324"/>
          <a:stretch/>
        </p:blipFill>
        <p:spPr>
          <a:xfrm>
            <a:off x="609600" y="320749"/>
            <a:ext cx="5212080" cy="3856948"/>
          </a:xfrm>
          <a:prstGeom prst="rect">
            <a:avLst/>
          </a:prstGeom>
        </p:spPr>
      </p:pic>
      <p:cxnSp>
        <p:nvCxnSpPr>
          <p:cNvPr id="17" name="Straight Connector 12">
            <a:extLst>
              <a:ext uri="{FF2B5EF4-FFF2-40B4-BE49-F238E27FC236}">
                <a16:creationId xmlns:a16="http://schemas.microsoft.com/office/drawing/2014/main" id="{B6375111-306C-49EA-9DD1-79A2ED78FA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251845"/>
            <a:ext cx="0" cy="21209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group of signs with writing on them&#10;&#10;Description automatically generated with low confidence">
            <a:extLst>
              <a:ext uri="{FF2B5EF4-FFF2-40B4-BE49-F238E27FC236}">
                <a16:creationId xmlns:a16="http://schemas.microsoft.com/office/drawing/2014/main" id="{65BE5349-5B24-24E1-E6C6-81299E095B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7" r="8723"/>
          <a:stretch/>
        </p:blipFill>
        <p:spPr>
          <a:xfrm>
            <a:off x="6370320" y="320109"/>
            <a:ext cx="5212080" cy="385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9548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673E79E0C3E640A3EA83010EA564F7" ma:contentTypeVersion="13" ma:contentTypeDescription="Create a new document." ma:contentTypeScope="" ma:versionID="96fa1a3f3ef664a167789fe0feaaa776">
  <xsd:schema xmlns:xsd="http://www.w3.org/2001/XMLSchema" xmlns:xs="http://www.w3.org/2001/XMLSchema" xmlns:p="http://schemas.microsoft.com/office/2006/metadata/properties" xmlns:ns2="5aa524db-7994-4ced-a2c9-48a98e90847e" xmlns:ns3="8a992f34-6748-40d0-a1a6-bff449e3bc95" targetNamespace="http://schemas.microsoft.com/office/2006/metadata/properties" ma:root="true" ma:fieldsID="f6e1339ee675c8ae1c471059d8d4f8f8" ns2:_="" ns3:_="">
    <xsd:import namespace="5aa524db-7994-4ced-a2c9-48a98e90847e"/>
    <xsd:import namespace="8a992f34-6748-40d0-a1a6-bff449e3bc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Description0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524db-7994-4ced-a2c9-48a98e9084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Description0" ma:index="12" nillable="true" ma:displayName="Description" ma:internalName="Description0">
      <xsd:simpleType>
        <xsd:restriction base="dms:Note">
          <xsd:maxLength value="255"/>
        </xsd:restriction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69be3ee5-5d72-4a78-bfe6-04ec158992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992f34-6748-40d0-a1a6-bff449e3bc95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75d7816-9169-48cb-b9df-4d21a66dca2d}" ma:internalName="TaxCatchAll" ma:showField="CatchAllData" ma:web="8a992f34-6748-40d0-a1a6-bff449e3bc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C1C557-D98D-4831-A28D-48066991B578}"/>
</file>

<file path=customXml/itemProps2.xml><?xml version="1.0" encoding="utf-8"?>
<ds:datastoreItem xmlns:ds="http://schemas.openxmlformats.org/officeDocument/2006/customXml" ds:itemID="{2773652F-5730-42CD-8753-A1949814F716}"/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42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Dreaming Outloud Pro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Who comprises the CCH Team?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Lewis, Loreen</dc:creator>
  <cp:lastModifiedBy>Marinak, Thomas</cp:lastModifiedBy>
  <cp:revision>41</cp:revision>
  <dcterms:created xsi:type="dcterms:W3CDTF">2022-08-12T13:40:19Z</dcterms:created>
  <dcterms:modified xsi:type="dcterms:W3CDTF">2022-10-20T20:15:26Z</dcterms:modified>
</cp:coreProperties>
</file>