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4"/>
  </p:sldMasterIdLst>
  <p:sldIdLst>
    <p:sldId id="275" r:id="rId5"/>
    <p:sldId id="256" r:id="rId6"/>
    <p:sldId id="268" r:id="rId7"/>
    <p:sldId id="271" r:id="rId8"/>
    <p:sldId id="274" r:id="rId9"/>
    <p:sldId id="273" r:id="rId10"/>
    <p:sldId id="267" r:id="rId11"/>
    <p:sldId id="270" r:id="rId12"/>
    <p:sldId id="258" r:id="rId13"/>
    <p:sldId id="259" r:id="rId14"/>
    <p:sldId id="260" r:id="rId15"/>
    <p:sldId id="261" r:id="rId16"/>
    <p:sldId id="262" r:id="rId17"/>
    <p:sldId id="263" r:id="rId18"/>
    <p:sldId id="264" r:id="rId19"/>
    <p:sldId id="265" r:id="rId20"/>
    <p:sldId id="266"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BAFB8B-ED5C-E84A-279C-C0FCED06E132}" name="Bronson, Kevin" initials="BK" userId="S::Kevin.Bronson@ct.gov::7a9d9013-a56a-42eb-8848-fa166e73571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22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8/10/relationships/authors" Target="authors.xml"/></Relationships>
</file>

<file path=ppt/diagrams/_rels/data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1CAF5-1E12-4A43-B06D-0295E8BB8390}" type="doc">
      <dgm:prSet loTypeId="urn:microsoft.com/office/officeart/2016/7/layout/ChevronBlockProcess" loCatId="process" qsTypeId="urn:microsoft.com/office/officeart/2005/8/quickstyle/simple1" qsCatId="simple" csTypeId="urn:microsoft.com/office/officeart/2005/8/colors/colorful5" csCatId="colorful" phldr="1"/>
      <dgm:spPr/>
      <dgm:t>
        <a:bodyPr/>
        <a:lstStyle/>
        <a:p>
          <a:endParaRPr lang="en-US"/>
        </a:p>
      </dgm:t>
    </dgm:pt>
    <dgm:pt modelId="{0E84CF0A-CAD8-4458-BA3D-8BA748E8E520}">
      <dgm:prSet/>
      <dgm:spPr>
        <a:solidFill>
          <a:schemeClr val="bg1">
            <a:lumMod val="95000"/>
          </a:schemeClr>
        </a:solidFill>
      </dgm:spPr>
      <dgm:t>
        <a:bodyPr/>
        <a:lstStyle/>
        <a:p>
          <a:r>
            <a:rPr lang="en-US" b="1">
              <a:solidFill>
                <a:schemeClr val="tx1"/>
              </a:solidFill>
            </a:rPr>
            <a:t>Decline</a:t>
          </a:r>
        </a:p>
      </dgm:t>
    </dgm:pt>
    <dgm:pt modelId="{B9B7982B-8865-4ACF-9F74-187B65068A2C}" type="parTrans" cxnId="{5A94B765-D1F7-42F2-BB4A-A77F65730915}">
      <dgm:prSet/>
      <dgm:spPr/>
      <dgm:t>
        <a:bodyPr/>
        <a:lstStyle/>
        <a:p>
          <a:endParaRPr lang="en-US"/>
        </a:p>
      </dgm:t>
    </dgm:pt>
    <dgm:pt modelId="{C13B975E-7297-4F06-B3C0-F9DFCE6F19C7}" type="sibTrans" cxnId="{5A94B765-D1F7-42F2-BB4A-A77F65730915}">
      <dgm:prSet/>
      <dgm:spPr/>
      <dgm:t>
        <a:bodyPr/>
        <a:lstStyle/>
        <a:p>
          <a:endParaRPr lang="en-US"/>
        </a:p>
      </dgm:t>
    </dgm:pt>
    <dgm:pt modelId="{637399FE-7790-423F-8ED6-9EBC4C43AF71}">
      <dgm:prSet custT="1"/>
      <dgm:spPr/>
      <dgm:t>
        <a:bodyPr/>
        <a:lstStyle/>
        <a:p>
          <a:r>
            <a:rPr lang="en-US" sz="1400" b="1"/>
            <a:t>Decline Chrome Vox (voiceover) if offered it can be set up </a:t>
          </a:r>
          <a:r>
            <a:rPr lang="en-US" sz="1400" b="1">
              <a:latin typeface="Calibri" panose="020F0502020204030204" pitchFamily="34" charset="0"/>
              <a:cs typeface="Calibri" panose="020F0502020204030204" pitchFamily="34" charset="0"/>
            </a:rPr>
            <a:t>later</a:t>
          </a:r>
          <a:r>
            <a:rPr lang="en-US" sz="1400" b="1"/>
            <a:t> if wanted)</a:t>
          </a:r>
        </a:p>
      </dgm:t>
    </dgm:pt>
    <dgm:pt modelId="{58546C48-2F07-42E6-8BAA-1694EE4CB2D0}" type="parTrans" cxnId="{06A9B821-E16E-44F2-8FB2-35A5FE87EED1}">
      <dgm:prSet/>
      <dgm:spPr/>
      <dgm:t>
        <a:bodyPr/>
        <a:lstStyle/>
        <a:p>
          <a:endParaRPr lang="en-US"/>
        </a:p>
      </dgm:t>
    </dgm:pt>
    <dgm:pt modelId="{37078B6C-832B-49A8-8193-37AA96035A73}" type="sibTrans" cxnId="{06A9B821-E16E-44F2-8FB2-35A5FE87EED1}">
      <dgm:prSet/>
      <dgm:spPr/>
      <dgm:t>
        <a:bodyPr/>
        <a:lstStyle/>
        <a:p>
          <a:endParaRPr lang="en-US"/>
        </a:p>
      </dgm:t>
    </dgm:pt>
    <dgm:pt modelId="{2F332D9A-53BA-457B-AFC4-D492C84E650A}">
      <dgm:prSet/>
      <dgm:spPr>
        <a:solidFill>
          <a:schemeClr val="bg1">
            <a:lumMod val="95000"/>
          </a:schemeClr>
        </a:solidFill>
      </dgm:spPr>
      <dgm:t>
        <a:bodyPr/>
        <a:lstStyle/>
        <a:p>
          <a:r>
            <a:rPr lang="en-US" b="1">
              <a:solidFill>
                <a:schemeClr val="tx1"/>
              </a:solidFill>
            </a:rPr>
            <a:t>Verify</a:t>
          </a:r>
        </a:p>
      </dgm:t>
    </dgm:pt>
    <dgm:pt modelId="{0BF8EDD4-425B-41FB-9CF1-9430707F96FA}" type="parTrans" cxnId="{8E89D667-C578-4A60-A190-408B6756EA7F}">
      <dgm:prSet/>
      <dgm:spPr/>
      <dgm:t>
        <a:bodyPr/>
        <a:lstStyle/>
        <a:p>
          <a:endParaRPr lang="en-US"/>
        </a:p>
      </dgm:t>
    </dgm:pt>
    <dgm:pt modelId="{9F9FAD24-7C57-4102-8EE3-64DE52D93B98}" type="sibTrans" cxnId="{8E89D667-C578-4A60-A190-408B6756EA7F}">
      <dgm:prSet/>
      <dgm:spPr/>
      <dgm:t>
        <a:bodyPr/>
        <a:lstStyle/>
        <a:p>
          <a:endParaRPr lang="en-US"/>
        </a:p>
      </dgm:t>
    </dgm:pt>
    <dgm:pt modelId="{857082B9-EF27-46A3-B9D3-39BD08923158}">
      <dgm:prSet custT="1"/>
      <dgm:spPr/>
      <dgm:t>
        <a:bodyPr/>
        <a:lstStyle/>
        <a:p>
          <a:r>
            <a:rPr lang="en-US" sz="1400" b="1"/>
            <a:t>Verify language and keyboard</a:t>
          </a:r>
        </a:p>
      </dgm:t>
    </dgm:pt>
    <dgm:pt modelId="{58A4589D-0160-4F34-AF18-0103C145123C}" type="parTrans" cxnId="{B73AB59F-3E2D-4B3F-BB90-59369643749E}">
      <dgm:prSet/>
      <dgm:spPr/>
      <dgm:t>
        <a:bodyPr/>
        <a:lstStyle/>
        <a:p>
          <a:endParaRPr lang="en-US"/>
        </a:p>
      </dgm:t>
    </dgm:pt>
    <dgm:pt modelId="{B2F937FF-4780-4A0A-8DAB-03660A63C81C}" type="sibTrans" cxnId="{B73AB59F-3E2D-4B3F-BB90-59369643749E}">
      <dgm:prSet/>
      <dgm:spPr/>
      <dgm:t>
        <a:bodyPr/>
        <a:lstStyle/>
        <a:p>
          <a:endParaRPr lang="en-US"/>
        </a:p>
      </dgm:t>
    </dgm:pt>
    <dgm:pt modelId="{CF154B7B-F01F-4617-A416-07340B8E112F}">
      <dgm:prSet/>
      <dgm:spPr>
        <a:solidFill>
          <a:schemeClr val="bg1">
            <a:lumMod val="95000"/>
          </a:schemeClr>
        </a:solidFill>
      </dgm:spPr>
      <dgm:t>
        <a:bodyPr/>
        <a:lstStyle/>
        <a:p>
          <a:r>
            <a:rPr lang="en-US" b="1">
              <a:solidFill>
                <a:schemeClr val="tx1"/>
              </a:solidFill>
            </a:rPr>
            <a:t>Select</a:t>
          </a:r>
        </a:p>
      </dgm:t>
    </dgm:pt>
    <dgm:pt modelId="{E40922F5-3502-425C-942E-12BA52F96646}" type="parTrans" cxnId="{49B200B3-F808-4F96-AD90-4078975780B5}">
      <dgm:prSet/>
      <dgm:spPr/>
      <dgm:t>
        <a:bodyPr/>
        <a:lstStyle/>
        <a:p>
          <a:endParaRPr lang="en-US"/>
        </a:p>
      </dgm:t>
    </dgm:pt>
    <dgm:pt modelId="{FE15C6EA-9330-45A8-A6C1-9DFEE0D3C0AF}" type="sibTrans" cxnId="{49B200B3-F808-4F96-AD90-4078975780B5}">
      <dgm:prSet/>
      <dgm:spPr/>
      <dgm:t>
        <a:bodyPr/>
        <a:lstStyle/>
        <a:p>
          <a:endParaRPr lang="en-US"/>
        </a:p>
      </dgm:t>
    </dgm:pt>
    <dgm:pt modelId="{96016450-E8D7-4680-A4E0-3D620A08257B}">
      <dgm:prSet custT="1"/>
      <dgm:spPr/>
      <dgm:t>
        <a:bodyPr/>
        <a:lstStyle/>
        <a:p>
          <a:r>
            <a:rPr lang="en-US" sz="1400" b="1"/>
            <a:t>Select any accessibility options desired (can also be set up later)</a:t>
          </a:r>
        </a:p>
      </dgm:t>
    </dgm:pt>
    <dgm:pt modelId="{33461D5F-BE87-4EA4-993D-2C9398AF9D30}" type="parTrans" cxnId="{DAE8923B-CCCE-4A87-8D80-7EAE2823A578}">
      <dgm:prSet/>
      <dgm:spPr/>
      <dgm:t>
        <a:bodyPr/>
        <a:lstStyle/>
        <a:p>
          <a:endParaRPr lang="en-US"/>
        </a:p>
      </dgm:t>
    </dgm:pt>
    <dgm:pt modelId="{84A90963-F282-47B3-8CB7-0FFEA2E9B0E9}" type="sibTrans" cxnId="{DAE8923B-CCCE-4A87-8D80-7EAE2823A578}">
      <dgm:prSet/>
      <dgm:spPr/>
      <dgm:t>
        <a:bodyPr/>
        <a:lstStyle/>
        <a:p>
          <a:endParaRPr lang="en-US"/>
        </a:p>
      </dgm:t>
    </dgm:pt>
    <dgm:pt modelId="{6D08E1D9-7755-47BD-A3CD-6B7DEE853A9A}">
      <dgm:prSet/>
      <dgm:spPr>
        <a:solidFill>
          <a:schemeClr val="bg1">
            <a:lumMod val="95000"/>
          </a:schemeClr>
        </a:solidFill>
      </dgm:spPr>
      <dgm:t>
        <a:bodyPr/>
        <a:lstStyle/>
        <a:p>
          <a:r>
            <a:rPr lang="en-US" b="1">
              <a:solidFill>
                <a:schemeClr val="tx1"/>
              </a:solidFill>
            </a:rPr>
            <a:t>Connect</a:t>
          </a:r>
        </a:p>
      </dgm:t>
    </dgm:pt>
    <dgm:pt modelId="{ACCD9F4D-654A-4550-91EC-0626415D23BF}" type="parTrans" cxnId="{52088F0D-8B46-485D-906B-888A5C975583}">
      <dgm:prSet/>
      <dgm:spPr/>
      <dgm:t>
        <a:bodyPr/>
        <a:lstStyle/>
        <a:p>
          <a:endParaRPr lang="en-US"/>
        </a:p>
      </dgm:t>
    </dgm:pt>
    <dgm:pt modelId="{D1B43973-1CBC-48F9-8568-93ABD26FA86D}" type="sibTrans" cxnId="{52088F0D-8B46-485D-906B-888A5C975583}">
      <dgm:prSet/>
      <dgm:spPr/>
      <dgm:t>
        <a:bodyPr/>
        <a:lstStyle/>
        <a:p>
          <a:endParaRPr lang="en-US"/>
        </a:p>
      </dgm:t>
    </dgm:pt>
    <dgm:pt modelId="{AF83FFDD-48A2-4373-804F-9BDC5DA63169}">
      <dgm:prSet custT="1"/>
      <dgm:spPr/>
      <dgm:t>
        <a:bodyPr/>
        <a:lstStyle/>
        <a:p>
          <a:r>
            <a:rPr lang="en-US" sz="1400" b="1"/>
            <a:t>Connect to Wi-Fi Hotspot (use the name and password on the display)</a:t>
          </a:r>
        </a:p>
      </dgm:t>
    </dgm:pt>
    <dgm:pt modelId="{B4BB591F-B769-47BD-8286-C337B499F47B}" type="parTrans" cxnId="{AEC3D901-4665-4BCE-8A0E-35C338205F8F}">
      <dgm:prSet/>
      <dgm:spPr/>
      <dgm:t>
        <a:bodyPr/>
        <a:lstStyle/>
        <a:p>
          <a:endParaRPr lang="en-US"/>
        </a:p>
      </dgm:t>
    </dgm:pt>
    <dgm:pt modelId="{6AB52D9E-1EBF-452A-9BFE-911AAA6AEC14}" type="sibTrans" cxnId="{AEC3D901-4665-4BCE-8A0E-35C338205F8F}">
      <dgm:prSet/>
      <dgm:spPr/>
      <dgm:t>
        <a:bodyPr/>
        <a:lstStyle/>
        <a:p>
          <a:endParaRPr lang="en-US"/>
        </a:p>
      </dgm:t>
    </dgm:pt>
    <dgm:pt modelId="{498F3133-B8B9-481E-93AB-A62012CE586E}">
      <dgm:prSet/>
      <dgm:spPr>
        <a:solidFill>
          <a:schemeClr val="bg1">
            <a:lumMod val="95000"/>
          </a:schemeClr>
        </a:solidFill>
      </dgm:spPr>
      <dgm:t>
        <a:bodyPr/>
        <a:lstStyle/>
        <a:p>
          <a:r>
            <a:rPr lang="en-US" b="1">
              <a:solidFill>
                <a:schemeClr val="tx1"/>
              </a:solidFill>
            </a:rPr>
            <a:t>Accept</a:t>
          </a:r>
        </a:p>
      </dgm:t>
    </dgm:pt>
    <dgm:pt modelId="{54B34764-5EAC-4FCD-B5BE-E8F152BC1871}" type="parTrans" cxnId="{EDF0A452-FD5A-4560-8D9C-5B32379B2193}">
      <dgm:prSet/>
      <dgm:spPr/>
      <dgm:t>
        <a:bodyPr/>
        <a:lstStyle/>
        <a:p>
          <a:endParaRPr lang="en-US"/>
        </a:p>
      </dgm:t>
    </dgm:pt>
    <dgm:pt modelId="{8A9FE254-EFE3-4A35-97B7-66FD4149ABDF}" type="sibTrans" cxnId="{EDF0A452-FD5A-4560-8D9C-5B32379B2193}">
      <dgm:prSet/>
      <dgm:spPr/>
      <dgm:t>
        <a:bodyPr/>
        <a:lstStyle/>
        <a:p>
          <a:endParaRPr lang="en-US"/>
        </a:p>
      </dgm:t>
    </dgm:pt>
    <dgm:pt modelId="{6397B01A-AB22-4914-88A4-9E505AD5F870}">
      <dgm:prSet custT="1"/>
      <dgm:spPr/>
      <dgm:t>
        <a:bodyPr/>
        <a:lstStyle/>
        <a:p>
          <a:r>
            <a:rPr lang="en-US" sz="1400" b="1"/>
            <a:t>Accept user agreement</a:t>
          </a:r>
        </a:p>
      </dgm:t>
    </dgm:pt>
    <dgm:pt modelId="{C59A9C3C-2C4F-4E8E-A661-2B93D9C7732E}" type="parTrans" cxnId="{B4641AF8-1A65-4CF0-B13A-23953DBEDDEE}">
      <dgm:prSet/>
      <dgm:spPr/>
      <dgm:t>
        <a:bodyPr/>
        <a:lstStyle/>
        <a:p>
          <a:endParaRPr lang="en-US"/>
        </a:p>
      </dgm:t>
    </dgm:pt>
    <dgm:pt modelId="{F738B8E6-4DF5-403E-A544-CD3C1C0D87A8}" type="sibTrans" cxnId="{B4641AF8-1A65-4CF0-B13A-23953DBEDDEE}">
      <dgm:prSet/>
      <dgm:spPr/>
      <dgm:t>
        <a:bodyPr/>
        <a:lstStyle/>
        <a:p>
          <a:endParaRPr lang="en-US"/>
        </a:p>
      </dgm:t>
    </dgm:pt>
    <dgm:pt modelId="{10DC43FB-AFD1-4562-8D43-72EDC2D65428}">
      <dgm:prSet/>
      <dgm:spPr>
        <a:solidFill>
          <a:schemeClr val="bg1">
            <a:lumMod val="95000"/>
          </a:schemeClr>
        </a:solidFill>
      </dgm:spPr>
      <dgm:t>
        <a:bodyPr/>
        <a:lstStyle/>
        <a:p>
          <a:r>
            <a:rPr lang="en-US" b="1">
              <a:solidFill>
                <a:schemeClr val="tx1"/>
              </a:solidFill>
            </a:rPr>
            <a:t>Confirm</a:t>
          </a:r>
        </a:p>
      </dgm:t>
    </dgm:pt>
    <dgm:pt modelId="{332C14C4-288F-4CCC-9F25-56C6D668D874}" type="parTrans" cxnId="{61D9FD5E-E33B-42CA-B1A8-9B8FCF5028E5}">
      <dgm:prSet/>
      <dgm:spPr/>
      <dgm:t>
        <a:bodyPr/>
        <a:lstStyle/>
        <a:p>
          <a:endParaRPr lang="en-US"/>
        </a:p>
      </dgm:t>
    </dgm:pt>
    <dgm:pt modelId="{AAD7309F-0962-4855-B113-1AAEFCA46C6B}" type="sibTrans" cxnId="{61D9FD5E-E33B-42CA-B1A8-9B8FCF5028E5}">
      <dgm:prSet/>
      <dgm:spPr/>
      <dgm:t>
        <a:bodyPr/>
        <a:lstStyle/>
        <a:p>
          <a:endParaRPr lang="en-US"/>
        </a:p>
      </dgm:t>
    </dgm:pt>
    <dgm:pt modelId="{974C3704-F365-4ECD-B9C5-CC8774C1408F}">
      <dgm:prSet custT="1"/>
      <dgm:spPr/>
      <dgm:t>
        <a:bodyPr/>
        <a:lstStyle/>
        <a:p>
          <a:r>
            <a:rPr lang="en-US" sz="1400" b="1"/>
            <a:t>Confirm that it is you who are using the Chromebook</a:t>
          </a:r>
        </a:p>
      </dgm:t>
    </dgm:pt>
    <dgm:pt modelId="{55BD280F-E232-49A7-9F4E-71C84823D779}" type="parTrans" cxnId="{F9579BFE-5036-49A1-AE1A-0575D699CABF}">
      <dgm:prSet/>
      <dgm:spPr/>
      <dgm:t>
        <a:bodyPr/>
        <a:lstStyle/>
        <a:p>
          <a:endParaRPr lang="en-US"/>
        </a:p>
      </dgm:t>
    </dgm:pt>
    <dgm:pt modelId="{2DE78F5B-A1F8-4B53-ABB9-F7202AF9340A}" type="sibTrans" cxnId="{F9579BFE-5036-49A1-AE1A-0575D699CABF}">
      <dgm:prSet/>
      <dgm:spPr/>
      <dgm:t>
        <a:bodyPr/>
        <a:lstStyle/>
        <a:p>
          <a:endParaRPr lang="en-US"/>
        </a:p>
      </dgm:t>
    </dgm:pt>
    <dgm:pt modelId="{20285251-774E-4D3F-92CB-B7576FB0A6A9}">
      <dgm:prSet/>
      <dgm:spPr>
        <a:solidFill>
          <a:schemeClr val="bg1">
            <a:lumMod val="95000"/>
          </a:schemeClr>
        </a:solidFill>
      </dgm:spPr>
      <dgm:t>
        <a:bodyPr/>
        <a:lstStyle/>
        <a:p>
          <a:r>
            <a:rPr lang="en-US" b="1">
              <a:solidFill>
                <a:schemeClr val="tx1"/>
              </a:solidFill>
            </a:rPr>
            <a:t>Create</a:t>
          </a:r>
        </a:p>
      </dgm:t>
    </dgm:pt>
    <dgm:pt modelId="{A1FB3B5A-A9AB-44FF-9528-BBE61127B74D}" type="parTrans" cxnId="{4E73DB37-907E-48D8-AD99-C23065853DE5}">
      <dgm:prSet/>
      <dgm:spPr/>
      <dgm:t>
        <a:bodyPr/>
        <a:lstStyle/>
        <a:p>
          <a:endParaRPr lang="en-US"/>
        </a:p>
      </dgm:t>
    </dgm:pt>
    <dgm:pt modelId="{911B8E3A-EA8F-4432-99AD-FDF8532D8EC0}" type="sibTrans" cxnId="{4E73DB37-907E-48D8-AD99-C23065853DE5}">
      <dgm:prSet/>
      <dgm:spPr/>
      <dgm:t>
        <a:bodyPr/>
        <a:lstStyle/>
        <a:p>
          <a:endParaRPr lang="en-US"/>
        </a:p>
      </dgm:t>
    </dgm:pt>
    <dgm:pt modelId="{CF8CB918-88D4-4C53-87CD-04EB6B3DD936}">
      <dgm:prSet custT="1"/>
      <dgm:spPr/>
      <dgm:t>
        <a:bodyPr/>
        <a:lstStyle/>
        <a:p>
          <a:r>
            <a:rPr lang="en-US" sz="1400" b="1"/>
            <a:t>Create Gmail/ Google account (or use existing if you have one)</a:t>
          </a:r>
        </a:p>
      </dgm:t>
    </dgm:pt>
    <dgm:pt modelId="{4330FD00-A886-47AE-9A2C-14C688924196}" type="parTrans" cxnId="{74F0A786-F76D-4469-8F99-C8F5BAB07497}">
      <dgm:prSet/>
      <dgm:spPr/>
      <dgm:t>
        <a:bodyPr/>
        <a:lstStyle/>
        <a:p>
          <a:endParaRPr lang="en-US"/>
        </a:p>
      </dgm:t>
    </dgm:pt>
    <dgm:pt modelId="{0EE09DD9-A319-49CB-B4D1-DCEF2CD43E0F}" type="sibTrans" cxnId="{74F0A786-F76D-4469-8F99-C8F5BAB07497}">
      <dgm:prSet/>
      <dgm:spPr/>
      <dgm:t>
        <a:bodyPr/>
        <a:lstStyle/>
        <a:p>
          <a:endParaRPr lang="en-US"/>
        </a:p>
      </dgm:t>
    </dgm:pt>
    <dgm:pt modelId="{861EF2E7-8213-4947-98AB-74641CA4D673}">
      <dgm:prSet/>
      <dgm:spPr>
        <a:solidFill>
          <a:schemeClr val="bg1">
            <a:lumMod val="95000"/>
          </a:schemeClr>
        </a:solidFill>
      </dgm:spPr>
      <dgm:t>
        <a:bodyPr/>
        <a:lstStyle/>
        <a:p>
          <a:r>
            <a:rPr lang="en-US" b="1">
              <a:solidFill>
                <a:schemeClr val="tx1"/>
              </a:solidFill>
            </a:rPr>
            <a:t>Write down</a:t>
          </a:r>
        </a:p>
      </dgm:t>
    </dgm:pt>
    <dgm:pt modelId="{E26500B2-D660-4D32-AF17-D105995F22E4}" type="parTrans" cxnId="{F7430DA3-8CC5-4937-92C8-2DD88F4360FC}">
      <dgm:prSet/>
      <dgm:spPr/>
      <dgm:t>
        <a:bodyPr/>
        <a:lstStyle/>
        <a:p>
          <a:endParaRPr lang="en-US"/>
        </a:p>
      </dgm:t>
    </dgm:pt>
    <dgm:pt modelId="{BA1635DD-3752-4613-B57E-60BB689072BF}" type="sibTrans" cxnId="{F7430DA3-8CC5-4937-92C8-2DD88F4360FC}">
      <dgm:prSet/>
      <dgm:spPr/>
      <dgm:t>
        <a:bodyPr/>
        <a:lstStyle/>
        <a:p>
          <a:endParaRPr lang="en-US"/>
        </a:p>
      </dgm:t>
    </dgm:pt>
    <dgm:pt modelId="{00A35366-21F6-44F5-9F5C-29B97A3D8806}">
      <dgm:prSet custT="1"/>
      <dgm:spPr/>
      <dgm:t>
        <a:bodyPr/>
        <a:lstStyle/>
        <a:p>
          <a:r>
            <a:rPr lang="en-US" sz="1400" b="1"/>
            <a:t>Write down the Gmail/ Google address and password for your records</a:t>
          </a:r>
        </a:p>
      </dgm:t>
    </dgm:pt>
    <dgm:pt modelId="{29C217AC-3C8C-422E-950A-7593AC485075}" type="parTrans" cxnId="{3F4B1082-C094-420B-BD8C-51E45DEE3593}">
      <dgm:prSet/>
      <dgm:spPr/>
      <dgm:t>
        <a:bodyPr/>
        <a:lstStyle/>
        <a:p>
          <a:endParaRPr lang="en-US"/>
        </a:p>
      </dgm:t>
    </dgm:pt>
    <dgm:pt modelId="{A425FB7F-3F0E-4305-B094-BA6D82E9CF1D}" type="sibTrans" cxnId="{3F4B1082-C094-420B-BD8C-51E45DEE3593}">
      <dgm:prSet/>
      <dgm:spPr/>
      <dgm:t>
        <a:bodyPr/>
        <a:lstStyle/>
        <a:p>
          <a:endParaRPr lang="en-US"/>
        </a:p>
      </dgm:t>
    </dgm:pt>
    <dgm:pt modelId="{D30B33E4-E7BF-42A0-B2D5-01C0930F2523}">
      <dgm:prSet/>
      <dgm:spPr>
        <a:solidFill>
          <a:schemeClr val="bg1">
            <a:lumMod val="95000"/>
          </a:schemeClr>
        </a:solidFill>
      </dgm:spPr>
      <dgm:t>
        <a:bodyPr/>
        <a:lstStyle/>
        <a:p>
          <a:r>
            <a:rPr lang="en-US" b="1">
              <a:solidFill>
                <a:schemeClr val="tx1"/>
              </a:solidFill>
            </a:rPr>
            <a:t>Accept</a:t>
          </a:r>
        </a:p>
      </dgm:t>
    </dgm:pt>
    <dgm:pt modelId="{A2919F1D-3021-4458-B611-69025981464D}" type="parTrans" cxnId="{083799CC-0D39-4FAF-809A-536D214B5338}">
      <dgm:prSet/>
      <dgm:spPr/>
      <dgm:t>
        <a:bodyPr/>
        <a:lstStyle/>
        <a:p>
          <a:endParaRPr lang="en-US"/>
        </a:p>
      </dgm:t>
    </dgm:pt>
    <dgm:pt modelId="{585A9DBD-9899-4B4C-9FDD-CDA41648DC97}" type="sibTrans" cxnId="{083799CC-0D39-4FAF-809A-536D214B5338}">
      <dgm:prSet/>
      <dgm:spPr/>
      <dgm:t>
        <a:bodyPr/>
        <a:lstStyle/>
        <a:p>
          <a:endParaRPr lang="en-US"/>
        </a:p>
      </dgm:t>
    </dgm:pt>
    <dgm:pt modelId="{AD6B69AD-EA0A-43FD-9DED-B197E37514F0}">
      <dgm:prSet custT="1"/>
      <dgm:spPr/>
      <dgm:t>
        <a:bodyPr/>
        <a:lstStyle/>
        <a:p>
          <a:r>
            <a:rPr lang="en-US" sz="1400" b="1"/>
            <a:t>Accept terms of service</a:t>
          </a:r>
        </a:p>
      </dgm:t>
    </dgm:pt>
    <dgm:pt modelId="{A290FCEB-E3E5-4086-BA32-3DD59D7E314B}" type="parTrans" cxnId="{2018EDE1-50B8-4ECB-8A24-DC4A84302B6A}">
      <dgm:prSet/>
      <dgm:spPr/>
      <dgm:t>
        <a:bodyPr/>
        <a:lstStyle/>
        <a:p>
          <a:endParaRPr lang="en-US"/>
        </a:p>
      </dgm:t>
    </dgm:pt>
    <dgm:pt modelId="{E5ED3210-A787-4248-9374-F187E4ED9674}" type="sibTrans" cxnId="{2018EDE1-50B8-4ECB-8A24-DC4A84302B6A}">
      <dgm:prSet/>
      <dgm:spPr/>
      <dgm:t>
        <a:bodyPr/>
        <a:lstStyle/>
        <a:p>
          <a:endParaRPr lang="en-US"/>
        </a:p>
      </dgm:t>
    </dgm:pt>
    <dgm:pt modelId="{7A3E87C4-B10C-4714-AEB0-66D0124C796A}" type="pres">
      <dgm:prSet presAssocID="{D5E1CAF5-1E12-4A43-B06D-0295E8BB8390}" presName="Name0" presStyleCnt="0">
        <dgm:presLayoutVars>
          <dgm:dir/>
          <dgm:animLvl val="lvl"/>
          <dgm:resizeHandles val="exact"/>
        </dgm:presLayoutVars>
      </dgm:prSet>
      <dgm:spPr/>
    </dgm:pt>
    <dgm:pt modelId="{A06A0E6E-FD7A-422F-8D2B-9F61019C3B61}" type="pres">
      <dgm:prSet presAssocID="{0E84CF0A-CAD8-4458-BA3D-8BA748E8E520}" presName="composite" presStyleCnt="0"/>
      <dgm:spPr/>
    </dgm:pt>
    <dgm:pt modelId="{945B2AF1-0B31-492D-A0B9-F96A92873A3D}" type="pres">
      <dgm:prSet presAssocID="{0E84CF0A-CAD8-4458-BA3D-8BA748E8E520}" presName="parTx" presStyleLbl="alignNode1" presStyleIdx="0" presStyleCnt="9" custLinFactY="80242" custLinFactNeighborY="100000">
        <dgm:presLayoutVars>
          <dgm:chMax val="0"/>
          <dgm:chPref val="0"/>
        </dgm:presLayoutVars>
      </dgm:prSet>
      <dgm:spPr/>
    </dgm:pt>
    <dgm:pt modelId="{74C6CA3A-8F3D-4AA8-ADCD-2FC0CEB0F26C}" type="pres">
      <dgm:prSet presAssocID="{0E84CF0A-CAD8-4458-BA3D-8BA748E8E520}" presName="desTx" presStyleLbl="alignAccFollowNode1" presStyleIdx="0" presStyleCnt="9" custLinFactNeighborY="34980">
        <dgm:presLayoutVars/>
      </dgm:prSet>
      <dgm:spPr/>
    </dgm:pt>
    <dgm:pt modelId="{652B5F83-A30D-40BB-AA50-1EA7E050E913}" type="pres">
      <dgm:prSet presAssocID="{C13B975E-7297-4F06-B3C0-F9DFCE6F19C7}" presName="space" presStyleCnt="0"/>
      <dgm:spPr/>
    </dgm:pt>
    <dgm:pt modelId="{12EC185D-F893-4122-A8AB-8332247F1110}" type="pres">
      <dgm:prSet presAssocID="{2F332D9A-53BA-457B-AFC4-D492C84E650A}" presName="composite" presStyleCnt="0"/>
      <dgm:spPr/>
    </dgm:pt>
    <dgm:pt modelId="{9EC29EFE-F1EC-4C2C-9AA1-4417441502B9}" type="pres">
      <dgm:prSet presAssocID="{2F332D9A-53BA-457B-AFC4-D492C84E650A}" presName="parTx" presStyleLbl="alignNode1" presStyleIdx="1" presStyleCnt="9" custLinFactY="80242" custLinFactNeighborY="100000">
        <dgm:presLayoutVars>
          <dgm:chMax val="0"/>
          <dgm:chPref val="0"/>
        </dgm:presLayoutVars>
      </dgm:prSet>
      <dgm:spPr/>
    </dgm:pt>
    <dgm:pt modelId="{630CC65E-AE7E-49B0-A87D-4A185FC325A2}" type="pres">
      <dgm:prSet presAssocID="{2F332D9A-53BA-457B-AFC4-D492C84E650A}" presName="desTx" presStyleLbl="alignAccFollowNode1" presStyleIdx="1" presStyleCnt="9" custLinFactNeighborY="34980">
        <dgm:presLayoutVars/>
      </dgm:prSet>
      <dgm:spPr/>
    </dgm:pt>
    <dgm:pt modelId="{04D96F7F-4F39-498E-AC7F-67F0FE4675C6}" type="pres">
      <dgm:prSet presAssocID="{9F9FAD24-7C57-4102-8EE3-64DE52D93B98}" presName="space" presStyleCnt="0"/>
      <dgm:spPr/>
    </dgm:pt>
    <dgm:pt modelId="{972A060F-923C-4C5B-8454-D7A85F4E1959}" type="pres">
      <dgm:prSet presAssocID="{CF154B7B-F01F-4617-A416-07340B8E112F}" presName="composite" presStyleCnt="0"/>
      <dgm:spPr/>
    </dgm:pt>
    <dgm:pt modelId="{FBB0E31F-D8A9-4376-AD41-B5161226C53E}" type="pres">
      <dgm:prSet presAssocID="{CF154B7B-F01F-4617-A416-07340B8E112F}" presName="parTx" presStyleLbl="alignNode1" presStyleIdx="2" presStyleCnt="9" custLinFactY="80242" custLinFactNeighborY="100000">
        <dgm:presLayoutVars>
          <dgm:chMax val="0"/>
          <dgm:chPref val="0"/>
        </dgm:presLayoutVars>
      </dgm:prSet>
      <dgm:spPr/>
    </dgm:pt>
    <dgm:pt modelId="{3EAA2B0A-E46D-4921-BE42-41E6DBC4177B}" type="pres">
      <dgm:prSet presAssocID="{CF154B7B-F01F-4617-A416-07340B8E112F}" presName="desTx" presStyleLbl="alignAccFollowNode1" presStyleIdx="2" presStyleCnt="9" custLinFactNeighborY="34980">
        <dgm:presLayoutVars/>
      </dgm:prSet>
      <dgm:spPr/>
    </dgm:pt>
    <dgm:pt modelId="{5EF67E7C-D4F2-46AA-A340-4672C997F9FA}" type="pres">
      <dgm:prSet presAssocID="{FE15C6EA-9330-45A8-A6C1-9DFEE0D3C0AF}" presName="space" presStyleCnt="0"/>
      <dgm:spPr/>
    </dgm:pt>
    <dgm:pt modelId="{D97C57C2-0B80-45D1-8CEA-2312908C4955}" type="pres">
      <dgm:prSet presAssocID="{6D08E1D9-7755-47BD-A3CD-6B7DEE853A9A}" presName="composite" presStyleCnt="0"/>
      <dgm:spPr/>
    </dgm:pt>
    <dgm:pt modelId="{4F20275F-CC76-4877-832F-8D7F1E115181}" type="pres">
      <dgm:prSet presAssocID="{6D08E1D9-7755-47BD-A3CD-6B7DEE853A9A}" presName="parTx" presStyleLbl="alignNode1" presStyleIdx="3" presStyleCnt="9" custLinFactY="80242" custLinFactNeighborY="100000">
        <dgm:presLayoutVars>
          <dgm:chMax val="0"/>
          <dgm:chPref val="0"/>
        </dgm:presLayoutVars>
      </dgm:prSet>
      <dgm:spPr/>
    </dgm:pt>
    <dgm:pt modelId="{D9411911-384E-436F-89D2-DAF0DFB8140E}" type="pres">
      <dgm:prSet presAssocID="{6D08E1D9-7755-47BD-A3CD-6B7DEE853A9A}" presName="desTx" presStyleLbl="alignAccFollowNode1" presStyleIdx="3" presStyleCnt="9" custLinFactNeighborY="34980">
        <dgm:presLayoutVars/>
      </dgm:prSet>
      <dgm:spPr/>
    </dgm:pt>
    <dgm:pt modelId="{855C5261-77D3-46B3-8053-0288B1AD597F}" type="pres">
      <dgm:prSet presAssocID="{D1B43973-1CBC-48F9-8568-93ABD26FA86D}" presName="space" presStyleCnt="0"/>
      <dgm:spPr/>
    </dgm:pt>
    <dgm:pt modelId="{8337C648-0009-447F-8E47-F6CA51E0BA58}" type="pres">
      <dgm:prSet presAssocID="{498F3133-B8B9-481E-93AB-A62012CE586E}" presName="composite" presStyleCnt="0"/>
      <dgm:spPr/>
    </dgm:pt>
    <dgm:pt modelId="{41AD56DC-CF0F-4690-A05A-683D8464A24D}" type="pres">
      <dgm:prSet presAssocID="{498F3133-B8B9-481E-93AB-A62012CE586E}" presName="parTx" presStyleLbl="alignNode1" presStyleIdx="4" presStyleCnt="9" custLinFactY="80242" custLinFactNeighborY="100000">
        <dgm:presLayoutVars>
          <dgm:chMax val="0"/>
          <dgm:chPref val="0"/>
        </dgm:presLayoutVars>
      </dgm:prSet>
      <dgm:spPr/>
    </dgm:pt>
    <dgm:pt modelId="{B2E46A6B-BDF0-4E03-9E65-986F698A10E8}" type="pres">
      <dgm:prSet presAssocID="{498F3133-B8B9-481E-93AB-A62012CE586E}" presName="desTx" presStyleLbl="alignAccFollowNode1" presStyleIdx="4" presStyleCnt="9" custLinFactNeighborY="34980">
        <dgm:presLayoutVars/>
      </dgm:prSet>
      <dgm:spPr/>
    </dgm:pt>
    <dgm:pt modelId="{680E4F11-908E-4297-B091-54B845D9AF79}" type="pres">
      <dgm:prSet presAssocID="{8A9FE254-EFE3-4A35-97B7-66FD4149ABDF}" presName="space" presStyleCnt="0"/>
      <dgm:spPr/>
    </dgm:pt>
    <dgm:pt modelId="{5BC4D748-AD50-4D52-B3E4-EE4BD04D45B7}" type="pres">
      <dgm:prSet presAssocID="{10DC43FB-AFD1-4562-8D43-72EDC2D65428}" presName="composite" presStyleCnt="0"/>
      <dgm:spPr/>
    </dgm:pt>
    <dgm:pt modelId="{9F66FC4E-ACAA-4DC7-B611-11D392E0AEC8}" type="pres">
      <dgm:prSet presAssocID="{10DC43FB-AFD1-4562-8D43-72EDC2D65428}" presName="parTx" presStyleLbl="alignNode1" presStyleIdx="5" presStyleCnt="9" custLinFactY="80242" custLinFactNeighborY="100000">
        <dgm:presLayoutVars>
          <dgm:chMax val="0"/>
          <dgm:chPref val="0"/>
        </dgm:presLayoutVars>
      </dgm:prSet>
      <dgm:spPr/>
    </dgm:pt>
    <dgm:pt modelId="{BE86B057-B0C8-49FD-982E-886417C0FEC7}" type="pres">
      <dgm:prSet presAssocID="{10DC43FB-AFD1-4562-8D43-72EDC2D65428}" presName="desTx" presStyleLbl="alignAccFollowNode1" presStyleIdx="5" presStyleCnt="9" custScaleX="105897" custLinFactNeighborX="-780" custLinFactNeighborY="34980">
        <dgm:presLayoutVars/>
      </dgm:prSet>
      <dgm:spPr/>
    </dgm:pt>
    <dgm:pt modelId="{BB4EFC17-58C4-45D1-A687-7C9D71166FE3}" type="pres">
      <dgm:prSet presAssocID="{AAD7309F-0962-4855-B113-1AAEFCA46C6B}" presName="space" presStyleCnt="0"/>
      <dgm:spPr/>
    </dgm:pt>
    <dgm:pt modelId="{64319640-8D29-48FD-8DF2-AFC32C40BCB6}" type="pres">
      <dgm:prSet presAssocID="{20285251-774E-4D3F-92CB-B7576FB0A6A9}" presName="composite" presStyleCnt="0"/>
      <dgm:spPr/>
    </dgm:pt>
    <dgm:pt modelId="{CD88D4B9-17BE-4671-8196-855F1BF3D516}" type="pres">
      <dgm:prSet presAssocID="{20285251-774E-4D3F-92CB-B7576FB0A6A9}" presName="parTx" presStyleLbl="alignNode1" presStyleIdx="6" presStyleCnt="9" custLinFactY="80242" custLinFactNeighborY="100000">
        <dgm:presLayoutVars>
          <dgm:chMax val="0"/>
          <dgm:chPref val="0"/>
        </dgm:presLayoutVars>
      </dgm:prSet>
      <dgm:spPr/>
    </dgm:pt>
    <dgm:pt modelId="{CD484271-93A3-4609-8F95-FED3F9B3CCA2}" type="pres">
      <dgm:prSet presAssocID="{20285251-774E-4D3F-92CB-B7576FB0A6A9}" presName="desTx" presStyleLbl="alignAccFollowNode1" presStyleIdx="6" presStyleCnt="9" custLinFactNeighborY="34980">
        <dgm:presLayoutVars/>
      </dgm:prSet>
      <dgm:spPr/>
    </dgm:pt>
    <dgm:pt modelId="{6CB431E0-9873-48D2-ACDD-B4EEC506A5D1}" type="pres">
      <dgm:prSet presAssocID="{911B8E3A-EA8F-4432-99AD-FDF8532D8EC0}" presName="space" presStyleCnt="0"/>
      <dgm:spPr/>
    </dgm:pt>
    <dgm:pt modelId="{75785FEB-EB44-40F6-85C1-D07B7EC68E6A}" type="pres">
      <dgm:prSet presAssocID="{861EF2E7-8213-4947-98AB-74641CA4D673}" presName="composite" presStyleCnt="0"/>
      <dgm:spPr/>
    </dgm:pt>
    <dgm:pt modelId="{31BE2B57-516A-4EA4-ABB4-C33E5CB6B7FD}" type="pres">
      <dgm:prSet presAssocID="{861EF2E7-8213-4947-98AB-74641CA4D673}" presName="parTx" presStyleLbl="alignNode1" presStyleIdx="7" presStyleCnt="9" custLinFactY="80242" custLinFactNeighborY="100000">
        <dgm:presLayoutVars>
          <dgm:chMax val="0"/>
          <dgm:chPref val="0"/>
        </dgm:presLayoutVars>
      </dgm:prSet>
      <dgm:spPr/>
    </dgm:pt>
    <dgm:pt modelId="{C75AD403-1744-4464-BD10-AB7C78633623}" type="pres">
      <dgm:prSet presAssocID="{861EF2E7-8213-4947-98AB-74641CA4D673}" presName="desTx" presStyleLbl="alignAccFollowNode1" presStyleIdx="7" presStyleCnt="9" custLinFactNeighborY="34980">
        <dgm:presLayoutVars/>
      </dgm:prSet>
      <dgm:spPr/>
    </dgm:pt>
    <dgm:pt modelId="{0A4578FF-21F7-425E-BF21-3954C9D77BCF}" type="pres">
      <dgm:prSet presAssocID="{BA1635DD-3752-4613-B57E-60BB689072BF}" presName="space" presStyleCnt="0"/>
      <dgm:spPr/>
    </dgm:pt>
    <dgm:pt modelId="{51A0EF7A-9DC2-4347-B4BC-442AFD6083D4}" type="pres">
      <dgm:prSet presAssocID="{D30B33E4-E7BF-42A0-B2D5-01C0930F2523}" presName="composite" presStyleCnt="0"/>
      <dgm:spPr/>
    </dgm:pt>
    <dgm:pt modelId="{51A22954-CA10-4A82-A8E8-444D64809763}" type="pres">
      <dgm:prSet presAssocID="{D30B33E4-E7BF-42A0-B2D5-01C0930F2523}" presName="parTx" presStyleLbl="alignNode1" presStyleIdx="8" presStyleCnt="9" custLinFactY="80242" custLinFactNeighborY="100000">
        <dgm:presLayoutVars>
          <dgm:chMax val="0"/>
          <dgm:chPref val="0"/>
        </dgm:presLayoutVars>
      </dgm:prSet>
      <dgm:spPr/>
    </dgm:pt>
    <dgm:pt modelId="{44958FDD-D951-4639-B8F1-552CD5611021}" type="pres">
      <dgm:prSet presAssocID="{D30B33E4-E7BF-42A0-B2D5-01C0930F2523}" presName="desTx" presStyleLbl="alignAccFollowNode1" presStyleIdx="8" presStyleCnt="9" custLinFactNeighborY="34980">
        <dgm:presLayoutVars/>
      </dgm:prSet>
      <dgm:spPr/>
    </dgm:pt>
  </dgm:ptLst>
  <dgm:cxnLst>
    <dgm:cxn modelId="{AEC3D901-4665-4BCE-8A0E-35C338205F8F}" srcId="{6D08E1D9-7755-47BD-A3CD-6B7DEE853A9A}" destId="{AF83FFDD-48A2-4373-804F-9BDC5DA63169}" srcOrd="0" destOrd="0" parTransId="{B4BB591F-B769-47BD-8286-C337B499F47B}" sibTransId="{6AB52D9E-1EBF-452A-9BFE-911AAA6AEC14}"/>
    <dgm:cxn modelId="{52088F0D-8B46-485D-906B-888A5C975583}" srcId="{D5E1CAF5-1E12-4A43-B06D-0295E8BB8390}" destId="{6D08E1D9-7755-47BD-A3CD-6B7DEE853A9A}" srcOrd="3" destOrd="0" parTransId="{ACCD9F4D-654A-4550-91EC-0626415D23BF}" sibTransId="{D1B43973-1CBC-48F9-8568-93ABD26FA86D}"/>
    <dgm:cxn modelId="{3F292714-0AE6-4DE2-A6B7-80FF3CAC2CAA}" type="presOf" srcId="{AD6B69AD-EA0A-43FD-9DED-B197E37514F0}" destId="{44958FDD-D951-4639-B8F1-552CD5611021}" srcOrd="0" destOrd="0" presId="urn:microsoft.com/office/officeart/2016/7/layout/ChevronBlockProcess"/>
    <dgm:cxn modelId="{06A9B821-E16E-44F2-8FB2-35A5FE87EED1}" srcId="{0E84CF0A-CAD8-4458-BA3D-8BA748E8E520}" destId="{637399FE-7790-423F-8ED6-9EBC4C43AF71}" srcOrd="0" destOrd="0" parTransId="{58546C48-2F07-42E6-8BAA-1694EE4CB2D0}" sibTransId="{37078B6C-832B-49A8-8193-37AA96035A73}"/>
    <dgm:cxn modelId="{4E73DB37-907E-48D8-AD99-C23065853DE5}" srcId="{D5E1CAF5-1E12-4A43-B06D-0295E8BB8390}" destId="{20285251-774E-4D3F-92CB-B7576FB0A6A9}" srcOrd="6" destOrd="0" parTransId="{A1FB3B5A-A9AB-44FF-9528-BBE61127B74D}" sibTransId="{911B8E3A-EA8F-4432-99AD-FDF8532D8EC0}"/>
    <dgm:cxn modelId="{DAE8923B-CCCE-4A87-8D80-7EAE2823A578}" srcId="{CF154B7B-F01F-4617-A416-07340B8E112F}" destId="{96016450-E8D7-4680-A4E0-3D620A08257B}" srcOrd="0" destOrd="0" parTransId="{33461D5F-BE87-4EA4-993D-2C9398AF9D30}" sibTransId="{84A90963-F282-47B3-8CB7-0FFEA2E9B0E9}"/>
    <dgm:cxn modelId="{61D9FD5E-E33B-42CA-B1A8-9B8FCF5028E5}" srcId="{D5E1CAF5-1E12-4A43-B06D-0295E8BB8390}" destId="{10DC43FB-AFD1-4562-8D43-72EDC2D65428}" srcOrd="5" destOrd="0" parTransId="{332C14C4-288F-4CCC-9F25-56C6D668D874}" sibTransId="{AAD7309F-0962-4855-B113-1AAEFCA46C6B}"/>
    <dgm:cxn modelId="{70547564-2EFD-45D8-9B5E-009D1FE4AB71}" type="presOf" srcId="{637399FE-7790-423F-8ED6-9EBC4C43AF71}" destId="{74C6CA3A-8F3D-4AA8-ADCD-2FC0CEB0F26C}" srcOrd="0" destOrd="0" presId="urn:microsoft.com/office/officeart/2016/7/layout/ChevronBlockProcess"/>
    <dgm:cxn modelId="{5A94B765-D1F7-42F2-BB4A-A77F65730915}" srcId="{D5E1CAF5-1E12-4A43-B06D-0295E8BB8390}" destId="{0E84CF0A-CAD8-4458-BA3D-8BA748E8E520}" srcOrd="0" destOrd="0" parTransId="{B9B7982B-8865-4ACF-9F74-187B65068A2C}" sibTransId="{C13B975E-7297-4F06-B3C0-F9DFCE6F19C7}"/>
    <dgm:cxn modelId="{63839867-FE5A-4253-9D92-4AB7EFC440F6}" type="presOf" srcId="{6397B01A-AB22-4914-88A4-9E505AD5F870}" destId="{B2E46A6B-BDF0-4E03-9E65-986F698A10E8}" srcOrd="0" destOrd="0" presId="urn:microsoft.com/office/officeart/2016/7/layout/ChevronBlockProcess"/>
    <dgm:cxn modelId="{8E89D667-C578-4A60-A190-408B6756EA7F}" srcId="{D5E1CAF5-1E12-4A43-B06D-0295E8BB8390}" destId="{2F332D9A-53BA-457B-AFC4-D492C84E650A}" srcOrd="1" destOrd="0" parTransId="{0BF8EDD4-425B-41FB-9CF1-9430707F96FA}" sibTransId="{9F9FAD24-7C57-4102-8EE3-64DE52D93B98}"/>
    <dgm:cxn modelId="{D0D2AC68-FE44-4975-ABDE-F7C7794D535D}" type="presOf" srcId="{10DC43FB-AFD1-4562-8D43-72EDC2D65428}" destId="{9F66FC4E-ACAA-4DC7-B611-11D392E0AEC8}" srcOrd="0" destOrd="0" presId="urn:microsoft.com/office/officeart/2016/7/layout/ChevronBlockProcess"/>
    <dgm:cxn modelId="{66614949-5AAB-4BF4-A309-12A607C78B5A}" type="presOf" srcId="{498F3133-B8B9-481E-93AB-A62012CE586E}" destId="{41AD56DC-CF0F-4690-A05A-683D8464A24D}" srcOrd="0" destOrd="0" presId="urn:microsoft.com/office/officeart/2016/7/layout/ChevronBlockProcess"/>
    <dgm:cxn modelId="{A68BDA49-9D74-4AFE-BA3D-70CBFD2F3073}" type="presOf" srcId="{D30B33E4-E7BF-42A0-B2D5-01C0930F2523}" destId="{51A22954-CA10-4A82-A8E8-444D64809763}" srcOrd="0" destOrd="0" presId="urn:microsoft.com/office/officeart/2016/7/layout/ChevronBlockProcess"/>
    <dgm:cxn modelId="{EDF0A452-FD5A-4560-8D9C-5B32379B2193}" srcId="{D5E1CAF5-1E12-4A43-B06D-0295E8BB8390}" destId="{498F3133-B8B9-481E-93AB-A62012CE586E}" srcOrd="4" destOrd="0" parTransId="{54B34764-5EAC-4FCD-B5BE-E8F152BC1871}" sibTransId="{8A9FE254-EFE3-4A35-97B7-66FD4149ABDF}"/>
    <dgm:cxn modelId="{995ABE55-CB45-4C68-BD4E-A8D0F61E3E29}" type="presOf" srcId="{2F332D9A-53BA-457B-AFC4-D492C84E650A}" destId="{9EC29EFE-F1EC-4C2C-9AA1-4417441502B9}" srcOrd="0" destOrd="0" presId="urn:microsoft.com/office/officeart/2016/7/layout/ChevronBlockProcess"/>
    <dgm:cxn modelId="{2F2F117C-B6C4-43EC-B0DA-6CB11C070F54}" type="presOf" srcId="{AF83FFDD-48A2-4373-804F-9BDC5DA63169}" destId="{D9411911-384E-436F-89D2-DAF0DFB8140E}" srcOrd="0" destOrd="0" presId="urn:microsoft.com/office/officeart/2016/7/layout/ChevronBlockProcess"/>
    <dgm:cxn modelId="{3F4B1082-C094-420B-BD8C-51E45DEE3593}" srcId="{861EF2E7-8213-4947-98AB-74641CA4D673}" destId="{00A35366-21F6-44F5-9F5C-29B97A3D8806}" srcOrd="0" destOrd="0" parTransId="{29C217AC-3C8C-422E-950A-7593AC485075}" sibTransId="{A425FB7F-3F0E-4305-B094-BA6D82E9CF1D}"/>
    <dgm:cxn modelId="{74F0A786-F76D-4469-8F99-C8F5BAB07497}" srcId="{20285251-774E-4D3F-92CB-B7576FB0A6A9}" destId="{CF8CB918-88D4-4C53-87CD-04EB6B3DD936}" srcOrd="0" destOrd="0" parTransId="{4330FD00-A886-47AE-9A2C-14C688924196}" sibTransId="{0EE09DD9-A319-49CB-B4D1-DCEF2CD43E0F}"/>
    <dgm:cxn modelId="{98EF928E-E43D-4EF5-A406-06673C5EA27C}" type="presOf" srcId="{D5E1CAF5-1E12-4A43-B06D-0295E8BB8390}" destId="{7A3E87C4-B10C-4714-AEB0-66D0124C796A}" srcOrd="0" destOrd="0" presId="urn:microsoft.com/office/officeart/2016/7/layout/ChevronBlockProcess"/>
    <dgm:cxn modelId="{B73AB59F-3E2D-4B3F-BB90-59369643749E}" srcId="{2F332D9A-53BA-457B-AFC4-D492C84E650A}" destId="{857082B9-EF27-46A3-B9D3-39BD08923158}" srcOrd="0" destOrd="0" parTransId="{58A4589D-0160-4F34-AF18-0103C145123C}" sibTransId="{B2F937FF-4780-4A0A-8DAB-03660A63C81C}"/>
    <dgm:cxn modelId="{F7430DA3-8CC5-4937-92C8-2DD88F4360FC}" srcId="{D5E1CAF5-1E12-4A43-B06D-0295E8BB8390}" destId="{861EF2E7-8213-4947-98AB-74641CA4D673}" srcOrd="7" destOrd="0" parTransId="{E26500B2-D660-4D32-AF17-D105995F22E4}" sibTransId="{BA1635DD-3752-4613-B57E-60BB689072BF}"/>
    <dgm:cxn modelId="{FCF88CA5-2C09-487F-94C6-F4A70AEAFB83}" type="presOf" srcId="{CF8CB918-88D4-4C53-87CD-04EB6B3DD936}" destId="{CD484271-93A3-4609-8F95-FED3F9B3CCA2}" srcOrd="0" destOrd="0" presId="urn:microsoft.com/office/officeart/2016/7/layout/ChevronBlockProcess"/>
    <dgm:cxn modelId="{908A95A9-06DB-4E6C-AFA4-7CA402E29342}" type="presOf" srcId="{20285251-774E-4D3F-92CB-B7576FB0A6A9}" destId="{CD88D4B9-17BE-4671-8196-855F1BF3D516}" srcOrd="0" destOrd="0" presId="urn:microsoft.com/office/officeart/2016/7/layout/ChevronBlockProcess"/>
    <dgm:cxn modelId="{89F0EDAA-1A93-44B5-8B60-91A0114E153A}" type="presOf" srcId="{6D08E1D9-7755-47BD-A3CD-6B7DEE853A9A}" destId="{4F20275F-CC76-4877-832F-8D7F1E115181}" srcOrd="0" destOrd="0" presId="urn:microsoft.com/office/officeart/2016/7/layout/ChevronBlockProcess"/>
    <dgm:cxn modelId="{49B200B3-F808-4F96-AD90-4078975780B5}" srcId="{D5E1CAF5-1E12-4A43-B06D-0295E8BB8390}" destId="{CF154B7B-F01F-4617-A416-07340B8E112F}" srcOrd="2" destOrd="0" parTransId="{E40922F5-3502-425C-942E-12BA52F96646}" sibTransId="{FE15C6EA-9330-45A8-A6C1-9DFEE0D3C0AF}"/>
    <dgm:cxn modelId="{676080C3-AEE2-4B45-9AB8-7F4F47682E3A}" type="presOf" srcId="{974C3704-F365-4ECD-B9C5-CC8774C1408F}" destId="{BE86B057-B0C8-49FD-982E-886417C0FEC7}" srcOrd="0" destOrd="0" presId="urn:microsoft.com/office/officeart/2016/7/layout/ChevronBlockProcess"/>
    <dgm:cxn modelId="{27329FC9-49CA-4F70-8A50-AE33EAAF1985}" type="presOf" srcId="{0E84CF0A-CAD8-4458-BA3D-8BA748E8E520}" destId="{945B2AF1-0B31-492D-A0B9-F96A92873A3D}" srcOrd="0" destOrd="0" presId="urn:microsoft.com/office/officeart/2016/7/layout/ChevronBlockProcess"/>
    <dgm:cxn modelId="{083799CC-0D39-4FAF-809A-536D214B5338}" srcId="{D5E1CAF5-1E12-4A43-B06D-0295E8BB8390}" destId="{D30B33E4-E7BF-42A0-B2D5-01C0930F2523}" srcOrd="8" destOrd="0" parTransId="{A2919F1D-3021-4458-B611-69025981464D}" sibTransId="{585A9DBD-9899-4B4C-9FDD-CDA41648DC97}"/>
    <dgm:cxn modelId="{4DEF88DF-3C45-4B1F-A0D1-E58049705B4E}" type="presOf" srcId="{861EF2E7-8213-4947-98AB-74641CA4D673}" destId="{31BE2B57-516A-4EA4-ABB4-C33E5CB6B7FD}" srcOrd="0" destOrd="0" presId="urn:microsoft.com/office/officeart/2016/7/layout/ChevronBlockProcess"/>
    <dgm:cxn modelId="{998640E1-6D2B-4EA2-BE7F-8370100CAE1C}" type="presOf" srcId="{857082B9-EF27-46A3-B9D3-39BD08923158}" destId="{630CC65E-AE7E-49B0-A87D-4A185FC325A2}" srcOrd="0" destOrd="0" presId="urn:microsoft.com/office/officeart/2016/7/layout/ChevronBlockProcess"/>
    <dgm:cxn modelId="{2018EDE1-50B8-4ECB-8A24-DC4A84302B6A}" srcId="{D30B33E4-E7BF-42A0-B2D5-01C0930F2523}" destId="{AD6B69AD-EA0A-43FD-9DED-B197E37514F0}" srcOrd="0" destOrd="0" parTransId="{A290FCEB-E3E5-4086-BA32-3DD59D7E314B}" sibTransId="{E5ED3210-A787-4248-9374-F187E4ED9674}"/>
    <dgm:cxn modelId="{598C74E5-B0D5-4049-8FA9-C3C03E0D42CE}" type="presOf" srcId="{CF154B7B-F01F-4617-A416-07340B8E112F}" destId="{FBB0E31F-D8A9-4376-AD41-B5161226C53E}" srcOrd="0" destOrd="0" presId="urn:microsoft.com/office/officeart/2016/7/layout/ChevronBlockProcess"/>
    <dgm:cxn modelId="{3DC37DEB-20D6-47B7-BB26-26F7C7F41FCE}" type="presOf" srcId="{00A35366-21F6-44F5-9F5C-29B97A3D8806}" destId="{C75AD403-1744-4464-BD10-AB7C78633623}" srcOrd="0" destOrd="0" presId="urn:microsoft.com/office/officeart/2016/7/layout/ChevronBlockProcess"/>
    <dgm:cxn modelId="{B247A5EF-8515-47B0-9048-11D5F20157D6}" type="presOf" srcId="{96016450-E8D7-4680-A4E0-3D620A08257B}" destId="{3EAA2B0A-E46D-4921-BE42-41E6DBC4177B}" srcOrd="0" destOrd="0" presId="urn:microsoft.com/office/officeart/2016/7/layout/ChevronBlockProcess"/>
    <dgm:cxn modelId="{B4641AF8-1A65-4CF0-B13A-23953DBEDDEE}" srcId="{498F3133-B8B9-481E-93AB-A62012CE586E}" destId="{6397B01A-AB22-4914-88A4-9E505AD5F870}" srcOrd="0" destOrd="0" parTransId="{C59A9C3C-2C4F-4E8E-A661-2B93D9C7732E}" sibTransId="{F738B8E6-4DF5-403E-A544-CD3C1C0D87A8}"/>
    <dgm:cxn modelId="{F9579BFE-5036-49A1-AE1A-0575D699CABF}" srcId="{10DC43FB-AFD1-4562-8D43-72EDC2D65428}" destId="{974C3704-F365-4ECD-B9C5-CC8774C1408F}" srcOrd="0" destOrd="0" parTransId="{55BD280F-E232-49A7-9F4E-71C84823D779}" sibTransId="{2DE78F5B-A1F8-4B53-ABB9-F7202AF9340A}"/>
    <dgm:cxn modelId="{D8242B2C-C8EA-447B-8870-05DAC6E79F27}" type="presParOf" srcId="{7A3E87C4-B10C-4714-AEB0-66D0124C796A}" destId="{A06A0E6E-FD7A-422F-8D2B-9F61019C3B61}" srcOrd="0" destOrd="0" presId="urn:microsoft.com/office/officeart/2016/7/layout/ChevronBlockProcess"/>
    <dgm:cxn modelId="{9B96C2B6-BC83-485C-A40D-33911A1E9D58}" type="presParOf" srcId="{A06A0E6E-FD7A-422F-8D2B-9F61019C3B61}" destId="{945B2AF1-0B31-492D-A0B9-F96A92873A3D}" srcOrd="0" destOrd="0" presId="urn:microsoft.com/office/officeart/2016/7/layout/ChevronBlockProcess"/>
    <dgm:cxn modelId="{2901B31D-C1E1-4266-8D31-1581D0DBF8F1}" type="presParOf" srcId="{A06A0E6E-FD7A-422F-8D2B-9F61019C3B61}" destId="{74C6CA3A-8F3D-4AA8-ADCD-2FC0CEB0F26C}" srcOrd="1" destOrd="0" presId="urn:microsoft.com/office/officeart/2016/7/layout/ChevronBlockProcess"/>
    <dgm:cxn modelId="{B0FCF74C-04F3-47C9-9A61-5E8F3218F8C2}" type="presParOf" srcId="{7A3E87C4-B10C-4714-AEB0-66D0124C796A}" destId="{652B5F83-A30D-40BB-AA50-1EA7E050E913}" srcOrd="1" destOrd="0" presId="urn:microsoft.com/office/officeart/2016/7/layout/ChevronBlockProcess"/>
    <dgm:cxn modelId="{9BF10F93-FDC0-4A3E-A8E8-B888D0621C52}" type="presParOf" srcId="{7A3E87C4-B10C-4714-AEB0-66D0124C796A}" destId="{12EC185D-F893-4122-A8AB-8332247F1110}" srcOrd="2" destOrd="0" presId="urn:microsoft.com/office/officeart/2016/7/layout/ChevronBlockProcess"/>
    <dgm:cxn modelId="{1A7E9232-BDEA-4B11-B19D-6683FE44D97C}" type="presParOf" srcId="{12EC185D-F893-4122-A8AB-8332247F1110}" destId="{9EC29EFE-F1EC-4C2C-9AA1-4417441502B9}" srcOrd="0" destOrd="0" presId="urn:microsoft.com/office/officeart/2016/7/layout/ChevronBlockProcess"/>
    <dgm:cxn modelId="{143B2DC8-A6F0-4667-865A-77205693E9EE}" type="presParOf" srcId="{12EC185D-F893-4122-A8AB-8332247F1110}" destId="{630CC65E-AE7E-49B0-A87D-4A185FC325A2}" srcOrd="1" destOrd="0" presId="urn:microsoft.com/office/officeart/2016/7/layout/ChevronBlockProcess"/>
    <dgm:cxn modelId="{A62519E6-2A0B-40EB-AA27-16A2FE3020A4}" type="presParOf" srcId="{7A3E87C4-B10C-4714-AEB0-66D0124C796A}" destId="{04D96F7F-4F39-498E-AC7F-67F0FE4675C6}" srcOrd="3" destOrd="0" presId="urn:microsoft.com/office/officeart/2016/7/layout/ChevronBlockProcess"/>
    <dgm:cxn modelId="{1234FAD9-5149-451C-A615-7B4E6771ACF6}" type="presParOf" srcId="{7A3E87C4-B10C-4714-AEB0-66D0124C796A}" destId="{972A060F-923C-4C5B-8454-D7A85F4E1959}" srcOrd="4" destOrd="0" presId="urn:microsoft.com/office/officeart/2016/7/layout/ChevronBlockProcess"/>
    <dgm:cxn modelId="{D74AAB49-A6FA-4A14-976D-8E3716F9BA43}" type="presParOf" srcId="{972A060F-923C-4C5B-8454-D7A85F4E1959}" destId="{FBB0E31F-D8A9-4376-AD41-B5161226C53E}" srcOrd="0" destOrd="0" presId="urn:microsoft.com/office/officeart/2016/7/layout/ChevronBlockProcess"/>
    <dgm:cxn modelId="{3299E765-6B08-42E2-BC44-0FD986607F0B}" type="presParOf" srcId="{972A060F-923C-4C5B-8454-D7A85F4E1959}" destId="{3EAA2B0A-E46D-4921-BE42-41E6DBC4177B}" srcOrd="1" destOrd="0" presId="urn:microsoft.com/office/officeart/2016/7/layout/ChevronBlockProcess"/>
    <dgm:cxn modelId="{79233CDD-C547-4F9A-9FCF-4A15AF69D678}" type="presParOf" srcId="{7A3E87C4-B10C-4714-AEB0-66D0124C796A}" destId="{5EF67E7C-D4F2-46AA-A340-4672C997F9FA}" srcOrd="5" destOrd="0" presId="urn:microsoft.com/office/officeart/2016/7/layout/ChevronBlockProcess"/>
    <dgm:cxn modelId="{C92D11DC-CDF3-46E7-89E6-71B330A88177}" type="presParOf" srcId="{7A3E87C4-B10C-4714-AEB0-66D0124C796A}" destId="{D97C57C2-0B80-45D1-8CEA-2312908C4955}" srcOrd="6" destOrd="0" presId="urn:microsoft.com/office/officeart/2016/7/layout/ChevronBlockProcess"/>
    <dgm:cxn modelId="{8B5C160A-5E44-4461-B877-8541BACCD894}" type="presParOf" srcId="{D97C57C2-0B80-45D1-8CEA-2312908C4955}" destId="{4F20275F-CC76-4877-832F-8D7F1E115181}" srcOrd="0" destOrd="0" presId="urn:microsoft.com/office/officeart/2016/7/layout/ChevronBlockProcess"/>
    <dgm:cxn modelId="{8CC5C8C7-B56F-4103-8344-66BA66D7090C}" type="presParOf" srcId="{D97C57C2-0B80-45D1-8CEA-2312908C4955}" destId="{D9411911-384E-436F-89D2-DAF0DFB8140E}" srcOrd="1" destOrd="0" presId="urn:microsoft.com/office/officeart/2016/7/layout/ChevronBlockProcess"/>
    <dgm:cxn modelId="{6B4F5469-8C39-4CF3-963C-76C42FB4DA4B}" type="presParOf" srcId="{7A3E87C4-B10C-4714-AEB0-66D0124C796A}" destId="{855C5261-77D3-46B3-8053-0288B1AD597F}" srcOrd="7" destOrd="0" presId="urn:microsoft.com/office/officeart/2016/7/layout/ChevronBlockProcess"/>
    <dgm:cxn modelId="{35F717DD-3573-46A1-A334-9B75F13EB08A}" type="presParOf" srcId="{7A3E87C4-B10C-4714-AEB0-66D0124C796A}" destId="{8337C648-0009-447F-8E47-F6CA51E0BA58}" srcOrd="8" destOrd="0" presId="urn:microsoft.com/office/officeart/2016/7/layout/ChevronBlockProcess"/>
    <dgm:cxn modelId="{D2BF128B-2A66-48DD-A2E0-CFA4248041BF}" type="presParOf" srcId="{8337C648-0009-447F-8E47-F6CA51E0BA58}" destId="{41AD56DC-CF0F-4690-A05A-683D8464A24D}" srcOrd="0" destOrd="0" presId="urn:microsoft.com/office/officeart/2016/7/layout/ChevronBlockProcess"/>
    <dgm:cxn modelId="{473D98FD-6137-4EDD-82FE-02166C3EA0E0}" type="presParOf" srcId="{8337C648-0009-447F-8E47-F6CA51E0BA58}" destId="{B2E46A6B-BDF0-4E03-9E65-986F698A10E8}" srcOrd="1" destOrd="0" presId="urn:microsoft.com/office/officeart/2016/7/layout/ChevronBlockProcess"/>
    <dgm:cxn modelId="{A3CDB280-DE4B-4284-A6BA-5C29EE8C6D38}" type="presParOf" srcId="{7A3E87C4-B10C-4714-AEB0-66D0124C796A}" destId="{680E4F11-908E-4297-B091-54B845D9AF79}" srcOrd="9" destOrd="0" presId="urn:microsoft.com/office/officeart/2016/7/layout/ChevronBlockProcess"/>
    <dgm:cxn modelId="{1977ECD5-4965-48F0-9BEB-C8C64F10E2BA}" type="presParOf" srcId="{7A3E87C4-B10C-4714-AEB0-66D0124C796A}" destId="{5BC4D748-AD50-4D52-B3E4-EE4BD04D45B7}" srcOrd="10" destOrd="0" presId="urn:microsoft.com/office/officeart/2016/7/layout/ChevronBlockProcess"/>
    <dgm:cxn modelId="{E1FF89E4-CA09-40F5-87D9-053AD4873F26}" type="presParOf" srcId="{5BC4D748-AD50-4D52-B3E4-EE4BD04D45B7}" destId="{9F66FC4E-ACAA-4DC7-B611-11D392E0AEC8}" srcOrd="0" destOrd="0" presId="urn:microsoft.com/office/officeart/2016/7/layout/ChevronBlockProcess"/>
    <dgm:cxn modelId="{5E994ABE-C54E-48EE-BFC0-FA77CBBEC31F}" type="presParOf" srcId="{5BC4D748-AD50-4D52-B3E4-EE4BD04D45B7}" destId="{BE86B057-B0C8-49FD-982E-886417C0FEC7}" srcOrd="1" destOrd="0" presId="urn:microsoft.com/office/officeart/2016/7/layout/ChevronBlockProcess"/>
    <dgm:cxn modelId="{0F20054A-BF03-4853-8D75-BF5BFBB1C3CA}" type="presParOf" srcId="{7A3E87C4-B10C-4714-AEB0-66D0124C796A}" destId="{BB4EFC17-58C4-45D1-A687-7C9D71166FE3}" srcOrd="11" destOrd="0" presId="urn:microsoft.com/office/officeart/2016/7/layout/ChevronBlockProcess"/>
    <dgm:cxn modelId="{C5976713-204C-4BC5-9F8E-7D9529C12716}" type="presParOf" srcId="{7A3E87C4-B10C-4714-AEB0-66D0124C796A}" destId="{64319640-8D29-48FD-8DF2-AFC32C40BCB6}" srcOrd="12" destOrd="0" presId="urn:microsoft.com/office/officeart/2016/7/layout/ChevronBlockProcess"/>
    <dgm:cxn modelId="{D3D579C1-C85D-46BB-881E-E8E2360EC1EE}" type="presParOf" srcId="{64319640-8D29-48FD-8DF2-AFC32C40BCB6}" destId="{CD88D4B9-17BE-4671-8196-855F1BF3D516}" srcOrd="0" destOrd="0" presId="urn:microsoft.com/office/officeart/2016/7/layout/ChevronBlockProcess"/>
    <dgm:cxn modelId="{7E224A1B-5DE4-4C7D-933A-349C4165903A}" type="presParOf" srcId="{64319640-8D29-48FD-8DF2-AFC32C40BCB6}" destId="{CD484271-93A3-4609-8F95-FED3F9B3CCA2}" srcOrd="1" destOrd="0" presId="urn:microsoft.com/office/officeart/2016/7/layout/ChevronBlockProcess"/>
    <dgm:cxn modelId="{9F819374-20F2-4E01-A061-3BDC6F205CAB}" type="presParOf" srcId="{7A3E87C4-B10C-4714-AEB0-66D0124C796A}" destId="{6CB431E0-9873-48D2-ACDD-B4EEC506A5D1}" srcOrd="13" destOrd="0" presId="urn:microsoft.com/office/officeart/2016/7/layout/ChevronBlockProcess"/>
    <dgm:cxn modelId="{AB5892EB-A9D5-4713-9E71-B854DFB5788A}" type="presParOf" srcId="{7A3E87C4-B10C-4714-AEB0-66D0124C796A}" destId="{75785FEB-EB44-40F6-85C1-D07B7EC68E6A}" srcOrd="14" destOrd="0" presId="urn:microsoft.com/office/officeart/2016/7/layout/ChevronBlockProcess"/>
    <dgm:cxn modelId="{C602FE97-4A92-41C3-8C1A-A47EBDB892B0}" type="presParOf" srcId="{75785FEB-EB44-40F6-85C1-D07B7EC68E6A}" destId="{31BE2B57-516A-4EA4-ABB4-C33E5CB6B7FD}" srcOrd="0" destOrd="0" presId="urn:microsoft.com/office/officeart/2016/7/layout/ChevronBlockProcess"/>
    <dgm:cxn modelId="{FD242AEB-F0D6-431D-BE4A-682DAEDB7E1A}" type="presParOf" srcId="{75785FEB-EB44-40F6-85C1-D07B7EC68E6A}" destId="{C75AD403-1744-4464-BD10-AB7C78633623}" srcOrd="1" destOrd="0" presId="urn:microsoft.com/office/officeart/2016/7/layout/ChevronBlockProcess"/>
    <dgm:cxn modelId="{4F623DC3-CDA9-4838-AD44-FCE6CEA9FA84}" type="presParOf" srcId="{7A3E87C4-B10C-4714-AEB0-66D0124C796A}" destId="{0A4578FF-21F7-425E-BF21-3954C9D77BCF}" srcOrd="15" destOrd="0" presId="urn:microsoft.com/office/officeart/2016/7/layout/ChevronBlockProcess"/>
    <dgm:cxn modelId="{A99985AC-FDF7-4702-A7DD-860B84031A52}" type="presParOf" srcId="{7A3E87C4-B10C-4714-AEB0-66D0124C796A}" destId="{51A0EF7A-9DC2-4347-B4BC-442AFD6083D4}" srcOrd="16" destOrd="0" presId="urn:microsoft.com/office/officeart/2016/7/layout/ChevronBlockProcess"/>
    <dgm:cxn modelId="{A38C1309-4750-4C12-9091-5FF94AB038C4}" type="presParOf" srcId="{51A0EF7A-9DC2-4347-B4BC-442AFD6083D4}" destId="{51A22954-CA10-4A82-A8E8-444D64809763}" srcOrd="0" destOrd="0" presId="urn:microsoft.com/office/officeart/2016/7/layout/ChevronBlockProcess"/>
    <dgm:cxn modelId="{739601EF-D6E3-4FAF-B6D5-9AE3FE75B05D}" type="presParOf" srcId="{51A0EF7A-9DC2-4347-B4BC-442AFD6083D4}" destId="{44958FDD-D951-4639-B8F1-552CD5611021}" srcOrd="1" destOrd="0" presId="urn:microsoft.com/office/officeart/2016/7/layout/ChevronBlock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FDBEE0-E2F3-4457-9144-80CF84B2AD13}" type="doc">
      <dgm:prSet loTypeId="urn:microsoft.com/office/officeart/2016/7/layout/BasicLinearProcessNumbered" loCatId="process" qsTypeId="urn:microsoft.com/office/officeart/2005/8/quickstyle/simple1" qsCatId="simple" csTypeId="urn:microsoft.com/office/officeart/2005/8/colors/colorful1" csCatId="colorful"/>
      <dgm:spPr/>
      <dgm:t>
        <a:bodyPr/>
        <a:lstStyle/>
        <a:p>
          <a:endParaRPr lang="en-US"/>
        </a:p>
      </dgm:t>
    </dgm:pt>
    <dgm:pt modelId="{AC025052-02DC-4482-ADDA-8FAD8D83E5C5}">
      <dgm:prSet/>
      <dgm:spPr/>
      <dgm:t>
        <a:bodyPr/>
        <a:lstStyle/>
        <a:p>
          <a:r>
            <a:rPr lang="en-US" b="1">
              <a:latin typeface="Calibri" panose="020F0502020204030204" pitchFamily="34" charset="0"/>
              <a:cs typeface="Calibri" panose="020F0502020204030204" pitchFamily="34" charset="0"/>
            </a:rPr>
            <a:t>Enable iMessage and FaceTime.</a:t>
          </a:r>
        </a:p>
      </dgm:t>
    </dgm:pt>
    <dgm:pt modelId="{2EF426EF-D8E4-45A4-9E5A-34F123CA6F78}" type="parTrans" cxnId="{395588FD-ECED-4FF0-815D-8C9C81B199B4}">
      <dgm:prSet/>
      <dgm:spPr/>
      <dgm:t>
        <a:bodyPr/>
        <a:lstStyle/>
        <a:p>
          <a:endParaRPr lang="en-US"/>
        </a:p>
      </dgm:t>
    </dgm:pt>
    <dgm:pt modelId="{0D1F5B4A-3C08-4B01-BE67-7008D4813846}" type="sibTrans" cxnId="{395588FD-ECED-4FF0-815D-8C9C81B199B4}">
      <dgm:prSet phldrT="1" phldr="0"/>
      <dgm:spPr/>
      <dgm:t>
        <a:bodyPr/>
        <a:lstStyle/>
        <a:p>
          <a:r>
            <a:rPr lang="en-US"/>
            <a:t>1</a:t>
          </a:r>
        </a:p>
      </dgm:t>
    </dgm:pt>
    <dgm:pt modelId="{AA4DB583-00A8-4165-B1C9-B1070A8EB4C8}">
      <dgm:prSet/>
      <dgm:spPr/>
      <dgm:t>
        <a:bodyPr/>
        <a:lstStyle/>
        <a:p>
          <a:r>
            <a:rPr lang="en-US" b="1">
              <a:latin typeface="Calibri" panose="020F0502020204030204" pitchFamily="34" charset="0"/>
              <a:cs typeface="Calibri" panose="020F0502020204030204" pitchFamily="34" charset="0"/>
            </a:rPr>
            <a:t>Enable location services.</a:t>
          </a:r>
        </a:p>
      </dgm:t>
    </dgm:pt>
    <dgm:pt modelId="{0EEC4B87-C7FD-44A2-B1AF-AF9BAE159CE8}" type="parTrans" cxnId="{B82EC642-D7BA-4B39-803B-6401A6362A00}">
      <dgm:prSet/>
      <dgm:spPr/>
      <dgm:t>
        <a:bodyPr/>
        <a:lstStyle/>
        <a:p>
          <a:endParaRPr lang="en-US"/>
        </a:p>
      </dgm:t>
    </dgm:pt>
    <dgm:pt modelId="{9863C978-4EF6-4A38-BDC8-2D5B04F12E7F}" type="sibTrans" cxnId="{B82EC642-D7BA-4B39-803B-6401A6362A00}">
      <dgm:prSet phldrT="2" phldr="0"/>
      <dgm:spPr/>
      <dgm:t>
        <a:bodyPr/>
        <a:lstStyle/>
        <a:p>
          <a:r>
            <a:rPr lang="en-US"/>
            <a:t>2</a:t>
          </a:r>
        </a:p>
      </dgm:t>
    </dgm:pt>
    <dgm:pt modelId="{F2F9BECF-C317-4773-B09A-8125055C3929}">
      <dgm:prSet/>
      <dgm:spPr/>
      <dgm:t>
        <a:bodyPr/>
        <a:lstStyle/>
        <a:p>
          <a:r>
            <a:rPr lang="en-US" b="1">
              <a:latin typeface="Calibri" panose="020F0502020204030204" pitchFamily="34" charset="0"/>
              <a:cs typeface="Calibri" panose="020F0502020204030204" pitchFamily="34" charset="0"/>
            </a:rPr>
            <a:t>Enable Siri (choose preferred voice).</a:t>
          </a:r>
        </a:p>
      </dgm:t>
    </dgm:pt>
    <dgm:pt modelId="{F9B23E0F-7676-4D77-A403-1123222F1900}" type="parTrans" cxnId="{D0F04679-A06F-426B-9F05-088704B5001C}">
      <dgm:prSet/>
      <dgm:spPr/>
      <dgm:t>
        <a:bodyPr/>
        <a:lstStyle/>
        <a:p>
          <a:endParaRPr lang="en-US"/>
        </a:p>
      </dgm:t>
    </dgm:pt>
    <dgm:pt modelId="{28B63E57-6489-491B-B2B2-ED8CD1A35E24}" type="sibTrans" cxnId="{D0F04679-A06F-426B-9F05-088704B5001C}">
      <dgm:prSet phldrT="3" phldr="0"/>
      <dgm:spPr/>
      <dgm:t>
        <a:bodyPr/>
        <a:lstStyle/>
        <a:p>
          <a:r>
            <a:rPr lang="en-US"/>
            <a:t>3</a:t>
          </a:r>
        </a:p>
      </dgm:t>
    </dgm:pt>
    <dgm:pt modelId="{7A2EB5CE-B723-49B6-92C5-1D612B6CC5B0}">
      <dgm:prSet/>
      <dgm:spPr/>
      <dgm:t>
        <a:bodyPr/>
        <a:lstStyle/>
        <a:p>
          <a:r>
            <a:rPr lang="en-US" b="1">
              <a:latin typeface="Calibri" panose="020F0502020204030204" pitchFamily="34" charset="0"/>
              <a:cs typeface="Calibri" panose="020F0502020204030204" pitchFamily="34" charset="0"/>
            </a:rPr>
            <a:t>Choose options, appearance, and regular or zoomed display.</a:t>
          </a:r>
        </a:p>
      </dgm:t>
    </dgm:pt>
    <dgm:pt modelId="{EFD1BA3A-3D71-4168-AD54-52A423CCB5CF}" type="parTrans" cxnId="{2D04F584-348B-4AF9-9BD9-ED4AE58C9524}">
      <dgm:prSet/>
      <dgm:spPr/>
      <dgm:t>
        <a:bodyPr/>
        <a:lstStyle/>
        <a:p>
          <a:endParaRPr lang="en-US"/>
        </a:p>
      </dgm:t>
    </dgm:pt>
    <dgm:pt modelId="{49207420-4EC2-4A4A-9CDF-899F6C1FFE0A}" type="sibTrans" cxnId="{2D04F584-348B-4AF9-9BD9-ED4AE58C9524}">
      <dgm:prSet phldrT="4" phldr="0"/>
      <dgm:spPr/>
      <dgm:t>
        <a:bodyPr/>
        <a:lstStyle/>
        <a:p>
          <a:r>
            <a:rPr lang="en-US"/>
            <a:t>4</a:t>
          </a:r>
        </a:p>
      </dgm:t>
    </dgm:pt>
    <dgm:pt modelId="{06B5725C-0716-4AF0-97C6-837E78B0FBBE}" type="pres">
      <dgm:prSet presAssocID="{E2FDBEE0-E2F3-4457-9144-80CF84B2AD13}" presName="Name0" presStyleCnt="0">
        <dgm:presLayoutVars>
          <dgm:animLvl val="lvl"/>
          <dgm:resizeHandles val="exact"/>
        </dgm:presLayoutVars>
      </dgm:prSet>
      <dgm:spPr/>
    </dgm:pt>
    <dgm:pt modelId="{E54A3FDB-2755-44D1-A380-25AB54BEAD6B}" type="pres">
      <dgm:prSet presAssocID="{AC025052-02DC-4482-ADDA-8FAD8D83E5C5}" presName="compositeNode" presStyleCnt="0">
        <dgm:presLayoutVars>
          <dgm:bulletEnabled val="1"/>
        </dgm:presLayoutVars>
      </dgm:prSet>
      <dgm:spPr/>
    </dgm:pt>
    <dgm:pt modelId="{BFC6B0AB-6115-4F3A-8BB1-150A8759ED61}" type="pres">
      <dgm:prSet presAssocID="{AC025052-02DC-4482-ADDA-8FAD8D83E5C5}" presName="bgRect" presStyleLbl="bgAccFollowNode1" presStyleIdx="0" presStyleCnt="4"/>
      <dgm:spPr/>
    </dgm:pt>
    <dgm:pt modelId="{34E08824-D459-40A6-99E9-27F600D87A62}" type="pres">
      <dgm:prSet presAssocID="{0D1F5B4A-3C08-4B01-BE67-7008D4813846}" presName="sibTransNodeCircle" presStyleLbl="alignNode1" presStyleIdx="0" presStyleCnt="8">
        <dgm:presLayoutVars>
          <dgm:chMax val="0"/>
          <dgm:bulletEnabled/>
        </dgm:presLayoutVars>
      </dgm:prSet>
      <dgm:spPr/>
    </dgm:pt>
    <dgm:pt modelId="{8F988CB4-60D5-4333-A1E7-DAA70A6B29E7}" type="pres">
      <dgm:prSet presAssocID="{AC025052-02DC-4482-ADDA-8FAD8D83E5C5}" presName="bottomLine" presStyleLbl="alignNode1" presStyleIdx="1" presStyleCnt="8">
        <dgm:presLayoutVars/>
      </dgm:prSet>
      <dgm:spPr/>
    </dgm:pt>
    <dgm:pt modelId="{A4773DA7-37ED-4ED4-B5E6-6E7A5DBA6C89}" type="pres">
      <dgm:prSet presAssocID="{AC025052-02DC-4482-ADDA-8FAD8D83E5C5}" presName="nodeText" presStyleLbl="bgAccFollowNode1" presStyleIdx="0" presStyleCnt="4">
        <dgm:presLayoutVars>
          <dgm:bulletEnabled val="1"/>
        </dgm:presLayoutVars>
      </dgm:prSet>
      <dgm:spPr/>
    </dgm:pt>
    <dgm:pt modelId="{44A48CEE-D89C-4539-9D22-0347A14E93F4}" type="pres">
      <dgm:prSet presAssocID="{0D1F5B4A-3C08-4B01-BE67-7008D4813846}" presName="sibTrans" presStyleCnt="0"/>
      <dgm:spPr/>
    </dgm:pt>
    <dgm:pt modelId="{3910894E-19C9-4B0B-A85B-53829EB1F02C}" type="pres">
      <dgm:prSet presAssocID="{AA4DB583-00A8-4165-B1C9-B1070A8EB4C8}" presName="compositeNode" presStyleCnt="0">
        <dgm:presLayoutVars>
          <dgm:bulletEnabled val="1"/>
        </dgm:presLayoutVars>
      </dgm:prSet>
      <dgm:spPr/>
    </dgm:pt>
    <dgm:pt modelId="{9EA4918C-6392-40DB-AD97-BF7FB4C0A8C8}" type="pres">
      <dgm:prSet presAssocID="{AA4DB583-00A8-4165-B1C9-B1070A8EB4C8}" presName="bgRect" presStyleLbl="bgAccFollowNode1" presStyleIdx="1" presStyleCnt="4"/>
      <dgm:spPr/>
    </dgm:pt>
    <dgm:pt modelId="{B34A3ACE-E96E-4928-85CF-6F45ED52B0E3}" type="pres">
      <dgm:prSet presAssocID="{9863C978-4EF6-4A38-BDC8-2D5B04F12E7F}" presName="sibTransNodeCircle" presStyleLbl="alignNode1" presStyleIdx="2" presStyleCnt="8">
        <dgm:presLayoutVars>
          <dgm:chMax val="0"/>
          <dgm:bulletEnabled/>
        </dgm:presLayoutVars>
      </dgm:prSet>
      <dgm:spPr/>
    </dgm:pt>
    <dgm:pt modelId="{47BB6499-F3BA-4D67-A6EB-2073FD8B64A5}" type="pres">
      <dgm:prSet presAssocID="{AA4DB583-00A8-4165-B1C9-B1070A8EB4C8}" presName="bottomLine" presStyleLbl="alignNode1" presStyleIdx="3" presStyleCnt="8">
        <dgm:presLayoutVars/>
      </dgm:prSet>
      <dgm:spPr/>
    </dgm:pt>
    <dgm:pt modelId="{E8E1B9B9-90F6-4C8F-B229-3FB2E4B89D10}" type="pres">
      <dgm:prSet presAssocID="{AA4DB583-00A8-4165-B1C9-B1070A8EB4C8}" presName="nodeText" presStyleLbl="bgAccFollowNode1" presStyleIdx="1" presStyleCnt="4">
        <dgm:presLayoutVars>
          <dgm:bulletEnabled val="1"/>
        </dgm:presLayoutVars>
      </dgm:prSet>
      <dgm:spPr/>
    </dgm:pt>
    <dgm:pt modelId="{72A9CAC7-2E24-4BC0-8070-3CB742035BE2}" type="pres">
      <dgm:prSet presAssocID="{9863C978-4EF6-4A38-BDC8-2D5B04F12E7F}" presName="sibTrans" presStyleCnt="0"/>
      <dgm:spPr/>
    </dgm:pt>
    <dgm:pt modelId="{D5EA9F4E-ECCD-4F92-8AC8-5D3F73D138D2}" type="pres">
      <dgm:prSet presAssocID="{F2F9BECF-C317-4773-B09A-8125055C3929}" presName="compositeNode" presStyleCnt="0">
        <dgm:presLayoutVars>
          <dgm:bulletEnabled val="1"/>
        </dgm:presLayoutVars>
      </dgm:prSet>
      <dgm:spPr/>
    </dgm:pt>
    <dgm:pt modelId="{7F15F8E9-0E2C-42F3-85B5-C16A1CBE6CC2}" type="pres">
      <dgm:prSet presAssocID="{F2F9BECF-C317-4773-B09A-8125055C3929}" presName="bgRect" presStyleLbl="bgAccFollowNode1" presStyleIdx="2" presStyleCnt="4"/>
      <dgm:spPr/>
    </dgm:pt>
    <dgm:pt modelId="{AA3BB5DF-6B8C-48AB-9A1A-CED5B4A5673C}" type="pres">
      <dgm:prSet presAssocID="{28B63E57-6489-491B-B2B2-ED8CD1A35E24}" presName="sibTransNodeCircle" presStyleLbl="alignNode1" presStyleIdx="4" presStyleCnt="8">
        <dgm:presLayoutVars>
          <dgm:chMax val="0"/>
          <dgm:bulletEnabled/>
        </dgm:presLayoutVars>
      </dgm:prSet>
      <dgm:spPr/>
    </dgm:pt>
    <dgm:pt modelId="{E0A54FCF-AA30-46B3-8C45-89D78011593C}" type="pres">
      <dgm:prSet presAssocID="{F2F9BECF-C317-4773-B09A-8125055C3929}" presName="bottomLine" presStyleLbl="alignNode1" presStyleIdx="5" presStyleCnt="8">
        <dgm:presLayoutVars/>
      </dgm:prSet>
      <dgm:spPr/>
    </dgm:pt>
    <dgm:pt modelId="{31A8B657-4D8C-4332-9FBE-EBE76AE4D481}" type="pres">
      <dgm:prSet presAssocID="{F2F9BECF-C317-4773-B09A-8125055C3929}" presName="nodeText" presStyleLbl="bgAccFollowNode1" presStyleIdx="2" presStyleCnt="4">
        <dgm:presLayoutVars>
          <dgm:bulletEnabled val="1"/>
        </dgm:presLayoutVars>
      </dgm:prSet>
      <dgm:spPr/>
    </dgm:pt>
    <dgm:pt modelId="{EF79CBE0-3430-4C05-98F4-C2FAC5381939}" type="pres">
      <dgm:prSet presAssocID="{28B63E57-6489-491B-B2B2-ED8CD1A35E24}" presName="sibTrans" presStyleCnt="0"/>
      <dgm:spPr/>
    </dgm:pt>
    <dgm:pt modelId="{661A6E78-5E48-4C6B-9DF8-D403B8D6C708}" type="pres">
      <dgm:prSet presAssocID="{7A2EB5CE-B723-49B6-92C5-1D612B6CC5B0}" presName="compositeNode" presStyleCnt="0">
        <dgm:presLayoutVars>
          <dgm:bulletEnabled val="1"/>
        </dgm:presLayoutVars>
      </dgm:prSet>
      <dgm:spPr/>
    </dgm:pt>
    <dgm:pt modelId="{6BEAD645-BC0A-4E84-B14B-077E30E231BB}" type="pres">
      <dgm:prSet presAssocID="{7A2EB5CE-B723-49B6-92C5-1D612B6CC5B0}" presName="bgRect" presStyleLbl="bgAccFollowNode1" presStyleIdx="3" presStyleCnt="4"/>
      <dgm:spPr/>
    </dgm:pt>
    <dgm:pt modelId="{2FDCD7EA-F147-4817-AA14-CA645C7663FE}" type="pres">
      <dgm:prSet presAssocID="{49207420-4EC2-4A4A-9CDF-899F6C1FFE0A}" presName="sibTransNodeCircle" presStyleLbl="alignNode1" presStyleIdx="6" presStyleCnt="8">
        <dgm:presLayoutVars>
          <dgm:chMax val="0"/>
          <dgm:bulletEnabled/>
        </dgm:presLayoutVars>
      </dgm:prSet>
      <dgm:spPr/>
    </dgm:pt>
    <dgm:pt modelId="{47E73B23-5FBD-4E02-9F0B-14C25FD6A7CD}" type="pres">
      <dgm:prSet presAssocID="{7A2EB5CE-B723-49B6-92C5-1D612B6CC5B0}" presName="bottomLine" presStyleLbl="alignNode1" presStyleIdx="7" presStyleCnt="8">
        <dgm:presLayoutVars/>
      </dgm:prSet>
      <dgm:spPr/>
    </dgm:pt>
    <dgm:pt modelId="{82FFAE14-C38F-4E0E-B8C8-82B980C86161}" type="pres">
      <dgm:prSet presAssocID="{7A2EB5CE-B723-49B6-92C5-1D612B6CC5B0}" presName="nodeText" presStyleLbl="bgAccFollowNode1" presStyleIdx="3" presStyleCnt="4">
        <dgm:presLayoutVars>
          <dgm:bulletEnabled val="1"/>
        </dgm:presLayoutVars>
      </dgm:prSet>
      <dgm:spPr/>
    </dgm:pt>
  </dgm:ptLst>
  <dgm:cxnLst>
    <dgm:cxn modelId="{6441A808-3F83-45A0-A7D5-103A94F3D916}" type="presOf" srcId="{AA4DB583-00A8-4165-B1C9-B1070A8EB4C8}" destId="{9EA4918C-6392-40DB-AD97-BF7FB4C0A8C8}" srcOrd="0" destOrd="0" presId="urn:microsoft.com/office/officeart/2016/7/layout/BasicLinearProcessNumbered"/>
    <dgm:cxn modelId="{8B57E410-B4DA-4249-94F1-FF015E428E66}" type="presOf" srcId="{F2F9BECF-C317-4773-B09A-8125055C3929}" destId="{7F15F8E9-0E2C-42F3-85B5-C16A1CBE6CC2}" srcOrd="0" destOrd="0" presId="urn:microsoft.com/office/officeart/2016/7/layout/BasicLinearProcessNumbered"/>
    <dgm:cxn modelId="{84D8991B-2D8E-41E7-8A27-4C69B7504F22}" type="presOf" srcId="{AA4DB583-00A8-4165-B1C9-B1070A8EB4C8}" destId="{E8E1B9B9-90F6-4C8F-B229-3FB2E4B89D10}" srcOrd="1" destOrd="0" presId="urn:microsoft.com/office/officeart/2016/7/layout/BasicLinearProcessNumbered"/>
    <dgm:cxn modelId="{EED75539-4254-47C6-A621-AE54AB20BF81}" type="presOf" srcId="{28B63E57-6489-491B-B2B2-ED8CD1A35E24}" destId="{AA3BB5DF-6B8C-48AB-9A1A-CED5B4A5673C}" srcOrd="0" destOrd="0" presId="urn:microsoft.com/office/officeart/2016/7/layout/BasicLinearProcessNumbered"/>
    <dgm:cxn modelId="{AE4A815B-D5F4-4259-A9E3-127AC71AB787}" type="presOf" srcId="{0D1F5B4A-3C08-4B01-BE67-7008D4813846}" destId="{34E08824-D459-40A6-99E9-27F600D87A62}" srcOrd="0" destOrd="0" presId="urn:microsoft.com/office/officeart/2016/7/layout/BasicLinearProcessNumbered"/>
    <dgm:cxn modelId="{B82EC642-D7BA-4B39-803B-6401A6362A00}" srcId="{E2FDBEE0-E2F3-4457-9144-80CF84B2AD13}" destId="{AA4DB583-00A8-4165-B1C9-B1070A8EB4C8}" srcOrd="1" destOrd="0" parTransId="{0EEC4B87-C7FD-44A2-B1AF-AF9BAE159CE8}" sibTransId="{9863C978-4EF6-4A38-BDC8-2D5B04F12E7F}"/>
    <dgm:cxn modelId="{39E07A4A-9D02-47F9-AB3C-A1A2154DAFF1}" type="presOf" srcId="{7A2EB5CE-B723-49B6-92C5-1D612B6CC5B0}" destId="{6BEAD645-BC0A-4E84-B14B-077E30E231BB}" srcOrd="0" destOrd="0" presId="urn:microsoft.com/office/officeart/2016/7/layout/BasicLinearProcessNumbered"/>
    <dgm:cxn modelId="{D0F04679-A06F-426B-9F05-088704B5001C}" srcId="{E2FDBEE0-E2F3-4457-9144-80CF84B2AD13}" destId="{F2F9BECF-C317-4773-B09A-8125055C3929}" srcOrd="2" destOrd="0" parTransId="{F9B23E0F-7676-4D77-A403-1123222F1900}" sibTransId="{28B63E57-6489-491B-B2B2-ED8CD1A35E24}"/>
    <dgm:cxn modelId="{2D04F584-348B-4AF9-9BD9-ED4AE58C9524}" srcId="{E2FDBEE0-E2F3-4457-9144-80CF84B2AD13}" destId="{7A2EB5CE-B723-49B6-92C5-1D612B6CC5B0}" srcOrd="3" destOrd="0" parTransId="{EFD1BA3A-3D71-4168-AD54-52A423CCB5CF}" sibTransId="{49207420-4EC2-4A4A-9CDF-899F6C1FFE0A}"/>
    <dgm:cxn modelId="{31CCDA91-BA24-48CB-8624-52678903B6EA}" type="presOf" srcId="{9863C978-4EF6-4A38-BDC8-2D5B04F12E7F}" destId="{B34A3ACE-E96E-4928-85CF-6F45ED52B0E3}" srcOrd="0" destOrd="0" presId="urn:microsoft.com/office/officeart/2016/7/layout/BasicLinearProcessNumbered"/>
    <dgm:cxn modelId="{8770A99E-26AD-4BF5-A4F5-FEC7146E7D21}" type="presOf" srcId="{E2FDBEE0-E2F3-4457-9144-80CF84B2AD13}" destId="{06B5725C-0716-4AF0-97C6-837E78B0FBBE}" srcOrd="0" destOrd="0" presId="urn:microsoft.com/office/officeart/2016/7/layout/BasicLinearProcessNumbered"/>
    <dgm:cxn modelId="{AAA34AA5-95C7-418D-8889-F7CFAC2A509D}" type="presOf" srcId="{F2F9BECF-C317-4773-B09A-8125055C3929}" destId="{31A8B657-4D8C-4332-9FBE-EBE76AE4D481}" srcOrd="1" destOrd="0" presId="urn:microsoft.com/office/officeart/2016/7/layout/BasicLinearProcessNumbered"/>
    <dgm:cxn modelId="{B429A8AB-119E-4287-A6A7-0ABFD6252F84}" type="presOf" srcId="{AC025052-02DC-4482-ADDA-8FAD8D83E5C5}" destId="{A4773DA7-37ED-4ED4-B5E6-6E7A5DBA6C89}" srcOrd="1" destOrd="0" presId="urn:microsoft.com/office/officeart/2016/7/layout/BasicLinearProcessNumbered"/>
    <dgm:cxn modelId="{34F724F8-8B57-43DE-B582-5C1D646D694B}" type="presOf" srcId="{49207420-4EC2-4A4A-9CDF-899F6C1FFE0A}" destId="{2FDCD7EA-F147-4817-AA14-CA645C7663FE}" srcOrd="0" destOrd="0" presId="urn:microsoft.com/office/officeart/2016/7/layout/BasicLinearProcessNumbered"/>
    <dgm:cxn modelId="{E3CFDAFA-F7E3-43AD-A173-A9BEB9C16AB2}" type="presOf" srcId="{7A2EB5CE-B723-49B6-92C5-1D612B6CC5B0}" destId="{82FFAE14-C38F-4E0E-B8C8-82B980C86161}" srcOrd="1" destOrd="0" presId="urn:microsoft.com/office/officeart/2016/7/layout/BasicLinearProcessNumbered"/>
    <dgm:cxn modelId="{395588FD-ECED-4FF0-815D-8C9C81B199B4}" srcId="{E2FDBEE0-E2F3-4457-9144-80CF84B2AD13}" destId="{AC025052-02DC-4482-ADDA-8FAD8D83E5C5}" srcOrd="0" destOrd="0" parTransId="{2EF426EF-D8E4-45A4-9E5A-34F123CA6F78}" sibTransId="{0D1F5B4A-3C08-4B01-BE67-7008D4813846}"/>
    <dgm:cxn modelId="{32BE8EFE-DE1D-4C4A-876B-725F306F14EF}" type="presOf" srcId="{AC025052-02DC-4482-ADDA-8FAD8D83E5C5}" destId="{BFC6B0AB-6115-4F3A-8BB1-150A8759ED61}" srcOrd="0" destOrd="0" presId="urn:microsoft.com/office/officeart/2016/7/layout/BasicLinearProcessNumbered"/>
    <dgm:cxn modelId="{7B971F73-9A25-41DF-A6AF-F7C619643BCF}" type="presParOf" srcId="{06B5725C-0716-4AF0-97C6-837E78B0FBBE}" destId="{E54A3FDB-2755-44D1-A380-25AB54BEAD6B}" srcOrd="0" destOrd="0" presId="urn:microsoft.com/office/officeart/2016/7/layout/BasicLinearProcessNumbered"/>
    <dgm:cxn modelId="{8B8CE603-10D0-405F-9DA8-73C76AE5E8D3}" type="presParOf" srcId="{E54A3FDB-2755-44D1-A380-25AB54BEAD6B}" destId="{BFC6B0AB-6115-4F3A-8BB1-150A8759ED61}" srcOrd="0" destOrd="0" presId="urn:microsoft.com/office/officeart/2016/7/layout/BasicLinearProcessNumbered"/>
    <dgm:cxn modelId="{C4C43E88-DD24-4103-A117-BDA492709D59}" type="presParOf" srcId="{E54A3FDB-2755-44D1-A380-25AB54BEAD6B}" destId="{34E08824-D459-40A6-99E9-27F600D87A62}" srcOrd="1" destOrd="0" presId="urn:microsoft.com/office/officeart/2016/7/layout/BasicLinearProcessNumbered"/>
    <dgm:cxn modelId="{2992CBB4-9329-42C1-B9C6-7784E0FF9751}" type="presParOf" srcId="{E54A3FDB-2755-44D1-A380-25AB54BEAD6B}" destId="{8F988CB4-60D5-4333-A1E7-DAA70A6B29E7}" srcOrd="2" destOrd="0" presId="urn:microsoft.com/office/officeart/2016/7/layout/BasicLinearProcessNumbered"/>
    <dgm:cxn modelId="{A14A027C-F881-47A9-B788-6D8D7381E3B7}" type="presParOf" srcId="{E54A3FDB-2755-44D1-A380-25AB54BEAD6B}" destId="{A4773DA7-37ED-4ED4-B5E6-6E7A5DBA6C89}" srcOrd="3" destOrd="0" presId="urn:microsoft.com/office/officeart/2016/7/layout/BasicLinearProcessNumbered"/>
    <dgm:cxn modelId="{F1E405A3-00A2-4AB3-ABFE-88459A0CD9CD}" type="presParOf" srcId="{06B5725C-0716-4AF0-97C6-837E78B0FBBE}" destId="{44A48CEE-D89C-4539-9D22-0347A14E93F4}" srcOrd="1" destOrd="0" presId="urn:microsoft.com/office/officeart/2016/7/layout/BasicLinearProcessNumbered"/>
    <dgm:cxn modelId="{556ADB7F-48A3-4615-808A-1A02CAF71351}" type="presParOf" srcId="{06B5725C-0716-4AF0-97C6-837E78B0FBBE}" destId="{3910894E-19C9-4B0B-A85B-53829EB1F02C}" srcOrd="2" destOrd="0" presId="urn:microsoft.com/office/officeart/2016/7/layout/BasicLinearProcessNumbered"/>
    <dgm:cxn modelId="{E3D8B40F-B3B2-442B-9268-675004092364}" type="presParOf" srcId="{3910894E-19C9-4B0B-A85B-53829EB1F02C}" destId="{9EA4918C-6392-40DB-AD97-BF7FB4C0A8C8}" srcOrd="0" destOrd="0" presId="urn:microsoft.com/office/officeart/2016/7/layout/BasicLinearProcessNumbered"/>
    <dgm:cxn modelId="{05110F40-3239-4EEE-9662-FCEA300DDC3E}" type="presParOf" srcId="{3910894E-19C9-4B0B-A85B-53829EB1F02C}" destId="{B34A3ACE-E96E-4928-85CF-6F45ED52B0E3}" srcOrd="1" destOrd="0" presId="urn:microsoft.com/office/officeart/2016/7/layout/BasicLinearProcessNumbered"/>
    <dgm:cxn modelId="{CE0CD6E1-4FA5-4FAE-9915-5D59FCDEC822}" type="presParOf" srcId="{3910894E-19C9-4B0B-A85B-53829EB1F02C}" destId="{47BB6499-F3BA-4D67-A6EB-2073FD8B64A5}" srcOrd="2" destOrd="0" presId="urn:microsoft.com/office/officeart/2016/7/layout/BasicLinearProcessNumbered"/>
    <dgm:cxn modelId="{56C0B41E-3FB5-4A74-BA2D-ADA00DDCB8AF}" type="presParOf" srcId="{3910894E-19C9-4B0B-A85B-53829EB1F02C}" destId="{E8E1B9B9-90F6-4C8F-B229-3FB2E4B89D10}" srcOrd="3" destOrd="0" presId="urn:microsoft.com/office/officeart/2016/7/layout/BasicLinearProcessNumbered"/>
    <dgm:cxn modelId="{35653EF4-3F5C-4055-8CE5-1403399DC34A}" type="presParOf" srcId="{06B5725C-0716-4AF0-97C6-837E78B0FBBE}" destId="{72A9CAC7-2E24-4BC0-8070-3CB742035BE2}" srcOrd="3" destOrd="0" presId="urn:microsoft.com/office/officeart/2016/7/layout/BasicLinearProcessNumbered"/>
    <dgm:cxn modelId="{B02D4B2B-A240-47A2-80EE-38D29683274D}" type="presParOf" srcId="{06B5725C-0716-4AF0-97C6-837E78B0FBBE}" destId="{D5EA9F4E-ECCD-4F92-8AC8-5D3F73D138D2}" srcOrd="4" destOrd="0" presId="urn:microsoft.com/office/officeart/2016/7/layout/BasicLinearProcessNumbered"/>
    <dgm:cxn modelId="{FDBDE91E-5828-42F2-AD4E-2CE117138DDA}" type="presParOf" srcId="{D5EA9F4E-ECCD-4F92-8AC8-5D3F73D138D2}" destId="{7F15F8E9-0E2C-42F3-85B5-C16A1CBE6CC2}" srcOrd="0" destOrd="0" presId="urn:microsoft.com/office/officeart/2016/7/layout/BasicLinearProcessNumbered"/>
    <dgm:cxn modelId="{687F5E43-32F3-4F49-A05B-0E3416C8B9BC}" type="presParOf" srcId="{D5EA9F4E-ECCD-4F92-8AC8-5D3F73D138D2}" destId="{AA3BB5DF-6B8C-48AB-9A1A-CED5B4A5673C}" srcOrd="1" destOrd="0" presId="urn:microsoft.com/office/officeart/2016/7/layout/BasicLinearProcessNumbered"/>
    <dgm:cxn modelId="{A74A6E2F-E17C-4453-B872-ABF4367A9907}" type="presParOf" srcId="{D5EA9F4E-ECCD-4F92-8AC8-5D3F73D138D2}" destId="{E0A54FCF-AA30-46B3-8C45-89D78011593C}" srcOrd="2" destOrd="0" presId="urn:microsoft.com/office/officeart/2016/7/layout/BasicLinearProcessNumbered"/>
    <dgm:cxn modelId="{28FBA65C-3F0C-4DA7-9877-41376E3DA092}" type="presParOf" srcId="{D5EA9F4E-ECCD-4F92-8AC8-5D3F73D138D2}" destId="{31A8B657-4D8C-4332-9FBE-EBE76AE4D481}" srcOrd="3" destOrd="0" presId="urn:microsoft.com/office/officeart/2016/7/layout/BasicLinearProcessNumbered"/>
    <dgm:cxn modelId="{343D761D-FF50-459B-A237-4393DB5C98E7}" type="presParOf" srcId="{06B5725C-0716-4AF0-97C6-837E78B0FBBE}" destId="{EF79CBE0-3430-4C05-98F4-C2FAC5381939}" srcOrd="5" destOrd="0" presId="urn:microsoft.com/office/officeart/2016/7/layout/BasicLinearProcessNumbered"/>
    <dgm:cxn modelId="{CC95813C-5C5C-4460-B1EE-7252F8F680F6}" type="presParOf" srcId="{06B5725C-0716-4AF0-97C6-837E78B0FBBE}" destId="{661A6E78-5E48-4C6B-9DF8-D403B8D6C708}" srcOrd="6" destOrd="0" presId="urn:microsoft.com/office/officeart/2016/7/layout/BasicLinearProcessNumbered"/>
    <dgm:cxn modelId="{0A860A25-E9BE-4B73-9DF4-9801F1D1167A}" type="presParOf" srcId="{661A6E78-5E48-4C6B-9DF8-D403B8D6C708}" destId="{6BEAD645-BC0A-4E84-B14B-077E30E231BB}" srcOrd="0" destOrd="0" presId="urn:microsoft.com/office/officeart/2016/7/layout/BasicLinearProcessNumbered"/>
    <dgm:cxn modelId="{CC85DF70-2C54-4BE0-B64F-36406CBCCE0A}" type="presParOf" srcId="{661A6E78-5E48-4C6B-9DF8-D403B8D6C708}" destId="{2FDCD7EA-F147-4817-AA14-CA645C7663FE}" srcOrd="1" destOrd="0" presId="urn:microsoft.com/office/officeart/2016/7/layout/BasicLinearProcessNumbered"/>
    <dgm:cxn modelId="{975AB07A-E267-459B-9596-B23115218820}" type="presParOf" srcId="{661A6E78-5E48-4C6B-9DF8-D403B8D6C708}" destId="{47E73B23-5FBD-4E02-9F0B-14C25FD6A7CD}" srcOrd="2" destOrd="0" presId="urn:microsoft.com/office/officeart/2016/7/layout/BasicLinearProcessNumbered"/>
    <dgm:cxn modelId="{AD9A402F-16DA-43F6-B739-8845E8938110}" type="presParOf" srcId="{661A6E78-5E48-4C6B-9DF8-D403B8D6C708}" destId="{82FFAE14-C38F-4E0E-B8C8-82B980C86161}"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BB29A3-D5C1-4315-8FE0-63480143A201}"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86DB841-BB97-404F-91E7-A9BE15A930DB}">
      <dgm:prSet/>
      <dgm:spPr/>
      <dgm:t>
        <a:bodyPr/>
        <a:lstStyle/>
        <a:p>
          <a:r>
            <a:rPr lang="en-US" b="1">
              <a:latin typeface="Calibri" panose="020F0502020204030204" pitchFamily="34" charset="0"/>
              <a:cs typeface="Calibri" panose="020F0502020204030204" pitchFamily="34" charset="0"/>
            </a:rPr>
            <a:t>Any questions?</a:t>
          </a:r>
          <a:br>
            <a:rPr lang="en-US" b="1">
              <a:latin typeface="Calibri" panose="020F0502020204030204" pitchFamily="34" charset="0"/>
              <a:cs typeface="Calibri" panose="020F0502020204030204" pitchFamily="34" charset="0"/>
            </a:rPr>
          </a:br>
          <a:endParaRPr lang="en-US" b="1">
            <a:latin typeface="Calibri" panose="020F0502020204030204" pitchFamily="34" charset="0"/>
            <a:cs typeface="Calibri" panose="020F0502020204030204" pitchFamily="34" charset="0"/>
          </a:endParaRPr>
        </a:p>
      </dgm:t>
    </dgm:pt>
    <dgm:pt modelId="{D91D0E73-A195-4068-B6B3-DD76D54D1C98}" type="parTrans" cxnId="{D7376C41-0BBA-4772-A55B-B1CE94404B68}">
      <dgm:prSet/>
      <dgm:spPr/>
      <dgm:t>
        <a:bodyPr/>
        <a:lstStyle/>
        <a:p>
          <a:endParaRPr lang="en-US"/>
        </a:p>
      </dgm:t>
    </dgm:pt>
    <dgm:pt modelId="{9F52B08B-31A7-45D8-B5A0-FA4696D5C94B}" type="sibTrans" cxnId="{D7376C41-0BBA-4772-A55B-B1CE94404B68}">
      <dgm:prSet/>
      <dgm:spPr/>
      <dgm:t>
        <a:bodyPr/>
        <a:lstStyle/>
        <a:p>
          <a:endParaRPr lang="en-US"/>
        </a:p>
      </dgm:t>
    </dgm:pt>
    <dgm:pt modelId="{A21C1ED4-4EDA-4F04-9A10-A2C1FA289C45}">
      <dgm:prSet/>
      <dgm:spPr/>
      <dgm:t>
        <a:bodyPr/>
        <a:lstStyle/>
        <a:p>
          <a:r>
            <a:rPr lang="en-US" b="1">
              <a:latin typeface="Calibri" panose="020F0502020204030204" pitchFamily="34" charset="0"/>
              <a:cs typeface="Calibri" panose="020F0502020204030204" pitchFamily="34" charset="0"/>
            </a:rPr>
            <a:t>Any ideas/ requests for future trainings?</a:t>
          </a:r>
          <a:br>
            <a:rPr lang="en-US" b="1">
              <a:latin typeface="Calibri" panose="020F0502020204030204" pitchFamily="34" charset="0"/>
              <a:cs typeface="Calibri" panose="020F0502020204030204" pitchFamily="34" charset="0"/>
            </a:rPr>
          </a:br>
          <a:endParaRPr lang="en-US" b="1">
            <a:latin typeface="Calibri" panose="020F0502020204030204" pitchFamily="34" charset="0"/>
            <a:cs typeface="Calibri" panose="020F0502020204030204" pitchFamily="34" charset="0"/>
          </a:endParaRPr>
        </a:p>
      </dgm:t>
    </dgm:pt>
    <dgm:pt modelId="{C5FED81A-9C2C-4399-9229-2565A23422FD}" type="parTrans" cxnId="{3CCCE7DB-E423-46BD-9D7C-A90EC9F7E7C3}">
      <dgm:prSet/>
      <dgm:spPr/>
      <dgm:t>
        <a:bodyPr/>
        <a:lstStyle/>
        <a:p>
          <a:endParaRPr lang="en-US"/>
        </a:p>
      </dgm:t>
    </dgm:pt>
    <dgm:pt modelId="{4D19C5A9-7910-40B8-A930-A0E3BF50B8BC}" type="sibTrans" cxnId="{3CCCE7DB-E423-46BD-9D7C-A90EC9F7E7C3}">
      <dgm:prSet/>
      <dgm:spPr/>
      <dgm:t>
        <a:bodyPr/>
        <a:lstStyle/>
        <a:p>
          <a:endParaRPr lang="en-US"/>
        </a:p>
      </dgm:t>
    </dgm:pt>
    <dgm:pt modelId="{9B48C0EB-BC43-4881-ABD3-291049FB5BBD}">
      <dgm:prSet/>
      <dgm:spPr/>
      <dgm:t>
        <a:bodyPr/>
        <a:lstStyle/>
        <a:p>
          <a:r>
            <a:rPr lang="en-US" b="1">
              <a:latin typeface="Calibri" panose="020F0502020204030204" pitchFamily="34" charset="0"/>
              <a:cs typeface="Calibri" panose="020F0502020204030204" pitchFamily="34" charset="0"/>
            </a:rPr>
            <a:t>Remember to turn your devices off when not using them to save battery.</a:t>
          </a:r>
          <a:br>
            <a:rPr lang="en-US" b="1">
              <a:latin typeface="Calibri" panose="020F0502020204030204" pitchFamily="34" charset="0"/>
              <a:cs typeface="Calibri" panose="020F0502020204030204" pitchFamily="34" charset="0"/>
            </a:rPr>
          </a:br>
          <a:endParaRPr lang="en-US" b="1">
            <a:latin typeface="Calibri" panose="020F0502020204030204" pitchFamily="34" charset="0"/>
            <a:cs typeface="Calibri" panose="020F0502020204030204" pitchFamily="34" charset="0"/>
          </a:endParaRPr>
        </a:p>
      </dgm:t>
    </dgm:pt>
    <dgm:pt modelId="{81A76B78-A477-48DD-91C2-2D0EA86E7A3D}" type="parTrans" cxnId="{E0460DC0-28F1-4D91-B3FE-490D6436E82D}">
      <dgm:prSet/>
      <dgm:spPr/>
      <dgm:t>
        <a:bodyPr/>
        <a:lstStyle/>
        <a:p>
          <a:endParaRPr lang="en-US"/>
        </a:p>
      </dgm:t>
    </dgm:pt>
    <dgm:pt modelId="{EB2DD80F-F8B1-403F-8ADC-96674843893C}" type="sibTrans" cxnId="{E0460DC0-28F1-4D91-B3FE-490D6436E82D}">
      <dgm:prSet/>
      <dgm:spPr/>
      <dgm:t>
        <a:bodyPr/>
        <a:lstStyle/>
        <a:p>
          <a:endParaRPr lang="en-US"/>
        </a:p>
      </dgm:t>
    </dgm:pt>
    <dgm:pt modelId="{CB3E19AC-73A6-4B53-A75B-310B6F90511E}">
      <dgm:prSet/>
      <dgm:spPr/>
      <dgm:t>
        <a:bodyPr/>
        <a:lstStyle/>
        <a:p>
          <a:r>
            <a:rPr lang="en-US" b="1">
              <a:latin typeface="Calibri" panose="020F0502020204030204" pitchFamily="34" charset="0"/>
              <a:cs typeface="Calibri" panose="020F0502020204030204" pitchFamily="34" charset="0"/>
            </a:rPr>
            <a:t>Remember to safely place all your new equipment in your backpacks.</a:t>
          </a:r>
        </a:p>
      </dgm:t>
    </dgm:pt>
    <dgm:pt modelId="{ADE3C3E8-94DE-400A-93E2-D0AC3D4FCCC7}" type="parTrans" cxnId="{2A346D45-DA48-48BD-B91B-9383A62B24EE}">
      <dgm:prSet/>
      <dgm:spPr/>
      <dgm:t>
        <a:bodyPr/>
        <a:lstStyle/>
        <a:p>
          <a:endParaRPr lang="en-US"/>
        </a:p>
      </dgm:t>
    </dgm:pt>
    <dgm:pt modelId="{C2D77B8E-25AA-4563-A228-CF6B6772E733}" type="sibTrans" cxnId="{2A346D45-DA48-48BD-B91B-9383A62B24EE}">
      <dgm:prSet/>
      <dgm:spPr/>
      <dgm:t>
        <a:bodyPr/>
        <a:lstStyle/>
        <a:p>
          <a:endParaRPr lang="en-US"/>
        </a:p>
      </dgm:t>
    </dgm:pt>
    <dgm:pt modelId="{709E8091-1E49-4203-BCFC-D90FABF250D0}" type="pres">
      <dgm:prSet presAssocID="{3EBB29A3-D5C1-4315-8FE0-63480143A201}" presName="root" presStyleCnt="0">
        <dgm:presLayoutVars>
          <dgm:dir/>
          <dgm:resizeHandles val="exact"/>
        </dgm:presLayoutVars>
      </dgm:prSet>
      <dgm:spPr/>
    </dgm:pt>
    <dgm:pt modelId="{D3AD2358-0376-4DEA-AD22-861BA0470231}" type="pres">
      <dgm:prSet presAssocID="{E86DB841-BB97-404F-91E7-A9BE15A930DB}" presName="compNode" presStyleCnt="0"/>
      <dgm:spPr/>
    </dgm:pt>
    <dgm:pt modelId="{7ABAD3B1-A010-4D16-951C-0B553466731C}" type="pres">
      <dgm:prSet presAssocID="{E86DB841-BB97-404F-91E7-A9BE15A930D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 mark"/>
        </a:ext>
      </dgm:extLst>
    </dgm:pt>
    <dgm:pt modelId="{C54FEDFF-93AC-429D-BCC1-F0445AC88B9B}" type="pres">
      <dgm:prSet presAssocID="{E86DB841-BB97-404F-91E7-A9BE15A930DB}" presName="spaceRect" presStyleCnt="0"/>
      <dgm:spPr/>
    </dgm:pt>
    <dgm:pt modelId="{BE129DF1-B8C1-4A94-AF80-FE796E5E3A35}" type="pres">
      <dgm:prSet presAssocID="{E86DB841-BB97-404F-91E7-A9BE15A930DB}" presName="textRect" presStyleLbl="revTx" presStyleIdx="0" presStyleCnt="4">
        <dgm:presLayoutVars>
          <dgm:chMax val="1"/>
          <dgm:chPref val="1"/>
        </dgm:presLayoutVars>
      </dgm:prSet>
      <dgm:spPr/>
    </dgm:pt>
    <dgm:pt modelId="{E0A0650D-EC90-4F9C-9EDF-E9DD066676F9}" type="pres">
      <dgm:prSet presAssocID="{9F52B08B-31A7-45D8-B5A0-FA4696D5C94B}" presName="sibTrans" presStyleCnt="0"/>
      <dgm:spPr/>
    </dgm:pt>
    <dgm:pt modelId="{72905021-0C1F-465A-850E-0B1792ABF7B7}" type="pres">
      <dgm:prSet presAssocID="{A21C1ED4-4EDA-4F04-9A10-A2C1FA289C45}" presName="compNode" presStyleCnt="0"/>
      <dgm:spPr/>
    </dgm:pt>
    <dgm:pt modelId="{0E33E7CE-C169-44D8-A680-8A977C6EFA74}" type="pres">
      <dgm:prSet presAssocID="{A21C1ED4-4EDA-4F04-9A10-A2C1FA289C4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Brainstorm"/>
        </a:ext>
      </dgm:extLst>
    </dgm:pt>
    <dgm:pt modelId="{F5F9EFB6-7794-45E3-9C63-5DF40E20820A}" type="pres">
      <dgm:prSet presAssocID="{A21C1ED4-4EDA-4F04-9A10-A2C1FA289C45}" presName="spaceRect" presStyleCnt="0"/>
      <dgm:spPr/>
    </dgm:pt>
    <dgm:pt modelId="{352EC2AB-249A-4CA7-A052-73F9CD9AE329}" type="pres">
      <dgm:prSet presAssocID="{A21C1ED4-4EDA-4F04-9A10-A2C1FA289C45}" presName="textRect" presStyleLbl="revTx" presStyleIdx="1" presStyleCnt="4">
        <dgm:presLayoutVars>
          <dgm:chMax val="1"/>
          <dgm:chPref val="1"/>
        </dgm:presLayoutVars>
      </dgm:prSet>
      <dgm:spPr/>
    </dgm:pt>
    <dgm:pt modelId="{AA48D408-6692-4325-8272-4AD3877EF530}" type="pres">
      <dgm:prSet presAssocID="{4D19C5A9-7910-40B8-A930-A0E3BF50B8BC}" presName="sibTrans" presStyleCnt="0"/>
      <dgm:spPr/>
    </dgm:pt>
    <dgm:pt modelId="{537B9671-E032-4EB6-A095-AAA5A8B3534E}" type="pres">
      <dgm:prSet presAssocID="{9B48C0EB-BC43-4881-ABD3-291049FB5BBD}" presName="compNode" presStyleCnt="0"/>
      <dgm:spPr/>
    </dgm:pt>
    <dgm:pt modelId="{BE9555F1-FBBB-409E-B9DB-52894198F553}" type="pres">
      <dgm:prSet presAssocID="{9B48C0EB-BC43-4881-ABD3-291049FB5B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ull Battery"/>
        </a:ext>
      </dgm:extLst>
    </dgm:pt>
    <dgm:pt modelId="{CB3866A4-104D-42F1-804B-E6ADF46F8BB9}" type="pres">
      <dgm:prSet presAssocID="{9B48C0EB-BC43-4881-ABD3-291049FB5BBD}" presName="spaceRect" presStyleCnt="0"/>
      <dgm:spPr/>
    </dgm:pt>
    <dgm:pt modelId="{38EEC7D5-3732-49B4-9174-B8743160030F}" type="pres">
      <dgm:prSet presAssocID="{9B48C0EB-BC43-4881-ABD3-291049FB5BBD}" presName="textRect" presStyleLbl="revTx" presStyleIdx="2" presStyleCnt="4">
        <dgm:presLayoutVars>
          <dgm:chMax val="1"/>
          <dgm:chPref val="1"/>
        </dgm:presLayoutVars>
      </dgm:prSet>
      <dgm:spPr/>
    </dgm:pt>
    <dgm:pt modelId="{29C2CB0A-70E6-448E-A321-B1F1158676FA}" type="pres">
      <dgm:prSet presAssocID="{EB2DD80F-F8B1-403F-8ADC-96674843893C}" presName="sibTrans" presStyleCnt="0"/>
      <dgm:spPr/>
    </dgm:pt>
    <dgm:pt modelId="{694F6188-9BBC-4DB5-AB13-9015C1499545}" type="pres">
      <dgm:prSet presAssocID="{CB3E19AC-73A6-4B53-A75B-310B6F90511E}" presName="compNode" presStyleCnt="0"/>
      <dgm:spPr/>
    </dgm:pt>
    <dgm:pt modelId="{5DBB9975-35EA-4028-A1FD-00A26F54F670}" type="pres">
      <dgm:prSet presAssocID="{CB3E19AC-73A6-4B53-A75B-310B6F90511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ckpack"/>
        </a:ext>
      </dgm:extLst>
    </dgm:pt>
    <dgm:pt modelId="{69E13A7A-D230-44B2-B0F5-A734FF765A8E}" type="pres">
      <dgm:prSet presAssocID="{CB3E19AC-73A6-4B53-A75B-310B6F90511E}" presName="spaceRect" presStyleCnt="0"/>
      <dgm:spPr/>
    </dgm:pt>
    <dgm:pt modelId="{EA539015-921A-4CFE-B4F6-0767807EB880}" type="pres">
      <dgm:prSet presAssocID="{CB3E19AC-73A6-4B53-A75B-310B6F90511E}" presName="textRect" presStyleLbl="revTx" presStyleIdx="3" presStyleCnt="4">
        <dgm:presLayoutVars>
          <dgm:chMax val="1"/>
          <dgm:chPref val="1"/>
        </dgm:presLayoutVars>
      </dgm:prSet>
      <dgm:spPr/>
    </dgm:pt>
  </dgm:ptLst>
  <dgm:cxnLst>
    <dgm:cxn modelId="{D0165A2C-7563-43FC-B63F-7C79B712463C}" type="presOf" srcId="{9B48C0EB-BC43-4881-ABD3-291049FB5BBD}" destId="{38EEC7D5-3732-49B4-9174-B8743160030F}" srcOrd="0" destOrd="0" presId="urn:microsoft.com/office/officeart/2018/2/layout/IconLabelList"/>
    <dgm:cxn modelId="{9AF09D31-B9F3-42F3-A29E-A3D71BECBDFA}" type="presOf" srcId="{A21C1ED4-4EDA-4F04-9A10-A2C1FA289C45}" destId="{352EC2AB-249A-4CA7-A052-73F9CD9AE329}" srcOrd="0" destOrd="0" presId="urn:microsoft.com/office/officeart/2018/2/layout/IconLabelList"/>
    <dgm:cxn modelId="{CE79CA3D-0680-4CD9-92A5-1F4A444E4A5E}" type="presOf" srcId="{E86DB841-BB97-404F-91E7-A9BE15A930DB}" destId="{BE129DF1-B8C1-4A94-AF80-FE796E5E3A35}" srcOrd="0" destOrd="0" presId="urn:microsoft.com/office/officeart/2018/2/layout/IconLabelList"/>
    <dgm:cxn modelId="{D7376C41-0BBA-4772-A55B-B1CE94404B68}" srcId="{3EBB29A3-D5C1-4315-8FE0-63480143A201}" destId="{E86DB841-BB97-404F-91E7-A9BE15A930DB}" srcOrd="0" destOrd="0" parTransId="{D91D0E73-A195-4068-B6B3-DD76D54D1C98}" sibTransId="{9F52B08B-31A7-45D8-B5A0-FA4696D5C94B}"/>
    <dgm:cxn modelId="{2A346D45-DA48-48BD-B91B-9383A62B24EE}" srcId="{3EBB29A3-D5C1-4315-8FE0-63480143A201}" destId="{CB3E19AC-73A6-4B53-A75B-310B6F90511E}" srcOrd="3" destOrd="0" parTransId="{ADE3C3E8-94DE-400A-93E2-D0AC3D4FCCC7}" sibTransId="{C2D77B8E-25AA-4563-A228-CF6B6772E733}"/>
    <dgm:cxn modelId="{D7A82857-0586-4600-998C-2AD470E361EF}" type="presOf" srcId="{CB3E19AC-73A6-4B53-A75B-310B6F90511E}" destId="{EA539015-921A-4CFE-B4F6-0767807EB880}" srcOrd="0" destOrd="0" presId="urn:microsoft.com/office/officeart/2018/2/layout/IconLabelList"/>
    <dgm:cxn modelId="{6ADD09A4-D3EC-4567-BD8A-53E3D7F461EE}" type="presOf" srcId="{3EBB29A3-D5C1-4315-8FE0-63480143A201}" destId="{709E8091-1E49-4203-BCFC-D90FABF250D0}" srcOrd="0" destOrd="0" presId="urn:microsoft.com/office/officeart/2018/2/layout/IconLabelList"/>
    <dgm:cxn modelId="{E0460DC0-28F1-4D91-B3FE-490D6436E82D}" srcId="{3EBB29A3-D5C1-4315-8FE0-63480143A201}" destId="{9B48C0EB-BC43-4881-ABD3-291049FB5BBD}" srcOrd="2" destOrd="0" parTransId="{81A76B78-A477-48DD-91C2-2D0EA86E7A3D}" sibTransId="{EB2DD80F-F8B1-403F-8ADC-96674843893C}"/>
    <dgm:cxn modelId="{3CCCE7DB-E423-46BD-9D7C-A90EC9F7E7C3}" srcId="{3EBB29A3-D5C1-4315-8FE0-63480143A201}" destId="{A21C1ED4-4EDA-4F04-9A10-A2C1FA289C45}" srcOrd="1" destOrd="0" parTransId="{C5FED81A-9C2C-4399-9229-2565A23422FD}" sibTransId="{4D19C5A9-7910-40B8-A930-A0E3BF50B8BC}"/>
    <dgm:cxn modelId="{5DD80D01-BD18-45C7-A17D-D78DB5358EBD}" type="presParOf" srcId="{709E8091-1E49-4203-BCFC-D90FABF250D0}" destId="{D3AD2358-0376-4DEA-AD22-861BA0470231}" srcOrd="0" destOrd="0" presId="urn:microsoft.com/office/officeart/2018/2/layout/IconLabelList"/>
    <dgm:cxn modelId="{B0101D46-11ED-40F0-9E92-E15F65C28278}" type="presParOf" srcId="{D3AD2358-0376-4DEA-AD22-861BA0470231}" destId="{7ABAD3B1-A010-4D16-951C-0B553466731C}" srcOrd="0" destOrd="0" presId="urn:microsoft.com/office/officeart/2018/2/layout/IconLabelList"/>
    <dgm:cxn modelId="{5E9484F9-F82F-4453-8168-93D5FF32C721}" type="presParOf" srcId="{D3AD2358-0376-4DEA-AD22-861BA0470231}" destId="{C54FEDFF-93AC-429D-BCC1-F0445AC88B9B}" srcOrd="1" destOrd="0" presId="urn:microsoft.com/office/officeart/2018/2/layout/IconLabelList"/>
    <dgm:cxn modelId="{27E4DE2F-0EC5-4B95-A5E3-245EAE3CE656}" type="presParOf" srcId="{D3AD2358-0376-4DEA-AD22-861BA0470231}" destId="{BE129DF1-B8C1-4A94-AF80-FE796E5E3A35}" srcOrd="2" destOrd="0" presId="urn:microsoft.com/office/officeart/2018/2/layout/IconLabelList"/>
    <dgm:cxn modelId="{09417212-0891-4BD4-BD0E-760E60A851B7}" type="presParOf" srcId="{709E8091-1E49-4203-BCFC-D90FABF250D0}" destId="{E0A0650D-EC90-4F9C-9EDF-E9DD066676F9}" srcOrd="1" destOrd="0" presId="urn:microsoft.com/office/officeart/2018/2/layout/IconLabelList"/>
    <dgm:cxn modelId="{59A1AC55-38D0-44C4-A43B-815A54A78B4A}" type="presParOf" srcId="{709E8091-1E49-4203-BCFC-D90FABF250D0}" destId="{72905021-0C1F-465A-850E-0B1792ABF7B7}" srcOrd="2" destOrd="0" presId="urn:microsoft.com/office/officeart/2018/2/layout/IconLabelList"/>
    <dgm:cxn modelId="{9CE2C5D0-8F5D-4E8F-B224-DA4BE02B0DF8}" type="presParOf" srcId="{72905021-0C1F-465A-850E-0B1792ABF7B7}" destId="{0E33E7CE-C169-44D8-A680-8A977C6EFA74}" srcOrd="0" destOrd="0" presId="urn:microsoft.com/office/officeart/2018/2/layout/IconLabelList"/>
    <dgm:cxn modelId="{19072E22-273A-4D66-BC12-96D36A94BB7F}" type="presParOf" srcId="{72905021-0C1F-465A-850E-0B1792ABF7B7}" destId="{F5F9EFB6-7794-45E3-9C63-5DF40E20820A}" srcOrd="1" destOrd="0" presId="urn:microsoft.com/office/officeart/2018/2/layout/IconLabelList"/>
    <dgm:cxn modelId="{D215FEC8-609D-425D-A6D3-C7FAF5CBDB4B}" type="presParOf" srcId="{72905021-0C1F-465A-850E-0B1792ABF7B7}" destId="{352EC2AB-249A-4CA7-A052-73F9CD9AE329}" srcOrd="2" destOrd="0" presId="urn:microsoft.com/office/officeart/2018/2/layout/IconLabelList"/>
    <dgm:cxn modelId="{71634039-BFAD-4CC4-BA1F-BD1F759B91A7}" type="presParOf" srcId="{709E8091-1E49-4203-BCFC-D90FABF250D0}" destId="{AA48D408-6692-4325-8272-4AD3877EF530}" srcOrd="3" destOrd="0" presId="urn:microsoft.com/office/officeart/2018/2/layout/IconLabelList"/>
    <dgm:cxn modelId="{2A35D320-703E-4519-B442-0514A670CECC}" type="presParOf" srcId="{709E8091-1E49-4203-BCFC-D90FABF250D0}" destId="{537B9671-E032-4EB6-A095-AAA5A8B3534E}" srcOrd="4" destOrd="0" presId="urn:microsoft.com/office/officeart/2018/2/layout/IconLabelList"/>
    <dgm:cxn modelId="{3845C919-22D5-4187-B3D0-233E4CD99638}" type="presParOf" srcId="{537B9671-E032-4EB6-A095-AAA5A8B3534E}" destId="{BE9555F1-FBBB-409E-B9DB-52894198F553}" srcOrd="0" destOrd="0" presId="urn:microsoft.com/office/officeart/2018/2/layout/IconLabelList"/>
    <dgm:cxn modelId="{B12065F3-DAB7-4B1D-828D-42DDBEA16C59}" type="presParOf" srcId="{537B9671-E032-4EB6-A095-AAA5A8B3534E}" destId="{CB3866A4-104D-42F1-804B-E6ADF46F8BB9}" srcOrd="1" destOrd="0" presId="urn:microsoft.com/office/officeart/2018/2/layout/IconLabelList"/>
    <dgm:cxn modelId="{D83B86FF-36C6-41A7-B627-3F6090CB2C24}" type="presParOf" srcId="{537B9671-E032-4EB6-A095-AAA5A8B3534E}" destId="{38EEC7D5-3732-49B4-9174-B8743160030F}" srcOrd="2" destOrd="0" presId="urn:microsoft.com/office/officeart/2018/2/layout/IconLabelList"/>
    <dgm:cxn modelId="{3FBE2008-B18C-4CB6-A24C-9003C2491274}" type="presParOf" srcId="{709E8091-1E49-4203-BCFC-D90FABF250D0}" destId="{29C2CB0A-70E6-448E-A321-B1F1158676FA}" srcOrd="5" destOrd="0" presId="urn:microsoft.com/office/officeart/2018/2/layout/IconLabelList"/>
    <dgm:cxn modelId="{86667677-3E48-44BB-8E2C-5A809C9C89B6}" type="presParOf" srcId="{709E8091-1E49-4203-BCFC-D90FABF250D0}" destId="{694F6188-9BBC-4DB5-AB13-9015C1499545}" srcOrd="6" destOrd="0" presId="urn:microsoft.com/office/officeart/2018/2/layout/IconLabelList"/>
    <dgm:cxn modelId="{77329D45-F81D-4C79-9421-45B42237F7A1}" type="presParOf" srcId="{694F6188-9BBC-4DB5-AB13-9015C1499545}" destId="{5DBB9975-35EA-4028-A1FD-00A26F54F670}" srcOrd="0" destOrd="0" presId="urn:microsoft.com/office/officeart/2018/2/layout/IconLabelList"/>
    <dgm:cxn modelId="{D828FDA4-6783-4F72-9C23-664AD7190090}" type="presParOf" srcId="{694F6188-9BBC-4DB5-AB13-9015C1499545}" destId="{69E13A7A-D230-44B2-B0F5-A734FF765A8E}" srcOrd="1" destOrd="0" presId="urn:microsoft.com/office/officeart/2018/2/layout/IconLabelList"/>
    <dgm:cxn modelId="{4E0E7739-FD15-47ED-A1F5-E42C4B79C030}" type="presParOf" srcId="{694F6188-9BBC-4DB5-AB13-9015C1499545}" destId="{EA539015-921A-4CFE-B4F6-0767807EB880}"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5B2AF1-0B31-492D-A0B9-F96A92873A3D}">
      <dsp:nvSpPr>
        <dsp:cNvPr id="0" name=""/>
        <dsp:cNvSpPr/>
      </dsp:nvSpPr>
      <dsp:spPr>
        <a:xfrm>
          <a:off x="4887" y="1445147"/>
          <a:ext cx="1249462" cy="374838"/>
        </a:xfrm>
        <a:prstGeom prst="chevron">
          <a:avLst>
            <a:gd name="adj" fmla="val 30000"/>
          </a:avLst>
        </a:prstGeom>
        <a:solidFill>
          <a:schemeClr val="bg1">
            <a:lumMod val="9500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Decline</a:t>
          </a:r>
        </a:p>
      </dsp:txBody>
      <dsp:txXfrm>
        <a:off x="117338" y="1445147"/>
        <a:ext cx="1024560" cy="374838"/>
      </dsp:txXfrm>
    </dsp:sp>
    <dsp:sp modelId="{74C6CA3A-8F3D-4AA8-ADCD-2FC0CEB0F26C}">
      <dsp:nvSpPr>
        <dsp:cNvPr id="0" name=""/>
        <dsp:cNvSpPr/>
      </dsp:nvSpPr>
      <dsp:spPr>
        <a:xfrm>
          <a:off x="4887" y="1820795"/>
          <a:ext cx="1137011" cy="1933751"/>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Decline Chrome Vox (voiceover) if offered it can be set up </a:t>
          </a:r>
          <a:r>
            <a:rPr lang="en-US" sz="1400" b="1" kern="1200">
              <a:latin typeface="Calibri" panose="020F0502020204030204" pitchFamily="34" charset="0"/>
              <a:cs typeface="Calibri" panose="020F0502020204030204" pitchFamily="34" charset="0"/>
            </a:rPr>
            <a:t>later</a:t>
          </a:r>
          <a:r>
            <a:rPr lang="en-US" sz="1400" b="1" kern="1200"/>
            <a:t> if wanted)</a:t>
          </a:r>
        </a:p>
      </dsp:txBody>
      <dsp:txXfrm>
        <a:off x="4887" y="1820795"/>
        <a:ext cx="1137011" cy="1933751"/>
      </dsp:txXfrm>
    </dsp:sp>
    <dsp:sp modelId="{9EC29EFE-F1EC-4C2C-9AA1-4417441502B9}">
      <dsp:nvSpPr>
        <dsp:cNvPr id="0" name=""/>
        <dsp:cNvSpPr/>
      </dsp:nvSpPr>
      <dsp:spPr>
        <a:xfrm>
          <a:off x="1200079" y="1445147"/>
          <a:ext cx="1249462" cy="374838"/>
        </a:xfrm>
        <a:prstGeom prst="chevron">
          <a:avLst>
            <a:gd name="adj" fmla="val 30000"/>
          </a:avLst>
        </a:prstGeom>
        <a:solidFill>
          <a:schemeClr val="bg1">
            <a:lumMod val="95000"/>
          </a:schemeClr>
        </a:solidFill>
        <a:ln w="15875" cap="flat" cmpd="sng" algn="ctr">
          <a:solidFill>
            <a:schemeClr val="accent5">
              <a:hueOff val="-2448"/>
              <a:satOff val="-2684"/>
              <a:lumOff val="-134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Verify</a:t>
          </a:r>
        </a:p>
      </dsp:txBody>
      <dsp:txXfrm>
        <a:off x="1312530" y="1445147"/>
        <a:ext cx="1024560" cy="374838"/>
      </dsp:txXfrm>
    </dsp:sp>
    <dsp:sp modelId="{630CC65E-AE7E-49B0-A87D-4A185FC325A2}">
      <dsp:nvSpPr>
        <dsp:cNvPr id="0" name=""/>
        <dsp:cNvSpPr/>
      </dsp:nvSpPr>
      <dsp:spPr>
        <a:xfrm>
          <a:off x="1200079" y="1820795"/>
          <a:ext cx="1137011" cy="1933751"/>
        </a:xfrm>
        <a:prstGeom prst="rect">
          <a:avLst/>
        </a:prstGeom>
        <a:solidFill>
          <a:schemeClr val="accent5">
            <a:tint val="40000"/>
            <a:alpha val="90000"/>
            <a:hueOff val="-17182"/>
            <a:satOff val="-2498"/>
            <a:lumOff val="-324"/>
            <a:alphaOff val="0"/>
          </a:schemeClr>
        </a:solidFill>
        <a:ln w="15875" cap="flat" cmpd="sng" algn="ctr">
          <a:solidFill>
            <a:schemeClr val="accent5">
              <a:tint val="40000"/>
              <a:alpha val="90000"/>
              <a:hueOff val="-17182"/>
              <a:satOff val="-2498"/>
              <a:lumOff val="-3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Verify language and keyboard</a:t>
          </a:r>
        </a:p>
      </dsp:txBody>
      <dsp:txXfrm>
        <a:off x="1200079" y="1820795"/>
        <a:ext cx="1137011" cy="1933751"/>
      </dsp:txXfrm>
    </dsp:sp>
    <dsp:sp modelId="{FBB0E31F-D8A9-4376-AD41-B5161226C53E}">
      <dsp:nvSpPr>
        <dsp:cNvPr id="0" name=""/>
        <dsp:cNvSpPr/>
      </dsp:nvSpPr>
      <dsp:spPr>
        <a:xfrm>
          <a:off x="2395270" y="1445147"/>
          <a:ext cx="1249462" cy="374838"/>
        </a:xfrm>
        <a:prstGeom prst="chevron">
          <a:avLst>
            <a:gd name="adj" fmla="val 30000"/>
          </a:avLst>
        </a:prstGeom>
        <a:solidFill>
          <a:schemeClr val="bg1">
            <a:lumMod val="95000"/>
          </a:schemeClr>
        </a:solidFill>
        <a:ln w="15875" cap="flat" cmpd="sng" algn="ctr">
          <a:solidFill>
            <a:schemeClr val="accent5">
              <a:hueOff val="-4897"/>
              <a:satOff val="-5368"/>
              <a:lumOff val="-26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Select</a:t>
          </a:r>
        </a:p>
      </dsp:txBody>
      <dsp:txXfrm>
        <a:off x="2507721" y="1445147"/>
        <a:ext cx="1024560" cy="374838"/>
      </dsp:txXfrm>
    </dsp:sp>
    <dsp:sp modelId="{3EAA2B0A-E46D-4921-BE42-41E6DBC4177B}">
      <dsp:nvSpPr>
        <dsp:cNvPr id="0" name=""/>
        <dsp:cNvSpPr/>
      </dsp:nvSpPr>
      <dsp:spPr>
        <a:xfrm>
          <a:off x="2395270" y="1820795"/>
          <a:ext cx="1137011" cy="1933751"/>
        </a:xfrm>
        <a:prstGeom prst="rect">
          <a:avLst/>
        </a:prstGeom>
        <a:solidFill>
          <a:schemeClr val="accent5">
            <a:tint val="40000"/>
            <a:alpha val="90000"/>
            <a:hueOff val="-34364"/>
            <a:satOff val="-4997"/>
            <a:lumOff val="-647"/>
            <a:alphaOff val="0"/>
          </a:schemeClr>
        </a:solidFill>
        <a:ln w="15875" cap="flat" cmpd="sng" algn="ctr">
          <a:solidFill>
            <a:schemeClr val="accent5">
              <a:tint val="40000"/>
              <a:alpha val="90000"/>
              <a:hueOff val="-34364"/>
              <a:satOff val="-4997"/>
              <a:lumOff val="-64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Select any accessibility options desired (can also be set up later)</a:t>
          </a:r>
        </a:p>
      </dsp:txBody>
      <dsp:txXfrm>
        <a:off x="2395270" y="1820795"/>
        <a:ext cx="1137011" cy="1933751"/>
      </dsp:txXfrm>
    </dsp:sp>
    <dsp:sp modelId="{4F20275F-CC76-4877-832F-8D7F1E115181}">
      <dsp:nvSpPr>
        <dsp:cNvPr id="0" name=""/>
        <dsp:cNvSpPr/>
      </dsp:nvSpPr>
      <dsp:spPr>
        <a:xfrm>
          <a:off x="3590461" y="1445147"/>
          <a:ext cx="1249462" cy="374838"/>
        </a:xfrm>
        <a:prstGeom prst="chevron">
          <a:avLst>
            <a:gd name="adj" fmla="val 30000"/>
          </a:avLst>
        </a:prstGeom>
        <a:solidFill>
          <a:schemeClr val="bg1">
            <a:lumMod val="95000"/>
          </a:schemeClr>
        </a:solidFill>
        <a:ln w="15875" cap="flat" cmpd="sng" algn="ctr">
          <a:solidFill>
            <a:schemeClr val="accent5">
              <a:hueOff val="-7345"/>
              <a:satOff val="-8052"/>
              <a:lumOff val="-40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Connect</a:t>
          </a:r>
        </a:p>
      </dsp:txBody>
      <dsp:txXfrm>
        <a:off x="3702912" y="1445147"/>
        <a:ext cx="1024560" cy="374838"/>
      </dsp:txXfrm>
    </dsp:sp>
    <dsp:sp modelId="{D9411911-384E-436F-89D2-DAF0DFB8140E}">
      <dsp:nvSpPr>
        <dsp:cNvPr id="0" name=""/>
        <dsp:cNvSpPr/>
      </dsp:nvSpPr>
      <dsp:spPr>
        <a:xfrm>
          <a:off x="3590461" y="1820795"/>
          <a:ext cx="1137011" cy="1933751"/>
        </a:xfrm>
        <a:prstGeom prst="rect">
          <a:avLst/>
        </a:prstGeom>
        <a:solidFill>
          <a:schemeClr val="accent5">
            <a:tint val="40000"/>
            <a:alpha val="90000"/>
            <a:hueOff val="-51546"/>
            <a:satOff val="-7495"/>
            <a:lumOff val="-971"/>
            <a:alphaOff val="0"/>
          </a:schemeClr>
        </a:solidFill>
        <a:ln w="15875" cap="flat" cmpd="sng" algn="ctr">
          <a:solidFill>
            <a:schemeClr val="accent5">
              <a:tint val="40000"/>
              <a:alpha val="90000"/>
              <a:hueOff val="-51546"/>
              <a:satOff val="-7495"/>
              <a:lumOff val="-9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Connect to Wi-Fi Hotspot (use the name and password on the display)</a:t>
          </a:r>
        </a:p>
      </dsp:txBody>
      <dsp:txXfrm>
        <a:off x="3590461" y="1820795"/>
        <a:ext cx="1137011" cy="1933751"/>
      </dsp:txXfrm>
    </dsp:sp>
    <dsp:sp modelId="{41AD56DC-CF0F-4690-A05A-683D8464A24D}">
      <dsp:nvSpPr>
        <dsp:cNvPr id="0" name=""/>
        <dsp:cNvSpPr/>
      </dsp:nvSpPr>
      <dsp:spPr>
        <a:xfrm>
          <a:off x="4785652" y="1445147"/>
          <a:ext cx="1249462" cy="374838"/>
        </a:xfrm>
        <a:prstGeom prst="chevron">
          <a:avLst>
            <a:gd name="adj" fmla="val 30000"/>
          </a:avLst>
        </a:prstGeom>
        <a:solidFill>
          <a:schemeClr val="bg1">
            <a:lumMod val="95000"/>
          </a:schemeClr>
        </a:solidFill>
        <a:ln w="15875" cap="flat" cmpd="sng" algn="ctr">
          <a:solidFill>
            <a:schemeClr val="accent5">
              <a:hueOff val="-9793"/>
              <a:satOff val="-10735"/>
              <a:lumOff val="-539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Accept</a:t>
          </a:r>
        </a:p>
      </dsp:txBody>
      <dsp:txXfrm>
        <a:off x="4898103" y="1445147"/>
        <a:ext cx="1024560" cy="374838"/>
      </dsp:txXfrm>
    </dsp:sp>
    <dsp:sp modelId="{B2E46A6B-BDF0-4E03-9E65-986F698A10E8}">
      <dsp:nvSpPr>
        <dsp:cNvPr id="0" name=""/>
        <dsp:cNvSpPr/>
      </dsp:nvSpPr>
      <dsp:spPr>
        <a:xfrm>
          <a:off x="4785652" y="1820795"/>
          <a:ext cx="1137011" cy="1933751"/>
        </a:xfrm>
        <a:prstGeom prst="rect">
          <a:avLst/>
        </a:prstGeom>
        <a:solidFill>
          <a:schemeClr val="accent5">
            <a:tint val="40000"/>
            <a:alpha val="90000"/>
            <a:hueOff val="-68729"/>
            <a:satOff val="-9993"/>
            <a:lumOff val="-1294"/>
            <a:alphaOff val="0"/>
          </a:schemeClr>
        </a:solidFill>
        <a:ln w="15875" cap="flat" cmpd="sng" algn="ctr">
          <a:solidFill>
            <a:schemeClr val="accent5">
              <a:tint val="40000"/>
              <a:alpha val="90000"/>
              <a:hueOff val="-68729"/>
              <a:satOff val="-9993"/>
              <a:lumOff val="-1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Accept user agreement</a:t>
          </a:r>
        </a:p>
      </dsp:txBody>
      <dsp:txXfrm>
        <a:off x="4785652" y="1820795"/>
        <a:ext cx="1137011" cy="1933751"/>
      </dsp:txXfrm>
    </dsp:sp>
    <dsp:sp modelId="{9F66FC4E-ACAA-4DC7-B611-11D392E0AEC8}">
      <dsp:nvSpPr>
        <dsp:cNvPr id="0" name=""/>
        <dsp:cNvSpPr/>
      </dsp:nvSpPr>
      <dsp:spPr>
        <a:xfrm>
          <a:off x="6014368" y="1445147"/>
          <a:ext cx="1249462" cy="374838"/>
        </a:xfrm>
        <a:prstGeom prst="chevron">
          <a:avLst>
            <a:gd name="adj" fmla="val 30000"/>
          </a:avLst>
        </a:prstGeom>
        <a:solidFill>
          <a:schemeClr val="bg1">
            <a:lumMod val="95000"/>
          </a:schemeClr>
        </a:solidFill>
        <a:ln w="15875" cap="flat" cmpd="sng" algn="ctr">
          <a:solidFill>
            <a:schemeClr val="accent5">
              <a:hueOff val="-12242"/>
              <a:satOff val="-13419"/>
              <a:lumOff val="-674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Confirm</a:t>
          </a:r>
        </a:p>
      </dsp:txBody>
      <dsp:txXfrm>
        <a:off x="6126819" y="1445147"/>
        <a:ext cx="1024560" cy="374838"/>
      </dsp:txXfrm>
    </dsp:sp>
    <dsp:sp modelId="{BE86B057-B0C8-49FD-982E-886417C0FEC7}">
      <dsp:nvSpPr>
        <dsp:cNvPr id="0" name=""/>
        <dsp:cNvSpPr/>
      </dsp:nvSpPr>
      <dsp:spPr>
        <a:xfrm>
          <a:off x="5971975" y="1820795"/>
          <a:ext cx="1204060" cy="1933751"/>
        </a:xfrm>
        <a:prstGeom prst="rect">
          <a:avLst/>
        </a:prstGeom>
        <a:solidFill>
          <a:schemeClr val="accent5">
            <a:tint val="40000"/>
            <a:alpha val="90000"/>
            <a:hueOff val="-85911"/>
            <a:satOff val="-12492"/>
            <a:lumOff val="-1618"/>
            <a:alphaOff val="0"/>
          </a:schemeClr>
        </a:solidFill>
        <a:ln w="15875" cap="flat" cmpd="sng" algn="ctr">
          <a:solidFill>
            <a:schemeClr val="accent5">
              <a:tint val="40000"/>
              <a:alpha val="90000"/>
              <a:hueOff val="-85911"/>
              <a:satOff val="-12492"/>
              <a:lumOff val="-161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Confirm that it is you who are using the Chromebook</a:t>
          </a:r>
        </a:p>
      </dsp:txBody>
      <dsp:txXfrm>
        <a:off x="5971975" y="1820795"/>
        <a:ext cx="1204060" cy="1933751"/>
      </dsp:txXfrm>
    </dsp:sp>
    <dsp:sp modelId="{CD88D4B9-17BE-4671-8196-855F1BF3D516}">
      <dsp:nvSpPr>
        <dsp:cNvPr id="0" name=""/>
        <dsp:cNvSpPr/>
      </dsp:nvSpPr>
      <dsp:spPr>
        <a:xfrm>
          <a:off x="7209560" y="1445147"/>
          <a:ext cx="1249462" cy="374838"/>
        </a:xfrm>
        <a:prstGeom prst="chevron">
          <a:avLst>
            <a:gd name="adj" fmla="val 30000"/>
          </a:avLst>
        </a:prstGeom>
        <a:solidFill>
          <a:schemeClr val="bg1">
            <a:lumMod val="95000"/>
          </a:schemeClr>
        </a:solidFill>
        <a:ln w="15875" cap="flat" cmpd="sng" algn="ctr">
          <a:solidFill>
            <a:schemeClr val="accent5">
              <a:hueOff val="-14690"/>
              <a:satOff val="-16103"/>
              <a:lumOff val="-808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Create</a:t>
          </a:r>
        </a:p>
      </dsp:txBody>
      <dsp:txXfrm>
        <a:off x="7322011" y="1445147"/>
        <a:ext cx="1024560" cy="374838"/>
      </dsp:txXfrm>
    </dsp:sp>
    <dsp:sp modelId="{CD484271-93A3-4609-8F95-FED3F9B3CCA2}">
      <dsp:nvSpPr>
        <dsp:cNvPr id="0" name=""/>
        <dsp:cNvSpPr/>
      </dsp:nvSpPr>
      <dsp:spPr>
        <a:xfrm>
          <a:off x="7209560" y="1820795"/>
          <a:ext cx="1137011" cy="1933751"/>
        </a:xfrm>
        <a:prstGeom prst="rect">
          <a:avLst/>
        </a:prstGeom>
        <a:solidFill>
          <a:schemeClr val="accent5">
            <a:tint val="40000"/>
            <a:alpha val="90000"/>
            <a:hueOff val="-103093"/>
            <a:satOff val="-14990"/>
            <a:lumOff val="-1941"/>
            <a:alphaOff val="0"/>
          </a:schemeClr>
        </a:solidFill>
        <a:ln w="15875" cap="flat" cmpd="sng" algn="ctr">
          <a:solidFill>
            <a:schemeClr val="accent5">
              <a:tint val="40000"/>
              <a:alpha val="90000"/>
              <a:hueOff val="-103093"/>
              <a:satOff val="-14990"/>
              <a:lumOff val="-19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Create Gmail/ Google account (or use existing if you have one)</a:t>
          </a:r>
        </a:p>
      </dsp:txBody>
      <dsp:txXfrm>
        <a:off x="7209560" y="1820795"/>
        <a:ext cx="1137011" cy="1933751"/>
      </dsp:txXfrm>
    </dsp:sp>
    <dsp:sp modelId="{31BE2B57-516A-4EA4-ABB4-C33E5CB6B7FD}">
      <dsp:nvSpPr>
        <dsp:cNvPr id="0" name=""/>
        <dsp:cNvSpPr/>
      </dsp:nvSpPr>
      <dsp:spPr>
        <a:xfrm>
          <a:off x="8404751" y="1445147"/>
          <a:ext cx="1249462" cy="374838"/>
        </a:xfrm>
        <a:prstGeom prst="chevron">
          <a:avLst>
            <a:gd name="adj" fmla="val 30000"/>
          </a:avLst>
        </a:prstGeom>
        <a:solidFill>
          <a:schemeClr val="bg1">
            <a:lumMod val="95000"/>
          </a:schemeClr>
        </a:solidFill>
        <a:ln w="15875" cap="flat" cmpd="sng" algn="ctr">
          <a:solidFill>
            <a:schemeClr val="accent5">
              <a:hueOff val="-17138"/>
              <a:satOff val="-18787"/>
              <a:lumOff val="-94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Write down</a:t>
          </a:r>
        </a:p>
      </dsp:txBody>
      <dsp:txXfrm>
        <a:off x="8517202" y="1445147"/>
        <a:ext cx="1024560" cy="374838"/>
      </dsp:txXfrm>
    </dsp:sp>
    <dsp:sp modelId="{C75AD403-1744-4464-BD10-AB7C78633623}">
      <dsp:nvSpPr>
        <dsp:cNvPr id="0" name=""/>
        <dsp:cNvSpPr/>
      </dsp:nvSpPr>
      <dsp:spPr>
        <a:xfrm>
          <a:off x="8404751" y="1820795"/>
          <a:ext cx="1137011" cy="1933751"/>
        </a:xfrm>
        <a:prstGeom prst="rect">
          <a:avLst/>
        </a:prstGeom>
        <a:solidFill>
          <a:schemeClr val="accent5">
            <a:tint val="40000"/>
            <a:alpha val="90000"/>
            <a:hueOff val="-120275"/>
            <a:satOff val="-17489"/>
            <a:lumOff val="-2265"/>
            <a:alphaOff val="0"/>
          </a:schemeClr>
        </a:solidFill>
        <a:ln w="15875" cap="flat" cmpd="sng" algn="ctr">
          <a:solidFill>
            <a:schemeClr val="accent5">
              <a:tint val="40000"/>
              <a:alpha val="90000"/>
              <a:hueOff val="-120275"/>
              <a:satOff val="-17489"/>
              <a:lumOff val="-226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Write down the Gmail/ Google address and password for your records</a:t>
          </a:r>
        </a:p>
      </dsp:txBody>
      <dsp:txXfrm>
        <a:off x="8404751" y="1820795"/>
        <a:ext cx="1137011" cy="1933751"/>
      </dsp:txXfrm>
    </dsp:sp>
    <dsp:sp modelId="{51A22954-CA10-4A82-A8E8-444D64809763}">
      <dsp:nvSpPr>
        <dsp:cNvPr id="0" name=""/>
        <dsp:cNvSpPr/>
      </dsp:nvSpPr>
      <dsp:spPr>
        <a:xfrm>
          <a:off x="9599942" y="1445147"/>
          <a:ext cx="1249462" cy="374838"/>
        </a:xfrm>
        <a:prstGeom prst="chevron">
          <a:avLst>
            <a:gd name="adj" fmla="val 30000"/>
          </a:avLst>
        </a:prstGeom>
        <a:solidFill>
          <a:schemeClr val="bg1">
            <a:lumMod val="95000"/>
          </a:schemeClr>
        </a:solidFill>
        <a:ln w="15875" cap="flat" cmpd="sng" algn="ctr">
          <a:solidFill>
            <a:schemeClr val="accent5">
              <a:hueOff val="-19587"/>
              <a:satOff val="-21471"/>
              <a:lumOff val="-1078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282" tIns="46282" rIns="46282" bIns="46282" numCol="1" spcCol="1270" anchor="ctr"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Accept</a:t>
          </a:r>
        </a:p>
      </dsp:txBody>
      <dsp:txXfrm>
        <a:off x="9712393" y="1445147"/>
        <a:ext cx="1024560" cy="374838"/>
      </dsp:txXfrm>
    </dsp:sp>
    <dsp:sp modelId="{44958FDD-D951-4639-B8F1-552CD5611021}">
      <dsp:nvSpPr>
        <dsp:cNvPr id="0" name=""/>
        <dsp:cNvSpPr/>
      </dsp:nvSpPr>
      <dsp:spPr>
        <a:xfrm>
          <a:off x="9599942" y="1820795"/>
          <a:ext cx="1137011" cy="1933751"/>
        </a:xfrm>
        <a:prstGeom prst="rect">
          <a:avLst/>
        </a:prstGeom>
        <a:solidFill>
          <a:schemeClr val="accent5">
            <a:tint val="40000"/>
            <a:alpha val="90000"/>
            <a:hueOff val="-137457"/>
            <a:satOff val="-19987"/>
            <a:lumOff val="-2588"/>
            <a:alphaOff val="0"/>
          </a:schemeClr>
        </a:solidFill>
        <a:ln w="15875" cap="flat" cmpd="sng" algn="ctr">
          <a:solidFill>
            <a:schemeClr val="accent5">
              <a:tint val="40000"/>
              <a:alpha val="90000"/>
              <a:hueOff val="-137457"/>
              <a:satOff val="-19987"/>
              <a:lumOff val="-258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849" tIns="89849" rIns="89849" bIns="179698" numCol="1" spcCol="1270" anchor="t" anchorCtr="0">
          <a:noAutofit/>
        </a:bodyPr>
        <a:lstStyle/>
        <a:p>
          <a:pPr marL="0" lvl="0" indent="0" algn="l" defTabSz="622300">
            <a:lnSpc>
              <a:spcPct val="90000"/>
            </a:lnSpc>
            <a:spcBef>
              <a:spcPct val="0"/>
            </a:spcBef>
            <a:spcAft>
              <a:spcPct val="35000"/>
            </a:spcAft>
            <a:buNone/>
          </a:pPr>
          <a:r>
            <a:rPr lang="en-US" sz="1400" b="1" kern="1200"/>
            <a:t>Accept terms of service</a:t>
          </a:r>
        </a:p>
      </dsp:txBody>
      <dsp:txXfrm>
        <a:off x="9599942" y="1820795"/>
        <a:ext cx="1137011" cy="1933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C6B0AB-6115-4F3A-8BB1-150A8759ED61}">
      <dsp:nvSpPr>
        <dsp:cNvPr id="0" name=""/>
        <dsp:cNvSpPr/>
      </dsp:nvSpPr>
      <dsp:spPr>
        <a:xfrm>
          <a:off x="2812" y="0"/>
          <a:ext cx="2231528" cy="2874882"/>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979" tIns="330200" rIns="173979" bIns="330200" numCol="1" spcCol="1270" anchor="t" anchorCtr="0">
          <a:noAutofit/>
        </a:bodyPr>
        <a:lstStyle/>
        <a:p>
          <a:pPr marL="0" lvl="0" indent="0" algn="l" defTabSz="844550">
            <a:lnSpc>
              <a:spcPct val="90000"/>
            </a:lnSpc>
            <a:spcBef>
              <a:spcPct val="0"/>
            </a:spcBef>
            <a:spcAft>
              <a:spcPct val="35000"/>
            </a:spcAft>
            <a:buNone/>
          </a:pPr>
          <a:r>
            <a:rPr lang="en-US" sz="1900" b="1" kern="1200">
              <a:latin typeface="Calibri" panose="020F0502020204030204" pitchFamily="34" charset="0"/>
              <a:cs typeface="Calibri" panose="020F0502020204030204" pitchFamily="34" charset="0"/>
            </a:rPr>
            <a:t>Enable iMessage and FaceTime.</a:t>
          </a:r>
        </a:p>
      </dsp:txBody>
      <dsp:txXfrm>
        <a:off x="2812" y="1092455"/>
        <a:ext cx="2231528" cy="1724929"/>
      </dsp:txXfrm>
    </dsp:sp>
    <dsp:sp modelId="{34E08824-D459-40A6-99E9-27F600D87A62}">
      <dsp:nvSpPr>
        <dsp:cNvPr id="0" name=""/>
        <dsp:cNvSpPr/>
      </dsp:nvSpPr>
      <dsp:spPr>
        <a:xfrm>
          <a:off x="687344" y="287488"/>
          <a:ext cx="862464" cy="862464"/>
        </a:xfrm>
        <a:prstGeom prst="ellips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1</a:t>
          </a:r>
        </a:p>
      </dsp:txBody>
      <dsp:txXfrm>
        <a:off x="813649" y="413793"/>
        <a:ext cx="609854" cy="609854"/>
      </dsp:txXfrm>
    </dsp:sp>
    <dsp:sp modelId="{8F988CB4-60D5-4333-A1E7-DAA70A6B29E7}">
      <dsp:nvSpPr>
        <dsp:cNvPr id="0" name=""/>
        <dsp:cNvSpPr/>
      </dsp:nvSpPr>
      <dsp:spPr>
        <a:xfrm>
          <a:off x="2812" y="2874811"/>
          <a:ext cx="2231528" cy="72"/>
        </a:xfrm>
        <a:prstGeom prst="rect">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A4918C-6392-40DB-AD97-BF7FB4C0A8C8}">
      <dsp:nvSpPr>
        <dsp:cNvPr id="0" name=""/>
        <dsp:cNvSpPr/>
      </dsp:nvSpPr>
      <dsp:spPr>
        <a:xfrm>
          <a:off x="2457493" y="0"/>
          <a:ext cx="2231528" cy="2874882"/>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979" tIns="330200" rIns="173979" bIns="330200" numCol="1" spcCol="1270" anchor="t" anchorCtr="0">
          <a:noAutofit/>
        </a:bodyPr>
        <a:lstStyle/>
        <a:p>
          <a:pPr marL="0" lvl="0" indent="0" algn="l" defTabSz="844550">
            <a:lnSpc>
              <a:spcPct val="90000"/>
            </a:lnSpc>
            <a:spcBef>
              <a:spcPct val="0"/>
            </a:spcBef>
            <a:spcAft>
              <a:spcPct val="35000"/>
            </a:spcAft>
            <a:buNone/>
          </a:pPr>
          <a:r>
            <a:rPr lang="en-US" sz="1900" b="1" kern="1200">
              <a:latin typeface="Calibri" panose="020F0502020204030204" pitchFamily="34" charset="0"/>
              <a:cs typeface="Calibri" panose="020F0502020204030204" pitchFamily="34" charset="0"/>
            </a:rPr>
            <a:t>Enable location services.</a:t>
          </a:r>
        </a:p>
      </dsp:txBody>
      <dsp:txXfrm>
        <a:off x="2457493" y="1092455"/>
        <a:ext cx="2231528" cy="1724929"/>
      </dsp:txXfrm>
    </dsp:sp>
    <dsp:sp modelId="{B34A3ACE-E96E-4928-85CF-6F45ED52B0E3}">
      <dsp:nvSpPr>
        <dsp:cNvPr id="0" name=""/>
        <dsp:cNvSpPr/>
      </dsp:nvSpPr>
      <dsp:spPr>
        <a:xfrm>
          <a:off x="3142025" y="287488"/>
          <a:ext cx="862464" cy="862464"/>
        </a:xfrm>
        <a:prstGeom prst="ellipse">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2</a:t>
          </a:r>
        </a:p>
      </dsp:txBody>
      <dsp:txXfrm>
        <a:off x="3268330" y="413793"/>
        <a:ext cx="609854" cy="609854"/>
      </dsp:txXfrm>
    </dsp:sp>
    <dsp:sp modelId="{47BB6499-F3BA-4D67-A6EB-2073FD8B64A5}">
      <dsp:nvSpPr>
        <dsp:cNvPr id="0" name=""/>
        <dsp:cNvSpPr/>
      </dsp:nvSpPr>
      <dsp:spPr>
        <a:xfrm>
          <a:off x="2457493" y="2874811"/>
          <a:ext cx="2231528" cy="72"/>
        </a:xfrm>
        <a:prstGeom prst="rect">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15F8E9-0E2C-42F3-85B5-C16A1CBE6CC2}">
      <dsp:nvSpPr>
        <dsp:cNvPr id="0" name=""/>
        <dsp:cNvSpPr/>
      </dsp:nvSpPr>
      <dsp:spPr>
        <a:xfrm>
          <a:off x="4912174" y="0"/>
          <a:ext cx="2231528" cy="2874882"/>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979" tIns="330200" rIns="173979" bIns="330200" numCol="1" spcCol="1270" anchor="t" anchorCtr="0">
          <a:noAutofit/>
        </a:bodyPr>
        <a:lstStyle/>
        <a:p>
          <a:pPr marL="0" lvl="0" indent="0" algn="l" defTabSz="844550">
            <a:lnSpc>
              <a:spcPct val="90000"/>
            </a:lnSpc>
            <a:spcBef>
              <a:spcPct val="0"/>
            </a:spcBef>
            <a:spcAft>
              <a:spcPct val="35000"/>
            </a:spcAft>
            <a:buNone/>
          </a:pPr>
          <a:r>
            <a:rPr lang="en-US" sz="1900" b="1" kern="1200">
              <a:latin typeface="Calibri" panose="020F0502020204030204" pitchFamily="34" charset="0"/>
              <a:cs typeface="Calibri" panose="020F0502020204030204" pitchFamily="34" charset="0"/>
            </a:rPr>
            <a:t>Enable Siri (choose preferred voice).</a:t>
          </a:r>
        </a:p>
      </dsp:txBody>
      <dsp:txXfrm>
        <a:off x="4912174" y="1092455"/>
        <a:ext cx="2231528" cy="1724929"/>
      </dsp:txXfrm>
    </dsp:sp>
    <dsp:sp modelId="{AA3BB5DF-6B8C-48AB-9A1A-CED5B4A5673C}">
      <dsp:nvSpPr>
        <dsp:cNvPr id="0" name=""/>
        <dsp:cNvSpPr/>
      </dsp:nvSpPr>
      <dsp:spPr>
        <a:xfrm>
          <a:off x="5596706" y="287488"/>
          <a:ext cx="862464" cy="862464"/>
        </a:xfrm>
        <a:prstGeom prst="ellipse">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3</a:t>
          </a:r>
        </a:p>
      </dsp:txBody>
      <dsp:txXfrm>
        <a:off x="5723011" y="413793"/>
        <a:ext cx="609854" cy="609854"/>
      </dsp:txXfrm>
    </dsp:sp>
    <dsp:sp modelId="{E0A54FCF-AA30-46B3-8C45-89D78011593C}">
      <dsp:nvSpPr>
        <dsp:cNvPr id="0" name=""/>
        <dsp:cNvSpPr/>
      </dsp:nvSpPr>
      <dsp:spPr>
        <a:xfrm>
          <a:off x="4912174" y="2874811"/>
          <a:ext cx="2231528" cy="72"/>
        </a:xfrm>
        <a:prstGeom prst="rect">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EAD645-BC0A-4E84-B14B-077E30E231BB}">
      <dsp:nvSpPr>
        <dsp:cNvPr id="0" name=""/>
        <dsp:cNvSpPr/>
      </dsp:nvSpPr>
      <dsp:spPr>
        <a:xfrm>
          <a:off x="7366855" y="0"/>
          <a:ext cx="2231528" cy="2874882"/>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3979" tIns="330200" rIns="173979" bIns="330200" numCol="1" spcCol="1270" anchor="t" anchorCtr="0">
          <a:noAutofit/>
        </a:bodyPr>
        <a:lstStyle/>
        <a:p>
          <a:pPr marL="0" lvl="0" indent="0" algn="l" defTabSz="844550">
            <a:lnSpc>
              <a:spcPct val="90000"/>
            </a:lnSpc>
            <a:spcBef>
              <a:spcPct val="0"/>
            </a:spcBef>
            <a:spcAft>
              <a:spcPct val="35000"/>
            </a:spcAft>
            <a:buNone/>
          </a:pPr>
          <a:r>
            <a:rPr lang="en-US" sz="1900" b="1" kern="1200">
              <a:latin typeface="Calibri" panose="020F0502020204030204" pitchFamily="34" charset="0"/>
              <a:cs typeface="Calibri" panose="020F0502020204030204" pitchFamily="34" charset="0"/>
            </a:rPr>
            <a:t>Choose options, appearance, and regular or zoomed display.</a:t>
          </a:r>
        </a:p>
      </dsp:txBody>
      <dsp:txXfrm>
        <a:off x="7366855" y="1092455"/>
        <a:ext cx="2231528" cy="1724929"/>
      </dsp:txXfrm>
    </dsp:sp>
    <dsp:sp modelId="{2FDCD7EA-F147-4817-AA14-CA645C7663FE}">
      <dsp:nvSpPr>
        <dsp:cNvPr id="0" name=""/>
        <dsp:cNvSpPr/>
      </dsp:nvSpPr>
      <dsp:spPr>
        <a:xfrm>
          <a:off x="8051387" y="287488"/>
          <a:ext cx="862464" cy="862464"/>
        </a:xfrm>
        <a:prstGeom prst="ellipse">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241" tIns="12700" rIns="67241" bIns="12700" numCol="1" spcCol="1270" anchor="ctr" anchorCtr="0">
          <a:noAutofit/>
        </a:bodyPr>
        <a:lstStyle/>
        <a:p>
          <a:pPr marL="0" lvl="0" indent="0" algn="ctr" defTabSz="2000250">
            <a:lnSpc>
              <a:spcPct val="90000"/>
            </a:lnSpc>
            <a:spcBef>
              <a:spcPct val="0"/>
            </a:spcBef>
            <a:spcAft>
              <a:spcPct val="35000"/>
            </a:spcAft>
            <a:buNone/>
          </a:pPr>
          <a:r>
            <a:rPr lang="en-US" sz="4500" kern="1200"/>
            <a:t>4</a:t>
          </a:r>
        </a:p>
      </dsp:txBody>
      <dsp:txXfrm>
        <a:off x="8177692" y="413793"/>
        <a:ext cx="609854" cy="609854"/>
      </dsp:txXfrm>
    </dsp:sp>
    <dsp:sp modelId="{47E73B23-5FBD-4E02-9F0B-14C25FD6A7CD}">
      <dsp:nvSpPr>
        <dsp:cNvPr id="0" name=""/>
        <dsp:cNvSpPr/>
      </dsp:nvSpPr>
      <dsp:spPr>
        <a:xfrm>
          <a:off x="7366855" y="2874811"/>
          <a:ext cx="2231528" cy="72"/>
        </a:xfrm>
        <a:prstGeom prst="rect">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AD3B1-A010-4D16-951C-0B553466731C}">
      <dsp:nvSpPr>
        <dsp:cNvPr id="0" name=""/>
        <dsp:cNvSpPr/>
      </dsp:nvSpPr>
      <dsp:spPr>
        <a:xfrm>
          <a:off x="738571" y="472890"/>
          <a:ext cx="919704" cy="9197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E129DF1-B8C1-4A94-AF80-FE796E5E3A35}">
      <dsp:nvSpPr>
        <dsp:cNvPr id="0" name=""/>
        <dsp:cNvSpPr/>
      </dsp:nvSpPr>
      <dsp:spPr>
        <a:xfrm>
          <a:off x="176529" y="1681992"/>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Any questions?</a:t>
          </a:r>
          <a:br>
            <a:rPr lang="en-US" sz="1200" b="1" kern="1200">
              <a:latin typeface="Calibri" panose="020F0502020204030204" pitchFamily="34" charset="0"/>
              <a:cs typeface="Calibri" panose="020F0502020204030204" pitchFamily="34" charset="0"/>
            </a:rPr>
          </a:br>
          <a:endParaRPr lang="en-US" sz="1200" b="1" kern="1200">
            <a:latin typeface="Calibri" panose="020F0502020204030204" pitchFamily="34" charset="0"/>
            <a:cs typeface="Calibri" panose="020F0502020204030204" pitchFamily="34" charset="0"/>
          </a:endParaRPr>
        </a:p>
      </dsp:txBody>
      <dsp:txXfrm>
        <a:off x="176529" y="1681992"/>
        <a:ext cx="2043787" cy="720000"/>
      </dsp:txXfrm>
    </dsp:sp>
    <dsp:sp modelId="{0E33E7CE-C169-44D8-A680-8A977C6EFA74}">
      <dsp:nvSpPr>
        <dsp:cNvPr id="0" name=""/>
        <dsp:cNvSpPr/>
      </dsp:nvSpPr>
      <dsp:spPr>
        <a:xfrm>
          <a:off x="3140021" y="472890"/>
          <a:ext cx="919704" cy="9197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2EC2AB-249A-4CA7-A052-73F9CD9AE329}">
      <dsp:nvSpPr>
        <dsp:cNvPr id="0" name=""/>
        <dsp:cNvSpPr/>
      </dsp:nvSpPr>
      <dsp:spPr>
        <a:xfrm>
          <a:off x="2577979" y="1681992"/>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Any ideas/ requests for future trainings?</a:t>
          </a:r>
          <a:br>
            <a:rPr lang="en-US" sz="1200" b="1" kern="1200">
              <a:latin typeface="Calibri" panose="020F0502020204030204" pitchFamily="34" charset="0"/>
              <a:cs typeface="Calibri" panose="020F0502020204030204" pitchFamily="34" charset="0"/>
            </a:rPr>
          </a:br>
          <a:endParaRPr lang="en-US" sz="1200" b="1" kern="1200">
            <a:latin typeface="Calibri" panose="020F0502020204030204" pitchFamily="34" charset="0"/>
            <a:cs typeface="Calibri" panose="020F0502020204030204" pitchFamily="34" charset="0"/>
          </a:endParaRPr>
        </a:p>
      </dsp:txBody>
      <dsp:txXfrm>
        <a:off x="2577979" y="1681992"/>
        <a:ext cx="2043787" cy="720000"/>
      </dsp:txXfrm>
    </dsp:sp>
    <dsp:sp modelId="{BE9555F1-FBBB-409E-B9DB-52894198F553}">
      <dsp:nvSpPr>
        <dsp:cNvPr id="0" name=""/>
        <dsp:cNvSpPr/>
      </dsp:nvSpPr>
      <dsp:spPr>
        <a:xfrm>
          <a:off x="5541471" y="472890"/>
          <a:ext cx="919704" cy="9197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EEC7D5-3732-49B4-9174-B8743160030F}">
      <dsp:nvSpPr>
        <dsp:cNvPr id="0" name=""/>
        <dsp:cNvSpPr/>
      </dsp:nvSpPr>
      <dsp:spPr>
        <a:xfrm>
          <a:off x="4979429" y="1681992"/>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Remember to turn your devices off when not using them to save battery.</a:t>
          </a:r>
          <a:br>
            <a:rPr lang="en-US" sz="1200" b="1" kern="1200">
              <a:latin typeface="Calibri" panose="020F0502020204030204" pitchFamily="34" charset="0"/>
              <a:cs typeface="Calibri" panose="020F0502020204030204" pitchFamily="34" charset="0"/>
            </a:rPr>
          </a:br>
          <a:endParaRPr lang="en-US" sz="1200" b="1" kern="1200">
            <a:latin typeface="Calibri" panose="020F0502020204030204" pitchFamily="34" charset="0"/>
            <a:cs typeface="Calibri" panose="020F0502020204030204" pitchFamily="34" charset="0"/>
          </a:endParaRPr>
        </a:p>
      </dsp:txBody>
      <dsp:txXfrm>
        <a:off x="4979429" y="1681992"/>
        <a:ext cx="2043787" cy="720000"/>
      </dsp:txXfrm>
    </dsp:sp>
    <dsp:sp modelId="{5DBB9975-35EA-4028-A1FD-00A26F54F670}">
      <dsp:nvSpPr>
        <dsp:cNvPr id="0" name=""/>
        <dsp:cNvSpPr/>
      </dsp:nvSpPr>
      <dsp:spPr>
        <a:xfrm>
          <a:off x="7942921" y="472890"/>
          <a:ext cx="919704" cy="9197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539015-921A-4CFE-B4F6-0767807EB880}">
      <dsp:nvSpPr>
        <dsp:cNvPr id="0" name=""/>
        <dsp:cNvSpPr/>
      </dsp:nvSpPr>
      <dsp:spPr>
        <a:xfrm>
          <a:off x="7380880" y="1681992"/>
          <a:ext cx="204378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b="1" kern="1200">
              <a:latin typeface="Calibri" panose="020F0502020204030204" pitchFamily="34" charset="0"/>
              <a:cs typeface="Calibri" panose="020F0502020204030204" pitchFamily="34" charset="0"/>
            </a:rPr>
            <a:t>Remember to safely place all your new equipment in your backpacks.</a:t>
          </a:r>
        </a:p>
      </dsp:txBody>
      <dsp:txXfrm>
        <a:off x="7380880" y="1681992"/>
        <a:ext cx="2043787" cy="72000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AA70F276-1833-4A75-9C1D-A56E2295A68D}" type="datetimeFigureOut">
              <a:rPr lang="en-US" smtClean="0"/>
              <a:t>8/28/2023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28844951-7827-47D4-8276-7DDE1FA7D85A}"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2761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228758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5258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84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Tree>
    <p:extLst>
      <p:ext uri="{BB962C8B-B14F-4D97-AF65-F5344CB8AC3E}">
        <p14:creationId xmlns:p14="http://schemas.microsoft.com/office/powerpoint/2010/main" val="3677878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0450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28844951-7827-47D4-8276-7DDE1FA7D85A}" type="slidenum">
              <a:rPr lang="en-US" smtClean="0"/>
              <a:pPr/>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65481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0F276-1833-4A75-9C1D-A56E2295A6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667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0F276-1833-4A75-9C1D-A56E2295A6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1558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70F276-1833-4A75-9C1D-A56E2295A6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462963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70F276-1833-4A75-9C1D-A56E2295A68D}" type="datetimeFigureOut">
              <a:rPr lang="en-US" smtClean="0"/>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951-7827-47D4-8276-7DDE1FA7D85A}"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282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70F276-1833-4A75-9C1D-A56E2295A6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897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70F276-1833-4A75-9C1D-A56E2295A68D}" type="datetimeFigureOut">
              <a:rPr lang="en-US" smtClean="0"/>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44951-7827-47D4-8276-7DDE1FA7D85A}"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2212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70F276-1833-4A75-9C1D-A56E2295A68D}" type="datetimeFigureOut">
              <a:rPr lang="en-US" smtClean="0"/>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44951-7827-47D4-8276-7DDE1FA7D85A}"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323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70F276-1833-4A75-9C1D-A56E2295A68D}" type="datetimeFigureOut">
              <a:rPr lang="en-US" smtClean="0"/>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62812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5097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70F276-1833-4A75-9C1D-A56E2295A68D}" type="datetimeFigureOut">
              <a:rPr lang="en-US" smtClean="0"/>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2818793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A70F276-1833-4A75-9C1D-A56E2295A68D}" type="datetimeFigureOut">
              <a:rPr lang="en-US" smtClean="0"/>
              <a:pPr/>
              <a:t>8/28/2023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srgbClr val="FFFFFF"/>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8844951-7827-47D4-8276-7DDE1FA7D85A}" type="slidenum">
              <a:rPr lang="en-US" smtClean="0"/>
              <a:pPr/>
              <a:t>‹#›</a:t>
            </a:fld>
            <a:endParaRPr lang="en-US"/>
          </a:p>
        </p:txBody>
      </p:sp>
    </p:spTree>
    <p:extLst>
      <p:ext uri="{BB962C8B-B14F-4D97-AF65-F5344CB8AC3E}">
        <p14:creationId xmlns:p14="http://schemas.microsoft.com/office/powerpoint/2010/main" val="1737863053"/>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image" Target="../media/image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1.xml"/><Relationship Id="rId11" Type="http://schemas.microsoft.com/office/2007/relationships/hdphoto" Target="../media/hdphoto4.wdp"/><Relationship Id="rId5" Type="http://schemas.openxmlformats.org/officeDocument/2006/relationships/diagramData" Target="../diagrams/data1.xml"/><Relationship Id="rId10" Type="http://schemas.openxmlformats.org/officeDocument/2006/relationships/image" Target="../media/image11.png"/><Relationship Id="rId4" Type="http://schemas.openxmlformats.org/officeDocument/2006/relationships/image" Target="../media/image2.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microsoft.com/office/2007/relationships/hdphoto" Target="../media/hdphoto6.wdp"/><Relationship Id="rId4" Type="http://schemas.openxmlformats.org/officeDocument/2006/relationships/image" Target="../media/image2.jpe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2.xml"/><Relationship Id="rId11" Type="http://schemas.openxmlformats.org/officeDocument/2006/relationships/image" Target="../media/image7.png"/><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image" Target="../media/image2.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audio" Target="../media/media7.m4a"/><Relationship Id="rId16" Type="http://schemas.openxmlformats.org/officeDocument/2006/relationships/image" Target="../media/image7.png"/><Relationship Id="rId1" Type="http://schemas.microsoft.com/office/2007/relationships/media" Target="../media/media7.m4a"/><Relationship Id="rId6" Type="http://schemas.openxmlformats.org/officeDocument/2006/relationships/hyperlink" Target="https://android4stores.blogspot.com/2016/12/solo-velocity-backpack-duffel-review.html" TargetMode="External"/><Relationship Id="rId11" Type="http://schemas.openxmlformats.org/officeDocument/2006/relationships/image" Target="../media/image12.png"/><Relationship Id="rId5" Type="http://schemas.microsoft.com/office/2007/relationships/hdphoto" Target="../media/hdphoto2.wdp"/><Relationship Id="rId15" Type="http://schemas.openxmlformats.org/officeDocument/2006/relationships/image" Target="../media/image14.png"/><Relationship Id="rId10" Type="http://schemas.microsoft.com/office/2007/relationships/hdphoto" Target="../media/hdphoto4.wdp"/><Relationship Id="rId4" Type="http://schemas.openxmlformats.org/officeDocument/2006/relationships/image" Target="../media/image9.png"/><Relationship Id="rId9" Type="http://schemas.openxmlformats.org/officeDocument/2006/relationships/image" Target="../media/image11.png"/><Relationship Id="rId1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microsoft.com/office/2007/relationships/hdphoto" Target="../media/hdphoto7.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CF19B-6EED-7EB5-C411-A0F875594105}"/>
              </a:ext>
            </a:extLst>
          </p:cNvPr>
          <p:cNvSpPr>
            <a:spLocks noGrp="1"/>
          </p:cNvSpPr>
          <p:nvPr>
            <p:ph type="title"/>
          </p:nvPr>
        </p:nvSpPr>
        <p:spPr/>
        <p:txBody>
          <a:bodyPr/>
          <a:lstStyle/>
          <a:p>
            <a:r>
              <a:rPr lang="en-US" sz="4200" b="1">
                <a:solidFill>
                  <a:schemeClr val="tx1"/>
                </a:solidFill>
                <a:latin typeface="Century Gothic"/>
              </a:rPr>
              <a:t>How to Play this Presentation</a:t>
            </a:r>
            <a:endParaRPr lang="en-US">
              <a:solidFill>
                <a:schemeClr val="tx1"/>
              </a:solidFill>
            </a:endParaRPr>
          </a:p>
        </p:txBody>
      </p:sp>
      <p:sp>
        <p:nvSpPr>
          <p:cNvPr id="3" name="Content Placeholder 2">
            <a:extLst>
              <a:ext uri="{FF2B5EF4-FFF2-40B4-BE49-F238E27FC236}">
                <a16:creationId xmlns:a16="http://schemas.microsoft.com/office/drawing/2014/main" id="{F1D752DF-C04F-1A2F-0E69-6671A5878DA9}"/>
              </a:ext>
            </a:extLst>
          </p:cNvPr>
          <p:cNvSpPr>
            <a:spLocks noGrp="1"/>
          </p:cNvSpPr>
          <p:nvPr>
            <p:ph idx="1"/>
          </p:nvPr>
        </p:nvSpPr>
        <p:spPr/>
        <p:txBody>
          <a:bodyPr/>
          <a:lstStyle/>
          <a:p>
            <a:r>
              <a:rPr lang="en-US" sz="1800">
                <a:solidFill>
                  <a:schemeClr val="tx1"/>
                </a:solidFill>
                <a:latin typeface="Calibri"/>
                <a:cs typeface="Calibri"/>
              </a:rPr>
              <a:t>Open the presentation in PowerPoint</a:t>
            </a:r>
          </a:p>
          <a:p>
            <a:pPr>
              <a:buSzPct val="114999"/>
            </a:pPr>
            <a:r>
              <a:rPr lang="en-US" sz="1800">
                <a:solidFill>
                  <a:schemeClr val="tx1"/>
                </a:solidFill>
                <a:latin typeface="Calibri"/>
                <a:cs typeface="Calibri"/>
              </a:rPr>
              <a:t>Wait for slide show to load up ( it may take a minute or two) </a:t>
            </a:r>
          </a:p>
          <a:p>
            <a:pPr>
              <a:buSzPct val="114999"/>
            </a:pPr>
            <a:r>
              <a:rPr lang="en-US" sz="1800">
                <a:solidFill>
                  <a:schemeClr val="tx1"/>
                </a:solidFill>
                <a:latin typeface="Calibri"/>
                <a:cs typeface="Calibri"/>
              </a:rPr>
              <a:t>Click on arrows at the bottom of screen to go to the next slide or back a slide or click on the next slide in sequence on the left bar.</a:t>
            </a:r>
          </a:p>
          <a:p>
            <a:pPr>
              <a:buSzPct val="114999"/>
            </a:pPr>
            <a:r>
              <a:rPr lang="en-US" sz="1800">
                <a:solidFill>
                  <a:schemeClr val="tx1"/>
                </a:solidFill>
                <a:latin typeface="Calibri"/>
                <a:cs typeface="Calibri"/>
              </a:rPr>
              <a:t>To hear recordings, press on the megaphone and press play</a:t>
            </a:r>
          </a:p>
          <a:p>
            <a:pPr>
              <a:buSzPct val="114999"/>
            </a:pPr>
            <a:endParaRPr lang="en-US"/>
          </a:p>
        </p:txBody>
      </p:sp>
      <p:pic>
        <p:nvPicPr>
          <p:cNvPr id="5" name="Audio 5">
            <a:hlinkClick r:id="" action="ppaction://media"/>
            <a:extLst>
              <a:ext uri="{FF2B5EF4-FFF2-40B4-BE49-F238E27FC236}">
                <a16:creationId xmlns:a16="http://schemas.microsoft.com/office/drawing/2014/main" id="{469C5CE7-8808-A573-94E7-766A83605C2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5885872" y="3425613"/>
            <a:ext cx="3051856" cy="1630819"/>
          </a:xfrm>
          <a:prstGeom prst="rect">
            <a:avLst/>
          </a:prstGeom>
        </p:spPr>
      </p:pic>
      <p:pic>
        <p:nvPicPr>
          <p:cNvPr id="11" name="Audio 10">
            <a:hlinkClick r:id="" action="ppaction://media"/>
            <a:extLst>
              <a:ext uri="{FF2B5EF4-FFF2-40B4-BE49-F238E27FC236}">
                <a16:creationId xmlns:a16="http://schemas.microsoft.com/office/drawing/2014/main" id="{98B97093-544E-C1CC-C679-F14EF6155FBE}"/>
              </a:ext>
            </a:extLst>
          </p:cNvPr>
          <p:cNvPicPr>
            <a:picLocks noChangeAspect="1"/>
          </p:cNvPicPr>
          <p:nvPr>
            <a:audioFile r:link="rId4"/>
            <p:extLst>
              <p:ext uri="{DAA4B4D4-6D71-4841-9C94-3DE7FCFB9230}">
                <p14:media xmlns:p14="http://schemas.microsoft.com/office/powerpoint/2010/main" r:embed="rId3"/>
              </p:ext>
            </p:extLst>
          </p:nvPr>
        </p:nvPicPr>
        <p:blipFill>
          <a:blip r:embed="rId6"/>
          <a:srcRect l="-262704" t="-125896" r="-262704" b="-125896"/>
          <a:stretch>
            <a:fillRect/>
          </a:stretch>
        </p:blipFill>
        <p:spPr>
          <a:xfrm>
            <a:off x="7285644" y="4218465"/>
            <a:ext cx="4906356" cy="2759825"/>
          </a:xfrm>
          <a:prstGeom prst="rect">
            <a:avLst/>
          </a:prstGeom>
        </p:spPr>
      </p:pic>
    </p:spTree>
    <p:extLst>
      <p:ext uri="{BB962C8B-B14F-4D97-AF65-F5344CB8AC3E}">
        <p14:creationId xmlns:p14="http://schemas.microsoft.com/office/powerpoint/2010/main" val="4052978475"/>
      </p:ext>
    </p:extLst>
  </p:cSld>
  <p:clrMapOvr>
    <a:masterClrMapping/>
  </p:clrMapOvr>
  <mc:AlternateContent xmlns:mc="http://schemas.openxmlformats.org/markup-compatibility/2006" xmlns:p14="http://schemas.microsoft.com/office/powerpoint/2010/main">
    <mc:Choice Requires="p14">
      <p:transition spd="slow" p14:dur="2000" advTm="21551"/>
    </mc:Choice>
    <mc:Fallback xmlns="">
      <p:transition spd="slow" advTm="21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356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37" objId="5"/>
        <p14:stopEvt time="21551"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44B17FE-2E14-47B6-B5A8-4363DE7695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4E53280-E6EB-47D2-B0BB-78B772DC4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rgbClr val="373737"/>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44C4738-31FA-4AA4-9D3A-9B0F0B1F5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685800" y="704847"/>
            <a:ext cx="3280760" cy="5450970"/>
          </a:xfrm>
          <a:solidFill>
            <a:schemeClr val="bg1"/>
          </a:solidFill>
        </p:spPr>
        <p:txBody>
          <a:bodyPr>
            <a:normAutofit/>
          </a:bodyPr>
          <a:lstStyle/>
          <a:p>
            <a:br>
              <a:rPr lang="en-US" sz="3600">
                <a:solidFill>
                  <a:schemeClr val="tx1"/>
                </a:solidFill>
              </a:rPr>
            </a:br>
            <a:br>
              <a:rPr lang="en-US" sz="3600">
                <a:solidFill>
                  <a:schemeClr val="tx1"/>
                </a:solidFill>
              </a:rPr>
            </a:br>
            <a:br>
              <a:rPr lang="en-US" sz="3600">
                <a:solidFill>
                  <a:schemeClr val="tx1"/>
                </a:solidFill>
              </a:rPr>
            </a:br>
            <a:br>
              <a:rPr lang="en-US" sz="3600">
                <a:solidFill>
                  <a:schemeClr val="tx1"/>
                </a:solidFill>
              </a:rPr>
            </a:br>
            <a:br>
              <a:rPr lang="en-US" sz="3600">
                <a:solidFill>
                  <a:schemeClr val="tx1"/>
                </a:solidFill>
              </a:rPr>
            </a:br>
            <a:r>
              <a:rPr lang="en-US" sz="3600" b="1">
                <a:solidFill>
                  <a:schemeClr val="tx1"/>
                </a:solidFill>
              </a:rPr>
              <a:t>Lenovo Yoga ChromeBook</a:t>
            </a:r>
          </a:p>
        </p:txBody>
      </p:sp>
      <p:sp>
        <p:nvSpPr>
          <p:cNvPr id="14" name="Rectangle 13">
            <a:extLst>
              <a:ext uri="{FF2B5EF4-FFF2-40B4-BE49-F238E27FC236}">
                <a16:creationId xmlns:a16="http://schemas.microsoft.com/office/drawing/2014/main" id="{809F3F69-CB9E-4C14-8F9B-7565980C8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rgbClr val="FFFFFF"/>
              </a:gs>
              <a:gs pos="30000">
                <a:srgbClr val="FFFFFF"/>
              </a:gs>
              <a:gs pos="61000">
                <a:srgbClr val="F8F8F8"/>
              </a:gs>
              <a:gs pos="97000">
                <a:srgbClr val="E5E5E5"/>
              </a:gs>
            </a:gsLst>
            <a:path path="circle">
              <a:fillToRect l="50000" t="50000" r="50000" b="50000"/>
            </a:path>
          </a:gradFill>
          <a:ln>
            <a:noFill/>
          </a:ln>
          <a:effectLst>
            <a:innerShdw blurRad="63500" dist="127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3A20097-CC6C-CB73-61E8-90CAD72E0A8A}"/>
              </a:ext>
            </a:extLst>
          </p:cNvPr>
          <p:cNvSpPr>
            <a:spLocks noGrp="1"/>
          </p:cNvSpPr>
          <p:nvPr>
            <p:ph idx="1"/>
          </p:nvPr>
        </p:nvSpPr>
        <p:spPr>
          <a:xfrm>
            <a:off x="5140934" y="469900"/>
            <a:ext cx="5953630" cy="5405968"/>
          </a:xfrm>
        </p:spPr>
        <p:txBody>
          <a:bodyPr anchor="ctr">
            <a:normAutofit/>
          </a:bodyPr>
          <a:lstStyle/>
          <a:p>
            <a:pPr>
              <a:buClr>
                <a:srgbClr val="7030A0"/>
              </a:buClr>
            </a:pPr>
            <a:r>
              <a:rPr lang="en-US" sz="2200">
                <a:solidFill>
                  <a:srgbClr val="212121"/>
                </a:solidFill>
              </a:rPr>
              <a:t>Provides access to the Internet/ Web, Email, and applications.</a:t>
            </a:r>
          </a:p>
          <a:p>
            <a:pPr>
              <a:buClr>
                <a:srgbClr val="7030A0"/>
              </a:buClr>
            </a:pPr>
            <a:r>
              <a:rPr lang="en-US" sz="2200">
                <a:solidFill>
                  <a:srgbClr val="212121"/>
                </a:solidFill>
              </a:rPr>
              <a:t>Can be used as a laptop or folded and used as a tablet (touch screen).</a:t>
            </a:r>
          </a:p>
          <a:p>
            <a:pPr>
              <a:buClr>
                <a:srgbClr val="7030A0"/>
              </a:buClr>
            </a:pPr>
            <a:r>
              <a:rPr lang="en-US" sz="2200">
                <a:solidFill>
                  <a:srgbClr val="212121"/>
                </a:solidFill>
              </a:rPr>
              <a:t>USB-C data/ charging port, USB-A port, and headphone port on the left side.</a:t>
            </a:r>
          </a:p>
          <a:p>
            <a:pPr>
              <a:buClr>
                <a:srgbClr val="7030A0"/>
              </a:buClr>
            </a:pPr>
            <a:r>
              <a:rPr lang="en-US" sz="2200">
                <a:solidFill>
                  <a:srgbClr val="212121"/>
                </a:solidFill>
              </a:rPr>
              <a:t>Lock receptacle, HDMI port, USB-A port, volume buttons, and power button on right side.</a:t>
            </a:r>
          </a:p>
          <a:p>
            <a:pPr>
              <a:buClr>
                <a:srgbClr val="7030A0"/>
              </a:buClr>
            </a:pPr>
            <a:r>
              <a:rPr lang="en-US" sz="2200">
                <a:solidFill>
                  <a:srgbClr val="212121"/>
                </a:solidFill>
              </a:rPr>
              <a:t>Screen, webcam, keyboard and trackpad visible when opened.</a:t>
            </a:r>
          </a:p>
          <a:p>
            <a:pPr>
              <a:buClr>
                <a:srgbClr val="7030A0"/>
              </a:buClr>
            </a:pPr>
            <a:r>
              <a:rPr lang="en-US" sz="2200">
                <a:solidFill>
                  <a:srgbClr val="212121"/>
                </a:solidFill>
              </a:rPr>
              <a:t>Review plugging in and charging device.</a:t>
            </a:r>
          </a:p>
          <a:p>
            <a:pPr>
              <a:buClr>
                <a:srgbClr val="7030A0"/>
              </a:buClr>
            </a:pPr>
            <a:r>
              <a:rPr lang="en-US" sz="2200">
                <a:solidFill>
                  <a:srgbClr val="212121"/>
                </a:solidFill>
              </a:rPr>
              <a:t> Turn the device on.  Set Up Device (steps outlined on next slide).</a:t>
            </a:r>
          </a:p>
        </p:txBody>
      </p:sp>
      <p:pic>
        <p:nvPicPr>
          <p:cNvPr id="4" name="Picture 3">
            <a:extLst>
              <a:ext uri="{FF2B5EF4-FFF2-40B4-BE49-F238E27FC236}">
                <a16:creationId xmlns:a16="http://schemas.microsoft.com/office/drawing/2014/main" id="{429AECBE-A3E9-4203-E61E-D580D5CEF44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111" l="7000" r="93417">
                        <a14:foregroundMark x1="11649" y1="77862" x2="11417" y2="81667"/>
                        <a14:foregroundMark x1="15833" y1="9444" x2="14645" y2="28875"/>
                        <a14:foregroundMark x1="11417" y1="81667" x2="58583" y2="92222"/>
                        <a14:foregroundMark x1="58583" y1="92222" x2="13750" y2="93222"/>
                        <a14:foregroundMark x1="13750" y1="93222" x2="42000" y2="90889"/>
                        <a14:foregroundMark x1="42000" y1="90889" x2="64583" y2="91778"/>
                        <a14:foregroundMark x1="64583" y1="91778" x2="85917" y2="90556"/>
                        <a14:foregroundMark x1="85917" y1="90556" x2="62917" y2="91778"/>
                        <a14:foregroundMark x1="62917" y1="91778" x2="77945" y2="93462"/>
                        <a14:foregroundMark x1="82773" y1="92340" x2="83833" y2="15778"/>
                        <a14:foregroundMark x1="83833" y1="15778" x2="83667" y2="38444"/>
                        <a14:foregroundMark x1="83667" y1="38444" x2="84833" y2="15000"/>
                        <a14:foregroundMark x1="84833" y1="15000" x2="67833" y2="8111"/>
                        <a14:foregroundMark x1="67833" y1="8111" x2="85670" y2="10765"/>
                        <a14:foregroundMark x1="85600" y1="10922" x2="25583" y2="8111"/>
                        <a14:foregroundMark x1="25583" y1="8111" x2="15667" y2="28667"/>
                        <a14:foregroundMark x1="15667" y1="28667" x2="27000" y2="10333"/>
                        <a14:foregroundMark x1="27000" y1="10333" x2="49500" y2="10111"/>
                        <a14:foregroundMark x1="49500" y1="10111" x2="22583" y2="12556"/>
                        <a14:foregroundMark x1="22583" y1="12556" x2="43667" y2="16000"/>
                        <a14:foregroundMark x1="43667" y1="16000" x2="79250" y2="12556"/>
                        <a14:foregroundMark x1="79250" y1="12556" x2="81333" y2="81333"/>
                        <a14:foregroundMark x1="81333" y1="81333" x2="64083" y2="87333"/>
                        <a14:foregroundMark x1="64083" y1="87333" x2="30417" y2="80778"/>
                        <a14:foregroundMark x1="30417" y1="80778" x2="72333" y2="76111"/>
                        <a14:foregroundMark x1="72333" y1="76111" x2="39000" y2="65222"/>
                        <a14:foregroundMark x1="39000" y1="65222" x2="19917" y2="18778"/>
                        <a14:foregroundMark x1="19917" y1="18778" x2="24250" y2="67222"/>
                        <a14:foregroundMark x1="56750" y1="59556" x2="45000" y2="56444"/>
                        <a14:foregroundMark x1="85000" y1="15222" x2="65500" y2="10444"/>
                        <a14:foregroundMark x1="65500" y1="10444" x2="51750" y2="12111"/>
                        <a14:foregroundMark x1="11833" y1="78000" x2="7083" y2="90000"/>
                        <a14:foregroundMark x1="84585" y1="93399" x2="92750" y2="91778"/>
                        <a14:foregroundMark x1="93417" y1="90444" x2="80000" y2="69444"/>
                        <a14:foregroundMark x1="90333" y1="82444" x2="89667" y2="83778"/>
                        <a14:foregroundMark x1="14667" y1="11667" x2="14667" y2="11667"/>
                        <a14:foregroundMark x1="64417" y1="19000" x2="73750" y2="17333"/>
                        <a14:foregroundMark x1="72167" y1="19222" x2="61583" y2="20556"/>
                        <a14:foregroundMark x1="63083" y1="22000" x2="71167" y2="26000"/>
                        <a14:foregroundMark x1="74167" y1="24111" x2="63667" y2="46333"/>
                        <a14:foregroundMark x1="63667" y1="46333" x2="75000" y2="28444"/>
                        <a14:foregroundMark x1="75000" y1="28444" x2="74000" y2="17333"/>
                        <a14:foregroundMark x1="62667" y1="24111" x2="71333" y2="45000"/>
                        <a14:foregroundMark x1="71333" y1="45000" x2="73417" y2="45000"/>
                        <a14:foregroundMark x1="73417" y1="16556" x2="73417" y2="16556"/>
                        <a14:foregroundMark x1="73417" y1="16556" x2="73417" y2="16556"/>
                        <a14:foregroundMark x1="73417" y1="16556" x2="73417" y2="16556"/>
                        <a14:foregroundMark x1="72750" y1="16778" x2="72750" y2="16778"/>
                        <a14:foregroundMark x1="72750" y1="16778" x2="72750" y2="16778"/>
                        <a14:foregroundMark x1="73750" y1="17556" x2="73750" y2="17556"/>
                        <a14:foregroundMark x1="73750" y1="17556" x2="73750" y2="17556"/>
                        <a14:foregroundMark x1="73750" y1="17556" x2="73750" y2="17556"/>
                        <a14:foregroundMark x1="39750" y1="33000" x2="39750" y2="33000"/>
                        <a14:backgroundMark x1="11500" y1="76111" x2="12167" y2="46333"/>
                        <a14:backgroundMark x1="12167" y1="46333" x2="15167" y2="70778"/>
                        <a14:backgroundMark x1="15167" y1="70778" x2="12500" y2="72556"/>
                        <a14:backgroundMark x1="10750" y1="66333" x2="14167" y2="69889"/>
                        <a14:backgroundMark x1="11833" y1="64111" x2="11833" y2="77444"/>
                        <a14:backgroundMark x1="12167" y1="64111" x2="12167" y2="64556"/>
                        <a14:backgroundMark x1="12500" y1="66778" x2="12167" y2="64111"/>
                        <a14:backgroundMark x1="12167" y1="65444" x2="12167" y2="60889"/>
                        <a14:backgroundMark x1="14500" y1="44333" x2="14167" y2="26889"/>
                        <a14:backgroundMark x1="13500" y1="49778" x2="13500" y2="23778"/>
                        <a14:backgroundMark x1="13167" y1="48000" x2="13833" y2="42111"/>
                        <a14:backgroundMark x1="14500" y1="30000" x2="14500" y2="23333"/>
                        <a14:backgroundMark x1="14167" y1="45667" x2="13167" y2="40333"/>
                        <a14:backgroundMark x1="12500" y1="69444" x2="12833" y2="63667"/>
                        <a14:backgroundMark x1="13500" y1="43889" x2="13167" y2="39444"/>
                        <a14:backgroundMark x1="13500" y1="42111" x2="13500" y2="42111"/>
                        <a14:backgroundMark x1="13500" y1="42111" x2="13500" y2="42111"/>
                        <a14:backgroundMark x1="13833" y1="41667" x2="13833" y2="41667"/>
                        <a14:backgroundMark x1="13833" y1="41667" x2="13833" y2="41667"/>
                        <a14:backgroundMark x1="93417" y1="5000" x2="97417" y2="6333"/>
                        <a14:backgroundMark x1="14083" y1="40333" x2="14083" y2="43333"/>
                        <a14:backgroundMark x1="13917" y1="44444" x2="13083" y2="48000"/>
                        <a14:backgroundMark x1="13250" y1="62556" x2="11667" y2="65222"/>
                        <a14:backgroundMark x1="11500" y1="77222" x2="11333" y2="77667"/>
                        <a14:backgroundMark x1="88250" y1="11333" x2="86417" y2="11333"/>
                        <a14:backgroundMark x1="85417" y1="11333" x2="86833" y2="11111"/>
                        <a14:backgroundMark x1="86000" y1="10667" x2="86000" y2="10667"/>
                        <a14:backgroundMark x1="85750" y1="11111" x2="85750" y2="11111"/>
                        <a14:backgroundMark x1="85750" y1="11111" x2="85750" y2="11111"/>
                        <a14:backgroundMark x1="89833" y1="5778" x2="95500" y2="6222"/>
                        <a14:backgroundMark x1="95500" y1="6222" x2="96167" y2="32000"/>
                        <a14:backgroundMark x1="78250" y1="93889" x2="84000" y2="94556"/>
                        <a14:backgroundMark x1="77833" y1="93667" x2="78667" y2="93889"/>
                      </a14:backgroundRemoval>
                    </a14:imgEffect>
                  </a14:imgLayer>
                </a14:imgProps>
              </a:ext>
            </a:extLst>
          </a:blip>
          <a:srcRect l="4830" t="6133" r="4644" b="5075"/>
          <a:stretch/>
        </p:blipFill>
        <p:spPr>
          <a:xfrm>
            <a:off x="374008" y="1209674"/>
            <a:ext cx="3910353" cy="2876551"/>
          </a:xfrm>
          <a:prstGeom prst="rect">
            <a:avLst/>
          </a:prstGeom>
        </p:spPr>
      </p:pic>
      <p:pic>
        <p:nvPicPr>
          <p:cNvPr id="9" name="Audio 8">
            <a:hlinkClick r:id="" action="ppaction://media"/>
            <a:extLst>
              <a:ext uri="{FF2B5EF4-FFF2-40B4-BE49-F238E27FC236}">
                <a16:creationId xmlns:a16="http://schemas.microsoft.com/office/drawing/2014/main" id="{E03CC41E-34F4-8BA3-84B8-C337CA8AF32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35655004"/>
      </p:ext>
    </p:extLst>
  </p:cSld>
  <p:clrMapOvr>
    <a:masterClrMapping/>
  </p:clrMapOvr>
  <mc:AlternateContent xmlns:mc="http://schemas.openxmlformats.org/markup-compatibility/2006" xmlns:p14="http://schemas.microsoft.com/office/powerpoint/2010/main">
    <mc:Choice Requires="p14">
      <p:transition spd="slow" p14:dur="2000" advTm="31080"/>
    </mc:Choice>
    <mc:Fallback xmlns="">
      <p:transition spd="slow" advTm="31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1295402" y="982132"/>
            <a:ext cx="9601196" cy="1303867"/>
          </a:xfrm>
        </p:spPr>
        <p:txBody>
          <a:bodyPr>
            <a:normAutofit fontScale="90000"/>
          </a:bodyPr>
          <a:lstStyle/>
          <a:p>
            <a:pPr algn="l"/>
            <a:r>
              <a:rPr lang="en-US" b="1">
                <a:solidFill>
                  <a:srgbClr val="262626"/>
                </a:solidFill>
              </a:rPr>
              <a:t>Lenovo Yoga ChromeBook </a:t>
            </a:r>
            <a:br>
              <a:rPr lang="en-US" b="1">
                <a:solidFill>
                  <a:srgbClr val="262626"/>
                </a:solidFill>
              </a:rPr>
            </a:br>
            <a:r>
              <a:rPr lang="en-US" b="1">
                <a:solidFill>
                  <a:srgbClr val="262626"/>
                </a:solidFill>
              </a:rPr>
              <a:t>(Cont.)</a:t>
            </a:r>
          </a:p>
        </p:txBody>
      </p:sp>
      <p:graphicFrame>
        <p:nvGraphicFramePr>
          <p:cNvPr id="27" name="Content Placeholder 2">
            <a:extLst>
              <a:ext uri="{FF2B5EF4-FFF2-40B4-BE49-F238E27FC236}">
                <a16:creationId xmlns:a16="http://schemas.microsoft.com/office/drawing/2014/main" id="{41B5DD55-9581-7FFA-0944-0E348573DFCD}"/>
              </a:ext>
            </a:extLst>
          </p:cNvPr>
          <p:cNvGraphicFramePr>
            <a:graphicFrameLocks noGrp="1"/>
          </p:cNvGraphicFramePr>
          <p:nvPr>
            <p:ph idx="1"/>
            <p:extLst>
              <p:ext uri="{D42A27DB-BD31-4B8C-83A1-F6EECF244321}">
                <p14:modId xmlns:p14="http://schemas.microsoft.com/office/powerpoint/2010/main" val="1634598754"/>
              </p:ext>
            </p:extLst>
          </p:nvPr>
        </p:nvGraphicFramePr>
        <p:xfrm>
          <a:off x="658238" y="1848255"/>
          <a:ext cx="10875524" cy="38476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E091AB3A-A4DE-2CD4-71EC-97C19892708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4111" l="7000" r="93417">
                        <a14:foregroundMark x1="11649" y1="77862" x2="11417" y2="81667"/>
                        <a14:foregroundMark x1="15833" y1="9444" x2="14645" y2="28875"/>
                        <a14:foregroundMark x1="11417" y1="81667" x2="58583" y2="92222"/>
                        <a14:foregroundMark x1="58583" y1="92222" x2="13750" y2="93222"/>
                        <a14:foregroundMark x1="13750" y1="93222" x2="42000" y2="90889"/>
                        <a14:foregroundMark x1="42000" y1="90889" x2="64583" y2="91778"/>
                        <a14:foregroundMark x1="64583" y1="91778" x2="85917" y2="90556"/>
                        <a14:foregroundMark x1="85917" y1="90556" x2="62917" y2="91778"/>
                        <a14:foregroundMark x1="62917" y1="91778" x2="77945" y2="93462"/>
                        <a14:foregroundMark x1="82773" y1="92340" x2="83833" y2="15778"/>
                        <a14:foregroundMark x1="83833" y1="15778" x2="83667" y2="38444"/>
                        <a14:foregroundMark x1="83667" y1="38444" x2="84833" y2="15000"/>
                        <a14:foregroundMark x1="84833" y1="15000" x2="67833" y2="8111"/>
                        <a14:foregroundMark x1="67833" y1="8111" x2="85670" y2="10765"/>
                        <a14:foregroundMark x1="85600" y1="10922" x2="25583" y2="8111"/>
                        <a14:foregroundMark x1="25583" y1="8111" x2="15667" y2="28667"/>
                        <a14:foregroundMark x1="15667" y1="28667" x2="27000" y2="10333"/>
                        <a14:foregroundMark x1="27000" y1="10333" x2="49500" y2="10111"/>
                        <a14:foregroundMark x1="49500" y1="10111" x2="22583" y2="12556"/>
                        <a14:foregroundMark x1="22583" y1="12556" x2="43667" y2="16000"/>
                        <a14:foregroundMark x1="43667" y1="16000" x2="79250" y2="12556"/>
                        <a14:foregroundMark x1="79250" y1="12556" x2="81333" y2="81333"/>
                        <a14:foregroundMark x1="81333" y1="81333" x2="64083" y2="87333"/>
                        <a14:foregroundMark x1="64083" y1="87333" x2="30417" y2="80778"/>
                        <a14:foregroundMark x1="30417" y1="80778" x2="72333" y2="76111"/>
                        <a14:foregroundMark x1="72333" y1="76111" x2="39000" y2="65222"/>
                        <a14:foregroundMark x1="39000" y1="65222" x2="19917" y2="18778"/>
                        <a14:foregroundMark x1="19917" y1="18778" x2="24250" y2="67222"/>
                        <a14:foregroundMark x1="56750" y1="59556" x2="45000" y2="56444"/>
                        <a14:foregroundMark x1="85000" y1="15222" x2="65500" y2="10444"/>
                        <a14:foregroundMark x1="65500" y1="10444" x2="51750" y2="12111"/>
                        <a14:foregroundMark x1="11833" y1="78000" x2="7083" y2="90000"/>
                        <a14:foregroundMark x1="84585" y1="93399" x2="92750" y2="91778"/>
                        <a14:foregroundMark x1="93417" y1="90444" x2="80000" y2="69444"/>
                        <a14:foregroundMark x1="90333" y1="82444" x2="89667" y2="83778"/>
                        <a14:foregroundMark x1="14667" y1="11667" x2="14667" y2="11667"/>
                        <a14:foregroundMark x1="64417" y1="19000" x2="73750" y2="17333"/>
                        <a14:foregroundMark x1="72167" y1="19222" x2="61583" y2="20556"/>
                        <a14:foregroundMark x1="63083" y1="22000" x2="71167" y2="26000"/>
                        <a14:foregroundMark x1="74167" y1="24111" x2="63667" y2="46333"/>
                        <a14:foregroundMark x1="63667" y1="46333" x2="75000" y2="28444"/>
                        <a14:foregroundMark x1="75000" y1="28444" x2="74000" y2="17333"/>
                        <a14:foregroundMark x1="62667" y1="24111" x2="71333" y2="45000"/>
                        <a14:foregroundMark x1="71333" y1="45000" x2="73417" y2="45000"/>
                        <a14:foregroundMark x1="73417" y1="16556" x2="73417" y2="16556"/>
                        <a14:foregroundMark x1="73417" y1="16556" x2="73417" y2="16556"/>
                        <a14:foregroundMark x1="73417" y1="16556" x2="73417" y2="16556"/>
                        <a14:foregroundMark x1="72750" y1="16778" x2="72750" y2="16778"/>
                        <a14:foregroundMark x1="72750" y1="16778" x2="72750" y2="16778"/>
                        <a14:foregroundMark x1="73750" y1="17556" x2="73750" y2="17556"/>
                        <a14:foregroundMark x1="73750" y1="17556" x2="73750" y2="17556"/>
                        <a14:foregroundMark x1="73750" y1="17556" x2="73750" y2="17556"/>
                        <a14:foregroundMark x1="39750" y1="33000" x2="39750" y2="33000"/>
                        <a14:backgroundMark x1="11500" y1="76111" x2="12167" y2="46333"/>
                        <a14:backgroundMark x1="12167" y1="46333" x2="15167" y2="70778"/>
                        <a14:backgroundMark x1="15167" y1="70778" x2="12500" y2="72556"/>
                        <a14:backgroundMark x1="10750" y1="66333" x2="14167" y2="69889"/>
                        <a14:backgroundMark x1="11833" y1="64111" x2="11833" y2="77444"/>
                        <a14:backgroundMark x1="12167" y1="64111" x2="12167" y2="64556"/>
                        <a14:backgroundMark x1="12500" y1="66778" x2="12167" y2="64111"/>
                        <a14:backgroundMark x1="12167" y1="65444" x2="12167" y2="60889"/>
                        <a14:backgroundMark x1="14500" y1="44333" x2="14167" y2="26889"/>
                        <a14:backgroundMark x1="13500" y1="49778" x2="13500" y2="23778"/>
                        <a14:backgroundMark x1="13167" y1="48000" x2="13833" y2="42111"/>
                        <a14:backgroundMark x1="14500" y1="30000" x2="14500" y2="23333"/>
                        <a14:backgroundMark x1="14167" y1="45667" x2="13167" y2="40333"/>
                        <a14:backgroundMark x1="12500" y1="69444" x2="12833" y2="63667"/>
                        <a14:backgroundMark x1="13500" y1="43889" x2="13167" y2="39444"/>
                        <a14:backgroundMark x1="13500" y1="42111" x2="13500" y2="42111"/>
                        <a14:backgroundMark x1="13500" y1="42111" x2="13500" y2="42111"/>
                        <a14:backgroundMark x1="13833" y1="41667" x2="13833" y2="41667"/>
                        <a14:backgroundMark x1="13833" y1="41667" x2="13833" y2="41667"/>
                        <a14:backgroundMark x1="93417" y1="5000" x2="97417" y2="6333"/>
                        <a14:backgroundMark x1="14083" y1="40333" x2="14083" y2="43333"/>
                        <a14:backgroundMark x1="13917" y1="44444" x2="13083" y2="48000"/>
                        <a14:backgroundMark x1="13250" y1="62556" x2="11667" y2="65222"/>
                        <a14:backgroundMark x1="11500" y1="77222" x2="11333" y2="77667"/>
                        <a14:backgroundMark x1="88250" y1="11333" x2="86417" y2="11333"/>
                        <a14:backgroundMark x1="85417" y1="11333" x2="86833" y2="11111"/>
                        <a14:backgroundMark x1="86000" y1="10667" x2="86000" y2="10667"/>
                        <a14:backgroundMark x1="85750" y1="11111" x2="85750" y2="11111"/>
                        <a14:backgroundMark x1="85750" y1="11111" x2="85750" y2="11111"/>
                        <a14:backgroundMark x1="89833" y1="5778" x2="95500" y2="6222"/>
                        <a14:backgroundMark x1="95500" y1="6222" x2="96167" y2="32000"/>
                        <a14:backgroundMark x1="78250" y1="93889" x2="84000" y2="94556"/>
                        <a14:backgroundMark x1="77833" y1="93667" x2="78667" y2="93889"/>
                      </a14:backgroundRemoval>
                    </a14:imgEffect>
                  </a14:imgLayer>
                </a14:imgProps>
              </a:ext>
            </a:extLst>
          </a:blip>
          <a:srcRect l="4830" t="6133" r="4644" b="5075"/>
          <a:stretch/>
        </p:blipFill>
        <p:spPr>
          <a:xfrm>
            <a:off x="8262854" y="503101"/>
            <a:ext cx="3657176" cy="2690308"/>
          </a:xfrm>
          <a:prstGeom prst="rect">
            <a:avLst/>
          </a:prstGeom>
        </p:spPr>
      </p:pic>
      <p:pic>
        <p:nvPicPr>
          <p:cNvPr id="6" name="Audio 5">
            <a:hlinkClick r:id="" action="ppaction://media"/>
            <a:extLst>
              <a:ext uri="{FF2B5EF4-FFF2-40B4-BE49-F238E27FC236}">
                <a16:creationId xmlns:a16="http://schemas.microsoft.com/office/drawing/2014/main" id="{66FC7B00-D81F-9DDA-0EEB-4EC106946AAC}"/>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94602651"/>
      </p:ext>
    </p:extLst>
  </p:cSld>
  <p:clrMapOvr>
    <a:masterClrMapping/>
  </p:clrMapOvr>
  <mc:AlternateContent xmlns:mc="http://schemas.openxmlformats.org/markup-compatibility/2006" xmlns:p14="http://schemas.microsoft.com/office/powerpoint/2010/main">
    <mc:Choice Requires="p14">
      <p:transition spd="slow" p14:dur="2000" advTm="41265"/>
    </mc:Choice>
    <mc:Fallback xmlns="">
      <p:transition spd="slow" advTm="41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85ED7086-9204-4A82-B1F9-E53AB2847D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36" name="Rectangle 35">
              <a:extLst>
                <a:ext uri="{FF2B5EF4-FFF2-40B4-BE49-F238E27FC236}">
                  <a16:creationId xmlns:a16="http://schemas.microsoft.com/office/drawing/2014/main" id="{B9D9C28E-A14D-4B3D-95BD-B5257783A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767CFA2A-A9AD-42E2-9414-35FACEFD436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38" name="Picture 37">
                <a:extLst>
                  <a:ext uri="{FF2B5EF4-FFF2-40B4-BE49-F238E27FC236}">
                    <a16:creationId xmlns:a16="http://schemas.microsoft.com/office/drawing/2014/main" id="{1D18C0E2-384F-4469-B187-66A5CA03601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9" name="Rectangle 38">
                <a:extLst>
                  <a:ext uri="{FF2B5EF4-FFF2-40B4-BE49-F238E27FC236}">
                    <a16:creationId xmlns:a16="http://schemas.microsoft.com/office/drawing/2014/main" id="{5153D9FF-462E-4F0D-B7AF-9CC2E3C3F3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0" name="Picture 39">
                <a:extLst>
                  <a:ext uri="{FF2B5EF4-FFF2-40B4-BE49-F238E27FC236}">
                    <a16:creationId xmlns:a16="http://schemas.microsoft.com/office/drawing/2014/main" id="{B7E27FD7-0E19-4722-9F23-A86BE76914C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41" name="Picture 40">
                <a:extLst>
                  <a:ext uri="{FF2B5EF4-FFF2-40B4-BE49-F238E27FC236}">
                    <a16:creationId xmlns:a16="http://schemas.microsoft.com/office/drawing/2014/main" id="{E6ED2A0E-E2A0-4BDD-BB50-ADF318FBE47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1252222" y="332100"/>
            <a:ext cx="4842190" cy="1461523"/>
          </a:xfrm>
        </p:spPr>
        <p:txBody>
          <a:bodyPr anchor="b">
            <a:normAutofit/>
          </a:bodyPr>
          <a:lstStyle/>
          <a:p>
            <a:r>
              <a:rPr lang="en-US" b="1"/>
              <a:t>iPhone SE</a:t>
            </a:r>
          </a:p>
        </p:txBody>
      </p:sp>
      <p:cxnSp>
        <p:nvCxnSpPr>
          <p:cNvPr id="43" name="Straight Connector 42">
            <a:extLst>
              <a:ext uri="{FF2B5EF4-FFF2-40B4-BE49-F238E27FC236}">
                <a16:creationId xmlns:a16="http://schemas.microsoft.com/office/drawing/2014/main" id="{2F136A94-F43B-4FAD-92AF-77AFB3951E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9866" y="2554859"/>
            <a:ext cx="4663440" cy="0"/>
          </a:xfrm>
          <a:prstGeom prst="line">
            <a:avLst/>
          </a:prstGeom>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AFE42F27-90B5-4A7D-93FA-85B321584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9273" y="2926059"/>
            <a:ext cx="5004626" cy="2342908"/>
          </a:xfrm>
          <a:prstGeom prst="rect">
            <a:avLst/>
          </a:prstGeom>
          <a:solidFill>
            <a:schemeClr val="bg1"/>
          </a:solid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FF4A621C-E276-87F4-DC3F-530C1EC310C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86" b="97596" l="25662" r="73878">
                        <a14:foregroundMark x1="30495" y1="3716" x2="53049" y2="25027"/>
                        <a14:foregroundMark x1="29689" y1="7213" x2="30840" y2="24153"/>
                        <a14:foregroundMark x1="30840" y1="24153" x2="31185" y2="23607"/>
                        <a14:foregroundMark x1="29574" y1="2842" x2="31070" y2="30929"/>
                        <a14:foregroundMark x1="30725" y1="6230" x2="61335" y2="79126"/>
                        <a14:foregroundMark x1="34522" y1="92240" x2="55236" y2="93224"/>
                        <a14:foregroundMark x1="55236" y1="93224" x2="67204" y2="92678"/>
                        <a14:foregroundMark x1="30725" y1="97923" x2="49482" y2="97049"/>
                        <a14:foregroundMark x1="49482" y1="97049" x2="60990" y2="97596"/>
                        <a14:foregroundMark x1="72842" y1="91257" x2="74338" y2="84044"/>
                        <a14:foregroundMark x1="73533" y1="76940" x2="73878" y2="66339"/>
                        <a14:foregroundMark x1="73878" y1="63060" x2="73878" y2="54863"/>
                        <a14:foregroundMark x1="73763" y1="50273" x2="73072" y2="40874"/>
                        <a14:foregroundMark x1="73418" y1="40219" x2="73878" y2="23497"/>
                        <a14:foregroundMark x1="73878" y1="23497" x2="73878" y2="23607"/>
                        <a14:foregroundMark x1="73533" y1="21421" x2="73188" y2="10164"/>
                        <a14:foregroundMark x1="68470" y1="2514" x2="54776" y2="2186"/>
                        <a14:foregroundMark x1="27848" y1="4809" x2="26812" y2="18798"/>
                        <a14:foregroundMark x1="26812" y1="21202" x2="26122" y2="38251"/>
                        <a14:foregroundMark x1="25662" y1="40000" x2="26122" y2="53770"/>
                        <a14:foregroundMark x1="50058" y1="47432" x2="54776" y2="51694"/>
                      </a14:backgroundRemoval>
                    </a14:imgEffect>
                  </a14:imgLayer>
                </a14:imgProps>
              </a:ext>
            </a:extLst>
          </a:blip>
          <a:srcRect l="23571" r="24470"/>
          <a:stretch/>
        </p:blipFill>
        <p:spPr>
          <a:xfrm>
            <a:off x="487363" y="2770492"/>
            <a:ext cx="1260551" cy="2553737"/>
          </a:xfrm>
          <a:prstGeom prst="rect">
            <a:avLst/>
          </a:prstGeom>
          <a:ln w="57150" cmpd="thickThin">
            <a:noFill/>
            <a:miter lim="800000"/>
          </a:ln>
        </p:spPr>
      </p:pic>
      <p:pic>
        <p:nvPicPr>
          <p:cNvPr id="16" name="Picture 15">
            <a:extLst>
              <a:ext uri="{FF2B5EF4-FFF2-40B4-BE49-F238E27FC236}">
                <a16:creationId xmlns:a16="http://schemas.microsoft.com/office/drawing/2014/main" id="{A2067169-DB0E-3D82-0E75-F9E09D14409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2295" b="98470" l="24146" r="74601">
                        <a14:foregroundMark x1="26557" y1="20203" x2="25854" y2="23934"/>
                        <a14:foregroundMark x1="29727" y1="3388" x2="27334" y2="16081"/>
                        <a14:foregroundMark x1="30866" y1="5355" x2="49089" y2="5355"/>
                        <a14:foregroundMark x1="49089" y1="5355" x2="65604" y2="10492"/>
                        <a14:foregroundMark x1="52961" y1="4372" x2="75057" y2="12022"/>
                        <a14:foregroundMark x1="74760" y1="18134" x2="71185" y2="91803"/>
                        <a14:foregroundMark x1="71185" y1="91803" x2="51481" y2="95847"/>
                        <a14:foregroundMark x1="51481" y1="95847" x2="33257" y2="94426"/>
                        <a14:foregroundMark x1="33257" y1="94426" x2="32574" y2="77705"/>
                        <a14:foregroundMark x1="60706" y1="5027" x2="71298" y2="7432"/>
                        <a14:foregroundMark x1="63554" y1="3716" x2="72665" y2="10164"/>
                        <a14:foregroundMark x1="65262" y1="10820" x2="31549" y2="8743"/>
                        <a14:foregroundMark x1="29385" y1="17268" x2="28018" y2="84372"/>
                        <a14:foregroundMark x1="28018" y1="84372" x2="28018" y2="84372"/>
                        <a14:foregroundMark x1="25171" y1="26011" x2="28018" y2="61421"/>
                        <a14:foregroundMark x1="29385" y1="50273" x2="29043" y2="90820"/>
                        <a14:foregroundMark x1="27677" y1="48634" x2="27449" y2="92678"/>
                        <a14:foregroundMark x1="39510" y1="98359" x2="39977" y2="98579"/>
                        <a14:foregroundMark x1="27449" y1="92678" x2="38350" y2="97812"/>
                        <a14:foregroundMark x1="37813" y1="78361" x2="55125" y2="89617"/>
                        <a14:foregroundMark x1="55125" y1="89617" x2="65945" y2="91475"/>
                        <a14:foregroundMark x1="68793" y1="97268" x2="45216" y2="89617"/>
                        <a14:foregroundMark x1="45216" y1="89617" x2="35763" y2="90164"/>
                        <a14:foregroundMark x1="62187" y1="96940" x2="73349" y2="79781"/>
                        <a14:foregroundMark x1="73349" y1="79781" x2="73349" y2="72896"/>
                        <a14:foregroundMark x1="74146" y1="72896" x2="70615" y2="4699"/>
                        <a14:foregroundMark x1="72323" y1="20219" x2="71982" y2="6120"/>
                        <a14:foregroundMark x1="71982" y1="5027" x2="72665" y2="22623"/>
                        <a14:foregroundMark x1="26196" y1="51366" x2="26538" y2="86776"/>
                        <a14:foregroundMark x1="74146" y1="82077" x2="68109" y2="97268"/>
                        <a14:foregroundMark x1="73810" y1="18245" x2="74829" y2="31038"/>
                        <a14:foregroundMark x1="73690" y1="9836" x2="67768" y2="3716"/>
                        <a14:foregroundMark x1="66401" y1="2404" x2="33599" y2="2404"/>
                        <a14:foregroundMark x1="30068" y1="2404" x2="25726" y2="14426"/>
                        <a14:foregroundMark x1="25593" y1="21311" x2="26538" y2="22951"/>
                        <a14:foregroundMark x1="73007" y1="18033" x2="73007" y2="12678"/>
                        <a14:foregroundMark x1="74032" y1="18689" x2="73918" y2="12896"/>
                        <a14:foregroundMark x1="25399" y1="13224" x2="25854" y2="37049"/>
                        <a14:foregroundMark x1="25513" y1="14863" x2="26082" y2="39344"/>
                        <a14:backgroundMark x1="74943" y1="12678" x2="75626" y2="18033"/>
                        <a14:backgroundMark x1="75057" y1="11913" x2="75285" y2="12568"/>
                        <a14:backgroundMark x1="40091" y1="99235" x2="39294" y2="99235"/>
                      </a14:backgroundRemoval>
                    </a14:imgEffect>
                  </a14:imgLayer>
                </a14:imgProps>
              </a:ext>
            </a:extLst>
          </a:blip>
          <a:srcRect l="23486" r="23487"/>
          <a:stretch/>
        </p:blipFill>
        <p:spPr>
          <a:xfrm>
            <a:off x="1760464" y="2770493"/>
            <a:ext cx="1300003" cy="2553736"/>
          </a:xfrm>
          <a:prstGeom prst="rect">
            <a:avLst/>
          </a:prstGeom>
          <a:ln w="57150" cmpd="thickThin">
            <a:noFill/>
            <a:miter lim="800000"/>
          </a:ln>
        </p:spPr>
      </p:pic>
      <p:pic>
        <p:nvPicPr>
          <p:cNvPr id="6" name="Picture 5">
            <a:extLst>
              <a:ext uri="{FF2B5EF4-FFF2-40B4-BE49-F238E27FC236}">
                <a16:creationId xmlns:a16="http://schemas.microsoft.com/office/drawing/2014/main" id="{DEA8A4F6-2013-9F04-05A6-23648F7C63D8}"/>
              </a:ext>
            </a:extLst>
          </p:cNvPr>
          <p:cNvPicPr>
            <a:picLocks noChangeAspect="1"/>
          </p:cNvPicPr>
          <p:nvPr/>
        </p:nvPicPr>
        <p:blipFill>
          <a:blip r:embed="rId11"/>
          <a:stretch>
            <a:fillRect/>
          </a:stretch>
        </p:blipFill>
        <p:spPr>
          <a:xfrm>
            <a:off x="3041417" y="1803095"/>
            <a:ext cx="4199322" cy="4318069"/>
          </a:xfrm>
          <a:prstGeom prst="rect">
            <a:avLst/>
          </a:prstGeom>
          <a:ln w="57150" cmpd="thickThin">
            <a:noFill/>
            <a:miter lim="800000"/>
          </a:ln>
        </p:spPr>
      </p:pic>
      <p:sp>
        <p:nvSpPr>
          <p:cNvPr id="17" name="Content Placeholder 2">
            <a:extLst>
              <a:ext uri="{FF2B5EF4-FFF2-40B4-BE49-F238E27FC236}">
                <a16:creationId xmlns:a16="http://schemas.microsoft.com/office/drawing/2014/main" id="{33A20097-CC6C-CB73-61E8-90CAD72E0A8A}"/>
              </a:ext>
            </a:extLst>
          </p:cNvPr>
          <p:cNvSpPr>
            <a:spLocks noGrp="1"/>
          </p:cNvSpPr>
          <p:nvPr>
            <p:ph idx="1"/>
          </p:nvPr>
        </p:nvSpPr>
        <p:spPr>
          <a:xfrm>
            <a:off x="6905753" y="1158023"/>
            <a:ext cx="4528947" cy="4696335"/>
          </a:xfrm>
        </p:spPr>
        <p:txBody>
          <a:bodyPr>
            <a:normAutofit/>
          </a:bodyPr>
          <a:lstStyle/>
          <a:p>
            <a:pPr>
              <a:lnSpc>
                <a:spcPct val="90000"/>
              </a:lnSpc>
              <a:buClr>
                <a:srgbClr val="7030A0"/>
              </a:buClr>
            </a:pPr>
            <a:r>
              <a:rPr lang="en-US" sz="1700" b="1"/>
              <a:t>Provides access to video and audio calls, text messaging. </a:t>
            </a:r>
          </a:p>
          <a:p>
            <a:pPr>
              <a:lnSpc>
                <a:spcPct val="90000"/>
              </a:lnSpc>
              <a:buClr>
                <a:srgbClr val="7030A0"/>
              </a:buClr>
            </a:pPr>
            <a:r>
              <a:rPr lang="en-US" sz="1700" b="1"/>
              <a:t>Provide brief physical description of device:</a:t>
            </a:r>
          </a:p>
          <a:p>
            <a:pPr>
              <a:lnSpc>
                <a:spcPct val="90000"/>
              </a:lnSpc>
              <a:buClr>
                <a:srgbClr val="7030A0"/>
              </a:buClr>
            </a:pPr>
            <a:r>
              <a:rPr lang="en-US" sz="1700" b="1"/>
              <a:t>Volume and mute buttons on left.  Power button on right.  Charge port on bottom.</a:t>
            </a:r>
          </a:p>
          <a:p>
            <a:pPr>
              <a:lnSpc>
                <a:spcPct val="90000"/>
              </a:lnSpc>
              <a:buClr>
                <a:srgbClr val="7030A0"/>
              </a:buClr>
            </a:pPr>
            <a:r>
              <a:rPr lang="en-US" sz="1700" b="1"/>
              <a:t>Camera on back.  Screen, camera, and home button on front.</a:t>
            </a:r>
          </a:p>
          <a:p>
            <a:pPr>
              <a:lnSpc>
                <a:spcPct val="90000"/>
              </a:lnSpc>
              <a:buClr>
                <a:srgbClr val="7030A0"/>
              </a:buClr>
            </a:pPr>
            <a:r>
              <a:rPr lang="en-US" sz="1700" b="1"/>
              <a:t> Review installing protective case and using optional holster/ clip.</a:t>
            </a:r>
          </a:p>
          <a:p>
            <a:pPr>
              <a:lnSpc>
                <a:spcPct val="90000"/>
              </a:lnSpc>
              <a:buClr>
                <a:srgbClr val="7030A0"/>
              </a:buClr>
            </a:pPr>
            <a:r>
              <a:rPr lang="en-US" sz="1700" b="1"/>
              <a:t>Review plugging in and charging device.</a:t>
            </a:r>
          </a:p>
          <a:p>
            <a:pPr>
              <a:lnSpc>
                <a:spcPct val="90000"/>
              </a:lnSpc>
              <a:buClr>
                <a:srgbClr val="7030A0"/>
              </a:buClr>
            </a:pPr>
            <a:r>
              <a:rPr lang="en-US" sz="1700" b="1"/>
              <a:t>Turn the device on.  Set Up Device (steps outlined on next slide).</a:t>
            </a:r>
          </a:p>
        </p:txBody>
      </p:sp>
      <p:pic>
        <p:nvPicPr>
          <p:cNvPr id="4" name="Audio 3">
            <a:hlinkClick r:id="" action="ppaction://media"/>
            <a:extLst>
              <a:ext uri="{FF2B5EF4-FFF2-40B4-BE49-F238E27FC236}">
                <a16:creationId xmlns:a16="http://schemas.microsoft.com/office/drawing/2014/main" id="{933C0572-C8B1-1364-6786-4A9DBE8B3649}"/>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26282948"/>
      </p:ext>
    </p:extLst>
  </p:cSld>
  <p:clrMapOvr>
    <a:masterClrMapping/>
  </p:clrMapOvr>
  <mc:AlternateContent xmlns:mc="http://schemas.openxmlformats.org/markup-compatibility/2006" xmlns:p14="http://schemas.microsoft.com/office/powerpoint/2010/main">
    <mc:Choice Requires="p14">
      <p:transition spd="slow" p14:dur="2000" advTm="23680"/>
    </mc:Choice>
    <mc:Fallback xmlns="">
      <p:transition spd="slow" advTm="23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31" name="Group 18">
            <a:extLst>
              <a:ext uri="{FF2B5EF4-FFF2-40B4-BE49-F238E27FC236}">
                <a16:creationId xmlns:a16="http://schemas.microsoft.com/office/drawing/2014/main" id="{5E6E1520-2FF6-4854-9AF4-AEF2311B583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32" name="Rectangle 19">
              <a:extLst>
                <a:ext uri="{FF2B5EF4-FFF2-40B4-BE49-F238E27FC236}">
                  <a16:creationId xmlns:a16="http://schemas.microsoft.com/office/drawing/2014/main" id="{BA5D1594-F7BA-4C1C-9385-FD09BD2A6F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51BC212-81ED-4D4F-A9E1-FE62C9B06D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22" name="Picture 21">
                <a:extLst>
                  <a:ext uri="{FF2B5EF4-FFF2-40B4-BE49-F238E27FC236}">
                    <a16:creationId xmlns:a16="http://schemas.microsoft.com/office/drawing/2014/main" id="{A2993D6C-D352-4196-8909-21BFE986372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3" name="Rectangle 22">
                <a:extLst>
                  <a:ext uri="{FF2B5EF4-FFF2-40B4-BE49-F238E27FC236}">
                    <a16:creationId xmlns:a16="http://schemas.microsoft.com/office/drawing/2014/main" id="{DC52BDAD-556E-4C4C-B776-FD44D9082A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24" name="Picture 23">
                <a:extLst>
                  <a:ext uri="{FF2B5EF4-FFF2-40B4-BE49-F238E27FC236}">
                    <a16:creationId xmlns:a16="http://schemas.microsoft.com/office/drawing/2014/main" id="{46D91A09-3DF6-490E-955F-8671B86A13F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25" name="Picture 24">
                <a:extLst>
                  <a:ext uri="{FF2B5EF4-FFF2-40B4-BE49-F238E27FC236}">
                    <a16:creationId xmlns:a16="http://schemas.microsoft.com/office/drawing/2014/main" id="{DEAA77F7-514B-46E6-980A-60EF5248336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7535825" y="982132"/>
            <a:ext cx="3360772" cy="1303867"/>
          </a:xfrm>
        </p:spPr>
        <p:txBody>
          <a:bodyPr>
            <a:normAutofit/>
          </a:bodyPr>
          <a:lstStyle/>
          <a:p>
            <a:pPr>
              <a:lnSpc>
                <a:spcPct val="90000"/>
              </a:lnSpc>
            </a:pPr>
            <a:r>
              <a:rPr lang="en-US" sz="4100" b="1"/>
              <a:t>iPhone SE (Cont.)</a:t>
            </a:r>
          </a:p>
        </p:txBody>
      </p:sp>
      <p:sp>
        <p:nvSpPr>
          <p:cNvPr id="33" name="Rectangle 26">
            <a:extLst>
              <a:ext uri="{FF2B5EF4-FFF2-40B4-BE49-F238E27FC236}">
                <a16:creationId xmlns:a16="http://schemas.microsoft.com/office/drawing/2014/main" id="{64D0FF6F-093D-47AB-9CBA-8BBEF7F733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3F2732-8E2B-22B9-76B9-6EE722D5ED8F}"/>
              </a:ext>
            </a:extLst>
          </p:cNvPr>
          <p:cNvPicPr>
            <a:picLocks noChangeAspect="1"/>
          </p:cNvPicPr>
          <p:nvPr/>
        </p:nvPicPr>
        <p:blipFill rotWithShape="1">
          <a:blip r:embed="rId7"/>
          <a:srcRect l="48547" t="19511" r="7918" b="61506"/>
          <a:stretch/>
        </p:blipFill>
        <p:spPr>
          <a:xfrm>
            <a:off x="1162050" y="1250696"/>
            <a:ext cx="2662385" cy="652993"/>
          </a:xfrm>
          <a:prstGeom prst="rect">
            <a:avLst/>
          </a:prstGeom>
        </p:spPr>
      </p:pic>
      <p:cxnSp>
        <p:nvCxnSpPr>
          <p:cNvPr id="34" name="Straight Connector 28">
            <a:extLst>
              <a:ext uri="{FF2B5EF4-FFF2-40B4-BE49-F238E27FC236}">
                <a16:creationId xmlns:a16="http://schemas.microsoft.com/office/drawing/2014/main" id="{1163510C-FF2B-41B2-AEFC-A952A75074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3A20097-CC6C-CB73-61E8-90CAD72E0A8A}"/>
              </a:ext>
            </a:extLst>
          </p:cNvPr>
          <p:cNvSpPr>
            <a:spLocks noGrp="1"/>
          </p:cNvSpPr>
          <p:nvPr>
            <p:ph idx="1"/>
          </p:nvPr>
        </p:nvSpPr>
        <p:spPr>
          <a:xfrm>
            <a:off x="7210426" y="2556931"/>
            <a:ext cx="3686170" cy="3540321"/>
          </a:xfrm>
        </p:spPr>
        <p:txBody>
          <a:bodyPr>
            <a:normAutofit lnSpcReduction="10000"/>
          </a:bodyPr>
          <a:lstStyle/>
          <a:p>
            <a:pPr>
              <a:lnSpc>
                <a:spcPct val="90000"/>
              </a:lnSpc>
              <a:buClr>
                <a:srgbClr val="7030A0"/>
              </a:buClr>
            </a:pPr>
            <a:r>
              <a:rPr lang="en-US" sz="1400" b="1">
                <a:solidFill>
                  <a:schemeClr val="tx1"/>
                </a:solidFill>
              </a:rPr>
              <a:t>Select language and country,</a:t>
            </a:r>
          </a:p>
          <a:p>
            <a:pPr>
              <a:lnSpc>
                <a:spcPct val="90000"/>
              </a:lnSpc>
              <a:buClr>
                <a:srgbClr val="7030A0"/>
              </a:buClr>
            </a:pPr>
            <a:r>
              <a:rPr lang="en-US" sz="1400" b="1">
                <a:solidFill>
                  <a:schemeClr val="tx1"/>
                </a:solidFill>
              </a:rPr>
              <a:t>Choose set up manually, then connect to your Wi-Fi hotspot.</a:t>
            </a:r>
          </a:p>
          <a:p>
            <a:pPr>
              <a:lnSpc>
                <a:spcPct val="90000"/>
              </a:lnSpc>
              <a:buClr>
                <a:srgbClr val="7030A0"/>
              </a:buClr>
            </a:pPr>
            <a:r>
              <a:rPr lang="en-US" sz="1400" b="1">
                <a:solidFill>
                  <a:schemeClr val="tx1"/>
                </a:solidFill>
              </a:rPr>
              <a:t>Set up Touch ID.</a:t>
            </a:r>
          </a:p>
          <a:p>
            <a:pPr>
              <a:lnSpc>
                <a:spcPct val="90000"/>
              </a:lnSpc>
              <a:buClr>
                <a:srgbClr val="7030A0"/>
              </a:buClr>
            </a:pPr>
            <a:r>
              <a:rPr lang="en-US" sz="1400" b="1">
                <a:solidFill>
                  <a:schemeClr val="tx1"/>
                </a:solidFill>
              </a:rPr>
              <a:t>Create a passcode (write it down for your records).</a:t>
            </a:r>
          </a:p>
          <a:p>
            <a:pPr>
              <a:lnSpc>
                <a:spcPct val="90000"/>
              </a:lnSpc>
              <a:buClr>
                <a:srgbClr val="7030A0"/>
              </a:buClr>
            </a:pPr>
            <a:r>
              <a:rPr lang="en-US" sz="1400" b="1">
                <a:solidFill>
                  <a:schemeClr val="tx1"/>
                </a:solidFill>
              </a:rPr>
              <a:t>Apps and Data option (can transfer information from existing cell).</a:t>
            </a:r>
          </a:p>
          <a:p>
            <a:pPr>
              <a:lnSpc>
                <a:spcPct val="90000"/>
              </a:lnSpc>
              <a:buClr>
                <a:srgbClr val="7030A0"/>
              </a:buClr>
            </a:pPr>
            <a:r>
              <a:rPr lang="en-US" sz="1400" b="1">
                <a:solidFill>
                  <a:schemeClr val="tx1"/>
                </a:solidFill>
              </a:rPr>
              <a:t>Create an Apple ID (using Gmail Account you just created).</a:t>
            </a:r>
          </a:p>
          <a:p>
            <a:pPr>
              <a:lnSpc>
                <a:spcPct val="90000"/>
              </a:lnSpc>
              <a:buClr>
                <a:srgbClr val="7030A0"/>
              </a:buClr>
            </a:pPr>
            <a:r>
              <a:rPr lang="en-US" sz="1400" b="1">
                <a:solidFill>
                  <a:schemeClr val="tx1"/>
                </a:solidFill>
              </a:rPr>
              <a:t>Write down the Apple ID and password for your records.</a:t>
            </a:r>
          </a:p>
          <a:p>
            <a:pPr>
              <a:lnSpc>
                <a:spcPct val="90000"/>
              </a:lnSpc>
              <a:buClr>
                <a:srgbClr val="7030A0"/>
              </a:buClr>
            </a:pPr>
            <a:r>
              <a:rPr lang="en-US" sz="1400" b="1">
                <a:solidFill>
                  <a:schemeClr val="tx1"/>
                </a:solidFill>
              </a:rPr>
              <a:t>Accept terms and conditions (setup continued on next slide).</a:t>
            </a:r>
          </a:p>
        </p:txBody>
      </p:sp>
      <p:pic>
        <p:nvPicPr>
          <p:cNvPr id="5" name="Picture 4">
            <a:extLst>
              <a:ext uri="{FF2B5EF4-FFF2-40B4-BE49-F238E27FC236}">
                <a16:creationId xmlns:a16="http://schemas.microsoft.com/office/drawing/2014/main" id="{89EBE365-4DA9-D051-36E6-2A6EE29FA5A0}"/>
              </a:ext>
            </a:extLst>
          </p:cNvPr>
          <p:cNvPicPr>
            <a:picLocks noChangeAspect="1"/>
          </p:cNvPicPr>
          <p:nvPr/>
        </p:nvPicPr>
        <p:blipFill>
          <a:blip r:embed="rId8"/>
          <a:stretch>
            <a:fillRect/>
          </a:stretch>
        </p:blipFill>
        <p:spPr>
          <a:xfrm>
            <a:off x="2358397" y="1898135"/>
            <a:ext cx="3725666" cy="3699180"/>
          </a:xfrm>
          <a:prstGeom prst="rect">
            <a:avLst/>
          </a:prstGeom>
        </p:spPr>
      </p:pic>
      <p:pic>
        <p:nvPicPr>
          <p:cNvPr id="13" name="Audio 12">
            <a:hlinkClick r:id="" action="ppaction://media"/>
            <a:extLst>
              <a:ext uri="{FF2B5EF4-FFF2-40B4-BE49-F238E27FC236}">
                <a16:creationId xmlns:a16="http://schemas.microsoft.com/office/drawing/2014/main" id="{07183C4C-838E-9A5F-3608-5025A82F27B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56435129"/>
      </p:ext>
    </p:extLst>
  </p:cSld>
  <p:clrMapOvr>
    <a:masterClrMapping/>
  </p:clrMapOvr>
  <mc:AlternateContent xmlns:mc="http://schemas.openxmlformats.org/markup-compatibility/2006" xmlns:p14="http://schemas.microsoft.com/office/powerpoint/2010/main">
    <mc:Choice Requires="p14">
      <p:transition spd="slow" p14:dur="2000" advTm="32261"/>
    </mc:Choice>
    <mc:Fallback xmlns="">
      <p:transition spd="slow" advTm="3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1295402" y="982132"/>
            <a:ext cx="6299198" cy="1303867"/>
          </a:xfrm>
        </p:spPr>
        <p:txBody>
          <a:bodyPr>
            <a:normAutofit/>
          </a:bodyPr>
          <a:lstStyle/>
          <a:p>
            <a:pPr algn="l"/>
            <a:r>
              <a:rPr lang="en-US" b="1">
                <a:solidFill>
                  <a:srgbClr val="262626"/>
                </a:solidFill>
              </a:rPr>
              <a:t>iPhone SE (Cont.)</a:t>
            </a:r>
          </a:p>
        </p:txBody>
      </p:sp>
      <p:graphicFrame>
        <p:nvGraphicFramePr>
          <p:cNvPr id="17" name="Content Placeholder 2">
            <a:extLst>
              <a:ext uri="{FF2B5EF4-FFF2-40B4-BE49-F238E27FC236}">
                <a16:creationId xmlns:a16="http://schemas.microsoft.com/office/drawing/2014/main" id="{2D9BF704-AECD-E471-4015-7E21A3D39142}"/>
              </a:ext>
            </a:extLst>
          </p:cNvPr>
          <p:cNvGraphicFramePr>
            <a:graphicFrameLocks noGrp="1"/>
          </p:cNvGraphicFramePr>
          <p:nvPr>
            <p:ph idx="1"/>
            <p:extLst>
              <p:ext uri="{D42A27DB-BD31-4B8C-83A1-F6EECF244321}">
                <p14:modId xmlns:p14="http://schemas.microsoft.com/office/powerpoint/2010/main" val="414878822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70250408-770F-E075-8101-8E6371D816EE}"/>
              </a:ext>
            </a:extLst>
          </p:cNvPr>
          <p:cNvPicPr>
            <a:picLocks noChangeAspect="1"/>
          </p:cNvPicPr>
          <p:nvPr/>
        </p:nvPicPr>
        <p:blipFill rotWithShape="1">
          <a:blip r:embed="rId10"/>
          <a:srcRect l="5763" t="5998" r="7918" b="21470"/>
          <a:stretch/>
        </p:blipFill>
        <p:spPr>
          <a:xfrm>
            <a:off x="5727700" y="508000"/>
            <a:ext cx="5346700" cy="2209181"/>
          </a:xfrm>
          <a:prstGeom prst="rect">
            <a:avLst/>
          </a:prstGeom>
        </p:spPr>
      </p:pic>
      <p:pic>
        <p:nvPicPr>
          <p:cNvPr id="6" name="Audio 5">
            <a:hlinkClick r:id="" action="ppaction://media"/>
            <a:extLst>
              <a:ext uri="{FF2B5EF4-FFF2-40B4-BE49-F238E27FC236}">
                <a16:creationId xmlns:a16="http://schemas.microsoft.com/office/drawing/2014/main" id="{163A6EAA-C204-9EB3-6515-7792D92BD375}"/>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70098673"/>
      </p:ext>
    </p:extLst>
  </p:cSld>
  <p:clrMapOvr>
    <a:masterClrMapping/>
  </p:clrMapOvr>
  <mc:AlternateContent xmlns:mc="http://schemas.openxmlformats.org/markup-compatibility/2006" xmlns:p14="http://schemas.microsoft.com/office/powerpoint/2010/main">
    <mc:Choice Requires="p14">
      <p:transition spd="slow" p14:dur="2000" advTm="14721"/>
    </mc:Choice>
    <mc:Fallback xmlns="">
      <p:transition spd="slow" advTm="14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sp useBgFill="1">
        <p:nvSpPr>
          <p:cNvPr id="33" name="Rectangle 7">
            <a:extLst>
              <a:ext uri="{FF2B5EF4-FFF2-40B4-BE49-F238E27FC236}">
                <a16:creationId xmlns:a16="http://schemas.microsoft.com/office/drawing/2014/main" id="{001B0E35-F788-4608-ABBE-0D971AA50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9">
            <a:extLst>
              <a:ext uri="{FF2B5EF4-FFF2-40B4-BE49-F238E27FC236}">
                <a16:creationId xmlns:a16="http://schemas.microsoft.com/office/drawing/2014/main" id="{4431B8EA-FCCA-47DD-A0C4-A653EC4AB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2" y="469900"/>
            <a:ext cx="11239500" cy="5918200"/>
          </a:xfrm>
          <a:prstGeom prst="rect">
            <a:avLst/>
          </a:prstGeom>
          <a:solidFill>
            <a:schemeClr val="bg1"/>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C781EDE-83AA-44D6-8054-A4E2D6F28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accent2"/>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1114427" y="982132"/>
            <a:ext cx="9601196" cy="1303867"/>
          </a:xfrm>
        </p:spPr>
        <p:txBody>
          <a:bodyPr>
            <a:normAutofit/>
          </a:bodyPr>
          <a:lstStyle/>
          <a:p>
            <a:pPr algn="l"/>
            <a:r>
              <a:rPr lang="en-US" b="1"/>
              <a:t>Bluetooth Headphones</a:t>
            </a:r>
          </a:p>
        </p:txBody>
      </p:sp>
      <p:sp>
        <p:nvSpPr>
          <p:cNvPr id="35" name="Content Placeholder 2">
            <a:extLst>
              <a:ext uri="{FF2B5EF4-FFF2-40B4-BE49-F238E27FC236}">
                <a16:creationId xmlns:a16="http://schemas.microsoft.com/office/drawing/2014/main" id="{33A20097-CC6C-CB73-61E8-90CAD72E0A8A}"/>
              </a:ext>
            </a:extLst>
          </p:cNvPr>
          <p:cNvSpPr>
            <a:spLocks noGrp="1"/>
          </p:cNvSpPr>
          <p:nvPr>
            <p:ph idx="1"/>
          </p:nvPr>
        </p:nvSpPr>
        <p:spPr>
          <a:xfrm>
            <a:off x="1114427" y="2059637"/>
            <a:ext cx="7559441" cy="3816231"/>
          </a:xfrm>
        </p:spPr>
        <p:txBody>
          <a:bodyPr>
            <a:normAutofit lnSpcReduction="10000"/>
          </a:bodyPr>
          <a:lstStyle/>
          <a:p>
            <a:pPr>
              <a:lnSpc>
                <a:spcPct val="90000"/>
              </a:lnSpc>
              <a:buClr>
                <a:srgbClr val="7030A0"/>
              </a:buClr>
            </a:pPr>
            <a:r>
              <a:rPr lang="en-US" sz="2000">
                <a:latin typeface="Calibri" panose="020F0502020204030204" pitchFamily="34" charset="0"/>
                <a:cs typeface="Calibri" panose="020F0502020204030204" pitchFamily="34" charset="0"/>
              </a:rPr>
              <a:t>Provides private listening of Chromebook and iPhone audio.</a:t>
            </a:r>
          </a:p>
          <a:p>
            <a:pPr>
              <a:lnSpc>
                <a:spcPct val="90000"/>
              </a:lnSpc>
              <a:buClr>
                <a:srgbClr val="7030A0"/>
              </a:buClr>
            </a:pPr>
            <a:r>
              <a:rPr lang="en-US" sz="2000">
                <a:latin typeface="Calibri" panose="020F0502020204030204" pitchFamily="34" charset="0"/>
                <a:cs typeface="Calibri" panose="020F0502020204030204" pitchFamily="34" charset="0"/>
              </a:rPr>
              <a:t>Review folding and unfolding headphones.</a:t>
            </a:r>
          </a:p>
          <a:p>
            <a:pPr>
              <a:lnSpc>
                <a:spcPct val="90000"/>
              </a:lnSpc>
              <a:buClr>
                <a:srgbClr val="7030A0"/>
              </a:buClr>
            </a:pPr>
            <a:r>
              <a:rPr lang="en-US" sz="2000">
                <a:latin typeface="Calibri" panose="020F0502020204030204" pitchFamily="34" charset="0"/>
                <a:cs typeface="Calibri" panose="020F0502020204030204" pitchFamily="34" charset="0"/>
              </a:rPr>
              <a:t>Right ear cup has a charging port (MicroUSB), volume buttons, a large power button (hear two beeps for on/ one beep for off), and a small Bluetooth pairing button (press and hold eight seconds until light near the charging port flashes red then blue).</a:t>
            </a:r>
          </a:p>
          <a:p>
            <a:pPr>
              <a:lnSpc>
                <a:spcPct val="90000"/>
              </a:lnSpc>
              <a:buClr>
                <a:srgbClr val="7030A0"/>
              </a:buClr>
            </a:pPr>
            <a:r>
              <a:rPr lang="en-US" sz="2000">
                <a:latin typeface="Calibri" panose="020F0502020204030204" pitchFamily="34" charset="0"/>
                <a:cs typeface="Calibri" panose="020F0502020204030204" pitchFamily="34" charset="0"/>
              </a:rPr>
              <a:t>MicroUSB to USB-A cord is used to charge headphones.</a:t>
            </a:r>
          </a:p>
          <a:p>
            <a:pPr>
              <a:lnSpc>
                <a:spcPct val="90000"/>
              </a:lnSpc>
              <a:buClr>
                <a:srgbClr val="7030A0"/>
              </a:buClr>
            </a:pPr>
            <a:r>
              <a:rPr lang="en-US" sz="2000">
                <a:latin typeface="Calibri" panose="020F0502020204030204" pitchFamily="34" charset="0"/>
                <a:cs typeface="Calibri" panose="020F0502020204030204" pitchFamily="34" charset="0"/>
              </a:rPr>
              <a:t>MicroUSB to 1/8” jack is used to plug into Chromebook or other devices with an audio jack.</a:t>
            </a:r>
          </a:p>
          <a:p>
            <a:pPr>
              <a:lnSpc>
                <a:spcPct val="90000"/>
              </a:lnSpc>
              <a:buClr>
                <a:srgbClr val="7030A0"/>
              </a:buClr>
            </a:pPr>
            <a:r>
              <a:rPr lang="en-US" sz="2000">
                <a:latin typeface="Calibri" panose="020F0502020204030204" pitchFamily="34" charset="0"/>
                <a:cs typeface="Calibri" panose="020F0502020204030204" pitchFamily="34" charset="0"/>
              </a:rPr>
              <a:t>Turn the device on and pair headphones to ChromeBook and/ or iPhone.</a:t>
            </a:r>
          </a:p>
          <a:p>
            <a:pPr>
              <a:lnSpc>
                <a:spcPct val="90000"/>
              </a:lnSpc>
              <a:buClr>
                <a:srgbClr val="7030A0"/>
              </a:buClr>
            </a:pPr>
            <a:endParaRPr lang="en-US" sz="2000"/>
          </a:p>
        </p:txBody>
      </p:sp>
      <p:pic>
        <p:nvPicPr>
          <p:cNvPr id="4" name="Picture 3">
            <a:extLst>
              <a:ext uri="{FF2B5EF4-FFF2-40B4-BE49-F238E27FC236}">
                <a16:creationId xmlns:a16="http://schemas.microsoft.com/office/drawing/2014/main" id="{7DE8B40C-EB4D-B7AF-1DB9-19335C71D585}"/>
              </a:ext>
            </a:extLst>
          </p:cNvPr>
          <p:cNvPicPr>
            <a:picLocks noChangeAspect="1"/>
          </p:cNvPicPr>
          <p:nvPr/>
        </p:nvPicPr>
        <p:blipFill rotWithShape="1">
          <a:blip r:embed="rId5"/>
          <a:srcRect l="11491" t="22390" r="9670" b="17195"/>
          <a:stretch/>
        </p:blipFill>
        <p:spPr>
          <a:xfrm rot="21072195">
            <a:off x="7567100" y="514818"/>
            <a:ext cx="4337611" cy="3508384"/>
          </a:xfrm>
          <a:prstGeom prst="rect">
            <a:avLst/>
          </a:prstGeom>
        </p:spPr>
      </p:pic>
      <p:pic>
        <p:nvPicPr>
          <p:cNvPr id="21" name="Audio 20">
            <a:hlinkClick r:id="" action="ppaction://media"/>
            <a:extLst>
              <a:ext uri="{FF2B5EF4-FFF2-40B4-BE49-F238E27FC236}">
                <a16:creationId xmlns:a16="http://schemas.microsoft.com/office/drawing/2014/main" id="{DBB5AE87-92CB-0CD0-E803-476B0AF3B42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26616648"/>
      </p:ext>
    </p:extLst>
  </p:cSld>
  <p:clrMapOvr>
    <a:masterClrMapping/>
  </p:clrMapOvr>
  <mc:AlternateContent xmlns:mc="http://schemas.openxmlformats.org/markup-compatibility/2006" xmlns:p14="http://schemas.microsoft.com/office/powerpoint/2010/main">
    <mc:Choice Requires="p14">
      <p:transition spd="slow" p14:dur="2000" advTm="26533"/>
    </mc:Choice>
    <mc:Fallback xmlns="">
      <p:transition spd="slow" advTm="26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1295402" y="982132"/>
            <a:ext cx="9601196" cy="1303867"/>
          </a:xfrm>
        </p:spPr>
        <p:txBody>
          <a:bodyPr>
            <a:normAutofit/>
          </a:bodyPr>
          <a:lstStyle/>
          <a:p>
            <a:r>
              <a:rPr lang="en-US" b="1">
                <a:solidFill>
                  <a:srgbClr val="262626"/>
                </a:solidFill>
              </a:rPr>
              <a:t>Q&amp;A</a:t>
            </a:r>
          </a:p>
        </p:txBody>
      </p:sp>
      <p:graphicFrame>
        <p:nvGraphicFramePr>
          <p:cNvPr id="5" name="Content Placeholder 2">
            <a:extLst>
              <a:ext uri="{FF2B5EF4-FFF2-40B4-BE49-F238E27FC236}">
                <a16:creationId xmlns:a16="http://schemas.microsoft.com/office/drawing/2014/main" id="{DDFB8DAA-C938-F551-CDC6-9936031DD234}"/>
              </a:ext>
            </a:extLst>
          </p:cNvPr>
          <p:cNvGraphicFramePr>
            <a:graphicFrameLocks noGrp="1"/>
          </p:cNvGraphicFramePr>
          <p:nvPr>
            <p:ph idx="1"/>
            <p:extLst>
              <p:ext uri="{D42A27DB-BD31-4B8C-83A1-F6EECF244321}">
                <p14:modId xmlns:p14="http://schemas.microsoft.com/office/powerpoint/2010/main" val="719325596"/>
              </p:ext>
            </p:extLst>
          </p:nvPr>
        </p:nvGraphicFramePr>
        <p:xfrm>
          <a:off x="1295400" y="2772384"/>
          <a:ext cx="9601197" cy="2874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4211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A20097-CC6C-CB73-61E8-90CAD72E0A8A}"/>
              </a:ext>
            </a:extLst>
          </p:cNvPr>
          <p:cNvSpPr>
            <a:spLocks noGrp="1"/>
          </p:cNvSpPr>
          <p:nvPr>
            <p:ph idx="1"/>
          </p:nvPr>
        </p:nvSpPr>
        <p:spPr>
          <a:xfrm>
            <a:off x="838200" y="806824"/>
            <a:ext cx="10515600" cy="5370139"/>
          </a:xfrm>
        </p:spPr>
        <p:txBody>
          <a:bodyPr>
            <a:normAutofit/>
          </a:bodyPr>
          <a:lstStyle/>
          <a:p>
            <a:pPr marL="228600" indent="0" algn="ctr">
              <a:buClr>
                <a:srgbClr val="7030A0"/>
              </a:buClr>
              <a:buNone/>
            </a:pPr>
            <a:br>
              <a:rPr lang="en-US" sz="9600" b="1"/>
            </a:br>
            <a:r>
              <a:rPr lang="en-US" sz="9600" b="1"/>
              <a:t>Thank You!</a:t>
            </a:r>
          </a:p>
        </p:txBody>
      </p:sp>
    </p:spTree>
    <p:extLst>
      <p:ext uri="{BB962C8B-B14F-4D97-AF65-F5344CB8AC3E}">
        <p14:creationId xmlns:p14="http://schemas.microsoft.com/office/powerpoint/2010/main" val="99787839"/>
      </p:ext>
    </p:extLst>
  </p:cSld>
  <p:clrMapOvr>
    <a:masterClrMapping/>
  </p:clrMapOvr>
  <mc:AlternateContent xmlns:mc="http://schemas.openxmlformats.org/markup-compatibility/2006" xmlns:p14="http://schemas.microsoft.com/office/powerpoint/2010/main">
    <mc:Choice Requires="p14">
      <p:transition spd="slow" p14:dur="2000" advTm="6881"/>
    </mc:Choice>
    <mc:Fallback xmlns="">
      <p:transition spd="slow" advTm="68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A8983F0-7B3A-4418-8701-68E9CA2AED3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1" name="Rectangle 10">
              <a:extLst>
                <a:ext uri="{FF2B5EF4-FFF2-40B4-BE49-F238E27FC236}">
                  <a16:creationId xmlns:a16="http://schemas.microsoft.com/office/drawing/2014/main" id="{0EC70F26-6C2F-4FF4-9892-FBDABF45F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F5A270E-3F18-4580-A3AD-796F2FFAA02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3" name="Picture 12">
                <a:extLst>
                  <a:ext uri="{FF2B5EF4-FFF2-40B4-BE49-F238E27FC236}">
                    <a16:creationId xmlns:a16="http://schemas.microsoft.com/office/drawing/2014/main" id="{E8D29381-D504-4491-8AF8-F62883DE311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4" name="Rectangle 13">
                <a:extLst>
                  <a:ext uri="{FF2B5EF4-FFF2-40B4-BE49-F238E27FC236}">
                    <a16:creationId xmlns:a16="http://schemas.microsoft.com/office/drawing/2014/main" id="{B5BD9536-8B76-4DF0-B8F7-0549CC111D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5" name="Picture 14">
                <a:extLst>
                  <a:ext uri="{FF2B5EF4-FFF2-40B4-BE49-F238E27FC236}">
                    <a16:creationId xmlns:a16="http://schemas.microsoft.com/office/drawing/2014/main" id="{BDECCCDF-9FB2-40A1-9379-BD2C2245D8F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6" name="Picture 15">
                <a:extLst>
                  <a:ext uri="{FF2B5EF4-FFF2-40B4-BE49-F238E27FC236}">
                    <a16:creationId xmlns:a16="http://schemas.microsoft.com/office/drawing/2014/main" id="{5339C017-9A98-4397-9A19-7C32104D66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5F750D51-C759-BAE4-C729-E20C2B470970}"/>
              </a:ext>
            </a:extLst>
          </p:cNvPr>
          <p:cNvSpPr>
            <a:spLocks noGrp="1"/>
          </p:cNvSpPr>
          <p:nvPr>
            <p:ph type="ctrTitle"/>
          </p:nvPr>
        </p:nvSpPr>
        <p:spPr>
          <a:xfrm>
            <a:off x="1102619" y="4404852"/>
            <a:ext cx="9989677" cy="1054745"/>
          </a:xfrm>
        </p:spPr>
        <p:txBody>
          <a:bodyPr>
            <a:normAutofit/>
          </a:bodyPr>
          <a:lstStyle/>
          <a:p>
            <a:pPr>
              <a:lnSpc>
                <a:spcPct val="90000"/>
              </a:lnSpc>
            </a:pPr>
            <a:r>
              <a:rPr lang="en-US" sz="3400" b="1">
                <a:cs typeface="Arial" panose="020B0604020202020204" pitchFamily="34" charset="0"/>
              </a:rPr>
              <a:t>AT and Me</a:t>
            </a:r>
            <a:br>
              <a:rPr lang="en-US" sz="3400" b="1">
                <a:cs typeface="Arial" panose="020B0604020202020204" pitchFamily="34" charset="0"/>
              </a:rPr>
            </a:br>
            <a:r>
              <a:rPr lang="en-US" sz="3400" b="1">
                <a:cs typeface="Arial" panose="020B0604020202020204" pitchFamily="34" charset="0"/>
              </a:rPr>
              <a:t>Technology Training Opportunity</a:t>
            </a:r>
          </a:p>
        </p:txBody>
      </p:sp>
      <p:sp>
        <p:nvSpPr>
          <p:cNvPr id="18" name="Rectangle 17">
            <a:extLst>
              <a:ext uri="{FF2B5EF4-FFF2-40B4-BE49-F238E27FC236}">
                <a16:creationId xmlns:a16="http://schemas.microsoft.com/office/drawing/2014/main" id="{2E2C404C-D4AE-4C1C-A675-EF7605842E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9999652" cy="3128346"/>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DB3EE6FD-E396-AFC2-CBAC-BA9EF3B3B50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09" b="92114" l="1719" r="99090">
                        <a14:foregroundMark x1="2427" y1="19558" x2="2831" y2="72240"/>
                        <a14:foregroundMark x1="4752" y1="18297" x2="5763" y2="65931"/>
                        <a14:foregroundMark x1="2123" y1="15773" x2="10415" y2="10726"/>
                        <a14:foregroundMark x1="10415" y1="10726" x2="12639" y2="10726"/>
                        <a14:foregroundMark x1="18605" y1="13880" x2="26087" y2="26814"/>
                        <a14:foregroundMark x1="26087" y1="26814" x2="27705" y2="39117"/>
                        <a14:foregroundMark x1="14358" y1="9464" x2="25480" y2="14511"/>
                        <a14:foregroundMark x1="25480" y1="14511" x2="26896" y2="18297"/>
                        <a14:foregroundMark x1="29929" y1="30915" x2="30131" y2="59621"/>
                        <a14:foregroundMark x1="30131" y1="59621" x2="29424" y2="67508"/>
                        <a14:foregroundMark x1="28716" y1="71293" x2="20627" y2="86751"/>
                        <a14:foregroundMark x1="17998" y1="88013" x2="8797" y2="89905"/>
                        <a14:foregroundMark x1="4247" y1="90852" x2="4146" y2="76656"/>
                        <a14:foregroundMark x1="40445" y1="11987" x2="38524" y2="87697"/>
                        <a14:foregroundMark x1="41052" y1="23659" x2="43377" y2="81703"/>
                        <a14:foregroundMark x1="38625" y1="11672" x2="47118" y2="10095"/>
                        <a14:foregroundMark x1="47826" y1="10095" x2="57634" y2="11987"/>
                        <a14:foregroundMark x1="57128" y1="15457" x2="67341" y2="34385"/>
                        <a14:foregroundMark x1="67341" y1="36593" x2="66734" y2="78549"/>
                        <a14:foregroundMark x1="66431" y1="68139" x2="52275" y2="91483"/>
                        <a14:foregroundMark x1="52275" y1="91483" x2="41456" y2="91798"/>
                        <a14:foregroundMark x1="46613" y1="68770" x2="55814" y2="47003"/>
                        <a14:foregroundMark x1="38928" y1="16088" x2="38726" y2="58675"/>
                        <a14:foregroundMark x1="76946" y1="24606" x2="83013" y2="43849"/>
                        <a14:foregroundMark x1="84530" y1="46057" x2="93124" y2="56151"/>
                        <a14:foregroundMark x1="93124" y1="56151" x2="92619" y2="73186"/>
                        <a14:foregroundMark x1="92619" y1="73186" x2="92315" y2="91167"/>
                        <a14:foregroundMark x1="93225" y1="65300" x2="98989" y2="74132"/>
                        <a14:foregroundMark x1="98989" y1="74132" x2="99090" y2="74132"/>
                        <a14:foregroundMark x1="93327" y1="77603" x2="79980" y2="88013"/>
                        <a14:foregroundMark x1="80586" y1="92429" x2="71992" y2="83596"/>
                        <a14:foregroundMark x1="84732" y1="47950" x2="74924" y2="31861"/>
                        <a14:foregroundMark x1="74924" y1="31861" x2="74216" y2="29653"/>
                        <a14:foregroundMark x1="74317" y1="24606" x2="79778" y2="7886"/>
                        <a14:foregroundMark x1="79778" y1="7886" x2="80890" y2="6309"/>
                        <a14:foregroundMark x1="82103" y1="10095" x2="91001" y2="10095"/>
                        <a14:foregroundMark x1="92012" y1="10410" x2="95652" y2="13249"/>
                        <a14:backgroundMark x1="9100" y1="20505" x2="18706" y2="68454"/>
                      </a14:backgroundRemoval>
                    </a14:imgEffect>
                  </a14:imgLayer>
                </a14:imgProps>
              </a:ext>
              <a:ext uri="{28A0092B-C50C-407E-A947-70E740481C1C}">
                <a14:useLocalDpi xmlns:a14="http://schemas.microsoft.com/office/drawing/2010/main" val="0"/>
              </a:ext>
            </a:extLst>
          </a:blip>
          <a:stretch>
            <a:fillRect/>
          </a:stretch>
        </p:blipFill>
        <p:spPr>
          <a:xfrm>
            <a:off x="2449036" y="1343365"/>
            <a:ext cx="7674606" cy="2455875"/>
          </a:xfrm>
          <a:prstGeom prst="rect">
            <a:avLst/>
          </a:prstGeom>
          <a:effectLst/>
        </p:spPr>
      </p:pic>
      <p:cxnSp>
        <p:nvCxnSpPr>
          <p:cNvPr id="20" name="Straight Connector 19">
            <a:extLst>
              <a:ext uri="{FF2B5EF4-FFF2-40B4-BE49-F238E27FC236}">
                <a16:creationId xmlns:a16="http://schemas.microsoft.com/office/drawing/2014/main" id="{A3B8160F-915C-485D-B2FB-ACDDE0E8227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8448" y="5501254"/>
            <a:ext cx="9603727"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Audio 5">
            <a:hlinkClick r:id="" action="ppaction://media"/>
            <a:extLst>
              <a:ext uri="{FF2B5EF4-FFF2-40B4-BE49-F238E27FC236}">
                <a16:creationId xmlns:a16="http://schemas.microsoft.com/office/drawing/2014/main" id="{CBEC9068-B7C3-D0A1-8026-2EA23B7C346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8459006" y="4063129"/>
            <a:ext cx="4164777" cy="2342688"/>
          </a:xfrm>
          <a:prstGeom prst="rect">
            <a:avLst/>
          </a:prstGeom>
        </p:spPr>
      </p:pic>
    </p:spTree>
    <p:extLst>
      <p:ext uri="{BB962C8B-B14F-4D97-AF65-F5344CB8AC3E}">
        <p14:creationId xmlns:p14="http://schemas.microsoft.com/office/powerpoint/2010/main" val="58289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6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3A16-4EC5-FD4A-B373-FED5F7B491F2}"/>
              </a:ext>
            </a:extLst>
          </p:cNvPr>
          <p:cNvSpPr>
            <a:spLocks noGrp="1"/>
          </p:cNvSpPr>
          <p:nvPr>
            <p:ph type="title"/>
          </p:nvPr>
        </p:nvSpPr>
        <p:spPr/>
        <p:txBody>
          <a:bodyPr>
            <a:normAutofit/>
          </a:bodyPr>
          <a:lstStyle/>
          <a:p>
            <a:r>
              <a:rPr lang="en-US" sz="4400" b="1" kern="100">
                <a:effectLst/>
                <a:ea typeface="Calibri" panose="020F0502020204030204" pitchFamily="34" charset="0"/>
                <a:cs typeface="Calibri" panose="020F0502020204030204" pitchFamily="34" charset="0"/>
              </a:rPr>
              <a:t>What is the AT &amp; Me program?</a:t>
            </a:r>
            <a:endParaRPr lang="en-US"/>
          </a:p>
        </p:txBody>
      </p:sp>
      <p:sp>
        <p:nvSpPr>
          <p:cNvPr id="4" name="TextBox 3">
            <a:extLst>
              <a:ext uri="{FF2B5EF4-FFF2-40B4-BE49-F238E27FC236}">
                <a16:creationId xmlns:a16="http://schemas.microsoft.com/office/drawing/2014/main" id="{A230B760-6BD2-8AC3-80B3-7C03C012D857}"/>
              </a:ext>
            </a:extLst>
          </p:cNvPr>
          <p:cNvSpPr txBox="1"/>
          <p:nvPr/>
        </p:nvSpPr>
        <p:spPr>
          <a:xfrm>
            <a:off x="1571626" y="2688099"/>
            <a:ext cx="9401174" cy="2450094"/>
          </a:xfrm>
          <a:prstGeom prst="rect">
            <a:avLst/>
          </a:prstGeom>
          <a:noFill/>
        </p:spPr>
        <p:txBody>
          <a:bodyPr wrap="square" lIns="91440" tIns="45720" rIns="91440" bIns="45720" anchor="t">
            <a:spAutoFit/>
          </a:bodyPr>
          <a:lstStyle/>
          <a:p>
            <a:pPr>
              <a:lnSpc>
                <a:spcPct val="107000"/>
              </a:lnSpc>
              <a:spcAft>
                <a:spcPts val="800"/>
              </a:spcAft>
            </a:pPr>
            <a:r>
              <a:rPr lang="en-US" sz="1800" kern="100">
                <a:solidFill>
                  <a:srgbClr val="000000"/>
                </a:solidFill>
                <a:effectLst/>
                <a:latin typeface="Calibri"/>
                <a:ea typeface="Calibri" panose="020F0502020204030204" pitchFamily="34" charset="0"/>
                <a:cs typeface="Calibri"/>
              </a:rPr>
              <a:t>AT &amp; Me is an opportunity for people supported by DDS to learn how to use technology to live more independently and to improve their daily living skills. People who participate in AT &amp; Me will learn how to use the equipment provided to them. DDS’ goal is to accept an initial 200 participants who will learn the use and application of technology.</a:t>
            </a:r>
            <a:r>
              <a:rPr lang="en-US" kern="100">
                <a:solidFill>
                  <a:srgbClr val="000000"/>
                </a:solidFill>
                <a:latin typeface="Calibri"/>
                <a:ea typeface="Calibri" panose="020F0502020204030204" pitchFamily="34" charset="0"/>
                <a:cs typeface="Calibri"/>
              </a:rPr>
              <a:t> </a:t>
            </a:r>
            <a:r>
              <a:rPr lang="en-US" sz="1800" kern="100">
                <a:solidFill>
                  <a:srgbClr val="000000"/>
                </a:solidFill>
                <a:effectLst/>
                <a:latin typeface="Calibri"/>
                <a:ea typeface="Calibri" panose="020F0502020204030204" pitchFamily="34" charset="0"/>
                <a:cs typeface="Calibri"/>
              </a:rPr>
              <a:t> After completing the training, each participant will have the responsibility of teaching two more individuals who receive services from DDS how to use the equipment. DDS will provide the names of these individuals to the participant. This training and support will be provided to participants through a program known as peer-to-peer training.</a:t>
            </a:r>
            <a:r>
              <a:rPr lang="en-US" kern="100">
                <a:solidFill>
                  <a:srgbClr val="000000"/>
                </a:solidFill>
                <a:latin typeface="Calibri"/>
                <a:ea typeface="Calibri" panose="020F0502020204030204" pitchFamily="34" charset="0"/>
                <a:cs typeface="Calibri"/>
              </a:rPr>
              <a:t> An online application needs to be submitted by the individual's case manager. </a:t>
            </a:r>
            <a:endParaRPr lang="en-US" sz="1600" kern="100">
              <a:effectLst/>
              <a:latin typeface="Calibri"/>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5B203A69-E238-54D4-932E-BC873F6801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8669547" y="4855953"/>
            <a:ext cx="3048000" cy="1714500"/>
          </a:xfrm>
          <a:prstGeom prst="rect">
            <a:avLst/>
          </a:prstGeom>
        </p:spPr>
      </p:pic>
    </p:spTree>
    <p:extLst>
      <p:ext uri="{BB962C8B-B14F-4D97-AF65-F5344CB8AC3E}">
        <p14:creationId xmlns:p14="http://schemas.microsoft.com/office/powerpoint/2010/main" val="4151450624"/>
      </p:ext>
    </p:extLst>
  </p:cSld>
  <p:clrMapOvr>
    <a:masterClrMapping/>
  </p:clrMapOvr>
  <mc:AlternateContent xmlns:mc="http://schemas.openxmlformats.org/markup-compatibility/2006" xmlns:p14="http://schemas.microsoft.com/office/powerpoint/2010/main">
    <mc:Choice Requires="p14">
      <p:transition spd="slow" p14:dur="2000" advTm="49670"/>
    </mc:Choice>
    <mc:Fallback xmlns="">
      <p:transition spd="slow" advTm="49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23A16-4EC5-FD4A-B373-FED5F7B491F2}"/>
              </a:ext>
            </a:extLst>
          </p:cNvPr>
          <p:cNvSpPr>
            <a:spLocks noGrp="1"/>
          </p:cNvSpPr>
          <p:nvPr>
            <p:ph type="title"/>
          </p:nvPr>
        </p:nvSpPr>
        <p:spPr/>
        <p:txBody>
          <a:bodyPr>
            <a:normAutofit fontScale="90000"/>
          </a:bodyPr>
          <a:lstStyle/>
          <a:p>
            <a:pPr marL="0" marR="0">
              <a:lnSpc>
                <a:spcPct val="107000"/>
              </a:lnSpc>
              <a:spcBef>
                <a:spcPts val="0"/>
              </a:spcBef>
              <a:spcAft>
                <a:spcPts val="800"/>
              </a:spcAft>
            </a:pPr>
            <a:r>
              <a:rPr lang="en-US" sz="4400" b="1" kern="100">
                <a:effectLst/>
                <a:ea typeface="Calibri" panose="020F0502020204030204" pitchFamily="34" charset="0"/>
                <a:cs typeface="Calibri" panose="020F0502020204030204" pitchFamily="34" charset="0"/>
              </a:rPr>
              <a:t>What is the purpose of the AT &amp; Me program?</a:t>
            </a:r>
            <a:endParaRPr lang="en-US" sz="4400" kern="10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230B760-6BD2-8AC3-80B3-7C03C012D857}"/>
              </a:ext>
            </a:extLst>
          </p:cNvPr>
          <p:cNvSpPr txBox="1"/>
          <p:nvPr/>
        </p:nvSpPr>
        <p:spPr>
          <a:xfrm>
            <a:off x="1571626" y="2688099"/>
            <a:ext cx="9401174" cy="1477328"/>
          </a:xfrm>
          <a:prstGeom prst="rect">
            <a:avLst/>
          </a:prstGeom>
          <a:noFill/>
        </p:spPr>
        <p:txBody>
          <a:bodyPr wrap="square">
            <a:spAutoFit/>
          </a:bodyPr>
          <a:lstStyle/>
          <a:p>
            <a:pPr marL="0" marR="0" algn="just" fontAlgn="base">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ability to use digital media safely and independently has become an important and necessary skill. Many tasks today can only be completed by using technology, including applying for a job, scheduling a COVID test, paying bills, or ordering a ride from Uber or Lyft. Individuals in the program will benefit from knowing how to use the everyday communication tools provided in the AT &amp; Me program, enabling them to integrate more fully into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this</a:t>
            </a:r>
            <a:r>
              <a:rPr lang="en-US" sz="1800">
                <a:solidFill>
                  <a:srgbClr val="000000"/>
                </a:solidFill>
                <a:effectLst/>
                <a:latin typeface="Calibri" panose="020F0502020204030204" pitchFamily="34" charset="0"/>
                <a:ea typeface="Calibri" panose="020F0502020204030204" pitchFamily="34" charset="0"/>
                <a:cs typeface="Calibri" panose="020F0502020204030204" pitchFamily="34" charset="0"/>
              </a:rPr>
              <a:t> digital society.  </a:t>
            </a:r>
            <a:endParaRPr lang="en-US" sz="1800">
              <a:effectLst/>
              <a:latin typeface="Calibri" panose="020F0502020204030204" pitchFamily="34" charset="0"/>
              <a:ea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A94C73DD-D6B6-B918-6F0F-C07583DEE9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8387542" y="4777740"/>
            <a:ext cx="3048000" cy="1714500"/>
          </a:xfrm>
          <a:prstGeom prst="rect">
            <a:avLst/>
          </a:prstGeom>
        </p:spPr>
      </p:pic>
    </p:spTree>
    <p:extLst>
      <p:ext uri="{BB962C8B-B14F-4D97-AF65-F5344CB8AC3E}">
        <p14:creationId xmlns:p14="http://schemas.microsoft.com/office/powerpoint/2010/main" val="144573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0F592-A47A-9142-6A29-427FC6E2F726}"/>
              </a:ext>
            </a:extLst>
          </p:cNvPr>
          <p:cNvSpPr>
            <a:spLocks noGrp="1"/>
          </p:cNvSpPr>
          <p:nvPr>
            <p:ph type="title"/>
          </p:nvPr>
        </p:nvSpPr>
        <p:spPr>
          <a:xfrm>
            <a:off x="1295402" y="612800"/>
            <a:ext cx="9601196" cy="896511"/>
          </a:xfrm>
        </p:spPr>
        <p:txBody>
          <a:bodyPr>
            <a:normAutofit fontScale="90000"/>
          </a:bodyPr>
          <a:lstStyle/>
          <a:p>
            <a:r>
              <a:rPr lang="en-US" sz="4400" b="1" kern="100">
                <a:effectLst/>
                <a:ea typeface="Calibri" panose="020F0502020204030204" pitchFamily="34" charset="0"/>
                <a:cs typeface="Calibri" panose="020F0502020204030204" pitchFamily="34" charset="0"/>
              </a:rPr>
              <a:t>Who is eligible for the AT &amp; Me program?</a:t>
            </a:r>
            <a:endParaRPr lang="en-US"/>
          </a:p>
        </p:txBody>
      </p:sp>
      <p:sp>
        <p:nvSpPr>
          <p:cNvPr id="3" name="Content Placeholder 2">
            <a:extLst>
              <a:ext uri="{FF2B5EF4-FFF2-40B4-BE49-F238E27FC236}">
                <a16:creationId xmlns:a16="http://schemas.microsoft.com/office/drawing/2014/main" id="{0C765A49-D9E9-1917-37F3-0B506FD39C70}"/>
              </a:ext>
            </a:extLst>
          </p:cNvPr>
          <p:cNvSpPr>
            <a:spLocks noGrp="1"/>
          </p:cNvSpPr>
          <p:nvPr>
            <p:ph sz="half" idx="1"/>
          </p:nvPr>
        </p:nvSpPr>
        <p:spPr>
          <a:xfrm>
            <a:off x="1460655" y="2616773"/>
            <a:ext cx="3923547" cy="2642506"/>
          </a:xfrm>
        </p:spPr>
        <p:txBody>
          <a:bodyPr>
            <a:normAutofit/>
          </a:bodyPr>
          <a:lstStyle/>
          <a:p>
            <a:pPr marR="0">
              <a:lnSpc>
                <a:spcPct val="107000"/>
              </a:lnSpc>
              <a:spcBef>
                <a:spcPts val="0"/>
              </a:spcBef>
              <a:spcAft>
                <a:spcPts val="800"/>
              </a:spcAft>
              <a:buFont typeface="Wingdings" panose="05000000000000000000" pitchFamily="2" charset="2"/>
              <a:buChar char="q"/>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Franklin Wireless JE Xtream WiFi Hot Spot with SIM card and charge cable</a:t>
            </a:r>
          </a:p>
          <a:p>
            <a:pPr marR="0">
              <a:lnSpc>
                <a:spcPct val="107000"/>
              </a:lnSpc>
              <a:spcBef>
                <a:spcPts val="0"/>
              </a:spcBef>
              <a:spcAft>
                <a:spcPts val="800"/>
              </a:spcAft>
              <a:buFont typeface="Wingdings" panose="05000000000000000000" pitchFamily="2" charset="2"/>
              <a:buChar char="q"/>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Solo Urban Hybrid Briefcase,</a:t>
            </a:r>
          </a:p>
          <a:p>
            <a:pPr marR="0">
              <a:lnSpc>
                <a:spcPct val="107000"/>
              </a:lnSpc>
              <a:spcBef>
                <a:spcPts val="0"/>
              </a:spcBef>
              <a:spcAft>
                <a:spcPts val="800"/>
              </a:spcAft>
              <a:buFont typeface="Wingdings" panose="05000000000000000000" pitchFamily="2" charset="2"/>
              <a:buChar char="q"/>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iPhone SE with SIM card and wall charger</a:t>
            </a:r>
          </a:p>
          <a:p>
            <a:endParaRPr lang="en-US"/>
          </a:p>
        </p:txBody>
      </p:sp>
      <p:sp>
        <p:nvSpPr>
          <p:cNvPr id="4" name="Content Placeholder 3">
            <a:extLst>
              <a:ext uri="{FF2B5EF4-FFF2-40B4-BE49-F238E27FC236}">
                <a16:creationId xmlns:a16="http://schemas.microsoft.com/office/drawing/2014/main" id="{99A3A2BB-1413-63F5-1DE3-21393D86F0AB}"/>
              </a:ext>
            </a:extLst>
          </p:cNvPr>
          <p:cNvSpPr>
            <a:spLocks noGrp="1"/>
          </p:cNvSpPr>
          <p:nvPr>
            <p:ph sz="half" idx="2"/>
          </p:nvPr>
        </p:nvSpPr>
        <p:spPr>
          <a:xfrm>
            <a:off x="6878344" y="2616773"/>
            <a:ext cx="3844005" cy="2642506"/>
          </a:xfrm>
        </p:spPr>
        <p:txBody>
          <a:bodyPr>
            <a:normAutofit/>
          </a:bodyPr>
          <a:lstStyle/>
          <a:p>
            <a:pPr marR="0">
              <a:lnSpc>
                <a:spcPct val="107000"/>
              </a:lnSpc>
              <a:spcBef>
                <a:spcPts val="0"/>
              </a:spcBef>
              <a:spcAft>
                <a:spcPts val="800"/>
              </a:spcAft>
              <a:buFont typeface="Wingdings" panose="05000000000000000000" pitchFamily="2" charset="2"/>
              <a:buChar char="q"/>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Lenovo 3003 Yoga Chromebook with charger cable</a:t>
            </a:r>
          </a:p>
          <a:p>
            <a:pPr marR="0">
              <a:lnSpc>
                <a:spcPct val="107000"/>
              </a:lnSpc>
              <a:spcBef>
                <a:spcPts val="0"/>
              </a:spcBef>
              <a:spcAft>
                <a:spcPts val="800"/>
              </a:spcAft>
              <a:buFont typeface="Wingdings" panose="05000000000000000000" pitchFamily="2" charset="2"/>
              <a:buChar char="q"/>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Gen4 JLabs Studio Pro On Ear Headphones</a:t>
            </a:r>
          </a:p>
          <a:p>
            <a:pPr marR="0">
              <a:lnSpc>
                <a:spcPct val="107000"/>
              </a:lnSpc>
              <a:spcBef>
                <a:spcPts val="0"/>
              </a:spcBef>
              <a:spcAft>
                <a:spcPts val="800"/>
              </a:spcAft>
              <a:buFont typeface="Wingdings" panose="05000000000000000000" pitchFamily="2" charset="2"/>
              <a:buChar char="q"/>
            </a:pPr>
            <a:r>
              <a:rPr lang="en-US" sz="18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 Otter Box USB-A/ USB-C Wall Charger</a:t>
            </a:r>
          </a:p>
          <a:p>
            <a:endParaRPr lang="en-US"/>
          </a:p>
        </p:txBody>
      </p:sp>
      <p:sp>
        <p:nvSpPr>
          <p:cNvPr id="9" name="TextBox 8">
            <a:extLst>
              <a:ext uri="{FF2B5EF4-FFF2-40B4-BE49-F238E27FC236}">
                <a16:creationId xmlns:a16="http://schemas.microsoft.com/office/drawing/2014/main" id="{4D424B2A-F597-1AF1-2C18-545A99A49FC3}"/>
              </a:ext>
            </a:extLst>
          </p:cNvPr>
          <p:cNvSpPr txBox="1"/>
          <p:nvPr/>
        </p:nvSpPr>
        <p:spPr>
          <a:xfrm>
            <a:off x="1383537" y="1448847"/>
            <a:ext cx="9261694" cy="830997"/>
          </a:xfrm>
          <a:prstGeom prst="rect">
            <a:avLst/>
          </a:prstGeom>
          <a:noFill/>
        </p:spPr>
        <p:txBody>
          <a:bodyPr wrap="square" rtlCol="0">
            <a:spAutoFit/>
          </a:bodyPr>
          <a:lstStyle/>
          <a:p>
            <a:r>
              <a:rPr lang="en-US" sz="16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Eligibility to participate in the AT &amp; Me program is based on factors including assessment of the individual’s communication challenges, available resources, the anticipated benefit of the technology, and alignment with program goals and priorities. </a:t>
            </a:r>
            <a:r>
              <a:rPr lang="en-US" sz="1600" kern="10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6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he Assistive Technology backpack  includes:</a:t>
            </a:r>
            <a:endParaRPr lang="en-US" sz="1600"/>
          </a:p>
        </p:txBody>
      </p:sp>
      <p:sp>
        <p:nvSpPr>
          <p:cNvPr id="13" name="TextBox 12">
            <a:extLst>
              <a:ext uri="{FF2B5EF4-FFF2-40B4-BE49-F238E27FC236}">
                <a16:creationId xmlns:a16="http://schemas.microsoft.com/office/drawing/2014/main" id="{E7876F32-4255-9356-4E60-2DC299EC0882}"/>
              </a:ext>
            </a:extLst>
          </p:cNvPr>
          <p:cNvSpPr txBox="1"/>
          <p:nvPr/>
        </p:nvSpPr>
        <p:spPr>
          <a:xfrm>
            <a:off x="1068636" y="4826173"/>
            <a:ext cx="10289754" cy="1165960"/>
          </a:xfrm>
          <a:prstGeom prst="rect">
            <a:avLst/>
          </a:prstGeom>
          <a:noFill/>
        </p:spPr>
        <p:txBody>
          <a:bodyPr wrap="square" rtlCol="0">
            <a:spAutoFit/>
          </a:bodyPr>
          <a:lstStyle/>
          <a:p>
            <a:pPr marR="0">
              <a:lnSpc>
                <a:spcPct val="107000"/>
              </a:lnSpc>
              <a:spcBef>
                <a:spcPts val="0"/>
              </a:spcBef>
              <a:spcAft>
                <a:spcPts val="800"/>
              </a:spcAft>
            </a:pPr>
            <a:r>
              <a:rPr lang="en-US" sz="1600" kern="100">
                <a:solidFill>
                  <a:srgbClr val="000000"/>
                </a:solidFill>
                <a:effectLst/>
                <a:latin typeface="Calibri" panose="020F0502020204030204" pitchFamily="34" charset="0"/>
                <a:ea typeface="Calibri" panose="020F0502020204030204" pitchFamily="34" charset="0"/>
                <a:cs typeface="Calibri" panose="020F0502020204030204" pitchFamily="34" charset="0"/>
              </a:rPr>
              <a:t>It is important to note that the distribution of the Assistive Technology backpack, will be determined based on the number of applicants. Sometimes, prioritization may occur based on urgency or the individual's specific needs, with weight given to the Case Manager’s recommendation of candidates from their caseloads.  </a:t>
            </a: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Individuals will need to participate in a Pre and Post Learning Survey and will be notified </a:t>
            </a:r>
            <a:r>
              <a:rPr lang="en-US" sz="1600" kern="0">
                <a:solidFill>
                  <a:srgbClr val="000000"/>
                </a:solidFill>
                <a:latin typeface="Calibri" panose="020F0502020204030204" pitchFamily="34" charset="0"/>
                <a:ea typeface="Times New Roman" panose="02020603050405020304" pitchFamily="18" charset="0"/>
                <a:cs typeface="Calibri" panose="020F0502020204030204" pitchFamily="34" charset="0"/>
              </a:rPr>
              <a:t>by DDS </a:t>
            </a:r>
            <a:r>
              <a:rPr lang="en-US" sz="16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when training will begin</a:t>
            </a:r>
            <a:r>
              <a:rPr lang="en-US" sz="1800" ker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9CBF16C7-AAE6-7D84-68AB-73E21DFCA9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72438613"/>
      </p:ext>
    </p:extLst>
  </p:cSld>
  <p:clrMapOvr>
    <a:masterClrMapping/>
  </p:clrMapOvr>
  <mc:AlternateContent xmlns:mc="http://schemas.openxmlformats.org/markup-compatibility/2006" xmlns:p14="http://schemas.microsoft.com/office/powerpoint/2010/main">
    <mc:Choice Requires="p14">
      <p:transition spd="slow" p14:dur="2000" advTm="67109"/>
    </mc:Choice>
    <mc:Fallback xmlns="">
      <p:transition spd="slow" advTm="67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6FC77-E9BC-B2D6-01DA-5702610CECEE}"/>
              </a:ext>
            </a:extLst>
          </p:cNvPr>
          <p:cNvSpPr>
            <a:spLocks noGrp="1"/>
          </p:cNvSpPr>
          <p:nvPr>
            <p:ph type="title"/>
          </p:nvPr>
        </p:nvSpPr>
        <p:spPr>
          <a:xfrm>
            <a:off x="790577" y="1220257"/>
            <a:ext cx="11125200" cy="1303867"/>
          </a:xfrm>
        </p:spPr>
        <p:txBody>
          <a:bodyPr>
            <a:normAutofit fontScale="90000"/>
          </a:bodyPr>
          <a:lstStyle/>
          <a:p>
            <a:pPr algn="l"/>
            <a:r>
              <a:rPr lang="en-US" b="1"/>
              <a:t>Online application needs to be submitted, forms must be completed, and participants must bring information to take the class.</a:t>
            </a:r>
            <a:br>
              <a:rPr lang="en-US"/>
            </a:br>
            <a:endParaRPr lang="en-US"/>
          </a:p>
        </p:txBody>
      </p:sp>
      <p:sp>
        <p:nvSpPr>
          <p:cNvPr id="3" name="TextBox 2">
            <a:extLst>
              <a:ext uri="{FF2B5EF4-FFF2-40B4-BE49-F238E27FC236}">
                <a16:creationId xmlns:a16="http://schemas.microsoft.com/office/drawing/2014/main" id="{FE1C7B92-A4AA-45C4-AF7A-07D421EAC8F4}"/>
              </a:ext>
            </a:extLst>
          </p:cNvPr>
          <p:cNvSpPr txBox="1"/>
          <p:nvPr/>
        </p:nvSpPr>
        <p:spPr>
          <a:xfrm>
            <a:off x="1038227" y="3329419"/>
            <a:ext cx="4924423"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b="1">
                <a:latin typeface="Calibri"/>
                <a:cs typeface="Calibri"/>
              </a:rPr>
              <a:t>An online application needs to be completed and submitted by the individuals case manager.</a:t>
            </a:r>
            <a:endParaRPr lang="en-US" b="1">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atin typeface="Calibri"/>
                <a:cs typeface="Calibri"/>
              </a:rPr>
              <a:t>Participants must complete and send in the consent form to take the class</a:t>
            </a:r>
            <a:endParaRPr lang="en-US" strike="sngStrike">
              <a:highlight>
                <a:srgbClr val="FFFF00"/>
              </a:highlight>
              <a:latin typeface="Calibri"/>
              <a:cs typeface="Calibri"/>
            </a:endParaRP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Presurvey must be completed before starting class</a:t>
            </a:r>
          </a:p>
          <a:p>
            <a:pPr marL="285750" indent="-285750">
              <a:buFont typeface="Arial" panose="020B0604020202020204" pitchFamily="34" charset="0"/>
              <a:buChar char="•"/>
            </a:pPr>
            <a:r>
              <a:rPr lang="en-US">
                <a:latin typeface="Calibri"/>
                <a:cs typeface="Calibri"/>
              </a:rPr>
              <a:t>Post survey hard copy will be placed in the bag with an online link if the individual chooses to fill out the survey online </a:t>
            </a:r>
            <a:endParaRPr lang="en-US">
              <a:latin typeface="Calibri" panose="020F0502020204030204" pitchFamily="34" charset="0"/>
              <a:cs typeface="Calibri" panose="020F0502020204030204" pitchFamily="34" charset="0"/>
            </a:endParaRPr>
          </a:p>
          <a:p>
            <a:endParaRPr lang="en-US"/>
          </a:p>
        </p:txBody>
      </p:sp>
      <p:sp>
        <p:nvSpPr>
          <p:cNvPr id="4" name="TextBox 3">
            <a:extLst>
              <a:ext uri="{FF2B5EF4-FFF2-40B4-BE49-F238E27FC236}">
                <a16:creationId xmlns:a16="http://schemas.microsoft.com/office/drawing/2014/main" id="{F00861DA-4119-943B-45C9-DC5BA79656E9}"/>
              </a:ext>
            </a:extLst>
          </p:cNvPr>
          <p:cNvSpPr txBox="1"/>
          <p:nvPr/>
        </p:nvSpPr>
        <p:spPr>
          <a:xfrm>
            <a:off x="6353177" y="3329419"/>
            <a:ext cx="4924423" cy="2031325"/>
          </a:xfrm>
          <a:prstGeom prst="rect">
            <a:avLst/>
          </a:prstGeom>
          <a:noFill/>
        </p:spPr>
        <p:txBody>
          <a:bodyPr wrap="square" rtlCol="0">
            <a:spAutoFit/>
          </a:bodyPr>
          <a:lstStyle/>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Participants will bring a form to class with them that will have their email address, username, and password on it. </a:t>
            </a:r>
          </a:p>
          <a:p>
            <a:pPr marL="285750" indent="-285750">
              <a:buFont typeface="Arial" panose="020B0604020202020204" pitchFamily="34" charset="0"/>
              <a:buChar char="•"/>
            </a:pPr>
            <a:r>
              <a:rPr lang="en-US">
                <a:latin typeface="Calibri" panose="020F0502020204030204" pitchFamily="34" charset="0"/>
                <a:cs typeface="Calibri" panose="020F0502020204030204" pitchFamily="34" charset="0"/>
              </a:rPr>
              <a:t>They will use the same document throughout the class to keep track of their new usernames and passwords (i.e., Apple ID, iCloud address, etc.)</a:t>
            </a:r>
          </a:p>
        </p:txBody>
      </p:sp>
      <p:sp>
        <p:nvSpPr>
          <p:cNvPr id="5" name="TextBox 4">
            <a:extLst>
              <a:ext uri="{FF2B5EF4-FFF2-40B4-BE49-F238E27FC236}">
                <a16:creationId xmlns:a16="http://schemas.microsoft.com/office/drawing/2014/main" id="{7E9E13F3-8DFB-7465-66C2-01B4C5AE371F}"/>
              </a:ext>
            </a:extLst>
          </p:cNvPr>
          <p:cNvSpPr txBox="1"/>
          <p:nvPr/>
        </p:nvSpPr>
        <p:spPr>
          <a:xfrm>
            <a:off x="2319339" y="2648633"/>
            <a:ext cx="3057525" cy="369332"/>
          </a:xfrm>
          <a:prstGeom prst="rect">
            <a:avLst/>
          </a:prstGeom>
          <a:noFill/>
        </p:spPr>
        <p:txBody>
          <a:bodyPr wrap="square" rtlCol="0">
            <a:spAutoFit/>
          </a:bodyPr>
          <a:lstStyle/>
          <a:p>
            <a:r>
              <a:rPr lang="en-US" b="1"/>
              <a:t>Forms to be filled out</a:t>
            </a:r>
          </a:p>
        </p:txBody>
      </p:sp>
      <p:sp>
        <p:nvSpPr>
          <p:cNvPr id="7" name="TextBox 6">
            <a:extLst>
              <a:ext uri="{FF2B5EF4-FFF2-40B4-BE49-F238E27FC236}">
                <a16:creationId xmlns:a16="http://schemas.microsoft.com/office/drawing/2014/main" id="{CBA9AAC4-24B0-2EF3-0610-D8E2CF84FF68}"/>
              </a:ext>
            </a:extLst>
          </p:cNvPr>
          <p:cNvSpPr txBox="1"/>
          <p:nvPr/>
        </p:nvSpPr>
        <p:spPr>
          <a:xfrm>
            <a:off x="6691312" y="2648633"/>
            <a:ext cx="4672013" cy="646331"/>
          </a:xfrm>
          <a:prstGeom prst="rect">
            <a:avLst/>
          </a:prstGeom>
          <a:noFill/>
        </p:spPr>
        <p:txBody>
          <a:bodyPr wrap="square" rtlCol="0">
            <a:spAutoFit/>
          </a:bodyPr>
          <a:lstStyle/>
          <a:p>
            <a:r>
              <a:rPr lang="en-US" b="1"/>
              <a:t>Form to collect information prior to and during class</a:t>
            </a:r>
          </a:p>
        </p:txBody>
      </p:sp>
      <p:cxnSp>
        <p:nvCxnSpPr>
          <p:cNvPr id="9" name="Straight Connector 8">
            <a:extLst>
              <a:ext uri="{FF2B5EF4-FFF2-40B4-BE49-F238E27FC236}">
                <a16:creationId xmlns:a16="http://schemas.microsoft.com/office/drawing/2014/main" id="{234B2AC1-35B7-14B9-73B5-F902FC603308}"/>
              </a:ext>
            </a:extLst>
          </p:cNvPr>
          <p:cNvCxnSpPr/>
          <p:nvPr/>
        </p:nvCxnSpPr>
        <p:spPr>
          <a:xfrm>
            <a:off x="6057900" y="3291957"/>
            <a:ext cx="0" cy="2613543"/>
          </a:xfrm>
          <a:prstGeom prst="line">
            <a:avLst/>
          </a:prstGeom>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3E18475B-3A63-93FE-1CCE-9C936D7D550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88072666"/>
      </p:ext>
    </p:extLst>
  </p:cSld>
  <p:clrMapOvr>
    <a:masterClrMapping/>
  </p:clrMapOvr>
  <mc:AlternateContent xmlns:mc="http://schemas.openxmlformats.org/markup-compatibility/2006" xmlns:p14="http://schemas.microsoft.com/office/powerpoint/2010/main">
    <mc:Choice Requires="p14">
      <p:transition spd="slow" p14:dur="2000" advTm="49382"/>
    </mc:Choice>
    <mc:Fallback xmlns="">
      <p:transition spd="slow" advTm="49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695F76F7-B5E8-3300-66F8-0AECAF27680F}"/>
              </a:ext>
            </a:extLst>
          </p:cNvPr>
          <p:cNvSpPr/>
          <p:nvPr/>
        </p:nvSpPr>
        <p:spPr>
          <a:xfrm>
            <a:off x="6534623" y="4633863"/>
            <a:ext cx="2093182" cy="1152159"/>
          </a:xfrm>
          <a:prstGeom prst="rect">
            <a:avLst/>
          </a:prstGeom>
        </p:spPr>
        <p:style>
          <a:lnRef idx="2">
            <a:schemeClr val="accent5">
              <a:tint val="40000"/>
              <a:alpha val="90000"/>
              <a:hueOff val="-17182"/>
              <a:satOff val="-2498"/>
              <a:lumOff val="-324"/>
              <a:alphaOff val="0"/>
            </a:schemeClr>
          </a:lnRef>
          <a:fillRef idx="1">
            <a:schemeClr val="accent5">
              <a:tint val="40000"/>
              <a:alpha val="90000"/>
              <a:hueOff val="-17182"/>
              <a:satOff val="-2498"/>
              <a:lumOff val="-324"/>
              <a:alphaOff val="0"/>
            </a:schemeClr>
          </a:fillRef>
          <a:effectRef idx="0">
            <a:schemeClr val="accent5">
              <a:tint val="40000"/>
              <a:alpha val="90000"/>
              <a:hueOff val="-17182"/>
              <a:satOff val="-2498"/>
              <a:lumOff val="-324"/>
              <a:alphaOff val="0"/>
            </a:schemeClr>
          </a:effectRef>
          <a:fontRef idx="minor">
            <a:schemeClr val="dk1">
              <a:hueOff val="0"/>
              <a:satOff val="0"/>
              <a:lumOff val="0"/>
              <a:alphaOff val="0"/>
            </a:schemeClr>
          </a:fontRef>
        </p:style>
        <p:txBody>
          <a:bodyPr/>
          <a:lstStyle/>
          <a:p>
            <a:endParaRPr lang="en-US"/>
          </a:p>
        </p:txBody>
      </p:sp>
      <p:pic>
        <p:nvPicPr>
          <p:cNvPr id="2" name="Picture 1" descr="A backpack on a table&#10;&#10;Description automatically generated with medium confidence">
            <a:extLst>
              <a:ext uri="{FF2B5EF4-FFF2-40B4-BE49-F238E27FC236}">
                <a16:creationId xmlns:a16="http://schemas.microsoft.com/office/drawing/2014/main" id="{130B34A2-0A73-9F43-F4A2-AC930D84B0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5000" l="667" r="90000">
                        <a14:foregroundMark x1="49333" y1="20833" x2="50222" y2="22000"/>
                        <a14:foregroundMark x1="83333" y1="68000" x2="80667" y2="78000"/>
                        <a14:foregroundMark x1="64444" y1="90833" x2="33778" y2="88667"/>
                        <a14:foregroundMark x1="54222" y1="95000" x2="44000" y2="94500"/>
                        <a14:foregroundMark x1="11778" y1="69833" x2="13778" y2="50500"/>
                        <a14:foregroundMark x1="7111" y1="69833" x2="667" y2="66000"/>
                        <a14:foregroundMark x1="50222" y1="18500" x2="42889" y2="20667"/>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6082" y="1624293"/>
            <a:ext cx="2148612" cy="2864815"/>
          </a:xfrm>
          <a:prstGeom prst="rect">
            <a:avLst/>
          </a:prstGeom>
        </p:spPr>
      </p:pic>
      <p:pic>
        <p:nvPicPr>
          <p:cNvPr id="3" name="Picture 2">
            <a:extLst>
              <a:ext uri="{FF2B5EF4-FFF2-40B4-BE49-F238E27FC236}">
                <a16:creationId xmlns:a16="http://schemas.microsoft.com/office/drawing/2014/main" id="{AC94A537-42AA-0AAD-C5E6-5714B0DBF1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315" b="94199" l="2801" r="96639">
                        <a14:foregroundMark x1="7283" y1="3591" x2="35294" y2="5801"/>
                        <a14:foregroundMark x1="4762" y1="9392" x2="3641" y2="37293"/>
                        <a14:foregroundMark x1="47899" y1="3315" x2="67227" y2="6354"/>
                        <a14:foregroundMark x1="18768" y1="19890" x2="47899" y2="16851"/>
                        <a14:foregroundMark x1="10364" y1="57459" x2="48739" y2="60497"/>
                        <a14:foregroundMark x1="49580" y1="61050" x2="59944" y2="86464"/>
                        <a14:foregroundMark x1="59944" y1="86464" x2="33894" y2="88398"/>
                        <a14:foregroundMark x1="33894" y1="88398" x2="9244" y2="69337"/>
                        <a14:foregroundMark x1="9244" y1="69337" x2="9244" y2="65193"/>
                        <a14:foregroundMark x1="5042" y1="89503" x2="63025" y2="93370"/>
                        <a14:foregroundMark x1="63025" y1="93370" x2="64146" y2="94199"/>
                        <a14:foregroundMark x1="87955" y1="35359" x2="90756" y2="63260"/>
                        <a14:foregroundMark x1="90756" y1="63260" x2="84314" y2="35083"/>
                        <a14:foregroundMark x1="84314" y1="35083" x2="88796" y2="30939"/>
                        <a14:foregroundMark x1="95628" y1="51985" x2="96639" y2="56354"/>
                        <a14:foregroundMark x1="90756" y1="30939" x2="95596" y2="51846"/>
                        <a14:foregroundMark x1="96639" y1="56354" x2="81513" y2="63812"/>
                        <a14:foregroundMark x1="90756" y1="57735" x2="91317" y2="48895"/>
                        <a14:foregroundMark x1="79272" y1="63260" x2="84034" y2="71823"/>
                        <a14:backgroundMark x1="97199" y1="56354" x2="96919" y2="55525"/>
                      </a14:backgroundRemoval>
                    </a14:imgEffect>
                  </a14:imgLayer>
                </a14:imgProps>
              </a:ext>
            </a:extLst>
          </a:blip>
          <a:stretch>
            <a:fillRect/>
          </a:stretch>
        </p:blipFill>
        <p:spPr>
          <a:xfrm>
            <a:off x="3693213" y="2336712"/>
            <a:ext cx="1644648" cy="1667683"/>
          </a:xfrm>
          <a:prstGeom prst="rect">
            <a:avLst/>
          </a:prstGeom>
        </p:spPr>
      </p:pic>
      <p:pic>
        <p:nvPicPr>
          <p:cNvPr id="4" name="Picture 3">
            <a:extLst>
              <a:ext uri="{FF2B5EF4-FFF2-40B4-BE49-F238E27FC236}">
                <a16:creationId xmlns:a16="http://schemas.microsoft.com/office/drawing/2014/main" id="{1FCFD691-A46B-E3BD-35B5-3D29AF5D9F2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111" l="7000" r="93417">
                        <a14:foregroundMark x1="11649" y1="77862" x2="11417" y2="81667"/>
                        <a14:foregroundMark x1="15833" y1="9444" x2="14645" y2="28875"/>
                        <a14:foregroundMark x1="11417" y1="81667" x2="58583" y2="92222"/>
                        <a14:foregroundMark x1="58583" y1="92222" x2="13750" y2="93222"/>
                        <a14:foregroundMark x1="13750" y1="93222" x2="42000" y2="90889"/>
                        <a14:foregroundMark x1="42000" y1="90889" x2="64583" y2="91778"/>
                        <a14:foregroundMark x1="64583" y1="91778" x2="85917" y2="90556"/>
                        <a14:foregroundMark x1="85917" y1="90556" x2="62917" y2="91778"/>
                        <a14:foregroundMark x1="62917" y1="91778" x2="77945" y2="93462"/>
                        <a14:foregroundMark x1="82773" y1="92340" x2="83833" y2="15778"/>
                        <a14:foregroundMark x1="83833" y1="15778" x2="83667" y2="38444"/>
                        <a14:foregroundMark x1="83667" y1="38444" x2="84833" y2="15000"/>
                        <a14:foregroundMark x1="84833" y1="15000" x2="67833" y2="8111"/>
                        <a14:foregroundMark x1="67833" y1="8111" x2="85670" y2="10765"/>
                        <a14:foregroundMark x1="85600" y1="10922" x2="25583" y2="8111"/>
                        <a14:foregroundMark x1="25583" y1="8111" x2="15667" y2="28667"/>
                        <a14:foregroundMark x1="15667" y1="28667" x2="27000" y2="10333"/>
                        <a14:foregroundMark x1="27000" y1="10333" x2="49500" y2="10111"/>
                        <a14:foregroundMark x1="49500" y1="10111" x2="22583" y2="12556"/>
                        <a14:foregroundMark x1="22583" y1="12556" x2="43667" y2="16000"/>
                        <a14:foregroundMark x1="43667" y1="16000" x2="79250" y2="12556"/>
                        <a14:foregroundMark x1="79250" y1="12556" x2="81333" y2="81333"/>
                        <a14:foregroundMark x1="81333" y1="81333" x2="64083" y2="87333"/>
                        <a14:foregroundMark x1="64083" y1="87333" x2="30417" y2="80778"/>
                        <a14:foregroundMark x1="30417" y1="80778" x2="72333" y2="76111"/>
                        <a14:foregroundMark x1="72333" y1="76111" x2="39000" y2="65222"/>
                        <a14:foregroundMark x1="39000" y1="65222" x2="19917" y2="18778"/>
                        <a14:foregroundMark x1="19917" y1="18778" x2="24250" y2="67222"/>
                        <a14:foregroundMark x1="56750" y1="59556" x2="45000" y2="56444"/>
                        <a14:foregroundMark x1="85000" y1="15222" x2="65500" y2="10444"/>
                        <a14:foregroundMark x1="65500" y1="10444" x2="51750" y2="12111"/>
                        <a14:foregroundMark x1="11833" y1="78000" x2="7083" y2="90000"/>
                        <a14:foregroundMark x1="84585" y1="93399" x2="92750" y2="91778"/>
                        <a14:foregroundMark x1="93417" y1="90444" x2="80000" y2="69444"/>
                        <a14:foregroundMark x1="90333" y1="82444" x2="89667" y2="83778"/>
                        <a14:foregroundMark x1="14667" y1="11667" x2="14667" y2="11667"/>
                        <a14:foregroundMark x1="64417" y1="19000" x2="73750" y2="17333"/>
                        <a14:foregroundMark x1="72167" y1="19222" x2="61583" y2="20556"/>
                        <a14:foregroundMark x1="63083" y1="22000" x2="71167" y2="26000"/>
                        <a14:foregroundMark x1="74167" y1="24111" x2="63667" y2="46333"/>
                        <a14:foregroundMark x1="63667" y1="46333" x2="75000" y2="28444"/>
                        <a14:foregroundMark x1="75000" y1="28444" x2="74000" y2="17333"/>
                        <a14:foregroundMark x1="62667" y1="24111" x2="71333" y2="45000"/>
                        <a14:foregroundMark x1="71333" y1="45000" x2="73417" y2="45000"/>
                        <a14:foregroundMark x1="73417" y1="16556" x2="73417" y2="16556"/>
                        <a14:foregroundMark x1="73417" y1="16556" x2="73417" y2="16556"/>
                        <a14:foregroundMark x1="73417" y1="16556" x2="73417" y2="16556"/>
                        <a14:foregroundMark x1="72750" y1="16778" x2="72750" y2="16778"/>
                        <a14:foregroundMark x1="72750" y1="16778" x2="72750" y2="16778"/>
                        <a14:foregroundMark x1="73750" y1="17556" x2="73750" y2="17556"/>
                        <a14:foregroundMark x1="73750" y1="17556" x2="73750" y2="17556"/>
                        <a14:foregroundMark x1="73750" y1="17556" x2="73750" y2="17556"/>
                        <a14:foregroundMark x1="39750" y1="33000" x2="39750" y2="33000"/>
                        <a14:backgroundMark x1="11500" y1="76111" x2="12167" y2="46333"/>
                        <a14:backgroundMark x1="12167" y1="46333" x2="15167" y2="70778"/>
                        <a14:backgroundMark x1="15167" y1="70778" x2="12500" y2="72556"/>
                        <a14:backgroundMark x1="10750" y1="66333" x2="14167" y2="69889"/>
                        <a14:backgroundMark x1="11833" y1="64111" x2="11833" y2="77444"/>
                        <a14:backgroundMark x1="12167" y1="64111" x2="12167" y2="64556"/>
                        <a14:backgroundMark x1="12500" y1="66778" x2="12167" y2="64111"/>
                        <a14:backgroundMark x1="12167" y1="65444" x2="12167" y2="60889"/>
                        <a14:backgroundMark x1="14500" y1="44333" x2="14167" y2="26889"/>
                        <a14:backgroundMark x1="13500" y1="49778" x2="13500" y2="23778"/>
                        <a14:backgroundMark x1="13167" y1="48000" x2="13833" y2="42111"/>
                        <a14:backgroundMark x1="14500" y1="30000" x2="14500" y2="23333"/>
                        <a14:backgroundMark x1="14167" y1="45667" x2="13167" y2="40333"/>
                        <a14:backgroundMark x1="12500" y1="69444" x2="12833" y2="63667"/>
                        <a14:backgroundMark x1="13500" y1="43889" x2="13167" y2="39444"/>
                        <a14:backgroundMark x1="13500" y1="42111" x2="13500" y2="42111"/>
                        <a14:backgroundMark x1="13500" y1="42111" x2="13500" y2="42111"/>
                        <a14:backgroundMark x1="13833" y1="41667" x2="13833" y2="41667"/>
                        <a14:backgroundMark x1="13833" y1="41667" x2="13833" y2="41667"/>
                        <a14:backgroundMark x1="93417" y1="5000" x2="97417" y2="6333"/>
                        <a14:backgroundMark x1="14083" y1="40333" x2="14083" y2="43333"/>
                        <a14:backgroundMark x1="13917" y1="44444" x2="13083" y2="48000"/>
                        <a14:backgroundMark x1="13250" y1="62556" x2="11667" y2="65222"/>
                        <a14:backgroundMark x1="11500" y1="77222" x2="11333" y2="77667"/>
                        <a14:backgroundMark x1="88250" y1="11333" x2="86417" y2="11333"/>
                        <a14:backgroundMark x1="85417" y1="11333" x2="86833" y2="11111"/>
                        <a14:backgroundMark x1="86000" y1="10667" x2="86000" y2="10667"/>
                        <a14:backgroundMark x1="85750" y1="11111" x2="85750" y2="11111"/>
                        <a14:backgroundMark x1="85750" y1="11111" x2="85750" y2="11111"/>
                        <a14:backgroundMark x1="89833" y1="5778" x2="95500" y2="6222"/>
                        <a14:backgroundMark x1="95500" y1="6222" x2="96167" y2="32000"/>
                        <a14:backgroundMark x1="78250" y1="93889" x2="84000" y2="94556"/>
                        <a14:backgroundMark x1="77833" y1="93667" x2="78667" y2="93889"/>
                      </a14:backgroundRemoval>
                    </a14:imgEffect>
                  </a14:imgLayer>
                </a14:imgProps>
              </a:ext>
            </a:extLst>
          </a:blip>
          <a:srcRect l="4830" t="6133" r="4644" b="5075"/>
          <a:stretch/>
        </p:blipFill>
        <p:spPr>
          <a:xfrm>
            <a:off x="6246380" y="2291895"/>
            <a:ext cx="2571134" cy="1891388"/>
          </a:xfrm>
          <a:prstGeom prst="rect">
            <a:avLst/>
          </a:prstGeom>
        </p:spPr>
      </p:pic>
      <p:pic>
        <p:nvPicPr>
          <p:cNvPr id="6" name="Picture 5">
            <a:extLst>
              <a:ext uri="{FF2B5EF4-FFF2-40B4-BE49-F238E27FC236}">
                <a16:creationId xmlns:a16="http://schemas.microsoft.com/office/drawing/2014/main" id="{AD5A5658-0D4F-E3DE-EBE1-079AA549E47B}"/>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2186" b="97596" l="25662" r="73878">
                        <a14:foregroundMark x1="30495" y1="3716" x2="53049" y2="25027"/>
                        <a14:foregroundMark x1="29689" y1="7213" x2="30840" y2="24153"/>
                        <a14:foregroundMark x1="30840" y1="24153" x2="31185" y2="23607"/>
                        <a14:foregroundMark x1="29574" y1="2842" x2="31070" y2="30929"/>
                        <a14:foregroundMark x1="30725" y1="6230" x2="61335" y2="79126"/>
                        <a14:foregroundMark x1="34522" y1="92240" x2="55236" y2="93224"/>
                        <a14:foregroundMark x1="55236" y1="93224" x2="67204" y2="92678"/>
                        <a14:foregroundMark x1="30725" y1="97923" x2="49482" y2="97049"/>
                        <a14:foregroundMark x1="49482" y1="97049" x2="60990" y2="97596"/>
                        <a14:foregroundMark x1="72842" y1="91257" x2="74338" y2="84044"/>
                        <a14:foregroundMark x1="73533" y1="76940" x2="73878" y2="66339"/>
                        <a14:foregroundMark x1="73878" y1="63060" x2="73878" y2="54863"/>
                        <a14:foregroundMark x1="73763" y1="50273" x2="73072" y2="40874"/>
                        <a14:foregroundMark x1="73418" y1="40219" x2="73878" y2="23497"/>
                        <a14:foregroundMark x1="73878" y1="23497" x2="73878" y2="23607"/>
                        <a14:foregroundMark x1="73533" y1="21421" x2="73188" y2="10164"/>
                        <a14:foregroundMark x1="68470" y1="2514" x2="54776" y2="2186"/>
                        <a14:foregroundMark x1="27848" y1="4809" x2="26812" y2="18798"/>
                        <a14:foregroundMark x1="26812" y1="21202" x2="26122" y2="38251"/>
                        <a14:foregroundMark x1="25662" y1="40000" x2="26122" y2="53770"/>
                        <a14:foregroundMark x1="50058" y1="47432" x2="54776" y2="51694"/>
                      </a14:backgroundRemoval>
                    </a14:imgEffect>
                  </a14:imgLayer>
                </a14:imgProps>
              </a:ext>
            </a:extLst>
          </a:blip>
          <a:srcRect l="23571" r="24470"/>
          <a:stretch/>
        </p:blipFill>
        <p:spPr>
          <a:xfrm>
            <a:off x="10362875" y="2406756"/>
            <a:ext cx="850845" cy="1723719"/>
          </a:xfrm>
          <a:prstGeom prst="rect">
            <a:avLst/>
          </a:prstGeom>
          <a:ln w="57150" cmpd="thickThin">
            <a:noFill/>
            <a:miter lim="800000"/>
          </a:ln>
        </p:spPr>
      </p:pic>
      <p:pic>
        <p:nvPicPr>
          <p:cNvPr id="7" name="Picture 6">
            <a:extLst>
              <a:ext uri="{FF2B5EF4-FFF2-40B4-BE49-F238E27FC236}">
                <a16:creationId xmlns:a16="http://schemas.microsoft.com/office/drawing/2014/main" id="{6C211D99-0C34-AE71-B46C-D50F05BD2D2D}"/>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2295" b="98470" l="24146" r="74601">
                        <a14:foregroundMark x1="26557" y1="20203" x2="25854" y2="23934"/>
                        <a14:foregroundMark x1="29727" y1="3388" x2="27334" y2="16081"/>
                        <a14:foregroundMark x1="30866" y1="5355" x2="49089" y2="5355"/>
                        <a14:foregroundMark x1="49089" y1="5355" x2="65604" y2="10492"/>
                        <a14:foregroundMark x1="52961" y1="4372" x2="75057" y2="12022"/>
                        <a14:foregroundMark x1="74760" y1="18134" x2="71185" y2="91803"/>
                        <a14:foregroundMark x1="71185" y1="91803" x2="51481" y2="95847"/>
                        <a14:foregroundMark x1="51481" y1="95847" x2="33257" y2="94426"/>
                        <a14:foregroundMark x1="33257" y1="94426" x2="32574" y2="77705"/>
                        <a14:foregroundMark x1="60706" y1="5027" x2="71298" y2="7432"/>
                        <a14:foregroundMark x1="63554" y1="3716" x2="72665" y2="10164"/>
                        <a14:foregroundMark x1="65262" y1="10820" x2="31549" y2="8743"/>
                        <a14:foregroundMark x1="29385" y1="17268" x2="28018" y2="84372"/>
                        <a14:foregroundMark x1="28018" y1="84372" x2="28018" y2="84372"/>
                        <a14:foregroundMark x1="25171" y1="26011" x2="28018" y2="61421"/>
                        <a14:foregroundMark x1="29385" y1="50273" x2="29043" y2="90820"/>
                        <a14:foregroundMark x1="27677" y1="48634" x2="27449" y2="92678"/>
                        <a14:foregroundMark x1="39510" y1="98359" x2="39977" y2="98579"/>
                        <a14:foregroundMark x1="27449" y1="92678" x2="38350" y2="97812"/>
                        <a14:foregroundMark x1="37813" y1="78361" x2="55125" y2="89617"/>
                        <a14:foregroundMark x1="55125" y1="89617" x2="65945" y2="91475"/>
                        <a14:foregroundMark x1="68793" y1="97268" x2="45216" y2="89617"/>
                        <a14:foregroundMark x1="45216" y1="89617" x2="35763" y2="90164"/>
                        <a14:foregroundMark x1="62187" y1="96940" x2="73349" y2="79781"/>
                        <a14:foregroundMark x1="73349" y1="79781" x2="73349" y2="72896"/>
                        <a14:foregroundMark x1="74146" y1="72896" x2="70615" y2="4699"/>
                        <a14:foregroundMark x1="72323" y1="20219" x2="71982" y2="6120"/>
                        <a14:foregroundMark x1="71982" y1="5027" x2="72665" y2="22623"/>
                        <a14:foregroundMark x1="26196" y1="51366" x2="26538" y2="86776"/>
                        <a14:foregroundMark x1="74146" y1="82077" x2="68109" y2="97268"/>
                        <a14:foregroundMark x1="73810" y1="18245" x2="74829" y2="31038"/>
                        <a14:foregroundMark x1="73690" y1="9836" x2="67768" y2="3716"/>
                        <a14:foregroundMark x1="66401" y1="2404" x2="33599" y2="2404"/>
                        <a14:foregroundMark x1="30068" y1="2404" x2="25726" y2="14426"/>
                        <a14:foregroundMark x1="25593" y1="21311" x2="26538" y2="22951"/>
                        <a14:foregroundMark x1="73007" y1="18033" x2="73007" y2="12678"/>
                        <a14:foregroundMark x1="74032" y1="18689" x2="73918" y2="12896"/>
                        <a14:foregroundMark x1="25399" y1="13224" x2="25854" y2="37049"/>
                        <a14:foregroundMark x1="25513" y1="14863" x2="26082" y2="39344"/>
                        <a14:backgroundMark x1="74943" y1="12678" x2="75626" y2="18033"/>
                        <a14:backgroundMark x1="75057" y1="11913" x2="75285" y2="12568"/>
                        <a14:backgroundMark x1="40091" y1="99235" x2="39294" y2="99235"/>
                      </a14:backgroundRemoval>
                    </a14:imgEffect>
                  </a14:imgLayer>
                </a14:imgProps>
              </a:ext>
            </a:extLst>
          </a:blip>
          <a:srcRect l="23486" r="23487"/>
          <a:stretch/>
        </p:blipFill>
        <p:spPr>
          <a:xfrm>
            <a:off x="9397602" y="2406757"/>
            <a:ext cx="877475" cy="1723718"/>
          </a:xfrm>
          <a:prstGeom prst="rect">
            <a:avLst/>
          </a:prstGeom>
          <a:ln w="57150" cmpd="thickThin">
            <a:noFill/>
            <a:miter lim="800000"/>
          </a:ln>
        </p:spPr>
      </p:pic>
      <p:pic>
        <p:nvPicPr>
          <p:cNvPr id="8" name="Picture 7">
            <a:extLst>
              <a:ext uri="{FF2B5EF4-FFF2-40B4-BE49-F238E27FC236}">
                <a16:creationId xmlns:a16="http://schemas.microsoft.com/office/drawing/2014/main" id="{3960E92C-2ABF-0992-4CB2-84FD3EB13CCF}"/>
              </a:ext>
            </a:extLst>
          </p:cNvPr>
          <p:cNvPicPr>
            <a:picLocks noChangeAspect="1"/>
          </p:cNvPicPr>
          <p:nvPr/>
        </p:nvPicPr>
        <p:blipFill rotWithShape="1">
          <a:blip r:embed="rId15"/>
          <a:srcRect l="48547" t="19511" r="7918" b="61506"/>
          <a:stretch/>
        </p:blipFill>
        <p:spPr>
          <a:xfrm>
            <a:off x="9306520" y="1839821"/>
            <a:ext cx="1845485" cy="452635"/>
          </a:xfrm>
          <a:prstGeom prst="rect">
            <a:avLst/>
          </a:prstGeom>
        </p:spPr>
      </p:pic>
      <p:grpSp>
        <p:nvGrpSpPr>
          <p:cNvPr id="9" name="Group 8">
            <a:extLst>
              <a:ext uri="{FF2B5EF4-FFF2-40B4-BE49-F238E27FC236}">
                <a16:creationId xmlns:a16="http://schemas.microsoft.com/office/drawing/2014/main" id="{B0621C04-7B9B-A1E5-BB51-182C88C38BA2}"/>
              </a:ext>
            </a:extLst>
          </p:cNvPr>
          <p:cNvGrpSpPr/>
          <p:nvPr/>
        </p:nvGrpSpPr>
        <p:grpSpPr>
          <a:xfrm>
            <a:off x="743302" y="4639043"/>
            <a:ext cx="2186087" cy="1296914"/>
            <a:chOff x="10202" y="1144735"/>
            <a:chExt cx="1188637" cy="2186120"/>
          </a:xfrm>
        </p:grpSpPr>
        <p:sp>
          <p:nvSpPr>
            <p:cNvPr id="25" name="Rectangle 24">
              <a:extLst>
                <a:ext uri="{FF2B5EF4-FFF2-40B4-BE49-F238E27FC236}">
                  <a16:creationId xmlns:a16="http://schemas.microsoft.com/office/drawing/2014/main" id="{514BAD1F-B282-C91B-9E91-D435AE100D7C}"/>
                </a:ext>
              </a:extLst>
            </p:cNvPr>
            <p:cNvSpPr/>
            <p:nvPr/>
          </p:nvSpPr>
          <p:spPr>
            <a:xfrm>
              <a:off x="10202" y="1144735"/>
              <a:ext cx="1138122" cy="1933385"/>
            </a:xfrm>
            <a:prstGeom prst="rect">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TextBox 25">
              <a:extLst>
                <a:ext uri="{FF2B5EF4-FFF2-40B4-BE49-F238E27FC236}">
                  <a16:creationId xmlns:a16="http://schemas.microsoft.com/office/drawing/2014/main" id="{A894FC6F-6FE3-C3E4-8ED8-43FB4F46B61E}"/>
                </a:ext>
              </a:extLst>
            </p:cNvPr>
            <p:cNvSpPr txBox="1"/>
            <p:nvPr/>
          </p:nvSpPr>
          <p:spPr>
            <a:xfrm>
              <a:off x="60717" y="1397470"/>
              <a:ext cx="1138122" cy="19333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pPr lvl="0"/>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Solo Urban Hybrid Briefcase</a:t>
              </a:r>
              <a:r>
                <a:rPr lang="en-US" sz="1400" b="1">
                  <a:latin typeface="Calibri" panose="020F0502020204030204" pitchFamily="34" charset="0"/>
                  <a:cs typeface="Calibri" panose="020F0502020204030204" pitchFamily="34" charset="0"/>
                </a:rPr>
                <a:t>/ Backpack </a:t>
              </a:r>
              <a:endParaRPr lang="en-US" sz="1400"/>
            </a:p>
          </p:txBody>
        </p:sp>
      </p:grpSp>
      <p:sp>
        <p:nvSpPr>
          <p:cNvPr id="23" name="Rectangle 22">
            <a:extLst>
              <a:ext uri="{FF2B5EF4-FFF2-40B4-BE49-F238E27FC236}">
                <a16:creationId xmlns:a16="http://schemas.microsoft.com/office/drawing/2014/main" id="{D9DEDB5B-D089-440B-E08E-63DDC21E1929}"/>
              </a:ext>
            </a:extLst>
          </p:cNvPr>
          <p:cNvSpPr/>
          <p:nvPr/>
        </p:nvSpPr>
        <p:spPr>
          <a:xfrm>
            <a:off x="3468946" y="4639041"/>
            <a:ext cx="2093182" cy="1152159"/>
          </a:xfrm>
          <a:prstGeom prst="rect">
            <a:avLst/>
          </a:prstGeom>
        </p:spPr>
        <p:style>
          <a:lnRef idx="2">
            <a:schemeClr val="accent5">
              <a:tint val="40000"/>
              <a:alpha val="90000"/>
              <a:hueOff val="-17182"/>
              <a:satOff val="-2498"/>
              <a:lumOff val="-324"/>
              <a:alphaOff val="0"/>
            </a:schemeClr>
          </a:lnRef>
          <a:fillRef idx="1">
            <a:schemeClr val="accent5">
              <a:tint val="40000"/>
              <a:alpha val="90000"/>
              <a:hueOff val="-17182"/>
              <a:satOff val="-2498"/>
              <a:lumOff val="-324"/>
              <a:alphaOff val="0"/>
            </a:schemeClr>
          </a:fillRef>
          <a:effectRef idx="0">
            <a:schemeClr val="accent5">
              <a:tint val="40000"/>
              <a:alpha val="90000"/>
              <a:hueOff val="-17182"/>
              <a:satOff val="-2498"/>
              <a:lumOff val="-324"/>
              <a:alphaOff val="0"/>
            </a:schemeClr>
          </a:effectRef>
          <a:fontRef idx="minor">
            <a:schemeClr val="dk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2C9AA7F0-6383-C584-8981-B6790F35C75C}"/>
              </a:ext>
            </a:extLst>
          </p:cNvPr>
          <p:cNvSpPr txBox="1"/>
          <p:nvPr/>
        </p:nvSpPr>
        <p:spPr>
          <a:xfrm>
            <a:off x="3372354" y="4605214"/>
            <a:ext cx="2183871" cy="10088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pPr algn="ctr"/>
            <a:r>
              <a:rPr lang="en-US" sz="1400" b="1">
                <a:solidFill>
                  <a:srgbClr val="000000"/>
                </a:solidFill>
                <a:effectLst/>
                <a:latin typeface="Calibri"/>
                <a:ea typeface="Calibri" panose="020F0502020204030204" pitchFamily="34" charset="0"/>
                <a:cs typeface="Calibri"/>
              </a:rPr>
              <a:t>Franklin Wireless JE </a:t>
            </a:r>
            <a:r>
              <a:rPr lang="en-US" sz="1400" b="1" err="1">
                <a:solidFill>
                  <a:srgbClr val="000000"/>
                </a:solidFill>
                <a:effectLst/>
                <a:latin typeface="Calibri"/>
                <a:ea typeface="Calibri" panose="020F0502020204030204" pitchFamily="34" charset="0"/>
                <a:cs typeface="Calibri"/>
              </a:rPr>
              <a:t>Xtream</a:t>
            </a:r>
            <a:r>
              <a:rPr lang="en-US" sz="1400" b="1">
                <a:solidFill>
                  <a:srgbClr val="000000"/>
                </a:solidFill>
                <a:effectLst/>
                <a:latin typeface="Calibri"/>
                <a:ea typeface="Calibri" panose="020F0502020204030204" pitchFamily="34" charset="0"/>
                <a:cs typeface="Calibri"/>
              </a:rPr>
              <a:t> </a:t>
            </a:r>
            <a:r>
              <a:rPr lang="en-US" sz="1400" b="1" err="1">
                <a:solidFill>
                  <a:srgbClr val="000000"/>
                </a:solidFill>
                <a:effectLst/>
                <a:latin typeface="Calibri"/>
                <a:ea typeface="Calibri" panose="020F0502020204030204" pitchFamily="34" charset="0"/>
                <a:cs typeface="Calibri"/>
              </a:rPr>
              <a:t>WiFi</a:t>
            </a:r>
            <a:r>
              <a:rPr lang="en-US" sz="1400" b="1">
                <a:solidFill>
                  <a:srgbClr val="000000"/>
                </a:solidFill>
                <a:effectLst/>
                <a:latin typeface="Calibri"/>
                <a:ea typeface="Calibri" panose="020F0502020204030204" pitchFamily="34" charset="0"/>
                <a:cs typeface="Calibri"/>
              </a:rPr>
              <a:t>	 Hotspot with SIM card (w/months</a:t>
            </a:r>
            <a:r>
              <a:rPr lang="en-US" sz="1400" b="1">
                <a:solidFill>
                  <a:srgbClr val="000000"/>
                </a:solidFill>
                <a:latin typeface="Calibri"/>
                <a:ea typeface="Calibri" panose="020F0502020204030204" pitchFamily="34" charset="0"/>
                <a:cs typeface="Calibri"/>
              </a:rPr>
              <a:t> of  </a:t>
            </a:r>
            <a:r>
              <a:rPr lang="en-US" sz="1400" b="1">
                <a:solidFill>
                  <a:srgbClr val="000000"/>
                </a:solidFill>
                <a:effectLst/>
                <a:latin typeface="Calibri"/>
                <a:ea typeface="Calibri" panose="020F0502020204030204" pitchFamily="34" charset="0"/>
                <a:cs typeface="Calibri"/>
              </a:rPr>
              <a:t>service</a:t>
            </a:r>
            <a:r>
              <a:rPr lang="en-US" sz="1400" b="1">
                <a:solidFill>
                  <a:srgbClr val="000000"/>
                </a:solidFill>
                <a:latin typeface="Calibri"/>
                <a:ea typeface="Calibri" panose="020F0502020204030204" pitchFamily="34" charset="0"/>
                <a:cs typeface="Calibri"/>
              </a:rPr>
              <a:t> until July 28, 2024</a:t>
            </a:r>
            <a:r>
              <a:rPr lang="en-US" sz="1400" b="1">
                <a:solidFill>
                  <a:srgbClr val="000000"/>
                </a:solidFill>
                <a:effectLst/>
                <a:latin typeface="Calibri"/>
                <a:ea typeface="Calibri" panose="020F0502020204030204" pitchFamily="34" charset="0"/>
                <a:cs typeface="Calibri"/>
              </a:rPr>
              <a:t>) and charge cable</a:t>
            </a:r>
            <a:endParaRPr lang="en-US" sz="1400">
              <a:latin typeface="Calibri"/>
              <a:cs typeface="Calibri"/>
            </a:endParaRPr>
          </a:p>
        </p:txBody>
      </p:sp>
      <p:sp>
        <p:nvSpPr>
          <p:cNvPr id="22" name="TextBox 21">
            <a:extLst>
              <a:ext uri="{FF2B5EF4-FFF2-40B4-BE49-F238E27FC236}">
                <a16:creationId xmlns:a16="http://schemas.microsoft.com/office/drawing/2014/main" id="{679C09B5-6AAF-38FF-47B6-C499C24DFB76}"/>
              </a:ext>
            </a:extLst>
          </p:cNvPr>
          <p:cNvSpPr txBox="1"/>
          <p:nvPr/>
        </p:nvSpPr>
        <p:spPr>
          <a:xfrm>
            <a:off x="6538808" y="4726924"/>
            <a:ext cx="2055083" cy="103030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pPr lvl="0" algn="ctr"/>
            <a:r>
              <a:rPr lang="en-US" sz="1400" b="1">
                <a:solidFill>
                  <a:srgbClr val="000000"/>
                </a:solidFill>
                <a:effectLst/>
                <a:latin typeface="Calibri" panose="020F0502020204030204" pitchFamily="34" charset="0"/>
                <a:ea typeface="Calibri" panose="020F0502020204030204" pitchFamily="34" charset="0"/>
              </a:rPr>
              <a:t>Lenovo 3003 Yoga Chromebook </a:t>
            </a:r>
            <a:br>
              <a:rPr lang="en-US" sz="1400" b="1">
                <a:solidFill>
                  <a:srgbClr val="000000"/>
                </a:solidFill>
                <a:effectLst/>
                <a:latin typeface="Calibri" panose="020F0502020204030204" pitchFamily="34" charset="0"/>
                <a:ea typeface="Calibri" panose="020F0502020204030204" pitchFamily="34" charset="0"/>
              </a:rPr>
            </a:br>
            <a:r>
              <a:rPr lang="en-US" sz="1400" b="1">
                <a:solidFill>
                  <a:srgbClr val="000000"/>
                </a:solidFill>
                <a:effectLst/>
                <a:latin typeface="Calibri" panose="020F0502020204030204" pitchFamily="34" charset="0"/>
                <a:ea typeface="Calibri" panose="020F0502020204030204" pitchFamily="34" charset="0"/>
              </a:rPr>
              <a:t>with charger cable</a:t>
            </a:r>
            <a:endParaRPr lang="en-US" sz="1400"/>
          </a:p>
        </p:txBody>
      </p:sp>
      <p:sp>
        <p:nvSpPr>
          <p:cNvPr id="28" name="TextBox 27">
            <a:extLst>
              <a:ext uri="{FF2B5EF4-FFF2-40B4-BE49-F238E27FC236}">
                <a16:creationId xmlns:a16="http://schemas.microsoft.com/office/drawing/2014/main" id="{6DDA6E3D-1396-D89A-BA83-05AC2FFDE372}"/>
              </a:ext>
            </a:extLst>
          </p:cNvPr>
          <p:cNvSpPr txBox="1"/>
          <p:nvPr/>
        </p:nvSpPr>
        <p:spPr>
          <a:xfrm>
            <a:off x="918546" y="794147"/>
            <a:ext cx="10963275" cy="954107"/>
          </a:xfrm>
          <a:prstGeom prst="rect">
            <a:avLst/>
          </a:prstGeom>
          <a:noFill/>
        </p:spPr>
        <p:txBody>
          <a:bodyPr wrap="square">
            <a:spAutoFit/>
          </a:bodyPr>
          <a:lstStyle/>
          <a:p>
            <a:r>
              <a:rPr lang="en-US" sz="2800" b="1">
                <a:solidFill>
                  <a:srgbClr val="000000"/>
                </a:solidFill>
                <a:effectLst/>
                <a:latin typeface="+mj-lt"/>
                <a:ea typeface="Calibri" panose="020F0502020204030204" pitchFamily="34" charset="0"/>
              </a:rPr>
              <a:t>Approved participants will receive free Assistive Technology (AT) equipment such as:</a:t>
            </a:r>
            <a:endParaRPr lang="en-US" sz="2800">
              <a:latin typeface="+mj-lt"/>
            </a:endParaRPr>
          </a:p>
        </p:txBody>
      </p:sp>
      <p:sp>
        <p:nvSpPr>
          <p:cNvPr id="30" name="Rectangle 29">
            <a:extLst>
              <a:ext uri="{FF2B5EF4-FFF2-40B4-BE49-F238E27FC236}">
                <a16:creationId xmlns:a16="http://schemas.microsoft.com/office/drawing/2014/main" id="{3D998205-4B50-F2C8-7BF7-3C7B3B17FF10}"/>
              </a:ext>
            </a:extLst>
          </p:cNvPr>
          <p:cNvSpPr/>
          <p:nvPr/>
        </p:nvSpPr>
        <p:spPr>
          <a:xfrm>
            <a:off x="9306520" y="4605074"/>
            <a:ext cx="2093182" cy="1152159"/>
          </a:xfrm>
          <a:prstGeom prst="rect">
            <a:avLst/>
          </a:prstGeom>
        </p:spPr>
        <p:style>
          <a:lnRef idx="2">
            <a:schemeClr val="accent5">
              <a:tint val="40000"/>
              <a:alpha val="90000"/>
              <a:hueOff val="-17182"/>
              <a:satOff val="-2498"/>
              <a:lumOff val="-324"/>
              <a:alphaOff val="0"/>
            </a:schemeClr>
          </a:lnRef>
          <a:fillRef idx="1">
            <a:schemeClr val="accent5">
              <a:tint val="40000"/>
              <a:alpha val="90000"/>
              <a:hueOff val="-17182"/>
              <a:satOff val="-2498"/>
              <a:lumOff val="-324"/>
              <a:alphaOff val="0"/>
            </a:schemeClr>
          </a:fillRef>
          <a:effectRef idx="0">
            <a:schemeClr val="accent5">
              <a:tint val="40000"/>
              <a:alpha val="90000"/>
              <a:hueOff val="-17182"/>
              <a:satOff val="-2498"/>
              <a:lumOff val="-324"/>
              <a:alphaOff val="0"/>
            </a:schemeClr>
          </a:effectRef>
          <a:fontRef idx="minor">
            <a:schemeClr val="dk1">
              <a:hueOff val="0"/>
              <a:satOff val="0"/>
              <a:lumOff val="0"/>
              <a:alphaOff val="0"/>
            </a:schemeClr>
          </a:fontRef>
        </p:style>
        <p:txBody>
          <a:bodyPr/>
          <a:lstStyle/>
          <a:p>
            <a:endParaRPr lang="en-US"/>
          </a:p>
        </p:txBody>
      </p:sp>
      <p:sp>
        <p:nvSpPr>
          <p:cNvPr id="18" name="TextBox 17">
            <a:extLst>
              <a:ext uri="{FF2B5EF4-FFF2-40B4-BE49-F238E27FC236}">
                <a16:creationId xmlns:a16="http://schemas.microsoft.com/office/drawing/2014/main" id="{8331D0F9-9178-1718-09F7-8CF427C9C196}"/>
              </a:ext>
            </a:extLst>
          </p:cNvPr>
          <p:cNvSpPr txBox="1"/>
          <p:nvPr/>
        </p:nvSpPr>
        <p:spPr>
          <a:xfrm>
            <a:off x="9333208" y="4698893"/>
            <a:ext cx="2042135" cy="9537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r>
              <a:rPr lang="en-US" sz="1400" b="1">
                <a:solidFill>
                  <a:srgbClr val="000000"/>
                </a:solidFill>
                <a:effectLst/>
                <a:latin typeface="Calibri"/>
                <a:ea typeface="Calibri" panose="020F0502020204030204" pitchFamily="34" charset="0"/>
                <a:cs typeface="Calibri"/>
              </a:rPr>
              <a:t>iPhone SE with SIM card</a:t>
            </a:r>
            <a:r>
              <a:rPr lang="en-US" sz="1400" b="1">
                <a:solidFill>
                  <a:srgbClr val="000000"/>
                </a:solidFill>
                <a:latin typeface="Calibri"/>
                <a:ea typeface="Calibri" panose="020F0502020204030204" pitchFamily="34" charset="0"/>
                <a:cs typeface="Calibri"/>
              </a:rPr>
              <a:t> (w/months service of until July 28, 2024) and charge cable</a:t>
            </a:r>
            <a:endParaRPr lang="en-US" sz="1400" b="1">
              <a:latin typeface="Calibri"/>
              <a:cs typeface="Calibri"/>
            </a:endParaRPr>
          </a:p>
        </p:txBody>
      </p:sp>
      <p:pic>
        <p:nvPicPr>
          <p:cNvPr id="16" name="Audio 15">
            <a:hlinkClick r:id="" action="ppaction://media"/>
            <a:extLst>
              <a:ext uri="{FF2B5EF4-FFF2-40B4-BE49-F238E27FC236}">
                <a16:creationId xmlns:a16="http://schemas.microsoft.com/office/drawing/2014/main" id="{5BD31BEB-AD50-DD62-FA71-40CB78FD8B02}"/>
              </a:ext>
            </a:extLst>
          </p:cNvPr>
          <p:cNvPicPr>
            <a:picLocks noChangeAspect="1"/>
          </p:cNvPicPr>
          <p:nvPr>
            <a:audioFile r:link="rId2"/>
            <p:extLst>
              <p:ext uri="{DAA4B4D4-6D71-4841-9C94-3DE7FCFB9230}">
                <p14:media xmlns:p14="http://schemas.microsoft.com/office/powerpoint/2010/main" r:embed="rId1"/>
              </p:ext>
            </p:extLst>
          </p:nvPr>
        </p:nvPicPr>
        <p:blipFill>
          <a:blip r:embed="rId16"/>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88117837"/>
      </p:ext>
    </p:extLst>
  </p:cSld>
  <p:clrMapOvr>
    <a:masterClrMapping/>
  </p:clrMapOvr>
  <mc:AlternateContent xmlns:mc="http://schemas.openxmlformats.org/markup-compatibility/2006" xmlns:p14="http://schemas.microsoft.com/office/powerpoint/2010/main">
    <mc:Choice Requires="p14">
      <p:transition spd="slow" p14:dur="2000" advTm="29818"/>
    </mc:Choice>
    <mc:Fallback xmlns="">
      <p:transition spd="slow" advTm="2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F6B0F93-3C9A-69A2-7108-E12C3A4E09CA}"/>
              </a:ext>
            </a:extLst>
          </p:cNvPr>
          <p:cNvPicPr>
            <a:picLocks noChangeAspect="1"/>
          </p:cNvPicPr>
          <p:nvPr/>
        </p:nvPicPr>
        <p:blipFill>
          <a:blip r:embed="rId4"/>
          <a:stretch>
            <a:fillRect/>
          </a:stretch>
        </p:blipFill>
        <p:spPr>
          <a:xfrm rot="613730">
            <a:off x="5260487" y="2199515"/>
            <a:ext cx="1385447" cy="1518298"/>
          </a:xfrm>
          <a:prstGeom prst="rect">
            <a:avLst/>
          </a:prstGeom>
        </p:spPr>
      </p:pic>
      <p:sp>
        <p:nvSpPr>
          <p:cNvPr id="28" name="TextBox 27">
            <a:extLst>
              <a:ext uri="{FF2B5EF4-FFF2-40B4-BE49-F238E27FC236}">
                <a16:creationId xmlns:a16="http://schemas.microsoft.com/office/drawing/2014/main" id="{6DDA6E3D-1396-D89A-BA83-05AC2FFDE372}"/>
              </a:ext>
            </a:extLst>
          </p:cNvPr>
          <p:cNvSpPr txBox="1"/>
          <p:nvPr/>
        </p:nvSpPr>
        <p:spPr>
          <a:xfrm>
            <a:off x="918546" y="794147"/>
            <a:ext cx="10963275" cy="954107"/>
          </a:xfrm>
          <a:prstGeom prst="rect">
            <a:avLst/>
          </a:prstGeom>
          <a:noFill/>
        </p:spPr>
        <p:txBody>
          <a:bodyPr wrap="square">
            <a:spAutoFit/>
          </a:bodyPr>
          <a:lstStyle/>
          <a:p>
            <a:r>
              <a:rPr lang="en-US" sz="2800" b="1">
                <a:solidFill>
                  <a:srgbClr val="000000"/>
                </a:solidFill>
                <a:effectLst/>
                <a:latin typeface="+mj-lt"/>
                <a:ea typeface="Calibri" panose="020F0502020204030204" pitchFamily="34" charset="0"/>
              </a:rPr>
              <a:t>Approved participants will receive free Assistive Technology (AT) equipment such as (Continued):</a:t>
            </a:r>
            <a:endParaRPr lang="en-US" sz="2800">
              <a:latin typeface="+mj-lt"/>
            </a:endParaRPr>
          </a:p>
        </p:txBody>
      </p:sp>
      <p:pic>
        <p:nvPicPr>
          <p:cNvPr id="10" name="Picture 9">
            <a:extLst>
              <a:ext uri="{FF2B5EF4-FFF2-40B4-BE49-F238E27FC236}">
                <a16:creationId xmlns:a16="http://schemas.microsoft.com/office/drawing/2014/main" id="{48457C08-8743-8705-DAEE-6D3BBD92101E}"/>
              </a:ext>
            </a:extLst>
          </p:cNvPr>
          <p:cNvPicPr>
            <a:picLocks noChangeAspect="1"/>
          </p:cNvPicPr>
          <p:nvPr/>
        </p:nvPicPr>
        <p:blipFill>
          <a:blip r:embed="rId5"/>
          <a:stretch>
            <a:fillRect/>
          </a:stretch>
        </p:blipFill>
        <p:spPr>
          <a:xfrm>
            <a:off x="7924183" y="1257048"/>
            <a:ext cx="2705717" cy="2705717"/>
          </a:xfrm>
          <a:prstGeom prst="rect">
            <a:avLst/>
          </a:prstGeom>
        </p:spPr>
      </p:pic>
      <p:pic>
        <p:nvPicPr>
          <p:cNvPr id="31" name="Picture 30">
            <a:extLst>
              <a:ext uri="{FF2B5EF4-FFF2-40B4-BE49-F238E27FC236}">
                <a16:creationId xmlns:a16="http://schemas.microsoft.com/office/drawing/2014/main" id="{3D235198-ADE9-5708-500B-A4909CD400C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106" b="94720" l="3683" r="92918">
                        <a14:foregroundMark x1="41926" y1="20807" x2="63456" y2="25776"/>
                        <a14:foregroundMark x1="63456" y1="25776" x2="81586" y2="23292"/>
                        <a14:foregroundMark x1="72403" y1="4670" x2="75071" y2="3416"/>
                        <a14:foregroundMark x1="71246" y1="5213" x2="71726" y2="4988"/>
                        <a14:foregroundMark x1="69122" y1="6211" x2="70856" y2="5396"/>
                        <a14:foregroundMark x1="92351" y1="28571" x2="93201" y2="27329"/>
                        <a14:foregroundMark x1="26346" y1="49068" x2="32861" y2="56832"/>
                        <a14:foregroundMark x1="7102" y1="62733" x2="7082" y2="64286"/>
                        <a14:foregroundMark x1="7131" y1="60555" x2="7102" y2="62733"/>
                        <a14:foregroundMark x1="7192" y1="55941" x2="7182" y2="56686"/>
                        <a14:foregroundMark x1="7266" y1="50311" x2="7252" y2="51382"/>
                        <a14:foregroundMark x1="7365" y1="42857" x2="7266" y2="50311"/>
                        <a14:foregroundMark x1="4234" y1="50311" x2="4481" y2="52023"/>
                        <a14:foregroundMark x1="3966" y1="48447" x2="4234" y2="50311"/>
                        <a14:foregroundMark x1="76487" y1="66725" x2="76487" y2="75776"/>
                        <a14:foregroundMark x1="72299" y1="55531" x2="69405" y2="51863"/>
                        <a14:foregroundMark x1="78470" y1="63354" x2="75071" y2="59046"/>
                        <a14:foregroundMark x1="43626" y1="68944" x2="52125" y2="79814"/>
                        <a14:foregroundMark x1="46926" y1="94241" x2="51558" y2="94720"/>
                        <a14:foregroundMark x1="36544" y1="93168" x2="42538" y2="93788"/>
                        <a14:backgroundMark x1="41076" y1="51242" x2="40793" y2="54658"/>
                        <a14:backgroundMark x1="44476" y1="46894" x2="45326" y2="46894"/>
                        <a14:backgroundMark x1="53824" y1="45963" x2="54391" y2="45963"/>
                        <a14:backgroundMark x1="17280" y1="67081" x2="21246" y2="68323"/>
                        <a14:backgroundMark x1="26912" y1="38199" x2="28329" y2="38199"/>
                        <a14:backgroundMark x1="33144" y1="37578" x2="35411" y2="37578"/>
                        <a14:backgroundMark x1="33428" y1="36957" x2="32295" y2="36957"/>
                        <a14:backgroundMark x1="6516" y1="51553" x2="7365" y2="55901"/>
                        <a14:backgroundMark x1="6799" y1="56832" x2="7932" y2="60248"/>
                        <a14:backgroundMark x1="7082" y1="50311" x2="7082" y2="50311"/>
                        <a14:backgroundMark x1="8782" y1="62733" x2="8782" y2="62733"/>
                        <a14:backgroundMark x1="36827" y1="59006" x2="36827" y2="59006"/>
                        <a14:backgroundMark x1="71388" y1="5901" x2="72521" y2="4348"/>
                        <a14:backgroundMark x1="71105" y1="4969" x2="71388" y2="4969"/>
                        <a14:backgroundMark x1="39377" y1="24845" x2="38527" y2="24845"/>
                        <a14:backgroundMark x1="76487" y1="62112" x2="72521" y2="60248"/>
                        <a14:backgroundMark x1="43059" y1="92857" x2="47875" y2="92547"/>
                      </a14:backgroundRemoval>
                    </a14:imgEffect>
                  </a14:imgLayer>
                </a14:imgProps>
              </a:ext>
            </a:extLst>
          </a:blip>
          <a:stretch>
            <a:fillRect/>
          </a:stretch>
        </p:blipFill>
        <p:spPr>
          <a:xfrm rot="10800000" flipH="1" flipV="1">
            <a:off x="1009387" y="1638300"/>
            <a:ext cx="2827221" cy="2784143"/>
          </a:xfrm>
          <a:prstGeom prst="rect">
            <a:avLst/>
          </a:prstGeom>
        </p:spPr>
      </p:pic>
      <p:pic>
        <p:nvPicPr>
          <p:cNvPr id="35" name="Picture 34">
            <a:extLst>
              <a:ext uri="{FF2B5EF4-FFF2-40B4-BE49-F238E27FC236}">
                <a16:creationId xmlns:a16="http://schemas.microsoft.com/office/drawing/2014/main" id="{3DD880BF-E4DE-E179-02A0-A4A5A4569C34}"/>
              </a:ext>
            </a:extLst>
          </p:cNvPr>
          <p:cNvPicPr>
            <a:picLocks noChangeAspect="1"/>
          </p:cNvPicPr>
          <p:nvPr/>
        </p:nvPicPr>
        <p:blipFill>
          <a:blip r:embed="rId8"/>
          <a:stretch>
            <a:fillRect/>
          </a:stretch>
        </p:blipFill>
        <p:spPr>
          <a:xfrm>
            <a:off x="1581095" y="4499727"/>
            <a:ext cx="2109399" cy="1170533"/>
          </a:xfrm>
          <a:prstGeom prst="rect">
            <a:avLst/>
          </a:prstGeom>
        </p:spPr>
      </p:pic>
      <p:pic>
        <p:nvPicPr>
          <p:cNvPr id="36" name="Picture 35">
            <a:extLst>
              <a:ext uri="{FF2B5EF4-FFF2-40B4-BE49-F238E27FC236}">
                <a16:creationId xmlns:a16="http://schemas.microsoft.com/office/drawing/2014/main" id="{A7144844-A1B4-F272-7861-2164982CEB88}"/>
              </a:ext>
            </a:extLst>
          </p:cNvPr>
          <p:cNvPicPr>
            <a:picLocks noChangeAspect="1"/>
          </p:cNvPicPr>
          <p:nvPr/>
        </p:nvPicPr>
        <p:blipFill>
          <a:blip r:embed="rId8"/>
          <a:stretch>
            <a:fillRect/>
          </a:stretch>
        </p:blipFill>
        <p:spPr>
          <a:xfrm>
            <a:off x="5264158" y="4499728"/>
            <a:ext cx="2109399" cy="1170533"/>
          </a:xfrm>
          <a:prstGeom prst="rect">
            <a:avLst/>
          </a:prstGeom>
        </p:spPr>
      </p:pic>
      <p:pic>
        <p:nvPicPr>
          <p:cNvPr id="37" name="Picture 36">
            <a:extLst>
              <a:ext uri="{FF2B5EF4-FFF2-40B4-BE49-F238E27FC236}">
                <a16:creationId xmlns:a16="http://schemas.microsoft.com/office/drawing/2014/main" id="{08A3236E-A67E-33B3-4A8E-A20DF501B833}"/>
              </a:ext>
            </a:extLst>
          </p:cNvPr>
          <p:cNvPicPr>
            <a:picLocks noChangeAspect="1"/>
          </p:cNvPicPr>
          <p:nvPr/>
        </p:nvPicPr>
        <p:blipFill>
          <a:blip r:embed="rId8"/>
          <a:stretch>
            <a:fillRect/>
          </a:stretch>
        </p:blipFill>
        <p:spPr>
          <a:xfrm>
            <a:off x="8520501" y="4499728"/>
            <a:ext cx="2109399" cy="1170533"/>
          </a:xfrm>
          <a:prstGeom prst="rect">
            <a:avLst/>
          </a:prstGeom>
        </p:spPr>
      </p:pic>
      <p:sp>
        <p:nvSpPr>
          <p:cNvPr id="18" name="TextBox 17">
            <a:extLst>
              <a:ext uri="{FF2B5EF4-FFF2-40B4-BE49-F238E27FC236}">
                <a16:creationId xmlns:a16="http://schemas.microsoft.com/office/drawing/2014/main" id="{8331D0F9-9178-1718-09F7-8CF427C9C196}"/>
              </a:ext>
            </a:extLst>
          </p:cNvPr>
          <p:cNvSpPr txBox="1"/>
          <p:nvPr/>
        </p:nvSpPr>
        <p:spPr>
          <a:xfrm>
            <a:off x="8529409" y="4879701"/>
            <a:ext cx="2540713" cy="8477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pPr lvl="0"/>
            <a:r>
              <a:rPr lang="en-US" sz="1400" b="1">
                <a:solidFill>
                  <a:srgbClr val="000000"/>
                </a:solidFill>
                <a:effectLst/>
                <a:latin typeface="Calibri" panose="020F0502020204030204" pitchFamily="34" charset="0"/>
                <a:ea typeface="Calibri" panose="020F0502020204030204" pitchFamily="34" charset="0"/>
              </a:rPr>
              <a:t>iPhone SE Otter Box Case</a:t>
            </a:r>
            <a:endParaRPr lang="en-US" sz="1400"/>
          </a:p>
        </p:txBody>
      </p:sp>
      <p:sp>
        <p:nvSpPr>
          <p:cNvPr id="22" name="TextBox 21">
            <a:extLst>
              <a:ext uri="{FF2B5EF4-FFF2-40B4-BE49-F238E27FC236}">
                <a16:creationId xmlns:a16="http://schemas.microsoft.com/office/drawing/2014/main" id="{679C09B5-6AAF-38FF-47B6-C499C24DFB76}"/>
              </a:ext>
            </a:extLst>
          </p:cNvPr>
          <p:cNvSpPr txBox="1"/>
          <p:nvPr/>
        </p:nvSpPr>
        <p:spPr>
          <a:xfrm>
            <a:off x="5236924" y="4632693"/>
            <a:ext cx="2136633" cy="95410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pPr lvl="0" algn="ctr"/>
            <a:r>
              <a:rPr lang="en-US" sz="1400" b="1">
                <a:latin typeface="Calibri" panose="020F0502020204030204" pitchFamily="34" charset="0"/>
                <a:cs typeface="Calibri" panose="020F0502020204030204" pitchFamily="34" charset="0"/>
              </a:rPr>
              <a:t>Extra high-speed </a:t>
            </a:r>
            <a:r>
              <a:rPr lang="en-US"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Otter Box USB-A/ USB-C Wall Charger</a:t>
            </a:r>
            <a:r>
              <a:rPr lang="en-US" sz="1400" b="1">
                <a:latin typeface="Calibri" panose="020F0502020204030204" pitchFamily="34" charset="0"/>
                <a:cs typeface="Calibri" panose="020F0502020204030204" pitchFamily="34" charset="0"/>
              </a:rPr>
              <a:t> </a:t>
            </a:r>
            <a:endParaRPr lang="en-US" sz="1400"/>
          </a:p>
        </p:txBody>
      </p:sp>
      <p:sp>
        <p:nvSpPr>
          <p:cNvPr id="34" name="TextBox 33">
            <a:extLst>
              <a:ext uri="{FF2B5EF4-FFF2-40B4-BE49-F238E27FC236}">
                <a16:creationId xmlns:a16="http://schemas.microsoft.com/office/drawing/2014/main" id="{3E838466-ED39-35C1-2549-8703D47352C6}"/>
              </a:ext>
            </a:extLst>
          </p:cNvPr>
          <p:cNvSpPr txBox="1"/>
          <p:nvPr/>
        </p:nvSpPr>
        <p:spPr>
          <a:xfrm>
            <a:off x="1608329" y="4727855"/>
            <a:ext cx="2109399" cy="76378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9937" tIns="89937" rIns="89937" bIns="179874" numCol="1" spcCol="1270" anchor="t" anchorCtr="0">
            <a:noAutofit/>
          </a:bodyPr>
          <a:lstStyle/>
          <a:p>
            <a:pPr lvl="0"/>
            <a:r>
              <a:rPr lang="en-US" sz="1400" b="1">
                <a:solidFill>
                  <a:srgbClr val="000000"/>
                </a:solidFill>
                <a:effectLst/>
                <a:latin typeface="Calibri" panose="020F0502020204030204" pitchFamily="34" charset="0"/>
                <a:ea typeface="Calibri" panose="020F0502020204030204" pitchFamily="34" charset="0"/>
              </a:rPr>
              <a:t>Gen4 JLabs Studio Pro On Ear Headphones</a:t>
            </a:r>
            <a:endParaRPr lang="en-US" sz="1400"/>
          </a:p>
        </p:txBody>
      </p:sp>
      <p:pic>
        <p:nvPicPr>
          <p:cNvPr id="3" name="Audio 2">
            <a:hlinkClick r:id="" action="ppaction://media"/>
            <a:extLst>
              <a:ext uri="{FF2B5EF4-FFF2-40B4-BE49-F238E27FC236}">
                <a16:creationId xmlns:a16="http://schemas.microsoft.com/office/drawing/2014/main" id="{4E10BCA3-A806-3B2B-DE5C-ED948266CF35}"/>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62704" t="-125896" r="-262704" b="-125896"/>
          <a:stretch>
            <a:fillRect/>
          </a:stretch>
        </p:blipFill>
        <p:spPr>
          <a:xfrm>
            <a:off x="9100868" y="4496519"/>
            <a:ext cx="3048000" cy="1714500"/>
          </a:xfrm>
          <a:prstGeom prst="rect">
            <a:avLst/>
          </a:prstGeom>
        </p:spPr>
      </p:pic>
    </p:spTree>
    <p:extLst>
      <p:ext uri="{BB962C8B-B14F-4D97-AF65-F5344CB8AC3E}">
        <p14:creationId xmlns:p14="http://schemas.microsoft.com/office/powerpoint/2010/main" val="2935678715"/>
      </p:ext>
    </p:extLst>
  </p:cSld>
  <p:clrMapOvr>
    <a:masterClrMapping/>
  </p:clrMapOvr>
  <mc:AlternateContent xmlns:mc="http://schemas.openxmlformats.org/markup-compatibility/2006" xmlns:p14="http://schemas.microsoft.com/office/powerpoint/2010/main">
    <mc:Choice Requires="p14">
      <p:transition spd="slow" p14:dur="2000" advTm="19760"/>
    </mc:Choice>
    <mc:Fallback xmlns="">
      <p:transition spd="slow" advTm="1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88DB6F-238F-4BEF-B28F-87D9F674A3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useBgFill="1">
          <p:nvSpPr>
            <p:cNvPr id="10" name="Rectangle 9">
              <a:extLst>
                <a:ext uri="{FF2B5EF4-FFF2-40B4-BE49-F238E27FC236}">
                  <a16:creationId xmlns:a16="http://schemas.microsoft.com/office/drawing/2014/main" id="{DD071421-D153-4C0F-A43D-77AF883B3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871F7D8-217E-4113-83FA-FFAC54BE7F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188825" cy="6856215"/>
              <a:chOff x="0" y="0"/>
              <a:chExt cx="12188825" cy="6856215"/>
            </a:xfrm>
          </p:grpSpPr>
          <p:pic>
            <p:nvPicPr>
              <p:cNvPr id="12" name="Picture 11">
                <a:extLst>
                  <a:ext uri="{FF2B5EF4-FFF2-40B4-BE49-F238E27FC236}">
                    <a16:creationId xmlns:a16="http://schemas.microsoft.com/office/drawing/2014/main" id="{AE6B31E5-D515-487D-98AE-A3251F2F16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Rectangle 12">
                <a:extLst>
                  <a:ext uri="{FF2B5EF4-FFF2-40B4-BE49-F238E27FC236}">
                    <a16:creationId xmlns:a16="http://schemas.microsoft.com/office/drawing/2014/main" id="{8DFB339C-7306-4C4B-A75F-5BEE240BA2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A1202C9E-12FB-4368-AD4E-40992C25144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5" name="Picture 14">
                <a:extLst>
                  <a:ext uri="{FF2B5EF4-FFF2-40B4-BE49-F238E27FC236}">
                    <a16:creationId xmlns:a16="http://schemas.microsoft.com/office/drawing/2014/main" id="{F3E08DAB-0254-426B-80D4-79EF92845E8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grpSp>
      <p:sp>
        <p:nvSpPr>
          <p:cNvPr id="2" name="Title 1">
            <a:extLst>
              <a:ext uri="{FF2B5EF4-FFF2-40B4-BE49-F238E27FC236}">
                <a16:creationId xmlns:a16="http://schemas.microsoft.com/office/drawing/2014/main" id="{BAF844C3-A9A7-FB15-5995-C5B3382C9E3C}"/>
              </a:ext>
            </a:extLst>
          </p:cNvPr>
          <p:cNvSpPr>
            <a:spLocks noGrp="1"/>
          </p:cNvSpPr>
          <p:nvPr>
            <p:ph type="title"/>
          </p:nvPr>
        </p:nvSpPr>
        <p:spPr>
          <a:xfrm>
            <a:off x="6094412" y="982132"/>
            <a:ext cx="4802185" cy="1303867"/>
          </a:xfrm>
        </p:spPr>
        <p:txBody>
          <a:bodyPr>
            <a:normAutofit/>
          </a:bodyPr>
          <a:lstStyle/>
          <a:p>
            <a:pPr>
              <a:lnSpc>
                <a:spcPct val="90000"/>
              </a:lnSpc>
            </a:pPr>
            <a:r>
              <a:rPr lang="en-US" sz="4100" b="1"/>
              <a:t>JE Xtream Wi-Fi Hotspot</a:t>
            </a:r>
          </a:p>
        </p:txBody>
      </p:sp>
      <p:sp>
        <p:nvSpPr>
          <p:cNvPr id="17" name="Rectangle 16">
            <a:extLst>
              <a:ext uri="{FF2B5EF4-FFF2-40B4-BE49-F238E27FC236}">
                <a16:creationId xmlns:a16="http://schemas.microsoft.com/office/drawing/2014/main" id="{9B796F99-70AC-4221-AB20-DFE95996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8490669-AE02-001B-5DD7-6E351D3CCAD0}"/>
              </a:ext>
            </a:extLst>
          </p:cNvPr>
          <p:cNvPicPr>
            <a:picLocks noChangeAspect="1"/>
          </p:cNvPicPr>
          <p:nvPr/>
        </p:nvPicPr>
        <p:blipFill rotWithShape="1">
          <a:blip r:embed="rId7"/>
          <a:srcRect r="3" b="1562"/>
          <a:stretch/>
        </p:blipFill>
        <p:spPr>
          <a:xfrm>
            <a:off x="1412683" y="1410208"/>
            <a:ext cx="3876801" cy="3858780"/>
          </a:xfrm>
          <a:prstGeom prst="rect">
            <a:avLst/>
          </a:prstGeom>
        </p:spPr>
      </p:pic>
      <p:cxnSp>
        <p:nvCxnSpPr>
          <p:cNvPr id="19" name="Straight Connector 18">
            <a:extLst>
              <a:ext uri="{FF2B5EF4-FFF2-40B4-BE49-F238E27FC236}">
                <a16:creationId xmlns:a16="http://schemas.microsoft.com/office/drawing/2014/main" id="{3017F138-68A9-4F3F-B240-D26602C26CB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33A20097-CC6C-CB73-61E8-90CAD72E0A8A}"/>
              </a:ext>
            </a:extLst>
          </p:cNvPr>
          <p:cNvSpPr>
            <a:spLocks noGrp="1"/>
          </p:cNvSpPr>
          <p:nvPr>
            <p:ph idx="1"/>
          </p:nvPr>
        </p:nvSpPr>
        <p:spPr>
          <a:xfrm>
            <a:off x="6094412" y="2556932"/>
            <a:ext cx="4802184" cy="3318936"/>
          </a:xfrm>
        </p:spPr>
        <p:txBody>
          <a:bodyPr>
            <a:normAutofit/>
          </a:bodyPr>
          <a:lstStyle/>
          <a:p>
            <a:pPr>
              <a:lnSpc>
                <a:spcPct val="90000"/>
              </a:lnSpc>
              <a:buClr>
                <a:srgbClr val="7030A0"/>
              </a:buClr>
            </a:pPr>
            <a:r>
              <a:rPr lang="en-US" sz="1500" b="1"/>
              <a:t>Provides Wi-Fi Internet access for your devices at home and on the go.</a:t>
            </a:r>
          </a:p>
          <a:p>
            <a:pPr>
              <a:lnSpc>
                <a:spcPct val="90000"/>
              </a:lnSpc>
              <a:buClr>
                <a:srgbClr val="7030A0"/>
              </a:buClr>
            </a:pPr>
            <a:r>
              <a:rPr lang="en-US" sz="1500" b="1"/>
              <a:t>On/off button located on top of device.</a:t>
            </a:r>
          </a:p>
          <a:p>
            <a:pPr>
              <a:lnSpc>
                <a:spcPct val="90000"/>
              </a:lnSpc>
              <a:buClr>
                <a:srgbClr val="7030A0"/>
              </a:buClr>
            </a:pPr>
            <a:r>
              <a:rPr lang="en-US" sz="1500" b="1"/>
              <a:t>USB-C charging port located on right side.</a:t>
            </a:r>
          </a:p>
          <a:p>
            <a:pPr>
              <a:lnSpc>
                <a:spcPct val="90000"/>
              </a:lnSpc>
              <a:buClr>
                <a:srgbClr val="7030A0"/>
              </a:buClr>
            </a:pPr>
            <a:r>
              <a:rPr lang="en-US" sz="1500" b="1"/>
              <a:t>Display, power indicator light, and navigation buttons on front of unit.</a:t>
            </a:r>
          </a:p>
          <a:p>
            <a:pPr>
              <a:lnSpc>
                <a:spcPct val="90000"/>
              </a:lnSpc>
              <a:buClr>
                <a:srgbClr val="7030A0"/>
              </a:buClr>
            </a:pPr>
            <a:r>
              <a:rPr lang="en-US" sz="1500" b="1"/>
              <a:t>Review plugging in and charging device.</a:t>
            </a:r>
          </a:p>
          <a:p>
            <a:pPr>
              <a:lnSpc>
                <a:spcPct val="90000"/>
              </a:lnSpc>
              <a:buClr>
                <a:srgbClr val="7030A0"/>
              </a:buClr>
            </a:pPr>
            <a:r>
              <a:rPr lang="en-US" sz="1500" b="1"/>
              <a:t>Turn the device on. The device is already set up.</a:t>
            </a:r>
          </a:p>
          <a:p>
            <a:pPr>
              <a:lnSpc>
                <a:spcPct val="90000"/>
              </a:lnSpc>
              <a:buClr>
                <a:srgbClr val="7030A0"/>
              </a:buClr>
            </a:pPr>
            <a:r>
              <a:rPr lang="en-US" sz="1500" b="1"/>
              <a:t>Note the Wi-Fi name and password that appears on the display screen. We will use this to connect the next device. Write down for your records.</a:t>
            </a:r>
          </a:p>
        </p:txBody>
      </p:sp>
      <p:pic>
        <p:nvPicPr>
          <p:cNvPr id="8" name="Audio 7">
            <a:hlinkClick r:id="" action="ppaction://media"/>
            <a:extLst>
              <a:ext uri="{FF2B5EF4-FFF2-40B4-BE49-F238E27FC236}">
                <a16:creationId xmlns:a16="http://schemas.microsoft.com/office/drawing/2014/main" id="{A77E63D5-4894-80E6-5208-13B63BC65F26}"/>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62704" t="-125896" r="-262704" b="-125896"/>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43072906"/>
      </p:ext>
    </p:extLst>
  </p:cSld>
  <p:clrMapOvr>
    <a:masterClrMapping/>
  </p:clrMapOvr>
  <mc:AlternateContent xmlns:mc="http://schemas.openxmlformats.org/markup-compatibility/2006" xmlns:p14="http://schemas.microsoft.com/office/powerpoint/2010/main">
    <mc:Choice Requires="p14">
      <p:transition spd="slow" p14:dur="2000" advTm="33579"/>
    </mc:Choice>
    <mc:Fallback xmlns="">
      <p:transition spd="slow" advTm="33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039A4B3-0617-4CFC-B614-27363ECC28A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673E79E0C3E640A3EA83010EA564F7" ma:contentTypeVersion="13" ma:contentTypeDescription="Create a new document." ma:contentTypeScope="" ma:versionID="96fa1a3f3ef664a167789fe0feaaa776">
  <xsd:schema xmlns:xsd="http://www.w3.org/2001/XMLSchema" xmlns:xs="http://www.w3.org/2001/XMLSchema" xmlns:p="http://schemas.microsoft.com/office/2006/metadata/properties" xmlns:ns2="5aa524db-7994-4ced-a2c9-48a98e90847e" xmlns:ns3="8a992f34-6748-40d0-a1a6-bff449e3bc95" targetNamespace="http://schemas.microsoft.com/office/2006/metadata/properties" ma:root="true" ma:fieldsID="f6e1339ee675c8ae1c471059d8d4f8f8" ns2:_="" ns3:_="">
    <xsd:import namespace="5aa524db-7994-4ced-a2c9-48a98e90847e"/>
    <xsd:import namespace="8a992f34-6748-40d0-a1a6-bff449e3bc9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Description0"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a524db-7994-4ced-a2c9-48a98e908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Description0" ma:index="12" nillable="true" ma:displayName="Description" ma:internalName="Description0">
      <xsd:simpleType>
        <xsd:restriction base="dms:Note">
          <xsd:maxLength value="255"/>
        </xsd:restrictio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9be3ee5-5d72-4a78-bfe6-04ec158992b3"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a992f34-6748-40d0-a1a6-bff449e3bc95"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d7816-9169-48cb-b9df-4d21a66dca2d}" ma:internalName="TaxCatchAll" ma:showField="CatchAllData" ma:web="8a992f34-6748-40d0-a1a6-bff449e3bc9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escription0 xmlns="5aa524db-7994-4ced-a2c9-48a98e90847e" xsi:nil="true"/>
    <lcf76f155ced4ddcb4097134ff3c332f xmlns="5aa524db-7994-4ced-a2c9-48a98e90847e">
      <Terms xmlns="http://schemas.microsoft.com/office/infopath/2007/PartnerControls"/>
    </lcf76f155ced4ddcb4097134ff3c332f>
    <TaxCatchAll xmlns="8a992f34-6748-40d0-a1a6-bff449e3bc95" xsi:nil="true"/>
    <MediaLengthInSeconds xmlns="5aa524db-7994-4ced-a2c9-48a98e90847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0CCE4D-55E5-434D-A50A-7D5F467A8A49}"/>
</file>

<file path=customXml/itemProps2.xml><?xml version="1.0" encoding="utf-8"?>
<ds:datastoreItem xmlns:ds="http://schemas.openxmlformats.org/officeDocument/2006/customXml" ds:itemID="{83D40F23-3496-4E1C-A672-92C18130E78C}">
  <ds:schemaRefs>
    <ds:schemaRef ds:uri="http://schemas.microsoft.com/sharepoint/v3"/>
    <ds:schemaRef ds:uri="http://schemas.microsoft.com/office/infopath/2007/PartnerControls"/>
    <ds:schemaRef ds:uri="http://schemas.openxmlformats.org/package/2006/metadata/core-properties"/>
    <ds:schemaRef ds:uri="04686903-f4df-4687-9635-eff49e809267"/>
    <ds:schemaRef ds:uri="http://purl.org/dc/elements/1.1/"/>
    <ds:schemaRef ds:uri="http://schemas.microsoft.com/office/2006/documentManagement/types"/>
    <ds:schemaRef ds:uri="http://purl.org/dc/terms/"/>
    <ds:schemaRef ds:uri="5d90eeb9-3509-4dbc-9659-cc557db7240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B3859C03-BD20-4A8D-8CF8-D93CC6B361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49</TotalTime>
  <Words>1434</Words>
  <Application>Microsoft Office PowerPoint</Application>
  <PresentationFormat>Widescreen</PresentationFormat>
  <Paragraphs>111</Paragraphs>
  <Slides>17</Slides>
  <Notes>0</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Century Gothic</vt:lpstr>
      <vt:lpstr>Garamond</vt:lpstr>
      <vt:lpstr>Wingdings</vt:lpstr>
      <vt:lpstr>Organic</vt:lpstr>
      <vt:lpstr>How to Play this Presentation</vt:lpstr>
      <vt:lpstr>AT and Me Technology Training Opportunity</vt:lpstr>
      <vt:lpstr>What is the AT &amp; Me program?</vt:lpstr>
      <vt:lpstr>What is the purpose of the AT &amp; Me program?</vt:lpstr>
      <vt:lpstr>Who is eligible for the AT &amp; Me program?</vt:lpstr>
      <vt:lpstr>Online application needs to be submitted, forms must be completed, and participants must bring information to take the class. </vt:lpstr>
      <vt:lpstr>PowerPoint Presentation</vt:lpstr>
      <vt:lpstr>PowerPoint Presentation</vt:lpstr>
      <vt:lpstr>JE Xtream Wi-Fi Hotspot</vt:lpstr>
      <vt:lpstr>     Lenovo Yoga ChromeBook</vt:lpstr>
      <vt:lpstr>Lenovo Yoga ChromeBook  (Cont.)</vt:lpstr>
      <vt:lpstr>iPhone SE</vt:lpstr>
      <vt:lpstr>iPhone SE (Cont.)</vt:lpstr>
      <vt:lpstr>iPhone SE (Cont.)</vt:lpstr>
      <vt:lpstr>Bluetooth Headphones</vt:lpstr>
      <vt:lpstr>Q&amp;A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 And Me Technology Training Opportunity</dc:title>
  <dc:creator>Dyer, Duane J</dc:creator>
  <cp:lastModifiedBy>Kyle</cp:lastModifiedBy>
  <cp:revision>4</cp:revision>
  <dcterms:created xsi:type="dcterms:W3CDTF">2023-06-21T14:10:30Z</dcterms:created>
  <dcterms:modified xsi:type="dcterms:W3CDTF">2023-08-28T14:27:16Z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0x01010043673E79E0C3E640A3EA83010EA564F7</vt:lpwstr>
  </property>
  <property fmtid="{D5CDD505-2E9C-101B-9397-08002B2CF9AE}" pid="3" name="Order">
    <vt:lpwstr>2000.00000000000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TriggerFlowInfo">
    <vt:lpwstr/>
  </property>
</Properties>
</file>