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15"/>
  </p:notesMasterIdLst>
  <p:sldIdLst>
    <p:sldId id="256" r:id="rId2"/>
    <p:sldId id="262" r:id="rId3"/>
    <p:sldId id="260" r:id="rId4"/>
    <p:sldId id="297" r:id="rId5"/>
    <p:sldId id="298" r:id="rId6"/>
    <p:sldId id="299" r:id="rId7"/>
    <p:sldId id="301" r:id="rId8"/>
    <p:sldId id="300" r:id="rId9"/>
    <p:sldId id="296" r:id="rId10"/>
    <p:sldId id="266" r:id="rId11"/>
    <p:sldId id="268" r:id="rId12"/>
    <p:sldId id="302" r:id="rId13"/>
    <p:sldId id="265" r:id="rId14"/>
  </p:sldIdLst>
  <p:sldSz cx="9144000" cy="5143500" type="screen16x9"/>
  <p:notesSz cx="6858000" cy="9144000"/>
  <p:embeddedFontLst>
    <p:embeddedFont>
      <p:font typeface="Dela Gothic One" pitchFamily="2" charset="-128"/>
      <p:regular r:id="rId16"/>
    </p:embeddedFont>
    <p:embeddedFont>
      <p:font typeface="DM Sans" pitchFamily="2" charset="77"/>
      <p:regular r:id="rId17"/>
      <p:bold r:id="rId18"/>
      <p:italic r:id="rId19"/>
      <p:boldItalic r:id="rId20"/>
    </p:embeddedFont>
    <p:embeddedFont>
      <p:font typeface="Nunito Light" panose="020F0302020204030204" pitchFamily="34" charset="0"/>
      <p:regular r:id="rId21"/>
      <p:italic r:id="rId22"/>
    </p:embeddedFont>
    <p:embeddedFont>
      <p:font typeface="Open Sans" panose="020B0606030504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360DBB-4E2F-44DA-94FC-DB2E473F75F6}">
  <a:tblStyle styleId="{FF360DBB-4E2F-44DA-94FC-DB2E473F75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2"/>
    <p:restoredTop sz="94694"/>
  </p:normalViewPr>
  <p:slideViewPr>
    <p:cSldViewPr snapToGrid="0">
      <p:cViewPr>
        <p:scale>
          <a:sx n="160" d="100"/>
          <a:sy n="160" d="100"/>
        </p:scale>
        <p:origin x="1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440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117b871a4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117b871a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514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45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45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133f6155f6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133f6155f6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551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ed9256fe6f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ed9256fe6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621175"/>
            <a:ext cx="4410000" cy="2209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3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4019475"/>
            <a:ext cx="4410000" cy="475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 name="Google Shape;11;p2"/>
          <p:cNvSpPr>
            <a:spLocks noGrp="1"/>
          </p:cNvSpPr>
          <p:nvPr>
            <p:ph type="pic" idx="2"/>
          </p:nvPr>
        </p:nvSpPr>
        <p:spPr>
          <a:xfrm flipH="1">
            <a:off x="5640601" y="0"/>
            <a:ext cx="3503400" cy="5143500"/>
          </a:xfrm>
          <a:prstGeom prst="rect">
            <a:avLst/>
          </a:prstGeom>
          <a:noFill/>
          <a:ln>
            <a:noFill/>
          </a:ln>
        </p:spPr>
      </p:sp>
      <p:pic>
        <p:nvPicPr>
          <p:cNvPr id="12" name="Google Shape;12;p2"/>
          <p:cNvPicPr preferRelativeResize="0"/>
          <p:nvPr/>
        </p:nvPicPr>
        <p:blipFill>
          <a:blip r:embed="rId2">
            <a:alphaModFix/>
          </a:blip>
          <a:stretch>
            <a:fillRect/>
          </a:stretch>
        </p:blipFill>
        <p:spPr>
          <a:xfrm>
            <a:off x="3161900" y="-1035304"/>
            <a:ext cx="1777900" cy="1777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227"/>
        <p:cNvGrpSpPr/>
        <p:nvPr/>
      </p:nvGrpSpPr>
      <p:grpSpPr>
        <a:xfrm>
          <a:off x="0" y="0"/>
          <a:ext cx="0" cy="0"/>
          <a:chOff x="0" y="0"/>
          <a:chExt cx="0" cy="0"/>
        </a:xfrm>
      </p:grpSpPr>
      <p:sp>
        <p:nvSpPr>
          <p:cNvPr id="1228" name="Google Shape;1228;p19"/>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29" name="Google Shape;1229;p19"/>
          <p:cNvGrpSpPr/>
          <p:nvPr/>
        </p:nvGrpSpPr>
        <p:grpSpPr>
          <a:xfrm>
            <a:off x="8174566" y="-828880"/>
            <a:ext cx="1613048" cy="1613048"/>
            <a:chOff x="6893480" y="2655573"/>
            <a:chExt cx="1404360" cy="1404360"/>
          </a:xfrm>
        </p:grpSpPr>
        <p:sp>
          <p:nvSpPr>
            <p:cNvPr id="1230" name="Google Shape;1230;p19"/>
            <p:cNvSpPr/>
            <p:nvPr/>
          </p:nvSpPr>
          <p:spPr>
            <a:xfrm>
              <a:off x="7283720" y="2655573"/>
              <a:ext cx="623880" cy="1404360"/>
            </a:xfrm>
            <a:custGeom>
              <a:avLst/>
              <a:gdLst/>
              <a:ahLst/>
              <a:cxnLst/>
              <a:rect l="l" t="t" r="r" b="b"/>
              <a:pathLst>
                <a:path w="1733" h="3901" extrusionOk="0">
                  <a:moveTo>
                    <a:pt x="867" y="22"/>
                  </a:moveTo>
                  <a:cubicBezTo>
                    <a:pt x="401" y="22"/>
                    <a:pt x="23" y="887"/>
                    <a:pt x="23" y="1950"/>
                  </a:cubicBezTo>
                  <a:cubicBezTo>
                    <a:pt x="23" y="3014"/>
                    <a:pt x="401" y="3879"/>
                    <a:pt x="867" y="3879"/>
                  </a:cubicBezTo>
                  <a:cubicBezTo>
                    <a:pt x="1332" y="3879"/>
                    <a:pt x="1710" y="3014"/>
                    <a:pt x="1710" y="1950"/>
                  </a:cubicBezTo>
                  <a:cubicBezTo>
                    <a:pt x="1710" y="887"/>
                    <a:pt x="1332" y="22"/>
                    <a:pt x="867" y="22"/>
                  </a:cubicBezTo>
                  <a:moveTo>
                    <a:pt x="867" y="3901"/>
                  </a:moveTo>
                  <a:cubicBezTo>
                    <a:pt x="633" y="3901"/>
                    <a:pt x="415" y="3697"/>
                    <a:pt x="251" y="3326"/>
                  </a:cubicBezTo>
                  <a:cubicBezTo>
                    <a:pt x="90" y="2959"/>
                    <a:pt x="0" y="2470"/>
                    <a:pt x="0" y="1950"/>
                  </a:cubicBezTo>
                  <a:cubicBezTo>
                    <a:pt x="0" y="1431"/>
                    <a:pt x="90" y="942"/>
                    <a:pt x="251" y="574"/>
                  </a:cubicBezTo>
                  <a:cubicBezTo>
                    <a:pt x="415" y="204"/>
                    <a:pt x="633" y="0"/>
                    <a:pt x="867" y="0"/>
                  </a:cubicBezTo>
                  <a:cubicBezTo>
                    <a:pt x="1100" y="0"/>
                    <a:pt x="1318" y="204"/>
                    <a:pt x="1481" y="574"/>
                  </a:cubicBezTo>
                  <a:cubicBezTo>
                    <a:pt x="1643" y="942"/>
                    <a:pt x="1733" y="1431"/>
                    <a:pt x="1733" y="1950"/>
                  </a:cubicBezTo>
                  <a:cubicBezTo>
                    <a:pt x="1733" y="2470"/>
                    <a:pt x="1643" y="2959"/>
                    <a:pt x="1481" y="3326"/>
                  </a:cubicBezTo>
                  <a:cubicBezTo>
                    <a:pt x="1318" y="3697"/>
                    <a:pt x="1100" y="3901"/>
                    <a:pt x="867"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1" name="Google Shape;1231;p19"/>
            <p:cNvSpPr/>
            <p:nvPr/>
          </p:nvSpPr>
          <p:spPr>
            <a:xfrm>
              <a:off x="6893480" y="3045813"/>
              <a:ext cx="1404360" cy="623880"/>
            </a:xfrm>
            <a:custGeom>
              <a:avLst/>
              <a:gdLst/>
              <a:ahLst/>
              <a:cxnLst/>
              <a:rect l="l" t="t" r="r" b="b"/>
              <a:pathLst>
                <a:path w="3901" h="1733" extrusionOk="0">
                  <a:moveTo>
                    <a:pt x="1951" y="23"/>
                  </a:moveTo>
                  <a:cubicBezTo>
                    <a:pt x="887" y="23"/>
                    <a:pt x="22" y="401"/>
                    <a:pt x="22" y="866"/>
                  </a:cubicBezTo>
                  <a:cubicBezTo>
                    <a:pt x="22" y="1331"/>
                    <a:pt x="887" y="1710"/>
                    <a:pt x="1951" y="1710"/>
                  </a:cubicBezTo>
                  <a:cubicBezTo>
                    <a:pt x="3014" y="1710"/>
                    <a:pt x="3879" y="1331"/>
                    <a:pt x="3879" y="866"/>
                  </a:cubicBezTo>
                  <a:cubicBezTo>
                    <a:pt x="3879" y="401"/>
                    <a:pt x="3014" y="23"/>
                    <a:pt x="1951" y="23"/>
                  </a:cubicBezTo>
                  <a:moveTo>
                    <a:pt x="1951" y="1733"/>
                  </a:moveTo>
                  <a:cubicBezTo>
                    <a:pt x="1431" y="1733"/>
                    <a:pt x="942" y="1643"/>
                    <a:pt x="575" y="1481"/>
                  </a:cubicBezTo>
                  <a:cubicBezTo>
                    <a:pt x="204" y="1318"/>
                    <a:pt x="0" y="1100"/>
                    <a:pt x="0" y="866"/>
                  </a:cubicBezTo>
                  <a:cubicBezTo>
                    <a:pt x="0" y="633"/>
                    <a:pt x="204" y="415"/>
                    <a:pt x="575" y="252"/>
                  </a:cubicBezTo>
                  <a:cubicBezTo>
                    <a:pt x="942" y="90"/>
                    <a:pt x="1431" y="0"/>
                    <a:pt x="1951" y="0"/>
                  </a:cubicBezTo>
                  <a:cubicBezTo>
                    <a:pt x="2470" y="0"/>
                    <a:pt x="2959" y="90"/>
                    <a:pt x="3326" y="252"/>
                  </a:cubicBezTo>
                  <a:cubicBezTo>
                    <a:pt x="3697" y="415"/>
                    <a:pt x="3901" y="633"/>
                    <a:pt x="3901" y="866"/>
                  </a:cubicBezTo>
                  <a:cubicBezTo>
                    <a:pt x="3901" y="1100"/>
                    <a:pt x="3697" y="1318"/>
                    <a:pt x="3326" y="1481"/>
                  </a:cubicBezTo>
                  <a:cubicBezTo>
                    <a:pt x="2959" y="1643"/>
                    <a:pt x="2470" y="1733"/>
                    <a:pt x="1951" y="17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2" name="Google Shape;1232;p19"/>
            <p:cNvSpPr/>
            <p:nvPr/>
          </p:nvSpPr>
          <p:spPr>
            <a:xfrm>
              <a:off x="7051880" y="2813973"/>
              <a:ext cx="1087560" cy="1087560"/>
            </a:xfrm>
            <a:custGeom>
              <a:avLst/>
              <a:gdLst/>
              <a:ahLst/>
              <a:cxnLst/>
              <a:rect l="l" t="t" r="r" b="b"/>
              <a:pathLst>
                <a:path w="3021" h="3021" extrusionOk="0">
                  <a:moveTo>
                    <a:pt x="2522" y="22"/>
                  </a:moveTo>
                  <a:cubicBezTo>
                    <a:pt x="2389" y="22"/>
                    <a:pt x="2232" y="56"/>
                    <a:pt x="2057" y="124"/>
                  </a:cubicBezTo>
                  <a:cubicBezTo>
                    <a:pt x="1685" y="268"/>
                    <a:pt x="1279" y="549"/>
                    <a:pt x="914" y="914"/>
                  </a:cubicBezTo>
                  <a:cubicBezTo>
                    <a:pt x="162" y="1666"/>
                    <a:pt x="-182" y="2545"/>
                    <a:pt x="147" y="2874"/>
                  </a:cubicBezTo>
                  <a:cubicBezTo>
                    <a:pt x="232" y="2959"/>
                    <a:pt x="353" y="2998"/>
                    <a:pt x="499" y="2998"/>
                  </a:cubicBezTo>
                  <a:cubicBezTo>
                    <a:pt x="920" y="2998"/>
                    <a:pt x="1549" y="2665"/>
                    <a:pt x="2107" y="2107"/>
                  </a:cubicBezTo>
                  <a:cubicBezTo>
                    <a:pt x="2859" y="1355"/>
                    <a:pt x="3203" y="476"/>
                    <a:pt x="2874" y="147"/>
                  </a:cubicBezTo>
                  <a:cubicBezTo>
                    <a:pt x="2791" y="64"/>
                    <a:pt x="2671" y="22"/>
                    <a:pt x="2522" y="22"/>
                  </a:cubicBezTo>
                  <a:moveTo>
                    <a:pt x="498" y="3021"/>
                  </a:moveTo>
                  <a:cubicBezTo>
                    <a:pt x="344" y="3021"/>
                    <a:pt x="219" y="2978"/>
                    <a:pt x="131" y="2890"/>
                  </a:cubicBezTo>
                  <a:cubicBezTo>
                    <a:pt x="-34" y="2725"/>
                    <a:pt x="-44" y="2426"/>
                    <a:pt x="103" y="2049"/>
                  </a:cubicBezTo>
                  <a:cubicBezTo>
                    <a:pt x="248" y="1674"/>
                    <a:pt x="531" y="1265"/>
                    <a:pt x="898" y="898"/>
                  </a:cubicBezTo>
                  <a:lnTo>
                    <a:pt x="906" y="906"/>
                  </a:lnTo>
                  <a:lnTo>
                    <a:pt x="898" y="898"/>
                  </a:lnTo>
                  <a:cubicBezTo>
                    <a:pt x="1266" y="531"/>
                    <a:pt x="1674" y="248"/>
                    <a:pt x="2049" y="103"/>
                  </a:cubicBezTo>
                  <a:cubicBezTo>
                    <a:pt x="2426" y="-44"/>
                    <a:pt x="2725" y="-34"/>
                    <a:pt x="2890" y="131"/>
                  </a:cubicBezTo>
                  <a:cubicBezTo>
                    <a:pt x="3055" y="296"/>
                    <a:pt x="3065" y="595"/>
                    <a:pt x="2918" y="972"/>
                  </a:cubicBezTo>
                  <a:cubicBezTo>
                    <a:pt x="2773" y="1347"/>
                    <a:pt x="2490" y="1755"/>
                    <a:pt x="2123" y="2123"/>
                  </a:cubicBezTo>
                  <a:cubicBezTo>
                    <a:pt x="1756" y="2490"/>
                    <a:pt x="1347" y="2773"/>
                    <a:pt x="972" y="2918"/>
                  </a:cubicBezTo>
                  <a:cubicBezTo>
                    <a:pt x="795" y="2987"/>
                    <a:pt x="635" y="3021"/>
                    <a:pt x="498"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3" name="Google Shape;1233;p19"/>
            <p:cNvSpPr/>
            <p:nvPr/>
          </p:nvSpPr>
          <p:spPr>
            <a:xfrm>
              <a:off x="7051880" y="2813973"/>
              <a:ext cx="1087560" cy="1087560"/>
            </a:xfrm>
            <a:custGeom>
              <a:avLst/>
              <a:gdLst/>
              <a:ahLst/>
              <a:cxnLst/>
              <a:rect l="l" t="t" r="r" b="b"/>
              <a:pathLst>
                <a:path w="3021" h="3021" extrusionOk="0">
                  <a:moveTo>
                    <a:pt x="914" y="2107"/>
                  </a:moveTo>
                  <a:cubicBezTo>
                    <a:pt x="1279" y="2472"/>
                    <a:pt x="1685" y="2753"/>
                    <a:pt x="2057" y="2897"/>
                  </a:cubicBezTo>
                  <a:cubicBezTo>
                    <a:pt x="2425" y="3040"/>
                    <a:pt x="2716" y="3032"/>
                    <a:pt x="2874" y="2874"/>
                  </a:cubicBezTo>
                  <a:cubicBezTo>
                    <a:pt x="3203" y="2545"/>
                    <a:pt x="2859" y="1666"/>
                    <a:pt x="2107" y="914"/>
                  </a:cubicBezTo>
                  <a:cubicBezTo>
                    <a:pt x="1355" y="162"/>
                    <a:pt x="476" y="-182"/>
                    <a:pt x="147" y="147"/>
                  </a:cubicBezTo>
                  <a:cubicBezTo>
                    <a:pt x="-182" y="476"/>
                    <a:pt x="162" y="1355"/>
                    <a:pt x="914" y="2107"/>
                  </a:cubicBezTo>
                  <a:moveTo>
                    <a:pt x="2522" y="3021"/>
                  </a:moveTo>
                  <a:cubicBezTo>
                    <a:pt x="2386" y="3021"/>
                    <a:pt x="2226" y="2987"/>
                    <a:pt x="2049" y="2918"/>
                  </a:cubicBezTo>
                  <a:cubicBezTo>
                    <a:pt x="1674" y="2773"/>
                    <a:pt x="1266" y="2490"/>
                    <a:pt x="898" y="2123"/>
                  </a:cubicBezTo>
                  <a:cubicBezTo>
                    <a:pt x="531" y="1755"/>
                    <a:pt x="248" y="1347"/>
                    <a:pt x="103" y="972"/>
                  </a:cubicBezTo>
                  <a:cubicBezTo>
                    <a:pt x="-44" y="595"/>
                    <a:pt x="-34" y="296"/>
                    <a:pt x="131" y="131"/>
                  </a:cubicBezTo>
                  <a:cubicBezTo>
                    <a:pt x="296" y="-34"/>
                    <a:pt x="595" y="-44"/>
                    <a:pt x="972" y="103"/>
                  </a:cubicBezTo>
                  <a:cubicBezTo>
                    <a:pt x="1347" y="248"/>
                    <a:pt x="1756" y="531"/>
                    <a:pt x="2123" y="898"/>
                  </a:cubicBezTo>
                  <a:cubicBezTo>
                    <a:pt x="2490" y="1265"/>
                    <a:pt x="2773" y="1674"/>
                    <a:pt x="2918" y="2049"/>
                  </a:cubicBezTo>
                  <a:cubicBezTo>
                    <a:pt x="3065" y="2426"/>
                    <a:pt x="3055" y="2725"/>
                    <a:pt x="2890" y="2890"/>
                  </a:cubicBezTo>
                  <a:cubicBezTo>
                    <a:pt x="2802" y="2977"/>
                    <a:pt x="2677" y="3021"/>
                    <a:pt x="2522"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4" name="Google Shape;1234;p19"/>
            <p:cNvSpPr/>
            <p:nvPr/>
          </p:nvSpPr>
          <p:spPr>
            <a:xfrm>
              <a:off x="6893480" y="2655573"/>
              <a:ext cx="1404360" cy="1404360"/>
            </a:xfrm>
            <a:custGeom>
              <a:avLst/>
              <a:gdLst/>
              <a:ahLst/>
              <a:cxnLst/>
              <a:rect l="l" t="t" r="r" b="b"/>
              <a:pathLst>
                <a:path w="3901" h="3901" extrusionOk="0">
                  <a:moveTo>
                    <a:pt x="1951" y="22"/>
                  </a:moveTo>
                  <a:cubicBezTo>
                    <a:pt x="887" y="22"/>
                    <a:pt x="22" y="887"/>
                    <a:pt x="22" y="1950"/>
                  </a:cubicBezTo>
                  <a:cubicBezTo>
                    <a:pt x="22" y="3014"/>
                    <a:pt x="887" y="3879"/>
                    <a:pt x="1951" y="3879"/>
                  </a:cubicBezTo>
                  <a:cubicBezTo>
                    <a:pt x="3014" y="3879"/>
                    <a:pt x="3879" y="3014"/>
                    <a:pt x="3879" y="1950"/>
                  </a:cubicBezTo>
                  <a:cubicBezTo>
                    <a:pt x="3879" y="887"/>
                    <a:pt x="3014" y="22"/>
                    <a:pt x="1951" y="22"/>
                  </a:cubicBezTo>
                  <a:moveTo>
                    <a:pt x="1951" y="3901"/>
                  </a:moveTo>
                  <a:cubicBezTo>
                    <a:pt x="875" y="3901"/>
                    <a:pt x="0" y="3026"/>
                    <a:pt x="0" y="1950"/>
                  </a:cubicBezTo>
                  <a:cubicBezTo>
                    <a:pt x="0" y="875"/>
                    <a:pt x="875" y="0"/>
                    <a:pt x="1951" y="0"/>
                  </a:cubicBezTo>
                  <a:cubicBezTo>
                    <a:pt x="3026" y="0"/>
                    <a:pt x="3901" y="875"/>
                    <a:pt x="3901" y="1950"/>
                  </a:cubicBezTo>
                  <a:cubicBezTo>
                    <a:pt x="3901" y="3026"/>
                    <a:pt x="3026" y="3901"/>
                    <a:pt x="1951"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35" name="Google Shape;1235;p19"/>
          <p:cNvGrpSpPr/>
          <p:nvPr/>
        </p:nvGrpSpPr>
        <p:grpSpPr>
          <a:xfrm>
            <a:off x="-722984" y="4444920"/>
            <a:ext cx="1613048" cy="1613048"/>
            <a:chOff x="6893480" y="2655573"/>
            <a:chExt cx="1404360" cy="1404360"/>
          </a:xfrm>
        </p:grpSpPr>
        <p:sp>
          <p:nvSpPr>
            <p:cNvPr id="1236" name="Google Shape;1236;p19"/>
            <p:cNvSpPr/>
            <p:nvPr/>
          </p:nvSpPr>
          <p:spPr>
            <a:xfrm>
              <a:off x="7283720" y="2655573"/>
              <a:ext cx="623880" cy="1404360"/>
            </a:xfrm>
            <a:custGeom>
              <a:avLst/>
              <a:gdLst/>
              <a:ahLst/>
              <a:cxnLst/>
              <a:rect l="l" t="t" r="r" b="b"/>
              <a:pathLst>
                <a:path w="1733" h="3901" extrusionOk="0">
                  <a:moveTo>
                    <a:pt x="867" y="22"/>
                  </a:moveTo>
                  <a:cubicBezTo>
                    <a:pt x="401" y="22"/>
                    <a:pt x="23" y="887"/>
                    <a:pt x="23" y="1950"/>
                  </a:cubicBezTo>
                  <a:cubicBezTo>
                    <a:pt x="23" y="3014"/>
                    <a:pt x="401" y="3879"/>
                    <a:pt x="867" y="3879"/>
                  </a:cubicBezTo>
                  <a:cubicBezTo>
                    <a:pt x="1332" y="3879"/>
                    <a:pt x="1710" y="3014"/>
                    <a:pt x="1710" y="1950"/>
                  </a:cubicBezTo>
                  <a:cubicBezTo>
                    <a:pt x="1710" y="887"/>
                    <a:pt x="1332" y="22"/>
                    <a:pt x="867" y="22"/>
                  </a:cubicBezTo>
                  <a:moveTo>
                    <a:pt x="867" y="3901"/>
                  </a:moveTo>
                  <a:cubicBezTo>
                    <a:pt x="633" y="3901"/>
                    <a:pt x="415" y="3697"/>
                    <a:pt x="251" y="3326"/>
                  </a:cubicBezTo>
                  <a:cubicBezTo>
                    <a:pt x="90" y="2959"/>
                    <a:pt x="0" y="2470"/>
                    <a:pt x="0" y="1950"/>
                  </a:cubicBezTo>
                  <a:cubicBezTo>
                    <a:pt x="0" y="1431"/>
                    <a:pt x="90" y="942"/>
                    <a:pt x="251" y="574"/>
                  </a:cubicBezTo>
                  <a:cubicBezTo>
                    <a:pt x="415" y="204"/>
                    <a:pt x="633" y="0"/>
                    <a:pt x="867" y="0"/>
                  </a:cubicBezTo>
                  <a:cubicBezTo>
                    <a:pt x="1100" y="0"/>
                    <a:pt x="1318" y="204"/>
                    <a:pt x="1481" y="574"/>
                  </a:cubicBezTo>
                  <a:cubicBezTo>
                    <a:pt x="1643" y="942"/>
                    <a:pt x="1733" y="1431"/>
                    <a:pt x="1733" y="1950"/>
                  </a:cubicBezTo>
                  <a:cubicBezTo>
                    <a:pt x="1733" y="2470"/>
                    <a:pt x="1643" y="2959"/>
                    <a:pt x="1481" y="3326"/>
                  </a:cubicBezTo>
                  <a:cubicBezTo>
                    <a:pt x="1318" y="3697"/>
                    <a:pt x="1100" y="3901"/>
                    <a:pt x="867"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7" name="Google Shape;1237;p19"/>
            <p:cNvSpPr/>
            <p:nvPr/>
          </p:nvSpPr>
          <p:spPr>
            <a:xfrm>
              <a:off x="6893480" y="3045813"/>
              <a:ext cx="1404360" cy="623880"/>
            </a:xfrm>
            <a:custGeom>
              <a:avLst/>
              <a:gdLst/>
              <a:ahLst/>
              <a:cxnLst/>
              <a:rect l="l" t="t" r="r" b="b"/>
              <a:pathLst>
                <a:path w="3901" h="1733" extrusionOk="0">
                  <a:moveTo>
                    <a:pt x="1951" y="23"/>
                  </a:moveTo>
                  <a:cubicBezTo>
                    <a:pt x="887" y="23"/>
                    <a:pt x="22" y="401"/>
                    <a:pt x="22" y="866"/>
                  </a:cubicBezTo>
                  <a:cubicBezTo>
                    <a:pt x="22" y="1331"/>
                    <a:pt x="887" y="1710"/>
                    <a:pt x="1951" y="1710"/>
                  </a:cubicBezTo>
                  <a:cubicBezTo>
                    <a:pt x="3014" y="1710"/>
                    <a:pt x="3879" y="1331"/>
                    <a:pt x="3879" y="866"/>
                  </a:cubicBezTo>
                  <a:cubicBezTo>
                    <a:pt x="3879" y="401"/>
                    <a:pt x="3014" y="23"/>
                    <a:pt x="1951" y="23"/>
                  </a:cubicBezTo>
                  <a:moveTo>
                    <a:pt x="1951" y="1733"/>
                  </a:moveTo>
                  <a:cubicBezTo>
                    <a:pt x="1431" y="1733"/>
                    <a:pt x="942" y="1643"/>
                    <a:pt x="575" y="1481"/>
                  </a:cubicBezTo>
                  <a:cubicBezTo>
                    <a:pt x="204" y="1318"/>
                    <a:pt x="0" y="1100"/>
                    <a:pt x="0" y="866"/>
                  </a:cubicBezTo>
                  <a:cubicBezTo>
                    <a:pt x="0" y="633"/>
                    <a:pt x="204" y="415"/>
                    <a:pt x="575" y="252"/>
                  </a:cubicBezTo>
                  <a:cubicBezTo>
                    <a:pt x="942" y="90"/>
                    <a:pt x="1431" y="0"/>
                    <a:pt x="1951" y="0"/>
                  </a:cubicBezTo>
                  <a:cubicBezTo>
                    <a:pt x="2470" y="0"/>
                    <a:pt x="2959" y="90"/>
                    <a:pt x="3326" y="252"/>
                  </a:cubicBezTo>
                  <a:cubicBezTo>
                    <a:pt x="3697" y="415"/>
                    <a:pt x="3901" y="633"/>
                    <a:pt x="3901" y="866"/>
                  </a:cubicBezTo>
                  <a:cubicBezTo>
                    <a:pt x="3901" y="1100"/>
                    <a:pt x="3697" y="1318"/>
                    <a:pt x="3326" y="1481"/>
                  </a:cubicBezTo>
                  <a:cubicBezTo>
                    <a:pt x="2959" y="1643"/>
                    <a:pt x="2470" y="1733"/>
                    <a:pt x="1951" y="17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8" name="Google Shape;1238;p19"/>
            <p:cNvSpPr/>
            <p:nvPr/>
          </p:nvSpPr>
          <p:spPr>
            <a:xfrm>
              <a:off x="7051880" y="2813973"/>
              <a:ext cx="1087560" cy="1087560"/>
            </a:xfrm>
            <a:custGeom>
              <a:avLst/>
              <a:gdLst/>
              <a:ahLst/>
              <a:cxnLst/>
              <a:rect l="l" t="t" r="r" b="b"/>
              <a:pathLst>
                <a:path w="3021" h="3021" extrusionOk="0">
                  <a:moveTo>
                    <a:pt x="2522" y="22"/>
                  </a:moveTo>
                  <a:cubicBezTo>
                    <a:pt x="2389" y="22"/>
                    <a:pt x="2232" y="56"/>
                    <a:pt x="2057" y="124"/>
                  </a:cubicBezTo>
                  <a:cubicBezTo>
                    <a:pt x="1685" y="268"/>
                    <a:pt x="1279" y="549"/>
                    <a:pt x="914" y="914"/>
                  </a:cubicBezTo>
                  <a:cubicBezTo>
                    <a:pt x="162" y="1666"/>
                    <a:pt x="-182" y="2545"/>
                    <a:pt x="147" y="2874"/>
                  </a:cubicBezTo>
                  <a:cubicBezTo>
                    <a:pt x="232" y="2959"/>
                    <a:pt x="353" y="2998"/>
                    <a:pt x="499" y="2998"/>
                  </a:cubicBezTo>
                  <a:cubicBezTo>
                    <a:pt x="920" y="2998"/>
                    <a:pt x="1549" y="2665"/>
                    <a:pt x="2107" y="2107"/>
                  </a:cubicBezTo>
                  <a:cubicBezTo>
                    <a:pt x="2859" y="1355"/>
                    <a:pt x="3203" y="476"/>
                    <a:pt x="2874" y="147"/>
                  </a:cubicBezTo>
                  <a:cubicBezTo>
                    <a:pt x="2791" y="64"/>
                    <a:pt x="2671" y="22"/>
                    <a:pt x="2522" y="22"/>
                  </a:cubicBezTo>
                  <a:moveTo>
                    <a:pt x="498" y="3021"/>
                  </a:moveTo>
                  <a:cubicBezTo>
                    <a:pt x="344" y="3021"/>
                    <a:pt x="219" y="2978"/>
                    <a:pt x="131" y="2890"/>
                  </a:cubicBezTo>
                  <a:cubicBezTo>
                    <a:pt x="-34" y="2725"/>
                    <a:pt x="-44" y="2426"/>
                    <a:pt x="103" y="2049"/>
                  </a:cubicBezTo>
                  <a:cubicBezTo>
                    <a:pt x="248" y="1674"/>
                    <a:pt x="531" y="1265"/>
                    <a:pt x="898" y="898"/>
                  </a:cubicBezTo>
                  <a:lnTo>
                    <a:pt x="906" y="906"/>
                  </a:lnTo>
                  <a:lnTo>
                    <a:pt x="898" y="898"/>
                  </a:lnTo>
                  <a:cubicBezTo>
                    <a:pt x="1266" y="531"/>
                    <a:pt x="1674" y="248"/>
                    <a:pt x="2049" y="103"/>
                  </a:cubicBezTo>
                  <a:cubicBezTo>
                    <a:pt x="2426" y="-44"/>
                    <a:pt x="2725" y="-34"/>
                    <a:pt x="2890" y="131"/>
                  </a:cubicBezTo>
                  <a:cubicBezTo>
                    <a:pt x="3055" y="296"/>
                    <a:pt x="3065" y="595"/>
                    <a:pt x="2918" y="972"/>
                  </a:cubicBezTo>
                  <a:cubicBezTo>
                    <a:pt x="2773" y="1347"/>
                    <a:pt x="2490" y="1755"/>
                    <a:pt x="2123" y="2123"/>
                  </a:cubicBezTo>
                  <a:cubicBezTo>
                    <a:pt x="1756" y="2490"/>
                    <a:pt x="1347" y="2773"/>
                    <a:pt x="972" y="2918"/>
                  </a:cubicBezTo>
                  <a:cubicBezTo>
                    <a:pt x="795" y="2987"/>
                    <a:pt x="635" y="3021"/>
                    <a:pt x="498"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9" name="Google Shape;1239;p19"/>
            <p:cNvSpPr/>
            <p:nvPr/>
          </p:nvSpPr>
          <p:spPr>
            <a:xfrm>
              <a:off x="7051880" y="2813973"/>
              <a:ext cx="1087560" cy="1087560"/>
            </a:xfrm>
            <a:custGeom>
              <a:avLst/>
              <a:gdLst/>
              <a:ahLst/>
              <a:cxnLst/>
              <a:rect l="l" t="t" r="r" b="b"/>
              <a:pathLst>
                <a:path w="3021" h="3021" extrusionOk="0">
                  <a:moveTo>
                    <a:pt x="914" y="2107"/>
                  </a:moveTo>
                  <a:cubicBezTo>
                    <a:pt x="1279" y="2472"/>
                    <a:pt x="1685" y="2753"/>
                    <a:pt x="2057" y="2897"/>
                  </a:cubicBezTo>
                  <a:cubicBezTo>
                    <a:pt x="2425" y="3040"/>
                    <a:pt x="2716" y="3032"/>
                    <a:pt x="2874" y="2874"/>
                  </a:cubicBezTo>
                  <a:cubicBezTo>
                    <a:pt x="3203" y="2545"/>
                    <a:pt x="2859" y="1666"/>
                    <a:pt x="2107" y="914"/>
                  </a:cubicBezTo>
                  <a:cubicBezTo>
                    <a:pt x="1355" y="162"/>
                    <a:pt x="476" y="-182"/>
                    <a:pt x="147" y="147"/>
                  </a:cubicBezTo>
                  <a:cubicBezTo>
                    <a:pt x="-182" y="476"/>
                    <a:pt x="162" y="1355"/>
                    <a:pt x="914" y="2107"/>
                  </a:cubicBezTo>
                  <a:moveTo>
                    <a:pt x="2522" y="3021"/>
                  </a:moveTo>
                  <a:cubicBezTo>
                    <a:pt x="2386" y="3021"/>
                    <a:pt x="2226" y="2987"/>
                    <a:pt x="2049" y="2918"/>
                  </a:cubicBezTo>
                  <a:cubicBezTo>
                    <a:pt x="1674" y="2773"/>
                    <a:pt x="1266" y="2490"/>
                    <a:pt x="898" y="2123"/>
                  </a:cubicBezTo>
                  <a:cubicBezTo>
                    <a:pt x="531" y="1755"/>
                    <a:pt x="248" y="1347"/>
                    <a:pt x="103" y="972"/>
                  </a:cubicBezTo>
                  <a:cubicBezTo>
                    <a:pt x="-44" y="595"/>
                    <a:pt x="-34" y="296"/>
                    <a:pt x="131" y="131"/>
                  </a:cubicBezTo>
                  <a:cubicBezTo>
                    <a:pt x="296" y="-34"/>
                    <a:pt x="595" y="-44"/>
                    <a:pt x="972" y="103"/>
                  </a:cubicBezTo>
                  <a:cubicBezTo>
                    <a:pt x="1347" y="248"/>
                    <a:pt x="1756" y="531"/>
                    <a:pt x="2123" y="898"/>
                  </a:cubicBezTo>
                  <a:cubicBezTo>
                    <a:pt x="2490" y="1265"/>
                    <a:pt x="2773" y="1674"/>
                    <a:pt x="2918" y="2049"/>
                  </a:cubicBezTo>
                  <a:cubicBezTo>
                    <a:pt x="3065" y="2426"/>
                    <a:pt x="3055" y="2725"/>
                    <a:pt x="2890" y="2890"/>
                  </a:cubicBezTo>
                  <a:cubicBezTo>
                    <a:pt x="2802" y="2977"/>
                    <a:pt x="2677" y="3021"/>
                    <a:pt x="2522"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0" name="Google Shape;1240;p19"/>
            <p:cNvSpPr/>
            <p:nvPr/>
          </p:nvSpPr>
          <p:spPr>
            <a:xfrm>
              <a:off x="6893480" y="2655573"/>
              <a:ext cx="1404360" cy="1404360"/>
            </a:xfrm>
            <a:custGeom>
              <a:avLst/>
              <a:gdLst/>
              <a:ahLst/>
              <a:cxnLst/>
              <a:rect l="l" t="t" r="r" b="b"/>
              <a:pathLst>
                <a:path w="3901" h="3901" extrusionOk="0">
                  <a:moveTo>
                    <a:pt x="1951" y="22"/>
                  </a:moveTo>
                  <a:cubicBezTo>
                    <a:pt x="887" y="22"/>
                    <a:pt x="22" y="887"/>
                    <a:pt x="22" y="1950"/>
                  </a:cubicBezTo>
                  <a:cubicBezTo>
                    <a:pt x="22" y="3014"/>
                    <a:pt x="887" y="3879"/>
                    <a:pt x="1951" y="3879"/>
                  </a:cubicBezTo>
                  <a:cubicBezTo>
                    <a:pt x="3014" y="3879"/>
                    <a:pt x="3879" y="3014"/>
                    <a:pt x="3879" y="1950"/>
                  </a:cubicBezTo>
                  <a:cubicBezTo>
                    <a:pt x="3879" y="887"/>
                    <a:pt x="3014" y="22"/>
                    <a:pt x="1951" y="22"/>
                  </a:cubicBezTo>
                  <a:moveTo>
                    <a:pt x="1951" y="3901"/>
                  </a:moveTo>
                  <a:cubicBezTo>
                    <a:pt x="875" y="3901"/>
                    <a:pt x="0" y="3026"/>
                    <a:pt x="0" y="1950"/>
                  </a:cubicBezTo>
                  <a:cubicBezTo>
                    <a:pt x="0" y="875"/>
                    <a:pt x="875" y="0"/>
                    <a:pt x="1951" y="0"/>
                  </a:cubicBezTo>
                  <a:cubicBezTo>
                    <a:pt x="3026" y="0"/>
                    <a:pt x="3901" y="875"/>
                    <a:pt x="3901" y="1950"/>
                  </a:cubicBezTo>
                  <a:cubicBezTo>
                    <a:pt x="3901" y="3026"/>
                    <a:pt x="3026" y="3901"/>
                    <a:pt x="1951"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41" name="Google Shape;1241;p19"/>
          <p:cNvGrpSpPr/>
          <p:nvPr/>
        </p:nvGrpSpPr>
        <p:grpSpPr>
          <a:xfrm>
            <a:off x="271740" y="539500"/>
            <a:ext cx="232200" cy="1161360"/>
            <a:chOff x="7789165" y="629500"/>
            <a:chExt cx="232200" cy="1161360"/>
          </a:xfrm>
        </p:grpSpPr>
        <p:sp>
          <p:nvSpPr>
            <p:cNvPr id="1242" name="Google Shape;1242;p19"/>
            <p:cNvSpPr/>
            <p:nvPr/>
          </p:nvSpPr>
          <p:spPr>
            <a:xfrm>
              <a:off x="7789165" y="15583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6"/>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3" name="Google Shape;1243;p19"/>
            <p:cNvSpPr/>
            <p:nvPr/>
          </p:nvSpPr>
          <p:spPr>
            <a:xfrm>
              <a:off x="7789165" y="12487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4" name="Google Shape;1244;p19"/>
            <p:cNvSpPr/>
            <p:nvPr/>
          </p:nvSpPr>
          <p:spPr>
            <a:xfrm>
              <a:off x="7789165" y="9391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7"/>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5" name="Google Shape;1245;p19"/>
            <p:cNvSpPr/>
            <p:nvPr/>
          </p:nvSpPr>
          <p:spPr>
            <a:xfrm>
              <a:off x="7789165" y="6295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1246" name="Google Shape;1246;p19"/>
          <p:cNvPicPr preferRelativeResize="0"/>
          <p:nvPr/>
        </p:nvPicPr>
        <p:blipFill>
          <a:blip r:embed="rId2">
            <a:alphaModFix/>
          </a:blip>
          <a:stretch>
            <a:fillRect/>
          </a:stretch>
        </p:blipFill>
        <p:spPr>
          <a:xfrm>
            <a:off x="8653484" y="2915419"/>
            <a:ext cx="1308292" cy="1668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252"/>
        <p:cNvGrpSpPr/>
        <p:nvPr/>
      </p:nvGrpSpPr>
      <p:grpSpPr>
        <a:xfrm>
          <a:off x="0" y="0"/>
          <a:ext cx="0" cy="0"/>
          <a:chOff x="0" y="0"/>
          <a:chExt cx="0" cy="0"/>
        </a:xfrm>
      </p:grpSpPr>
      <p:grpSp>
        <p:nvGrpSpPr>
          <p:cNvPr id="1253" name="Google Shape;1253;p21"/>
          <p:cNvGrpSpPr/>
          <p:nvPr/>
        </p:nvGrpSpPr>
        <p:grpSpPr>
          <a:xfrm>
            <a:off x="713225" y="-3391700"/>
            <a:ext cx="3931200" cy="3931200"/>
            <a:chOff x="812725" y="539500"/>
            <a:chExt cx="3931200" cy="3931200"/>
          </a:xfrm>
        </p:grpSpPr>
        <p:sp>
          <p:nvSpPr>
            <p:cNvPr id="1254" name="Google Shape;1254;p21"/>
            <p:cNvSpPr/>
            <p:nvPr/>
          </p:nvSpPr>
          <p:spPr>
            <a:xfrm>
              <a:off x="1282165" y="2176060"/>
              <a:ext cx="421920" cy="407160"/>
            </a:xfrm>
            <a:custGeom>
              <a:avLst/>
              <a:gdLst/>
              <a:ahLst/>
              <a:cxnLst/>
              <a:rect l="l" t="t" r="r" b="b"/>
              <a:pathLst>
                <a:path w="1172" h="1131" extrusionOk="0">
                  <a:moveTo>
                    <a:pt x="26" y="1093"/>
                  </a:moveTo>
                  <a:cubicBezTo>
                    <a:pt x="350" y="1107"/>
                    <a:pt x="682" y="1111"/>
                    <a:pt x="1039" y="1106"/>
                  </a:cubicBezTo>
                  <a:lnTo>
                    <a:pt x="1147" y="29"/>
                  </a:lnTo>
                  <a:cubicBezTo>
                    <a:pt x="803" y="31"/>
                    <a:pt x="483" y="29"/>
                    <a:pt x="171" y="23"/>
                  </a:cubicBezTo>
                  <a:lnTo>
                    <a:pt x="26" y="1093"/>
                  </a:lnTo>
                  <a:moveTo>
                    <a:pt x="746" y="1131"/>
                  </a:moveTo>
                  <a:cubicBezTo>
                    <a:pt x="493" y="1131"/>
                    <a:pt x="251" y="1125"/>
                    <a:pt x="13" y="1115"/>
                  </a:cubicBezTo>
                  <a:lnTo>
                    <a:pt x="0" y="1114"/>
                  </a:lnTo>
                  <a:lnTo>
                    <a:pt x="151" y="0"/>
                  </a:lnTo>
                  <a:lnTo>
                    <a:pt x="161" y="0"/>
                  </a:lnTo>
                  <a:cubicBezTo>
                    <a:pt x="480" y="6"/>
                    <a:pt x="807" y="8"/>
                    <a:pt x="1160" y="6"/>
                  </a:cubicBezTo>
                  <a:lnTo>
                    <a:pt x="1172" y="6"/>
                  </a:lnTo>
                  <a:lnTo>
                    <a:pt x="1059" y="1128"/>
                  </a:lnTo>
                  <a:lnTo>
                    <a:pt x="1049" y="1128"/>
                  </a:lnTo>
                  <a:cubicBezTo>
                    <a:pt x="946" y="1130"/>
                    <a:pt x="845" y="1131"/>
                    <a:pt x="746" y="11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5" name="Google Shape;1255;p21"/>
            <p:cNvSpPr/>
            <p:nvPr/>
          </p:nvSpPr>
          <p:spPr>
            <a:xfrm>
              <a:off x="1069405" y="3748180"/>
              <a:ext cx="475200" cy="420840"/>
            </a:xfrm>
            <a:custGeom>
              <a:avLst/>
              <a:gdLst/>
              <a:ahLst/>
              <a:cxnLst/>
              <a:rect l="l" t="t" r="r" b="b"/>
              <a:pathLst>
                <a:path w="1320" h="1169" extrusionOk="0">
                  <a:moveTo>
                    <a:pt x="26" y="1095"/>
                  </a:moveTo>
                  <a:cubicBezTo>
                    <a:pt x="397" y="1142"/>
                    <a:pt x="776" y="1157"/>
                    <a:pt x="1186" y="1139"/>
                  </a:cubicBezTo>
                  <a:lnTo>
                    <a:pt x="1295" y="61"/>
                  </a:lnTo>
                  <a:cubicBezTo>
                    <a:pt x="898" y="76"/>
                    <a:pt x="530" y="64"/>
                    <a:pt x="171" y="25"/>
                  </a:cubicBezTo>
                  <a:lnTo>
                    <a:pt x="26" y="1095"/>
                  </a:lnTo>
                  <a:moveTo>
                    <a:pt x="850" y="1169"/>
                  </a:moveTo>
                  <a:cubicBezTo>
                    <a:pt x="560" y="1169"/>
                    <a:pt x="284" y="1151"/>
                    <a:pt x="12" y="1116"/>
                  </a:cubicBezTo>
                  <a:lnTo>
                    <a:pt x="0" y="1115"/>
                  </a:lnTo>
                  <a:lnTo>
                    <a:pt x="151" y="0"/>
                  </a:lnTo>
                  <a:lnTo>
                    <a:pt x="162" y="1"/>
                  </a:lnTo>
                  <a:cubicBezTo>
                    <a:pt x="528" y="42"/>
                    <a:pt x="902" y="54"/>
                    <a:pt x="1307" y="38"/>
                  </a:cubicBezTo>
                  <a:lnTo>
                    <a:pt x="1320" y="38"/>
                  </a:lnTo>
                  <a:lnTo>
                    <a:pt x="1207" y="1160"/>
                  </a:lnTo>
                  <a:lnTo>
                    <a:pt x="1197" y="1161"/>
                  </a:lnTo>
                  <a:cubicBezTo>
                    <a:pt x="1079" y="1166"/>
                    <a:pt x="964" y="1169"/>
                    <a:pt x="850" y="11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6" name="Google Shape;1256;p21"/>
            <p:cNvSpPr/>
            <p:nvPr/>
          </p:nvSpPr>
          <p:spPr>
            <a:xfrm>
              <a:off x="4371325" y="3108100"/>
              <a:ext cx="372600" cy="417240"/>
            </a:xfrm>
            <a:custGeom>
              <a:avLst/>
              <a:gdLst/>
              <a:ahLst/>
              <a:cxnLst/>
              <a:rect l="l" t="t" r="r" b="b"/>
              <a:pathLst>
                <a:path w="1035" h="1159" extrusionOk="0">
                  <a:moveTo>
                    <a:pt x="171" y="913"/>
                  </a:moveTo>
                  <a:cubicBezTo>
                    <a:pt x="458" y="965"/>
                    <a:pt x="741" y="1037"/>
                    <a:pt x="1013" y="1127"/>
                  </a:cubicBezTo>
                  <a:lnTo>
                    <a:pt x="1013" y="246"/>
                  </a:lnTo>
                  <a:cubicBezTo>
                    <a:pt x="696" y="151"/>
                    <a:pt x="365" y="77"/>
                    <a:pt x="27" y="27"/>
                  </a:cubicBezTo>
                  <a:lnTo>
                    <a:pt x="171" y="913"/>
                  </a:lnTo>
                  <a:moveTo>
                    <a:pt x="1035" y="1159"/>
                  </a:moveTo>
                  <a:lnTo>
                    <a:pt x="1020" y="1153"/>
                  </a:lnTo>
                  <a:cubicBezTo>
                    <a:pt x="743" y="1061"/>
                    <a:pt x="453" y="987"/>
                    <a:pt x="160" y="934"/>
                  </a:cubicBezTo>
                  <a:lnTo>
                    <a:pt x="151" y="933"/>
                  </a:lnTo>
                  <a:lnTo>
                    <a:pt x="0" y="0"/>
                  </a:lnTo>
                  <a:lnTo>
                    <a:pt x="15" y="2"/>
                  </a:lnTo>
                  <a:cubicBezTo>
                    <a:pt x="362" y="53"/>
                    <a:pt x="702" y="128"/>
                    <a:pt x="1027" y="227"/>
                  </a:cubicBezTo>
                  <a:lnTo>
                    <a:pt x="1035" y="229"/>
                  </a:lnTo>
                  <a:lnTo>
                    <a:pt x="1035" y="11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7" name="Google Shape;1257;p21"/>
            <p:cNvSpPr/>
            <p:nvPr/>
          </p:nvSpPr>
          <p:spPr>
            <a:xfrm>
              <a:off x="854845" y="659020"/>
              <a:ext cx="397080" cy="469440"/>
            </a:xfrm>
            <a:custGeom>
              <a:avLst/>
              <a:gdLst/>
              <a:ahLst/>
              <a:cxnLst/>
              <a:rect l="l" t="t" r="r" b="b"/>
              <a:pathLst>
                <a:path w="1103" h="1304" extrusionOk="0">
                  <a:moveTo>
                    <a:pt x="247" y="352"/>
                  </a:moveTo>
                  <a:lnTo>
                    <a:pt x="31" y="1269"/>
                  </a:lnTo>
                  <a:cubicBezTo>
                    <a:pt x="309" y="1179"/>
                    <a:pt x="599" y="1105"/>
                    <a:pt x="894" y="1049"/>
                  </a:cubicBezTo>
                  <a:lnTo>
                    <a:pt x="1074" y="32"/>
                  </a:lnTo>
                  <a:cubicBezTo>
                    <a:pt x="791" y="112"/>
                    <a:pt x="513" y="220"/>
                    <a:pt x="247" y="352"/>
                  </a:cubicBezTo>
                  <a:moveTo>
                    <a:pt x="0" y="1304"/>
                  </a:moveTo>
                  <a:lnTo>
                    <a:pt x="228" y="337"/>
                  </a:lnTo>
                  <a:lnTo>
                    <a:pt x="232" y="334"/>
                  </a:lnTo>
                  <a:cubicBezTo>
                    <a:pt x="506" y="197"/>
                    <a:pt x="793" y="87"/>
                    <a:pt x="1085" y="5"/>
                  </a:cubicBezTo>
                  <a:lnTo>
                    <a:pt x="1103" y="0"/>
                  </a:lnTo>
                  <a:lnTo>
                    <a:pt x="913" y="1069"/>
                  </a:lnTo>
                  <a:lnTo>
                    <a:pt x="905" y="1070"/>
                  </a:lnTo>
                  <a:cubicBezTo>
                    <a:pt x="602" y="1127"/>
                    <a:pt x="304" y="1203"/>
                    <a:pt x="19" y="1297"/>
                  </a:cubicBezTo>
                  <a:lnTo>
                    <a:pt x="0" y="13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8" name="Google Shape;1258;p21"/>
            <p:cNvSpPr/>
            <p:nvPr/>
          </p:nvSpPr>
          <p:spPr>
            <a:xfrm>
              <a:off x="3093685" y="1123060"/>
              <a:ext cx="354960" cy="361800"/>
            </a:xfrm>
            <a:custGeom>
              <a:avLst/>
              <a:gdLst/>
              <a:ahLst/>
              <a:cxnLst/>
              <a:rect l="l" t="t" r="r" b="b"/>
              <a:pathLst>
                <a:path w="986" h="1005" extrusionOk="0">
                  <a:moveTo>
                    <a:pt x="60" y="937"/>
                  </a:moveTo>
                  <a:cubicBezTo>
                    <a:pt x="392" y="957"/>
                    <a:pt x="687" y="972"/>
                    <a:pt x="962" y="981"/>
                  </a:cubicBezTo>
                  <a:lnTo>
                    <a:pt x="889" y="105"/>
                  </a:lnTo>
                  <a:cubicBezTo>
                    <a:pt x="626" y="87"/>
                    <a:pt x="342" y="62"/>
                    <a:pt x="24" y="26"/>
                  </a:cubicBezTo>
                  <a:lnTo>
                    <a:pt x="60" y="937"/>
                  </a:lnTo>
                  <a:moveTo>
                    <a:pt x="986" y="1005"/>
                  </a:moveTo>
                  <a:lnTo>
                    <a:pt x="974" y="1004"/>
                  </a:lnTo>
                  <a:cubicBezTo>
                    <a:pt x="692" y="995"/>
                    <a:pt x="390" y="980"/>
                    <a:pt x="48" y="960"/>
                  </a:cubicBezTo>
                  <a:lnTo>
                    <a:pt x="38" y="959"/>
                  </a:lnTo>
                  <a:lnTo>
                    <a:pt x="0" y="0"/>
                  </a:lnTo>
                  <a:lnTo>
                    <a:pt x="13" y="2"/>
                  </a:lnTo>
                  <a:cubicBezTo>
                    <a:pt x="341" y="39"/>
                    <a:pt x="631" y="65"/>
                    <a:pt x="901" y="83"/>
                  </a:cubicBezTo>
                  <a:lnTo>
                    <a:pt x="910" y="83"/>
                  </a:lnTo>
                  <a:lnTo>
                    <a:pt x="986" y="10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9" name="Google Shape;1259;p21"/>
            <p:cNvSpPr/>
            <p:nvPr/>
          </p:nvSpPr>
          <p:spPr>
            <a:xfrm>
              <a:off x="3413365" y="1152580"/>
              <a:ext cx="368640" cy="337680"/>
            </a:xfrm>
            <a:custGeom>
              <a:avLst/>
              <a:gdLst/>
              <a:ahLst/>
              <a:cxnLst/>
              <a:rect l="l" t="t" r="r" b="b"/>
              <a:pathLst>
                <a:path w="1024" h="938" extrusionOk="0">
                  <a:moveTo>
                    <a:pt x="96" y="900"/>
                  </a:moveTo>
                  <a:cubicBezTo>
                    <a:pt x="418" y="911"/>
                    <a:pt x="712" y="916"/>
                    <a:pt x="998" y="915"/>
                  </a:cubicBezTo>
                  <a:lnTo>
                    <a:pt x="890" y="51"/>
                  </a:lnTo>
                  <a:cubicBezTo>
                    <a:pt x="616" y="53"/>
                    <a:pt x="332" y="44"/>
                    <a:pt x="24" y="24"/>
                  </a:cubicBezTo>
                  <a:lnTo>
                    <a:pt x="96" y="900"/>
                  </a:lnTo>
                  <a:moveTo>
                    <a:pt x="918" y="938"/>
                  </a:moveTo>
                  <a:cubicBezTo>
                    <a:pt x="654" y="938"/>
                    <a:pt x="381" y="933"/>
                    <a:pt x="86" y="922"/>
                  </a:cubicBezTo>
                  <a:lnTo>
                    <a:pt x="75" y="922"/>
                  </a:lnTo>
                  <a:lnTo>
                    <a:pt x="0" y="0"/>
                  </a:lnTo>
                  <a:lnTo>
                    <a:pt x="13" y="1"/>
                  </a:lnTo>
                  <a:cubicBezTo>
                    <a:pt x="329" y="21"/>
                    <a:pt x="619" y="30"/>
                    <a:pt x="900" y="28"/>
                  </a:cubicBezTo>
                  <a:lnTo>
                    <a:pt x="910" y="28"/>
                  </a:lnTo>
                  <a:lnTo>
                    <a:pt x="1024" y="938"/>
                  </a:lnTo>
                  <a:lnTo>
                    <a:pt x="1011" y="938"/>
                  </a:lnTo>
                  <a:cubicBezTo>
                    <a:pt x="980" y="938"/>
                    <a:pt x="949" y="938"/>
                    <a:pt x="918" y="9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0" name="Google Shape;1260;p21"/>
            <p:cNvSpPr/>
            <p:nvPr/>
          </p:nvSpPr>
          <p:spPr>
            <a:xfrm>
              <a:off x="3732685" y="1143940"/>
              <a:ext cx="382320" cy="346320"/>
            </a:xfrm>
            <a:custGeom>
              <a:avLst/>
              <a:gdLst/>
              <a:ahLst/>
              <a:cxnLst/>
              <a:rect l="l" t="t" r="r" b="b"/>
              <a:pathLst>
                <a:path w="1062" h="962" extrusionOk="0">
                  <a:moveTo>
                    <a:pt x="26" y="74"/>
                  </a:moveTo>
                  <a:lnTo>
                    <a:pt x="134" y="939"/>
                  </a:lnTo>
                  <a:cubicBezTo>
                    <a:pt x="450" y="937"/>
                    <a:pt x="745" y="928"/>
                    <a:pt x="1035" y="912"/>
                  </a:cubicBezTo>
                  <a:lnTo>
                    <a:pt x="891" y="25"/>
                  </a:lnTo>
                  <a:cubicBezTo>
                    <a:pt x="613" y="55"/>
                    <a:pt x="329" y="71"/>
                    <a:pt x="26" y="74"/>
                  </a:cubicBezTo>
                  <a:moveTo>
                    <a:pt x="114" y="962"/>
                  </a:moveTo>
                  <a:lnTo>
                    <a:pt x="0" y="52"/>
                  </a:lnTo>
                  <a:lnTo>
                    <a:pt x="13" y="52"/>
                  </a:lnTo>
                  <a:cubicBezTo>
                    <a:pt x="324" y="49"/>
                    <a:pt x="614" y="33"/>
                    <a:pt x="899" y="1"/>
                  </a:cubicBezTo>
                  <a:lnTo>
                    <a:pt x="910" y="0"/>
                  </a:lnTo>
                  <a:lnTo>
                    <a:pt x="1062" y="933"/>
                  </a:lnTo>
                  <a:lnTo>
                    <a:pt x="1049" y="934"/>
                  </a:lnTo>
                  <a:cubicBezTo>
                    <a:pt x="752" y="951"/>
                    <a:pt x="449" y="960"/>
                    <a:pt x="124" y="962"/>
                  </a:cubicBezTo>
                  <a:lnTo>
                    <a:pt x="114" y="9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1" name="Google Shape;1261;p21"/>
            <p:cNvSpPr/>
            <p:nvPr/>
          </p:nvSpPr>
          <p:spPr>
            <a:xfrm>
              <a:off x="2774365" y="1083820"/>
              <a:ext cx="341280" cy="384840"/>
            </a:xfrm>
            <a:custGeom>
              <a:avLst/>
              <a:gdLst/>
              <a:ahLst/>
              <a:cxnLst/>
              <a:rect l="l" t="t" r="r" b="b"/>
              <a:pathLst>
                <a:path w="948" h="1069" extrusionOk="0">
                  <a:moveTo>
                    <a:pt x="22" y="986"/>
                  </a:moveTo>
                  <a:cubicBezTo>
                    <a:pt x="357" y="1009"/>
                    <a:pt x="639" y="1028"/>
                    <a:pt x="924" y="1045"/>
                  </a:cubicBezTo>
                  <a:lnTo>
                    <a:pt x="888" y="133"/>
                  </a:lnTo>
                  <a:cubicBezTo>
                    <a:pt x="614" y="102"/>
                    <a:pt x="343" y="67"/>
                    <a:pt x="22" y="25"/>
                  </a:cubicBezTo>
                  <a:lnTo>
                    <a:pt x="22" y="986"/>
                  </a:lnTo>
                  <a:moveTo>
                    <a:pt x="948" y="1069"/>
                  </a:moveTo>
                  <a:lnTo>
                    <a:pt x="935" y="1069"/>
                  </a:lnTo>
                  <a:cubicBezTo>
                    <a:pt x="643" y="1051"/>
                    <a:pt x="354" y="1032"/>
                    <a:pt x="10" y="1008"/>
                  </a:cubicBezTo>
                  <a:lnTo>
                    <a:pt x="0" y="1007"/>
                  </a:lnTo>
                  <a:lnTo>
                    <a:pt x="0" y="0"/>
                  </a:lnTo>
                  <a:lnTo>
                    <a:pt x="13" y="1"/>
                  </a:lnTo>
                  <a:cubicBezTo>
                    <a:pt x="342" y="44"/>
                    <a:pt x="619" y="79"/>
                    <a:pt x="900" y="111"/>
                  </a:cubicBezTo>
                  <a:lnTo>
                    <a:pt x="910" y="112"/>
                  </a:lnTo>
                  <a:lnTo>
                    <a:pt x="948" y="10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2" name="Google Shape;1262;p21"/>
            <p:cNvSpPr/>
            <p:nvPr/>
          </p:nvSpPr>
          <p:spPr>
            <a:xfrm>
              <a:off x="4305445" y="589900"/>
              <a:ext cx="395640" cy="508680"/>
            </a:xfrm>
            <a:custGeom>
              <a:avLst/>
              <a:gdLst/>
              <a:ahLst/>
              <a:cxnLst/>
              <a:rect l="l" t="t" r="r" b="b"/>
              <a:pathLst>
                <a:path w="1099" h="1413" extrusionOk="0">
                  <a:moveTo>
                    <a:pt x="26" y="429"/>
                  </a:moveTo>
                  <a:lnTo>
                    <a:pt x="207" y="1385"/>
                  </a:lnTo>
                  <a:cubicBezTo>
                    <a:pt x="502" y="1314"/>
                    <a:pt x="794" y="1222"/>
                    <a:pt x="1073" y="1113"/>
                  </a:cubicBezTo>
                  <a:lnTo>
                    <a:pt x="856" y="36"/>
                  </a:lnTo>
                  <a:cubicBezTo>
                    <a:pt x="588" y="194"/>
                    <a:pt x="309" y="327"/>
                    <a:pt x="26" y="429"/>
                  </a:cubicBezTo>
                  <a:moveTo>
                    <a:pt x="189" y="1413"/>
                  </a:moveTo>
                  <a:lnTo>
                    <a:pt x="0" y="414"/>
                  </a:lnTo>
                  <a:lnTo>
                    <a:pt x="9" y="411"/>
                  </a:lnTo>
                  <a:cubicBezTo>
                    <a:pt x="299" y="307"/>
                    <a:pt x="585" y="171"/>
                    <a:pt x="858" y="8"/>
                  </a:cubicBezTo>
                  <a:lnTo>
                    <a:pt x="872" y="0"/>
                  </a:lnTo>
                  <a:lnTo>
                    <a:pt x="1099" y="1127"/>
                  </a:lnTo>
                  <a:lnTo>
                    <a:pt x="1090" y="1130"/>
                  </a:lnTo>
                  <a:cubicBezTo>
                    <a:pt x="803" y="1243"/>
                    <a:pt x="504" y="1337"/>
                    <a:pt x="200" y="1410"/>
                  </a:cubicBezTo>
                  <a:lnTo>
                    <a:pt x="189" y="14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3" name="Google Shape;1263;p21"/>
            <p:cNvSpPr/>
            <p:nvPr/>
          </p:nvSpPr>
          <p:spPr>
            <a:xfrm>
              <a:off x="3852565" y="2120620"/>
              <a:ext cx="422280" cy="342000"/>
            </a:xfrm>
            <a:custGeom>
              <a:avLst/>
              <a:gdLst/>
              <a:ahLst/>
              <a:cxnLst/>
              <a:rect l="l" t="t" r="r" b="b"/>
              <a:pathLst>
                <a:path w="1173" h="950" extrusionOk="0">
                  <a:moveTo>
                    <a:pt x="133" y="887"/>
                  </a:moveTo>
                  <a:cubicBezTo>
                    <a:pt x="489" y="889"/>
                    <a:pt x="820" y="902"/>
                    <a:pt x="1145" y="925"/>
                  </a:cubicBezTo>
                  <a:lnTo>
                    <a:pt x="1002" y="39"/>
                  </a:lnTo>
                  <a:cubicBezTo>
                    <a:pt x="688" y="29"/>
                    <a:pt x="368" y="24"/>
                    <a:pt x="25" y="23"/>
                  </a:cubicBezTo>
                  <a:lnTo>
                    <a:pt x="133" y="887"/>
                  </a:lnTo>
                  <a:moveTo>
                    <a:pt x="1173" y="950"/>
                  </a:moveTo>
                  <a:lnTo>
                    <a:pt x="1158" y="949"/>
                  </a:lnTo>
                  <a:cubicBezTo>
                    <a:pt x="825" y="925"/>
                    <a:pt x="487" y="912"/>
                    <a:pt x="123" y="910"/>
                  </a:cubicBezTo>
                  <a:lnTo>
                    <a:pt x="113" y="910"/>
                  </a:lnTo>
                  <a:lnTo>
                    <a:pt x="0" y="0"/>
                  </a:lnTo>
                  <a:lnTo>
                    <a:pt x="13" y="0"/>
                  </a:lnTo>
                  <a:cubicBezTo>
                    <a:pt x="364" y="1"/>
                    <a:pt x="690" y="6"/>
                    <a:pt x="1012" y="17"/>
                  </a:cubicBezTo>
                  <a:lnTo>
                    <a:pt x="1021" y="17"/>
                  </a:lnTo>
                  <a:lnTo>
                    <a:pt x="1173" y="9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4" name="Google Shape;1264;p21"/>
            <p:cNvSpPr/>
            <p:nvPr/>
          </p:nvSpPr>
          <p:spPr>
            <a:xfrm>
              <a:off x="2334805" y="3916660"/>
              <a:ext cx="447480" cy="488880"/>
            </a:xfrm>
            <a:custGeom>
              <a:avLst/>
              <a:gdLst/>
              <a:ahLst/>
              <a:cxnLst/>
              <a:rect l="l" t="t" r="r" b="b"/>
              <a:pathLst>
                <a:path w="1243" h="1358" extrusionOk="0">
                  <a:moveTo>
                    <a:pt x="60" y="317"/>
                  </a:moveTo>
                  <a:lnTo>
                    <a:pt x="23" y="1328"/>
                  </a:lnTo>
                  <a:cubicBezTo>
                    <a:pt x="346" y="1241"/>
                    <a:pt x="674" y="1147"/>
                    <a:pt x="992" y="1056"/>
                  </a:cubicBezTo>
                  <a:cubicBezTo>
                    <a:pt x="1068" y="1034"/>
                    <a:pt x="1144" y="1012"/>
                    <a:pt x="1221" y="990"/>
                  </a:cubicBezTo>
                  <a:lnTo>
                    <a:pt x="1221" y="29"/>
                  </a:lnTo>
                  <a:cubicBezTo>
                    <a:pt x="1149" y="47"/>
                    <a:pt x="1077" y="65"/>
                    <a:pt x="1005" y="83"/>
                  </a:cubicBezTo>
                  <a:cubicBezTo>
                    <a:pt x="696" y="162"/>
                    <a:pt x="375" y="243"/>
                    <a:pt x="60" y="317"/>
                  </a:cubicBezTo>
                  <a:moveTo>
                    <a:pt x="0" y="1358"/>
                  </a:moveTo>
                  <a:lnTo>
                    <a:pt x="38" y="299"/>
                  </a:lnTo>
                  <a:lnTo>
                    <a:pt x="46" y="297"/>
                  </a:lnTo>
                  <a:cubicBezTo>
                    <a:pt x="364" y="222"/>
                    <a:pt x="687" y="140"/>
                    <a:pt x="1000" y="61"/>
                  </a:cubicBezTo>
                  <a:cubicBezTo>
                    <a:pt x="1077" y="42"/>
                    <a:pt x="1153" y="23"/>
                    <a:pt x="1229" y="4"/>
                  </a:cubicBezTo>
                  <a:lnTo>
                    <a:pt x="1243" y="0"/>
                  </a:lnTo>
                  <a:lnTo>
                    <a:pt x="1243" y="1007"/>
                  </a:lnTo>
                  <a:lnTo>
                    <a:pt x="1235" y="1009"/>
                  </a:lnTo>
                  <a:cubicBezTo>
                    <a:pt x="1156" y="1032"/>
                    <a:pt x="1077" y="1055"/>
                    <a:pt x="998" y="1078"/>
                  </a:cubicBezTo>
                  <a:cubicBezTo>
                    <a:pt x="676" y="1170"/>
                    <a:pt x="342" y="1266"/>
                    <a:pt x="14" y="1354"/>
                  </a:cubicBezTo>
                  <a:lnTo>
                    <a:pt x="0" y="13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5" name="Google Shape;1265;p21"/>
            <p:cNvSpPr/>
            <p:nvPr/>
          </p:nvSpPr>
          <p:spPr>
            <a:xfrm>
              <a:off x="4267645" y="539500"/>
              <a:ext cx="353160" cy="207720"/>
            </a:xfrm>
            <a:custGeom>
              <a:avLst/>
              <a:gdLst/>
              <a:ahLst/>
              <a:cxnLst/>
              <a:rect l="l" t="t" r="r" b="b"/>
              <a:pathLst>
                <a:path w="981" h="577" extrusionOk="0">
                  <a:moveTo>
                    <a:pt x="28" y="23"/>
                  </a:moveTo>
                  <a:lnTo>
                    <a:pt x="126" y="546"/>
                  </a:lnTo>
                  <a:cubicBezTo>
                    <a:pt x="410" y="444"/>
                    <a:pt x="689" y="311"/>
                    <a:pt x="956" y="153"/>
                  </a:cubicBezTo>
                  <a:lnTo>
                    <a:pt x="930" y="23"/>
                  </a:lnTo>
                  <a:lnTo>
                    <a:pt x="28" y="23"/>
                  </a:lnTo>
                  <a:moveTo>
                    <a:pt x="109" y="577"/>
                  </a:moveTo>
                  <a:lnTo>
                    <a:pt x="0" y="0"/>
                  </a:lnTo>
                  <a:lnTo>
                    <a:pt x="949" y="0"/>
                  </a:lnTo>
                  <a:lnTo>
                    <a:pt x="981" y="164"/>
                  </a:lnTo>
                  <a:lnTo>
                    <a:pt x="975" y="168"/>
                  </a:lnTo>
                  <a:cubicBezTo>
                    <a:pt x="700" y="332"/>
                    <a:pt x="413" y="468"/>
                    <a:pt x="122" y="572"/>
                  </a:cubicBezTo>
                  <a:lnTo>
                    <a:pt x="109" y="57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6" name="Google Shape;1266;p21"/>
            <p:cNvSpPr/>
            <p:nvPr/>
          </p:nvSpPr>
          <p:spPr>
            <a:xfrm>
              <a:off x="4371685" y="987340"/>
              <a:ext cx="372240" cy="462600"/>
            </a:xfrm>
            <a:custGeom>
              <a:avLst/>
              <a:gdLst/>
              <a:ahLst/>
              <a:cxnLst/>
              <a:rect l="l" t="t" r="r" b="b"/>
              <a:pathLst>
                <a:path w="1034" h="1285" extrusionOk="0">
                  <a:moveTo>
                    <a:pt x="27" y="304"/>
                  </a:moveTo>
                  <a:lnTo>
                    <a:pt x="207" y="1260"/>
                  </a:lnTo>
                  <a:cubicBezTo>
                    <a:pt x="482" y="1225"/>
                    <a:pt x="752" y="1180"/>
                    <a:pt x="1012" y="1129"/>
                  </a:cubicBezTo>
                  <a:lnTo>
                    <a:pt x="1012" y="620"/>
                  </a:lnTo>
                  <a:lnTo>
                    <a:pt x="893" y="31"/>
                  </a:lnTo>
                  <a:cubicBezTo>
                    <a:pt x="614" y="141"/>
                    <a:pt x="323" y="232"/>
                    <a:pt x="27" y="304"/>
                  </a:cubicBezTo>
                  <a:moveTo>
                    <a:pt x="189" y="1285"/>
                  </a:moveTo>
                  <a:lnTo>
                    <a:pt x="0" y="287"/>
                  </a:lnTo>
                  <a:lnTo>
                    <a:pt x="11" y="284"/>
                  </a:lnTo>
                  <a:cubicBezTo>
                    <a:pt x="314" y="212"/>
                    <a:pt x="612" y="118"/>
                    <a:pt x="897" y="5"/>
                  </a:cubicBezTo>
                  <a:lnTo>
                    <a:pt x="910" y="0"/>
                  </a:lnTo>
                  <a:lnTo>
                    <a:pt x="1034" y="619"/>
                  </a:lnTo>
                  <a:lnTo>
                    <a:pt x="1034" y="1147"/>
                  </a:lnTo>
                  <a:lnTo>
                    <a:pt x="1025" y="1149"/>
                  </a:lnTo>
                  <a:cubicBezTo>
                    <a:pt x="759" y="1203"/>
                    <a:pt x="481" y="1248"/>
                    <a:pt x="200" y="1284"/>
                  </a:cubicBezTo>
                  <a:lnTo>
                    <a:pt x="189" y="12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7" name="Google Shape;1267;p21"/>
            <p:cNvSpPr/>
            <p:nvPr/>
          </p:nvSpPr>
          <p:spPr>
            <a:xfrm>
              <a:off x="3120325" y="1796980"/>
              <a:ext cx="381600" cy="344880"/>
            </a:xfrm>
            <a:custGeom>
              <a:avLst/>
              <a:gdLst/>
              <a:ahLst/>
              <a:cxnLst/>
              <a:rect l="l" t="t" r="r" b="b"/>
              <a:pathLst>
                <a:path w="1060" h="958" extrusionOk="0">
                  <a:moveTo>
                    <a:pt x="24" y="23"/>
                  </a:moveTo>
                  <a:lnTo>
                    <a:pt x="60" y="935"/>
                  </a:lnTo>
                  <a:cubicBezTo>
                    <a:pt x="419" y="923"/>
                    <a:pt x="738" y="914"/>
                    <a:pt x="1035" y="908"/>
                  </a:cubicBezTo>
                  <a:lnTo>
                    <a:pt x="963" y="32"/>
                  </a:lnTo>
                  <a:cubicBezTo>
                    <a:pt x="677" y="30"/>
                    <a:pt x="369" y="27"/>
                    <a:pt x="24" y="23"/>
                  </a:cubicBezTo>
                  <a:moveTo>
                    <a:pt x="38" y="958"/>
                  </a:moveTo>
                  <a:lnTo>
                    <a:pt x="0" y="0"/>
                  </a:lnTo>
                  <a:lnTo>
                    <a:pt x="12" y="0"/>
                  </a:lnTo>
                  <a:cubicBezTo>
                    <a:pt x="366" y="4"/>
                    <a:pt x="681" y="7"/>
                    <a:pt x="974" y="9"/>
                  </a:cubicBezTo>
                  <a:lnTo>
                    <a:pt x="984" y="9"/>
                  </a:lnTo>
                  <a:lnTo>
                    <a:pt x="1060" y="931"/>
                  </a:lnTo>
                  <a:lnTo>
                    <a:pt x="1048" y="931"/>
                  </a:lnTo>
                  <a:cubicBezTo>
                    <a:pt x="744" y="937"/>
                    <a:pt x="418" y="945"/>
                    <a:pt x="49" y="958"/>
                  </a:cubicBezTo>
                  <a:lnTo>
                    <a:pt x="38" y="9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8" name="Google Shape;1268;p21"/>
            <p:cNvSpPr/>
            <p:nvPr/>
          </p:nvSpPr>
          <p:spPr>
            <a:xfrm>
              <a:off x="4691725" y="968980"/>
              <a:ext cx="52200" cy="241920"/>
            </a:xfrm>
            <a:custGeom>
              <a:avLst/>
              <a:gdLst/>
              <a:ahLst/>
              <a:cxnLst/>
              <a:rect l="l" t="t" r="r" b="b"/>
              <a:pathLst>
                <a:path w="145" h="672" extrusionOk="0">
                  <a:moveTo>
                    <a:pt x="26" y="74"/>
                  </a:moveTo>
                  <a:lnTo>
                    <a:pt x="123" y="556"/>
                  </a:lnTo>
                  <a:lnTo>
                    <a:pt x="123" y="35"/>
                  </a:lnTo>
                  <a:cubicBezTo>
                    <a:pt x="91" y="48"/>
                    <a:pt x="58" y="61"/>
                    <a:pt x="26" y="74"/>
                  </a:cubicBezTo>
                  <a:moveTo>
                    <a:pt x="123" y="672"/>
                  </a:moveTo>
                  <a:lnTo>
                    <a:pt x="0" y="60"/>
                  </a:lnTo>
                  <a:lnTo>
                    <a:pt x="8" y="56"/>
                  </a:lnTo>
                  <a:cubicBezTo>
                    <a:pt x="49" y="40"/>
                    <a:pt x="90" y="24"/>
                    <a:pt x="130" y="7"/>
                  </a:cubicBezTo>
                  <a:lnTo>
                    <a:pt x="145" y="0"/>
                  </a:lnTo>
                  <a:lnTo>
                    <a:pt x="145" y="670"/>
                  </a:lnTo>
                  <a:lnTo>
                    <a:pt x="123" y="67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9" name="Google Shape;1269;p21"/>
            <p:cNvSpPr/>
            <p:nvPr/>
          </p:nvSpPr>
          <p:spPr>
            <a:xfrm>
              <a:off x="2774365" y="1792660"/>
              <a:ext cx="367920" cy="362520"/>
            </a:xfrm>
            <a:custGeom>
              <a:avLst/>
              <a:gdLst/>
              <a:ahLst/>
              <a:cxnLst/>
              <a:rect l="l" t="t" r="r" b="b"/>
              <a:pathLst>
                <a:path w="1022" h="1007" extrusionOk="0">
                  <a:moveTo>
                    <a:pt x="22" y="23"/>
                  </a:moveTo>
                  <a:lnTo>
                    <a:pt x="22" y="983"/>
                  </a:lnTo>
                  <a:cubicBezTo>
                    <a:pt x="384" y="969"/>
                    <a:pt x="689" y="958"/>
                    <a:pt x="998" y="947"/>
                  </a:cubicBezTo>
                  <a:lnTo>
                    <a:pt x="962" y="34"/>
                  </a:lnTo>
                  <a:cubicBezTo>
                    <a:pt x="640" y="31"/>
                    <a:pt x="321" y="27"/>
                    <a:pt x="22" y="23"/>
                  </a:cubicBezTo>
                  <a:moveTo>
                    <a:pt x="0" y="1007"/>
                  </a:moveTo>
                  <a:lnTo>
                    <a:pt x="0" y="0"/>
                  </a:lnTo>
                  <a:lnTo>
                    <a:pt x="11" y="0"/>
                  </a:lnTo>
                  <a:cubicBezTo>
                    <a:pt x="316" y="4"/>
                    <a:pt x="644" y="8"/>
                    <a:pt x="973" y="12"/>
                  </a:cubicBezTo>
                  <a:lnTo>
                    <a:pt x="984" y="12"/>
                  </a:lnTo>
                  <a:lnTo>
                    <a:pt x="1022" y="969"/>
                  </a:lnTo>
                  <a:lnTo>
                    <a:pt x="1010" y="970"/>
                  </a:lnTo>
                  <a:cubicBezTo>
                    <a:pt x="694" y="980"/>
                    <a:pt x="382" y="992"/>
                    <a:pt x="11" y="1006"/>
                  </a:cubicBezTo>
                  <a:lnTo>
                    <a:pt x="0" y="10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0" name="Google Shape;1270;p21"/>
            <p:cNvSpPr/>
            <p:nvPr/>
          </p:nvSpPr>
          <p:spPr>
            <a:xfrm>
              <a:off x="2028445" y="2160220"/>
              <a:ext cx="394560" cy="407880"/>
            </a:xfrm>
            <a:custGeom>
              <a:avLst/>
              <a:gdLst/>
              <a:ahLst/>
              <a:cxnLst/>
              <a:rect l="l" t="t" r="r" b="b"/>
              <a:pathLst>
                <a:path w="1096" h="1133" extrusionOk="0">
                  <a:moveTo>
                    <a:pt x="96" y="55"/>
                  </a:moveTo>
                  <a:lnTo>
                    <a:pt x="24" y="1109"/>
                  </a:lnTo>
                  <a:cubicBezTo>
                    <a:pt x="326" y="1091"/>
                    <a:pt x="649" y="1069"/>
                    <a:pt x="1036" y="1037"/>
                  </a:cubicBezTo>
                  <a:lnTo>
                    <a:pt x="1073" y="24"/>
                  </a:lnTo>
                  <a:cubicBezTo>
                    <a:pt x="699" y="38"/>
                    <a:pt x="388" y="48"/>
                    <a:pt x="96" y="55"/>
                  </a:cubicBezTo>
                  <a:moveTo>
                    <a:pt x="0" y="1133"/>
                  </a:moveTo>
                  <a:lnTo>
                    <a:pt x="75" y="33"/>
                  </a:lnTo>
                  <a:lnTo>
                    <a:pt x="85" y="33"/>
                  </a:lnTo>
                  <a:cubicBezTo>
                    <a:pt x="383" y="25"/>
                    <a:pt x="700" y="15"/>
                    <a:pt x="1084" y="1"/>
                  </a:cubicBezTo>
                  <a:lnTo>
                    <a:pt x="1096" y="0"/>
                  </a:lnTo>
                  <a:lnTo>
                    <a:pt x="1058" y="1058"/>
                  </a:lnTo>
                  <a:lnTo>
                    <a:pt x="1048" y="1059"/>
                  </a:lnTo>
                  <a:cubicBezTo>
                    <a:pt x="651" y="1091"/>
                    <a:pt x="321" y="1115"/>
                    <a:pt x="12" y="1133"/>
                  </a:cubicBezTo>
                  <a:lnTo>
                    <a:pt x="0"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1" name="Google Shape;1271;p21"/>
            <p:cNvSpPr/>
            <p:nvPr/>
          </p:nvSpPr>
          <p:spPr>
            <a:xfrm>
              <a:off x="2414725" y="1787980"/>
              <a:ext cx="367560" cy="380880"/>
            </a:xfrm>
            <a:custGeom>
              <a:avLst/>
              <a:gdLst/>
              <a:ahLst/>
              <a:cxnLst/>
              <a:rect l="l" t="t" r="r" b="b"/>
              <a:pathLst>
                <a:path w="1021" h="1058" extrusionOk="0">
                  <a:moveTo>
                    <a:pt x="59" y="23"/>
                  </a:moveTo>
                  <a:lnTo>
                    <a:pt x="23" y="1035"/>
                  </a:lnTo>
                  <a:cubicBezTo>
                    <a:pt x="288" y="1025"/>
                    <a:pt x="556" y="1015"/>
                    <a:pt x="817" y="1004"/>
                  </a:cubicBezTo>
                  <a:lnTo>
                    <a:pt x="999" y="997"/>
                  </a:lnTo>
                  <a:lnTo>
                    <a:pt x="999" y="36"/>
                  </a:lnTo>
                  <a:lnTo>
                    <a:pt x="845" y="33"/>
                  </a:lnTo>
                  <a:cubicBezTo>
                    <a:pt x="583" y="30"/>
                    <a:pt x="321" y="26"/>
                    <a:pt x="59" y="23"/>
                  </a:cubicBezTo>
                  <a:moveTo>
                    <a:pt x="0" y="1058"/>
                  </a:moveTo>
                  <a:lnTo>
                    <a:pt x="37" y="0"/>
                  </a:lnTo>
                  <a:lnTo>
                    <a:pt x="48" y="0"/>
                  </a:lnTo>
                  <a:cubicBezTo>
                    <a:pt x="314" y="4"/>
                    <a:pt x="580" y="7"/>
                    <a:pt x="846" y="11"/>
                  </a:cubicBezTo>
                  <a:lnTo>
                    <a:pt x="1021" y="13"/>
                  </a:lnTo>
                  <a:lnTo>
                    <a:pt x="1021" y="1019"/>
                  </a:lnTo>
                  <a:lnTo>
                    <a:pt x="817" y="1027"/>
                  </a:lnTo>
                  <a:cubicBezTo>
                    <a:pt x="553" y="1037"/>
                    <a:pt x="280" y="1048"/>
                    <a:pt x="12" y="1058"/>
                  </a:cubicBezTo>
                  <a:lnTo>
                    <a:pt x="0"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2" name="Google Shape;1272;p21"/>
            <p:cNvSpPr/>
            <p:nvPr/>
          </p:nvSpPr>
          <p:spPr>
            <a:xfrm>
              <a:off x="4611805" y="539500"/>
              <a:ext cx="132120" cy="459000"/>
            </a:xfrm>
            <a:custGeom>
              <a:avLst/>
              <a:gdLst/>
              <a:ahLst/>
              <a:cxnLst/>
              <a:rect l="l" t="t" r="r" b="b"/>
              <a:pathLst>
                <a:path w="367" h="1275" extrusionOk="0">
                  <a:moveTo>
                    <a:pt x="25" y="164"/>
                  </a:moveTo>
                  <a:lnTo>
                    <a:pt x="243" y="1244"/>
                  </a:lnTo>
                  <a:cubicBezTo>
                    <a:pt x="277" y="1230"/>
                    <a:pt x="311" y="1217"/>
                    <a:pt x="345" y="1203"/>
                  </a:cubicBezTo>
                  <a:lnTo>
                    <a:pt x="345" y="23"/>
                  </a:lnTo>
                  <a:lnTo>
                    <a:pt x="249" y="23"/>
                  </a:lnTo>
                  <a:cubicBezTo>
                    <a:pt x="176" y="72"/>
                    <a:pt x="100" y="119"/>
                    <a:pt x="25" y="164"/>
                  </a:cubicBezTo>
                  <a:moveTo>
                    <a:pt x="226" y="1275"/>
                  </a:moveTo>
                  <a:lnTo>
                    <a:pt x="0" y="153"/>
                  </a:lnTo>
                  <a:lnTo>
                    <a:pt x="7" y="148"/>
                  </a:lnTo>
                  <a:cubicBezTo>
                    <a:pt x="85" y="102"/>
                    <a:pt x="163" y="53"/>
                    <a:pt x="240" y="2"/>
                  </a:cubicBezTo>
                  <a:lnTo>
                    <a:pt x="243" y="0"/>
                  </a:lnTo>
                  <a:lnTo>
                    <a:pt x="367" y="0"/>
                  </a:lnTo>
                  <a:lnTo>
                    <a:pt x="367" y="1218"/>
                  </a:lnTo>
                  <a:lnTo>
                    <a:pt x="360" y="1221"/>
                  </a:lnTo>
                  <a:cubicBezTo>
                    <a:pt x="321" y="1238"/>
                    <a:pt x="280" y="1254"/>
                    <a:pt x="239" y="1270"/>
                  </a:cubicBezTo>
                  <a:lnTo>
                    <a:pt x="226" y="12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3" name="Google Shape;1273;p21"/>
            <p:cNvSpPr/>
            <p:nvPr/>
          </p:nvSpPr>
          <p:spPr>
            <a:xfrm>
              <a:off x="2054725" y="1784380"/>
              <a:ext cx="381600" cy="396000"/>
            </a:xfrm>
            <a:custGeom>
              <a:avLst/>
              <a:gdLst/>
              <a:ahLst/>
              <a:cxnLst/>
              <a:rect l="l" t="t" r="r" b="b"/>
              <a:pathLst>
                <a:path w="1060" h="1100" extrusionOk="0">
                  <a:moveTo>
                    <a:pt x="97" y="23"/>
                  </a:moveTo>
                  <a:lnTo>
                    <a:pt x="25" y="1076"/>
                  </a:lnTo>
                  <a:cubicBezTo>
                    <a:pt x="316" y="1069"/>
                    <a:pt x="627" y="1059"/>
                    <a:pt x="1000" y="1045"/>
                  </a:cubicBezTo>
                  <a:lnTo>
                    <a:pt x="1037" y="33"/>
                  </a:lnTo>
                  <a:cubicBezTo>
                    <a:pt x="676" y="28"/>
                    <a:pt x="377" y="25"/>
                    <a:pt x="97" y="23"/>
                  </a:cubicBezTo>
                  <a:moveTo>
                    <a:pt x="0" y="1100"/>
                  </a:moveTo>
                  <a:lnTo>
                    <a:pt x="76" y="0"/>
                  </a:lnTo>
                  <a:lnTo>
                    <a:pt x="87" y="0"/>
                  </a:lnTo>
                  <a:cubicBezTo>
                    <a:pt x="373" y="2"/>
                    <a:pt x="678" y="6"/>
                    <a:pt x="1048" y="10"/>
                  </a:cubicBezTo>
                  <a:lnTo>
                    <a:pt x="1060" y="10"/>
                  </a:lnTo>
                  <a:lnTo>
                    <a:pt x="1022" y="1067"/>
                  </a:lnTo>
                  <a:lnTo>
                    <a:pt x="1012" y="1068"/>
                  </a:lnTo>
                  <a:cubicBezTo>
                    <a:pt x="628" y="1082"/>
                    <a:pt x="310" y="1092"/>
                    <a:pt x="13" y="1100"/>
                  </a:cubicBezTo>
                  <a:lnTo>
                    <a:pt x="0" y="110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4" name="Google Shape;1274;p21"/>
            <p:cNvSpPr/>
            <p:nvPr/>
          </p:nvSpPr>
          <p:spPr>
            <a:xfrm>
              <a:off x="4600645" y="539500"/>
              <a:ext cx="113040" cy="63360"/>
            </a:xfrm>
            <a:custGeom>
              <a:avLst/>
              <a:gdLst/>
              <a:ahLst/>
              <a:cxnLst/>
              <a:rect l="l" t="t" r="r" b="b"/>
              <a:pathLst>
                <a:path w="314" h="176" extrusionOk="0">
                  <a:moveTo>
                    <a:pt x="28" y="23"/>
                  </a:moveTo>
                  <a:lnTo>
                    <a:pt x="52" y="140"/>
                  </a:lnTo>
                  <a:cubicBezTo>
                    <a:pt x="114" y="103"/>
                    <a:pt x="177" y="63"/>
                    <a:pt x="239" y="23"/>
                  </a:cubicBezTo>
                  <a:lnTo>
                    <a:pt x="28" y="23"/>
                  </a:lnTo>
                  <a:moveTo>
                    <a:pt x="36" y="176"/>
                  </a:moveTo>
                  <a:lnTo>
                    <a:pt x="0" y="0"/>
                  </a:lnTo>
                  <a:lnTo>
                    <a:pt x="314" y="0"/>
                  </a:lnTo>
                  <a:lnTo>
                    <a:pt x="283" y="21"/>
                  </a:lnTo>
                  <a:cubicBezTo>
                    <a:pt x="206" y="72"/>
                    <a:pt x="128" y="121"/>
                    <a:pt x="50" y="168"/>
                  </a:cubicBezTo>
                  <a:lnTo>
                    <a:pt x="36" y="176"/>
                  </a:ln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5" name="Google Shape;1275;p21"/>
            <p:cNvSpPr/>
            <p:nvPr/>
          </p:nvSpPr>
          <p:spPr>
            <a:xfrm>
              <a:off x="2387725" y="2500780"/>
              <a:ext cx="394560" cy="413640"/>
            </a:xfrm>
            <a:custGeom>
              <a:avLst/>
              <a:gdLst/>
              <a:ahLst/>
              <a:cxnLst/>
              <a:rect l="l" t="t" r="r" b="b"/>
              <a:pathLst>
                <a:path w="1096" h="1149" extrusionOk="0">
                  <a:moveTo>
                    <a:pt x="60" y="112"/>
                  </a:moveTo>
                  <a:lnTo>
                    <a:pt x="24" y="1123"/>
                  </a:lnTo>
                  <a:cubicBezTo>
                    <a:pt x="309" y="1088"/>
                    <a:pt x="598" y="1049"/>
                    <a:pt x="878" y="1012"/>
                  </a:cubicBezTo>
                  <a:lnTo>
                    <a:pt x="1074" y="986"/>
                  </a:lnTo>
                  <a:lnTo>
                    <a:pt x="1074" y="24"/>
                  </a:lnTo>
                  <a:lnTo>
                    <a:pt x="885" y="41"/>
                  </a:lnTo>
                  <a:cubicBezTo>
                    <a:pt x="615" y="65"/>
                    <a:pt x="335" y="89"/>
                    <a:pt x="60" y="112"/>
                  </a:cubicBezTo>
                  <a:moveTo>
                    <a:pt x="0" y="1149"/>
                  </a:moveTo>
                  <a:lnTo>
                    <a:pt x="38" y="91"/>
                  </a:lnTo>
                  <a:lnTo>
                    <a:pt x="48" y="90"/>
                  </a:lnTo>
                  <a:cubicBezTo>
                    <a:pt x="327" y="67"/>
                    <a:pt x="609" y="42"/>
                    <a:pt x="883" y="18"/>
                  </a:cubicBezTo>
                  <a:lnTo>
                    <a:pt x="1096" y="0"/>
                  </a:lnTo>
                  <a:lnTo>
                    <a:pt x="1096" y="1006"/>
                  </a:lnTo>
                  <a:lnTo>
                    <a:pt x="881" y="1035"/>
                  </a:lnTo>
                  <a:cubicBezTo>
                    <a:pt x="597" y="1072"/>
                    <a:pt x="303" y="1112"/>
                    <a:pt x="14" y="1148"/>
                  </a:cubicBezTo>
                  <a:lnTo>
                    <a:pt x="0" y="114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6" name="Google Shape;1276;p21"/>
            <p:cNvSpPr/>
            <p:nvPr/>
          </p:nvSpPr>
          <p:spPr>
            <a:xfrm>
              <a:off x="2401045" y="2146540"/>
              <a:ext cx="381240" cy="395280"/>
            </a:xfrm>
            <a:custGeom>
              <a:avLst/>
              <a:gdLst/>
              <a:ahLst/>
              <a:cxnLst/>
              <a:rect l="l" t="t" r="r" b="b"/>
              <a:pathLst>
                <a:path w="1059" h="1098" extrusionOk="0">
                  <a:moveTo>
                    <a:pt x="60" y="61"/>
                  </a:moveTo>
                  <a:lnTo>
                    <a:pt x="24" y="1073"/>
                  </a:lnTo>
                  <a:cubicBezTo>
                    <a:pt x="298" y="1051"/>
                    <a:pt x="577" y="1026"/>
                    <a:pt x="846" y="1002"/>
                  </a:cubicBezTo>
                  <a:lnTo>
                    <a:pt x="1037" y="986"/>
                  </a:lnTo>
                  <a:lnTo>
                    <a:pt x="1037" y="24"/>
                  </a:lnTo>
                  <a:lnTo>
                    <a:pt x="855" y="31"/>
                  </a:lnTo>
                  <a:cubicBezTo>
                    <a:pt x="595" y="41"/>
                    <a:pt x="325" y="52"/>
                    <a:pt x="60" y="61"/>
                  </a:cubicBezTo>
                  <a:moveTo>
                    <a:pt x="0" y="1098"/>
                  </a:moveTo>
                  <a:lnTo>
                    <a:pt x="38" y="39"/>
                  </a:lnTo>
                  <a:lnTo>
                    <a:pt x="49" y="39"/>
                  </a:lnTo>
                  <a:cubicBezTo>
                    <a:pt x="317" y="29"/>
                    <a:pt x="590" y="19"/>
                    <a:pt x="855" y="8"/>
                  </a:cubicBezTo>
                  <a:lnTo>
                    <a:pt x="1059" y="0"/>
                  </a:lnTo>
                  <a:lnTo>
                    <a:pt x="1059" y="1006"/>
                  </a:lnTo>
                  <a:lnTo>
                    <a:pt x="848" y="1025"/>
                  </a:lnTo>
                  <a:cubicBezTo>
                    <a:pt x="574" y="1049"/>
                    <a:pt x="292" y="1074"/>
                    <a:pt x="13" y="1097"/>
                  </a:cubicBezTo>
                  <a:lnTo>
                    <a:pt x="0" y="10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7" name="Google Shape;1277;p21"/>
            <p:cNvSpPr/>
            <p:nvPr/>
          </p:nvSpPr>
          <p:spPr>
            <a:xfrm>
              <a:off x="2774365" y="2469820"/>
              <a:ext cx="394560" cy="394200"/>
            </a:xfrm>
            <a:custGeom>
              <a:avLst/>
              <a:gdLst/>
              <a:ahLst/>
              <a:cxnLst/>
              <a:rect l="l" t="t" r="r" b="b"/>
              <a:pathLst>
                <a:path w="1096" h="1095" extrusionOk="0">
                  <a:moveTo>
                    <a:pt x="22" y="108"/>
                  </a:moveTo>
                  <a:lnTo>
                    <a:pt x="22" y="1069"/>
                  </a:lnTo>
                  <a:cubicBezTo>
                    <a:pt x="411" y="1018"/>
                    <a:pt x="740" y="975"/>
                    <a:pt x="1072" y="937"/>
                  </a:cubicBezTo>
                  <a:lnTo>
                    <a:pt x="1036" y="25"/>
                  </a:lnTo>
                  <a:cubicBezTo>
                    <a:pt x="715" y="49"/>
                    <a:pt x="398" y="76"/>
                    <a:pt x="22" y="108"/>
                  </a:cubicBezTo>
                  <a:moveTo>
                    <a:pt x="0" y="1095"/>
                  </a:moveTo>
                  <a:lnTo>
                    <a:pt x="0" y="88"/>
                  </a:lnTo>
                  <a:lnTo>
                    <a:pt x="10" y="87"/>
                  </a:lnTo>
                  <a:cubicBezTo>
                    <a:pt x="395" y="53"/>
                    <a:pt x="718" y="26"/>
                    <a:pt x="1046" y="1"/>
                  </a:cubicBezTo>
                  <a:lnTo>
                    <a:pt x="1058" y="0"/>
                  </a:lnTo>
                  <a:lnTo>
                    <a:pt x="1096" y="958"/>
                  </a:lnTo>
                  <a:lnTo>
                    <a:pt x="1085" y="959"/>
                  </a:lnTo>
                  <a:cubicBezTo>
                    <a:pt x="746" y="997"/>
                    <a:pt x="411" y="1040"/>
                    <a:pt x="13" y="1093"/>
                  </a:cubicBezTo>
                  <a:lnTo>
                    <a:pt x="0" y="10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8" name="Google Shape;1278;p21"/>
            <p:cNvSpPr/>
            <p:nvPr/>
          </p:nvSpPr>
          <p:spPr>
            <a:xfrm>
              <a:off x="3146965" y="2447500"/>
              <a:ext cx="408240" cy="367920"/>
            </a:xfrm>
            <a:custGeom>
              <a:avLst/>
              <a:gdLst/>
              <a:ahLst/>
              <a:cxnLst/>
              <a:rect l="l" t="t" r="r" b="b"/>
              <a:pathLst>
                <a:path w="1134" h="1022" extrusionOk="0">
                  <a:moveTo>
                    <a:pt x="24" y="85"/>
                  </a:moveTo>
                  <a:lnTo>
                    <a:pt x="60" y="997"/>
                  </a:lnTo>
                  <a:cubicBezTo>
                    <a:pt x="446" y="953"/>
                    <a:pt x="789" y="921"/>
                    <a:pt x="1109" y="900"/>
                  </a:cubicBezTo>
                  <a:lnTo>
                    <a:pt x="1037" y="23"/>
                  </a:lnTo>
                  <a:cubicBezTo>
                    <a:pt x="728" y="37"/>
                    <a:pt x="397" y="57"/>
                    <a:pt x="24" y="85"/>
                  </a:cubicBezTo>
                  <a:moveTo>
                    <a:pt x="38" y="1022"/>
                  </a:moveTo>
                  <a:lnTo>
                    <a:pt x="0" y="64"/>
                  </a:lnTo>
                  <a:lnTo>
                    <a:pt x="11" y="63"/>
                  </a:lnTo>
                  <a:cubicBezTo>
                    <a:pt x="393" y="35"/>
                    <a:pt x="732" y="14"/>
                    <a:pt x="1047" y="0"/>
                  </a:cubicBezTo>
                  <a:lnTo>
                    <a:pt x="1058" y="0"/>
                  </a:lnTo>
                  <a:lnTo>
                    <a:pt x="1134" y="921"/>
                  </a:lnTo>
                  <a:lnTo>
                    <a:pt x="1122" y="922"/>
                  </a:lnTo>
                  <a:cubicBezTo>
                    <a:pt x="796" y="944"/>
                    <a:pt x="446" y="976"/>
                    <a:pt x="50" y="1021"/>
                  </a:cubicBezTo>
                  <a:lnTo>
                    <a:pt x="38" y="10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9" name="Google Shape;1279;p21"/>
            <p:cNvSpPr/>
            <p:nvPr/>
          </p:nvSpPr>
          <p:spPr>
            <a:xfrm>
              <a:off x="2774365" y="2133580"/>
              <a:ext cx="381240" cy="375840"/>
            </a:xfrm>
            <a:custGeom>
              <a:avLst/>
              <a:gdLst/>
              <a:ahLst/>
              <a:cxnLst/>
              <a:rect l="l" t="t" r="r" b="b"/>
              <a:pathLst>
                <a:path w="1059" h="1044" extrusionOk="0">
                  <a:moveTo>
                    <a:pt x="22" y="59"/>
                  </a:moveTo>
                  <a:lnTo>
                    <a:pt x="22" y="1020"/>
                  </a:lnTo>
                  <a:cubicBezTo>
                    <a:pt x="398" y="987"/>
                    <a:pt x="714" y="960"/>
                    <a:pt x="1035" y="936"/>
                  </a:cubicBezTo>
                  <a:lnTo>
                    <a:pt x="999" y="23"/>
                  </a:lnTo>
                  <a:cubicBezTo>
                    <a:pt x="690" y="34"/>
                    <a:pt x="384" y="45"/>
                    <a:pt x="22" y="59"/>
                  </a:cubicBezTo>
                  <a:moveTo>
                    <a:pt x="0" y="1044"/>
                  </a:moveTo>
                  <a:lnTo>
                    <a:pt x="0" y="37"/>
                  </a:lnTo>
                  <a:lnTo>
                    <a:pt x="11" y="37"/>
                  </a:lnTo>
                  <a:cubicBezTo>
                    <a:pt x="381" y="22"/>
                    <a:pt x="693" y="10"/>
                    <a:pt x="1009" y="0"/>
                  </a:cubicBezTo>
                  <a:lnTo>
                    <a:pt x="1021" y="0"/>
                  </a:lnTo>
                  <a:lnTo>
                    <a:pt x="1059" y="957"/>
                  </a:lnTo>
                  <a:lnTo>
                    <a:pt x="1048" y="958"/>
                  </a:lnTo>
                  <a:cubicBezTo>
                    <a:pt x="720" y="982"/>
                    <a:pt x="397" y="1010"/>
                    <a:pt x="12" y="1043"/>
                  </a:cubicBezTo>
                  <a:lnTo>
                    <a:pt x="0" y="10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0" name="Google Shape;1280;p21"/>
            <p:cNvSpPr/>
            <p:nvPr/>
          </p:nvSpPr>
          <p:spPr>
            <a:xfrm>
              <a:off x="3519565" y="2439940"/>
              <a:ext cx="421920" cy="339840"/>
            </a:xfrm>
            <a:custGeom>
              <a:avLst/>
              <a:gdLst/>
              <a:ahLst/>
              <a:cxnLst/>
              <a:rect l="l" t="t" r="r" b="b"/>
              <a:pathLst>
                <a:path w="1172" h="944" extrusionOk="0">
                  <a:moveTo>
                    <a:pt x="25" y="43"/>
                  </a:moveTo>
                  <a:lnTo>
                    <a:pt x="97" y="920"/>
                  </a:lnTo>
                  <a:cubicBezTo>
                    <a:pt x="471" y="895"/>
                    <a:pt x="814" y="884"/>
                    <a:pt x="1146" y="887"/>
                  </a:cubicBezTo>
                  <a:lnTo>
                    <a:pt x="1038" y="23"/>
                  </a:lnTo>
                  <a:cubicBezTo>
                    <a:pt x="718" y="21"/>
                    <a:pt x="386" y="28"/>
                    <a:pt x="25" y="43"/>
                  </a:cubicBezTo>
                  <a:moveTo>
                    <a:pt x="76" y="944"/>
                  </a:moveTo>
                  <a:lnTo>
                    <a:pt x="0" y="22"/>
                  </a:lnTo>
                  <a:lnTo>
                    <a:pt x="12" y="21"/>
                  </a:lnTo>
                  <a:cubicBezTo>
                    <a:pt x="382" y="5"/>
                    <a:pt x="721" y="-2"/>
                    <a:pt x="1048" y="0"/>
                  </a:cubicBezTo>
                  <a:lnTo>
                    <a:pt x="1058" y="0"/>
                  </a:lnTo>
                  <a:lnTo>
                    <a:pt x="1172" y="910"/>
                  </a:lnTo>
                  <a:lnTo>
                    <a:pt x="1159" y="910"/>
                  </a:lnTo>
                  <a:cubicBezTo>
                    <a:pt x="820" y="907"/>
                    <a:pt x="470" y="918"/>
                    <a:pt x="87" y="943"/>
                  </a:cubicBezTo>
                  <a:lnTo>
                    <a:pt x="76" y="9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1" name="Google Shape;1281;p21"/>
            <p:cNvSpPr/>
            <p:nvPr/>
          </p:nvSpPr>
          <p:spPr>
            <a:xfrm>
              <a:off x="3133645" y="2123860"/>
              <a:ext cx="394920" cy="354960"/>
            </a:xfrm>
            <a:custGeom>
              <a:avLst/>
              <a:gdLst/>
              <a:ahLst/>
              <a:cxnLst/>
              <a:rect l="l" t="t" r="r" b="b"/>
              <a:pathLst>
                <a:path w="1097" h="986" extrusionOk="0">
                  <a:moveTo>
                    <a:pt x="24" y="49"/>
                  </a:moveTo>
                  <a:lnTo>
                    <a:pt x="60" y="961"/>
                  </a:lnTo>
                  <a:cubicBezTo>
                    <a:pt x="432" y="934"/>
                    <a:pt x="764" y="913"/>
                    <a:pt x="1072" y="900"/>
                  </a:cubicBezTo>
                  <a:lnTo>
                    <a:pt x="1000" y="23"/>
                  </a:lnTo>
                  <a:cubicBezTo>
                    <a:pt x="703" y="29"/>
                    <a:pt x="383" y="37"/>
                    <a:pt x="24" y="49"/>
                  </a:cubicBezTo>
                  <a:moveTo>
                    <a:pt x="38" y="986"/>
                  </a:moveTo>
                  <a:lnTo>
                    <a:pt x="0" y="27"/>
                  </a:lnTo>
                  <a:lnTo>
                    <a:pt x="11" y="27"/>
                  </a:lnTo>
                  <a:cubicBezTo>
                    <a:pt x="380" y="15"/>
                    <a:pt x="707" y="6"/>
                    <a:pt x="1010" y="0"/>
                  </a:cubicBezTo>
                  <a:lnTo>
                    <a:pt x="1021" y="0"/>
                  </a:lnTo>
                  <a:lnTo>
                    <a:pt x="1097" y="921"/>
                  </a:lnTo>
                  <a:lnTo>
                    <a:pt x="1085" y="922"/>
                  </a:lnTo>
                  <a:cubicBezTo>
                    <a:pt x="770" y="936"/>
                    <a:pt x="431" y="956"/>
                    <a:pt x="50" y="985"/>
                  </a:cubicBezTo>
                  <a:lnTo>
                    <a:pt x="38" y="9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2" name="Google Shape;1282;p21"/>
            <p:cNvSpPr/>
            <p:nvPr/>
          </p:nvSpPr>
          <p:spPr>
            <a:xfrm>
              <a:off x="1575565" y="2947180"/>
              <a:ext cx="434880" cy="426960"/>
            </a:xfrm>
            <a:custGeom>
              <a:avLst/>
              <a:gdLst/>
              <a:ahLst/>
              <a:cxnLst/>
              <a:rect l="l" t="t" r="r" b="b"/>
              <a:pathLst>
                <a:path w="1208" h="1186" extrusionOk="0">
                  <a:moveTo>
                    <a:pt x="133" y="86"/>
                  </a:moveTo>
                  <a:lnTo>
                    <a:pt x="25" y="1163"/>
                  </a:lnTo>
                  <a:cubicBezTo>
                    <a:pt x="364" y="1152"/>
                    <a:pt x="720" y="1125"/>
                    <a:pt x="1111" y="1079"/>
                  </a:cubicBezTo>
                  <a:lnTo>
                    <a:pt x="1183" y="25"/>
                  </a:lnTo>
                  <a:cubicBezTo>
                    <a:pt x="806" y="58"/>
                    <a:pt x="462" y="78"/>
                    <a:pt x="133" y="86"/>
                  </a:cubicBezTo>
                  <a:moveTo>
                    <a:pt x="0" y="1186"/>
                  </a:moveTo>
                  <a:lnTo>
                    <a:pt x="113" y="64"/>
                  </a:lnTo>
                  <a:lnTo>
                    <a:pt x="123" y="63"/>
                  </a:lnTo>
                  <a:cubicBezTo>
                    <a:pt x="458" y="55"/>
                    <a:pt x="809" y="35"/>
                    <a:pt x="1195" y="1"/>
                  </a:cubicBezTo>
                  <a:lnTo>
                    <a:pt x="1208" y="0"/>
                  </a:lnTo>
                  <a:lnTo>
                    <a:pt x="1133" y="1100"/>
                  </a:lnTo>
                  <a:lnTo>
                    <a:pt x="1123" y="1101"/>
                  </a:lnTo>
                  <a:cubicBezTo>
                    <a:pt x="723" y="1147"/>
                    <a:pt x="359" y="1175"/>
                    <a:pt x="13" y="1186"/>
                  </a:cubicBezTo>
                  <a:lnTo>
                    <a:pt x="0" y="11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3" name="Google Shape;1283;p21"/>
            <p:cNvSpPr/>
            <p:nvPr/>
          </p:nvSpPr>
          <p:spPr>
            <a:xfrm>
              <a:off x="1695085" y="1782220"/>
              <a:ext cx="394920" cy="404280"/>
            </a:xfrm>
            <a:custGeom>
              <a:avLst/>
              <a:gdLst/>
              <a:ahLst/>
              <a:cxnLst/>
              <a:rect l="l" t="t" r="r" b="b"/>
              <a:pathLst>
                <a:path w="1097" h="1123" extrusionOk="0">
                  <a:moveTo>
                    <a:pt x="134" y="23"/>
                  </a:moveTo>
                  <a:lnTo>
                    <a:pt x="25" y="1100"/>
                  </a:lnTo>
                  <a:cubicBezTo>
                    <a:pt x="331" y="1097"/>
                    <a:pt x="650" y="1092"/>
                    <a:pt x="1001" y="1083"/>
                  </a:cubicBezTo>
                  <a:lnTo>
                    <a:pt x="1073" y="28"/>
                  </a:lnTo>
                  <a:cubicBezTo>
                    <a:pt x="737" y="25"/>
                    <a:pt x="430" y="24"/>
                    <a:pt x="134" y="23"/>
                  </a:cubicBezTo>
                  <a:moveTo>
                    <a:pt x="0" y="1123"/>
                  </a:moveTo>
                  <a:lnTo>
                    <a:pt x="113" y="0"/>
                  </a:lnTo>
                  <a:lnTo>
                    <a:pt x="124" y="0"/>
                  </a:lnTo>
                  <a:cubicBezTo>
                    <a:pt x="426" y="1"/>
                    <a:pt x="741" y="3"/>
                    <a:pt x="1086" y="6"/>
                  </a:cubicBezTo>
                  <a:lnTo>
                    <a:pt x="1097" y="6"/>
                  </a:lnTo>
                  <a:lnTo>
                    <a:pt x="1022" y="1105"/>
                  </a:lnTo>
                  <a:lnTo>
                    <a:pt x="1012" y="1106"/>
                  </a:lnTo>
                  <a:cubicBezTo>
                    <a:pt x="652" y="1115"/>
                    <a:pt x="325" y="1120"/>
                    <a:pt x="13" y="1123"/>
                  </a:cubicBezTo>
                  <a:lnTo>
                    <a:pt x="0"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4" name="Google Shape;1284;p21"/>
            <p:cNvSpPr/>
            <p:nvPr/>
          </p:nvSpPr>
          <p:spPr>
            <a:xfrm>
              <a:off x="3772645" y="1471540"/>
              <a:ext cx="395640" cy="338040"/>
            </a:xfrm>
            <a:custGeom>
              <a:avLst/>
              <a:gdLst/>
              <a:ahLst/>
              <a:cxnLst/>
              <a:rect l="l" t="t" r="r" b="b"/>
              <a:pathLst>
                <a:path w="1099" h="939" extrusionOk="0">
                  <a:moveTo>
                    <a:pt x="26" y="52"/>
                  </a:moveTo>
                  <a:lnTo>
                    <a:pt x="133" y="916"/>
                  </a:lnTo>
                  <a:cubicBezTo>
                    <a:pt x="458" y="916"/>
                    <a:pt x="773" y="914"/>
                    <a:pt x="1072" y="910"/>
                  </a:cubicBezTo>
                  <a:lnTo>
                    <a:pt x="928" y="24"/>
                  </a:lnTo>
                  <a:cubicBezTo>
                    <a:pt x="637" y="41"/>
                    <a:pt x="342" y="50"/>
                    <a:pt x="26" y="52"/>
                  </a:cubicBezTo>
                  <a:moveTo>
                    <a:pt x="113" y="939"/>
                  </a:moveTo>
                  <a:lnTo>
                    <a:pt x="0" y="29"/>
                  </a:lnTo>
                  <a:lnTo>
                    <a:pt x="13" y="29"/>
                  </a:lnTo>
                  <a:cubicBezTo>
                    <a:pt x="337" y="27"/>
                    <a:pt x="640" y="18"/>
                    <a:pt x="937" y="1"/>
                  </a:cubicBezTo>
                  <a:lnTo>
                    <a:pt x="947" y="0"/>
                  </a:lnTo>
                  <a:lnTo>
                    <a:pt x="1099" y="933"/>
                  </a:lnTo>
                  <a:lnTo>
                    <a:pt x="1085" y="933"/>
                  </a:lnTo>
                  <a:cubicBezTo>
                    <a:pt x="780" y="936"/>
                    <a:pt x="456" y="938"/>
                    <a:pt x="123" y="939"/>
                  </a:cubicBezTo>
                  <a:lnTo>
                    <a:pt x="113" y="93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5" name="Google Shape;1285;p21"/>
            <p:cNvSpPr/>
            <p:nvPr/>
          </p:nvSpPr>
          <p:spPr>
            <a:xfrm>
              <a:off x="1735045" y="1386220"/>
              <a:ext cx="381960" cy="406440"/>
            </a:xfrm>
            <a:custGeom>
              <a:avLst/>
              <a:gdLst/>
              <a:ahLst/>
              <a:cxnLst/>
              <a:rect l="l" t="t" r="r" b="b"/>
              <a:pathLst>
                <a:path w="1061" h="1129" extrusionOk="0">
                  <a:moveTo>
                    <a:pt x="25" y="1100"/>
                  </a:moveTo>
                  <a:cubicBezTo>
                    <a:pt x="321" y="1101"/>
                    <a:pt x="628" y="1103"/>
                    <a:pt x="964" y="1106"/>
                  </a:cubicBezTo>
                  <a:lnTo>
                    <a:pt x="1036" y="51"/>
                  </a:lnTo>
                  <a:cubicBezTo>
                    <a:pt x="712" y="36"/>
                    <a:pt x="416" y="27"/>
                    <a:pt x="134" y="23"/>
                  </a:cubicBezTo>
                  <a:lnTo>
                    <a:pt x="25" y="1100"/>
                  </a:lnTo>
                  <a:moveTo>
                    <a:pt x="985" y="1129"/>
                  </a:moveTo>
                  <a:lnTo>
                    <a:pt x="974" y="1128"/>
                  </a:lnTo>
                  <a:cubicBezTo>
                    <a:pt x="630" y="1125"/>
                    <a:pt x="315" y="1124"/>
                    <a:pt x="13" y="1123"/>
                  </a:cubicBezTo>
                  <a:lnTo>
                    <a:pt x="0" y="1123"/>
                  </a:lnTo>
                  <a:lnTo>
                    <a:pt x="113" y="0"/>
                  </a:lnTo>
                  <a:lnTo>
                    <a:pt x="124" y="0"/>
                  </a:lnTo>
                  <a:cubicBezTo>
                    <a:pt x="413" y="4"/>
                    <a:pt x="716" y="13"/>
                    <a:pt x="1049" y="29"/>
                  </a:cubicBezTo>
                  <a:lnTo>
                    <a:pt x="1061" y="29"/>
                  </a:lnTo>
                  <a:lnTo>
                    <a:pt x="985" y="11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6" name="Google Shape;1286;p21"/>
            <p:cNvSpPr/>
            <p:nvPr/>
          </p:nvSpPr>
          <p:spPr>
            <a:xfrm>
              <a:off x="1615165" y="2559460"/>
              <a:ext cx="421920" cy="418680"/>
            </a:xfrm>
            <a:custGeom>
              <a:avLst/>
              <a:gdLst/>
              <a:ahLst/>
              <a:cxnLst/>
              <a:rect l="l" t="t" r="r" b="b"/>
              <a:pathLst>
                <a:path w="1172" h="1163" extrusionOk="0">
                  <a:moveTo>
                    <a:pt x="134" y="63"/>
                  </a:moveTo>
                  <a:lnTo>
                    <a:pt x="26" y="1140"/>
                  </a:lnTo>
                  <a:cubicBezTo>
                    <a:pt x="354" y="1132"/>
                    <a:pt x="698" y="1112"/>
                    <a:pt x="1075" y="1079"/>
                  </a:cubicBezTo>
                  <a:lnTo>
                    <a:pt x="1148" y="24"/>
                  </a:lnTo>
                  <a:cubicBezTo>
                    <a:pt x="783" y="45"/>
                    <a:pt x="451" y="58"/>
                    <a:pt x="134" y="63"/>
                  </a:cubicBezTo>
                  <a:moveTo>
                    <a:pt x="0" y="1163"/>
                  </a:moveTo>
                  <a:lnTo>
                    <a:pt x="113" y="41"/>
                  </a:lnTo>
                  <a:lnTo>
                    <a:pt x="124" y="41"/>
                  </a:lnTo>
                  <a:cubicBezTo>
                    <a:pt x="447" y="36"/>
                    <a:pt x="786" y="23"/>
                    <a:pt x="1159" y="1"/>
                  </a:cubicBezTo>
                  <a:lnTo>
                    <a:pt x="1172" y="0"/>
                  </a:lnTo>
                  <a:lnTo>
                    <a:pt x="1096" y="1100"/>
                  </a:lnTo>
                  <a:lnTo>
                    <a:pt x="1087" y="1101"/>
                  </a:lnTo>
                  <a:cubicBezTo>
                    <a:pt x="700" y="1135"/>
                    <a:pt x="349" y="1155"/>
                    <a:pt x="13" y="1163"/>
                  </a:cubicBezTo>
                  <a:lnTo>
                    <a:pt x="0" y="11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7" name="Google Shape;1287;p21"/>
            <p:cNvSpPr/>
            <p:nvPr/>
          </p:nvSpPr>
          <p:spPr>
            <a:xfrm>
              <a:off x="1655125" y="2171740"/>
              <a:ext cx="408600" cy="410760"/>
            </a:xfrm>
            <a:custGeom>
              <a:avLst/>
              <a:gdLst/>
              <a:ahLst/>
              <a:cxnLst/>
              <a:rect l="l" t="t" r="r" b="b"/>
              <a:pathLst>
                <a:path w="1135" h="1141" extrusionOk="0">
                  <a:moveTo>
                    <a:pt x="134" y="41"/>
                  </a:moveTo>
                  <a:lnTo>
                    <a:pt x="26" y="1117"/>
                  </a:lnTo>
                  <a:cubicBezTo>
                    <a:pt x="342" y="1112"/>
                    <a:pt x="674" y="1099"/>
                    <a:pt x="1038" y="1078"/>
                  </a:cubicBezTo>
                  <a:lnTo>
                    <a:pt x="1110" y="24"/>
                  </a:lnTo>
                  <a:cubicBezTo>
                    <a:pt x="759" y="33"/>
                    <a:pt x="440" y="38"/>
                    <a:pt x="134" y="41"/>
                  </a:cubicBezTo>
                  <a:moveTo>
                    <a:pt x="0" y="1141"/>
                  </a:moveTo>
                  <a:lnTo>
                    <a:pt x="114" y="18"/>
                  </a:lnTo>
                  <a:lnTo>
                    <a:pt x="124" y="18"/>
                  </a:lnTo>
                  <a:cubicBezTo>
                    <a:pt x="436" y="16"/>
                    <a:pt x="762" y="10"/>
                    <a:pt x="1122" y="1"/>
                  </a:cubicBezTo>
                  <a:lnTo>
                    <a:pt x="1135" y="0"/>
                  </a:lnTo>
                  <a:lnTo>
                    <a:pt x="1059" y="1100"/>
                  </a:lnTo>
                  <a:lnTo>
                    <a:pt x="1049" y="1101"/>
                  </a:lnTo>
                  <a:cubicBezTo>
                    <a:pt x="676" y="1122"/>
                    <a:pt x="337" y="1135"/>
                    <a:pt x="13" y="1140"/>
                  </a:cubicBezTo>
                  <a:lnTo>
                    <a:pt x="0" y="11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8" name="Google Shape;1288;p21"/>
            <p:cNvSpPr/>
            <p:nvPr/>
          </p:nvSpPr>
          <p:spPr>
            <a:xfrm>
              <a:off x="1948525" y="3277300"/>
              <a:ext cx="434520" cy="454680"/>
            </a:xfrm>
            <a:custGeom>
              <a:avLst/>
              <a:gdLst/>
              <a:ahLst/>
              <a:cxnLst/>
              <a:rect l="l" t="t" r="r" b="b"/>
              <a:pathLst>
                <a:path w="1207" h="1263" extrusionOk="0">
                  <a:moveTo>
                    <a:pt x="97" y="183"/>
                  </a:moveTo>
                  <a:lnTo>
                    <a:pt x="24" y="1236"/>
                  </a:lnTo>
                  <a:cubicBezTo>
                    <a:pt x="359" y="1189"/>
                    <a:pt x="717" y="1126"/>
                    <a:pt x="1147" y="1040"/>
                  </a:cubicBezTo>
                  <a:lnTo>
                    <a:pt x="1184" y="28"/>
                  </a:lnTo>
                  <a:cubicBezTo>
                    <a:pt x="767" y="95"/>
                    <a:pt x="421" y="145"/>
                    <a:pt x="97" y="183"/>
                  </a:cubicBezTo>
                  <a:moveTo>
                    <a:pt x="0" y="1263"/>
                  </a:moveTo>
                  <a:lnTo>
                    <a:pt x="75" y="162"/>
                  </a:lnTo>
                  <a:lnTo>
                    <a:pt x="85" y="161"/>
                  </a:lnTo>
                  <a:cubicBezTo>
                    <a:pt x="415" y="123"/>
                    <a:pt x="767" y="73"/>
                    <a:pt x="1194" y="3"/>
                  </a:cubicBezTo>
                  <a:lnTo>
                    <a:pt x="1207" y="0"/>
                  </a:lnTo>
                  <a:lnTo>
                    <a:pt x="1170" y="1058"/>
                  </a:lnTo>
                  <a:lnTo>
                    <a:pt x="1161" y="1060"/>
                  </a:lnTo>
                  <a:cubicBezTo>
                    <a:pt x="720" y="1148"/>
                    <a:pt x="355" y="1213"/>
                    <a:pt x="13" y="1261"/>
                  </a:cubicBezTo>
                  <a:lnTo>
                    <a:pt x="0" y="12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9" name="Google Shape;1289;p21"/>
            <p:cNvSpPr/>
            <p:nvPr/>
          </p:nvSpPr>
          <p:spPr>
            <a:xfrm>
              <a:off x="2001445" y="2532820"/>
              <a:ext cx="408240" cy="423360"/>
            </a:xfrm>
            <a:custGeom>
              <a:avLst/>
              <a:gdLst/>
              <a:ahLst/>
              <a:cxnLst/>
              <a:rect l="l" t="t" r="r" b="b"/>
              <a:pathLst>
                <a:path w="1134" h="1176" extrusionOk="0">
                  <a:moveTo>
                    <a:pt x="97" y="97"/>
                  </a:moveTo>
                  <a:lnTo>
                    <a:pt x="25" y="1151"/>
                  </a:lnTo>
                  <a:cubicBezTo>
                    <a:pt x="339" y="1123"/>
                    <a:pt x="673" y="1087"/>
                    <a:pt x="1074" y="1037"/>
                  </a:cubicBezTo>
                  <a:lnTo>
                    <a:pt x="1110" y="25"/>
                  </a:lnTo>
                  <a:cubicBezTo>
                    <a:pt x="723" y="56"/>
                    <a:pt x="400" y="79"/>
                    <a:pt x="97" y="97"/>
                  </a:cubicBezTo>
                  <a:moveTo>
                    <a:pt x="0" y="1176"/>
                  </a:moveTo>
                  <a:lnTo>
                    <a:pt x="76" y="75"/>
                  </a:lnTo>
                  <a:lnTo>
                    <a:pt x="86" y="75"/>
                  </a:lnTo>
                  <a:cubicBezTo>
                    <a:pt x="395" y="57"/>
                    <a:pt x="724" y="34"/>
                    <a:pt x="1121" y="1"/>
                  </a:cubicBezTo>
                  <a:lnTo>
                    <a:pt x="1134" y="0"/>
                  </a:lnTo>
                  <a:lnTo>
                    <a:pt x="1096" y="1057"/>
                  </a:lnTo>
                  <a:lnTo>
                    <a:pt x="1087" y="1058"/>
                  </a:lnTo>
                  <a:cubicBezTo>
                    <a:pt x="675" y="1109"/>
                    <a:pt x="334" y="1147"/>
                    <a:pt x="14" y="1175"/>
                  </a:cubicBezTo>
                  <a:lnTo>
                    <a:pt x="0"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0" name="Google Shape;1290;p21"/>
            <p:cNvSpPr/>
            <p:nvPr/>
          </p:nvSpPr>
          <p:spPr>
            <a:xfrm>
              <a:off x="2361445" y="3208540"/>
              <a:ext cx="420840" cy="451440"/>
            </a:xfrm>
            <a:custGeom>
              <a:avLst/>
              <a:gdLst/>
              <a:ahLst/>
              <a:cxnLst/>
              <a:rect l="l" t="t" r="r" b="b"/>
              <a:pathLst>
                <a:path w="1169" h="1254" extrusionOk="0">
                  <a:moveTo>
                    <a:pt x="60" y="215"/>
                  </a:moveTo>
                  <a:lnTo>
                    <a:pt x="23" y="1226"/>
                  </a:lnTo>
                  <a:cubicBezTo>
                    <a:pt x="327" y="1165"/>
                    <a:pt x="635" y="1099"/>
                    <a:pt x="934" y="1034"/>
                  </a:cubicBezTo>
                  <a:cubicBezTo>
                    <a:pt x="1005" y="1019"/>
                    <a:pt x="1076" y="1004"/>
                    <a:pt x="1147" y="988"/>
                  </a:cubicBezTo>
                  <a:lnTo>
                    <a:pt x="1147" y="27"/>
                  </a:lnTo>
                  <a:cubicBezTo>
                    <a:pt x="1080" y="39"/>
                    <a:pt x="1013" y="51"/>
                    <a:pt x="946" y="63"/>
                  </a:cubicBezTo>
                  <a:cubicBezTo>
                    <a:pt x="655" y="114"/>
                    <a:pt x="355" y="166"/>
                    <a:pt x="60" y="215"/>
                  </a:cubicBezTo>
                  <a:moveTo>
                    <a:pt x="0" y="1254"/>
                  </a:moveTo>
                  <a:lnTo>
                    <a:pt x="37" y="195"/>
                  </a:lnTo>
                  <a:lnTo>
                    <a:pt x="47" y="194"/>
                  </a:lnTo>
                  <a:cubicBezTo>
                    <a:pt x="345" y="145"/>
                    <a:pt x="648" y="92"/>
                    <a:pt x="942" y="40"/>
                  </a:cubicBezTo>
                  <a:cubicBezTo>
                    <a:pt x="1013" y="28"/>
                    <a:pt x="1085" y="15"/>
                    <a:pt x="1156" y="3"/>
                  </a:cubicBezTo>
                  <a:lnTo>
                    <a:pt x="1169" y="0"/>
                  </a:lnTo>
                  <a:lnTo>
                    <a:pt x="1169" y="1007"/>
                  </a:lnTo>
                  <a:lnTo>
                    <a:pt x="1160" y="1009"/>
                  </a:lnTo>
                  <a:cubicBezTo>
                    <a:pt x="1087" y="1025"/>
                    <a:pt x="1013" y="1041"/>
                    <a:pt x="939" y="1056"/>
                  </a:cubicBezTo>
                  <a:cubicBezTo>
                    <a:pt x="635" y="1122"/>
                    <a:pt x="322" y="1189"/>
                    <a:pt x="14" y="1251"/>
                  </a:cubicBezTo>
                  <a:lnTo>
                    <a:pt x="0" y="12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1" name="Google Shape;1291;p21"/>
            <p:cNvSpPr/>
            <p:nvPr/>
          </p:nvSpPr>
          <p:spPr>
            <a:xfrm>
              <a:off x="1535605" y="3334900"/>
              <a:ext cx="448200" cy="435240"/>
            </a:xfrm>
            <a:custGeom>
              <a:avLst/>
              <a:gdLst/>
              <a:ahLst/>
              <a:cxnLst/>
              <a:rect l="l" t="t" r="r" b="b"/>
              <a:pathLst>
                <a:path w="1245" h="1209" extrusionOk="0">
                  <a:moveTo>
                    <a:pt x="134" y="109"/>
                  </a:moveTo>
                  <a:lnTo>
                    <a:pt x="25" y="1186"/>
                  </a:lnTo>
                  <a:cubicBezTo>
                    <a:pt x="376" y="1172"/>
                    <a:pt x="743" y="1137"/>
                    <a:pt x="1148" y="1080"/>
                  </a:cubicBezTo>
                  <a:lnTo>
                    <a:pt x="1221" y="25"/>
                  </a:lnTo>
                  <a:cubicBezTo>
                    <a:pt x="829" y="70"/>
                    <a:pt x="473" y="98"/>
                    <a:pt x="134" y="109"/>
                  </a:cubicBezTo>
                  <a:moveTo>
                    <a:pt x="0" y="1209"/>
                  </a:moveTo>
                  <a:lnTo>
                    <a:pt x="113" y="87"/>
                  </a:lnTo>
                  <a:lnTo>
                    <a:pt x="123" y="86"/>
                  </a:lnTo>
                  <a:cubicBezTo>
                    <a:pt x="469" y="76"/>
                    <a:pt x="831" y="48"/>
                    <a:pt x="1232" y="1"/>
                  </a:cubicBezTo>
                  <a:lnTo>
                    <a:pt x="1245" y="0"/>
                  </a:lnTo>
                  <a:lnTo>
                    <a:pt x="1169" y="1100"/>
                  </a:lnTo>
                  <a:lnTo>
                    <a:pt x="1160" y="1101"/>
                  </a:lnTo>
                  <a:cubicBezTo>
                    <a:pt x="746" y="1160"/>
                    <a:pt x="371" y="1195"/>
                    <a:pt x="13" y="1209"/>
                  </a:cubicBezTo>
                  <a:lnTo>
                    <a:pt x="0" y="120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2" name="Google Shape;1292;p21"/>
            <p:cNvSpPr/>
            <p:nvPr/>
          </p:nvSpPr>
          <p:spPr>
            <a:xfrm>
              <a:off x="1854925" y="539500"/>
              <a:ext cx="320760" cy="90360"/>
            </a:xfrm>
            <a:custGeom>
              <a:avLst/>
              <a:gdLst/>
              <a:ahLst/>
              <a:cxnLst/>
              <a:rect l="l" t="t" r="r" b="b"/>
              <a:pathLst>
                <a:path w="891" h="251" extrusionOk="0">
                  <a:moveTo>
                    <a:pt x="25" y="153"/>
                  </a:moveTo>
                  <a:cubicBezTo>
                    <a:pt x="283" y="163"/>
                    <a:pt x="555" y="186"/>
                    <a:pt x="852" y="225"/>
                  </a:cubicBezTo>
                  <a:lnTo>
                    <a:pt x="867" y="23"/>
                  </a:lnTo>
                  <a:lnTo>
                    <a:pt x="38" y="23"/>
                  </a:lnTo>
                  <a:lnTo>
                    <a:pt x="25" y="153"/>
                  </a:lnTo>
                  <a:moveTo>
                    <a:pt x="874" y="251"/>
                  </a:moveTo>
                  <a:lnTo>
                    <a:pt x="862" y="249"/>
                  </a:lnTo>
                  <a:cubicBezTo>
                    <a:pt x="555" y="209"/>
                    <a:pt x="277" y="185"/>
                    <a:pt x="12" y="176"/>
                  </a:cubicBezTo>
                  <a:lnTo>
                    <a:pt x="0" y="175"/>
                  </a:lnTo>
                  <a:lnTo>
                    <a:pt x="17" y="0"/>
                  </a:lnTo>
                  <a:lnTo>
                    <a:pt x="891" y="0"/>
                  </a:lnTo>
                  <a:lnTo>
                    <a:pt x="874" y="2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3" name="Google Shape;1293;p21"/>
            <p:cNvSpPr/>
            <p:nvPr/>
          </p:nvSpPr>
          <p:spPr>
            <a:xfrm>
              <a:off x="3466285" y="1800220"/>
              <a:ext cx="395280" cy="331920"/>
            </a:xfrm>
            <a:custGeom>
              <a:avLst/>
              <a:gdLst/>
              <a:ahLst/>
              <a:cxnLst/>
              <a:rect l="l" t="t" r="r" b="b"/>
              <a:pathLst>
                <a:path w="1098" h="922" extrusionOk="0">
                  <a:moveTo>
                    <a:pt x="25" y="23"/>
                  </a:moveTo>
                  <a:lnTo>
                    <a:pt x="97" y="899"/>
                  </a:lnTo>
                  <a:cubicBezTo>
                    <a:pt x="444" y="892"/>
                    <a:pt x="764" y="889"/>
                    <a:pt x="1072" y="890"/>
                  </a:cubicBezTo>
                  <a:lnTo>
                    <a:pt x="964" y="26"/>
                  </a:lnTo>
                  <a:cubicBezTo>
                    <a:pt x="666" y="26"/>
                    <a:pt x="358" y="25"/>
                    <a:pt x="25" y="23"/>
                  </a:cubicBezTo>
                  <a:moveTo>
                    <a:pt x="76" y="922"/>
                  </a:moveTo>
                  <a:lnTo>
                    <a:pt x="0" y="0"/>
                  </a:lnTo>
                  <a:lnTo>
                    <a:pt x="13" y="0"/>
                  </a:lnTo>
                  <a:cubicBezTo>
                    <a:pt x="355" y="2"/>
                    <a:pt x="669" y="3"/>
                    <a:pt x="974" y="3"/>
                  </a:cubicBezTo>
                  <a:lnTo>
                    <a:pt x="984" y="3"/>
                  </a:lnTo>
                  <a:lnTo>
                    <a:pt x="1098" y="913"/>
                  </a:lnTo>
                  <a:lnTo>
                    <a:pt x="1085" y="913"/>
                  </a:lnTo>
                  <a:cubicBezTo>
                    <a:pt x="770" y="912"/>
                    <a:pt x="443" y="915"/>
                    <a:pt x="87" y="922"/>
                  </a:cubicBezTo>
                  <a:lnTo>
                    <a:pt x="76" y="9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4" name="Google Shape;1294;p21"/>
            <p:cNvSpPr/>
            <p:nvPr/>
          </p:nvSpPr>
          <p:spPr>
            <a:xfrm>
              <a:off x="2428045" y="1415380"/>
              <a:ext cx="354240" cy="385560"/>
            </a:xfrm>
            <a:custGeom>
              <a:avLst/>
              <a:gdLst/>
              <a:ahLst/>
              <a:cxnLst/>
              <a:rect l="l" t="t" r="r" b="b"/>
              <a:pathLst>
                <a:path w="984" h="1071" extrusionOk="0">
                  <a:moveTo>
                    <a:pt x="23" y="1035"/>
                  </a:moveTo>
                  <a:cubicBezTo>
                    <a:pt x="285" y="1039"/>
                    <a:pt x="547" y="1042"/>
                    <a:pt x="809" y="1046"/>
                  </a:cubicBezTo>
                  <a:lnTo>
                    <a:pt x="962" y="1048"/>
                  </a:lnTo>
                  <a:lnTo>
                    <a:pt x="962" y="86"/>
                  </a:lnTo>
                  <a:lnTo>
                    <a:pt x="794" y="74"/>
                  </a:lnTo>
                  <a:cubicBezTo>
                    <a:pt x="553" y="57"/>
                    <a:pt x="304" y="40"/>
                    <a:pt x="59" y="24"/>
                  </a:cubicBezTo>
                  <a:lnTo>
                    <a:pt x="23" y="1035"/>
                  </a:lnTo>
                  <a:moveTo>
                    <a:pt x="984" y="1071"/>
                  </a:moveTo>
                  <a:lnTo>
                    <a:pt x="808" y="1068"/>
                  </a:lnTo>
                  <a:cubicBezTo>
                    <a:pt x="543" y="1065"/>
                    <a:pt x="277" y="1061"/>
                    <a:pt x="11" y="1058"/>
                  </a:cubicBezTo>
                  <a:lnTo>
                    <a:pt x="0" y="1058"/>
                  </a:lnTo>
                  <a:lnTo>
                    <a:pt x="37" y="0"/>
                  </a:lnTo>
                  <a:lnTo>
                    <a:pt x="49" y="1"/>
                  </a:lnTo>
                  <a:cubicBezTo>
                    <a:pt x="298" y="17"/>
                    <a:pt x="551" y="34"/>
                    <a:pt x="795" y="51"/>
                  </a:cubicBezTo>
                  <a:lnTo>
                    <a:pt x="984" y="65"/>
                  </a:lnTo>
                  <a:lnTo>
                    <a:pt x="984" y="10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5" name="Google Shape;1295;p21"/>
            <p:cNvSpPr/>
            <p:nvPr/>
          </p:nvSpPr>
          <p:spPr>
            <a:xfrm>
              <a:off x="1241485" y="539500"/>
              <a:ext cx="324720" cy="131040"/>
            </a:xfrm>
            <a:custGeom>
              <a:avLst/>
              <a:gdLst/>
              <a:ahLst/>
              <a:cxnLst/>
              <a:rect l="l" t="t" r="r" b="b"/>
              <a:pathLst>
                <a:path w="902" h="364" extrusionOk="0">
                  <a:moveTo>
                    <a:pt x="83" y="23"/>
                  </a:moveTo>
                  <a:lnTo>
                    <a:pt x="29" y="332"/>
                  </a:lnTo>
                  <a:cubicBezTo>
                    <a:pt x="293" y="260"/>
                    <a:pt x="571" y="208"/>
                    <a:pt x="855" y="179"/>
                  </a:cubicBezTo>
                  <a:lnTo>
                    <a:pt x="876" y="23"/>
                  </a:lnTo>
                  <a:lnTo>
                    <a:pt x="83" y="23"/>
                  </a:lnTo>
                  <a:moveTo>
                    <a:pt x="0" y="364"/>
                  </a:moveTo>
                  <a:lnTo>
                    <a:pt x="64" y="0"/>
                  </a:lnTo>
                  <a:lnTo>
                    <a:pt x="902" y="0"/>
                  </a:lnTo>
                  <a:lnTo>
                    <a:pt x="875" y="199"/>
                  </a:lnTo>
                  <a:lnTo>
                    <a:pt x="866" y="200"/>
                  </a:lnTo>
                  <a:cubicBezTo>
                    <a:pt x="574" y="230"/>
                    <a:pt x="288" y="283"/>
                    <a:pt x="17" y="359"/>
                  </a:cubicBezTo>
                  <a:lnTo>
                    <a:pt x="0" y="3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6" name="Google Shape;1296;p21"/>
            <p:cNvSpPr/>
            <p:nvPr/>
          </p:nvSpPr>
          <p:spPr>
            <a:xfrm>
              <a:off x="1548205" y="539500"/>
              <a:ext cx="321120" cy="72720"/>
            </a:xfrm>
            <a:custGeom>
              <a:avLst/>
              <a:gdLst/>
              <a:ahLst/>
              <a:cxnLst/>
              <a:rect l="l" t="t" r="r" b="b"/>
              <a:pathLst>
                <a:path w="892" h="202" extrusionOk="0">
                  <a:moveTo>
                    <a:pt x="47" y="23"/>
                  </a:moveTo>
                  <a:lnTo>
                    <a:pt x="26" y="176"/>
                  </a:lnTo>
                  <a:cubicBezTo>
                    <a:pt x="291" y="150"/>
                    <a:pt x="562" y="142"/>
                    <a:pt x="854" y="152"/>
                  </a:cubicBezTo>
                  <a:lnTo>
                    <a:pt x="867" y="23"/>
                  </a:lnTo>
                  <a:lnTo>
                    <a:pt x="47" y="23"/>
                  </a:lnTo>
                  <a:moveTo>
                    <a:pt x="0" y="202"/>
                  </a:moveTo>
                  <a:lnTo>
                    <a:pt x="27" y="0"/>
                  </a:lnTo>
                  <a:lnTo>
                    <a:pt x="892" y="0"/>
                  </a:lnTo>
                  <a:lnTo>
                    <a:pt x="874" y="176"/>
                  </a:lnTo>
                  <a:lnTo>
                    <a:pt x="864" y="176"/>
                  </a:lnTo>
                  <a:cubicBezTo>
                    <a:pt x="564" y="165"/>
                    <a:pt x="286" y="173"/>
                    <a:pt x="14" y="200"/>
                  </a:cubicBezTo>
                  <a:lnTo>
                    <a:pt x="0" y="202"/>
                  </a:ln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7" name="Google Shape;1297;p21"/>
            <p:cNvSpPr/>
            <p:nvPr/>
          </p:nvSpPr>
          <p:spPr>
            <a:xfrm>
              <a:off x="3440005" y="1476220"/>
              <a:ext cx="381600" cy="333360"/>
            </a:xfrm>
            <a:custGeom>
              <a:avLst/>
              <a:gdLst/>
              <a:ahLst/>
              <a:cxnLst/>
              <a:rect l="l" t="t" r="r" b="b"/>
              <a:pathLst>
                <a:path w="1060" h="926" extrusionOk="0">
                  <a:moveTo>
                    <a:pt x="96" y="900"/>
                  </a:moveTo>
                  <a:cubicBezTo>
                    <a:pt x="429" y="902"/>
                    <a:pt x="736" y="903"/>
                    <a:pt x="1035" y="903"/>
                  </a:cubicBezTo>
                  <a:lnTo>
                    <a:pt x="927" y="39"/>
                  </a:lnTo>
                  <a:cubicBezTo>
                    <a:pt x="641" y="40"/>
                    <a:pt x="346" y="35"/>
                    <a:pt x="24" y="24"/>
                  </a:cubicBezTo>
                  <a:lnTo>
                    <a:pt x="96" y="900"/>
                  </a:lnTo>
                  <a:moveTo>
                    <a:pt x="950" y="926"/>
                  </a:moveTo>
                  <a:cubicBezTo>
                    <a:pt x="675" y="926"/>
                    <a:pt x="391" y="925"/>
                    <a:pt x="86" y="923"/>
                  </a:cubicBezTo>
                  <a:lnTo>
                    <a:pt x="75" y="923"/>
                  </a:lnTo>
                  <a:lnTo>
                    <a:pt x="0" y="0"/>
                  </a:lnTo>
                  <a:lnTo>
                    <a:pt x="12" y="1"/>
                  </a:lnTo>
                  <a:cubicBezTo>
                    <a:pt x="342" y="12"/>
                    <a:pt x="645" y="17"/>
                    <a:pt x="937" y="16"/>
                  </a:cubicBezTo>
                  <a:lnTo>
                    <a:pt x="947" y="16"/>
                  </a:lnTo>
                  <a:lnTo>
                    <a:pt x="948" y="26"/>
                  </a:lnTo>
                  <a:lnTo>
                    <a:pt x="1060" y="926"/>
                  </a:lnTo>
                  <a:lnTo>
                    <a:pt x="1047" y="926"/>
                  </a:lnTo>
                  <a:cubicBezTo>
                    <a:pt x="1015" y="926"/>
                    <a:pt x="982" y="926"/>
                    <a:pt x="950" y="9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8" name="Google Shape;1298;p21"/>
            <p:cNvSpPr/>
            <p:nvPr/>
          </p:nvSpPr>
          <p:spPr>
            <a:xfrm>
              <a:off x="2774365" y="1438060"/>
              <a:ext cx="354600" cy="367200"/>
            </a:xfrm>
            <a:custGeom>
              <a:avLst/>
              <a:gdLst/>
              <a:ahLst/>
              <a:cxnLst/>
              <a:rect l="l" t="t" r="r" b="b"/>
              <a:pathLst>
                <a:path w="985" h="1020" extrusionOk="0">
                  <a:moveTo>
                    <a:pt x="22" y="985"/>
                  </a:moveTo>
                  <a:cubicBezTo>
                    <a:pt x="320" y="989"/>
                    <a:pt x="640" y="993"/>
                    <a:pt x="961" y="997"/>
                  </a:cubicBezTo>
                  <a:lnTo>
                    <a:pt x="925" y="84"/>
                  </a:lnTo>
                  <a:cubicBezTo>
                    <a:pt x="639" y="67"/>
                    <a:pt x="357" y="48"/>
                    <a:pt x="22" y="24"/>
                  </a:cubicBezTo>
                  <a:lnTo>
                    <a:pt x="22" y="985"/>
                  </a:lnTo>
                  <a:moveTo>
                    <a:pt x="985" y="1020"/>
                  </a:moveTo>
                  <a:lnTo>
                    <a:pt x="973" y="1020"/>
                  </a:lnTo>
                  <a:cubicBezTo>
                    <a:pt x="643" y="1016"/>
                    <a:pt x="316" y="1012"/>
                    <a:pt x="11" y="1008"/>
                  </a:cubicBezTo>
                  <a:lnTo>
                    <a:pt x="0" y="1008"/>
                  </a:lnTo>
                  <a:lnTo>
                    <a:pt x="0" y="0"/>
                  </a:lnTo>
                  <a:lnTo>
                    <a:pt x="12" y="1"/>
                  </a:lnTo>
                  <a:cubicBezTo>
                    <a:pt x="355" y="25"/>
                    <a:pt x="644" y="44"/>
                    <a:pt x="937" y="62"/>
                  </a:cubicBezTo>
                  <a:lnTo>
                    <a:pt x="947" y="62"/>
                  </a:lnTo>
                  <a:lnTo>
                    <a:pt x="985" y="10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9" name="Google Shape;1299;p21"/>
            <p:cNvSpPr/>
            <p:nvPr/>
          </p:nvSpPr>
          <p:spPr>
            <a:xfrm>
              <a:off x="3107005" y="1460020"/>
              <a:ext cx="368280" cy="348480"/>
            </a:xfrm>
            <a:custGeom>
              <a:avLst/>
              <a:gdLst/>
              <a:ahLst/>
              <a:cxnLst/>
              <a:rect l="l" t="t" r="r" b="b"/>
              <a:pathLst>
                <a:path w="1023" h="968" extrusionOk="0">
                  <a:moveTo>
                    <a:pt x="60" y="936"/>
                  </a:moveTo>
                  <a:cubicBezTo>
                    <a:pt x="405" y="940"/>
                    <a:pt x="712" y="943"/>
                    <a:pt x="998" y="945"/>
                  </a:cubicBezTo>
                  <a:lnTo>
                    <a:pt x="926" y="68"/>
                  </a:lnTo>
                  <a:cubicBezTo>
                    <a:pt x="652" y="58"/>
                    <a:pt x="356" y="44"/>
                    <a:pt x="24" y="24"/>
                  </a:cubicBezTo>
                  <a:lnTo>
                    <a:pt x="60" y="936"/>
                  </a:lnTo>
                  <a:moveTo>
                    <a:pt x="1023" y="968"/>
                  </a:moveTo>
                  <a:lnTo>
                    <a:pt x="1011" y="968"/>
                  </a:lnTo>
                  <a:cubicBezTo>
                    <a:pt x="718" y="966"/>
                    <a:pt x="403" y="963"/>
                    <a:pt x="49" y="959"/>
                  </a:cubicBezTo>
                  <a:lnTo>
                    <a:pt x="38" y="958"/>
                  </a:lnTo>
                  <a:lnTo>
                    <a:pt x="0" y="0"/>
                  </a:lnTo>
                  <a:lnTo>
                    <a:pt x="13" y="1"/>
                  </a:lnTo>
                  <a:cubicBezTo>
                    <a:pt x="354" y="21"/>
                    <a:pt x="656" y="36"/>
                    <a:pt x="937" y="46"/>
                  </a:cubicBezTo>
                  <a:lnTo>
                    <a:pt x="947" y="46"/>
                  </a:lnTo>
                  <a:lnTo>
                    <a:pt x="1023" y="9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0" name="Google Shape;1300;p21"/>
            <p:cNvSpPr/>
            <p:nvPr/>
          </p:nvSpPr>
          <p:spPr>
            <a:xfrm>
              <a:off x="2081365" y="1396300"/>
              <a:ext cx="368280" cy="399960"/>
            </a:xfrm>
            <a:custGeom>
              <a:avLst/>
              <a:gdLst/>
              <a:ahLst/>
              <a:cxnLst/>
              <a:rect l="l" t="t" r="r" b="b"/>
              <a:pathLst>
                <a:path w="1023" h="1111" extrusionOk="0">
                  <a:moveTo>
                    <a:pt x="24" y="1078"/>
                  </a:moveTo>
                  <a:cubicBezTo>
                    <a:pt x="304" y="1080"/>
                    <a:pt x="603" y="1084"/>
                    <a:pt x="963" y="1088"/>
                  </a:cubicBezTo>
                  <a:lnTo>
                    <a:pt x="1000" y="75"/>
                  </a:lnTo>
                  <a:cubicBezTo>
                    <a:pt x="654" y="53"/>
                    <a:pt x="367" y="36"/>
                    <a:pt x="97" y="24"/>
                  </a:cubicBezTo>
                  <a:lnTo>
                    <a:pt x="24" y="1078"/>
                  </a:lnTo>
                  <a:moveTo>
                    <a:pt x="985" y="1111"/>
                  </a:moveTo>
                  <a:lnTo>
                    <a:pt x="974" y="1111"/>
                  </a:lnTo>
                  <a:cubicBezTo>
                    <a:pt x="604" y="1106"/>
                    <a:pt x="299" y="1103"/>
                    <a:pt x="12" y="1100"/>
                  </a:cubicBezTo>
                  <a:lnTo>
                    <a:pt x="0" y="1100"/>
                  </a:lnTo>
                  <a:lnTo>
                    <a:pt x="76" y="0"/>
                  </a:lnTo>
                  <a:lnTo>
                    <a:pt x="87" y="1"/>
                  </a:lnTo>
                  <a:cubicBezTo>
                    <a:pt x="363" y="14"/>
                    <a:pt x="657" y="30"/>
                    <a:pt x="1012" y="54"/>
                  </a:cubicBezTo>
                  <a:lnTo>
                    <a:pt x="1023" y="54"/>
                  </a:lnTo>
                  <a:lnTo>
                    <a:pt x="985" y="11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1" name="Google Shape;1301;p21"/>
            <p:cNvSpPr/>
            <p:nvPr/>
          </p:nvSpPr>
          <p:spPr>
            <a:xfrm>
              <a:off x="3892165" y="2439940"/>
              <a:ext cx="435600" cy="350280"/>
            </a:xfrm>
            <a:custGeom>
              <a:avLst/>
              <a:gdLst/>
              <a:ahLst/>
              <a:cxnLst/>
              <a:rect l="l" t="t" r="r" b="b"/>
              <a:pathLst>
                <a:path w="1210" h="973" extrusionOk="0">
                  <a:moveTo>
                    <a:pt x="134" y="887"/>
                  </a:moveTo>
                  <a:cubicBezTo>
                    <a:pt x="502" y="891"/>
                    <a:pt x="846" y="910"/>
                    <a:pt x="1183" y="947"/>
                  </a:cubicBezTo>
                  <a:lnTo>
                    <a:pt x="1039" y="61"/>
                  </a:lnTo>
                  <a:cubicBezTo>
                    <a:pt x="713" y="38"/>
                    <a:pt x="382" y="25"/>
                    <a:pt x="26" y="23"/>
                  </a:cubicBezTo>
                  <a:lnTo>
                    <a:pt x="134" y="887"/>
                  </a:lnTo>
                  <a:moveTo>
                    <a:pt x="1210" y="973"/>
                  </a:moveTo>
                  <a:lnTo>
                    <a:pt x="1196" y="971"/>
                  </a:lnTo>
                  <a:cubicBezTo>
                    <a:pt x="851" y="933"/>
                    <a:pt x="501" y="913"/>
                    <a:pt x="124" y="910"/>
                  </a:cubicBezTo>
                  <a:lnTo>
                    <a:pt x="114" y="910"/>
                  </a:lnTo>
                  <a:lnTo>
                    <a:pt x="0" y="0"/>
                  </a:lnTo>
                  <a:lnTo>
                    <a:pt x="13" y="0"/>
                  </a:lnTo>
                  <a:cubicBezTo>
                    <a:pt x="378" y="2"/>
                    <a:pt x="717" y="15"/>
                    <a:pt x="1050" y="39"/>
                  </a:cubicBezTo>
                  <a:lnTo>
                    <a:pt x="1059" y="40"/>
                  </a:lnTo>
                  <a:lnTo>
                    <a:pt x="1210" y="9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2" name="Google Shape;1302;p21"/>
            <p:cNvSpPr/>
            <p:nvPr/>
          </p:nvSpPr>
          <p:spPr>
            <a:xfrm>
              <a:off x="934405" y="539500"/>
              <a:ext cx="338400" cy="250920"/>
            </a:xfrm>
            <a:custGeom>
              <a:avLst/>
              <a:gdLst/>
              <a:ahLst/>
              <a:cxnLst/>
              <a:rect l="l" t="t" r="r" b="b"/>
              <a:pathLst>
                <a:path w="940" h="697" extrusionOk="0">
                  <a:moveTo>
                    <a:pt x="182" y="23"/>
                  </a:moveTo>
                  <a:lnTo>
                    <a:pt x="33" y="655"/>
                  </a:lnTo>
                  <a:cubicBezTo>
                    <a:pt x="298" y="525"/>
                    <a:pt x="575" y="418"/>
                    <a:pt x="857" y="339"/>
                  </a:cubicBezTo>
                  <a:lnTo>
                    <a:pt x="913" y="23"/>
                  </a:lnTo>
                  <a:lnTo>
                    <a:pt x="182" y="23"/>
                  </a:lnTo>
                  <a:moveTo>
                    <a:pt x="0" y="697"/>
                  </a:moveTo>
                  <a:lnTo>
                    <a:pt x="164" y="0"/>
                  </a:lnTo>
                  <a:lnTo>
                    <a:pt x="940" y="0"/>
                  </a:lnTo>
                  <a:lnTo>
                    <a:pt x="877" y="357"/>
                  </a:lnTo>
                  <a:lnTo>
                    <a:pt x="870" y="359"/>
                  </a:lnTo>
                  <a:cubicBezTo>
                    <a:pt x="580" y="440"/>
                    <a:pt x="294" y="550"/>
                    <a:pt x="21" y="686"/>
                  </a:cubicBezTo>
                  <a:lnTo>
                    <a:pt x="0" y="6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3" name="Google Shape;1303;p21"/>
            <p:cNvSpPr/>
            <p:nvPr/>
          </p:nvSpPr>
          <p:spPr>
            <a:xfrm>
              <a:off x="3932125" y="2759260"/>
              <a:ext cx="448920" cy="358560"/>
            </a:xfrm>
            <a:custGeom>
              <a:avLst/>
              <a:gdLst/>
              <a:ahLst/>
              <a:cxnLst/>
              <a:rect l="l" t="t" r="r" b="b"/>
              <a:pathLst>
                <a:path w="1247" h="996" extrusionOk="0">
                  <a:moveTo>
                    <a:pt x="134" y="887"/>
                  </a:moveTo>
                  <a:cubicBezTo>
                    <a:pt x="515" y="892"/>
                    <a:pt x="871" y="918"/>
                    <a:pt x="1220" y="969"/>
                  </a:cubicBezTo>
                  <a:lnTo>
                    <a:pt x="1076" y="83"/>
                  </a:lnTo>
                  <a:cubicBezTo>
                    <a:pt x="738" y="46"/>
                    <a:pt x="394" y="26"/>
                    <a:pt x="26" y="23"/>
                  </a:cubicBezTo>
                  <a:lnTo>
                    <a:pt x="134" y="887"/>
                  </a:lnTo>
                  <a:moveTo>
                    <a:pt x="1247" y="996"/>
                  </a:moveTo>
                  <a:lnTo>
                    <a:pt x="1232" y="994"/>
                  </a:lnTo>
                  <a:cubicBezTo>
                    <a:pt x="876" y="942"/>
                    <a:pt x="514" y="914"/>
                    <a:pt x="124" y="909"/>
                  </a:cubicBezTo>
                  <a:lnTo>
                    <a:pt x="114" y="909"/>
                  </a:lnTo>
                  <a:lnTo>
                    <a:pt x="0" y="0"/>
                  </a:lnTo>
                  <a:lnTo>
                    <a:pt x="13" y="0"/>
                  </a:lnTo>
                  <a:cubicBezTo>
                    <a:pt x="391" y="3"/>
                    <a:pt x="742" y="24"/>
                    <a:pt x="1087" y="62"/>
                  </a:cubicBezTo>
                  <a:lnTo>
                    <a:pt x="1095" y="63"/>
                  </a:lnTo>
                  <a:lnTo>
                    <a:pt x="1247"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4" name="Google Shape;1304;p21"/>
            <p:cNvSpPr/>
            <p:nvPr/>
          </p:nvSpPr>
          <p:spPr>
            <a:xfrm>
              <a:off x="4264765" y="2453620"/>
              <a:ext cx="449640" cy="404640"/>
            </a:xfrm>
            <a:custGeom>
              <a:avLst/>
              <a:gdLst/>
              <a:ahLst/>
              <a:cxnLst/>
              <a:rect l="l" t="t" r="r" b="b"/>
              <a:pathLst>
                <a:path w="1249" h="1124" extrusionOk="0">
                  <a:moveTo>
                    <a:pt x="171" y="912"/>
                  </a:moveTo>
                  <a:cubicBezTo>
                    <a:pt x="532" y="952"/>
                    <a:pt x="884" y="1014"/>
                    <a:pt x="1220" y="1094"/>
                  </a:cubicBezTo>
                  <a:lnTo>
                    <a:pt x="1040" y="142"/>
                  </a:lnTo>
                  <a:cubicBezTo>
                    <a:pt x="716" y="90"/>
                    <a:pt x="375" y="51"/>
                    <a:pt x="28" y="25"/>
                  </a:cubicBezTo>
                  <a:lnTo>
                    <a:pt x="171" y="912"/>
                  </a:lnTo>
                  <a:moveTo>
                    <a:pt x="1249" y="1124"/>
                  </a:moveTo>
                  <a:lnTo>
                    <a:pt x="1232" y="1120"/>
                  </a:lnTo>
                  <a:cubicBezTo>
                    <a:pt x="889" y="1037"/>
                    <a:pt x="529" y="974"/>
                    <a:pt x="161" y="933"/>
                  </a:cubicBezTo>
                  <a:lnTo>
                    <a:pt x="152" y="932"/>
                  </a:lnTo>
                  <a:lnTo>
                    <a:pt x="0" y="0"/>
                  </a:lnTo>
                  <a:lnTo>
                    <a:pt x="15" y="1"/>
                  </a:lnTo>
                  <a:cubicBezTo>
                    <a:pt x="371" y="28"/>
                    <a:pt x="720" y="67"/>
                    <a:pt x="1052" y="121"/>
                  </a:cubicBezTo>
                  <a:lnTo>
                    <a:pt x="1059" y="122"/>
                  </a:lnTo>
                  <a:lnTo>
                    <a:pt x="1249" y="11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5" name="Google Shape;1305;p21"/>
            <p:cNvSpPr/>
            <p:nvPr/>
          </p:nvSpPr>
          <p:spPr>
            <a:xfrm>
              <a:off x="4211845" y="2126380"/>
              <a:ext cx="435960" cy="379440"/>
            </a:xfrm>
            <a:custGeom>
              <a:avLst/>
              <a:gdLst/>
              <a:ahLst/>
              <a:cxnLst/>
              <a:rect l="l" t="t" r="r" b="b"/>
              <a:pathLst>
                <a:path w="1211" h="1054" extrusionOk="0">
                  <a:moveTo>
                    <a:pt x="171" y="911"/>
                  </a:moveTo>
                  <a:cubicBezTo>
                    <a:pt x="518" y="937"/>
                    <a:pt x="858" y="976"/>
                    <a:pt x="1183" y="1027"/>
                  </a:cubicBezTo>
                  <a:lnTo>
                    <a:pt x="1002" y="74"/>
                  </a:lnTo>
                  <a:cubicBezTo>
                    <a:pt x="690" y="52"/>
                    <a:pt x="362" y="35"/>
                    <a:pt x="27" y="24"/>
                  </a:cubicBezTo>
                  <a:lnTo>
                    <a:pt x="171" y="911"/>
                  </a:lnTo>
                  <a:moveTo>
                    <a:pt x="1211" y="1054"/>
                  </a:moveTo>
                  <a:lnTo>
                    <a:pt x="1195" y="1052"/>
                  </a:lnTo>
                  <a:cubicBezTo>
                    <a:pt x="864" y="999"/>
                    <a:pt x="516" y="959"/>
                    <a:pt x="160" y="933"/>
                  </a:cubicBezTo>
                  <a:lnTo>
                    <a:pt x="151" y="932"/>
                  </a:lnTo>
                  <a:lnTo>
                    <a:pt x="0" y="0"/>
                  </a:lnTo>
                  <a:lnTo>
                    <a:pt x="14" y="1"/>
                  </a:lnTo>
                  <a:cubicBezTo>
                    <a:pt x="357" y="12"/>
                    <a:pt x="693" y="29"/>
                    <a:pt x="1013" y="52"/>
                  </a:cubicBezTo>
                  <a:lnTo>
                    <a:pt x="1021" y="53"/>
                  </a:lnTo>
                  <a:lnTo>
                    <a:pt x="1211"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6" name="Google Shape;1306;p21"/>
            <p:cNvSpPr/>
            <p:nvPr/>
          </p:nvSpPr>
          <p:spPr>
            <a:xfrm>
              <a:off x="3972085" y="3078580"/>
              <a:ext cx="462240" cy="366840"/>
            </a:xfrm>
            <a:custGeom>
              <a:avLst/>
              <a:gdLst/>
              <a:ahLst/>
              <a:cxnLst/>
              <a:rect l="l" t="t" r="r" b="b"/>
              <a:pathLst>
                <a:path w="1284" h="1019" extrusionOk="0">
                  <a:moveTo>
                    <a:pt x="134" y="887"/>
                  </a:moveTo>
                  <a:cubicBezTo>
                    <a:pt x="528" y="893"/>
                    <a:pt x="896" y="927"/>
                    <a:pt x="1257" y="991"/>
                  </a:cubicBezTo>
                  <a:lnTo>
                    <a:pt x="1113" y="105"/>
                  </a:lnTo>
                  <a:cubicBezTo>
                    <a:pt x="763" y="55"/>
                    <a:pt x="407" y="28"/>
                    <a:pt x="26" y="23"/>
                  </a:cubicBezTo>
                  <a:lnTo>
                    <a:pt x="134" y="887"/>
                  </a:lnTo>
                  <a:moveTo>
                    <a:pt x="1284" y="1019"/>
                  </a:moveTo>
                  <a:lnTo>
                    <a:pt x="1269" y="1016"/>
                  </a:lnTo>
                  <a:cubicBezTo>
                    <a:pt x="901" y="950"/>
                    <a:pt x="526" y="915"/>
                    <a:pt x="124" y="910"/>
                  </a:cubicBezTo>
                  <a:lnTo>
                    <a:pt x="114" y="909"/>
                  </a:lnTo>
                  <a:lnTo>
                    <a:pt x="0" y="0"/>
                  </a:lnTo>
                  <a:lnTo>
                    <a:pt x="13" y="0"/>
                  </a:lnTo>
                  <a:cubicBezTo>
                    <a:pt x="404" y="4"/>
                    <a:pt x="767" y="32"/>
                    <a:pt x="1124" y="84"/>
                  </a:cubicBezTo>
                  <a:lnTo>
                    <a:pt x="1132" y="86"/>
                  </a:lnTo>
                  <a:lnTo>
                    <a:pt x="1145" y="162"/>
                  </a:lnTo>
                  <a:lnTo>
                    <a:pt x="1284" y="10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7" name="Google Shape;1307;p21"/>
            <p:cNvSpPr/>
            <p:nvPr/>
          </p:nvSpPr>
          <p:spPr>
            <a:xfrm>
              <a:off x="3812605" y="1799140"/>
              <a:ext cx="408960" cy="335880"/>
            </a:xfrm>
            <a:custGeom>
              <a:avLst/>
              <a:gdLst/>
              <a:ahLst/>
              <a:cxnLst/>
              <a:rect l="l" t="t" r="r" b="b"/>
              <a:pathLst>
                <a:path w="1136" h="933" extrusionOk="0">
                  <a:moveTo>
                    <a:pt x="134" y="893"/>
                  </a:moveTo>
                  <a:cubicBezTo>
                    <a:pt x="476" y="894"/>
                    <a:pt x="795" y="899"/>
                    <a:pt x="1109" y="909"/>
                  </a:cubicBezTo>
                  <a:lnTo>
                    <a:pt x="965" y="23"/>
                  </a:lnTo>
                  <a:cubicBezTo>
                    <a:pt x="666" y="26"/>
                    <a:pt x="350" y="28"/>
                    <a:pt x="25" y="29"/>
                  </a:cubicBezTo>
                  <a:lnTo>
                    <a:pt x="134" y="893"/>
                  </a:lnTo>
                  <a:moveTo>
                    <a:pt x="1136" y="933"/>
                  </a:moveTo>
                  <a:lnTo>
                    <a:pt x="1122" y="933"/>
                  </a:lnTo>
                  <a:cubicBezTo>
                    <a:pt x="801" y="922"/>
                    <a:pt x="474" y="917"/>
                    <a:pt x="123" y="916"/>
                  </a:cubicBezTo>
                  <a:lnTo>
                    <a:pt x="113" y="916"/>
                  </a:lnTo>
                  <a:lnTo>
                    <a:pt x="0" y="6"/>
                  </a:lnTo>
                  <a:lnTo>
                    <a:pt x="12" y="6"/>
                  </a:lnTo>
                  <a:cubicBezTo>
                    <a:pt x="345" y="6"/>
                    <a:pt x="668" y="4"/>
                    <a:pt x="974" y="0"/>
                  </a:cubicBezTo>
                  <a:lnTo>
                    <a:pt x="984" y="0"/>
                  </a:lnTo>
                  <a:lnTo>
                    <a:pt x="986" y="10"/>
                  </a:lnTo>
                  <a:lnTo>
                    <a:pt x="1136" y="9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8" name="Google Shape;1308;p21"/>
            <p:cNvSpPr/>
            <p:nvPr/>
          </p:nvSpPr>
          <p:spPr>
            <a:xfrm>
              <a:off x="4158565" y="1793020"/>
              <a:ext cx="422640" cy="360360"/>
            </a:xfrm>
            <a:custGeom>
              <a:avLst/>
              <a:gdLst/>
              <a:ahLst/>
              <a:cxnLst/>
              <a:rect l="l" t="t" r="r" b="b"/>
              <a:pathLst>
                <a:path w="1174" h="1001" extrusionOk="0">
                  <a:moveTo>
                    <a:pt x="171" y="927"/>
                  </a:moveTo>
                  <a:cubicBezTo>
                    <a:pt x="506" y="938"/>
                    <a:pt x="834" y="955"/>
                    <a:pt x="1146" y="977"/>
                  </a:cubicBezTo>
                  <a:lnTo>
                    <a:pt x="966" y="24"/>
                  </a:lnTo>
                  <a:cubicBezTo>
                    <a:pt x="666" y="31"/>
                    <a:pt x="350" y="36"/>
                    <a:pt x="27" y="40"/>
                  </a:cubicBezTo>
                  <a:lnTo>
                    <a:pt x="171" y="927"/>
                  </a:lnTo>
                  <a:moveTo>
                    <a:pt x="1174" y="1001"/>
                  </a:moveTo>
                  <a:lnTo>
                    <a:pt x="1159" y="1001"/>
                  </a:lnTo>
                  <a:cubicBezTo>
                    <a:pt x="840" y="978"/>
                    <a:pt x="504" y="961"/>
                    <a:pt x="161" y="950"/>
                  </a:cubicBezTo>
                  <a:lnTo>
                    <a:pt x="152" y="949"/>
                  </a:lnTo>
                  <a:lnTo>
                    <a:pt x="0" y="17"/>
                  </a:lnTo>
                  <a:lnTo>
                    <a:pt x="13" y="17"/>
                  </a:lnTo>
                  <a:cubicBezTo>
                    <a:pt x="344" y="14"/>
                    <a:pt x="668" y="8"/>
                    <a:pt x="975" y="0"/>
                  </a:cubicBezTo>
                  <a:lnTo>
                    <a:pt x="985" y="0"/>
                  </a:lnTo>
                  <a:lnTo>
                    <a:pt x="986" y="10"/>
                  </a:lnTo>
                  <a:lnTo>
                    <a:pt x="1174" y="100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9" name="Google Shape;1309;p21"/>
            <p:cNvSpPr/>
            <p:nvPr/>
          </p:nvSpPr>
          <p:spPr>
            <a:xfrm>
              <a:off x="3572845" y="3078220"/>
              <a:ext cx="448560" cy="349200"/>
            </a:xfrm>
            <a:custGeom>
              <a:avLst/>
              <a:gdLst/>
              <a:ahLst/>
              <a:cxnLst/>
              <a:rect l="l" t="t" r="r" b="b"/>
              <a:pathLst>
                <a:path w="1246" h="970" extrusionOk="0">
                  <a:moveTo>
                    <a:pt x="24" y="68"/>
                  </a:moveTo>
                  <a:lnTo>
                    <a:pt x="97" y="944"/>
                  </a:lnTo>
                  <a:cubicBezTo>
                    <a:pt x="497" y="902"/>
                    <a:pt x="865" y="883"/>
                    <a:pt x="1220" y="888"/>
                  </a:cubicBezTo>
                  <a:lnTo>
                    <a:pt x="1112" y="23"/>
                  </a:lnTo>
                  <a:cubicBezTo>
                    <a:pt x="768" y="20"/>
                    <a:pt x="412" y="34"/>
                    <a:pt x="24" y="68"/>
                  </a:cubicBezTo>
                  <a:moveTo>
                    <a:pt x="76" y="970"/>
                  </a:moveTo>
                  <a:lnTo>
                    <a:pt x="0" y="47"/>
                  </a:lnTo>
                  <a:lnTo>
                    <a:pt x="11" y="46"/>
                  </a:lnTo>
                  <a:cubicBezTo>
                    <a:pt x="408" y="12"/>
                    <a:pt x="772" y="-3"/>
                    <a:pt x="1122" y="1"/>
                  </a:cubicBezTo>
                  <a:lnTo>
                    <a:pt x="1132" y="1"/>
                  </a:lnTo>
                  <a:lnTo>
                    <a:pt x="1246" y="911"/>
                  </a:lnTo>
                  <a:lnTo>
                    <a:pt x="1233" y="911"/>
                  </a:lnTo>
                  <a:cubicBezTo>
                    <a:pt x="871" y="905"/>
                    <a:pt x="497" y="924"/>
                    <a:pt x="88" y="968"/>
                  </a:cubicBezTo>
                  <a:lnTo>
                    <a:pt x="76" y="97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0" name="Google Shape;1310;p21"/>
            <p:cNvSpPr/>
            <p:nvPr/>
          </p:nvSpPr>
          <p:spPr>
            <a:xfrm>
              <a:off x="2467645" y="539500"/>
              <a:ext cx="314640" cy="199440"/>
            </a:xfrm>
            <a:custGeom>
              <a:avLst/>
              <a:gdLst/>
              <a:ahLst/>
              <a:cxnLst/>
              <a:rect l="l" t="t" r="r" b="b"/>
              <a:pathLst>
                <a:path w="874" h="554" extrusionOk="0">
                  <a:moveTo>
                    <a:pt x="24" y="365"/>
                  </a:moveTo>
                  <a:cubicBezTo>
                    <a:pt x="250" y="407"/>
                    <a:pt x="479" y="453"/>
                    <a:pt x="701" y="497"/>
                  </a:cubicBezTo>
                  <a:cubicBezTo>
                    <a:pt x="751" y="507"/>
                    <a:pt x="802" y="517"/>
                    <a:pt x="852" y="527"/>
                  </a:cubicBezTo>
                  <a:lnTo>
                    <a:pt x="852" y="23"/>
                  </a:lnTo>
                  <a:lnTo>
                    <a:pt x="36" y="23"/>
                  </a:lnTo>
                  <a:lnTo>
                    <a:pt x="24" y="365"/>
                  </a:lnTo>
                  <a:moveTo>
                    <a:pt x="874" y="554"/>
                  </a:moveTo>
                  <a:lnTo>
                    <a:pt x="861" y="552"/>
                  </a:lnTo>
                  <a:cubicBezTo>
                    <a:pt x="806" y="541"/>
                    <a:pt x="752" y="530"/>
                    <a:pt x="697" y="519"/>
                  </a:cubicBezTo>
                  <a:cubicBezTo>
                    <a:pt x="472" y="475"/>
                    <a:pt x="239" y="428"/>
                    <a:pt x="10" y="386"/>
                  </a:cubicBezTo>
                  <a:lnTo>
                    <a:pt x="0" y="384"/>
                  </a:lnTo>
                  <a:lnTo>
                    <a:pt x="14" y="0"/>
                  </a:lnTo>
                  <a:lnTo>
                    <a:pt x="874" y="0"/>
                  </a:lnTo>
                  <a:lnTo>
                    <a:pt x="874" y="5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1" name="Google Shape;1311;p21"/>
            <p:cNvSpPr/>
            <p:nvPr/>
          </p:nvSpPr>
          <p:spPr>
            <a:xfrm>
              <a:off x="3173605" y="3094420"/>
              <a:ext cx="434520" cy="394560"/>
            </a:xfrm>
            <a:custGeom>
              <a:avLst/>
              <a:gdLst/>
              <a:ahLst/>
              <a:cxnLst/>
              <a:rect l="l" t="t" r="r" b="b"/>
              <a:pathLst>
                <a:path w="1207" h="1096" extrusionOk="0">
                  <a:moveTo>
                    <a:pt x="23" y="157"/>
                  </a:moveTo>
                  <a:lnTo>
                    <a:pt x="59" y="1069"/>
                  </a:lnTo>
                  <a:cubicBezTo>
                    <a:pt x="474" y="993"/>
                    <a:pt x="841" y="939"/>
                    <a:pt x="1183" y="902"/>
                  </a:cubicBezTo>
                  <a:lnTo>
                    <a:pt x="1111" y="25"/>
                  </a:lnTo>
                  <a:cubicBezTo>
                    <a:pt x="780" y="54"/>
                    <a:pt x="424" y="98"/>
                    <a:pt x="23" y="157"/>
                  </a:cubicBezTo>
                  <a:moveTo>
                    <a:pt x="38" y="1096"/>
                  </a:moveTo>
                  <a:lnTo>
                    <a:pt x="0" y="138"/>
                  </a:lnTo>
                  <a:lnTo>
                    <a:pt x="10" y="136"/>
                  </a:lnTo>
                  <a:cubicBezTo>
                    <a:pt x="420" y="75"/>
                    <a:pt x="783" y="31"/>
                    <a:pt x="1120" y="1"/>
                  </a:cubicBezTo>
                  <a:lnTo>
                    <a:pt x="1132" y="0"/>
                  </a:lnTo>
                  <a:lnTo>
                    <a:pt x="1207" y="922"/>
                  </a:lnTo>
                  <a:lnTo>
                    <a:pt x="1197" y="923"/>
                  </a:lnTo>
                  <a:cubicBezTo>
                    <a:pt x="849" y="960"/>
                    <a:pt x="474" y="1016"/>
                    <a:pt x="51" y="1094"/>
                  </a:cubicBezTo>
                  <a:lnTo>
                    <a:pt x="38" y="10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2" name="Google Shape;1312;p21"/>
            <p:cNvSpPr/>
            <p:nvPr/>
          </p:nvSpPr>
          <p:spPr>
            <a:xfrm>
              <a:off x="2161285" y="539500"/>
              <a:ext cx="319680" cy="140040"/>
            </a:xfrm>
            <a:custGeom>
              <a:avLst/>
              <a:gdLst/>
              <a:ahLst/>
              <a:cxnLst/>
              <a:rect l="l" t="t" r="r" b="b"/>
              <a:pathLst>
                <a:path w="888" h="389" extrusionOk="0">
                  <a:moveTo>
                    <a:pt x="24" y="228"/>
                  </a:moveTo>
                  <a:cubicBezTo>
                    <a:pt x="271" y="261"/>
                    <a:pt x="535" y="303"/>
                    <a:pt x="852" y="361"/>
                  </a:cubicBezTo>
                  <a:lnTo>
                    <a:pt x="864" y="23"/>
                  </a:lnTo>
                  <a:lnTo>
                    <a:pt x="38" y="23"/>
                  </a:lnTo>
                  <a:lnTo>
                    <a:pt x="24" y="228"/>
                  </a:lnTo>
                  <a:moveTo>
                    <a:pt x="874" y="389"/>
                  </a:moveTo>
                  <a:lnTo>
                    <a:pt x="861" y="386"/>
                  </a:lnTo>
                  <a:cubicBezTo>
                    <a:pt x="534" y="326"/>
                    <a:pt x="264" y="282"/>
                    <a:pt x="11" y="249"/>
                  </a:cubicBezTo>
                  <a:lnTo>
                    <a:pt x="0" y="248"/>
                  </a:lnTo>
                  <a:lnTo>
                    <a:pt x="17" y="0"/>
                  </a:lnTo>
                  <a:lnTo>
                    <a:pt x="888" y="0"/>
                  </a:lnTo>
                  <a:lnTo>
                    <a:pt x="874" y="3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3" name="Google Shape;1313;p21"/>
            <p:cNvSpPr/>
            <p:nvPr/>
          </p:nvSpPr>
          <p:spPr>
            <a:xfrm>
              <a:off x="2774365" y="539500"/>
              <a:ext cx="314640" cy="256680"/>
            </a:xfrm>
            <a:custGeom>
              <a:avLst/>
              <a:gdLst/>
              <a:ahLst/>
              <a:cxnLst/>
              <a:rect l="l" t="t" r="r" b="b"/>
              <a:pathLst>
                <a:path w="874" h="713" extrusionOk="0">
                  <a:moveTo>
                    <a:pt x="22" y="531"/>
                  </a:moveTo>
                  <a:cubicBezTo>
                    <a:pt x="329" y="592"/>
                    <a:pt x="589" y="641"/>
                    <a:pt x="850" y="686"/>
                  </a:cubicBezTo>
                  <a:lnTo>
                    <a:pt x="824" y="23"/>
                  </a:lnTo>
                  <a:lnTo>
                    <a:pt x="22" y="23"/>
                  </a:lnTo>
                  <a:lnTo>
                    <a:pt x="22" y="531"/>
                  </a:lnTo>
                  <a:moveTo>
                    <a:pt x="874" y="713"/>
                  </a:moveTo>
                  <a:lnTo>
                    <a:pt x="860" y="710"/>
                  </a:lnTo>
                  <a:cubicBezTo>
                    <a:pt x="591" y="665"/>
                    <a:pt x="325" y="614"/>
                    <a:pt x="9" y="552"/>
                  </a:cubicBezTo>
                  <a:lnTo>
                    <a:pt x="0" y="550"/>
                  </a:lnTo>
                  <a:lnTo>
                    <a:pt x="0" y="0"/>
                  </a:lnTo>
                  <a:lnTo>
                    <a:pt x="846" y="0"/>
                  </a:lnTo>
                  <a:lnTo>
                    <a:pt x="874" y="7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4" name="Google Shape;1314;p21"/>
            <p:cNvSpPr/>
            <p:nvPr/>
          </p:nvSpPr>
          <p:spPr>
            <a:xfrm>
              <a:off x="3654925" y="539500"/>
              <a:ext cx="353520" cy="312120"/>
            </a:xfrm>
            <a:custGeom>
              <a:avLst/>
              <a:gdLst/>
              <a:ahLst/>
              <a:cxnLst/>
              <a:rect l="l" t="t" r="r" b="b"/>
              <a:pathLst>
                <a:path w="982" h="867" extrusionOk="0">
                  <a:moveTo>
                    <a:pt x="25" y="23"/>
                  </a:moveTo>
                  <a:lnTo>
                    <a:pt x="128" y="844"/>
                  </a:lnTo>
                  <a:cubicBezTo>
                    <a:pt x="419" y="840"/>
                    <a:pt x="690" y="817"/>
                    <a:pt x="956" y="773"/>
                  </a:cubicBezTo>
                  <a:lnTo>
                    <a:pt x="834" y="23"/>
                  </a:lnTo>
                  <a:lnTo>
                    <a:pt x="25" y="23"/>
                  </a:lnTo>
                  <a:moveTo>
                    <a:pt x="108" y="867"/>
                  </a:moveTo>
                  <a:lnTo>
                    <a:pt x="0" y="0"/>
                  </a:lnTo>
                  <a:lnTo>
                    <a:pt x="853" y="0"/>
                  </a:lnTo>
                  <a:lnTo>
                    <a:pt x="982" y="792"/>
                  </a:lnTo>
                  <a:lnTo>
                    <a:pt x="971" y="793"/>
                  </a:lnTo>
                  <a:cubicBezTo>
                    <a:pt x="697" y="839"/>
                    <a:pt x="418" y="863"/>
                    <a:pt x="118" y="867"/>
                  </a:cubicBezTo>
                  <a:lnTo>
                    <a:pt x="108" y="8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5" name="Google Shape;1315;p21"/>
            <p:cNvSpPr/>
            <p:nvPr/>
          </p:nvSpPr>
          <p:spPr>
            <a:xfrm>
              <a:off x="3070645" y="539500"/>
              <a:ext cx="325080" cy="298440"/>
            </a:xfrm>
            <a:custGeom>
              <a:avLst/>
              <a:gdLst/>
              <a:ahLst/>
              <a:cxnLst/>
              <a:rect l="l" t="t" r="r" b="b"/>
              <a:pathLst>
                <a:path w="903" h="829" extrusionOk="0">
                  <a:moveTo>
                    <a:pt x="50" y="689"/>
                  </a:moveTo>
                  <a:cubicBezTo>
                    <a:pt x="355" y="741"/>
                    <a:pt x="626" y="778"/>
                    <a:pt x="877" y="803"/>
                  </a:cubicBezTo>
                  <a:lnTo>
                    <a:pt x="813" y="23"/>
                  </a:lnTo>
                  <a:lnTo>
                    <a:pt x="24" y="23"/>
                  </a:lnTo>
                  <a:lnTo>
                    <a:pt x="50" y="689"/>
                  </a:lnTo>
                  <a:moveTo>
                    <a:pt x="903" y="829"/>
                  </a:moveTo>
                  <a:lnTo>
                    <a:pt x="889" y="827"/>
                  </a:lnTo>
                  <a:cubicBezTo>
                    <a:pt x="630" y="802"/>
                    <a:pt x="352" y="764"/>
                    <a:pt x="37" y="710"/>
                  </a:cubicBezTo>
                  <a:lnTo>
                    <a:pt x="28" y="709"/>
                  </a:lnTo>
                  <a:lnTo>
                    <a:pt x="0" y="0"/>
                  </a:lnTo>
                  <a:lnTo>
                    <a:pt x="834" y="0"/>
                  </a:lnTo>
                  <a:lnTo>
                    <a:pt x="838" y="41"/>
                  </a:lnTo>
                  <a:lnTo>
                    <a:pt x="903" y="8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6" name="Google Shape;1316;p21"/>
            <p:cNvSpPr/>
            <p:nvPr/>
          </p:nvSpPr>
          <p:spPr>
            <a:xfrm>
              <a:off x="3362605" y="539500"/>
              <a:ext cx="339480" cy="312120"/>
            </a:xfrm>
            <a:custGeom>
              <a:avLst/>
              <a:gdLst/>
              <a:ahLst/>
              <a:cxnLst/>
              <a:rect l="l" t="t" r="r" b="b"/>
              <a:pathLst>
                <a:path w="943" h="867" extrusionOk="0">
                  <a:moveTo>
                    <a:pt x="90" y="806"/>
                  </a:moveTo>
                  <a:cubicBezTo>
                    <a:pt x="385" y="834"/>
                    <a:pt x="656" y="847"/>
                    <a:pt x="917" y="844"/>
                  </a:cubicBezTo>
                  <a:lnTo>
                    <a:pt x="815" y="23"/>
                  </a:lnTo>
                  <a:lnTo>
                    <a:pt x="25" y="23"/>
                  </a:lnTo>
                  <a:lnTo>
                    <a:pt x="90" y="806"/>
                  </a:lnTo>
                  <a:moveTo>
                    <a:pt x="845" y="867"/>
                  </a:moveTo>
                  <a:cubicBezTo>
                    <a:pt x="602" y="867"/>
                    <a:pt x="350" y="854"/>
                    <a:pt x="78" y="827"/>
                  </a:cubicBezTo>
                  <a:lnTo>
                    <a:pt x="68" y="826"/>
                  </a:lnTo>
                  <a:lnTo>
                    <a:pt x="0" y="0"/>
                  </a:lnTo>
                  <a:lnTo>
                    <a:pt x="834" y="0"/>
                  </a:lnTo>
                  <a:lnTo>
                    <a:pt x="943" y="867"/>
                  </a:lnTo>
                  <a:lnTo>
                    <a:pt x="930" y="867"/>
                  </a:lnTo>
                  <a:cubicBezTo>
                    <a:pt x="902" y="867"/>
                    <a:pt x="873" y="867"/>
                    <a:pt x="845"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7" name="Google Shape;1317;p21"/>
            <p:cNvSpPr/>
            <p:nvPr/>
          </p:nvSpPr>
          <p:spPr>
            <a:xfrm>
              <a:off x="3953725" y="539500"/>
              <a:ext cx="361080" cy="286200"/>
            </a:xfrm>
            <a:custGeom>
              <a:avLst/>
              <a:gdLst/>
              <a:ahLst/>
              <a:cxnLst/>
              <a:rect l="l" t="t" r="r" b="b"/>
              <a:pathLst>
                <a:path w="1003" h="795" extrusionOk="0">
                  <a:moveTo>
                    <a:pt x="27" y="23"/>
                  </a:moveTo>
                  <a:lnTo>
                    <a:pt x="148" y="769"/>
                  </a:lnTo>
                  <a:cubicBezTo>
                    <a:pt x="433" y="722"/>
                    <a:pt x="712" y="649"/>
                    <a:pt x="977" y="554"/>
                  </a:cubicBezTo>
                  <a:lnTo>
                    <a:pt x="876" y="23"/>
                  </a:lnTo>
                  <a:lnTo>
                    <a:pt x="27" y="23"/>
                  </a:lnTo>
                  <a:moveTo>
                    <a:pt x="130" y="795"/>
                  </a:moveTo>
                  <a:lnTo>
                    <a:pt x="0" y="0"/>
                  </a:lnTo>
                  <a:lnTo>
                    <a:pt x="895" y="0"/>
                  </a:lnTo>
                  <a:lnTo>
                    <a:pt x="1003" y="569"/>
                  </a:lnTo>
                  <a:lnTo>
                    <a:pt x="994" y="572"/>
                  </a:lnTo>
                  <a:cubicBezTo>
                    <a:pt x="721" y="671"/>
                    <a:pt x="434" y="745"/>
                    <a:pt x="141" y="793"/>
                  </a:cubicBezTo>
                  <a:lnTo>
                    <a:pt x="130" y="7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8" name="Google Shape;1318;p21"/>
            <p:cNvSpPr/>
            <p:nvPr/>
          </p:nvSpPr>
          <p:spPr>
            <a:xfrm>
              <a:off x="3492925" y="2120620"/>
              <a:ext cx="408600" cy="335160"/>
            </a:xfrm>
            <a:custGeom>
              <a:avLst/>
              <a:gdLst/>
              <a:ahLst/>
              <a:cxnLst/>
              <a:rect l="l" t="t" r="r" b="b"/>
              <a:pathLst>
                <a:path w="1135" h="931" extrusionOk="0">
                  <a:moveTo>
                    <a:pt x="25" y="32"/>
                  </a:moveTo>
                  <a:lnTo>
                    <a:pt x="97" y="908"/>
                  </a:lnTo>
                  <a:cubicBezTo>
                    <a:pt x="458" y="892"/>
                    <a:pt x="789" y="885"/>
                    <a:pt x="1109" y="887"/>
                  </a:cubicBezTo>
                  <a:lnTo>
                    <a:pt x="1001" y="23"/>
                  </a:lnTo>
                  <a:cubicBezTo>
                    <a:pt x="692" y="22"/>
                    <a:pt x="373" y="25"/>
                    <a:pt x="25" y="32"/>
                  </a:cubicBezTo>
                  <a:moveTo>
                    <a:pt x="76" y="931"/>
                  </a:moveTo>
                  <a:lnTo>
                    <a:pt x="0" y="9"/>
                  </a:lnTo>
                  <a:lnTo>
                    <a:pt x="12" y="9"/>
                  </a:lnTo>
                  <a:cubicBezTo>
                    <a:pt x="369" y="2"/>
                    <a:pt x="696" y="-1"/>
                    <a:pt x="1012" y="0"/>
                  </a:cubicBezTo>
                  <a:lnTo>
                    <a:pt x="1022" y="0"/>
                  </a:lnTo>
                  <a:lnTo>
                    <a:pt x="1135" y="910"/>
                  </a:lnTo>
                  <a:lnTo>
                    <a:pt x="1122" y="910"/>
                  </a:lnTo>
                  <a:cubicBezTo>
                    <a:pt x="795" y="908"/>
                    <a:pt x="456" y="915"/>
                    <a:pt x="87" y="931"/>
                  </a:cubicBezTo>
                  <a:lnTo>
                    <a:pt x="76" y="9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9" name="Google Shape;1319;p21"/>
            <p:cNvSpPr/>
            <p:nvPr/>
          </p:nvSpPr>
          <p:spPr>
            <a:xfrm>
              <a:off x="1975165" y="2905060"/>
              <a:ext cx="421200" cy="438840"/>
            </a:xfrm>
            <a:custGeom>
              <a:avLst/>
              <a:gdLst/>
              <a:ahLst/>
              <a:cxnLst/>
              <a:rect l="l" t="t" r="r" b="b"/>
              <a:pathLst>
                <a:path w="1170" h="1219" extrusionOk="0">
                  <a:moveTo>
                    <a:pt x="96" y="140"/>
                  </a:moveTo>
                  <a:lnTo>
                    <a:pt x="24" y="1194"/>
                  </a:lnTo>
                  <a:cubicBezTo>
                    <a:pt x="348" y="1156"/>
                    <a:pt x="694" y="1107"/>
                    <a:pt x="1110" y="1038"/>
                  </a:cubicBezTo>
                  <a:lnTo>
                    <a:pt x="1146" y="26"/>
                  </a:lnTo>
                  <a:cubicBezTo>
                    <a:pt x="745" y="76"/>
                    <a:pt x="410" y="112"/>
                    <a:pt x="96" y="140"/>
                  </a:cubicBezTo>
                  <a:moveTo>
                    <a:pt x="0" y="1219"/>
                  </a:moveTo>
                  <a:lnTo>
                    <a:pt x="75" y="119"/>
                  </a:lnTo>
                  <a:lnTo>
                    <a:pt x="85" y="118"/>
                  </a:lnTo>
                  <a:cubicBezTo>
                    <a:pt x="405" y="90"/>
                    <a:pt x="746" y="53"/>
                    <a:pt x="1157" y="2"/>
                  </a:cubicBezTo>
                  <a:lnTo>
                    <a:pt x="1170" y="0"/>
                  </a:lnTo>
                  <a:lnTo>
                    <a:pt x="1133" y="1058"/>
                  </a:lnTo>
                  <a:lnTo>
                    <a:pt x="1123" y="1059"/>
                  </a:lnTo>
                  <a:cubicBezTo>
                    <a:pt x="697" y="1129"/>
                    <a:pt x="344" y="1180"/>
                    <a:pt x="13" y="1218"/>
                  </a:cubicBezTo>
                  <a:lnTo>
                    <a:pt x="0" y="12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0" name="Google Shape;1320;p21"/>
            <p:cNvSpPr/>
            <p:nvPr/>
          </p:nvSpPr>
          <p:spPr>
            <a:xfrm>
              <a:off x="2374765" y="2854660"/>
              <a:ext cx="407520" cy="432720"/>
            </a:xfrm>
            <a:custGeom>
              <a:avLst/>
              <a:gdLst/>
              <a:ahLst/>
              <a:cxnLst/>
              <a:rect l="l" t="t" r="r" b="b"/>
              <a:pathLst>
                <a:path w="1132" h="1202" extrusionOk="0">
                  <a:moveTo>
                    <a:pt x="59" y="163"/>
                  </a:moveTo>
                  <a:lnTo>
                    <a:pt x="23" y="1174"/>
                  </a:lnTo>
                  <a:cubicBezTo>
                    <a:pt x="317" y="1126"/>
                    <a:pt x="616" y="1074"/>
                    <a:pt x="905" y="1023"/>
                  </a:cubicBezTo>
                  <a:cubicBezTo>
                    <a:pt x="973" y="1011"/>
                    <a:pt x="1042" y="999"/>
                    <a:pt x="1110" y="987"/>
                  </a:cubicBezTo>
                  <a:lnTo>
                    <a:pt x="1110" y="26"/>
                  </a:lnTo>
                  <a:lnTo>
                    <a:pt x="917" y="52"/>
                  </a:lnTo>
                  <a:cubicBezTo>
                    <a:pt x="636" y="89"/>
                    <a:pt x="346" y="128"/>
                    <a:pt x="59" y="163"/>
                  </a:cubicBezTo>
                  <a:moveTo>
                    <a:pt x="0" y="1202"/>
                  </a:moveTo>
                  <a:lnTo>
                    <a:pt x="37" y="143"/>
                  </a:lnTo>
                  <a:lnTo>
                    <a:pt x="47" y="142"/>
                  </a:lnTo>
                  <a:cubicBezTo>
                    <a:pt x="336" y="106"/>
                    <a:pt x="630" y="67"/>
                    <a:pt x="914" y="29"/>
                  </a:cubicBezTo>
                  <a:lnTo>
                    <a:pt x="1132" y="0"/>
                  </a:lnTo>
                  <a:lnTo>
                    <a:pt x="1132" y="1006"/>
                  </a:lnTo>
                  <a:lnTo>
                    <a:pt x="1123" y="1008"/>
                  </a:lnTo>
                  <a:cubicBezTo>
                    <a:pt x="1052" y="1021"/>
                    <a:pt x="980" y="1033"/>
                    <a:pt x="909" y="1046"/>
                  </a:cubicBezTo>
                  <a:cubicBezTo>
                    <a:pt x="615" y="1097"/>
                    <a:pt x="312" y="1150"/>
                    <a:pt x="13" y="1199"/>
                  </a:cubicBezTo>
                  <a:lnTo>
                    <a:pt x="0" y="12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1" name="Google Shape;1321;p21"/>
            <p:cNvSpPr/>
            <p:nvPr/>
          </p:nvSpPr>
          <p:spPr>
            <a:xfrm>
              <a:off x="4318045" y="2780860"/>
              <a:ext cx="425880" cy="418320"/>
            </a:xfrm>
            <a:custGeom>
              <a:avLst/>
              <a:gdLst/>
              <a:ahLst/>
              <a:cxnLst/>
              <a:rect l="l" t="t" r="r" b="b"/>
              <a:pathLst>
                <a:path w="1183" h="1162" extrusionOk="0">
                  <a:moveTo>
                    <a:pt x="172" y="913"/>
                  </a:moveTo>
                  <a:cubicBezTo>
                    <a:pt x="510" y="962"/>
                    <a:pt x="843" y="1036"/>
                    <a:pt x="1161" y="1131"/>
                  </a:cubicBezTo>
                  <a:lnTo>
                    <a:pt x="1161" y="653"/>
                  </a:lnTo>
                  <a:lnTo>
                    <a:pt x="1077" y="210"/>
                  </a:lnTo>
                  <a:cubicBezTo>
                    <a:pt x="741" y="128"/>
                    <a:pt x="388" y="67"/>
                    <a:pt x="27" y="26"/>
                  </a:cubicBezTo>
                  <a:lnTo>
                    <a:pt x="172" y="913"/>
                  </a:lnTo>
                  <a:moveTo>
                    <a:pt x="1183" y="1162"/>
                  </a:moveTo>
                  <a:lnTo>
                    <a:pt x="1169" y="1157"/>
                  </a:lnTo>
                  <a:cubicBezTo>
                    <a:pt x="845" y="1060"/>
                    <a:pt x="506" y="984"/>
                    <a:pt x="160" y="934"/>
                  </a:cubicBezTo>
                  <a:lnTo>
                    <a:pt x="152" y="932"/>
                  </a:lnTo>
                  <a:lnTo>
                    <a:pt x="0" y="0"/>
                  </a:lnTo>
                  <a:lnTo>
                    <a:pt x="15" y="2"/>
                  </a:lnTo>
                  <a:cubicBezTo>
                    <a:pt x="384" y="43"/>
                    <a:pt x="745" y="106"/>
                    <a:pt x="1089" y="189"/>
                  </a:cubicBezTo>
                  <a:lnTo>
                    <a:pt x="1096" y="191"/>
                  </a:lnTo>
                  <a:lnTo>
                    <a:pt x="1183" y="652"/>
                  </a:lnTo>
                  <a:lnTo>
                    <a:pt x="1183" y="11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2" name="Google Shape;1322;p21"/>
            <p:cNvSpPr/>
            <p:nvPr/>
          </p:nvSpPr>
          <p:spPr>
            <a:xfrm>
              <a:off x="4424605" y="3435340"/>
              <a:ext cx="319320" cy="410400"/>
            </a:xfrm>
            <a:custGeom>
              <a:avLst/>
              <a:gdLst/>
              <a:ahLst/>
              <a:cxnLst/>
              <a:rect l="l" t="t" r="r" b="b"/>
              <a:pathLst>
                <a:path w="887" h="1140" extrusionOk="0">
                  <a:moveTo>
                    <a:pt x="171" y="914"/>
                  </a:moveTo>
                  <a:cubicBezTo>
                    <a:pt x="406" y="964"/>
                    <a:pt x="639" y="1029"/>
                    <a:pt x="865" y="1108"/>
                  </a:cubicBezTo>
                  <a:lnTo>
                    <a:pt x="865" y="242"/>
                  </a:lnTo>
                  <a:cubicBezTo>
                    <a:pt x="594" y="152"/>
                    <a:pt x="313" y="80"/>
                    <a:pt x="27" y="28"/>
                  </a:cubicBezTo>
                  <a:lnTo>
                    <a:pt x="171" y="914"/>
                  </a:lnTo>
                  <a:moveTo>
                    <a:pt x="887" y="1140"/>
                  </a:moveTo>
                  <a:lnTo>
                    <a:pt x="872" y="1135"/>
                  </a:lnTo>
                  <a:cubicBezTo>
                    <a:pt x="641" y="1053"/>
                    <a:pt x="401" y="985"/>
                    <a:pt x="159" y="935"/>
                  </a:cubicBezTo>
                  <a:lnTo>
                    <a:pt x="151" y="933"/>
                  </a:lnTo>
                  <a:lnTo>
                    <a:pt x="0" y="0"/>
                  </a:lnTo>
                  <a:lnTo>
                    <a:pt x="15" y="3"/>
                  </a:lnTo>
                  <a:cubicBezTo>
                    <a:pt x="310" y="56"/>
                    <a:pt x="601" y="130"/>
                    <a:pt x="880" y="223"/>
                  </a:cubicBezTo>
                  <a:lnTo>
                    <a:pt x="887" y="226"/>
                  </a:lnTo>
                  <a:lnTo>
                    <a:pt x="887" y="1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3" name="Google Shape;1323;p21"/>
            <p:cNvSpPr/>
            <p:nvPr/>
          </p:nvSpPr>
          <p:spPr>
            <a:xfrm>
              <a:off x="3599485" y="3397540"/>
              <a:ext cx="461880" cy="353520"/>
            </a:xfrm>
            <a:custGeom>
              <a:avLst/>
              <a:gdLst/>
              <a:ahLst/>
              <a:cxnLst/>
              <a:rect l="l" t="t" r="r" b="b"/>
              <a:pathLst>
                <a:path w="1283" h="982" extrusionOk="0">
                  <a:moveTo>
                    <a:pt x="24" y="80"/>
                  </a:moveTo>
                  <a:lnTo>
                    <a:pt x="97" y="956"/>
                  </a:lnTo>
                  <a:cubicBezTo>
                    <a:pt x="510" y="905"/>
                    <a:pt x="890" y="882"/>
                    <a:pt x="1257" y="888"/>
                  </a:cubicBezTo>
                  <a:lnTo>
                    <a:pt x="1149" y="23"/>
                  </a:lnTo>
                  <a:cubicBezTo>
                    <a:pt x="794" y="19"/>
                    <a:pt x="426" y="37"/>
                    <a:pt x="24" y="80"/>
                  </a:cubicBezTo>
                  <a:moveTo>
                    <a:pt x="76" y="982"/>
                  </a:moveTo>
                  <a:lnTo>
                    <a:pt x="0" y="60"/>
                  </a:lnTo>
                  <a:lnTo>
                    <a:pt x="11" y="59"/>
                  </a:lnTo>
                  <a:cubicBezTo>
                    <a:pt x="421" y="15"/>
                    <a:pt x="797" y="-4"/>
                    <a:pt x="1159" y="1"/>
                  </a:cubicBezTo>
                  <a:lnTo>
                    <a:pt x="1169" y="1"/>
                  </a:lnTo>
                  <a:lnTo>
                    <a:pt x="1283" y="911"/>
                  </a:lnTo>
                  <a:lnTo>
                    <a:pt x="1269" y="910"/>
                  </a:lnTo>
                  <a:cubicBezTo>
                    <a:pt x="897" y="904"/>
                    <a:pt x="510" y="927"/>
                    <a:pt x="88" y="980"/>
                  </a:cubicBezTo>
                  <a:lnTo>
                    <a:pt x="76" y="9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4" name="Google Shape;1324;p21"/>
            <p:cNvSpPr/>
            <p:nvPr/>
          </p:nvSpPr>
          <p:spPr>
            <a:xfrm>
              <a:off x="3186925" y="3418060"/>
              <a:ext cx="447840" cy="407880"/>
            </a:xfrm>
            <a:custGeom>
              <a:avLst/>
              <a:gdLst/>
              <a:ahLst/>
              <a:cxnLst/>
              <a:rect l="l" t="t" r="r" b="b"/>
              <a:pathLst>
                <a:path w="1244" h="1133" extrusionOk="0">
                  <a:moveTo>
                    <a:pt x="23" y="193"/>
                  </a:moveTo>
                  <a:lnTo>
                    <a:pt x="59" y="1105"/>
                  </a:lnTo>
                  <a:cubicBezTo>
                    <a:pt x="487" y="1013"/>
                    <a:pt x="867" y="947"/>
                    <a:pt x="1220" y="902"/>
                  </a:cubicBezTo>
                  <a:lnTo>
                    <a:pt x="1148" y="26"/>
                  </a:lnTo>
                  <a:cubicBezTo>
                    <a:pt x="806" y="62"/>
                    <a:pt x="438" y="117"/>
                    <a:pt x="23" y="193"/>
                  </a:cubicBezTo>
                  <a:moveTo>
                    <a:pt x="38" y="1133"/>
                  </a:moveTo>
                  <a:lnTo>
                    <a:pt x="0" y="174"/>
                  </a:lnTo>
                  <a:lnTo>
                    <a:pt x="10" y="172"/>
                  </a:lnTo>
                  <a:cubicBezTo>
                    <a:pt x="433" y="95"/>
                    <a:pt x="809" y="39"/>
                    <a:pt x="1157" y="2"/>
                  </a:cubicBezTo>
                  <a:lnTo>
                    <a:pt x="1169" y="0"/>
                  </a:lnTo>
                  <a:lnTo>
                    <a:pt x="1244" y="922"/>
                  </a:lnTo>
                  <a:lnTo>
                    <a:pt x="1234" y="923"/>
                  </a:lnTo>
                  <a:cubicBezTo>
                    <a:pt x="875" y="968"/>
                    <a:pt x="488" y="1036"/>
                    <a:pt x="51" y="1130"/>
                  </a:cubicBezTo>
                  <a:lnTo>
                    <a:pt x="38"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5" name="Google Shape;1325;p21"/>
            <p:cNvSpPr/>
            <p:nvPr/>
          </p:nvSpPr>
          <p:spPr>
            <a:xfrm>
              <a:off x="4703965" y="2847460"/>
              <a:ext cx="39960" cy="168840"/>
            </a:xfrm>
            <a:custGeom>
              <a:avLst/>
              <a:gdLst/>
              <a:ahLst/>
              <a:cxnLst/>
              <a:rect l="l" t="t" r="r" b="b"/>
              <a:pathLst>
                <a:path w="111" h="469" extrusionOk="0">
                  <a:moveTo>
                    <a:pt x="29" y="30"/>
                  </a:moveTo>
                  <a:lnTo>
                    <a:pt x="89" y="346"/>
                  </a:lnTo>
                  <a:lnTo>
                    <a:pt x="89" y="45"/>
                  </a:lnTo>
                  <a:cubicBezTo>
                    <a:pt x="69" y="40"/>
                    <a:pt x="49" y="35"/>
                    <a:pt x="29" y="30"/>
                  </a:cubicBezTo>
                  <a:moveTo>
                    <a:pt x="89" y="469"/>
                  </a:moveTo>
                  <a:lnTo>
                    <a:pt x="0" y="0"/>
                  </a:lnTo>
                  <a:lnTo>
                    <a:pt x="17" y="4"/>
                  </a:lnTo>
                  <a:cubicBezTo>
                    <a:pt x="46" y="11"/>
                    <a:pt x="74" y="18"/>
                    <a:pt x="103" y="25"/>
                  </a:cubicBezTo>
                  <a:lnTo>
                    <a:pt x="111" y="27"/>
                  </a:lnTo>
                  <a:lnTo>
                    <a:pt x="111" y="467"/>
                  </a:lnTo>
                  <a:lnTo>
                    <a:pt x="89" y="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6" name="Google Shape;1326;p21"/>
            <p:cNvSpPr/>
            <p:nvPr/>
          </p:nvSpPr>
          <p:spPr>
            <a:xfrm>
              <a:off x="4012045" y="3397900"/>
              <a:ext cx="475560" cy="375120"/>
            </a:xfrm>
            <a:custGeom>
              <a:avLst/>
              <a:gdLst/>
              <a:ahLst/>
              <a:cxnLst/>
              <a:rect l="l" t="t" r="r" b="b"/>
              <a:pathLst>
                <a:path w="1321" h="1042" extrusionOk="0">
                  <a:moveTo>
                    <a:pt x="134" y="887"/>
                  </a:moveTo>
                  <a:cubicBezTo>
                    <a:pt x="541" y="894"/>
                    <a:pt x="921" y="935"/>
                    <a:pt x="1293" y="1013"/>
                  </a:cubicBezTo>
                  <a:lnTo>
                    <a:pt x="1149" y="128"/>
                  </a:lnTo>
                  <a:cubicBezTo>
                    <a:pt x="788" y="63"/>
                    <a:pt x="420" y="29"/>
                    <a:pt x="26" y="23"/>
                  </a:cubicBezTo>
                  <a:lnTo>
                    <a:pt x="134" y="887"/>
                  </a:lnTo>
                  <a:moveTo>
                    <a:pt x="1321" y="1042"/>
                  </a:moveTo>
                  <a:lnTo>
                    <a:pt x="1305" y="1039"/>
                  </a:lnTo>
                  <a:cubicBezTo>
                    <a:pt x="925" y="958"/>
                    <a:pt x="539" y="916"/>
                    <a:pt x="123" y="909"/>
                  </a:cubicBezTo>
                  <a:lnTo>
                    <a:pt x="113" y="909"/>
                  </a:lnTo>
                  <a:lnTo>
                    <a:pt x="0" y="0"/>
                  </a:lnTo>
                  <a:lnTo>
                    <a:pt x="13" y="0"/>
                  </a:lnTo>
                  <a:cubicBezTo>
                    <a:pt x="417" y="6"/>
                    <a:pt x="792" y="40"/>
                    <a:pt x="1161" y="107"/>
                  </a:cubicBezTo>
                  <a:lnTo>
                    <a:pt x="1169" y="108"/>
                  </a:lnTo>
                  <a:lnTo>
                    <a:pt x="1321" y="104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7" name="Google Shape;1327;p21"/>
            <p:cNvSpPr/>
            <p:nvPr/>
          </p:nvSpPr>
          <p:spPr>
            <a:xfrm>
              <a:off x="3386365" y="828580"/>
              <a:ext cx="355680" cy="342360"/>
            </a:xfrm>
            <a:custGeom>
              <a:avLst/>
              <a:gdLst/>
              <a:ahLst/>
              <a:cxnLst/>
              <a:rect l="l" t="t" r="r" b="b"/>
              <a:pathLst>
                <a:path w="988" h="951" extrusionOk="0">
                  <a:moveTo>
                    <a:pt x="97" y="901"/>
                  </a:moveTo>
                  <a:cubicBezTo>
                    <a:pt x="405" y="921"/>
                    <a:pt x="688" y="930"/>
                    <a:pt x="962" y="928"/>
                  </a:cubicBezTo>
                  <a:lnTo>
                    <a:pt x="854" y="64"/>
                  </a:lnTo>
                  <a:cubicBezTo>
                    <a:pt x="592" y="67"/>
                    <a:pt x="321" y="54"/>
                    <a:pt x="26" y="26"/>
                  </a:cubicBezTo>
                  <a:lnTo>
                    <a:pt x="97" y="901"/>
                  </a:lnTo>
                  <a:moveTo>
                    <a:pt x="886" y="951"/>
                  </a:moveTo>
                  <a:cubicBezTo>
                    <a:pt x="633" y="951"/>
                    <a:pt x="370" y="942"/>
                    <a:pt x="86" y="923"/>
                  </a:cubicBezTo>
                  <a:lnTo>
                    <a:pt x="76" y="923"/>
                  </a:lnTo>
                  <a:lnTo>
                    <a:pt x="75" y="913"/>
                  </a:lnTo>
                  <a:lnTo>
                    <a:pt x="0" y="0"/>
                  </a:lnTo>
                  <a:lnTo>
                    <a:pt x="14" y="2"/>
                  </a:lnTo>
                  <a:cubicBezTo>
                    <a:pt x="318" y="32"/>
                    <a:pt x="596" y="45"/>
                    <a:pt x="864" y="41"/>
                  </a:cubicBezTo>
                  <a:lnTo>
                    <a:pt x="874" y="41"/>
                  </a:lnTo>
                  <a:lnTo>
                    <a:pt x="988" y="950"/>
                  </a:lnTo>
                  <a:lnTo>
                    <a:pt x="975" y="951"/>
                  </a:lnTo>
                  <a:cubicBezTo>
                    <a:pt x="945" y="951"/>
                    <a:pt x="916" y="951"/>
                    <a:pt x="886" y="9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8" name="Google Shape;1328;p21"/>
            <p:cNvSpPr/>
            <p:nvPr/>
          </p:nvSpPr>
          <p:spPr>
            <a:xfrm>
              <a:off x="3999085" y="736060"/>
              <a:ext cx="382320" cy="416880"/>
            </a:xfrm>
            <a:custGeom>
              <a:avLst/>
              <a:gdLst/>
              <a:ahLst/>
              <a:cxnLst/>
              <a:rect l="l" t="t" r="r" b="b"/>
              <a:pathLst>
                <a:path w="1062" h="1158" extrusionOk="0">
                  <a:moveTo>
                    <a:pt x="26" y="246"/>
                  </a:moveTo>
                  <a:lnTo>
                    <a:pt x="170" y="1133"/>
                  </a:lnTo>
                  <a:cubicBezTo>
                    <a:pt x="467" y="1100"/>
                    <a:pt x="758" y="1050"/>
                    <a:pt x="1035" y="985"/>
                  </a:cubicBezTo>
                  <a:lnTo>
                    <a:pt x="855" y="31"/>
                  </a:lnTo>
                  <a:cubicBezTo>
                    <a:pt x="589" y="126"/>
                    <a:pt x="311" y="198"/>
                    <a:pt x="26" y="246"/>
                  </a:cubicBezTo>
                  <a:moveTo>
                    <a:pt x="151" y="1158"/>
                  </a:moveTo>
                  <a:lnTo>
                    <a:pt x="0" y="227"/>
                  </a:lnTo>
                  <a:lnTo>
                    <a:pt x="11" y="225"/>
                  </a:lnTo>
                  <a:cubicBezTo>
                    <a:pt x="303" y="177"/>
                    <a:pt x="588" y="103"/>
                    <a:pt x="860" y="5"/>
                  </a:cubicBezTo>
                  <a:lnTo>
                    <a:pt x="872" y="0"/>
                  </a:lnTo>
                  <a:lnTo>
                    <a:pt x="1062" y="1002"/>
                  </a:lnTo>
                  <a:lnTo>
                    <a:pt x="1051" y="1004"/>
                  </a:lnTo>
                  <a:cubicBezTo>
                    <a:pt x="767" y="1072"/>
                    <a:pt x="467" y="1123"/>
                    <a:pt x="162" y="1157"/>
                  </a:cubicBezTo>
                  <a:lnTo>
                    <a:pt x="151" y="11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9" name="Google Shape;1329;p21"/>
            <p:cNvSpPr/>
            <p:nvPr/>
          </p:nvSpPr>
          <p:spPr>
            <a:xfrm>
              <a:off x="4052365" y="1088500"/>
              <a:ext cx="395640" cy="391680"/>
            </a:xfrm>
            <a:custGeom>
              <a:avLst/>
              <a:gdLst/>
              <a:ahLst/>
              <a:cxnLst/>
              <a:rect l="l" t="t" r="r" b="b"/>
              <a:pathLst>
                <a:path w="1099" h="1088" extrusionOk="0">
                  <a:moveTo>
                    <a:pt x="26" y="177"/>
                  </a:moveTo>
                  <a:lnTo>
                    <a:pt x="170" y="1064"/>
                  </a:lnTo>
                  <a:cubicBezTo>
                    <a:pt x="480" y="1046"/>
                    <a:pt x="783" y="1018"/>
                    <a:pt x="1072" y="982"/>
                  </a:cubicBezTo>
                  <a:lnTo>
                    <a:pt x="892" y="28"/>
                  </a:lnTo>
                  <a:cubicBezTo>
                    <a:pt x="614" y="93"/>
                    <a:pt x="323" y="143"/>
                    <a:pt x="26" y="177"/>
                  </a:cubicBezTo>
                  <a:moveTo>
                    <a:pt x="151" y="1088"/>
                  </a:moveTo>
                  <a:lnTo>
                    <a:pt x="0" y="157"/>
                  </a:lnTo>
                  <a:lnTo>
                    <a:pt x="11" y="155"/>
                  </a:lnTo>
                  <a:cubicBezTo>
                    <a:pt x="316" y="122"/>
                    <a:pt x="614" y="71"/>
                    <a:pt x="898" y="3"/>
                  </a:cubicBezTo>
                  <a:lnTo>
                    <a:pt x="910" y="0"/>
                  </a:lnTo>
                  <a:lnTo>
                    <a:pt x="1099" y="1001"/>
                  </a:lnTo>
                  <a:lnTo>
                    <a:pt x="1087" y="1003"/>
                  </a:lnTo>
                  <a:cubicBezTo>
                    <a:pt x="790" y="1040"/>
                    <a:pt x="479" y="1069"/>
                    <a:pt x="161" y="1088"/>
                  </a:cubicBezTo>
                  <a:lnTo>
                    <a:pt x="151" y="108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0" name="Google Shape;1330;p21"/>
            <p:cNvSpPr/>
            <p:nvPr/>
          </p:nvSpPr>
          <p:spPr>
            <a:xfrm>
              <a:off x="3692725" y="816340"/>
              <a:ext cx="369000" cy="354600"/>
            </a:xfrm>
            <a:custGeom>
              <a:avLst/>
              <a:gdLst/>
              <a:ahLst/>
              <a:cxnLst/>
              <a:rect l="l" t="t" r="r" b="b"/>
              <a:pathLst>
                <a:path w="1025" h="985" extrusionOk="0">
                  <a:moveTo>
                    <a:pt x="26" y="98"/>
                  </a:moveTo>
                  <a:lnTo>
                    <a:pt x="134" y="962"/>
                  </a:lnTo>
                  <a:cubicBezTo>
                    <a:pt x="437" y="959"/>
                    <a:pt x="720" y="943"/>
                    <a:pt x="999" y="913"/>
                  </a:cubicBezTo>
                  <a:lnTo>
                    <a:pt x="855" y="26"/>
                  </a:lnTo>
                  <a:cubicBezTo>
                    <a:pt x="588" y="70"/>
                    <a:pt x="317" y="93"/>
                    <a:pt x="26" y="98"/>
                  </a:cubicBezTo>
                  <a:moveTo>
                    <a:pt x="114" y="985"/>
                  </a:moveTo>
                  <a:lnTo>
                    <a:pt x="0" y="75"/>
                  </a:lnTo>
                  <a:lnTo>
                    <a:pt x="13" y="75"/>
                  </a:lnTo>
                  <a:cubicBezTo>
                    <a:pt x="311" y="71"/>
                    <a:pt x="589" y="47"/>
                    <a:pt x="862" y="2"/>
                  </a:cubicBezTo>
                  <a:lnTo>
                    <a:pt x="873" y="0"/>
                  </a:lnTo>
                  <a:lnTo>
                    <a:pt x="1025" y="933"/>
                  </a:lnTo>
                  <a:lnTo>
                    <a:pt x="1013" y="934"/>
                  </a:lnTo>
                  <a:cubicBezTo>
                    <a:pt x="727" y="965"/>
                    <a:pt x="436" y="982"/>
                    <a:pt x="124" y="985"/>
                  </a:cubicBezTo>
                  <a:lnTo>
                    <a:pt x="114" y="9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1" name="Google Shape;1331;p21"/>
            <p:cNvSpPr/>
            <p:nvPr/>
          </p:nvSpPr>
          <p:spPr>
            <a:xfrm>
              <a:off x="4438285" y="1391980"/>
              <a:ext cx="305640" cy="409680"/>
            </a:xfrm>
            <a:custGeom>
              <a:avLst/>
              <a:gdLst/>
              <a:ahLst/>
              <a:cxnLst/>
              <a:rect l="l" t="t" r="r" b="b"/>
              <a:pathLst>
                <a:path w="849" h="1138" extrusionOk="0">
                  <a:moveTo>
                    <a:pt x="27" y="158"/>
                  </a:moveTo>
                  <a:lnTo>
                    <a:pt x="208" y="1114"/>
                  </a:lnTo>
                  <a:cubicBezTo>
                    <a:pt x="417" y="1109"/>
                    <a:pt x="625" y="1103"/>
                    <a:pt x="827" y="1096"/>
                  </a:cubicBezTo>
                  <a:lnTo>
                    <a:pt x="827" y="28"/>
                  </a:lnTo>
                  <a:cubicBezTo>
                    <a:pt x="568" y="79"/>
                    <a:pt x="299" y="123"/>
                    <a:pt x="27" y="158"/>
                  </a:cubicBezTo>
                  <a:moveTo>
                    <a:pt x="189" y="1138"/>
                  </a:moveTo>
                  <a:lnTo>
                    <a:pt x="187" y="1128"/>
                  </a:lnTo>
                  <a:lnTo>
                    <a:pt x="0" y="139"/>
                  </a:lnTo>
                  <a:lnTo>
                    <a:pt x="12" y="137"/>
                  </a:lnTo>
                  <a:cubicBezTo>
                    <a:pt x="293" y="101"/>
                    <a:pt x="570" y="56"/>
                    <a:pt x="836" y="3"/>
                  </a:cubicBezTo>
                  <a:lnTo>
                    <a:pt x="849" y="0"/>
                  </a:lnTo>
                  <a:lnTo>
                    <a:pt x="849" y="1118"/>
                  </a:lnTo>
                  <a:lnTo>
                    <a:pt x="839" y="1119"/>
                  </a:lnTo>
                  <a:cubicBezTo>
                    <a:pt x="630" y="1126"/>
                    <a:pt x="415" y="1132"/>
                    <a:pt x="198" y="1137"/>
                  </a:cubicBezTo>
                  <a:lnTo>
                    <a:pt x="189" y="113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2" name="Google Shape;1332;p21"/>
            <p:cNvSpPr/>
            <p:nvPr/>
          </p:nvSpPr>
          <p:spPr>
            <a:xfrm>
              <a:off x="4571125" y="2144740"/>
              <a:ext cx="172800" cy="378000"/>
            </a:xfrm>
            <a:custGeom>
              <a:avLst/>
              <a:gdLst/>
              <a:ahLst/>
              <a:cxnLst/>
              <a:rect l="l" t="t" r="r" b="b"/>
              <a:pathLst>
                <a:path w="480" h="1050" extrusionOk="0">
                  <a:moveTo>
                    <a:pt x="208" y="980"/>
                  </a:moveTo>
                  <a:cubicBezTo>
                    <a:pt x="293" y="993"/>
                    <a:pt x="377" y="1008"/>
                    <a:pt x="458" y="1022"/>
                  </a:cubicBezTo>
                  <a:lnTo>
                    <a:pt x="458" y="59"/>
                  </a:lnTo>
                  <a:cubicBezTo>
                    <a:pt x="318" y="47"/>
                    <a:pt x="173" y="35"/>
                    <a:pt x="28" y="24"/>
                  </a:cubicBezTo>
                  <a:lnTo>
                    <a:pt x="208" y="980"/>
                  </a:lnTo>
                  <a:moveTo>
                    <a:pt x="480" y="1050"/>
                  </a:moveTo>
                  <a:lnTo>
                    <a:pt x="467" y="1047"/>
                  </a:lnTo>
                  <a:cubicBezTo>
                    <a:pt x="380" y="1031"/>
                    <a:pt x="289" y="1016"/>
                    <a:pt x="197" y="1001"/>
                  </a:cubicBezTo>
                  <a:lnTo>
                    <a:pt x="189" y="1000"/>
                  </a:lnTo>
                  <a:lnTo>
                    <a:pt x="0" y="0"/>
                  </a:lnTo>
                  <a:lnTo>
                    <a:pt x="15" y="1"/>
                  </a:lnTo>
                  <a:cubicBezTo>
                    <a:pt x="169" y="12"/>
                    <a:pt x="322" y="24"/>
                    <a:pt x="470" y="38"/>
                  </a:cubicBezTo>
                  <a:lnTo>
                    <a:pt x="480" y="39"/>
                  </a:lnTo>
                  <a:lnTo>
                    <a:pt x="480" y="10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3" name="Google Shape;1333;p21"/>
            <p:cNvSpPr/>
            <p:nvPr/>
          </p:nvSpPr>
          <p:spPr>
            <a:xfrm>
              <a:off x="4637725" y="2496100"/>
              <a:ext cx="106200" cy="369720"/>
            </a:xfrm>
            <a:custGeom>
              <a:avLst/>
              <a:gdLst/>
              <a:ahLst/>
              <a:cxnLst/>
              <a:rect l="l" t="t" r="r" b="b"/>
              <a:pathLst>
                <a:path w="295" h="1027" extrusionOk="0">
                  <a:moveTo>
                    <a:pt x="208" y="982"/>
                  </a:moveTo>
                  <a:cubicBezTo>
                    <a:pt x="230" y="987"/>
                    <a:pt x="251" y="992"/>
                    <a:pt x="273" y="998"/>
                  </a:cubicBezTo>
                  <a:lnTo>
                    <a:pt x="273" y="70"/>
                  </a:lnTo>
                  <a:cubicBezTo>
                    <a:pt x="193" y="55"/>
                    <a:pt x="111" y="41"/>
                    <a:pt x="28" y="27"/>
                  </a:cubicBezTo>
                  <a:lnTo>
                    <a:pt x="208" y="982"/>
                  </a:lnTo>
                  <a:moveTo>
                    <a:pt x="295" y="1027"/>
                  </a:moveTo>
                  <a:lnTo>
                    <a:pt x="281" y="1023"/>
                  </a:lnTo>
                  <a:cubicBezTo>
                    <a:pt x="253" y="1016"/>
                    <a:pt x="224" y="1009"/>
                    <a:pt x="196" y="1002"/>
                  </a:cubicBezTo>
                  <a:lnTo>
                    <a:pt x="189" y="1001"/>
                  </a:lnTo>
                  <a:lnTo>
                    <a:pt x="0" y="0"/>
                  </a:lnTo>
                  <a:lnTo>
                    <a:pt x="16" y="3"/>
                  </a:lnTo>
                  <a:cubicBezTo>
                    <a:pt x="108" y="17"/>
                    <a:pt x="199" y="33"/>
                    <a:pt x="286" y="49"/>
                  </a:cubicBezTo>
                  <a:lnTo>
                    <a:pt x="295" y="51"/>
                  </a:lnTo>
                  <a:lnTo>
                    <a:pt x="295" y="10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4" name="Google Shape;1334;p21"/>
            <p:cNvSpPr/>
            <p:nvPr/>
          </p:nvSpPr>
          <p:spPr>
            <a:xfrm>
              <a:off x="4504525" y="1786180"/>
              <a:ext cx="239400" cy="380880"/>
            </a:xfrm>
            <a:custGeom>
              <a:avLst/>
              <a:gdLst/>
              <a:ahLst/>
              <a:cxnLst/>
              <a:rect l="l" t="t" r="r" b="b"/>
              <a:pathLst>
                <a:path w="665" h="1058" extrusionOk="0">
                  <a:moveTo>
                    <a:pt x="208" y="998"/>
                  </a:moveTo>
                  <a:cubicBezTo>
                    <a:pt x="355" y="1008"/>
                    <a:pt x="501" y="1020"/>
                    <a:pt x="643" y="1033"/>
                  </a:cubicBezTo>
                  <a:lnTo>
                    <a:pt x="643" y="24"/>
                  </a:lnTo>
                  <a:cubicBezTo>
                    <a:pt x="443" y="31"/>
                    <a:pt x="236" y="37"/>
                    <a:pt x="28" y="42"/>
                  </a:cubicBezTo>
                  <a:lnTo>
                    <a:pt x="208" y="998"/>
                  </a:lnTo>
                  <a:moveTo>
                    <a:pt x="665" y="1058"/>
                  </a:moveTo>
                  <a:lnTo>
                    <a:pt x="653" y="1056"/>
                  </a:lnTo>
                  <a:cubicBezTo>
                    <a:pt x="505" y="1043"/>
                    <a:pt x="352" y="1030"/>
                    <a:pt x="198" y="1020"/>
                  </a:cubicBezTo>
                  <a:lnTo>
                    <a:pt x="189" y="1019"/>
                  </a:lnTo>
                  <a:lnTo>
                    <a:pt x="188" y="1010"/>
                  </a:lnTo>
                  <a:lnTo>
                    <a:pt x="0" y="20"/>
                  </a:lnTo>
                  <a:lnTo>
                    <a:pt x="14" y="19"/>
                  </a:lnTo>
                  <a:cubicBezTo>
                    <a:pt x="231" y="14"/>
                    <a:pt x="446" y="8"/>
                    <a:pt x="654" y="1"/>
                  </a:cubicBezTo>
                  <a:lnTo>
                    <a:pt x="665" y="0"/>
                  </a:lnTo>
                  <a:lnTo>
                    <a:pt x="665"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5" name="Google Shape;1335;p21"/>
            <p:cNvSpPr/>
            <p:nvPr/>
          </p:nvSpPr>
          <p:spPr>
            <a:xfrm>
              <a:off x="4105285" y="1440940"/>
              <a:ext cx="409320" cy="366480"/>
            </a:xfrm>
            <a:custGeom>
              <a:avLst/>
              <a:gdLst/>
              <a:ahLst/>
              <a:cxnLst/>
              <a:rect l="l" t="t" r="r" b="b"/>
              <a:pathLst>
                <a:path w="1137" h="1018" extrusionOk="0">
                  <a:moveTo>
                    <a:pt x="27" y="108"/>
                  </a:moveTo>
                  <a:lnTo>
                    <a:pt x="171" y="995"/>
                  </a:lnTo>
                  <a:cubicBezTo>
                    <a:pt x="494" y="992"/>
                    <a:pt x="809" y="986"/>
                    <a:pt x="1109" y="979"/>
                  </a:cubicBezTo>
                  <a:lnTo>
                    <a:pt x="929" y="25"/>
                  </a:lnTo>
                  <a:cubicBezTo>
                    <a:pt x="640" y="62"/>
                    <a:pt x="337" y="89"/>
                    <a:pt x="27" y="108"/>
                  </a:cubicBezTo>
                  <a:moveTo>
                    <a:pt x="152" y="1018"/>
                  </a:moveTo>
                  <a:lnTo>
                    <a:pt x="0" y="87"/>
                  </a:lnTo>
                  <a:lnTo>
                    <a:pt x="13" y="86"/>
                  </a:lnTo>
                  <a:cubicBezTo>
                    <a:pt x="330" y="67"/>
                    <a:pt x="641" y="39"/>
                    <a:pt x="937" y="1"/>
                  </a:cubicBezTo>
                  <a:lnTo>
                    <a:pt x="947" y="0"/>
                  </a:lnTo>
                  <a:lnTo>
                    <a:pt x="1137" y="1001"/>
                  </a:lnTo>
                  <a:lnTo>
                    <a:pt x="1123" y="1001"/>
                  </a:lnTo>
                  <a:cubicBezTo>
                    <a:pt x="816" y="1009"/>
                    <a:pt x="492" y="1014"/>
                    <a:pt x="161" y="1018"/>
                  </a:cubicBezTo>
                  <a:lnTo>
                    <a:pt x="152" y="101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6" name="Google Shape;1336;p21"/>
            <p:cNvSpPr/>
            <p:nvPr/>
          </p:nvSpPr>
          <p:spPr>
            <a:xfrm>
              <a:off x="1175965" y="2962300"/>
              <a:ext cx="448560" cy="413640"/>
            </a:xfrm>
            <a:custGeom>
              <a:avLst/>
              <a:gdLst/>
              <a:ahLst/>
              <a:cxnLst/>
              <a:rect l="l" t="t" r="r" b="b"/>
              <a:pathLst>
                <a:path w="1246" h="1149" extrusionOk="0">
                  <a:moveTo>
                    <a:pt x="25" y="1093"/>
                  </a:moveTo>
                  <a:cubicBezTo>
                    <a:pt x="373" y="1124"/>
                    <a:pt x="728" y="1133"/>
                    <a:pt x="1112" y="1122"/>
                  </a:cubicBezTo>
                  <a:lnTo>
                    <a:pt x="1220" y="44"/>
                  </a:lnTo>
                  <a:cubicBezTo>
                    <a:pt x="850" y="53"/>
                    <a:pt x="506" y="46"/>
                    <a:pt x="170" y="24"/>
                  </a:cubicBezTo>
                  <a:lnTo>
                    <a:pt x="25" y="1093"/>
                  </a:lnTo>
                  <a:moveTo>
                    <a:pt x="797" y="1149"/>
                  </a:moveTo>
                  <a:cubicBezTo>
                    <a:pt x="526" y="1149"/>
                    <a:pt x="267" y="1138"/>
                    <a:pt x="12" y="1115"/>
                  </a:cubicBezTo>
                  <a:lnTo>
                    <a:pt x="0" y="1114"/>
                  </a:lnTo>
                  <a:lnTo>
                    <a:pt x="151" y="0"/>
                  </a:lnTo>
                  <a:lnTo>
                    <a:pt x="161" y="0"/>
                  </a:lnTo>
                  <a:cubicBezTo>
                    <a:pt x="504" y="23"/>
                    <a:pt x="854" y="30"/>
                    <a:pt x="1233" y="21"/>
                  </a:cubicBezTo>
                  <a:lnTo>
                    <a:pt x="1246" y="21"/>
                  </a:lnTo>
                  <a:lnTo>
                    <a:pt x="1133" y="1144"/>
                  </a:lnTo>
                  <a:lnTo>
                    <a:pt x="1123" y="1144"/>
                  </a:lnTo>
                  <a:cubicBezTo>
                    <a:pt x="1012" y="1148"/>
                    <a:pt x="904" y="1149"/>
                    <a:pt x="797" y="114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7" name="Google Shape;1337;p21"/>
            <p:cNvSpPr/>
            <p:nvPr/>
          </p:nvSpPr>
          <p:spPr>
            <a:xfrm>
              <a:off x="2774365" y="3479260"/>
              <a:ext cx="434160" cy="447840"/>
            </a:xfrm>
            <a:custGeom>
              <a:avLst/>
              <a:gdLst/>
              <a:ahLst/>
              <a:cxnLst/>
              <a:rect l="l" t="t" r="r" b="b"/>
              <a:pathLst>
                <a:path w="1206" h="1244" extrusionOk="0">
                  <a:moveTo>
                    <a:pt x="22" y="255"/>
                  </a:moveTo>
                  <a:lnTo>
                    <a:pt x="22" y="1215"/>
                  </a:lnTo>
                  <a:cubicBezTo>
                    <a:pt x="453" y="1107"/>
                    <a:pt x="816" y="1018"/>
                    <a:pt x="1183" y="939"/>
                  </a:cubicBezTo>
                  <a:lnTo>
                    <a:pt x="1147" y="27"/>
                  </a:lnTo>
                  <a:cubicBezTo>
                    <a:pt x="792" y="92"/>
                    <a:pt x="440" y="166"/>
                    <a:pt x="22" y="255"/>
                  </a:cubicBezTo>
                  <a:moveTo>
                    <a:pt x="0" y="1244"/>
                  </a:moveTo>
                  <a:lnTo>
                    <a:pt x="0" y="236"/>
                  </a:lnTo>
                  <a:lnTo>
                    <a:pt x="9" y="235"/>
                  </a:lnTo>
                  <a:cubicBezTo>
                    <a:pt x="435" y="143"/>
                    <a:pt x="793" y="69"/>
                    <a:pt x="1156" y="2"/>
                  </a:cubicBezTo>
                  <a:lnTo>
                    <a:pt x="1168" y="0"/>
                  </a:lnTo>
                  <a:lnTo>
                    <a:pt x="1206" y="958"/>
                  </a:lnTo>
                  <a:lnTo>
                    <a:pt x="1197" y="960"/>
                  </a:lnTo>
                  <a:cubicBezTo>
                    <a:pt x="824" y="1040"/>
                    <a:pt x="454" y="1130"/>
                    <a:pt x="14" y="1241"/>
                  </a:cubicBezTo>
                  <a:lnTo>
                    <a:pt x="0" y="12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8" name="Google Shape;1338;p21"/>
            <p:cNvSpPr/>
            <p:nvPr/>
          </p:nvSpPr>
          <p:spPr>
            <a:xfrm>
              <a:off x="812725" y="3297100"/>
              <a:ext cx="372240" cy="460080"/>
            </a:xfrm>
            <a:custGeom>
              <a:avLst/>
              <a:gdLst/>
              <a:ahLst/>
              <a:cxnLst/>
              <a:rect l="l" t="t" r="r" b="b"/>
              <a:pathLst>
                <a:path w="1034" h="1278" extrusionOk="0">
                  <a:moveTo>
                    <a:pt x="23" y="1103"/>
                  </a:moveTo>
                  <a:cubicBezTo>
                    <a:pt x="294" y="1171"/>
                    <a:pt x="576" y="1221"/>
                    <a:pt x="864" y="1253"/>
                  </a:cubicBezTo>
                  <a:lnTo>
                    <a:pt x="1009" y="184"/>
                  </a:lnTo>
                  <a:cubicBezTo>
                    <a:pt x="670" y="153"/>
                    <a:pt x="338" y="101"/>
                    <a:pt x="23" y="28"/>
                  </a:cubicBezTo>
                  <a:lnTo>
                    <a:pt x="23" y="1103"/>
                  </a:lnTo>
                  <a:moveTo>
                    <a:pt x="884" y="1278"/>
                  </a:moveTo>
                  <a:lnTo>
                    <a:pt x="872" y="1277"/>
                  </a:lnTo>
                  <a:cubicBezTo>
                    <a:pt x="577" y="1245"/>
                    <a:pt x="287" y="1193"/>
                    <a:pt x="8" y="1123"/>
                  </a:cubicBezTo>
                  <a:lnTo>
                    <a:pt x="0" y="1121"/>
                  </a:lnTo>
                  <a:lnTo>
                    <a:pt x="0" y="0"/>
                  </a:lnTo>
                  <a:lnTo>
                    <a:pt x="14" y="3"/>
                  </a:lnTo>
                  <a:cubicBezTo>
                    <a:pt x="337" y="78"/>
                    <a:pt x="676" y="131"/>
                    <a:pt x="1022" y="162"/>
                  </a:cubicBezTo>
                  <a:lnTo>
                    <a:pt x="1034" y="163"/>
                  </a:lnTo>
                  <a:lnTo>
                    <a:pt x="884" y="12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9" name="Google Shape;1339;p21"/>
            <p:cNvSpPr/>
            <p:nvPr/>
          </p:nvSpPr>
          <p:spPr>
            <a:xfrm>
              <a:off x="842965" y="2537860"/>
              <a:ext cx="448560" cy="433080"/>
            </a:xfrm>
            <a:custGeom>
              <a:avLst/>
              <a:gdLst/>
              <a:ahLst/>
              <a:cxnLst/>
              <a:rect l="l" t="t" r="r" b="b"/>
              <a:pathLst>
                <a:path w="1246" h="1203" extrusionOk="0">
                  <a:moveTo>
                    <a:pt x="26" y="1047"/>
                  </a:moveTo>
                  <a:cubicBezTo>
                    <a:pt x="361" y="1109"/>
                    <a:pt x="714" y="1153"/>
                    <a:pt x="1076" y="1179"/>
                  </a:cubicBezTo>
                  <a:lnTo>
                    <a:pt x="1220" y="109"/>
                  </a:lnTo>
                  <a:cubicBezTo>
                    <a:pt x="871" y="93"/>
                    <a:pt x="530" y="65"/>
                    <a:pt x="207" y="25"/>
                  </a:cubicBezTo>
                  <a:lnTo>
                    <a:pt x="26" y="1047"/>
                  </a:lnTo>
                  <a:moveTo>
                    <a:pt x="1095" y="1203"/>
                  </a:moveTo>
                  <a:lnTo>
                    <a:pt x="1085" y="1202"/>
                  </a:lnTo>
                  <a:cubicBezTo>
                    <a:pt x="715" y="1177"/>
                    <a:pt x="353" y="1131"/>
                    <a:pt x="11" y="1067"/>
                  </a:cubicBezTo>
                  <a:lnTo>
                    <a:pt x="0" y="1065"/>
                  </a:lnTo>
                  <a:lnTo>
                    <a:pt x="188" y="0"/>
                  </a:lnTo>
                  <a:lnTo>
                    <a:pt x="199" y="2"/>
                  </a:lnTo>
                  <a:cubicBezTo>
                    <a:pt x="529" y="42"/>
                    <a:pt x="877" y="71"/>
                    <a:pt x="1234" y="87"/>
                  </a:cubicBezTo>
                  <a:lnTo>
                    <a:pt x="1246" y="88"/>
                  </a:lnTo>
                  <a:lnTo>
                    <a:pt x="1095" y="120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0" name="Google Shape;1340;p21"/>
            <p:cNvSpPr/>
            <p:nvPr/>
          </p:nvSpPr>
          <p:spPr>
            <a:xfrm>
              <a:off x="1122685" y="3355420"/>
              <a:ext cx="461880" cy="416880"/>
            </a:xfrm>
            <a:custGeom>
              <a:avLst/>
              <a:gdLst/>
              <a:ahLst/>
              <a:cxnLst/>
              <a:rect l="l" t="t" r="r" b="b"/>
              <a:pathLst>
                <a:path w="1283" h="1158" extrusionOk="0">
                  <a:moveTo>
                    <a:pt x="26" y="1094"/>
                  </a:moveTo>
                  <a:cubicBezTo>
                    <a:pt x="385" y="1133"/>
                    <a:pt x="752" y="1144"/>
                    <a:pt x="1149" y="1129"/>
                  </a:cubicBezTo>
                  <a:lnTo>
                    <a:pt x="1258" y="52"/>
                  </a:lnTo>
                  <a:cubicBezTo>
                    <a:pt x="874" y="64"/>
                    <a:pt x="518" y="55"/>
                    <a:pt x="170" y="24"/>
                  </a:cubicBezTo>
                  <a:lnTo>
                    <a:pt x="26" y="1094"/>
                  </a:lnTo>
                  <a:moveTo>
                    <a:pt x="824" y="1158"/>
                  </a:moveTo>
                  <a:cubicBezTo>
                    <a:pt x="543" y="1158"/>
                    <a:pt x="275" y="1144"/>
                    <a:pt x="11" y="1115"/>
                  </a:cubicBezTo>
                  <a:lnTo>
                    <a:pt x="0" y="1114"/>
                  </a:lnTo>
                  <a:lnTo>
                    <a:pt x="151" y="0"/>
                  </a:lnTo>
                  <a:lnTo>
                    <a:pt x="161" y="0"/>
                  </a:lnTo>
                  <a:cubicBezTo>
                    <a:pt x="516" y="32"/>
                    <a:pt x="878" y="42"/>
                    <a:pt x="1270" y="29"/>
                  </a:cubicBezTo>
                  <a:lnTo>
                    <a:pt x="1283" y="29"/>
                  </a:lnTo>
                  <a:lnTo>
                    <a:pt x="1170" y="1151"/>
                  </a:lnTo>
                  <a:lnTo>
                    <a:pt x="1160" y="1152"/>
                  </a:lnTo>
                  <a:cubicBezTo>
                    <a:pt x="1045" y="1156"/>
                    <a:pt x="933" y="1158"/>
                    <a:pt x="824" y="11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1" name="Google Shape;1341;p21"/>
            <p:cNvSpPr/>
            <p:nvPr/>
          </p:nvSpPr>
          <p:spPr>
            <a:xfrm>
              <a:off x="3546205" y="2759260"/>
              <a:ext cx="435240" cy="344160"/>
            </a:xfrm>
            <a:custGeom>
              <a:avLst/>
              <a:gdLst/>
              <a:ahLst/>
              <a:cxnLst/>
              <a:rect l="l" t="t" r="r" b="b"/>
              <a:pathLst>
                <a:path w="1209" h="956" extrusionOk="0">
                  <a:moveTo>
                    <a:pt x="25" y="55"/>
                  </a:moveTo>
                  <a:lnTo>
                    <a:pt x="97" y="931"/>
                  </a:lnTo>
                  <a:cubicBezTo>
                    <a:pt x="484" y="898"/>
                    <a:pt x="840" y="883"/>
                    <a:pt x="1183" y="887"/>
                  </a:cubicBezTo>
                  <a:lnTo>
                    <a:pt x="1075" y="23"/>
                  </a:lnTo>
                  <a:cubicBezTo>
                    <a:pt x="743" y="20"/>
                    <a:pt x="399" y="31"/>
                    <a:pt x="25" y="55"/>
                  </a:cubicBezTo>
                  <a:moveTo>
                    <a:pt x="76" y="956"/>
                  </a:moveTo>
                  <a:lnTo>
                    <a:pt x="0" y="34"/>
                  </a:lnTo>
                  <a:lnTo>
                    <a:pt x="12" y="33"/>
                  </a:lnTo>
                  <a:cubicBezTo>
                    <a:pt x="395" y="8"/>
                    <a:pt x="746" y="-3"/>
                    <a:pt x="1085" y="0"/>
                  </a:cubicBezTo>
                  <a:lnTo>
                    <a:pt x="1095" y="0"/>
                  </a:lnTo>
                  <a:lnTo>
                    <a:pt x="1209" y="910"/>
                  </a:lnTo>
                  <a:lnTo>
                    <a:pt x="1196" y="909"/>
                  </a:lnTo>
                  <a:cubicBezTo>
                    <a:pt x="846" y="906"/>
                    <a:pt x="483" y="920"/>
                    <a:pt x="87" y="955"/>
                  </a:cubicBezTo>
                  <a:lnTo>
                    <a:pt x="76" y="95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2" name="Google Shape;1342;p21"/>
            <p:cNvSpPr/>
            <p:nvPr/>
          </p:nvSpPr>
          <p:spPr>
            <a:xfrm>
              <a:off x="909205" y="2162740"/>
              <a:ext cx="435600" cy="414720"/>
            </a:xfrm>
            <a:custGeom>
              <a:avLst/>
              <a:gdLst/>
              <a:ahLst/>
              <a:cxnLst/>
              <a:rect l="l" t="t" r="r" b="b"/>
              <a:pathLst>
                <a:path w="1210" h="1152" extrusionOk="0">
                  <a:moveTo>
                    <a:pt x="27" y="1045"/>
                  </a:moveTo>
                  <a:cubicBezTo>
                    <a:pt x="350" y="1084"/>
                    <a:pt x="691" y="1113"/>
                    <a:pt x="1039" y="1129"/>
                  </a:cubicBezTo>
                  <a:lnTo>
                    <a:pt x="1184" y="59"/>
                  </a:lnTo>
                  <a:cubicBezTo>
                    <a:pt x="848" y="53"/>
                    <a:pt x="519" y="40"/>
                    <a:pt x="208" y="23"/>
                  </a:cubicBezTo>
                  <a:lnTo>
                    <a:pt x="27" y="1045"/>
                  </a:lnTo>
                  <a:moveTo>
                    <a:pt x="1059" y="1152"/>
                  </a:moveTo>
                  <a:lnTo>
                    <a:pt x="1049" y="1152"/>
                  </a:lnTo>
                  <a:cubicBezTo>
                    <a:pt x="692" y="1136"/>
                    <a:pt x="343" y="1107"/>
                    <a:pt x="12" y="1066"/>
                  </a:cubicBezTo>
                  <a:lnTo>
                    <a:pt x="0" y="1065"/>
                  </a:lnTo>
                  <a:lnTo>
                    <a:pt x="189" y="0"/>
                  </a:lnTo>
                  <a:lnTo>
                    <a:pt x="199" y="0"/>
                  </a:lnTo>
                  <a:cubicBezTo>
                    <a:pt x="517" y="18"/>
                    <a:pt x="853" y="30"/>
                    <a:pt x="1197" y="37"/>
                  </a:cubicBezTo>
                  <a:lnTo>
                    <a:pt x="1210" y="37"/>
                  </a:lnTo>
                  <a:lnTo>
                    <a:pt x="1059"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3" name="Google Shape;1343;p21"/>
            <p:cNvSpPr/>
            <p:nvPr/>
          </p:nvSpPr>
          <p:spPr>
            <a:xfrm>
              <a:off x="3160285" y="2771140"/>
              <a:ext cx="421200" cy="381240"/>
            </a:xfrm>
            <a:custGeom>
              <a:avLst/>
              <a:gdLst/>
              <a:ahLst/>
              <a:cxnLst/>
              <a:rect l="l" t="t" r="r" b="b"/>
              <a:pathLst>
                <a:path w="1170" h="1059" extrusionOk="0">
                  <a:moveTo>
                    <a:pt x="24" y="121"/>
                  </a:moveTo>
                  <a:lnTo>
                    <a:pt x="59" y="1032"/>
                  </a:lnTo>
                  <a:cubicBezTo>
                    <a:pt x="460" y="973"/>
                    <a:pt x="816" y="930"/>
                    <a:pt x="1146" y="900"/>
                  </a:cubicBezTo>
                  <a:lnTo>
                    <a:pt x="1074" y="24"/>
                  </a:lnTo>
                  <a:cubicBezTo>
                    <a:pt x="754" y="45"/>
                    <a:pt x="410" y="77"/>
                    <a:pt x="24" y="121"/>
                  </a:cubicBezTo>
                  <a:moveTo>
                    <a:pt x="38" y="1059"/>
                  </a:moveTo>
                  <a:lnTo>
                    <a:pt x="0" y="100"/>
                  </a:lnTo>
                  <a:lnTo>
                    <a:pt x="10" y="99"/>
                  </a:lnTo>
                  <a:cubicBezTo>
                    <a:pt x="406" y="54"/>
                    <a:pt x="757" y="22"/>
                    <a:pt x="1084" y="0"/>
                  </a:cubicBezTo>
                  <a:lnTo>
                    <a:pt x="1095" y="0"/>
                  </a:lnTo>
                  <a:lnTo>
                    <a:pt x="1170" y="921"/>
                  </a:lnTo>
                  <a:lnTo>
                    <a:pt x="1159" y="922"/>
                  </a:lnTo>
                  <a:cubicBezTo>
                    <a:pt x="823" y="951"/>
                    <a:pt x="460" y="996"/>
                    <a:pt x="50" y="1057"/>
                  </a:cubicBezTo>
                  <a:lnTo>
                    <a:pt x="38" y="10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4" name="Google Shape;1344;p21"/>
            <p:cNvSpPr/>
            <p:nvPr/>
          </p:nvSpPr>
          <p:spPr>
            <a:xfrm>
              <a:off x="1228885" y="2569180"/>
              <a:ext cx="435600" cy="410400"/>
            </a:xfrm>
            <a:custGeom>
              <a:avLst/>
              <a:gdLst/>
              <a:ahLst/>
              <a:cxnLst/>
              <a:rect l="l" t="t" r="r" b="b"/>
              <a:pathLst>
                <a:path w="1210" h="1140" extrusionOk="0">
                  <a:moveTo>
                    <a:pt x="26" y="1093"/>
                  </a:moveTo>
                  <a:cubicBezTo>
                    <a:pt x="362" y="1115"/>
                    <a:pt x="706" y="1122"/>
                    <a:pt x="1076" y="1114"/>
                  </a:cubicBezTo>
                  <a:lnTo>
                    <a:pt x="1184" y="37"/>
                  </a:lnTo>
                  <a:cubicBezTo>
                    <a:pt x="827" y="42"/>
                    <a:pt x="495" y="38"/>
                    <a:pt x="171" y="23"/>
                  </a:cubicBezTo>
                  <a:lnTo>
                    <a:pt x="26" y="1093"/>
                  </a:lnTo>
                  <a:moveTo>
                    <a:pt x="772" y="1140"/>
                  </a:moveTo>
                  <a:cubicBezTo>
                    <a:pt x="510" y="1140"/>
                    <a:pt x="259" y="1131"/>
                    <a:pt x="13" y="1115"/>
                  </a:cubicBezTo>
                  <a:lnTo>
                    <a:pt x="0" y="1114"/>
                  </a:lnTo>
                  <a:lnTo>
                    <a:pt x="151" y="0"/>
                  </a:lnTo>
                  <a:lnTo>
                    <a:pt x="162" y="0"/>
                  </a:lnTo>
                  <a:cubicBezTo>
                    <a:pt x="493" y="15"/>
                    <a:pt x="831" y="19"/>
                    <a:pt x="1197" y="14"/>
                  </a:cubicBezTo>
                  <a:lnTo>
                    <a:pt x="1210" y="13"/>
                  </a:lnTo>
                  <a:lnTo>
                    <a:pt x="1096" y="1136"/>
                  </a:lnTo>
                  <a:lnTo>
                    <a:pt x="1086" y="1136"/>
                  </a:lnTo>
                  <a:cubicBezTo>
                    <a:pt x="980" y="1139"/>
                    <a:pt x="875" y="1140"/>
                    <a:pt x="772" y="1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5" name="Google Shape;1345;p21"/>
            <p:cNvSpPr/>
            <p:nvPr/>
          </p:nvSpPr>
          <p:spPr>
            <a:xfrm>
              <a:off x="1921885" y="3649900"/>
              <a:ext cx="447840" cy="469800"/>
            </a:xfrm>
            <a:custGeom>
              <a:avLst/>
              <a:gdLst/>
              <a:ahLst/>
              <a:cxnLst/>
              <a:rect l="l" t="t" r="r" b="b"/>
              <a:pathLst>
                <a:path w="1244" h="1305" extrusionOk="0">
                  <a:moveTo>
                    <a:pt x="96" y="225"/>
                  </a:moveTo>
                  <a:lnTo>
                    <a:pt x="24" y="1278"/>
                  </a:lnTo>
                  <a:cubicBezTo>
                    <a:pt x="370" y="1220"/>
                    <a:pt x="740" y="1144"/>
                    <a:pt x="1185" y="1040"/>
                  </a:cubicBezTo>
                  <a:lnTo>
                    <a:pt x="1221" y="28"/>
                  </a:lnTo>
                  <a:cubicBezTo>
                    <a:pt x="790" y="114"/>
                    <a:pt x="432" y="177"/>
                    <a:pt x="96" y="225"/>
                  </a:cubicBezTo>
                  <a:moveTo>
                    <a:pt x="0" y="1305"/>
                  </a:moveTo>
                  <a:lnTo>
                    <a:pt x="75" y="205"/>
                  </a:lnTo>
                  <a:lnTo>
                    <a:pt x="84" y="203"/>
                  </a:lnTo>
                  <a:cubicBezTo>
                    <a:pt x="426" y="155"/>
                    <a:pt x="790" y="91"/>
                    <a:pt x="1230" y="3"/>
                  </a:cubicBezTo>
                  <a:lnTo>
                    <a:pt x="1244" y="0"/>
                  </a:lnTo>
                  <a:lnTo>
                    <a:pt x="1207" y="1058"/>
                  </a:lnTo>
                  <a:lnTo>
                    <a:pt x="1198" y="1060"/>
                  </a:lnTo>
                  <a:cubicBezTo>
                    <a:pt x="743" y="1167"/>
                    <a:pt x="367" y="1244"/>
                    <a:pt x="14" y="1303"/>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6" name="Google Shape;1346;p21"/>
            <p:cNvSpPr/>
            <p:nvPr/>
          </p:nvSpPr>
          <p:spPr>
            <a:xfrm>
              <a:off x="2348125" y="3562780"/>
              <a:ext cx="434160" cy="469800"/>
            </a:xfrm>
            <a:custGeom>
              <a:avLst/>
              <a:gdLst/>
              <a:ahLst/>
              <a:cxnLst/>
              <a:rect l="l" t="t" r="r" b="b"/>
              <a:pathLst>
                <a:path w="1206" h="1305" extrusionOk="0">
                  <a:moveTo>
                    <a:pt x="60" y="265"/>
                  </a:moveTo>
                  <a:lnTo>
                    <a:pt x="24" y="1276"/>
                  </a:lnTo>
                  <a:cubicBezTo>
                    <a:pt x="337" y="1202"/>
                    <a:pt x="655" y="1122"/>
                    <a:pt x="963" y="1044"/>
                  </a:cubicBezTo>
                  <a:cubicBezTo>
                    <a:pt x="1037" y="1026"/>
                    <a:pt x="1110" y="1007"/>
                    <a:pt x="1184" y="989"/>
                  </a:cubicBezTo>
                  <a:lnTo>
                    <a:pt x="1184" y="28"/>
                  </a:lnTo>
                  <a:cubicBezTo>
                    <a:pt x="1114" y="43"/>
                    <a:pt x="1045" y="58"/>
                    <a:pt x="976" y="72"/>
                  </a:cubicBezTo>
                  <a:cubicBezTo>
                    <a:pt x="675" y="137"/>
                    <a:pt x="365" y="204"/>
                    <a:pt x="60" y="265"/>
                  </a:cubicBezTo>
                  <a:moveTo>
                    <a:pt x="0" y="1305"/>
                  </a:moveTo>
                  <a:lnTo>
                    <a:pt x="37" y="247"/>
                  </a:lnTo>
                  <a:lnTo>
                    <a:pt x="46" y="245"/>
                  </a:lnTo>
                  <a:cubicBezTo>
                    <a:pt x="355" y="183"/>
                    <a:pt x="668" y="116"/>
                    <a:pt x="971" y="50"/>
                  </a:cubicBezTo>
                  <a:cubicBezTo>
                    <a:pt x="1045" y="34"/>
                    <a:pt x="1119" y="18"/>
                    <a:pt x="1193" y="3"/>
                  </a:cubicBezTo>
                  <a:lnTo>
                    <a:pt x="1206" y="0"/>
                  </a:lnTo>
                  <a:lnTo>
                    <a:pt x="1206" y="1007"/>
                  </a:lnTo>
                  <a:lnTo>
                    <a:pt x="1198" y="1009"/>
                  </a:lnTo>
                  <a:cubicBezTo>
                    <a:pt x="1121" y="1028"/>
                    <a:pt x="1045" y="1047"/>
                    <a:pt x="968" y="1066"/>
                  </a:cubicBezTo>
                  <a:cubicBezTo>
                    <a:pt x="656" y="1145"/>
                    <a:pt x="332" y="1227"/>
                    <a:pt x="14" y="1302"/>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7" name="Google Shape;1347;p21"/>
            <p:cNvSpPr/>
            <p:nvPr/>
          </p:nvSpPr>
          <p:spPr>
            <a:xfrm>
              <a:off x="1495645" y="3722260"/>
              <a:ext cx="461520" cy="443880"/>
            </a:xfrm>
            <a:custGeom>
              <a:avLst/>
              <a:gdLst/>
              <a:ahLst/>
              <a:cxnLst/>
              <a:rect l="l" t="t" r="r" b="b"/>
              <a:pathLst>
                <a:path w="1282" h="1233" extrusionOk="0">
                  <a:moveTo>
                    <a:pt x="134" y="132"/>
                  </a:moveTo>
                  <a:lnTo>
                    <a:pt x="25" y="1209"/>
                  </a:lnTo>
                  <a:cubicBezTo>
                    <a:pt x="388" y="1192"/>
                    <a:pt x="767" y="1150"/>
                    <a:pt x="1185" y="1081"/>
                  </a:cubicBezTo>
                  <a:lnTo>
                    <a:pt x="1258" y="27"/>
                  </a:lnTo>
                  <a:cubicBezTo>
                    <a:pt x="853" y="84"/>
                    <a:pt x="485" y="119"/>
                    <a:pt x="134" y="132"/>
                  </a:cubicBezTo>
                  <a:moveTo>
                    <a:pt x="0" y="1233"/>
                  </a:moveTo>
                  <a:lnTo>
                    <a:pt x="113" y="110"/>
                  </a:lnTo>
                  <a:lnTo>
                    <a:pt x="123" y="110"/>
                  </a:lnTo>
                  <a:cubicBezTo>
                    <a:pt x="480" y="96"/>
                    <a:pt x="855" y="61"/>
                    <a:pt x="1268" y="2"/>
                  </a:cubicBezTo>
                  <a:lnTo>
                    <a:pt x="1282" y="0"/>
                  </a:lnTo>
                  <a:lnTo>
                    <a:pt x="1207" y="1100"/>
                  </a:lnTo>
                  <a:lnTo>
                    <a:pt x="1198" y="1102"/>
                  </a:lnTo>
                  <a:cubicBezTo>
                    <a:pt x="770" y="1173"/>
                    <a:pt x="383" y="1216"/>
                    <a:pt x="13" y="1233"/>
                  </a:cubicBezTo>
                  <a:lnTo>
                    <a:pt x="0" y="12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8" name="Google Shape;1348;p21"/>
            <p:cNvSpPr/>
            <p:nvPr/>
          </p:nvSpPr>
          <p:spPr>
            <a:xfrm>
              <a:off x="812725" y="4091260"/>
              <a:ext cx="266040" cy="379440"/>
            </a:xfrm>
            <a:custGeom>
              <a:avLst/>
              <a:gdLst/>
              <a:ahLst/>
              <a:cxnLst/>
              <a:rect l="l" t="t" r="r" b="b"/>
              <a:pathLst>
                <a:path w="739" h="1054" extrusionOk="0">
                  <a:moveTo>
                    <a:pt x="23" y="1031"/>
                  </a:moveTo>
                  <a:lnTo>
                    <a:pt x="595" y="1031"/>
                  </a:lnTo>
                  <a:lnTo>
                    <a:pt x="713" y="162"/>
                  </a:lnTo>
                  <a:cubicBezTo>
                    <a:pt x="479" y="131"/>
                    <a:pt x="246" y="86"/>
                    <a:pt x="23" y="29"/>
                  </a:cubicBezTo>
                  <a:lnTo>
                    <a:pt x="23" y="1031"/>
                  </a:lnTo>
                  <a:moveTo>
                    <a:pt x="615" y="1054"/>
                  </a:moveTo>
                  <a:lnTo>
                    <a:pt x="0" y="1054"/>
                  </a:lnTo>
                  <a:lnTo>
                    <a:pt x="0" y="0"/>
                  </a:lnTo>
                  <a:lnTo>
                    <a:pt x="14" y="3"/>
                  </a:lnTo>
                  <a:cubicBezTo>
                    <a:pt x="245" y="63"/>
                    <a:pt x="485" y="110"/>
                    <a:pt x="727" y="141"/>
                  </a:cubicBezTo>
                  <a:lnTo>
                    <a:pt x="739" y="142"/>
                  </a:lnTo>
                  <a:lnTo>
                    <a:pt x="615"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9" name="Google Shape;1349;p21"/>
            <p:cNvSpPr/>
            <p:nvPr/>
          </p:nvSpPr>
          <p:spPr>
            <a:xfrm>
              <a:off x="1465045" y="4109980"/>
              <a:ext cx="465480" cy="360720"/>
            </a:xfrm>
            <a:custGeom>
              <a:avLst/>
              <a:gdLst/>
              <a:ahLst/>
              <a:cxnLst/>
              <a:rect l="l" t="t" r="r" b="b"/>
              <a:pathLst>
                <a:path w="1293" h="1002" extrusionOk="0">
                  <a:moveTo>
                    <a:pt x="25" y="979"/>
                  </a:moveTo>
                  <a:lnTo>
                    <a:pt x="1204" y="979"/>
                  </a:lnTo>
                  <a:lnTo>
                    <a:pt x="1269" y="27"/>
                  </a:lnTo>
                  <a:cubicBezTo>
                    <a:pt x="851" y="96"/>
                    <a:pt x="471" y="138"/>
                    <a:pt x="108" y="155"/>
                  </a:cubicBezTo>
                  <a:lnTo>
                    <a:pt x="25" y="979"/>
                  </a:lnTo>
                  <a:moveTo>
                    <a:pt x="1225" y="1002"/>
                  </a:moveTo>
                  <a:lnTo>
                    <a:pt x="0" y="1002"/>
                  </a:lnTo>
                  <a:lnTo>
                    <a:pt x="87" y="134"/>
                  </a:lnTo>
                  <a:lnTo>
                    <a:pt x="97" y="133"/>
                  </a:lnTo>
                  <a:cubicBezTo>
                    <a:pt x="466" y="116"/>
                    <a:pt x="852" y="74"/>
                    <a:pt x="1279" y="2"/>
                  </a:cubicBezTo>
                  <a:lnTo>
                    <a:pt x="1293" y="0"/>
                  </a:lnTo>
                  <a:lnTo>
                    <a:pt x="1225" y="10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0" name="Google Shape;1350;p21"/>
            <p:cNvSpPr/>
            <p:nvPr/>
          </p:nvSpPr>
          <p:spPr>
            <a:xfrm>
              <a:off x="812725" y="3692020"/>
              <a:ext cx="319320" cy="458640"/>
            </a:xfrm>
            <a:custGeom>
              <a:avLst/>
              <a:gdLst/>
              <a:ahLst/>
              <a:cxnLst/>
              <a:rect l="l" t="t" r="r" b="b"/>
              <a:pathLst>
                <a:path w="887" h="1274" extrusionOk="0">
                  <a:moveTo>
                    <a:pt x="23" y="1115"/>
                  </a:moveTo>
                  <a:cubicBezTo>
                    <a:pt x="247" y="1172"/>
                    <a:pt x="481" y="1218"/>
                    <a:pt x="716" y="1248"/>
                  </a:cubicBezTo>
                  <a:lnTo>
                    <a:pt x="861" y="179"/>
                  </a:lnTo>
                  <a:cubicBezTo>
                    <a:pt x="575" y="147"/>
                    <a:pt x="293" y="97"/>
                    <a:pt x="23" y="30"/>
                  </a:cubicBezTo>
                  <a:lnTo>
                    <a:pt x="23" y="1115"/>
                  </a:lnTo>
                  <a:moveTo>
                    <a:pt x="736" y="1274"/>
                  </a:moveTo>
                  <a:lnTo>
                    <a:pt x="725" y="1272"/>
                  </a:lnTo>
                  <a:cubicBezTo>
                    <a:pt x="481" y="1241"/>
                    <a:pt x="240" y="1194"/>
                    <a:pt x="8" y="1134"/>
                  </a:cubicBezTo>
                  <a:lnTo>
                    <a:pt x="0" y="1132"/>
                  </a:lnTo>
                  <a:lnTo>
                    <a:pt x="0" y="0"/>
                  </a:lnTo>
                  <a:lnTo>
                    <a:pt x="14" y="4"/>
                  </a:lnTo>
                  <a:cubicBezTo>
                    <a:pt x="291" y="73"/>
                    <a:pt x="581" y="125"/>
                    <a:pt x="875" y="157"/>
                  </a:cubicBezTo>
                  <a:lnTo>
                    <a:pt x="887" y="159"/>
                  </a:lnTo>
                  <a:lnTo>
                    <a:pt x="736" y="127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1" name="Google Shape;1351;p21"/>
            <p:cNvSpPr/>
            <p:nvPr/>
          </p:nvSpPr>
          <p:spPr>
            <a:xfrm>
              <a:off x="1026205" y="4141300"/>
              <a:ext cx="478440" cy="329400"/>
            </a:xfrm>
            <a:custGeom>
              <a:avLst/>
              <a:gdLst/>
              <a:ahLst/>
              <a:cxnLst/>
              <a:rect l="l" t="t" r="r" b="b"/>
              <a:pathLst>
                <a:path w="1329" h="915" extrusionOk="0">
                  <a:moveTo>
                    <a:pt x="25" y="892"/>
                  </a:moveTo>
                  <a:lnTo>
                    <a:pt x="1221" y="892"/>
                  </a:lnTo>
                  <a:lnTo>
                    <a:pt x="1304" y="69"/>
                  </a:lnTo>
                  <a:cubicBezTo>
                    <a:pt x="894" y="87"/>
                    <a:pt x="514" y="73"/>
                    <a:pt x="143" y="26"/>
                  </a:cubicBezTo>
                  <a:lnTo>
                    <a:pt x="25" y="892"/>
                  </a:lnTo>
                  <a:moveTo>
                    <a:pt x="1242" y="915"/>
                  </a:moveTo>
                  <a:lnTo>
                    <a:pt x="0" y="915"/>
                  </a:lnTo>
                  <a:lnTo>
                    <a:pt x="123" y="0"/>
                  </a:lnTo>
                  <a:lnTo>
                    <a:pt x="134" y="2"/>
                  </a:lnTo>
                  <a:cubicBezTo>
                    <a:pt x="512" y="50"/>
                    <a:pt x="898" y="65"/>
                    <a:pt x="1316" y="46"/>
                  </a:cubicBezTo>
                  <a:lnTo>
                    <a:pt x="1329" y="45"/>
                  </a:lnTo>
                  <a:lnTo>
                    <a:pt x="1242" y="9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2" name="Google Shape;1352;p21"/>
            <p:cNvSpPr/>
            <p:nvPr/>
          </p:nvSpPr>
          <p:spPr>
            <a:xfrm>
              <a:off x="2774365" y="2806420"/>
              <a:ext cx="407520" cy="411840"/>
            </a:xfrm>
            <a:custGeom>
              <a:avLst/>
              <a:gdLst/>
              <a:ahLst/>
              <a:cxnLst/>
              <a:rect l="l" t="t" r="r" b="b"/>
              <a:pathLst>
                <a:path w="1132" h="1144" extrusionOk="0">
                  <a:moveTo>
                    <a:pt x="22" y="157"/>
                  </a:moveTo>
                  <a:lnTo>
                    <a:pt x="22" y="1117"/>
                  </a:lnTo>
                  <a:cubicBezTo>
                    <a:pt x="425" y="1047"/>
                    <a:pt x="766" y="989"/>
                    <a:pt x="1109" y="938"/>
                  </a:cubicBezTo>
                  <a:lnTo>
                    <a:pt x="1073" y="25"/>
                  </a:lnTo>
                  <a:cubicBezTo>
                    <a:pt x="740" y="63"/>
                    <a:pt x="412" y="105"/>
                    <a:pt x="22" y="157"/>
                  </a:cubicBezTo>
                  <a:moveTo>
                    <a:pt x="0" y="1144"/>
                  </a:moveTo>
                  <a:lnTo>
                    <a:pt x="0" y="137"/>
                  </a:lnTo>
                  <a:lnTo>
                    <a:pt x="9" y="136"/>
                  </a:lnTo>
                  <a:cubicBezTo>
                    <a:pt x="408" y="83"/>
                    <a:pt x="743" y="40"/>
                    <a:pt x="1082" y="1"/>
                  </a:cubicBezTo>
                  <a:lnTo>
                    <a:pt x="1095" y="0"/>
                  </a:lnTo>
                  <a:lnTo>
                    <a:pt x="1132" y="957"/>
                  </a:lnTo>
                  <a:lnTo>
                    <a:pt x="1122" y="959"/>
                  </a:lnTo>
                  <a:cubicBezTo>
                    <a:pt x="772" y="1011"/>
                    <a:pt x="426" y="1070"/>
                    <a:pt x="13" y="1142"/>
                  </a:cubicBez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3" name="Google Shape;1353;p21"/>
            <p:cNvSpPr/>
            <p:nvPr/>
          </p:nvSpPr>
          <p:spPr>
            <a:xfrm>
              <a:off x="2774365" y="3815860"/>
              <a:ext cx="447480" cy="465480"/>
            </a:xfrm>
            <a:custGeom>
              <a:avLst/>
              <a:gdLst/>
              <a:ahLst/>
              <a:cxnLst/>
              <a:rect l="l" t="t" r="r" b="b"/>
              <a:pathLst>
                <a:path w="1243" h="1293" extrusionOk="0">
                  <a:moveTo>
                    <a:pt x="22" y="304"/>
                  </a:moveTo>
                  <a:lnTo>
                    <a:pt x="22" y="1264"/>
                  </a:lnTo>
                  <a:cubicBezTo>
                    <a:pt x="466" y="1136"/>
                    <a:pt x="841" y="1033"/>
                    <a:pt x="1220" y="940"/>
                  </a:cubicBezTo>
                  <a:lnTo>
                    <a:pt x="1184" y="28"/>
                  </a:lnTo>
                  <a:cubicBezTo>
                    <a:pt x="817" y="107"/>
                    <a:pt x="454" y="195"/>
                    <a:pt x="22" y="304"/>
                  </a:cubicBezTo>
                  <a:moveTo>
                    <a:pt x="0" y="1293"/>
                  </a:moveTo>
                  <a:lnTo>
                    <a:pt x="0" y="286"/>
                  </a:lnTo>
                  <a:lnTo>
                    <a:pt x="8" y="284"/>
                  </a:lnTo>
                  <a:cubicBezTo>
                    <a:pt x="448" y="173"/>
                    <a:pt x="818" y="83"/>
                    <a:pt x="1192" y="2"/>
                  </a:cubicBezTo>
                  <a:lnTo>
                    <a:pt x="1205" y="0"/>
                  </a:lnTo>
                  <a:lnTo>
                    <a:pt x="1243" y="957"/>
                  </a:lnTo>
                  <a:lnTo>
                    <a:pt x="1234" y="960"/>
                  </a:lnTo>
                  <a:cubicBezTo>
                    <a:pt x="849" y="1054"/>
                    <a:pt x="468" y="1160"/>
                    <a:pt x="14" y="1289"/>
                  </a:cubicBezTo>
                  <a:lnTo>
                    <a:pt x="0" y="12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4" name="Google Shape;1354;p21"/>
            <p:cNvSpPr/>
            <p:nvPr/>
          </p:nvSpPr>
          <p:spPr>
            <a:xfrm>
              <a:off x="1388725" y="1385860"/>
              <a:ext cx="395280" cy="405360"/>
            </a:xfrm>
            <a:custGeom>
              <a:avLst/>
              <a:gdLst/>
              <a:ahLst/>
              <a:cxnLst/>
              <a:rect l="l" t="t" r="r" b="b"/>
              <a:pathLst>
                <a:path w="1098" h="1126" extrusionOk="0">
                  <a:moveTo>
                    <a:pt x="171" y="33"/>
                  </a:moveTo>
                  <a:lnTo>
                    <a:pt x="26" y="1103"/>
                  </a:lnTo>
                  <a:cubicBezTo>
                    <a:pt x="326" y="1101"/>
                    <a:pt x="634" y="1100"/>
                    <a:pt x="964" y="1101"/>
                  </a:cubicBezTo>
                  <a:lnTo>
                    <a:pt x="1073" y="24"/>
                  </a:lnTo>
                  <a:cubicBezTo>
                    <a:pt x="755" y="20"/>
                    <a:pt x="459" y="23"/>
                    <a:pt x="171" y="33"/>
                  </a:cubicBezTo>
                  <a:moveTo>
                    <a:pt x="0" y="1126"/>
                  </a:moveTo>
                  <a:lnTo>
                    <a:pt x="151" y="11"/>
                  </a:lnTo>
                  <a:lnTo>
                    <a:pt x="160" y="11"/>
                  </a:lnTo>
                  <a:cubicBezTo>
                    <a:pt x="456" y="0"/>
                    <a:pt x="759" y="-3"/>
                    <a:pt x="1086" y="1"/>
                  </a:cubicBezTo>
                  <a:lnTo>
                    <a:pt x="1098" y="1"/>
                  </a:lnTo>
                  <a:lnTo>
                    <a:pt x="985" y="1124"/>
                  </a:lnTo>
                  <a:lnTo>
                    <a:pt x="975" y="1124"/>
                  </a:lnTo>
                  <a:cubicBezTo>
                    <a:pt x="635" y="1123"/>
                    <a:pt x="321" y="1124"/>
                    <a:pt x="13" y="1126"/>
                  </a:cubicBezTo>
                  <a:lnTo>
                    <a:pt x="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5" name="Google Shape;1355;p21"/>
            <p:cNvSpPr/>
            <p:nvPr/>
          </p:nvSpPr>
          <p:spPr>
            <a:xfrm>
              <a:off x="3200245" y="3741700"/>
              <a:ext cx="461160" cy="420840"/>
            </a:xfrm>
            <a:custGeom>
              <a:avLst/>
              <a:gdLst/>
              <a:ahLst/>
              <a:cxnLst/>
              <a:rect l="l" t="t" r="r" b="b"/>
              <a:pathLst>
                <a:path w="1281" h="1169" extrusionOk="0">
                  <a:moveTo>
                    <a:pt x="23" y="229"/>
                  </a:moveTo>
                  <a:lnTo>
                    <a:pt x="60" y="1140"/>
                  </a:lnTo>
                  <a:cubicBezTo>
                    <a:pt x="501" y="1033"/>
                    <a:pt x="893" y="955"/>
                    <a:pt x="1257" y="902"/>
                  </a:cubicBezTo>
                  <a:lnTo>
                    <a:pt x="1185" y="26"/>
                  </a:lnTo>
                  <a:cubicBezTo>
                    <a:pt x="832" y="70"/>
                    <a:pt x="451" y="137"/>
                    <a:pt x="23" y="229"/>
                  </a:cubicBezTo>
                  <a:moveTo>
                    <a:pt x="38" y="1169"/>
                  </a:moveTo>
                  <a:lnTo>
                    <a:pt x="0" y="210"/>
                  </a:lnTo>
                  <a:lnTo>
                    <a:pt x="9" y="208"/>
                  </a:lnTo>
                  <a:cubicBezTo>
                    <a:pt x="447" y="114"/>
                    <a:pt x="834" y="47"/>
                    <a:pt x="1194" y="2"/>
                  </a:cubicBezTo>
                  <a:lnTo>
                    <a:pt x="1206" y="0"/>
                  </a:lnTo>
                  <a:lnTo>
                    <a:pt x="1281" y="922"/>
                  </a:lnTo>
                  <a:lnTo>
                    <a:pt x="1271" y="923"/>
                  </a:lnTo>
                  <a:cubicBezTo>
                    <a:pt x="901" y="976"/>
                    <a:pt x="502" y="1055"/>
                    <a:pt x="51" y="1166"/>
                  </a:cubicBezTo>
                  <a:lnTo>
                    <a:pt x="38" y="11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6" name="Google Shape;1356;p21"/>
            <p:cNvSpPr/>
            <p:nvPr/>
          </p:nvSpPr>
          <p:spPr>
            <a:xfrm>
              <a:off x="2332285" y="4270900"/>
              <a:ext cx="450000" cy="199800"/>
            </a:xfrm>
            <a:custGeom>
              <a:avLst/>
              <a:gdLst/>
              <a:ahLst/>
              <a:cxnLst/>
              <a:rect l="l" t="t" r="r" b="b"/>
              <a:pathLst>
                <a:path w="1250" h="555" extrusionOk="0">
                  <a:moveTo>
                    <a:pt x="24" y="532"/>
                  </a:moveTo>
                  <a:lnTo>
                    <a:pt x="1228" y="532"/>
                  </a:lnTo>
                  <a:lnTo>
                    <a:pt x="1228" y="29"/>
                  </a:lnTo>
                  <a:cubicBezTo>
                    <a:pt x="1153" y="51"/>
                    <a:pt x="1079" y="72"/>
                    <a:pt x="1005" y="94"/>
                  </a:cubicBezTo>
                  <a:cubicBezTo>
                    <a:pt x="685" y="185"/>
                    <a:pt x="355" y="280"/>
                    <a:pt x="30" y="368"/>
                  </a:cubicBezTo>
                  <a:lnTo>
                    <a:pt x="24" y="532"/>
                  </a:lnTo>
                  <a:moveTo>
                    <a:pt x="1250" y="555"/>
                  </a:moveTo>
                  <a:lnTo>
                    <a:pt x="0" y="555"/>
                  </a:lnTo>
                  <a:lnTo>
                    <a:pt x="8" y="350"/>
                  </a:lnTo>
                  <a:lnTo>
                    <a:pt x="16" y="348"/>
                  </a:lnTo>
                  <a:cubicBezTo>
                    <a:pt x="343" y="260"/>
                    <a:pt x="676" y="164"/>
                    <a:pt x="999" y="72"/>
                  </a:cubicBezTo>
                  <a:cubicBezTo>
                    <a:pt x="1078" y="49"/>
                    <a:pt x="1157" y="26"/>
                    <a:pt x="1236" y="4"/>
                  </a:cubicBezTo>
                  <a:lnTo>
                    <a:pt x="1250" y="0"/>
                  </a:lnTo>
                  <a:lnTo>
                    <a:pt x="1250"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7" name="Google Shape;1357;p21"/>
            <p:cNvSpPr/>
            <p:nvPr/>
          </p:nvSpPr>
          <p:spPr>
            <a:xfrm>
              <a:off x="3626125" y="3716860"/>
              <a:ext cx="474840" cy="357840"/>
            </a:xfrm>
            <a:custGeom>
              <a:avLst/>
              <a:gdLst/>
              <a:ahLst/>
              <a:cxnLst/>
              <a:rect l="l" t="t" r="r" b="b"/>
              <a:pathLst>
                <a:path w="1319" h="994" extrusionOk="0">
                  <a:moveTo>
                    <a:pt x="24" y="92"/>
                  </a:moveTo>
                  <a:lnTo>
                    <a:pt x="96" y="968"/>
                  </a:lnTo>
                  <a:cubicBezTo>
                    <a:pt x="523" y="908"/>
                    <a:pt x="916" y="881"/>
                    <a:pt x="1294" y="887"/>
                  </a:cubicBezTo>
                  <a:lnTo>
                    <a:pt x="1185" y="23"/>
                  </a:lnTo>
                  <a:cubicBezTo>
                    <a:pt x="819" y="18"/>
                    <a:pt x="439" y="40"/>
                    <a:pt x="24" y="92"/>
                  </a:cubicBezTo>
                  <a:moveTo>
                    <a:pt x="76" y="994"/>
                  </a:moveTo>
                  <a:lnTo>
                    <a:pt x="0" y="72"/>
                  </a:lnTo>
                  <a:lnTo>
                    <a:pt x="11" y="71"/>
                  </a:lnTo>
                  <a:cubicBezTo>
                    <a:pt x="434" y="18"/>
                    <a:pt x="822" y="-6"/>
                    <a:pt x="1196" y="1"/>
                  </a:cubicBezTo>
                  <a:lnTo>
                    <a:pt x="1206" y="1"/>
                  </a:lnTo>
                  <a:lnTo>
                    <a:pt x="1319" y="911"/>
                  </a:lnTo>
                  <a:lnTo>
                    <a:pt x="1306" y="910"/>
                  </a:lnTo>
                  <a:cubicBezTo>
                    <a:pt x="922" y="903"/>
                    <a:pt x="523" y="930"/>
                    <a:pt x="88" y="992"/>
                  </a:cubicBezTo>
                  <a:lnTo>
                    <a:pt x="76" y="9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8" name="Google Shape;1358;p21"/>
            <p:cNvSpPr/>
            <p:nvPr/>
          </p:nvSpPr>
          <p:spPr>
            <a:xfrm>
              <a:off x="1442005" y="989140"/>
              <a:ext cx="381960" cy="408960"/>
            </a:xfrm>
            <a:custGeom>
              <a:avLst/>
              <a:gdLst/>
              <a:ahLst/>
              <a:cxnLst/>
              <a:rect l="l" t="t" r="r" b="b"/>
              <a:pathLst>
                <a:path w="1061" h="1136" extrusionOk="0">
                  <a:moveTo>
                    <a:pt x="170" y="43"/>
                  </a:moveTo>
                  <a:lnTo>
                    <a:pt x="26" y="1112"/>
                  </a:lnTo>
                  <a:cubicBezTo>
                    <a:pt x="314" y="1102"/>
                    <a:pt x="609" y="1099"/>
                    <a:pt x="927" y="1103"/>
                  </a:cubicBezTo>
                  <a:lnTo>
                    <a:pt x="1036" y="26"/>
                  </a:lnTo>
                  <a:cubicBezTo>
                    <a:pt x="731" y="19"/>
                    <a:pt x="447" y="25"/>
                    <a:pt x="170" y="43"/>
                  </a:cubicBezTo>
                  <a:moveTo>
                    <a:pt x="0" y="1136"/>
                  </a:moveTo>
                  <a:lnTo>
                    <a:pt x="150" y="22"/>
                  </a:lnTo>
                  <a:lnTo>
                    <a:pt x="160" y="21"/>
                  </a:lnTo>
                  <a:cubicBezTo>
                    <a:pt x="444" y="2"/>
                    <a:pt x="735" y="-4"/>
                    <a:pt x="1049" y="4"/>
                  </a:cubicBezTo>
                  <a:lnTo>
                    <a:pt x="1061" y="4"/>
                  </a:lnTo>
                  <a:lnTo>
                    <a:pt x="948" y="1126"/>
                  </a:lnTo>
                  <a:lnTo>
                    <a:pt x="937" y="1126"/>
                  </a:lnTo>
                  <a:cubicBezTo>
                    <a:pt x="611" y="1122"/>
                    <a:pt x="309" y="1125"/>
                    <a:pt x="13" y="1136"/>
                  </a:cubicBezTo>
                  <a:lnTo>
                    <a:pt x="0" y="11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9" name="Google Shape;1359;p21"/>
            <p:cNvSpPr/>
            <p:nvPr/>
          </p:nvSpPr>
          <p:spPr>
            <a:xfrm>
              <a:off x="2036005" y="4394740"/>
              <a:ext cx="307080" cy="75960"/>
            </a:xfrm>
            <a:custGeom>
              <a:avLst/>
              <a:gdLst/>
              <a:ahLst/>
              <a:cxnLst/>
              <a:rect l="l" t="t" r="r" b="b"/>
              <a:pathLst>
                <a:path w="853" h="211" extrusionOk="0">
                  <a:moveTo>
                    <a:pt x="201" y="188"/>
                  </a:moveTo>
                  <a:lnTo>
                    <a:pt x="824" y="188"/>
                  </a:lnTo>
                  <a:lnTo>
                    <a:pt x="830" y="30"/>
                  </a:lnTo>
                  <a:cubicBezTo>
                    <a:pt x="602" y="91"/>
                    <a:pt x="395" y="143"/>
                    <a:pt x="201" y="188"/>
                  </a:cubicBezTo>
                  <a:moveTo>
                    <a:pt x="846" y="211"/>
                  </a:moveTo>
                  <a:lnTo>
                    <a:pt x="0" y="211"/>
                  </a:lnTo>
                  <a:lnTo>
                    <a:pt x="98" y="188"/>
                  </a:lnTo>
                  <a:cubicBezTo>
                    <a:pt x="325" y="137"/>
                    <a:pt x="567" y="76"/>
                    <a:pt x="839" y="4"/>
                  </a:cubicBezTo>
                  <a:lnTo>
                    <a:pt x="853" y="0"/>
                  </a:lnTo>
                  <a:lnTo>
                    <a:pt x="846" y="211"/>
                  </a:lnTo>
                  <a:close/>
                </a:path>
              </a:pathLst>
            </a:custGeom>
            <a:solidFill>
              <a:schemeClr val="dk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0" name="Google Shape;1360;p21"/>
            <p:cNvSpPr/>
            <p:nvPr/>
          </p:nvSpPr>
          <p:spPr>
            <a:xfrm>
              <a:off x="1897765" y="4022140"/>
              <a:ext cx="459000" cy="448560"/>
            </a:xfrm>
            <a:custGeom>
              <a:avLst/>
              <a:gdLst/>
              <a:ahLst/>
              <a:cxnLst/>
              <a:rect l="l" t="t" r="r" b="b"/>
              <a:pathLst>
                <a:path w="1275" h="1246" extrusionOk="0">
                  <a:moveTo>
                    <a:pt x="24" y="1223"/>
                  </a:moveTo>
                  <a:lnTo>
                    <a:pt x="484" y="1223"/>
                  </a:lnTo>
                  <a:cubicBezTo>
                    <a:pt x="708" y="1172"/>
                    <a:pt x="947" y="1112"/>
                    <a:pt x="1215" y="1041"/>
                  </a:cubicBezTo>
                  <a:lnTo>
                    <a:pt x="1251" y="29"/>
                  </a:lnTo>
                  <a:cubicBezTo>
                    <a:pt x="806" y="134"/>
                    <a:pt x="436" y="210"/>
                    <a:pt x="90" y="267"/>
                  </a:cubicBezTo>
                  <a:lnTo>
                    <a:pt x="24" y="1223"/>
                  </a:lnTo>
                  <a:moveTo>
                    <a:pt x="486" y="1246"/>
                  </a:moveTo>
                  <a:lnTo>
                    <a:pt x="0" y="1246"/>
                  </a:lnTo>
                  <a:lnTo>
                    <a:pt x="68" y="248"/>
                  </a:lnTo>
                  <a:lnTo>
                    <a:pt x="77" y="246"/>
                  </a:lnTo>
                  <a:cubicBezTo>
                    <a:pt x="429" y="188"/>
                    <a:pt x="805" y="111"/>
                    <a:pt x="1260" y="4"/>
                  </a:cubicBezTo>
                  <a:lnTo>
                    <a:pt x="1275" y="0"/>
                  </a:lnTo>
                  <a:lnTo>
                    <a:pt x="1237" y="1059"/>
                  </a:lnTo>
                  <a:lnTo>
                    <a:pt x="1228" y="1061"/>
                  </a:lnTo>
                  <a:cubicBezTo>
                    <a:pt x="957" y="1133"/>
                    <a:pt x="714" y="1194"/>
                    <a:pt x="487" y="1246"/>
                  </a:cubicBezTo>
                  <a:lnTo>
                    <a:pt x="486" y="12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1" name="Google Shape;1361;p21"/>
            <p:cNvSpPr/>
            <p:nvPr/>
          </p:nvSpPr>
          <p:spPr>
            <a:xfrm>
              <a:off x="2774365" y="4152100"/>
              <a:ext cx="459720" cy="318600"/>
            </a:xfrm>
            <a:custGeom>
              <a:avLst/>
              <a:gdLst/>
              <a:ahLst/>
              <a:cxnLst/>
              <a:rect l="l" t="t" r="r" b="b"/>
              <a:pathLst>
                <a:path w="1277" h="885" extrusionOk="0">
                  <a:moveTo>
                    <a:pt x="22" y="862"/>
                  </a:moveTo>
                  <a:lnTo>
                    <a:pt x="1254" y="862"/>
                  </a:lnTo>
                  <a:lnTo>
                    <a:pt x="1221" y="29"/>
                  </a:lnTo>
                  <a:cubicBezTo>
                    <a:pt x="842" y="122"/>
                    <a:pt x="467" y="226"/>
                    <a:pt x="22" y="353"/>
                  </a:cubicBezTo>
                  <a:lnTo>
                    <a:pt x="22" y="862"/>
                  </a:lnTo>
                  <a:moveTo>
                    <a:pt x="1277" y="885"/>
                  </a:moveTo>
                  <a:lnTo>
                    <a:pt x="0" y="885"/>
                  </a:lnTo>
                  <a:lnTo>
                    <a:pt x="0" y="336"/>
                  </a:lnTo>
                  <a:lnTo>
                    <a:pt x="8" y="334"/>
                  </a:lnTo>
                  <a:cubicBezTo>
                    <a:pt x="462" y="204"/>
                    <a:pt x="843" y="98"/>
                    <a:pt x="1229" y="4"/>
                  </a:cubicBezTo>
                  <a:lnTo>
                    <a:pt x="1242" y="0"/>
                  </a:lnTo>
                  <a:lnTo>
                    <a:pt x="1277" y="8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2" name="Google Shape;1362;p21"/>
            <p:cNvSpPr/>
            <p:nvPr/>
          </p:nvSpPr>
          <p:spPr>
            <a:xfrm>
              <a:off x="2108005" y="1008580"/>
              <a:ext cx="354960" cy="415440"/>
            </a:xfrm>
            <a:custGeom>
              <a:avLst/>
              <a:gdLst/>
              <a:ahLst/>
              <a:cxnLst/>
              <a:rect l="l" t="t" r="r" b="b"/>
              <a:pathLst>
                <a:path w="986" h="1154" extrusionOk="0">
                  <a:moveTo>
                    <a:pt x="25" y="1078"/>
                  </a:moveTo>
                  <a:cubicBezTo>
                    <a:pt x="294" y="1091"/>
                    <a:pt x="582" y="1107"/>
                    <a:pt x="926" y="1130"/>
                  </a:cubicBezTo>
                  <a:lnTo>
                    <a:pt x="962" y="117"/>
                  </a:lnTo>
                  <a:cubicBezTo>
                    <a:pt x="631" y="76"/>
                    <a:pt x="356" y="47"/>
                    <a:pt x="97" y="24"/>
                  </a:cubicBezTo>
                  <a:lnTo>
                    <a:pt x="25" y="1078"/>
                  </a:lnTo>
                  <a:moveTo>
                    <a:pt x="948" y="1154"/>
                  </a:moveTo>
                  <a:lnTo>
                    <a:pt x="937" y="1153"/>
                  </a:lnTo>
                  <a:cubicBezTo>
                    <a:pt x="582" y="1130"/>
                    <a:pt x="288" y="1113"/>
                    <a:pt x="12" y="1100"/>
                  </a:cubicBezTo>
                  <a:lnTo>
                    <a:pt x="0" y="1100"/>
                  </a:lnTo>
                  <a:lnTo>
                    <a:pt x="76" y="0"/>
                  </a:lnTo>
                  <a:lnTo>
                    <a:pt x="87" y="1"/>
                  </a:lnTo>
                  <a:cubicBezTo>
                    <a:pt x="352" y="24"/>
                    <a:pt x="634" y="54"/>
                    <a:pt x="976" y="96"/>
                  </a:cubicBezTo>
                  <a:lnTo>
                    <a:pt x="986" y="97"/>
                  </a:lnTo>
                  <a:lnTo>
                    <a:pt x="948" y="11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3" name="Google Shape;1363;p21"/>
            <p:cNvSpPr/>
            <p:nvPr/>
          </p:nvSpPr>
          <p:spPr>
            <a:xfrm>
              <a:off x="3652765" y="4036180"/>
              <a:ext cx="488160" cy="362160"/>
            </a:xfrm>
            <a:custGeom>
              <a:avLst/>
              <a:gdLst/>
              <a:ahLst/>
              <a:cxnLst/>
              <a:rect l="l" t="t" r="r" b="b"/>
              <a:pathLst>
                <a:path w="1356" h="1006" extrusionOk="0">
                  <a:moveTo>
                    <a:pt x="24" y="104"/>
                  </a:moveTo>
                  <a:lnTo>
                    <a:pt x="96" y="980"/>
                  </a:lnTo>
                  <a:cubicBezTo>
                    <a:pt x="537" y="910"/>
                    <a:pt x="940" y="880"/>
                    <a:pt x="1330" y="887"/>
                  </a:cubicBezTo>
                  <a:lnTo>
                    <a:pt x="1223" y="23"/>
                  </a:lnTo>
                  <a:cubicBezTo>
                    <a:pt x="844" y="17"/>
                    <a:pt x="452" y="43"/>
                    <a:pt x="24" y="104"/>
                  </a:cubicBezTo>
                  <a:moveTo>
                    <a:pt x="76" y="1006"/>
                  </a:moveTo>
                  <a:lnTo>
                    <a:pt x="0" y="84"/>
                  </a:lnTo>
                  <a:lnTo>
                    <a:pt x="10" y="83"/>
                  </a:lnTo>
                  <a:cubicBezTo>
                    <a:pt x="447" y="20"/>
                    <a:pt x="847" y="-6"/>
                    <a:pt x="1233" y="1"/>
                  </a:cubicBezTo>
                  <a:lnTo>
                    <a:pt x="1243" y="1"/>
                  </a:lnTo>
                  <a:lnTo>
                    <a:pt x="1356" y="911"/>
                  </a:lnTo>
                  <a:lnTo>
                    <a:pt x="1343" y="910"/>
                  </a:lnTo>
                  <a:cubicBezTo>
                    <a:pt x="947" y="902"/>
                    <a:pt x="536" y="933"/>
                    <a:pt x="88" y="1004"/>
                  </a:cubicBezTo>
                  <a:lnTo>
                    <a:pt x="76" y="10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4" name="Google Shape;1364;p21"/>
            <p:cNvSpPr/>
            <p:nvPr/>
          </p:nvSpPr>
          <p:spPr>
            <a:xfrm>
              <a:off x="1775005" y="990220"/>
              <a:ext cx="368280" cy="414720"/>
            </a:xfrm>
            <a:custGeom>
              <a:avLst/>
              <a:gdLst/>
              <a:ahLst/>
              <a:cxnLst/>
              <a:rect l="l" t="t" r="r" b="b"/>
              <a:pathLst>
                <a:path w="1023" h="1152" extrusionOk="0">
                  <a:moveTo>
                    <a:pt x="25" y="1100"/>
                  </a:moveTo>
                  <a:cubicBezTo>
                    <a:pt x="307" y="1104"/>
                    <a:pt x="602" y="1113"/>
                    <a:pt x="927" y="1128"/>
                  </a:cubicBezTo>
                  <a:lnTo>
                    <a:pt x="999" y="73"/>
                  </a:lnTo>
                  <a:cubicBezTo>
                    <a:pt x="688" y="46"/>
                    <a:pt x="405" y="30"/>
                    <a:pt x="134" y="24"/>
                  </a:cubicBezTo>
                  <a:lnTo>
                    <a:pt x="25" y="1100"/>
                  </a:lnTo>
                  <a:moveTo>
                    <a:pt x="948" y="1152"/>
                  </a:moveTo>
                  <a:lnTo>
                    <a:pt x="937" y="1151"/>
                  </a:lnTo>
                  <a:cubicBezTo>
                    <a:pt x="604" y="1136"/>
                    <a:pt x="301" y="1127"/>
                    <a:pt x="12" y="1123"/>
                  </a:cubicBezTo>
                  <a:lnTo>
                    <a:pt x="0" y="1123"/>
                  </a:lnTo>
                  <a:lnTo>
                    <a:pt x="113" y="0"/>
                  </a:lnTo>
                  <a:lnTo>
                    <a:pt x="124" y="1"/>
                  </a:lnTo>
                  <a:cubicBezTo>
                    <a:pt x="401" y="7"/>
                    <a:pt x="692" y="24"/>
                    <a:pt x="1012" y="52"/>
                  </a:cubicBezTo>
                  <a:lnTo>
                    <a:pt x="1023" y="53"/>
                  </a:lnTo>
                  <a:lnTo>
                    <a:pt x="948"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5" name="Google Shape;1365;p21"/>
            <p:cNvSpPr/>
            <p:nvPr/>
          </p:nvSpPr>
          <p:spPr>
            <a:xfrm>
              <a:off x="2441365" y="1042420"/>
              <a:ext cx="340920" cy="404280"/>
            </a:xfrm>
            <a:custGeom>
              <a:avLst/>
              <a:gdLst/>
              <a:ahLst/>
              <a:cxnLst/>
              <a:rect l="l" t="t" r="r" b="b"/>
              <a:pathLst>
                <a:path w="947" h="1123" extrusionOk="0">
                  <a:moveTo>
                    <a:pt x="23" y="1037"/>
                  </a:moveTo>
                  <a:cubicBezTo>
                    <a:pt x="268" y="1053"/>
                    <a:pt x="517" y="1071"/>
                    <a:pt x="758" y="1087"/>
                  </a:cubicBezTo>
                  <a:lnTo>
                    <a:pt x="925" y="1099"/>
                  </a:lnTo>
                  <a:lnTo>
                    <a:pt x="925" y="137"/>
                  </a:lnTo>
                  <a:lnTo>
                    <a:pt x="763" y="116"/>
                  </a:lnTo>
                  <a:cubicBezTo>
                    <a:pt x="532" y="86"/>
                    <a:pt x="294" y="54"/>
                    <a:pt x="59" y="26"/>
                  </a:cubicBezTo>
                  <a:lnTo>
                    <a:pt x="23" y="1037"/>
                  </a:lnTo>
                  <a:moveTo>
                    <a:pt x="947" y="1123"/>
                  </a:moveTo>
                  <a:lnTo>
                    <a:pt x="757" y="1110"/>
                  </a:lnTo>
                  <a:cubicBezTo>
                    <a:pt x="512" y="1093"/>
                    <a:pt x="259" y="1075"/>
                    <a:pt x="11" y="1059"/>
                  </a:cubicBezTo>
                  <a:lnTo>
                    <a:pt x="0" y="1058"/>
                  </a:lnTo>
                  <a:lnTo>
                    <a:pt x="37" y="0"/>
                  </a:lnTo>
                  <a:lnTo>
                    <a:pt x="50" y="2"/>
                  </a:lnTo>
                  <a:cubicBezTo>
                    <a:pt x="288" y="31"/>
                    <a:pt x="531" y="63"/>
                    <a:pt x="766" y="94"/>
                  </a:cubicBezTo>
                  <a:lnTo>
                    <a:pt x="947" y="117"/>
                  </a:lnTo>
                  <a:lnTo>
                    <a:pt x="947"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6" name="Google Shape;1366;p21"/>
            <p:cNvSpPr/>
            <p:nvPr/>
          </p:nvSpPr>
          <p:spPr>
            <a:xfrm>
              <a:off x="4477525" y="3762580"/>
              <a:ext cx="266400" cy="399600"/>
            </a:xfrm>
            <a:custGeom>
              <a:avLst/>
              <a:gdLst/>
              <a:ahLst/>
              <a:cxnLst/>
              <a:rect l="l" t="t" r="r" b="b"/>
              <a:pathLst>
                <a:path w="740" h="1110" extrusionOk="0">
                  <a:moveTo>
                    <a:pt x="172" y="915"/>
                  </a:moveTo>
                  <a:cubicBezTo>
                    <a:pt x="356" y="959"/>
                    <a:pt x="539" y="1014"/>
                    <a:pt x="718" y="1078"/>
                  </a:cubicBezTo>
                  <a:lnTo>
                    <a:pt x="718" y="223"/>
                  </a:lnTo>
                  <a:cubicBezTo>
                    <a:pt x="494" y="144"/>
                    <a:pt x="262" y="79"/>
                    <a:pt x="28" y="29"/>
                  </a:cubicBezTo>
                  <a:lnTo>
                    <a:pt x="172" y="915"/>
                  </a:lnTo>
                  <a:moveTo>
                    <a:pt x="740" y="1110"/>
                  </a:moveTo>
                  <a:lnTo>
                    <a:pt x="725" y="1105"/>
                  </a:lnTo>
                  <a:cubicBezTo>
                    <a:pt x="540" y="1038"/>
                    <a:pt x="350" y="981"/>
                    <a:pt x="160" y="935"/>
                  </a:cubicBezTo>
                  <a:lnTo>
                    <a:pt x="152" y="933"/>
                  </a:lnTo>
                  <a:lnTo>
                    <a:pt x="151" y="926"/>
                  </a:lnTo>
                  <a:lnTo>
                    <a:pt x="0" y="0"/>
                  </a:lnTo>
                  <a:lnTo>
                    <a:pt x="17" y="3"/>
                  </a:lnTo>
                  <a:cubicBezTo>
                    <a:pt x="259" y="55"/>
                    <a:pt x="500" y="122"/>
                    <a:pt x="733" y="204"/>
                  </a:cubicBezTo>
                  <a:lnTo>
                    <a:pt x="740" y="207"/>
                  </a:lnTo>
                  <a:lnTo>
                    <a:pt x="740" y="11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7" name="Google Shape;1367;p21"/>
            <p:cNvSpPr/>
            <p:nvPr/>
          </p:nvSpPr>
          <p:spPr>
            <a:xfrm>
              <a:off x="4091965" y="4036180"/>
              <a:ext cx="502200" cy="392040"/>
            </a:xfrm>
            <a:custGeom>
              <a:avLst/>
              <a:gdLst/>
              <a:ahLst/>
              <a:cxnLst/>
              <a:rect l="l" t="t" r="r" b="b"/>
              <a:pathLst>
                <a:path w="1395" h="1089" extrusionOk="0">
                  <a:moveTo>
                    <a:pt x="133" y="888"/>
                  </a:moveTo>
                  <a:cubicBezTo>
                    <a:pt x="566" y="898"/>
                    <a:pt x="970" y="953"/>
                    <a:pt x="1367" y="1058"/>
                  </a:cubicBezTo>
                  <a:lnTo>
                    <a:pt x="1223" y="173"/>
                  </a:lnTo>
                  <a:cubicBezTo>
                    <a:pt x="838" y="81"/>
                    <a:pt x="446" y="32"/>
                    <a:pt x="25" y="24"/>
                  </a:cubicBezTo>
                  <a:lnTo>
                    <a:pt x="133" y="888"/>
                  </a:lnTo>
                  <a:moveTo>
                    <a:pt x="1395" y="1089"/>
                  </a:moveTo>
                  <a:lnTo>
                    <a:pt x="1378" y="1084"/>
                  </a:lnTo>
                  <a:cubicBezTo>
                    <a:pt x="975" y="976"/>
                    <a:pt x="564" y="919"/>
                    <a:pt x="123" y="910"/>
                  </a:cubicBezTo>
                  <a:lnTo>
                    <a:pt x="113" y="910"/>
                  </a:lnTo>
                  <a:lnTo>
                    <a:pt x="0" y="0"/>
                  </a:lnTo>
                  <a:lnTo>
                    <a:pt x="13" y="1"/>
                  </a:lnTo>
                  <a:cubicBezTo>
                    <a:pt x="443" y="9"/>
                    <a:pt x="843" y="58"/>
                    <a:pt x="1236" y="153"/>
                  </a:cubicBezTo>
                  <a:lnTo>
                    <a:pt x="1243" y="155"/>
                  </a:lnTo>
                  <a:lnTo>
                    <a:pt x="1244" y="162"/>
                  </a:lnTo>
                  <a:lnTo>
                    <a:pt x="1395" y="10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8" name="Google Shape;1368;p21"/>
            <p:cNvSpPr/>
            <p:nvPr/>
          </p:nvSpPr>
          <p:spPr>
            <a:xfrm>
              <a:off x="4052005" y="3717220"/>
              <a:ext cx="488880" cy="383400"/>
            </a:xfrm>
            <a:custGeom>
              <a:avLst/>
              <a:gdLst/>
              <a:ahLst/>
              <a:cxnLst/>
              <a:rect l="l" t="t" r="r" b="b"/>
              <a:pathLst>
                <a:path w="1358" h="1065" extrusionOk="0">
                  <a:moveTo>
                    <a:pt x="134" y="887"/>
                  </a:moveTo>
                  <a:cubicBezTo>
                    <a:pt x="554" y="895"/>
                    <a:pt x="945" y="944"/>
                    <a:pt x="1330" y="1035"/>
                  </a:cubicBezTo>
                  <a:lnTo>
                    <a:pt x="1186" y="150"/>
                  </a:lnTo>
                  <a:cubicBezTo>
                    <a:pt x="813" y="72"/>
                    <a:pt x="433" y="30"/>
                    <a:pt x="26" y="23"/>
                  </a:cubicBezTo>
                  <a:lnTo>
                    <a:pt x="134" y="887"/>
                  </a:lnTo>
                  <a:moveTo>
                    <a:pt x="1358" y="1065"/>
                  </a:moveTo>
                  <a:lnTo>
                    <a:pt x="1342" y="1061"/>
                  </a:lnTo>
                  <a:cubicBezTo>
                    <a:pt x="950" y="967"/>
                    <a:pt x="552" y="917"/>
                    <a:pt x="123" y="909"/>
                  </a:cubicBezTo>
                  <a:lnTo>
                    <a:pt x="114" y="909"/>
                  </a:lnTo>
                  <a:lnTo>
                    <a:pt x="0" y="0"/>
                  </a:lnTo>
                  <a:lnTo>
                    <a:pt x="13" y="0"/>
                  </a:lnTo>
                  <a:cubicBezTo>
                    <a:pt x="430" y="7"/>
                    <a:pt x="818" y="49"/>
                    <a:pt x="1199" y="129"/>
                  </a:cubicBezTo>
                  <a:lnTo>
                    <a:pt x="1206" y="131"/>
                  </a:lnTo>
                  <a:lnTo>
                    <a:pt x="1208" y="139"/>
                  </a:lnTo>
                  <a:lnTo>
                    <a:pt x="1358" y="106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9" name="Google Shape;1369;p21"/>
            <p:cNvSpPr/>
            <p:nvPr/>
          </p:nvSpPr>
          <p:spPr>
            <a:xfrm>
              <a:off x="812725" y="1787260"/>
              <a:ext cx="239400" cy="383760"/>
            </a:xfrm>
            <a:custGeom>
              <a:avLst/>
              <a:gdLst/>
              <a:ahLst/>
              <a:cxnLst/>
              <a:rect l="l" t="t" r="r" b="b"/>
              <a:pathLst>
                <a:path w="665" h="1066" extrusionOk="0">
                  <a:moveTo>
                    <a:pt x="23" y="1015"/>
                  </a:moveTo>
                  <a:cubicBezTo>
                    <a:pt x="164" y="1025"/>
                    <a:pt x="310" y="1035"/>
                    <a:pt x="457" y="1043"/>
                  </a:cubicBezTo>
                  <a:lnTo>
                    <a:pt x="637" y="23"/>
                  </a:lnTo>
                  <a:cubicBezTo>
                    <a:pt x="429" y="27"/>
                    <a:pt x="222" y="32"/>
                    <a:pt x="23" y="38"/>
                  </a:cubicBezTo>
                  <a:lnTo>
                    <a:pt x="23" y="1015"/>
                  </a:lnTo>
                  <a:moveTo>
                    <a:pt x="476" y="1066"/>
                  </a:moveTo>
                  <a:lnTo>
                    <a:pt x="466" y="1066"/>
                  </a:lnTo>
                  <a:cubicBezTo>
                    <a:pt x="311" y="1057"/>
                    <a:pt x="158" y="1048"/>
                    <a:pt x="10" y="1037"/>
                  </a:cubicBezTo>
                  <a:lnTo>
                    <a:pt x="0" y="1036"/>
                  </a:lnTo>
                  <a:lnTo>
                    <a:pt x="0" y="16"/>
                  </a:lnTo>
                  <a:lnTo>
                    <a:pt x="11" y="15"/>
                  </a:lnTo>
                  <a:cubicBezTo>
                    <a:pt x="218" y="9"/>
                    <a:pt x="433" y="4"/>
                    <a:pt x="651" y="0"/>
                  </a:cubicBezTo>
                  <a:lnTo>
                    <a:pt x="665" y="0"/>
                  </a:lnTo>
                  <a:lnTo>
                    <a:pt x="476" y="106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0" name="Google Shape;1370;p21"/>
            <p:cNvSpPr/>
            <p:nvPr/>
          </p:nvSpPr>
          <p:spPr>
            <a:xfrm>
              <a:off x="1494925" y="592780"/>
              <a:ext cx="369000" cy="412560"/>
            </a:xfrm>
            <a:custGeom>
              <a:avLst/>
              <a:gdLst/>
              <a:ahLst/>
              <a:cxnLst/>
              <a:rect l="l" t="t" r="r" b="b"/>
              <a:pathLst>
                <a:path w="1025" h="1146" extrusionOk="0">
                  <a:moveTo>
                    <a:pt x="171" y="51"/>
                  </a:moveTo>
                  <a:lnTo>
                    <a:pt x="27" y="1121"/>
                  </a:lnTo>
                  <a:cubicBezTo>
                    <a:pt x="303" y="1103"/>
                    <a:pt x="586" y="1098"/>
                    <a:pt x="891" y="1104"/>
                  </a:cubicBezTo>
                  <a:lnTo>
                    <a:pt x="1000" y="27"/>
                  </a:lnTo>
                  <a:cubicBezTo>
                    <a:pt x="707" y="17"/>
                    <a:pt x="436" y="25"/>
                    <a:pt x="171" y="51"/>
                  </a:cubicBezTo>
                  <a:moveTo>
                    <a:pt x="0" y="1146"/>
                  </a:moveTo>
                  <a:lnTo>
                    <a:pt x="151" y="31"/>
                  </a:lnTo>
                  <a:lnTo>
                    <a:pt x="160" y="30"/>
                  </a:lnTo>
                  <a:cubicBezTo>
                    <a:pt x="433" y="2"/>
                    <a:pt x="711" y="-6"/>
                    <a:pt x="1013" y="5"/>
                  </a:cubicBezTo>
                  <a:lnTo>
                    <a:pt x="1025" y="5"/>
                  </a:lnTo>
                  <a:lnTo>
                    <a:pt x="912" y="1128"/>
                  </a:lnTo>
                  <a:lnTo>
                    <a:pt x="901" y="1127"/>
                  </a:lnTo>
                  <a:cubicBezTo>
                    <a:pt x="588" y="1120"/>
                    <a:pt x="298" y="1126"/>
                    <a:pt x="14" y="1145"/>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1" name="Google Shape;1371;p21"/>
            <p:cNvSpPr/>
            <p:nvPr/>
          </p:nvSpPr>
          <p:spPr>
            <a:xfrm>
              <a:off x="1174885" y="602860"/>
              <a:ext cx="382680" cy="442800"/>
            </a:xfrm>
            <a:custGeom>
              <a:avLst/>
              <a:gdLst/>
              <a:ahLst/>
              <a:cxnLst/>
              <a:rect l="l" t="t" r="r" b="b"/>
              <a:pathLst>
                <a:path w="1063" h="1230" extrusionOk="0">
                  <a:moveTo>
                    <a:pt x="209" y="181"/>
                  </a:moveTo>
                  <a:lnTo>
                    <a:pt x="28" y="1201"/>
                  </a:lnTo>
                  <a:cubicBezTo>
                    <a:pt x="305" y="1151"/>
                    <a:pt x="595" y="1115"/>
                    <a:pt x="892" y="1095"/>
                  </a:cubicBezTo>
                  <a:lnTo>
                    <a:pt x="1037" y="26"/>
                  </a:lnTo>
                  <a:cubicBezTo>
                    <a:pt x="752" y="56"/>
                    <a:pt x="474" y="108"/>
                    <a:pt x="209" y="181"/>
                  </a:cubicBezTo>
                  <a:moveTo>
                    <a:pt x="0" y="1230"/>
                  </a:moveTo>
                  <a:lnTo>
                    <a:pt x="189" y="163"/>
                  </a:lnTo>
                  <a:lnTo>
                    <a:pt x="196" y="161"/>
                  </a:lnTo>
                  <a:cubicBezTo>
                    <a:pt x="468" y="85"/>
                    <a:pt x="755" y="31"/>
                    <a:pt x="1049" y="2"/>
                  </a:cubicBezTo>
                  <a:lnTo>
                    <a:pt x="1063" y="0"/>
                  </a:lnTo>
                  <a:lnTo>
                    <a:pt x="912" y="1116"/>
                  </a:lnTo>
                  <a:lnTo>
                    <a:pt x="903" y="1117"/>
                  </a:lnTo>
                  <a:cubicBezTo>
                    <a:pt x="598" y="1137"/>
                    <a:pt x="299" y="1174"/>
                    <a:pt x="16" y="1226"/>
                  </a:cubicBezTo>
                  <a:lnTo>
                    <a:pt x="0" y="123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2" name="Google Shape;1372;p21"/>
            <p:cNvSpPr/>
            <p:nvPr/>
          </p:nvSpPr>
          <p:spPr>
            <a:xfrm>
              <a:off x="1108645" y="996340"/>
              <a:ext cx="396000" cy="424080"/>
            </a:xfrm>
            <a:custGeom>
              <a:avLst/>
              <a:gdLst/>
              <a:ahLst/>
              <a:cxnLst/>
              <a:rect l="l" t="t" r="r" b="b"/>
              <a:pathLst>
                <a:path w="1100" h="1178" extrusionOk="0">
                  <a:moveTo>
                    <a:pt x="208" y="132"/>
                  </a:moveTo>
                  <a:lnTo>
                    <a:pt x="28" y="1153"/>
                  </a:lnTo>
                  <a:cubicBezTo>
                    <a:pt x="315" y="1125"/>
                    <a:pt x="618" y="1105"/>
                    <a:pt x="929" y="1093"/>
                  </a:cubicBezTo>
                  <a:lnTo>
                    <a:pt x="1073" y="25"/>
                  </a:lnTo>
                  <a:cubicBezTo>
                    <a:pt x="775" y="45"/>
                    <a:pt x="484" y="81"/>
                    <a:pt x="208" y="132"/>
                  </a:cubicBezTo>
                  <a:moveTo>
                    <a:pt x="0" y="1178"/>
                  </a:moveTo>
                  <a:lnTo>
                    <a:pt x="189" y="112"/>
                  </a:lnTo>
                  <a:lnTo>
                    <a:pt x="196" y="111"/>
                  </a:lnTo>
                  <a:cubicBezTo>
                    <a:pt x="480" y="59"/>
                    <a:pt x="779" y="22"/>
                    <a:pt x="1086" y="1"/>
                  </a:cubicBezTo>
                  <a:lnTo>
                    <a:pt x="1100" y="0"/>
                  </a:lnTo>
                  <a:lnTo>
                    <a:pt x="949" y="1115"/>
                  </a:lnTo>
                  <a:lnTo>
                    <a:pt x="939" y="1116"/>
                  </a:lnTo>
                  <a:cubicBezTo>
                    <a:pt x="620" y="1127"/>
                    <a:pt x="310" y="1148"/>
                    <a:pt x="15" y="1177"/>
                  </a:cubicBezTo>
                  <a:lnTo>
                    <a:pt x="0" y="11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3" name="Google Shape;1373;p21"/>
            <p:cNvSpPr/>
            <p:nvPr/>
          </p:nvSpPr>
          <p:spPr>
            <a:xfrm>
              <a:off x="1814965" y="594220"/>
              <a:ext cx="354960" cy="423000"/>
            </a:xfrm>
            <a:custGeom>
              <a:avLst/>
              <a:gdLst/>
              <a:ahLst/>
              <a:cxnLst/>
              <a:rect l="l" t="t" r="r" b="b"/>
              <a:pathLst>
                <a:path w="986" h="1175" extrusionOk="0">
                  <a:moveTo>
                    <a:pt x="25" y="1101"/>
                  </a:moveTo>
                  <a:cubicBezTo>
                    <a:pt x="296" y="1107"/>
                    <a:pt x="579" y="1124"/>
                    <a:pt x="890" y="1151"/>
                  </a:cubicBezTo>
                  <a:lnTo>
                    <a:pt x="962" y="96"/>
                  </a:lnTo>
                  <a:cubicBezTo>
                    <a:pt x="664" y="57"/>
                    <a:pt x="393" y="33"/>
                    <a:pt x="133" y="24"/>
                  </a:cubicBezTo>
                  <a:lnTo>
                    <a:pt x="25" y="1101"/>
                  </a:lnTo>
                  <a:moveTo>
                    <a:pt x="911" y="1175"/>
                  </a:moveTo>
                  <a:lnTo>
                    <a:pt x="899" y="1174"/>
                  </a:lnTo>
                  <a:cubicBezTo>
                    <a:pt x="580" y="1146"/>
                    <a:pt x="289" y="1130"/>
                    <a:pt x="12" y="1123"/>
                  </a:cubicBezTo>
                  <a:lnTo>
                    <a:pt x="0" y="1123"/>
                  </a:lnTo>
                  <a:lnTo>
                    <a:pt x="113" y="0"/>
                  </a:lnTo>
                  <a:lnTo>
                    <a:pt x="124" y="1"/>
                  </a:lnTo>
                  <a:cubicBezTo>
                    <a:pt x="390" y="10"/>
                    <a:pt x="668" y="34"/>
                    <a:pt x="976" y="74"/>
                  </a:cubicBezTo>
                  <a:lnTo>
                    <a:pt x="986" y="76"/>
                  </a:lnTo>
                  <a:lnTo>
                    <a:pt x="911" y="11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4" name="Google Shape;1374;p21"/>
            <p:cNvSpPr/>
            <p:nvPr/>
          </p:nvSpPr>
          <p:spPr>
            <a:xfrm>
              <a:off x="2134645" y="620500"/>
              <a:ext cx="341640" cy="431280"/>
            </a:xfrm>
            <a:custGeom>
              <a:avLst/>
              <a:gdLst/>
              <a:ahLst/>
              <a:cxnLst/>
              <a:rect l="l" t="t" r="r" b="b"/>
              <a:pathLst>
                <a:path w="949" h="1198" extrusionOk="0">
                  <a:moveTo>
                    <a:pt x="24" y="1080"/>
                  </a:moveTo>
                  <a:cubicBezTo>
                    <a:pt x="283" y="1102"/>
                    <a:pt x="559" y="1132"/>
                    <a:pt x="889" y="1172"/>
                  </a:cubicBezTo>
                  <a:lnTo>
                    <a:pt x="925" y="159"/>
                  </a:lnTo>
                  <a:cubicBezTo>
                    <a:pt x="608" y="101"/>
                    <a:pt x="344" y="58"/>
                    <a:pt x="97" y="26"/>
                  </a:cubicBezTo>
                  <a:lnTo>
                    <a:pt x="24" y="1080"/>
                  </a:lnTo>
                  <a:moveTo>
                    <a:pt x="911" y="1198"/>
                  </a:moveTo>
                  <a:lnTo>
                    <a:pt x="899" y="1196"/>
                  </a:lnTo>
                  <a:cubicBezTo>
                    <a:pt x="558" y="1154"/>
                    <a:pt x="276" y="1124"/>
                    <a:pt x="11" y="1101"/>
                  </a:cubicBezTo>
                  <a:lnTo>
                    <a:pt x="0" y="1100"/>
                  </a:lnTo>
                  <a:lnTo>
                    <a:pt x="75" y="0"/>
                  </a:lnTo>
                  <a:lnTo>
                    <a:pt x="88" y="1"/>
                  </a:lnTo>
                  <a:cubicBezTo>
                    <a:pt x="341" y="35"/>
                    <a:pt x="612" y="78"/>
                    <a:pt x="939" y="139"/>
                  </a:cubicBezTo>
                  <a:lnTo>
                    <a:pt x="949" y="140"/>
                  </a:lnTo>
                  <a:lnTo>
                    <a:pt x="911" y="11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5" name="Google Shape;1375;p21"/>
            <p:cNvSpPr/>
            <p:nvPr/>
          </p:nvSpPr>
          <p:spPr>
            <a:xfrm>
              <a:off x="2774365" y="729220"/>
              <a:ext cx="327960" cy="403200"/>
            </a:xfrm>
            <a:custGeom>
              <a:avLst/>
              <a:gdLst/>
              <a:ahLst/>
              <a:cxnLst/>
              <a:rect l="l" t="t" r="r" b="b"/>
              <a:pathLst>
                <a:path w="911" h="1120" extrusionOk="0">
                  <a:moveTo>
                    <a:pt x="22" y="987"/>
                  </a:moveTo>
                  <a:cubicBezTo>
                    <a:pt x="342" y="1029"/>
                    <a:pt x="613" y="1064"/>
                    <a:pt x="887" y="1094"/>
                  </a:cubicBezTo>
                  <a:lnTo>
                    <a:pt x="851" y="182"/>
                  </a:lnTo>
                  <a:cubicBezTo>
                    <a:pt x="589" y="138"/>
                    <a:pt x="330" y="88"/>
                    <a:pt x="22" y="27"/>
                  </a:cubicBezTo>
                  <a:lnTo>
                    <a:pt x="22" y="987"/>
                  </a:lnTo>
                  <a:moveTo>
                    <a:pt x="911" y="1120"/>
                  </a:moveTo>
                  <a:lnTo>
                    <a:pt x="898" y="1119"/>
                  </a:lnTo>
                  <a:cubicBezTo>
                    <a:pt x="616" y="1087"/>
                    <a:pt x="339" y="1052"/>
                    <a:pt x="9" y="1009"/>
                  </a:cubicBezTo>
                  <a:lnTo>
                    <a:pt x="0" y="1007"/>
                  </a:lnTo>
                  <a:lnTo>
                    <a:pt x="0" y="0"/>
                  </a:lnTo>
                  <a:lnTo>
                    <a:pt x="13" y="2"/>
                  </a:lnTo>
                  <a:cubicBezTo>
                    <a:pt x="330" y="65"/>
                    <a:pt x="595" y="116"/>
                    <a:pt x="864" y="161"/>
                  </a:cubicBezTo>
                  <a:lnTo>
                    <a:pt x="873" y="162"/>
                  </a:lnTo>
                  <a:lnTo>
                    <a:pt x="911" y="11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6" name="Google Shape;1376;p21"/>
            <p:cNvSpPr/>
            <p:nvPr/>
          </p:nvSpPr>
          <p:spPr>
            <a:xfrm>
              <a:off x="1042045" y="1389460"/>
              <a:ext cx="409320" cy="406080"/>
            </a:xfrm>
            <a:custGeom>
              <a:avLst/>
              <a:gdLst/>
              <a:ahLst/>
              <a:cxnLst/>
              <a:rect l="l" t="t" r="r" b="b"/>
              <a:pathLst>
                <a:path w="1137" h="1128" extrusionOk="0">
                  <a:moveTo>
                    <a:pt x="208" y="84"/>
                  </a:moveTo>
                  <a:lnTo>
                    <a:pt x="28" y="1105"/>
                  </a:lnTo>
                  <a:cubicBezTo>
                    <a:pt x="327" y="1099"/>
                    <a:pt x="642" y="1095"/>
                    <a:pt x="966" y="1093"/>
                  </a:cubicBezTo>
                  <a:lnTo>
                    <a:pt x="1111" y="24"/>
                  </a:lnTo>
                  <a:cubicBezTo>
                    <a:pt x="800" y="35"/>
                    <a:pt x="497" y="56"/>
                    <a:pt x="208" y="84"/>
                  </a:cubicBezTo>
                  <a:moveTo>
                    <a:pt x="0" y="1128"/>
                  </a:moveTo>
                  <a:lnTo>
                    <a:pt x="189" y="63"/>
                  </a:lnTo>
                  <a:lnTo>
                    <a:pt x="198" y="62"/>
                  </a:lnTo>
                  <a:cubicBezTo>
                    <a:pt x="493" y="33"/>
                    <a:pt x="804" y="12"/>
                    <a:pt x="1123" y="1"/>
                  </a:cubicBezTo>
                  <a:lnTo>
                    <a:pt x="1137" y="0"/>
                  </a:lnTo>
                  <a:lnTo>
                    <a:pt x="986" y="1116"/>
                  </a:lnTo>
                  <a:lnTo>
                    <a:pt x="976" y="1116"/>
                  </a:lnTo>
                  <a:cubicBezTo>
                    <a:pt x="644" y="1118"/>
                    <a:pt x="320" y="1122"/>
                    <a:pt x="14" y="1128"/>
                  </a:cubicBezTo>
                  <a:lnTo>
                    <a:pt x="0" y="112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7" name="Google Shape;1377;p21"/>
            <p:cNvSpPr/>
            <p:nvPr/>
          </p:nvSpPr>
          <p:spPr>
            <a:xfrm>
              <a:off x="2454325" y="669460"/>
              <a:ext cx="327960" cy="423360"/>
            </a:xfrm>
            <a:custGeom>
              <a:avLst/>
              <a:gdLst/>
              <a:ahLst/>
              <a:cxnLst/>
              <a:rect l="l" t="t" r="r" b="b"/>
              <a:pathLst>
                <a:path w="911" h="1176" extrusionOk="0">
                  <a:moveTo>
                    <a:pt x="24" y="1039"/>
                  </a:moveTo>
                  <a:cubicBezTo>
                    <a:pt x="259" y="1068"/>
                    <a:pt x="498" y="1099"/>
                    <a:pt x="730" y="1130"/>
                  </a:cubicBezTo>
                  <a:lnTo>
                    <a:pt x="889" y="1151"/>
                  </a:lnTo>
                  <a:lnTo>
                    <a:pt x="889" y="189"/>
                  </a:lnTo>
                  <a:cubicBezTo>
                    <a:pt x="837" y="179"/>
                    <a:pt x="785" y="168"/>
                    <a:pt x="734" y="158"/>
                  </a:cubicBezTo>
                  <a:cubicBezTo>
                    <a:pt x="513" y="114"/>
                    <a:pt x="285" y="69"/>
                    <a:pt x="60" y="28"/>
                  </a:cubicBezTo>
                  <a:lnTo>
                    <a:pt x="24" y="1039"/>
                  </a:lnTo>
                  <a:moveTo>
                    <a:pt x="911" y="1176"/>
                  </a:moveTo>
                  <a:lnTo>
                    <a:pt x="727" y="1152"/>
                  </a:lnTo>
                  <a:cubicBezTo>
                    <a:pt x="492" y="1121"/>
                    <a:pt x="250" y="1089"/>
                    <a:pt x="11" y="1060"/>
                  </a:cubicBezTo>
                  <a:lnTo>
                    <a:pt x="0" y="1059"/>
                  </a:lnTo>
                  <a:lnTo>
                    <a:pt x="38" y="0"/>
                  </a:lnTo>
                  <a:lnTo>
                    <a:pt x="51" y="3"/>
                  </a:lnTo>
                  <a:cubicBezTo>
                    <a:pt x="280" y="45"/>
                    <a:pt x="513" y="91"/>
                    <a:pt x="738" y="136"/>
                  </a:cubicBezTo>
                  <a:cubicBezTo>
                    <a:pt x="793" y="147"/>
                    <a:pt x="848" y="157"/>
                    <a:pt x="902" y="168"/>
                  </a:cubicBezTo>
                  <a:lnTo>
                    <a:pt x="911" y="170"/>
                  </a:lnTo>
                  <a:lnTo>
                    <a:pt x="911"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8" name="Google Shape;1378;p21"/>
            <p:cNvSpPr/>
            <p:nvPr/>
          </p:nvSpPr>
          <p:spPr>
            <a:xfrm>
              <a:off x="3080365" y="786460"/>
              <a:ext cx="341640" cy="374760"/>
            </a:xfrm>
            <a:custGeom>
              <a:avLst/>
              <a:gdLst/>
              <a:ahLst/>
              <a:cxnLst/>
              <a:rect l="l" t="t" r="r" b="b"/>
              <a:pathLst>
                <a:path w="949" h="1041" extrusionOk="0">
                  <a:moveTo>
                    <a:pt x="60" y="938"/>
                  </a:moveTo>
                  <a:cubicBezTo>
                    <a:pt x="378" y="974"/>
                    <a:pt x="661" y="999"/>
                    <a:pt x="925" y="1017"/>
                  </a:cubicBezTo>
                  <a:lnTo>
                    <a:pt x="852" y="140"/>
                  </a:lnTo>
                  <a:cubicBezTo>
                    <a:pt x="600" y="115"/>
                    <a:pt x="329" y="78"/>
                    <a:pt x="24" y="27"/>
                  </a:cubicBezTo>
                  <a:lnTo>
                    <a:pt x="60" y="938"/>
                  </a:lnTo>
                  <a:moveTo>
                    <a:pt x="949" y="1041"/>
                  </a:moveTo>
                  <a:lnTo>
                    <a:pt x="936" y="1040"/>
                  </a:lnTo>
                  <a:cubicBezTo>
                    <a:pt x="666" y="1023"/>
                    <a:pt x="375" y="996"/>
                    <a:pt x="48" y="960"/>
                  </a:cubicBezTo>
                  <a:lnTo>
                    <a:pt x="38" y="959"/>
                  </a:lnTo>
                  <a:lnTo>
                    <a:pt x="0" y="0"/>
                  </a:lnTo>
                  <a:lnTo>
                    <a:pt x="14" y="2"/>
                  </a:lnTo>
                  <a:cubicBezTo>
                    <a:pt x="328" y="55"/>
                    <a:pt x="606" y="93"/>
                    <a:pt x="864" y="119"/>
                  </a:cubicBezTo>
                  <a:lnTo>
                    <a:pt x="874" y="120"/>
                  </a:lnTo>
                  <a:lnTo>
                    <a:pt x="949" y="10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9" name="Google Shape;1379;p21"/>
            <p:cNvSpPr/>
            <p:nvPr/>
          </p:nvSpPr>
          <p:spPr>
            <a:xfrm>
              <a:off x="812725" y="2906860"/>
              <a:ext cx="39600" cy="185760"/>
            </a:xfrm>
            <a:custGeom>
              <a:avLst/>
              <a:gdLst/>
              <a:ahLst/>
              <a:cxnLst/>
              <a:rect l="l" t="t" r="r" b="b"/>
              <a:pathLst>
                <a:path w="110" h="516" extrusionOk="0">
                  <a:moveTo>
                    <a:pt x="23" y="28"/>
                  </a:moveTo>
                  <a:lnTo>
                    <a:pt x="23" y="384"/>
                  </a:lnTo>
                  <a:lnTo>
                    <a:pt x="84" y="40"/>
                  </a:lnTo>
                  <a:cubicBezTo>
                    <a:pt x="63" y="36"/>
                    <a:pt x="43" y="32"/>
                    <a:pt x="23" y="28"/>
                  </a:cubicBezTo>
                  <a:moveTo>
                    <a:pt x="23" y="516"/>
                  </a:moveTo>
                  <a:lnTo>
                    <a:pt x="0" y="514"/>
                  </a:lnTo>
                  <a:lnTo>
                    <a:pt x="0" y="0"/>
                  </a:lnTo>
                  <a:lnTo>
                    <a:pt x="14" y="3"/>
                  </a:lnTo>
                  <a:cubicBezTo>
                    <a:pt x="42" y="9"/>
                    <a:pt x="71" y="14"/>
                    <a:pt x="99" y="20"/>
                  </a:cubicBezTo>
                  <a:lnTo>
                    <a:pt x="110" y="22"/>
                  </a:lnTo>
                  <a:lnTo>
                    <a:pt x="23" y="5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0" name="Google Shape;1380;p21"/>
            <p:cNvSpPr/>
            <p:nvPr/>
          </p:nvSpPr>
          <p:spPr>
            <a:xfrm>
              <a:off x="812725" y="1411420"/>
              <a:ext cx="306000" cy="389520"/>
            </a:xfrm>
            <a:custGeom>
              <a:avLst/>
              <a:gdLst/>
              <a:ahLst/>
              <a:cxnLst/>
              <a:rect l="l" t="t" r="r" b="b"/>
              <a:pathLst>
                <a:path w="850" h="1082" extrusionOk="0">
                  <a:moveTo>
                    <a:pt x="23" y="131"/>
                  </a:moveTo>
                  <a:lnTo>
                    <a:pt x="23" y="1059"/>
                  </a:lnTo>
                  <a:cubicBezTo>
                    <a:pt x="223" y="1053"/>
                    <a:pt x="431" y="1048"/>
                    <a:pt x="641" y="1044"/>
                  </a:cubicBezTo>
                  <a:lnTo>
                    <a:pt x="822" y="25"/>
                  </a:lnTo>
                  <a:cubicBezTo>
                    <a:pt x="549" y="52"/>
                    <a:pt x="280" y="88"/>
                    <a:pt x="23" y="131"/>
                  </a:cubicBezTo>
                  <a:moveTo>
                    <a:pt x="0" y="1082"/>
                  </a:moveTo>
                  <a:lnTo>
                    <a:pt x="0" y="112"/>
                  </a:lnTo>
                  <a:lnTo>
                    <a:pt x="9" y="110"/>
                  </a:lnTo>
                  <a:cubicBezTo>
                    <a:pt x="275" y="66"/>
                    <a:pt x="553" y="29"/>
                    <a:pt x="835" y="1"/>
                  </a:cubicBezTo>
                  <a:lnTo>
                    <a:pt x="850" y="0"/>
                  </a:lnTo>
                  <a:lnTo>
                    <a:pt x="660" y="1067"/>
                  </a:lnTo>
                  <a:lnTo>
                    <a:pt x="651" y="1067"/>
                  </a:lnTo>
                  <a:cubicBezTo>
                    <a:pt x="434" y="1071"/>
                    <a:pt x="219" y="1076"/>
                    <a:pt x="12" y="1082"/>
                  </a:cubicBezTo>
                  <a:lnTo>
                    <a:pt x="0" y="10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1" name="Google Shape;1381;p21"/>
            <p:cNvSpPr/>
            <p:nvPr/>
          </p:nvSpPr>
          <p:spPr>
            <a:xfrm>
              <a:off x="975805" y="1782940"/>
              <a:ext cx="422280" cy="401400"/>
            </a:xfrm>
            <a:custGeom>
              <a:avLst/>
              <a:gdLst/>
              <a:ahLst/>
              <a:cxnLst/>
              <a:rect l="l" t="t" r="r" b="b"/>
              <a:pathLst>
                <a:path w="1173" h="1115" extrusionOk="0">
                  <a:moveTo>
                    <a:pt x="27" y="1056"/>
                  </a:moveTo>
                  <a:cubicBezTo>
                    <a:pt x="338" y="1073"/>
                    <a:pt x="666" y="1085"/>
                    <a:pt x="1002" y="1092"/>
                  </a:cubicBezTo>
                  <a:lnTo>
                    <a:pt x="1147" y="23"/>
                  </a:lnTo>
                  <a:cubicBezTo>
                    <a:pt x="823" y="25"/>
                    <a:pt x="507" y="29"/>
                    <a:pt x="207" y="35"/>
                  </a:cubicBezTo>
                  <a:lnTo>
                    <a:pt x="27" y="1056"/>
                  </a:lnTo>
                  <a:moveTo>
                    <a:pt x="1022" y="1115"/>
                  </a:moveTo>
                  <a:lnTo>
                    <a:pt x="1012" y="1115"/>
                  </a:lnTo>
                  <a:cubicBezTo>
                    <a:pt x="667" y="1108"/>
                    <a:pt x="331" y="1095"/>
                    <a:pt x="13" y="1078"/>
                  </a:cubicBezTo>
                  <a:lnTo>
                    <a:pt x="0" y="1077"/>
                  </a:lnTo>
                  <a:lnTo>
                    <a:pt x="188" y="12"/>
                  </a:lnTo>
                  <a:lnTo>
                    <a:pt x="198" y="12"/>
                  </a:lnTo>
                  <a:cubicBezTo>
                    <a:pt x="504" y="6"/>
                    <a:pt x="828" y="2"/>
                    <a:pt x="1160" y="0"/>
                  </a:cubicBezTo>
                  <a:lnTo>
                    <a:pt x="1173" y="0"/>
                  </a:lnTo>
                  <a:lnTo>
                    <a:pt x="1022" y="11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2" name="Google Shape;1382;p21"/>
            <p:cNvSpPr/>
            <p:nvPr/>
          </p:nvSpPr>
          <p:spPr>
            <a:xfrm>
              <a:off x="812725" y="2913340"/>
              <a:ext cx="425520" cy="450720"/>
            </a:xfrm>
            <a:custGeom>
              <a:avLst/>
              <a:gdLst/>
              <a:ahLst/>
              <a:cxnLst/>
              <a:rect l="l" t="t" r="r" b="b"/>
              <a:pathLst>
                <a:path w="1182" h="1252" extrusionOk="0">
                  <a:moveTo>
                    <a:pt x="23" y="1071"/>
                  </a:moveTo>
                  <a:cubicBezTo>
                    <a:pt x="339" y="1144"/>
                    <a:pt x="672" y="1197"/>
                    <a:pt x="1012" y="1228"/>
                  </a:cubicBezTo>
                  <a:lnTo>
                    <a:pt x="1156" y="158"/>
                  </a:lnTo>
                  <a:cubicBezTo>
                    <a:pt x="795" y="133"/>
                    <a:pt x="442" y="89"/>
                    <a:pt x="106" y="26"/>
                  </a:cubicBezTo>
                  <a:lnTo>
                    <a:pt x="23" y="497"/>
                  </a:lnTo>
                  <a:lnTo>
                    <a:pt x="23" y="1071"/>
                  </a:lnTo>
                  <a:moveTo>
                    <a:pt x="1031" y="1252"/>
                  </a:moveTo>
                  <a:lnTo>
                    <a:pt x="1021" y="1251"/>
                  </a:lnTo>
                  <a:cubicBezTo>
                    <a:pt x="673" y="1220"/>
                    <a:pt x="333" y="1166"/>
                    <a:pt x="9" y="1091"/>
                  </a:cubicBezTo>
                  <a:lnTo>
                    <a:pt x="0" y="1089"/>
                  </a:lnTo>
                  <a:lnTo>
                    <a:pt x="0" y="494"/>
                  </a:lnTo>
                  <a:lnTo>
                    <a:pt x="88" y="0"/>
                  </a:lnTo>
                  <a:lnTo>
                    <a:pt x="99" y="2"/>
                  </a:lnTo>
                  <a:cubicBezTo>
                    <a:pt x="441" y="66"/>
                    <a:pt x="801" y="111"/>
                    <a:pt x="1170" y="136"/>
                  </a:cubicBezTo>
                  <a:lnTo>
                    <a:pt x="1182" y="137"/>
                  </a:lnTo>
                  <a:lnTo>
                    <a:pt x="1031" y="12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3" name="Google Shape;1383;p21"/>
            <p:cNvSpPr/>
            <p:nvPr/>
          </p:nvSpPr>
          <p:spPr>
            <a:xfrm>
              <a:off x="1335445" y="1782220"/>
              <a:ext cx="408600" cy="404640"/>
            </a:xfrm>
            <a:custGeom>
              <a:avLst/>
              <a:gdLst/>
              <a:ahLst/>
              <a:cxnLst/>
              <a:rect l="l" t="t" r="r" b="b"/>
              <a:pathLst>
                <a:path w="1135" h="1124" extrusionOk="0">
                  <a:moveTo>
                    <a:pt x="26" y="1094"/>
                  </a:moveTo>
                  <a:cubicBezTo>
                    <a:pt x="338" y="1100"/>
                    <a:pt x="658" y="1102"/>
                    <a:pt x="1002" y="1100"/>
                  </a:cubicBezTo>
                  <a:lnTo>
                    <a:pt x="1110" y="23"/>
                  </a:lnTo>
                  <a:cubicBezTo>
                    <a:pt x="779" y="22"/>
                    <a:pt x="472" y="23"/>
                    <a:pt x="171" y="25"/>
                  </a:cubicBezTo>
                  <a:lnTo>
                    <a:pt x="26" y="1094"/>
                  </a:lnTo>
                  <a:moveTo>
                    <a:pt x="720" y="1124"/>
                  </a:moveTo>
                  <a:cubicBezTo>
                    <a:pt x="476" y="1124"/>
                    <a:pt x="242" y="1121"/>
                    <a:pt x="13" y="1117"/>
                  </a:cubicBezTo>
                  <a:lnTo>
                    <a:pt x="0" y="1116"/>
                  </a:lnTo>
                  <a:lnTo>
                    <a:pt x="151" y="2"/>
                  </a:lnTo>
                  <a:lnTo>
                    <a:pt x="161" y="2"/>
                  </a:lnTo>
                  <a:cubicBezTo>
                    <a:pt x="469" y="0"/>
                    <a:pt x="783" y="-1"/>
                    <a:pt x="1123" y="0"/>
                  </a:cubicBezTo>
                  <a:lnTo>
                    <a:pt x="1135" y="0"/>
                  </a:lnTo>
                  <a:lnTo>
                    <a:pt x="1022" y="1123"/>
                  </a:lnTo>
                  <a:lnTo>
                    <a:pt x="1012" y="1123"/>
                  </a:lnTo>
                  <a:cubicBezTo>
                    <a:pt x="913" y="1123"/>
                    <a:pt x="815" y="1124"/>
                    <a:pt x="720" y="1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4" name="Google Shape;1384;p21"/>
            <p:cNvSpPr/>
            <p:nvPr/>
          </p:nvSpPr>
          <p:spPr>
            <a:xfrm>
              <a:off x="812725" y="2524540"/>
              <a:ext cx="106200" cy="398160"/>
            </a:xfrm>
            <a:custGeom>
              <a:avLst/>
              <a:gdLst/>
              <a:ahLst/>
              <a:cxnLst/>
              <a:rect l="l" t="t" r="r" b="b"/>
              <a:pathLst>
                <a:path w="295" h="1106" extrusionOk="0">
                  <a:moveTo>
                    <a:pt x="23" y="1067"/>
                  </a:moveTo>
                  <a:cubicBezTo>
                    <a:pt x="44" y="1071"/>
                    <a:pt x="66" y="1075"/>
                    <a:pt x="88" y="1080"/>
                  </a:cubicBezTo>
                  <a:lnTo>
                    <a:pt x="268" y="60"/>
                  </a:lnTo>
                  <a:cubicBezTo>
                    <a:pt x="185" y="49"/>
                    <a:pt x="102" y="38"/>
                    <a:pt x="23" y="26"/>
                  </a:cubicBezTo>
                  <a:lnTo>
                    <a:pt x="23" y="1067"/>
                  </a:lnTo>
                  <a:moveTo>
                    <a:pt x="106" y="1106"/>
                  </a:moveTo>
                  <a:lnTo>
                    <a:pt x="95" y="1104"/>
                  </a:lnTo>
                  <a:cubicBezTo>
                    <a:pt x="66" y="1099"/>
                    <a:pt x="38" y="1093"/>
                    <a:pt x="9" y="1087"/>
                  </a:cubicBezTo>
                  <a:lnTo>
                    <a:pt x="0" y="1085"/>
                  </a:lnTo>
                  <a:lnTo>
                    <a:pt x="0" y="0"/>
                  </a:lnTo>
                  <a:lnTo>
                    <a:pt x="13" y="2"/>
                  </a:lnTo>
                  <a:cubicBezTo>
                    <a:pt x="100" y="15"/>
                    <a:pt x="191" y="27"/>
                    <a:pt x="283" y="39"/>
                  </a:cubicBezTo>
                  <a:lnTo>
                    <a:pt x="295" y="40"/>
                  </a:lnTo>
                  <a:lnTo>
                    <a:pt x="106" y="11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5" name="Google Shape;1385;p21"/>
            <p:cNvSpPr/>
            <p:nvPr/>
          </p:nvSpPr>
          <p:spPr>
            <a:xfrm>
              <a:off x="812725" y="2151940"/>
              <a:ext cx="172800" cy="394920"/>
            </a:xfrm>
            <a:custGeom>
              <a:avLst/>
              <a:gdLst/>
              <a:ahLst/>
              <a:cxnLst/>
              <a:rect l="l" t="t" r="r" b="b"/>
              <a:pathLst>
                <a:path w="480" h="1097" extrusionOk="0">
                  <a:moveTo>
                    <a:pt x="23" y="1038"/>
                  </a:moveTo>
                  <a:cubicBezTo>
                    <a:pt x="103" y="1050"/>
                    <a:pt x="187" y="1062"/>
                    <a:pt x="272" y="1072"/>
                  </a:cubicBezTo>
                  <a:lnTo>
                    <a:pt x="453" y="52"/>
                  </a:lnTo>
                  <a:cubicBezTo>
                    <a:pt x="307" y="44"/>
                    <a:pt x="163" y="35"/>
                    <a:pt x="23" y="25"/>
                  </a:cubicBezTo>
                  <a:lnTo>
                    <a:pt x="23" y="1038"/>
                  </a:lnTo>
                  <a:moveTo>
                    <a:pt x="291" y="1097"/>
                  </a:moveTo>
                  <a:lnTo>
                    <a:pt x="280" y="1096"/>
                  </a:lnTo>
                  <a:cubicBezTo>
                    <a:pt x="188" y="1085"/>
                    <a:pt x="97" y="1072"/>
                    <a:pt x="10" y="1059"/>
                  </a:cubicBezTo>
                  <a:lnTo>
                    <a:pt x="0" y="1058"/>
                  </a:lnTo>
                  <a:lnTo>
                    <a:pt x="0" y="0"/>
                  </a:lnTo>
                  <a:lnTo>
                    <a:pt x="12" y="1"/>
                  </a:lnTo>
                  <a:cubicBezTo>
                    <a:pt x="160" y="12"/>
                    <a:pt x="313" y="22"/>
                    <a:pt x="467" y="30"/>
                  </a:cubicBezTo>
                  <a:lnTo>
                    <a:pt x="480" y="31"/>
                  </a:lnTo>
                  <a:lnTo>
                    <a:pt x="291" y="10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6" name="Google Shape;1386;p21"/>
            <p:cNvSpPr/>
            <p:nvPr/>
          </p:nvSpPr>
          <p:spPr>
            <a:xfrm>
              <a:off x="2774365" y="3142660"/>
              <a:ext cx="420840" cy="430200"/>
            </a:xfrm>
            <a:custGeom>
              <a:avLst/>
              <a:gdLst/>
              <a:ahLst/>
              <a:cxnLst/>
              <a:rect l="l" t="t" r="r" b="b"/>
              <a:pathLst>
                <a:path w="1169" h="1195" extrusionOk="0">
                  <a:moveTo>
                    <a:pt x="22" y="206"/>
                  </a:moveTo>
                  <a:lnTo>
                    <a:pt x="22" y="1167"/>
                  </a:lnTo>
                  <a:cubicBezTo>
                    <a:pt x="439" y="1077"/>
                    <a:pt x="791" y="1004"/>
                    <a:pt x="1146" y="939"/>
                  </a:cubicBezTo>
                  <a:lnTo>
                    <a:pt x="1110" y="27"/>
                  </a:lnTo>
                  <a:cubicBezTo>
                    <a:pt x="767" y="78"/>
                    <a:pt x="426" y="136"/>
                    <a:pt x="22" y="206"/>
                  </a:cubicBezTo>
                  <a:moveTo>
                    <a:pt x="0" y="1195"/>
                  </a:moveTo>
                  <a:lnTo>
                    <a:pt x="0" y="187"/>
                  </a:lnTo>
                  <a:lnTo>
                    <a:pt x="9" y="186"/>
                  </a:lnTo>
                  <a:cubicBezTo>
                    <a:pt x="422" y="113"/>
                    <a:pt x="768" y="55"/>
                    <a:pt x="1119" y="2"/>
                  </a:cubicBezTo>
                  <a:lnTo>
                    <a:pt x="1131" y="0"/>
                  </a:lnTo>
                  <a:lnTo>
                    <a:pt x="1169" y="958"/>
                  </a:lnTo>
                  <a:lnTo>
                    <a:pt x="1160" y="960"/>
                  </a:lnTo>
                  <a:cubicBezTo>
                    <a:pt x="798" y="1026"/>
                    <a:pt x="440" y="1100"/>
                    <a:pt x="13" y="1192"/>
                  </a:cubicBezTo>
                  <a:lnTo>
                    <a:pt x="0" y="11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7" name="Google Shape;1387;p21"/>
            <p:cNvSpPr/>
            <p:nvPr/>
          </p:nvSpPr>
          <p:spPr>
            <a:xfrm>
              <a:off x="4584085" y="4416340"/>
              <a:ext cx="123840" cy="54360"/>
            </a:xfrm>
            <a:custGeom>
              <a:avLst/>
              <a:gdLst/>
              <a:ahLst/>
              <a:cxnLst/>
              <a:rect l="l" t="t" r="r" b="b"/>
              <a:pathLst>
                <a:path w="344" h="151" extrusionOk="0">
                  <a:moveTo>
                    <a:pt x="38" y="128"/>
                  </a:moveTo>
                  <a:lnTo>
                    <a:pt x="246" y="128"/>
                  </a:lnTo>
                  <a:cubicBezTo>
                    <a:pt x="174" y="94"/>
                    <a:pt x="101" y="62"/>
                    <a:pt x="27" y="34"/>
                  </a:cubicBezTo>
                  <a:lnTo>
                    <a:pt x="38" y="128"/>
                  </a:lnTo>
                  <a:moveTo>
                    <a:pt x="344" y="151"/>
                  </a:moveTo>
                  <a:lnTo>
                    <a:pt x="18" y="151"/>
                  </a:lnTo>
                  <a:lnTo>
                    <a:pt x="0" y="0"/>
                  </a:lnTo>
                  <a:lnTo>
                    <a:pt x="18" y="7"/>
                  </a:lnTo>
                  <a:cubicBezTo>
                    <a:pt x="113" y="42"/>
                    <a:pt x="208" y="83"/>
                    <a:pt x="301" y="129"/>
                  </a:cubicBezTo>
                  <a:lnTo>
                    <a:pt x="344" y="151"/>
                  </a:ln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8" name="Google Shape;1388;p21"/>
            <p:cNvSpPr/>
            <p:nvPr/>
          </p:nvSpPr>
          <p:spPr>
            <a:xfrm>
              <a:off x="4131565" y="4355500"/>
              <a:ext cx="469440" cy="115200"/>
            </a:xfrm>
            <a:custGeom>
              <a:avLst/>
              <a:gdLst/>
              <a:ahLst/>
              <a:cxnLst/>
              <a:rect l="l" t="t" r="r" b="b"/>
              <a:pathLst>
                <a:path w="1304" h="320" extrusionOk="0">
                  <a:moveTo>
                    <a:pt x="60" y="297"/>
                  </a:moveTo>
                  <a:lnTo>
                    <a:pt x="1277" y="297"/>
                  </a:lnTo>
                  <a:lnTo>
                    <a:pt x="1261" y="195"/>
                  </a:lnTo>
                  <a:cubicBezTo>
                    <a:pt x="864" y="90"/>
                    <a:pt x="460" y="34"/>
                    <a:pt x="26" y="24"/>
                  </a:cubicBezTo>
                  <a:lnTo>
                    <a:pt x="60" y="297"/>
                  </a:lnTo>
                  <a:moveTo>
                    <a:pt x="1304" y="320"/>
                  </a:moveTo>
                  <a:lnTo>
                    <a:pt x="40" y="320"/>
                  </a:lnTo>
                  <a:lnTo>
                    <a:pt x="0" y="0"/>
                  </a:lnTo>
                  <a:lnTo>
                    <a:pt x="14" y="1"/>
                  </a:lnTo>
                  <a:cubicBezTo>
                    <a:pt x="457" y="10"/>
                    <a:pt x="869" y="67"/>
                    <a:pt x="1274" y="175"/>
                  </a:cubicBezTo>
                  <a:lnTo>
                    <a:pt x="1281" y="177"/>
                  </a:lnTo>
                  <a:lnTo>
                    <a:pt x="1304" y="3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9" name="Google Shape;1389;p21"/>
            <p:cNvSpPr/>
            <p:nvPr/>
          </p:nvSpPr>
          <p:spPr>
            <a:xfrm>
              <a:off x="4530805" y="4089820"/>
              <a:ext cx="213120" cy="380880"/>
            </a:xfrm>
            <a:custGeom>
              <a:avLst/>
              <a:gdLst/>
              <a:ahLst/>
              <a:cxnLst/>
              <a:rect l="l" t="t" r="r" b="b"/>
              <a:pathLst>
                <a:path w="592" h="1058" extrusionOk="0">
                  <a:moveTo>
                    <a:pt x="555" y="1035"/>
                  </a:moveTo>
                  <a:lnTo>
                    <a:pt x="570" y="1035"/>
                  </a:lnTo>
                  <a:lnTo>
                    <a:pt x="570" y="193"/>
                  </a:lnTo>
                  <a:cubicBezTo>
                    <a:pt x="392" y="129"/>
                    <a:pt x="211" y="74"/>
                    <a:pt x="28" y="30"/>
                  </a:cubicBezTo>
                  <a:lnTo>
                    <a:pt x="172" y="915"/>
                  </a:lnTo>
                  <a:cubicBezTo>
                    <a:pt x="300" y="950"/>
                    <a:pt x="430" y="990"/>
                    <a:pt x="555" y="1035"/>
                  </a:cubicBezTo>
                  <a:moveTo>
                    <a:pt x="592" y="1058"/>
                  </a:moveTo>
                  <a:lnTo>
                    <a:pt x="552" y="1058"/>
                  </a:lnTo>
                  <a:lnTo>
                    <a:pt x="550" y="1057"/>
                  </a:lnTo>
                  <a:cubicBezTo>
                    <a:pt x="421" y="1011"/>
                    <a:pt x="290" y="970"/>
                    <a:pt x="159" y="935"/>
                  </a:cubicBezTo>
                  <a:lnTo>
                    <a:pt x="152" y="933"/>
                  </a:lnTo>
                  <a:lnTo>
                    <a:pt x="0" y="0"/>
                  </a:lnTo>
                  <a:lnTo>
                    <a:pt x="17" y="4"/>
                  </a:lnTo>
                  <a:cubicBezTo>
                    <a:pt x="208" y="50"/>
                    <a:pt x="399" y="107"/>
                    <a:pt x="585" y="175"/>
                  </a:cubicBezTo>
                  <a:lnTo>
                    <a:pt x="592" y="177"/>
                  </a:lnTo>
                  <a:lnTo>
                    <a:pt x="592"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0" name="Google Shape;1390;p21"/>
            <p:cNvSpPr/>
            <p:nvPr/>
          </p:nvSpPr>
          <p:spPr>
            <a:xfrm>
              <a:off x="812725" y="539500"/>
              <a:ext cx="189000" cy="318240"/>
            </a:xfrm>
            <a:custGeom>
              <a:avLst/>
              <a:gdLst/>
              <a:ahLst/>
              <a:cxnLst/>
              <a:rect l="l" t="t" r="r" b="b"/>
              <a:pathLst>
                <a:path w="525" h="884" extrusionOk="0">
                  <a:moveTo>
                    <a:pt x="23" y="23"/>
                  </a:moveTo>
                  <a:lnTo>
                    <a:pt x="23" y="844"/>
                  </a:lnTo>
                  <a:cubicBezTo>
                    <a:pt x="128" y="782"/>
                    <a:pt x="236" y="723"/>
                    <a:pt x="345" y="669"/>
                  </a:cubicBezTo>
                  <a:lnTo>
                    <a:pt x="496" y="23"/>
                  </a:lnTo>
                  <a:lnTo>
                    <a:pt x="23" y="23"/>
                  </a:lnTo>
                  <a:moveTo>
                    <a:pt x="0" y="884"/>
                  </a:moveTo>
                  <a:lnTo>
                    <a:pt x="0" y="0"/>
                  </a:lnTo>
                  <a:lnTo>
                    <a:pt x="525" y="0"/>
                  </a:lnTo>
                  <a:lnTo>
                    <a:pt x="364" y="684"/>
                  </a:lnTo>
                  <a:lnTo>
                    <a:pt x="359" y="686"/>
                  </a:lnTo>
                  <a:cubicBezTo>
                    <a:pt x="244" y="744"/>
                    <a:pt x="129" y="807"/>
                    <a:pt x="17" y="874"/>
                  </a:cubicBezTo>
                  <a:lnTo>
                    <a:pt x="0" y="88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1" name="Google Shape;1391;p21"/>
            <p:cNvSpPr/>
            <p:nvPr/>
          </p:nvSpPr>
          <p:spPr>
            <a:xfrm>
              <a:off x="3302485" y="4388980"/>
              <a:ext cx="391680" cy="81720"/>
            </a:xfrm>
            <a:custGeom>
              <a:avLst/>
              <a:gdLst/>
              <a:ahLst/>
              <a:cxnLst/>
              <a:rect l="l" t="t" r="r" b="b"/>
              <a:pathLst>
                <a:path w="1088" h="227" extrusionOk="0">
                  <a:moveTo>
                    <a:pt x="184" y="204"/>
                  </a:moveTo>
                  <a:lnTo>
                    <a:pt x="1063" y="204"/>
                  </a:lnTo>
                  <a:lnTo>
                    <a:pt x="1049" y="26"/>
                  </a:lnTo>
                  <a:cubicBezTo>
                    <a:pt x="776" y="70"/>
                    <a:pt x="492" y="128"/>
                    <a:pt x="184" y="204"/>
                  </a:cubicBezTo>
                  <a:moveTo>
                    <a:pt x="1088" y="227"/>
                  </a:moveTo>
                  <a:lnTo>
                    <a:pt x="0" y="227"/>
                  </a:lnTo>
                  <a:lnTo>
                    <a:pt x="89" y="204"/>
                  </a:lnTo>
                  <a:cubicBezTo>
                    <a:pt x="437" y="117"/>
                    <a:pt x="754" y="50"/>
                    <a:pt x="1057" y="2"/>
                  </a:cubicBezTo>
                  <a:lnTo>
                    <a:pt x="1069" y="0"/>
                  </a:lnTo>
                  <a:lnTo>
                    <a:pt x="1088" y="227"/>
                  </a:ln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2" name="Google Shape;1392;p21"/>
            <p:cNvSpPr/>
            <p:nvPr/>
          </p:nvSpPr>
          <p:spPr>
            <a:xfrm>
              <a:off x="3679405" y="4355140"/>
              <a:ext cx="474840" cy="115560"/>
            </a:xfrm>
            <a:custGeom>
              <a:avLst/>
              <a:gdLst/>
              <a:ahLst/>
              <a:cxnLst/>
              <a:rect l="l" t="t" r="r" b="b"/>
              <a:pathLst>
                <a:path w="1319" h="321" extrusionOk="0">
                  <a:moveTo>
                    <a:pt x="39" y="298"/>
                  </a:moveTo>
                  <a:lnTo>
                    <a:pt x="1294" y="298"/>
                  </a:lnTo>
                  <a:lnTo>
                    <a:pt x="1259" y="24"/>
                  </a:lnTo>
                  <a:cubicBezTo>
                    <a:pt x="869" y="17"/>
                    <a:pt x="465" y="47"/>
                    <a:pt x="24" y="117"/>
                  </a:cubicBezTo>
                  <a:lnTo>
                    <a:pt x="39" y="298"/>
                  </a:lnTo>
                  <a:moveTo>
                    <a:pt x="1319" y="321"/>
                  </a:moveTo>
                  <a:lnTo>
                    <a:pt x="18" y="321"/>
                  </a:lnTo>
                  <a:lnTo>
                    <a:pt x="0" y="98"/>
                  </a:lnTo>
                  <a:lnTo>
                    <a:pt x="10" y="96"/>
                  </a:lnTo>
                  <a:cubicBezTo>
                    <a:pt x="460" y="24"/>
                    <a:pt x="872" y="-6"/>
                    <a:pt x="1270" y="2"/>
                  </a:cubicBezTo>
                  <a:lnTo>
                    <a:pt x="1279" y="2"/>
                  </a:lnTo>
                  <a:lnTo>
                    <a:pt x="1319" y="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3" name="Google Shape;1393;p21"/>
            <p:cNvSpPr/>
            <p:nvPr/>
          </p:nvSpPr>
          <p:spPr>
            <a:xfrm>
              <a:off x="812725" y="1115860"/>
              <a:ext cx="53280" cy="227160"/>
            </a:xfrm>
            <a:custGeom>
              <a:avLst/>
              <a:gdLst/>
              <a:ahLst/>
              <a:cxnLst/>
              <a:rect l="l" t="t" r="r" b="b"/>
              <a:pathLst>
                <a:path w="148" h="631" extrusionOk="0">
                  <a:moveTo>
                    <a:pt x="23" y="67"/>
                  </a:moveTo>
                  <a:lnTo>
                    <a:pt x="23" y="435"/>
                  </a:lnTo>
                  <a:lnTo>
                    <a:pt x="117" y="35"/>
                  </a:lnTo>
                  <a:cubicBezTo>
                    <a:pt x="85" y="45"/>
                    <a:pt x="53" y="56"/>
                    <a:pt x="23" y="67"/>
                  </a:cubicBezTo>
                  <a:moveTo>
                    <a:pt x="0" y="631"/>
                  </a:moveTo>
                  <a:lnTo>
                    <a:pt x="0" y="51"/>
                  </a:lnTo>
                  <a:lnTo>
                    <a:pt x="7" y="48"/>
                  </a:lnTo>
                  <a:cubicBezTo>
                    <a:pt x="47" y="34"/>
                    <a:pt x="88" y="20"/>
                    <a:pt x="129" y="7"/>
                  </a:cubicBezTo>
                  <a:lnTo>
                    <a:pt x="148" y="0"/>
                  </a:lnTo>
                  <a:lnTo>
                    <a:pt x="0" y="6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4" name="Google Shape;1394;p21"/>
            <p:cNvSpPr/>
            <p:nvPr/>
          </p:nvSpPr>
          <p:spPr>
            <a:xfrm>
              <a:off x="812725" y="775300"/>
              <a:ext cx="133560" cy="367560"/>
            </a:xfrm>
            <a:custGeom>
              <a:avLst/>
              <a:gdLst/>
              <a:ahLst/>
              <a:cxnLst/>
              <a:rect l="l" t="t" r="r" b="b"/>
              <a:pathLst>
                <a:path w="371" h="1021" extrusionOk="0">
                  <a:moveTo>
                    <a:pt x="23" y="216"/>
                  </a:moveTo>
                  <a:lnTo>
                    <a:pt x="23" y="989"/>
                  </a:lnTo>
                  <a:cubicBezTo>
                    <a:pt x="55" y="977"/>
                    <a:pt x="89" y="966"/>
                    <a:pt x="123" y="954"/>
                  </a:cubicBezTo>
                  <a:lnTo>
                    <a:pt x="337" y="42"/>
                  </a:lnTo>
                  <a:cubicBezTo>
                    <a:pt x="232" y="96"/>
                    <a:pt x="126" y="154"/>
                    <a:pt x="23" y="216"/>
                  </a:cubicBezTo>
                  <a:moveTo>
                    <a:pt x="0" y="1021"/>
                  </a:moveTo>
                  <a:lnTo>
                    <a:pt x="0" y="203"/>
                  </a:lnTo>
                  <a:lnTo>
                    <a:pt x="5" y="200"/>
                  </a:lnTo>
                  <a:cubicBezTo>
                    <a:pt x="118" y="132"/>
                    <a:pt x="233" y="69"/>
                    <a:pt x="349" y="11"/>
                  </a:cubicBezTo>
                  <a:lnTo>
                    <a:pt x="371" y="0"/>
                  </a:lnTo>
                  <a:lnTo>
                    <a:pt x="142" y="972"/>
                  </a:lnTo>
                  <a:lnTo>
                    <a:pt x="136" y="974"/>
                  </a:lnTo>
                  <a:cubicBezTo>
                    <a:pt x="95" y="988"/>
                    <a:pt x="54" y="1002"/>
                    <a:pt x="15" y="1016"/>
                  </a:cubicBezTo>
                  <a:lnTo>
                    <a:pt x="0" y="10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5" name="Google Shape;1395;p21"/>
            <p:cNvSpPr/>
            <p:nvPr/>
          </p:nvSpPr>
          <p:spPr>
            <a:xfrm>
              <a:off x="812725" y="1035220"/>
              <a:ext cx="372240" cy="424800"/>
            </a:xfrm>
            <a:custGeom>
              <a:avLst/>
              <a:gdLst/>
              <a:ahLst/>
              <a:cxnLst/>
              <a:rect l="l" t="t" r="r" b="b"/>
              <a:pathLst>
                <a:path w="1034" h="1180" extrusionOk="0">
                  <a:moveTo>
                    <a:pt x="23" y="758"/>
                  </a:moveTo>
                  <a:lnTo>
                    <a:pt x="23" y="1153"/>
                  </a:lnTo>
                  <a:cubicBezTo>
                    <a:pt x="282" y="1110"/>
                    <a:pt x="552" y="1074"/>
                    <a:pt x="826" y="1047"/>
                  </a:cubicBezTo>
                  <a:lnTo>
                    <a:pt x="1006" y="29"/>
                  </a:lnTo>
                  <a:cubicBezTo>
                    <a:pt x="711" y="84"/>
                    <a:pt x="420" y="159"/>
                    <a:pt x="142" y="250"/>
                  </a:cubicBezTo>
                  <a:lnTo>
                    <a:pt x="23" y="758"/>
                  </a:lnTo>
                  <a:moveTo>
                    <a:pt x="0" y="1180"/>
                  </a:moveTo>
                  <a:lnTo>
                    <a:pt x="0" y="754"/>
                  </a:lnTo>
                  <a:lnTo>
                    <a:pt x="123" y="232"/>
                  </a:lnTo>
                  <a:lnTo>
                    <a:pt x="129" y="231"/>
                  </a:lnTo>
                  <a:cubicBezTo>
                    <a:pt x="414" y="136"/>
                    <a:pt x="714" y="60"/>
                    <a:pt x="1018" y="3"/>
                  </a:cubicBezTo>
                  <a:lnTo>
                    <a:pt x="1034" y="0"/>
                  </a:lnTo>
                  <a:lnTo>
                    <a:pt x="845" y="1068"/>
                  </a:lnTo>
                  <a:lnTo>
                    <a:pt x="837" y="1069"/>
                  </a:lnTo>
                  <a:cubicBezTo>
                    <a:pt x="556" y="1096"/>
                    <a:pt x="278" y="1133"/>
                    <a:pt x="13" y="1178"/>
                  </a:cubicBezTo>
                  <a:lnTo>
                    <a:pt x="0" y="118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6" name="Google Shape;1396;p21"/>
            <p:cNvSpPr/>
            <p:nvPr/>
          </p:nvSpPr>
          <p:spPr>
            <a:xfrm>
              <a:off x="3213565" y="4065340"/>
              <a:ext cx="474480" cy="405360"/>
            </a:xfrm>
            <a:custGeom>
              <a:avLst/>
              <a:gdLst/>
              <a:ahLst/>
              <a:cxnLst/>
              <a:rect l="l" t="t" r="r" b="b"/>
              <a:pathLst>
                <a:path w="1318" h="1126" extrusionOk="0">
                  <a:moveTo>
                    <a:pt x="56" y="1103"/>
                  </a:moveTo>
                  <a:lnTo>
                    <a:pt x="337" y="1103"/>
                  </a:lnTo>
                  <a:cubicBezTo>
                    <a:pt x="681" y="1016"/>
                    <a:pt x="994" y="951"/>
                    <a:pt x="1294" y="903"/>
                  </a:cubicBezTo>
                  <a:lnTo>
                    <a:pt x="1222" y="26"/>
                  </a:lnTo>
                  <a:cubicBezTo>
                    <a:pt x="858" y="78"/>
                    <a:pt x="465" y="157"/>
                    <a:pt x="23" y="264"/>
                  </a:cubicBezTo>
                  <a:lnTo>
                    <a:pt x="56" y="1103"/>
                  </a:lnTo>
                  <a:moveTo>
                    <a:pt x="340" y="1126"/>
                  </a:moveTo>
                  <a:lnTo>
                    <a:pt x="34" y="1126"/>
                  </a:lnTo>
                  <a:lnTo>
                    <a:pt x="0" y="247"/>
                  </a:lnTo>
                  <a:lnTo>
                    <a:pt x="9" y="245"/>
                  </a:lnTo>
                  <a:cubicBezTo>
                    <a:pt x="460" y="134"/>
                    <a:pt x="859" y="55"/>
                    <a:pt x="1230" y="2"/>
                  </a:cubicBezTo>
                  <a:lnTo>
                    <a:pt x="1242" y="0"/>
                  </a:lnTo>
                  <a:lnTo>
                    <a:pt x="1318" y="922"/>
                  </a:lnTo>
                  <a:lnTo>
                    <a:pt x="1308" y="923"/>
                  </a:lnTo>
                  <a:cubicBezTo>
                    <a:pt x="1005" y="971"/>
                    <a:pt x="689" y="1038"/>
                    <a:pt x="341" y="1126"/>
                  </a:cubicBezTo>
                  <a:lnTo>
                    <a:pt x="34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1397" name="Google Shape;1397;p21"/>
          <p:cNvPicPr preferRelativeResize="0"/>
          <p:nvPr/>
        </p:nvPicPr>
        <p:blipFill>
          <a:blip r:embed="rId2">
            <a:alphaModFix/>
          </a:blip>
          <a:stretch>
            <a:fillRect/>
          </a:stretch>
        </p:blipFill>
        <p:spPr>
          <a:xfrm>
            <a:off x="-847212" y="2875145"/>
            <a:ext cx="1387825" cy="1769750"/>
          </a:xfrm>
          <a:prstGeom prst="rect">
            <a:avLst/>
          </a:prstGeom>
          <a:noFill/>
          <a:ln>
            <a:noFill/>
          </a:ln>
        </p:spPr>
      </p:pic>
      <p:pic>
        <p:nvPicPr>
          <p:cNvPr id="1398" name="Google Shape;1398;p21"/>
          <p:cNvPicPr preferRelativeResize="0"/>
          <p:nvPr/>
        </p:nvPicPr>
        <p:blipFill>
          <a:blip r:embed="rId3">
            <a:alphaModFix/>
          </a:blip>
          <a:stretch>
            <a:fillRect/>
          </a:stretch>
        </p:blipFill>
        <p:spPr>
          <a:xfrm>
            <a:off x="6519950" y="-1238404"/>
            <a:ext cx="1777900" cy="1777900"/>
          </a:xfrm>
          <a:prstGeom prst="rect">
            <a:avLst/>
          </a:prstGeom>
          <a:noFill/>
          <a:ln>
            <a:noFill/>
          </a:ln>
        </p:spPr>
      </p:pic>
      <p:grpSp>
        <p:nvGrpSpPr>
          <p:cNvPr id="1399" name="Google Shape;1399;p21"/>
          <p:cNvGrpSpPr/>
          <p:nvPr/>
        </p:nvGrpSpPr>
        <p:grpSpPr>
          <a:xfrm>
            <a:off x="4499575" y="4608575"/>
            <a:ext cx="3931200" cy="3931200"/>
            <a:chOff x="812725" y="539500"/>
            <a:chExt cx="3931200" cy="3931200"/>
          </a:xfrm>
        </p:grpSpPr>
        <p:sp>
          <p:nvSpPr>
            <p:cNvPr id="1400" name="Google Shape;1400;p21"/>
            <p:cNvSpPr/>
            <p:nvPr/>
          </p:nvSpPr>
          <p:spPr>
            <a:xfrm>
              <a:off x="1282165" y="2176060"/>
              <a:ext cx="421920" cy="407160"/>
            </a:xfrm>
            <a:custGeom>
              <a:avLst/>
              <a:gdLst/>
              <a:ahLst/>
              <a:cxnLst/>
              <a:rect l="l" t="t" r="r" b="b"/>
              <a:pathLst>
                <a:path w="1172" h="1131" extrusionOk="0">
                  <a:moveTo>
                    <a:pt x="26" y="1093"/>
                  </a:moveTo>
                  <a:cubicBezTo>
                    <a:pt x="350" y="1107"/>
                    <a:pt x="682" y="1111"/>
                    <a:pt x="1039" y="1106"/>
                  </a:cubicBezTo>
                  <a:lnTo>
                    <a:pt x="1147" y="29"/>
                  </a:lnTo>
                  <a:cubicBezTo>
                    <a:pt x="803" y="31"/>
                    <a:pt x="483" y="29"/>
                    <a:pt x="171" y="23"/>
                  </a:cubicBezTo>
                  <a:lnTo>
                    <a:pt x="26" y="1093"/>
                  </a:lnTo>
                  <a:moveTo>
                    <a:pt x="746" y="1131"/>
                  </a:moveTo>
                  <a:cubicBezTo>
                    <a:pt x="493" y="1131"/>
                    <a:pt x="251" y="1125"/>
                    <a:pt x="13" y="1115"/>
                  </a:cubicBezTo>
                  <a:lnTo>
                    <a:pt x="0" y="1114"/>
                  </a:lnTo>
                  <a:lnTo>
                    <a:pt x="151" y="0"/>
                  </a:lnTo>
                  <a:lnTo>
                    <a:pt x="161" y="0"/>
                  </a:lnTo>
                  <a:cubicBezTo>
                    <a:pt x="480" y="6"/>
                    <a:pt x="807" y="8"/>
                    <a:pt x="1160" y="6"/>
                  </a:cubicBezTo>
                  <a:lnTo>
                    <a:pt x="1172" y="6"/>
                  </a:lnTo>
                  <a:lnTo>
                    <a:pt x="1059" y="1128"/>
                  </a:lnTo>
                  <a:lnTo>
                    <a:pt x="1049" y="1128"/>
                  </a:lnTo>
                  <a:cubicBezTo>
                    <a:pt x="946" y="1130"/>
                    <a:pt x="845" y="1131"/>
                    <a:pt x="746" y="11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1" name="Google Shape;1401;p21"/>
            <p:cNvSpPr/>
            <p:nvPr/>
          </p:nvSpPr>
          <p:spPr>
            <a:xfrm>
              <a:off x="1069405" y="3748180"/>
              <a:ext cx="475200" cy="420840"/>
            </a:xfrm>
            <a:custGeom>
              <a:avLst/>
              <a:gdLst/>
              <a:ahLst/>
              <a:cxnLst/>
              <a:rect l="l" t="t" r="r" b="b"/>
              <a:pathLst>
                <a:path w="1320" h="1169" extrusionOk="0">
                  <a:moveTo>
                    <a:pt x="26" y="1095"/>
                  </a:moveTo>
                  <a:cubicBezTo>
                    <a:pt x="397" y="1142"/>
                    <a:pt x="776" y="1157"/>
                    <a:pt x="1186" y="1139"/>
                  </a:cubicBezTo>
                  <a:lnTo>
                    <a:pt x="1295" y="61"/>
                  </a:lnTo>
                  <a:cubicBezTo>
                    <a:pt x="898" y="76"/>
                    <a:pt x="530" y="64"/>
                    <a:pt x="171" y="25"/>
                  </a:cubicBezTo>
                  <a:lnTo>
                    <a:pt x="26" y="1095"/>
                  </a:lnTo>
                  <a:moveTo>
                    <a:pt x="850" y="1169"/>
                  </a:moveTo>
                  <a:cubicBezTo>
                    <a:pt x="560" y="1169"/>
                    <a:pt x="284" y="1151"/>
                    <a:pt x="12" y="1116"/>
                  </a:cubicBezTo>
                  <a:lnTo>
                    <a:pt x="0" y="1115"/>
                  </a:lnTo>
                  <a:lnTo>
                    <a:pt x="151" y="0"/>
                  </a:lnTo>
                  <a:lnTo>
                    <a:pt x="162" y="1"/>
                  </a:lnTo>
                  <a:cubicBezTo>
                    <a:pt x="528" y="42"/>
                    <a:pt x="902" y="54"/>
                    <a:pt x="1307" y="38"/>
                  </a:cubicBezTo>
                  <a:lnTo>
                    <a:pt x="1320" y="38"/>
                  </a:lnTo>
                  <a:lnTo>
                    <a:pt x="1207" y="1160"/>
                  </a:lnTo>
                  <a:lnTo>
                    <a:pt x="1197" y="1161"/>
                  </a:lnTo>
                  <a:cubicBezTo>
                    <a:pt x="1079" y="1166"/>
                    <a:pt x="964" y="1169"/>
                    <a:pt x="850" y="11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2" name="Google Shape;1402;p21"/>
            <p:cNvSpPr/>
            <p:nvPr/>
          </p:nvSpPr>
          <p:spPr>
            <a:xfrm>
              <a:off x="4371325" y="3108100"/>
              <a:ext cx="372600" cy="417240"/>
            </a:xfrm>
            <a:custGeom>
              <a:avLst/>
              <a:gdLst/>
              <a:ahLst/>
              <a:cxnLst/>
              <a:rect l="l" t="t" r="r" b="b"/>
              <a:pathLst>
                <a:path w="1035" h="1159" extrusionOk="0">
                  <a:moveTo>
                    <a:pt x="171" y="913"/>
                  </a:moveTo>
                  <a:cubicBezTo>
                    <a:pt x="458" y="965"/>
                    <a:pt x="741" y="1037"/>
                    <a:pt x="1013" y="1127"/>
                  </a:cubicBezTo>
                  <a:lnTo>
                    <a:pt x="1013" y="246"/>
                  </a:lnTo>
                  <a:cubicBezTo>
                    <a:pt x="696" y="151"/>
                    <a:pt x="365" y="77"/>
                    <a:pt x="27" y="27"/>
                  </a:cubicBezTo>
                  <a:lnTo>
                    <a:pt x="171" y="913"/>
                  </a:lnTo>
                  <a:moveTo>
                    <a:pt x="1035" y="1159"/>
                  </a:moveTo>
                  <a:lnTo>
                    <a:pt x="1020" y="1153"/>
                  </a:lnTo>
                  <a:cubicBezTo>
                    <a:pt x="743" y="1061"/>
                    <a:pt x="453" y="987"/>
                    <a:pt x="160" y="934"/>
                  </a:cubicBezTo>
                  <a:lnTo>
                    <a:pt x="151" y="933"/>
                  </a:lnTo>
                  <a:lnTo>
                    <a:pt x="0" y="0"/>
                  </a:lnTo>
                  <a:lnTo>
                    <a:pt x="15" y="2"/>
                  </a:lnTo>
                  <a:cubicBezTo>
                    <a:pt x="362" y="53"/>
                    <a:pt x="702" y="128"/>
                    <a:pt x="1027" y="227"/>
                  </a:cubicBezTo>
                  <a:lnTo>
                    <a:pt x="1035" y="229"/>
                  </a:lnTo>
                  <a:lnTo>
                    <a:pt x="1035" y="11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3" name="Google Shape;1403;p21"/>
            <p:cNvSpPr/>
            <p:nvPr/>
          </p:nvSpPr>
          <p:spPr>
            <a:xfrm>
              <a:off x="854845" y="659020"/>
              <a:ext cx="397080" cy="469440"/>
            </a:xfrm>
            <a:custGeom>
              <a:avLst/>
              <a:gdLst/>
              <a:ahLst/>
              <a:cxnLst/>
              <a:rect l="l" t="t" r="r" b="b"/>
              <a:pathLst>
                <a:path w="1103" h="1304" extrusionOk="0">
                  <a:moveTo>
                    <a:pt x="247" y="352"/>
                  </a:moveTo>
                  <a:lnTo>
                    <a:pt x="31" y="1269"/>
                  </a:lnTo>
                  <a:cubicBezTo>
                    <a:pt x="309" y="1179"/>
                    <a:pt x="599" y="1105"/>
                    <a:pt x="894" y="1049"/>
                  </a:cubicBezTo>
                  <a:lnTo>
                    <a:pt x="1074" y="32"/>
                  </a:lnTo>
                  <a:cubicBezTo>
                    <a:pt x="791" y="112"/>
                    <a:pt x="513" y="220"/>
                    <a:pt x="247" y="352"/>
                  </a:cubicBezTo>
                  <a:moveTo>
                    <a:pt x="0" y="1304"/>
                  </a:moveTo>
                  <a:lnTo>
                    <a:pt x="228" y="337"/>
                  </a:lnTo>
                  <a:lnTo>
                    <a:pt x="232" y="334"/>
                  </a:lnTo>
                  <a:cubicBezTo>
                    <a:pt x="506" y="197"/>
                    <a:pt x="793" y="87"/>
                    <a:pt x="1085" y="5"/>
                  </a:cubicBezTo>
                  <a:lnTo>
                    <a:pt x="1103" y="0"/>
                  </a:lnTo>
                  <a:lnTo>
                    <a:pt x="913" y="1069"/>
                  </a:lnTo>
                  <a:lnTo>
                    <a:pt x="905" y="1070"/>
                  </a:lnTo>
                  <a:cubicBezTo>
                    <a:pt x="602" y="1127"/>
                    <a:pt x="304" y="1203"/>
                    <a:pt x="19" y="1297"/>
                  </a:cubicBezTo>
                  <a:lnTo>
                    <a:pt x="0" y="13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4" name="Google Shape;1404;p21"/>
            <p:cNvSpPr/>
            <p:nvPr/>
          </p:nvSpPr>
          <p:spPr>
            <a:xfrm>
              <a:off x="3093685" y="1123060"/>
              <a:ext cx="354960" cy="361800"/>
            </a:xfrm>
            <a:custGeom>
              <a:avLst/>
              <a:gdLst/>
              <a:ahLst/>
              <a:cxnLst/>
              <a:rect l="l" t="t" r="r" b="b"/>
              <a:pathLst>
                <a:path w="986" h="1005" extrusionOk="0">
                  <a:moveTo>
                    <a:pt x="60" y="937"/>
                  </a:moveTo>
                  <a:cubicBezTo>
                    <a:pt x="392" y="957"/>
                    <a:pt x="687" y="972"/>
                    <a:pt x="962" y="981"/>
                  </a:cubicBezTo>
                  <a:lnTo>
                    <a:pt x="889" y="105"/>
                  </a:lnTo>
                  <a:cubicBezTo>
                    <a:pt x="626" y="87"/>
                    <a:pt x="342" y="62"/>
                    <a:pt x="24" y="26"/>
                  </a:cubicBezTo>
                  <a:lnTo>
                    <a:pt x="60" y="937"/>
                  </a:lnTo>
                  <a:moveTo>
                    <a:pt x="986" y="1005"/>
                  </a:moveTo>
                  <a:lnTo>
                    <a:pt x="974" y="1004"/>
                  </a:lnTo>
                  <a:cubicBezTo>
                    <a:pt x="692" y="995"/>
                    <a:pt x="390" y="980"/>
                    <a:pt x="48" y="960"/>
                  </a:cubicBezTo>
                  <a:lnTo>
                    <a:pt x="38" y="959"/>
                  </a:lnTo>
                  <a:lnTo>
                    <a:pt x="0" y="0"/>
                  </a:lnTo>
                  <a:lnTo>
                    <a:pt x="13" y="2"/>
                  </a:lnTo>
                  <a:cubicBezTo>
                    <a:pt x="341" y="39"/>
                    <a:pt x="631" y="65"/>
                    <a:pt x="901" y="83"/>
                  </a:cubicBezTo>
                  <a:lnTo>
                    <a:pt x="910" y="83"/>
                  </a:lnTo>
                  <a:lnTo>
                    <a:pt x="986" y="10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5" name="Google Shape;1405;p21"/>
            <p:cNvSpPr/>
            <p:nvPr/>
          </p:nvSpPr>
          <p:spPr>
            <a:xfrm>
              <a:off x="3413365" y="1152580"/>
              <a:ext cx="368640" cy="337680"/>
            </a:xfrm>
            <a:custGeom>
              <a:avLst/>
              <a:gdLst/>
              <a:ahLst/>
              <a:cxnLst/>
              <a:rect l="l" t="t" r="r" b="b"/>
              <a:pathLst>
                <a:path w="1024" h="938" extrusionOk="0">
                  <a:moveTo>
                    <a:pt x="96" y="900"/>
                  </a:moveTo>
                  <a:cubicBezTo>
                    <a:pt x="418" y="911"/>
                    <a:pt x="712" y="916"/>
                    <a:pt x="998" y="915"/>
                  </a:cubicBezTo>
                  <a:lnTo>
                    <a:pt x="890" y="51"/>
                  </a:lnTo>
                  <a:cubicBezTo>
                    <a:pt x="616" y="53"/>
                    <a:pt x="332" y="44"/>
                    <a:pt x="24" y="24"/>
                  </a:cubicBezTo>
                  <a:lnTo>
                    <a:pt x="96" y="900"/>
                  </a:lnTo>
                  <a:moveTo>
                    <a:pt x="918" y="938"/>
                  </a:moveTo>
                  <a:cubicBezTo>
                    <a:pt x="654" y="938"/>
                    <a:pt x="381" y="933"/>
                    <a:pt x="86" y="922"/>
                  </a:cubicBezTo>
                  <a:lnTo>
                    <a:pt x="75" y="922"/>
                  </a:lnTo>
                  <a:lnTo>
                    <a:pt x="0" y="0"/>
                  </a:lnTo>
                  <a:lnTo>
                    <a:pt x="13" y="1"/>
                  </a:lnTo>
                  <a:cubicBezTo>
                    <a:pt x="329" y="21"/>
                    <a:pt x="619" y="30"/>
                    <a:pt x="900" y="28"/>
                  </a:cubicBezTo>
                  <a:lnTo>
                    <a:pt x="910" y="28"/>
                  </a:lnTo>
                  <a:lnTo>
                    <a:pt x="1024" y="938"/>
                  </a:lnTo>
                  <a:lnTo>
                    <a:pt x="1011" y="938"/>
                  </a:lnTo>
                  <a:cubicBezTo>
                    <a:pt x="980" y="938"/>
                    <a:pt x="949" y="938"/>
                    <a:pt x="918" y="9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6" name="Google Shape;1406;p21"/>
            <p:cNvSpPr/>
            <p:nvPr/>
          </p:nvSpPr>
          <p:spPr>
            <a:xfrm>
              <a:off x="3732685" y="1143940"/>
              <a:ext cx="382320" cy="346320"/>
            </a:xfrm>
            <a:custGeom>
              <a:avLst/>
              <a:gdLst/>
              <a:ahLst/>
              <a:cxnLst/>
              <a:rect l="l" t="t" r="r" b="b"/>
              <a:pathLst>
                <a:path w="1062" h="962" extrusionOk="0">
                  <a:moveTo>
                    <a:pt x="26" y="74"/>
                  </a:moveTo>
                  <a:lnTo>
                    <a:pt x="134" y="939"/>
                  </a:lnTo>
                  <a:cubicBezTo>
                    <a:pt x="450" y="937"/>
                    <a:pt x="745" y="928"/>
                    <a:pt x="1035" y="912"/>
                  </a:cubicBezTo>
                  <a:lnTo>
                    <a:pt x="891" y="25"/>
                  </a:lnTo>
                  <a:cubicBezTo>
                    <a:pt x="613" y="55"/>
                    <a:pt x="329" y="71"/>
                    <a:pt x="26" y="74"/>
                  </a:cubicBezTo>
                  <a:moveTo>
                    <a:pt x="114" y="962"/>
                  </a:moveTo>
                  <a:lnTo>
                    <a:pt x="0" y="52"/>
                  </a:lnTo>
                  <a:lnTo>
                    <a:pt x="13" y="52"/>
                  </a:lnTo>
                  <a:cubicBezTo>
                    <a:pt x="324" y="49"/>
                    <a:pt x="614" y="33"/>
                    <a:pt x="899" y="1"/>
                  </a:cubicBezTo>
                  <a:lnTo>
                    <a:pt x="910" y="0"/>
                  </a:lnTo>
                  <a:lnTo>
                    <a:pt x="1062" y="933"/>
                  </a:lnTo>
                  <a:lnTo>
                    <a:pt x="1049" y="934"/>
                  </a:lnTo>
                  <a:cubicBezTo>
                    <a:pt x="752" y="951"/>
                    <a:pt x="449" y="960"/>
                    <a:pt x="124" y="962"/>
                  </a:cubicBezTo>
                  <a:lnTo>
                    <a:pt x="114" y="9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7" name="Google Shape;1407;p21"/>
            <p:cNvSpPr/>
            <p:nvPr/>
          </p:nvSpPr>
          <p:spPr>
            <a:xfrm>
              <a:off x="2774365" y="1083820"/>
              <a:ext cx="341280" cy="384840"/>
            </a:xfrm>
            <a:custGeom>
              <a:avLst/>
              <a:gdLst/>
              <a:ahLst/>
              <a:cxnLst/>
              <a:rect l="l" t="t" r="r" b="b"/>
              <a:pathLst>
                <a:path w="948" h="1069" extrusionOk="0">
                  <a:moveTo>
                    <a:pt x="22" y="986"/>
                  </a:moveTo>
                  <a:cubicBezTo>
                    <a:pt x="357" y="1009"/>
                    <a:pt x="639" y="1028"/>
                    <a:pt x="924" y="1045"/>
                  </a:cubicBezTo>
                  <a:lnTo>
                    <a:pt x="888" y="133"/>
                  </a:lnTo>
                  <a:cubicBezTo>
                    <a:pt x="614" y="102"/>
                    <a:pt x="343" y="67"/>
                    <a:pt x="22" y="25"/>
                  </a:cubicBezTo>
                  <a:lnTo>
                    <a:pt x="22" y="986"/>
                  </a:lnTo>
                  <a:moveTo>
                    <a:pt x="948" y="1069"/>
                  </a:moveTo>
                  <a:lnTo>
                    <a:pt x="935" y="1069"/>
                  </a:lnTo>
                  <a:cubicBezTo>
                    <a:pt x="643" y="1051"/>
                    <a:pt x="354" y="1032"/>
                    <a:pt x="10" y="1008"/>
                  </a:cubicBezTo>
                  <a:lnTo>
                    <a:pt x="0" y="1007"/>
                  </a:lnTo>
                  <a:lnTo>
                    <a:pt x="0" y="0"/>
                  </a:lnTo>
                  <a:lnTo>
                    <a:pt x="13" y="1"/>
                  </a:lnTo>
                  <a:cubicBezTo>
                    <a:pt x="342" y="44"/>
                    <a:pt x="619" y="79"/>
                    <a:pt x="900" y="111"/>
                  </a:cubicBezTo>
                  <a:lnTo>
                    <a:pt x="910" y="112"/>
                  </a:lnTo>
                  <a:lnTo>
                    <a:pt x="948" y="10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8" name="Google Shape;1408;p21"/>
            <p:cNvSpPr/>
            <p:nvPr/>
          </p:nvSpPr>
          <p:spPr>
            <a:xfrm>
              <a:off x="4305445" y="589900"/>
              <a:ext cx="395640" cy="508680"/>
            </a:xfrm>
            <a:custGeom>
              <a:avLst/>
              <a:gdLst/>
              <a:ahLst/>
              <a:cxnLst/>
              <a:rect l="l" t="t" r="r" b="b"/>
              <a:pathLst>
                <a:path w="1099" h="1413" extrusionOk="0">
                  <a:moveTo>
                    <a:pt x="26" y="429"/>
                  </a:moveTo>
                  <a:lnTo>
                    <a:pt x="207" y="1385"/>
                  </a:lnTo>
                  <a:cubicBezTo>
                    <a:pt x="502" y="1314"/>
                    <a:pt x="794" y="1222"/>
                    <a:pt x="1073" y="1113"/>
                  </a:cubicBezTo>
                  <a:lnTo>
                    <a:pt x="856" y="36"/>
                  </a:lnTo>
                  <a:cubicBezTo>
                    <a:pt x="588" y="194"/>
                    <a:pt x="309" y="327"/>
                    <a:pt x="26" y="429"/>
                  </a:cubicBezTo>
                  <a:moveTo>
                    <a:pt x="189" y="1413"/>
                  </a:moveTo>
                  <a:lnTo>
                    <a:pt x="0" y="414"/>
                  </a:lnTo>
                  <a:lnTo>
                    <a:pt x="9" y="411"/>
                  </a:lnTo>
                  <a:cubicBezTo>
                    <a:pt x="299" y="307"/>
                    <a:pt x="585" y="171"/>
                    <a:pt x="858" y="8"/>
                  </a:cubicBezTo>
                  <a:lnTo>
                    <a:pt x="872" y="0"/>
                  </a:lnTo>
                  <a:lnTo>
                    <a:pt x="1099" y="1127"/>
                  </a:lnTo>
                  <a:lnTo>
                    <a:pt x="1090" y="1130"/>
                  </a:lnTo>
                  <a:cubicBezTo>
                    <a:pt x="803" y="1243"/>
                    <a:pt x="504" y="1337"/>
                    <a:pt x="200" y="1410"/>
                  </a:cubicBezTo>
                  <a:lnTo>
                    <a:pt x="189" y="14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9" name="Google Shape;1409;p21"/>
            <p:cNvSpPr/>
            <p:nvPr/>
          </p:nvSpPr>
          <p:spPr>
            <a:xfrm>
              <a:off x="3852565" y="2120620"/>
              <a:ext cx="422280" cy="342000"/>
            </a:xfrm>
            <a:custGeom>
              <a:avLst/>
              <a:gdLst/>
              <a:ahLst/>
              <a:cxnLst/>
              <a:rect l="l" t="t" r="r" b="b"/>
              <a:pathLst>
                <a:path w="1173" h="950" extrusionOk="0">
                  <a:moveTo>
                    <a:pt x="133" y="887"/>
                  </a:moveTo>
                  <a:cubicBezTo>
                    <a:pt x="489" y="889"/>
                    <a:pt x="820" y="902"/>
                    <a:pt x="1145" y="925"/>
                  </a:cubicBezTo>
                  <a:lnTo>
                    <a:pt x="1002" y="39"/>
                  </a:lnTo>
                  <a:cubicBezTo>
                    <a:pt x="688" y="29"/>
                    <a:pt x="368" y="24"/>
                    <a:pt x="25" y="23"/>
                  </a:cubicBezTo>
                  <a:lnTo>
                    <a:pt x="133" y="887"/>
                  </a:lnTo>
                  <a:moveTo>
                    <a:pt x="1173" y="950"/>
                  </a:moveTo>
                  <a:lnTo>
                    <a:pt x="1158" y="949"/>
                  </a:lnTo>
                  <a:cubicBezTo>
                    <a:pt x="825" y="925"/>
                    <a:pt x="487" y="912"/>
                    <a:pt x="123" y="910"/>
                  </a:cubicBezTo>
                  <a:lnTo>
                    <a:pt x="113" y="910"/>
                  </a:lnTo>
                  <a:lnTo>
                    <a:pt x="0" y="0"/>
                  </a:lnTo>
                  <a:lnTo>
                    <a:pt x="13" y="0"/>
                  </a:lnTo>
                  <a:cubicBezTo>
                    <a:pt x="364" y="1"/>
                    <a:pt x="690" y="6"/>
                    <a:pt x="1012" y="17"/>
                  </a:cubicBezTo>
                  <a:lnTo>
                    <a:pt x="1021" y="17"/>
                  </a:lnTo>
                  <a:lnTo>
                    <a:pt x="1173" y="9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0" name="Google Shape;1410;p21"/>
            <p:cNvSpPr/>
            <p:nvPr/>
          </p:nvSpPr>
          <p:spPr>
            <a:xfrm>
              <a:off x="2334805" y="3916660"/>
              <a:ext cx="447480" cy="488880"/>
            </a:xfrm>
            <a:custGeom>
              <a:avLst/>
              <a:gdLst/>
              <a:ahLst/>
              <a:cxnLst/>
              <a:rect l="l" t="t" r="r" b="b"/>
              <a:pathLst>
                <a:path w="1243" h="1358" extrusionOk="0">
                  <a:moveTo>
                    <a:pt x="60" y="317"/>
                  </a:moveTo>
                  <a:lnTo>
                    <a:pt x="23" y="1328"/>
                  </a:lnTo>
                  <a:cubicBezTo>
                    <a:pt x="346" y="1241"/>
                    <a:pt x="674" y="1147"/>
                    <a:pt x="992" y="1056"/>
                  </a:cubicBezTo>
                  <a:cubicBezTo>
                    <a:pt x="1068" y="1034"/>
                    <a:pt x="1144" y="1012"/>
                    <a:pt x="1221" y="990"/>
                  </a:cubicBezTo>
                  <a:lnTo>
                    <a:pt x="1221" y="29"/>
                  </a:lnTo>
                  <a:cubicBezTo>
                    <a:pt x="1149" y="47"/>
                    <a:pt x="1077" y="65"/>
                    <a:pt x="1005" y="83"/>
                  </a:cubicBezTo>
                  <a:cubicBezTo>
                    <a:pt x="696" y="162"/>
                    <a:pt x="375" y="243"/>
                    <a:pt x="60" y="317"/>
                  </a:cubicBezTo>
                  <a:moveTo>
                    <a:pt x="0" y="1358"/>
                  </a:moveTo>
                  <a:lnTo>
                    <a:pt x="38" y="299"/>
                  </a:lnTo>
                  <a:lnTo>
                    <a:pt x="46" y="297"/>
                  </a:lnTo>
                  <a:cubicBezTo>
                    <a:pt x="364" y="222"/>
                    <a:pt x="687" y="140"/>
                    <a:pt x="1000" y="61"/>
                  </a:cubicBezTo>
                  <a:cubicBezTo>
                    <a:pt x="1077" y="42"/>
                    <a:pt x="1153" y="23"/>
                    <a:pt x="1229" y="4"/>
                  </a:cubicBezTo>
                  <a:lnTo>
                    <a:pt x="1243" y="0"/>
                  </a:lnTo>
                  <a:lnTo>
                    <a:pt x="1243" y="1007"/>
                  </a:lnTo>
                  <a:lnTo>
                    <a:pt x="1235" y="1009"/>
                  </a:lnTo>
                  <a:cubicBezTo>
                    <a:pt x="1156" y="1032"/>
                    <a:pt x="1077" y="1055"/>
                    <a:pt x="998" y="1078"/>
                  </a:cubicBezTo>
                  <a:cubicBezTo>
                    <a:pt x="676" y="1170"/>
                    <a:pt x="342" y="1266"/>
                    <a:pt x="14" y="1354"/>
                  </a:cubicBezTo>
                  <a:lnTo>
                    <a:pt x="0" y="13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1" name="Google Shape;1411;p21"/>
            <p:cNvSpPr/>
            <p:nvPr/>
          </p:nvSpPr>
          <p:spPr>
            <a:xfrm>
              <a:off x="4267645" y="539500"/>
              <a:ext cx="353160" cy="207720"/>
            </a:xfrm>
            <a:custGeom>
              <a:avLst/>
              <a:gdLst/>
              <a:ahLst/>
              <a:cxnLst/>
              <a:rect l="l" t="t" r="r" b="b"/>
              <a:pathLst>
                <a:path w="981" h="577" extrusionOk="0">
                  <a:moveTo>
                    <a:pt x="28" y="23"/>
                  </a:moveTo>
                  <a:lnTo>
                    <a:pt x="126" y="546"/>
                  </a:lnTo>
                  <a:cubicBezTo>
                    <a:pt x="410" y="444"/>
                    <a:pt x="689" y="311"/>
                    <a:pt x="956" y="153"/>
                  </a:cubicBezTo>
                  <a:lnTo>
                    <a:pt x="930" y="23"/>
                  </a:lnTo>
                  <a:lnTo>
                    <a:pt x="28" y="23"/>
                  </a:lnTo>
                  <a:moveTo>
                    <a:pt x="109" y="577"/>
                  </a:moveTo>
                  <a:lnTo>
                    <a:pt x="0" y="0"/>
                  </a:lnTo>
                  <a:lnTo>
                    <a:pt x="949" y="0"/>
                  </a:lnTo>
                  <a:lnTo>
                    <a:pt x="981" y="164"/>
                  </a:lnTo>
                  <a:lnTo>
                    <a:pt x="975" y="168"/>
                  </a:lnTo>
                  <a:cubicBezTo>
                    <a:pt x="700" y="332"/>
                    <a:pt x="413" y="468"/>
                    <a:pt x="122" y="572"/>
                  </a:cubicBezTo>
                  <a:lnTo>
                    <a:pt x="109" y="57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2" name="Google Shape;1412;p21"/>
            <p:cNvSpPr/>
            <p:nvPr/>
          </p:nvSpPr>
          <p:spPr>
            <a:xfrm>
              <a:off x="4371685" y="987340"/>
              <a:ext cx="372240" cy="462600"/>
            </a:xfrm>
            <a:custGeom>
              <a:avLst/>
              <a:gdLst/>
              <a:ahLst/>
              <a:cxnLst/>
              <a:rect l="l" t="t" r="r" b="b"/>
              <a:pathLst>
                <a:path w="1034" h="1285" extrusionOk="0">
                  <a:moveTo>
                    <a:pt x="27" y="304"/>
                  </a:moveTo>
                  <a:lnTo>
                    <a:pt x="207" y="1260"/>
                  </a:lnTo>
                  <a:cubicBezTo>
                    <a:pt x="482" y="1225"/>
                    <a:pt x="752" y="1180"/>
                    <a:pt x="1012" y="1129"/>
                  </a:cubicBezTo>
                  <a:lnTo>
                    <a:pt x="1012" y="620"/>
                  </a:lnTo>
                  <a:lnTo>
                    <a:pt x="893" y="31"/>
                  </a:lnTo>
                  <a:cubicBezTo>
                    <a:pt x="614" y="141"/>
                    <a:pt x="323" y="232"/>
                    <a:pt x="27" y="304"/>
                  </a:cubicBezTo>
                  <a:moveTo>
                    <a:pt x="189" y="1285"/>
                  </a:moveTo>
                  <a:lnTo>
                    <a:pt x="0" y="287"/>
                  </a:lnTo>
                  <a:lnTo>
                    <a:pt x="11" y="284"/>
                  </a:lnTo>
                  <a:cubicBezTo>
                    <a:pt x="314" y="212"/>
                    <a:pt x="612" y="118"/>
                    <a:pt x="897" y="5"/>
                  </a:cubicBezTo>
                  <a:lnTo>
                    <a:pt x="910" y="0"/>
                  </a:lnTo>
                  <a:lnTo>
                    <a:pt x="1034" y="619"/>
                  </a:lnTo>
                  <a:lnTo>
                    <a:pt x="1034" y="1147"/>
                  </a:lnTo>
                  <a:lnTo>
                    <a:pt x="1025" y="1149"/>
                  </a:lnTo>
                  <a:cubicBezTo>
                    <a:pt x="759" y="1203"/>
                    <a:pt x="481" y="1248"/>
                    <a:pt x="200" y="1284"/>
                  </a:cubicBezTo>
                  <a:lnTo>
                    <a:pt x="189" y="12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3" name="Google Shape;1413;p21"/>
            <p:cNvSpPr/>
            <p:nvPr/>
          </p:nvSpPr>
          <p:spPr>
            <a:xfrm>
              <a:off x="3120325" y="1796980"/>
              <a:ext cx="381600" cy="344880"/>
            </a:xfrm>
            <a:custGeom>
              <a:avLst/>
              <a:gdLst/>
              <a:ahLst/>
              <a:cxnLst/>
              <a:rect l="l" t="t" r="r" b="b"/>
              <a:pathLst>
                <a:path w="1060" h="958" extrusionOk="0">
                  <a:moveTo>
                    <a:pt x="24" y="23"/>
                  </a:moveTo>
                  <a:lnTo>
                    <a:pt x="60" y="935"/>
                  </a:lnTo>
                  <a:cubicBezTo>
                    <a:pt x="419" y="923"/>
                    <a:pt x="738" y="914"/>
                    <a:pt x="1035" y="908"/>
                  </a:cubicBezTo>
                  <a:lnTo>
                    <a:pt x="963" y="32"/>
                  </a:lnTo>
                  <a:cubicBezTo>
                    <a:pt x="677" y="30"/>
                    <a:pt x="369" y="27"/>
                    <a:pt x="24" y="23"/>
                  </a:cubicBezTo>
                  <a:moveTo>
                    <a:pt x="38" y="958"/>
                  </a:moveTo>
                  <a:lnTo>
                    <a:pt x="0" y="0"/>
                  </a:lnTo>
                  <a:lnTo>
                    <a:pt x="12" y="0"/>
                  </a:lnTo>
                  <a:cubicBezTo>
                    <a:pt x="366" y="4"/>
                    <a:pt x="681" y="7"/>
                    <a:pt x="974" y="9"/>
                  </a:cubicBezTo>
                  <a:lnTo>
                    <a:pt x="984" y="9"/>
                  </a:lnTo>
                  <a:lnTo>
                    <a:pt x="1060" y="931"/>
                  </a:lnTo>
                  <a:lnTo>
                    <a:pt x="1048" y="931"/>
                  </a:lnTo>
                  <a:cubicBezTo>
                    <a:pt x="744" y="937"/>
                    <a:pt x="418" y="945"/>
                    <a:pt x="49" y="958"/>
                  </a:cubicBezTo>
                  <a:lnTo>
                    <a:pt x="38" y="9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4" name="Google Shape;1414;p21"/>
            <p:cNvSpPr/>
            <p:nvPr/>
          </p:nvSpPr>
          <p:spPr>
            <a:xfrm>
              <a:off x="4691725" y="968980"/>
              <a:ext cx="52200" cy="241920"/>
            </a:xfrm>
            <a:custGeom>
              <a:avLst/>
              <a:gdLst/>
              <a:ahLst/>
              <a:cxnLst/>
              <a:rect l="l" t="t" r="r" b="b"/>
              <a:pathLst>
                <a:path w="145" h="672" extrusionOk="0">
                  <a:moveTo>
                    <a:pt x="26" y="74"/>
                  </a:moveTo>
                  <a:lnTo>
                    <a:pt x="123" y="556"/>
                  </a:lnTo>
                  <a:lnTo>
                    <a:pt x="123" y="35"/>
                  </a:lnTo>
                  <a:cubicBezTo>
                    <a:pt x="91" y="48"/>
                    <a:pt x="58" y="61"/>
                    <a:pt x="26" y="74"/>
                  </a:cubicBezTo>
                  <a:moveTo>
                    <a:pt x="123" y="672"/>
                  </a:moveTo>
                  <a:lnTo>
                    <a:pt x="0" y="60"/>
                  </a:lnTo>
                  <a:lnTo>
                    <a:pt x="8" y="56"/>
                  </a:lnTo>
                  <a:cubicBezTo>
                    <a:pt x="49" y="40"/>
                    <a:pt x="90" y="24"/>
                    <a:pt x="130" y="7"/>
                  </a:cubicBezTo>
                  <a:lnTo>
                    <a:pt x="145" y="0"/>
                  </a:lnTo>
                  <a:lnTo>
                    <a:pt x="145" y="670"/>
                  </a:lnTo>
                  <a:lnTo>
                    <a:pt x="123" y="67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5" name="Google Shape;1415;p21"/>
            <p:cNvSpPr/>
            <p:nvPr/>
          </p:nvSpPr>
          <p:spPr>
            <a:xfrm>
              <a:off x="2774365" y="1792660"/>
              <a:ext cx="367920" cy="362520"/>
            </a:xfrm>
            <a:custGeom>
              <a:avLst/>
              <a:gdLst/>
              <a:ahLst/>
              <a:cxnLst/>
              <a:rect l="l" t="t" r="r" b="b"/>
              <a:pathLst>
                <a:path w="1022" h="1007" extrusionOk="0">
                  <a:moveTo>
                    <a:pt x="22" y="23"/>
                  </a:moveTo>
                  <a:lnTo>
                    <a:pt x="22" y="983"/>
                  </a:lnTo>
                  <a:cubicBezTo>
                    <a:pt x="384" y="969"/>
                    <a:pt x="689" y="958"/>
                    <a:pt x="998" y="947"/>
                  </a:cubicBezTo>
                  <a:lnTo>
                    <a:pt x="962" y="34"/>
                  </a:lnTo>
                  <a:cubicBezTo>
                    <a:pt x="640" y="31"/>
                    <a:pt x="321" y="27"/>
                    <a:pt x="22" y="23"/>
                  </a:cubicBezTo>
                  <a:moveTo>
                    <a:pt x="0" y="1007"/>
                  </a:moveTo>
                  <a:lnTo>
                    <a:pt x="0" y="0"/>
                  </a:lnTo>
                  <a:lnTo>
                    <a:pt x="11" y="0"/>
                  </a:lnTo>
                  <a:cubicBezTo>
                    <a:pt x="316" y="4"/>
                    <a:pt x="644" y="8"/>
                    <a:pt x="973" y="12"/>
                  </a:cubicBezTo>
                  <a:lnTo>
                    <a:pt x="984" y="12"/>
                  </a:lnTo>
                  <a:lnTo>
                    <a:pt x="1022" y="969"/>
                  </a:lnTo>
                  <a:lnTo>
                    <a:pt x="1010" y="970"/>
                  </a:lnTo>
                  <a:cubicBezTo>
                    <a:pt x="694" y="980"/>
                    <a:pt x="382" y="992"/>
                    <a:pt x="11" y="1006"/>
                  </a:cubicBezTo>
                  <a:lnTo>
                    <a:pt x="0" y="10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6" name="Google Shape;1416;p21"/>
            <p:cNvSpPr/>
            <p:nvPr/>
          </p:nvSpPr>
          <p:spPr>
            <a:xfrm>
              <a:off x="2028445" y="2160220"/>
              <a:ext cx="394560" cy="407880"/>
            </a:xfrm>
            <a:custGeom>
              <a:avLst/>
              <a:gdLst/>
              <a:ahLst/>
              <a:cxnLst/>
              <a:rect l="l" t="t" r="r" b="b"/>
              <a:pathLst>
                <a:path w="1096" h="1133" extrusionOk="0">
                  <a:moveTo>
                    <a:pt x="96" y="55"/>
                  </a:moveTo>
                  <a:lnTo>
                    <a:pt x="24" y="1109"/>
                  </a:lnTo>
                  <a:cubicBezTo>
                    <a:pt x="326" y="1091"/>
                    <a:pt x="649" y="1069"/>
                    <a:pt x="1036" y="1037"/>
                  </a:cubicBezTo>
                  <a:lnTo>
                    <a:pt x="1073" y="24"/>
                  </a:lnTo>
                  <a:cubicBezTo>
                    <a:pt x="699" y="38"/>
                    <a:pt x="388" y="48"/>
                    <a:pt x="96" y="55"/>
                  </a:cubicBezTo>
                  <a:moveTo>
                    <a:pt x="0" y="1133"/>
                  </a:moveTo>
                  <a:lnTo>
                    <a:pt x="75" y="33"/>
                  </a:lnTo>
                  <a:lnTo>
                    <a:pt x="85" y="33"/>
                  </a:lnTo>
                  <a:cubicBezTo>
                    <a:pt x="383" y="25"/>
                    <a:pt x="700" y="15"/>
                    <a:pt x="1084" y="1"/>
                  </a:cubicBezTo>
                  <a:lnTo>
                    <a:pt x="1096" y="0"/>
                  </a:lnTo>
                  <a:lnTo>
                    <a:pt x="1058" y="1058"/>
                  </a:lnTo>
                  <a:lnTo>
                    <a:pt x="1048" y="1059"/>
                  </a:lnTo>
                  <a:cubicBezTo>
                    <a:pt x="651" y="1091"/>
                    <a:pt x="321" y="1115"/>
                    <a:pt x="12" y="1133"/>
                  </a:cubicBezTo>
                  <a:lnTo>
                    <a:pt x="0"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7" name="Google Shape;1417;p21"/>
            <p:cNvSpPr/>
            <p:nvPr/>
          </p:nvSpPr>
          <p:spPr>
            <a:xfrm>
              <a:off x="2414725" y="1787980"/>
              <a:ext cx="367560" cy="380880"/>
            </a:xfrm>
            <a:custGeom>
              <a:avLst/>
              <a:gdLst/>
              <a:ahLst/>
              <a:cxnLst/>
              <a:rect l="l" t="t" r="r" b="b"/>
              <a:pathLst>
                <a:path w="1021" h="1058" extrusionOk="0">
                  <a:moveTo>
                    <a:pt x="59" y="23"/>
                  </a:moveTo>
                  <a:lnTo>
                    <a:pt x="23" y="1035"/>
                  </a:lnTo>
                  <a:cubicBezTo>
                    <a:pt x="288" y="1025"/>
                    <a:pt x="556" y="1015"/>
                    <a:pt x="817" y="1004"/>
                  </a:cubicBezTo>
                  <a:lnTo>
                    <a:pt x="999" y="997"/>
                  </a:lnTo>
                  <a:lnTo>
                    <a:pt x="999" y="36"/>
                  </a:lnTo>
                  <a:lnTo>
                    <a:pt x="845" y="33"/>
                  </a:lnTo>
                  <a:cubicBezTo>
                    <a:pt x="583" y="30"/>
                    <a:pt x="321" y="26"/>
                    <a:pt x="59" y="23"/>
                  </a:cubicBezTo>
                  <a:moveTo>
                    <a:pt x="0" y="1058"/>
                  </a:moveTo>
                  <a:lnTo>
                    <a:pt x="37" y="0"/>
                  </a:lnTo>
                  <a:lnTo>
                    <a:pt x="48" y="0"/>
                  </a:lnTo>
                  <a:cubicBezTo>
                    <a:pt x="314" y="4"/>
                    <a:pt x="580" y="7"/>
                    <a:pt x="846" y="11"/>
                  </a:cubicBezTo>
                  <a:lnTo>
                    <a:pt x="1021" y="13"/>
                  </a:lnTo>
                  <a:lnTo>
                    <a:pt x="1021" y="1019"/>
                  </a:lnTo>
                  <a:lnTo>
                    <a:pt x="817" y="1027"/>
                  </a:lnTo>
                  <a:cubicBezTo>
                    <a:pt x="553" y="1037"/>
                    <a:pt x="280" y="1048"/>
                    <a:pt x="12" y="1058"/>
                  </a:cubicBezTo>
                  <a:lnTo>
                    <a:pt x="0"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8" name="Google Shape;1418;p21"/>
            <p:cNvSpPr/>
            <p:nvPr/>
          </p:nvSpPr>
          <p:spPr>
            <a:xfrm>
              <a:off x="4611805" y="539500"/>
              <a:ext cx="132120" cy="459000"/>
            </a:xfrm>
            <a:custGeom>
              <a:avLst/>
              <a:gdLst/>
              <a:ahLst/>
              <a:cxnLst/>
              <a:rect l="l" t="t" r="r" b="b"/>
              <a:pathLst>
                <a:path w="367" h="1275" extrusionOk="0">
                  <a:moveTo>
                    <a:pt x="25" y="164"/>
                  </a:moveTo>
                  <a:lnTo>
                    <a:pt x="243" y="1244"/>
                  </a:lnTo>
                  <a:cubicBezTo>
                    <a:pt x="277" y="1230"/>
                    <a:pt x="311" y="1217"/>
                    <a:pt x="345" y="1203"/>
                  </a:cubicBezTo>
                  <a:lnTo>
                    <a:pt x="345" y="23"/>
                  </a:lnTo>
                  <a:lnTo>
                    <a:pt x="249" y="23"/>
                  </a:lnTo>
                  <a:cubicBezTo>
                    <a:pt x="176" y="72"/>
                    <a:pt x="100" y="119"/>
                    <a:pt x="25" y="164"/>
                  </a:cubicBezTo>
                  <a:moveTo>
                    <a:pt x="226" y="1275"/>
                  </a:moveTo>
                  <a:lnTo>
                    <a:pt x="0" y="153"/>
                  </a:lnTo>
                  <a:lnTo>
                    <a:pt x="7" y="148"/>
                  </a:lnTo>
                  <a:cubicBezTo>
                    <a:pt x="85" y="102"/>
                    <a:pt x="163" y="53"/>
                    <a:pt x="240" y="2"/>
                  </a:cubicBezTo>
                  <a:lnTo>
                    <a:pt x="243" y="0"/>
                  </a:lnTo>
                  <a:lnTo>
                    <a:pt x="367" y="0"/>
                  </a:lnTo>
                  <a:lnTo>
                    <a:pt x="367" y="1218"/>
                  </a:lnTo>
                  <a:lnTo>
                    <a:pt x="360" y="1221"/>
                  </a:lnTo>
                  <a:cubicBezTo>
                    <a:pt x="321" y="1238"/>
                    <a:pt x="280" y="1254"/>
                    <a:pt x="239" y="1270"/>
                  </a:cubicBezTo>
                  <a:lnTo>
                    <a:pt x="226" y="12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9" name="Google Shape;1419;p21"/>
            <p:cNvSpPr/>
            <p:nvPr/>
          </p:nvSpPr>
          <p:spPr>
            <a:xfrm>
              <a:off x="2054725" y="1784380"/>
              <a:ext cx="381600" cy="396000"/>
            </a:xfrm>
            <a:custGeom>
              <a:avLst/>
              <a:gdLst/>
              <a:ahLst/>
              <a:cxnLst/>
              <a:rect l="l" t="t" r="r" b="b"/>
              <a:pathLst>
                <a:path w="1060" h="1100" extrusionOk="0">
                  <a:moveTo>
                    <a:pt x="97" y="23"/>
                  </a:moveTo>
                  <a:lnTo>
                    <a:pt x="25" y="1076"/>
                  </a:lnTo>
                  <a:cubicBezTo>
                    <a:pt x="316" y="1069"/>
                    <a:pt x="627" y="1059"/>
                    <a:pt x="1000" y="1045"/>
                  </a:cubicBezTo>
                  <a:lnTo>
                    <a:pt x="1037" y="33"/>
                  </a:lnTo>
                  <a:cubicBezTo>
                    <a:pt x="676" y="28"/>
                    <a:pt x="377" y="25"/>
                    <a:pt x="97" y="23"/>
                  </a:cubicBezTo>
                  <a:moveTo>
                    <a:pt x="0" y="1100"/>
                  </a:moveTo>
                  <a:lnTo>
                    <a:pt x="76" y="0"/>
                  </a:lnTo>
                  <a:lnTo>
                    <a:pt x="87" y="0"/>
                  </a:lnTo>
                  <a:cubicBezTo>
                    <a:pt x="373" y="2"/>
                    <a:pt x="678" y="6"/>
                    <a:pt x="1048" y="10"/>
                  </a:cubicBezTo>
                  <a:lnTo>
                    <a:pt x="1060" y="10"/>
                  </a:lnTo>
                  <a:lnTo>
                    <a:pt x="1022" y="1067"/>
                  </a:lnTo>
                  <a:lnTo>
                    <a:pt x="1012" y="1068"/>
                  </a:lnTo>
                  <a:cubicBezTo>
                    <a:pt x="628" y="1082"/>
                    <a:pt x="310" y="1092"/>
                    <a:pt x="13" y="1100"/>
                  </a:cubicBezTo>
                  <a:lnTo>
                    <a:pt x="0" y="110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0" name="Google Shape;1420;p21"/>
            <p:cNvSpPr/>
            <p:nvPr/>
          </p:nvSpPr>
          <p:spPr>
            <a:xfrm>
              <a:off x="4600645" y="539500"/>
              <a:ext cx="113040" cy="63360"/>
            </a:xfrm>
            <a:custGeom>
              <a:avLst/>
              <a:gdLst/>
              <a:ahLst/>
              <a:cxnLst/>
              <a:rect l="l" t="t" r="r" b="b"/>
              <a:pathLst>
                <a:path w="314" h="176" extrusionOk="0">
                  <a:moveTo>
                    <a:pt x="28" y="23"/>
                  </a:moveTo>
                  <a:lnTo>
                    <a:pt x="52" y="140"/>
                  </a:lnTo>
                  <a:cubicBezTo>
                    <a:pt x="114" y="103"/>
                    <a:pt x="177" y="63"/>
                    <a:pt x="239" y="23"/>
                  </a:cubicBezTo>
                  <a:lnTo>
                    <a:pt x="28" y="23"/>
                  </a:lnTo>
                  <a:moveTo>
                    <a:pt x="36" y="176"/>
                  </a:moveTo>
                  <a:lnTo>
                    <a:pt x="0" y="0"/>
                  </a:lnTo>
                  <a:lnTo>
                    <a:pt x="314" y="0"/>
                  </a:lnTo>
                  <a:lnTo>
                    <a:pt x="283" y="21"/>
                  </a:lnTo>
                  <a:cubicBezTo>
                    <a:pt x="206" y="72"/>
                    <a:pt x="128" y="121"/>
                    <a:pt x="50" y="168"/>
                  </a:cubicBezTo>
                  <a:lnTo>
                    <a:pt x="36" y="176"/>
                  </a:ln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1" name="Google Shape;1421;p21"/>
            <p:cNvSpPr/>
            <p:nvPr/>
          </p:nvSpPr>
          <p:spPr>
            <a:xfrm>
              <a:off x="2387725" y="2500780"/>
              <a:ext cx="394560" cy="413640"/>
            </a:xfrm>
            <a:custGeom>
              <a:avLst/>
              <a:gdLst/>
              <a:ahLst/>
              <a:cxnLst/>
              <a:rect l="l" t="t" r="r" b="b"/>
              <a:pathLst>
                <a:path w="1096" h="1149" extrusionOk="0">
                  <a:moveTo>
                    <a:pt x="60" y="112"/>
                  </a:moveTo>
                  <a:lnTo>
                    <a:pt x="24" y="1123"/>
                  </a:lnTo>
                  <a:cubicBezTo>
                    <a:pt x="309" y="1088"/>
                    <a:pt x="598" y="1049"/>
                    <a:pt x="878" y="1012"/>
                  </a:cubicBezTo>
                  <a:lnTo>
                    <a:pt x="1074" y="986"/>
                  </a:lnTo>
                  <a:lnTo>
                    <a:pt x="1074" y="24"/>
                  </a:lnTo>
                  <a:lnTo>
                    <a:pt x="885" y="41"/>
                  </a:lnTo>
                  <a:cubicBezTo>
                    <a:pt x="615" y="65"/>
                    <a:pt x="335" y="89"/>
                    <a:pt x="60" y="112"/>
                  </a:cubicBezTo>
                  <a:moveTo>
                    <a:pt x="0" y="1149"/>
                  </a:moveTo>
                  <a:lnTo>
                    <a:pt x="38" y="91"/>
                  </a:lnTo>
                  <a:lnTo>
                    <a:pt x="48" y="90"/>
                  </a:lnTo>
                  <a:cubicBezTo>
                    <a:pt x="327" y="67"/>
                    <a:pt x="609" y="42"/>
                    <a:pt x="883" y="18"/>
                  </a:cubicBezTo>
                  <a:lnTo>
                    <a:pt x="1096" y="0"/>
                  </a:lnTo>
                  <a:lnTo>
                    <a:pt x="1096" y="1006"/>
                  </a:lnTo>
                  <a:lnTo>
                    <a:pt x="881" y="1035"/>
                  </a:lnTo>
                  <a:cubicBezTo>
                    <a:pt x="597" y="1072"/>
                    <a:pt x="303" y="1112"/>
                    <a:pt x="14" y="1148"/>
                  </a:cubicBezTo>
                  <a:lnTo>
                    <a:pt x="0" y="114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2" name="Google Shape;1422;p21"/>
            <p:cNvSpPr/>
            <p:nvPr/>
          </p:nvSpPr>
          <p:spPr>
            <a:xfrm>
              <a:off x="2401045" y="2146540"/>
              <a:ext cx="381240" cy="395280"/>
            </a:xfrm>
            <a:custGeom>
              <a:avLst/>
              <a:gdLst/>
              <a:ahLst/>
              <a:cxnLst/>
              <a:rect l="l" t="t" r="r" b="b"/>
              <a:pathLst>
                <a:path w="1059" h="1098" extrusionOk="0">
                  <a:moveTo>
                    <a:pt x="60" y="61"/>
                  </a:moveTo>
                  <a:lnTo>
                    <a:pt x="24" y="1073"/>
                  </a:lnTo>
                  <a:cubicBezTo>
                    <a:pt x="298" y="1051"/>
                    <a:pt x="577" y="1026"/>
                    <a:pt x="846" y="1002"/>
                  </a:cubicBezTo>
                  <a:lnTo>
                    <a:pt x="1037" y="986"/>
                  </a:lnTo>
                  <a:lnTo>
                    <a:pt x="1037" y="24"/>
                  </a:lnTo>
                  <a:lnTo>
                    <a:pt x="855" y="31"/>
                  </a:lnTo>
                  <a:cubicBezTo>
                    <a:pt x="595" y="41"/>
                    <a:pt x="325" y="52"/>
                    <a:pt x="60" y="61"/>
                  </a:cubicBezTo>
                  <a:moveTo>
                    <a:pt x="0" y="1098"/>
                  </a:moveTo>
                  <a:lnTo>
                    <a:pt x="38" y="39"/>
                  </a:lnTo>
                  <a:lnTo>
                    <a:pt x="49" y="39"/>
                  </a:lnTo>
                  <a:cubicBezTo>
                    <a:pt x="317" y="29"/>
                    <a:pt x="590" y="19"/>
                    <a:pt x="855" y="8"/>
                  </a:cubicBezTo>
                  <a:lnTo>
                    <a:pt x="1059" y="0"/>
                  </a:lnTo>
                  <a:lnTo>
                    <a:pt x="1059" y="1006"/>
                  </a:lnTo>
                  <a:lnTo>
                    <a:pt x="848" y="1025"/>
                  </a:lnTo>
                  <a:cubicBezTo>
                    <a:pt x="574" y="1049"/>
                    <a:pt x="292" y="1074"/>
                    <a:pt x="13" y="1097"/>
                  </a:cubicBezTo>
                  <a:lnTo>
                    <a:pt x="0" y="10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3" name="Google Shape;1423;p21"/>
            <p:cNvSpPr/>
            <p:nvPr/>
          </p:nvSpPr>
          <p:spPr>
            <a:xfrm>
              <a:off x="2774365" y="2469820"/>
              <a:ext cx="394560" cy="394200"/>
            </a:xfrm>
            <a:custGeom>
              <a:avLst/>
              <a:gdLst/>
              <a:ahLst/>
              <a:cxnLst/>
              <a:rect l="l" t="t" r="r" b="b"/>
              <a:pathLst>
                <a:path w="1096" h="1095" extrusionOk="0">
                  <a:moveTo>
                    <a:pt x="22" y="108"/>
                  </a:moveTo>
                  <a:lnTo>
                    <a:pt x="22" y="1069"/>
                  </a:lnTo>
                  <a:cubicBezTo>
                    <a:pt x="411" y="1018"/>
                    <a:pt x="740" y="975"/>
                    <a:pt x="1072" y="937"/>
                  </a:cubicBezTo>
                  <a:lnTo>
                    <a:pt x="1036" y="25"/>
                  </a:lnTo>
                  <a:cubicBezTo>
                    <a:pt x="715" y="49"/>
                    <a:pt x="398" y="76"/>
                    <a:pt x="22" y="108"/>
                  </a:cubicBezTo>
                  <a:moveTo>
                    <a:pt x="0" y="1095"/>
                  </a:moveTo>
                  <a:lnTo>
                    <a:pt x="0" y="88"/>
                  </a:lnTo>
                  <a:lnTo>
                    <a:pt x="10" y="87"/>
                  </a:lnTo>
                  <a:cubicBezTo>
                    <a:pt x="395" y="53"/>
                    <a:pt x="718" y="26"/>
                    <a:pt x="1046" y="1"/>
                  </a:cubicBezTo>
                  <a:lnTo>
                    <a:pt x="1058" y="0"/>
                  </a:lnTo>
                  <a:lnTo>
                    <a:pt x="1096" y="958"/>
                  </a:lnTo>
                  <a:lnTo>
                    <a:pt x="1085" y="959"/>
                  </a:lnTo>
                  <a:cubicBezTo>
                    <a:pt x="746" y="997"/>
                    <a:pt x="411" y="1040"/>
                    <a:pt x="13" y="1093"/>
                  </a:cubicBezTo>
                  <a:lnTo>
                    <a:pt x="0" y="10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4" name="Google Shape;1424;p21"/>
            <p:cNvSpPr/>
            <p:nvPr/>
          </p:nvSpPr>
          <p:spPr>
            <a:xfrm>
              <a:off x="3146965" y="2447500"/>
              <a:ext cx="408240" cy="367920"/>
            </a:xfrm>
            <a:custGeom>
              <a:avLst/>
              <a:gdLst/>
              <a:ahLst/>
              <a:cxnLst/>
              <a:rect l="l" t="t" r="r" b="b"/>
              <a:pathLst>
                <a:path w="1134" h="1022" extrusionOk="0">
                  <a:moveTo>
                    <a:pt x="24" y="85"/>
                  </a:moveTo>
                  <a:lnTo>
                    <a:pt x="60" y="997"/>
                  </a:lnTo>
                  <a:cubicBezTo>
                    <a:pt x="446" y="953"/>
                    <a:pt x="789" y="921"/>
                    <a:pt x="1109" y="900"/>
                  </a:cubicBezTo>
                  <a:lnTo>
                    <a:pt x="1037" y="23"/>
                  </a:lnTo>
                  <a:cubicBezTo>
                    <a:pt x="728" y="37"/>
                    <a:pt x="397" y="57"/>
                    <a:pt x="24" y="85"/>
                  </a:cubicBezTo>
                  <a:moveTo>
                    <a:pt x="38" y="1022"/>
                  </a:moveTo>
                  <a:lnTo>
                    <a:pt x="0" y="64"/>
                  </a:lnTo>
                  <a:lnTo>
                    <a:pt x="11" y="63"/>
                  </a:lnTo>
                  <a:cubicBezTo>
                    <a:pt x="393" y="35"/>
                    <a:pt x="732" y="14"/>
                    <a:pt x="1047" y="0"/>
                  </a:cubicBezTo>
                  <a:lnTo>
                    <a:pt x="1058" y="0"/>
                  </a:lnTo>
                  <a:lnTo>
                    <a:pt x="1134" y="921"/>
                  </a:lnTo>
                  <a:lnTo>
                    <a:pt x="1122" y="922"/>
                  </a:lnTo>
                  <a:cubicBezTo>
                    <a:pt x="796" y="944"/>
                    <a:pt x="446" y="976"/>
                    <a:pt x="50" y="1021"/>
                  </a:cubicBezTo>
                  <a:lnTo>
                    <a:pt x="38" y="10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5" name="Google Shape;1425;p21"/>
            <p:cNvSpPr/>
            <p:nvPr/>
          </p:nvSpPr>
          <p:spPr>
            <a:xfrm>
              <a:off x="2774365" y="2133580"/>
              <a:ext cx="381240" cy="375840"/>
            </a:xfrm>
            <a:custGeom>
              <a:avLst/>
              <a:gdLst/>
              <a:ahLst/>
              <a:cxnLst/>
              <a:rect l="l" t="t" r="r" b="b"/>
              <a:pathLst>
                <a:path w="1059" h="1044" extrusionOk="0">
                  <a:moveTo>
                    <a:pt x="22" y="59"/>
                  </a:moveTo>
                  <a:lnTo>
                    <a:pt x="22" y="1020"/>
                  </a:lnTo>
                  <a:cubicBezTo>
                    <a:pt x="398" y="987"/>
                    <a:pt x="714" y="960"/>
                    <a:pt x="1035" y="936"/>
                  </a:cubicBezTo>
                  <a:lnTo>
                    <a:pt x="999" y="23"/>
                  </a:lnTo>
                  <a:cubicBezTo>
                    <a:pt x="690" y="34"/>
                    <a:pt x="384" y="45"/>
                    <a:pt x="22" y="59"/>
                  </a:cubicBezTo>
                  <a:moveTo>
                    <a:pt x="0" y="1044"/>
                  </a:moveTo>
                  <a:lnTo>
                    <a:pt x="0" y="37"/>
                  </a:lnTo>
                  <a:lnTo>
                    <a:pt x="11" y="37"/>
                  </a:lnTo>
                  <a:cubicBezTo>
                    <a:pt x="381" y="22"/>
                    <a:pt x="693" y="10"/>
                    <a:pt x="1009" y="0"/>
                  </a:cubicBezTo>
                  <a:lnTo>
                    <a:pt x="1021" y="0"/>
                  </a:lnTo>
                  <a:lnTo>
                    <a:pt x="1059" y="957"/>
                  </a:lnTo>
                  <a:lnTo>
                    <a:pt x="1048" y="958"/>
                  </a:lnTo>
                  <a:cubicBezTo>
                    <a:pt x="720" y="982"/>
                    <a:pt x="397" y="1010"/>
                    <a:pt x="12" y="1043"/>
                  </a:cubicBezTo>
                  <a:lnTo>
                    <a:pt x="0" y="10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6" name="Google Shape;1426;p21"/>
            <p:cNvSpPr/>
            <p:nvPr/>
          </p:nvSpPr>
          <p:spPr>
            <a:xfrm>
              <a:off x="3519565" y="2439940"/>
              <a:ext cx="421920" cy="339840"/>
            </a:xfrm>
            <a:custGeom>
              <a:avLst/>
              <a:gdLst/>
              <a:ahLst/>
              <a:cxnLst/>
              <a:rect l="l" t="t" r="r" b="b"/>
              <a:pathLst>
                <a:path w="1172" h="944" extrusionOk="0">
                  <a:moveTo>
                    <a:pt x="25" y="43"/>
                  </a:moveTo>
                  <a:lnTo>
                    <a:pt x="97" y="920"/>
                  </a:lnTo>
                  <a:cubicBezTo>
                    <a:pt x="471" y="895"/>
                    <a:pt x="814" y="884"/>
                    <a:pt x="1146" y="887"/>
                  </a:cubicBezTo>
                  <a:lnTo>
                    <a:pt x="1038" y="23"/>
                  </a:lnTo>
                  <a:cubicBezTo>
                    <a:pt x="718" y="21"/>
                    <a:pt x="386" y="28"/>
                    <a:pt x="25" y="43"/>
                  </a:cubicBezTo>
                  <a:moveTo>
                    <a:pt x="76" y="944"/>
                  </a:moveTo>
                  <a:lnTo>
                    <a:pt x="0" y="22"/>
                  </a:lnTo>
                  <a:lnTo>
                    <a:pt x="12" y="21"/>
                  </a:lnTo>
                  <a:cubicBezTo>
                    <a:pt x="382" y="5"/>
                    <a:pt x="721" y="-2"/>
                    <a:pt x="1048" y="0"/>
                  </a:cubicBezTo>
                  <a:lnTo>
                    <a:pt x="1058" y="0"/>
                  </a:lnTo>
                  <a:lnTo>
                    <a:pt x="1172" y="910"/>
                  </a:lnTo>
                  <a:lnTo>
                    <a:pt x="1159" y="910"/>
                  </a:lnTo>
                  <a:cubicBezTo>
                    <a:pt x="820" y="907"/>
                    <a:pt x="470" y="918"/>
                    <a:pt x="87" y="943"/>
                  </a:cubicBezTo>
                  <a:lnTo>
                    <a:pt x="76" y="9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7" name="Google Shape;1427;p21"/>
            <p:cNvSpPr/>
            <p:nvPr/>
          </p:nvSpPr>
          <p:spPr>
            <a:xfrm>
              <a:off x="3133645" y="2123860"/>
              <a:ext cx="394920" cy="354960"/>
            </a:xfrm>
            <a:custGeom>
              <a:avLst/>
              <a:gdLst/>
              <a:ahLst/>
              <a:cxnLst/>
              <a:rect l="l" t="t" r="r" b="b"/>
              <a:pathLst>
                <a:path w="1097" h="986" extrusionOk="0">
                  <a:moveTo>
                    <a:pt x="24" y="49"/>
                  </a:moveTo>
                  <a:lnTo>
                    <a:pt x="60" y="961"/>
                  </a:lnTo>
                  <a:cubicBezTo>
                    <a:pt x="432" y="934"/>
                    <a:pt x="764" y="913"/>
                    <a:pt x="1072" y="900"/>
                  </a:cubicBezTo>
                  <a:lnTo>
                    <a:pt x="1000" y="23"/>
                  </a:lnTo>
                  <a:cubicBezTo>
                    <a:pt x="703" y="29"/>
                    <a:pt x="383" y="37"/>
                    <a:pt x="24" y="49"/>
                  </a:cubicBezTo>
                  <a:moveTo>
                    <a:pt x="38" y="986"/>
                  </a:moveTo>
                  <a:lnTo>
                    <a:pt x="0" y="27"/>
                  </a:lnTo>
                  <a:lnTo>
                    <a:pt x="11" y="27"/>
                  </a:lnTo>
                  <a:cubicBezTo>
                    <a:pt x="380" y="15"/>
                    <a:pt x="707" y="6"/>
                    <a:pt x="1010" y="0"/>
                  </a:cubicBezTo>
                  <a:lnTo>
                    <a:pt x="1021" y="0"/>
                  </a:lnTo>
                  <a:lnTo>
                    <a:pt x="1097" y="921"/>
                  </a:lnTo>
                  <a:lnTo>
                    <a:pt x="1085" y="922"/>
                  </a:lnTo>
                  <a:cubicBezTo>
                    <a:pt x="770" y="936"/>
                    <a:pt x="431" y="956"/>
                    <a:pt x="50" y="985"/>
                  </a:cubicBezTo>
                  <a:lnTo>
                    <a:pt x="38" y="9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8" name="Google Shape;1428;p21"/>
            <p:cNvSpPr/>
            <p:nvPr/>
          </p:nvSpPr>
          <p:spPr>
            <a:xfrm>
              <a:off x="1575565" y="2947180"/>
              <a:ext cx="434880" cy="426960"/>
            </a:xfrm>
            <a:custGeom>
              <a:avLst/>
              <a:gdLst/>
              <a:ahLst/>
              <a:cxnLst/>
              <a:rect l="l" t="t" r="r" b="b"/>
              <a:pathLst>
                <a:path w="1208" h="1186" extrusionOk="0">
                  <a:moveTo>
                    <a:pt x="133" y="86"/>
                  </a:moveTo>
                  <a:lnTo>
                    <a:pt x="25" y="1163"/>
                  </a:lnTo>
                  <a:cubicBezTo>
                    <a:pt x="364" y="1152"/>
                    <a:pt x="720" y="1125"/>
                    <a:pt x="1111" y="1079"/>
                  </a:cubicBezTo>
                  <a:lnTo>
                    <a:pt x="1183" y="25"/>
                  </a:lnTo>
                  <a:cubicBezTo>
                    <a:pt x="806" y="58"/>
                    <a:pt x="462" y="78"/>
                    <a:pt x="133" y="86"/>
                  </a:cubicBezTo>
                  <a:moveTo>
                    <a:pt x="0" y="1186"/>
                  </a:moveTo>
                  <a:lnTo>
                    <a:pt x="113" y="64"/>
                  </a:lnTo>
                  <a:lnTo>
                    <a:pt x="123" y="63"/>
                  </a:lnTo>
                  <a:cubicBezTo>
                    <a:pt x="458" y="55"/>
                    <a:pt x="809" y="35"/>
                    <a:pt x="1195" y="1"/>
                  </a:cubicBezTo>
                  <a:lnTo>
                    <a:pt x="1208" y="0"/>
                  </a:lnTo>
                  <a:lnTo>
                    <a:pt x="1133" y="1100"/>
                  </a:lnTo>
                  <a:lnTo>
                    <a:pt x="1123" y="1101"/>
                  </a:lnTo>
                  <a:cubicBezTo>
                    <a:pt x="723" y="1147"/>
                    <a:pt x="359" y="1175"/>
                    <a:pt x="13" y="1186"/>
                  </a:cubicBezTo>
                  <a:lnTo>
                    <a:pt x="0" y="11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9" name="Google Shape;1429;p21"/>
            <p:cNvSpPr/>
            <p:nvPr/>
          </p:nvSpPr>
          <p:spPr>
            <a:xfrm>
              <a:off x="1695085" y="1782220"/>
              <a:ext cx="394920" cy="404280"/>
            </a:xfrm>
            <a:custGeom>
              <a:avLst/>
              <a:gdLst/>
              <a:ahLst/>
              <a:cxnLst/>
              <a:rect l="l" t="t" r="r" b="b"/>
              <a:pathLst>
                <a:path w="1097" h="1123" extrusionOk="0">
                  <a:moveTo>
                    <a:pt x="134" y="23"/>
                  </a:moveTo>
                  <a:lnTo>
                    <a:pt x="25" y="1100"/>
                  </a:lnTo>
                  <a:cubicBezTo>
                    <a:pt x="331" y="1097"/>
                    <a:pt x="650" y="1092"/>
                    <a:pt x="1001" y="1083"/>
                  </a:cubicBezTo>
                  <a:lnTo>
                    <a:pt x="1073" y="28"/>
                  </a:lnTo>
                  <a:cubicBezTo>
                    <a:pt x="737" y="25"/>
                    <a:pt x="430" y="24"/>
                    <a:pt x="134" y="23"/>
                  </a:cubicBezTo>
                  <a:moveTo>
                    <a:pt x="0" y="1123"/>
                  </a:moveTo>
                  <a:lnTo>
                    <a:pt x="113" y="0"/>
                  </a:lnTo>
                  <a:lnTo>
                    <a:pt x="124" y="0"/>
                  </a:lnTo>
                  <a:cubicBezTo>
                    <a:pt x="426" y="1"/>
                    <a:pt x="741" y="3"/>
                    <a:pt x="1086" y="6"/>
                  </a:cubicBezTo>
                  <a:lnTo>
                    <a:pt x="1097" y="6"/>
                  </a:lnTo>
                  <a:lnTo>
                    <a:pt x="1022" y="1105"/>
                  </a:lnTo>
                  <a:lnTo>
                    <a:pt x="1012" y="1106"/>
                  </a:lnTo>
                  <a:cubicBezTo>
                    <a:pt x="652" y="1115"/>
                    <a:pt x="325" y="1120"/>
                    <a:pt x="13" y="1123"/>
                  </a:cubicBezTo>
                  <a:lnTo>
                    <a:pt x="0"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0" name="Google Shape;1430;p21"/>
            <p:cNvSpPr/>
            <p:nvPr/>
          </p:nvSpPr>
          <p:spPr>
            <a:xfrm>
              <a:off x="3772645" y="1471540"/>
              <a:ext cx="395640" cy="338040"/>
            </a:xfrm>
            <a:custGeom>
              <a:avLst/>
              <a:gdLst/>
              <a:ahLst/>
              <a:cxnLst/>
              <a:rect l="l" t="t" r="r" b="b"/>
              <a:pathLst>
                <a:path w="1099" h="939" extrusionOk="0">
                  <a:moveTo>
                    <a:pt x="26" y="52"/>
                  </a:moveTo>
                  <a:lnTo>
                    <a:pt x="133" y="916"/>
                  </a:lnTo>
                  <a:cubicBezTo>
                    <a:pt x="458" y="916"/>
                    <a:pt x="773" y="914"/>
                    <a:pt x="1072" y="910"/>
                  </a:cubicBezTo>
                  <a:lnTo>
                    <a:pt x="928" y="24"/>
                  </a:lnTo>
                  <a:cubicBezTo>
                    <a:pt x="637" y="41"/>
                    <a:pt x="342" y="50"/>
                    <a:pt x="26" y="52"/>
                  </a:cubicBezTo>
                  <a:moveTo>
                    <a:pt x="113" y="939"/>
                  </a:moveTo>
                  <a:lnTo>
                    <a:pt x="0" y="29"/>
                  </a:lnTo>
                  <a:lnTo>
                    <a:pt x="13" y="29"/>
                  </a:lnTo>
                  <a:cubicBezTo>
                    <a:pt x="337" y="27"/>
                    <a:pt x="640" y="18"/>
                    <a:pt x="937" y="1"/>
                  </a:cubicBezTo>
                  <a:lnTo>
                    <a:pt x="947" y="0"/>
                  </a:lnTo>
                  <a:lnTo>
                    <a:pt x="1099" y="933"/>
                  </a:lnTo>
                  <a:lnTo>
                    <a:pt x="1085" y="933"/>
                  </a:lnTo>
                  <a:cubicBezTo>
                    <a:pt x="780" y="936"/>
                    <a:pt x="456" y="938"/>
                    <a:pt x="123" y="939"/>
                  </a:cubicBezTo>
                  <a:lnTo>
                    <a:pt x="113" y="93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1" name="Google Shape;1431;p21"/>
            <p:cNvSpPr/>
            <p:nvPr/>
          </p:nvSpPr>
          <p:spPr>
            <a:xfrm>
              <a:off x="1735045" y="1386220"/>
              <a:ext cx="381960" cy="406440"/>
            </a:xfrm>
            <a:custGeom>
              <a:avLst/>
              <a:gdLst/>
              <a:ahLst/>
              <a:cxnLst/>
              <a:rect l="l" t="t" r="r" b="b"/>
              <a:pathLst>
                <a:path w="1061" h="1129" extrusionOk="0">
                  <a:moveTo>
                    <a:pt x="25" y="1100"/>
                  </a:moveTo>
                  <a:cubicBezTo>
                    <a:pt x="321" y="1101"/>
                    <a:pt x="628" y="1103"/>
                    <a:pt x="964" y="1106"/>
                  </a:cubicBezTo>
                  <a:lnTo>
                    <a:pt x="1036" y="51"/>
                  </a:lnTo>
                  <a:cubicBezTo>
                    <a:pt x="712" y="36"/>
                    <a:pt x="416" y="27"/>
                    <a:pt x="134" y="23"/>
                  </a:cubicBezTo>
                  <a:lnTo>
                    <a:pt x="25" y="1100"/>
                  </a:lnTo>
                  <a:moveTo>
                    <a:pt x="985" y="1129"/>
                  </a:moveTo>
                  <a:lnTo>
                    <a:pt x="974" y="1128"/>
                  </a:lnTo>
                  <a:cubicBezTo>
                    <a:pt x="630" y="1125"/>
                    <a:pt x="315" y="1124"/>
                    <a:pt x="13" y="1123"/>
                  </a:cubicBezTo>
                  <a:lnTo>
                    <a:pt x="0" y="1123"/>
                  </a:lnTo>
                  <a:lnTo>
                    <a:pt x="113" y="0"/>
                  </a:lnTo>
                  <a:lnTo>
                    <a:pt x="124" y="0"/>
                  </a:lnTo>
                  <a:cubicBezTo>
                    <a:pt x="413" y="4"/>
                    <a:pt x="716" y="13"/>
                    <a:pt x="1049" y="29"/>
                  </a:cubicBezTo>
                  <a:lnTo>
                    <a:pt x="1061" y="29"/>
                  </a:lnTo>
                  <a:lnTo>
                    <a:pt x="985" y="11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2" name="Google Shape;1432;p21"/>
            <p:cNvSpPr/>
            <p:nvPr/>
          </p:nvSpPr>
          <p:spPr>
            <a:xfrm>
              <a:off x="1615165" y="2559460"/>
              <a:ext cx="421920" cy="418680"/>
            </a:xfrm>
            <a:custGeom>
              <a:avLst/>
              <a:gdLst/>
              <a:ahLst/>
              <a:cxnLst/>
              <a:rect l="l" t="t" r="r" b="b"/>
              <a:pathLst>
                <a:path w="1172" h="1163" extrusionOk="0">
                  <a:moveTo>
                    <a:pt x="134" y="63"/>
                  </a:moveTo>
                  <a:lnTo>
                    <a:pt x="26" y="1140"/>
                  </a:lnTo>
                  <a:cubicBezTo>
                    <a:pt x="354" y="1132"/>
                    <a:pt x="698" y="1112"/>
                    <a:pt x="1075" y="1079"/>
                  </a:cubicBezTo>
                  <a:lnTo>
                    <a:pt x="1148" y="24"/>
                  </a:lnTo>
                  <a:cubicBezTo>
                    <a:pt x="783" y="45"/>
                    <a:pt x="451" y="58"/>
                    <a:pt x="134" y="63"/>
                  </a:cubicBezTo>
                  <a:moveTo>
                    <a:pt x="0" y="1163"/>
                  </a:moveTo>
                  <a:lnTo>
                    <a:pt x="113" y="41"/>
                  </a:lnTo>
                  <a:lnTo>
                    <a:pt x="124" y="41"/>
                  </a:lnTo>
                  <a:cubicBezTo>
                    <a:pt x="447" y="36"/>
                    <a:pt x="786" y="23"/>
                    <a:pt x="1159" y="1"/>
                  </a:cubicBezTo>
                  <a:lnTo>
                    <a:pt x="1172" y="0"/>
                  </a:lnTo>
                  <a:lnTo>
                    <a:pt x="1096" y="1100"/>
                  </a:lnTo>
                  <a:lnTo>
                    <a:pt x="1087" y="1101"/>
                  </a:lnTo>
                  <a:cubicBezTo>
                    <a:pt x="700" y="1135"/>
                    <a:pt x="349" y="1155"/>
                    <a:pt x="13" y="1163"/>
                  </a:cubicBezTo>
                  <a:lnTo>
                    <a:pt x="0" y="11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3" name="Google Shape;1433;p21"/>
            <p:cNvSpPr/>
            <p:nvPr/>
          </p:nvSpPr>
          <p:spPr>
            <a:xfrm>
              <a:off x="1655125" y="2171740"/>
              <a:ext cx="408600" cy="410760"/>
            </a:xfrm>
            <a:custGeom>
              <a:avLst/>
              <a:gdLst/>
              <a:ahLst/>
              <a:cxnLst/>
              <a:rect l="l" t="t" r="r" b="b"/>
              <a:pathLst>
                <a:path w="1135" h="1141" extrusionOk="0">
                  <a:moveTo>
                    <a:pt x="134" y="41"/>
                  </a:moveTo>
                  <a:lnTo>
                    <a:pt x="26" y="1117"/>
                  </a:lnTo>
                  <a:cubicBezTo>
                    <a:pt x="342" y="1112"/>
                    <a:pt x="674" y="1099"/>
                    <a:pt x="1038" y="1078"/>
                  </a:cubicBezTo>
                  <a:lnTo>
                    <a:pt x="1110" y="24"/>
                  </a:lnTo>
                  <a:cubicBezTo>
                    <a:pt x="759" y="33"/>
                    <a:pt x="440" y="38"/>
                    <a:pt x="134" y="41"/>
                  </a:cubicBezTo>
                  <a:moveTo>
                    <a:pt x="0" y="1141"/>
                  </a:moveTo>
                  <a:lnTo>
                    <a:pt x="114" y="18"/>
                  </a:lnTo>
                  <a:lnTo>
                    <a:pt x="124" y="18"/>
                  </a:lnTo>
                  <a:cubicBezTo>
                    <a:pt x="436" y="16"/>
                    <a:pt x="762" y="10"/>
                    <a:pt x="1122" y="1"/>
                  </a:cubicBezTo>
                  <a:lnTo>
                    <a:pt x="1135" y="0"/>
                  </a:lnTo>
                  <a:lnTo>
                    <a:pt x="1059" y="1100"/>
                  </a:lnTo>
                  <a:lnTo>
                    <a:pt x="1049" y="1101"/>
                  </a:lnTo>
                  <a:cubicBezTo>
                    <a:pt x="676" y="1122"/>
                    <a:pt x="337" y="1135"/>
                    <a:pt x="13" y="1140"/>
                  </a:cubicBezTo>
                  <a:lnTo>
                    <a:pt x="0" y="11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4" name="Google Shape;1434;p21"/>
            <p:cNvSpPr/>
            <p:nvPr/>
          </p:nvSpPr>
          <p:spPr>
            <a:xfrm>
              <a:off x="1948525" y="3277300"/>
              <a:ext cx="434520" cy="454680"/>
            </a:xfrm>
            <a:custGeom>
              <a:avLst/>
              <a:gdLst/>
              <a:ahLst/>
              <a:cxnLst/>
              <a:rect l="l" t="t" r="r" b="b"/>
              <a:pathLst>
                <a:path w="1207" h="1263" extrusionOk="0">
                  <a:moveTo>
                    <a:pt x="97" y="183"/>
                  </a:moveTo>
                  <a:lnTo>
                    <a:pt x="24" y="1236"/>
                  </a:lnTo>
                  <a:cubicBezTo>
                    <a:pt x="359" y="1189"/>
                    <a:pt x="717" y="1126"/>
                    <a:pt x="1147" y="1040"/>
                  </a:cubicBezTo>
                  <a:lnTo>
                    <a:pt x="1184" y="28"/>
                  </a:lnTo>
                  <a:cubicBezTo>
                    <a:pt x="767" y="95"/>
                    <a:pt x="421" y="145"/>
                    <a:pt x="97" y="183"/>
                  </a:cubicBezTo>
                  <a:moveTo>
                    <a:pt x="0" y="1263"/>
                  </a:moveTo>
                  <a:lnTo>
                    <a:pt x="75" y="162"/>
                  </a:lnTo>
                  <a:lnTo>
                    <a:pt x="85" y="161"/>
                  </a:lnTo>
                  <a:cubicBezTo>
                    <a:pt x="415" y="123"/>
                    <a:pt x="767" y="73"/>
                    <a:pt x="1194" y="3"/>
                  </a:cubicBezTo>
                  <a:lnTo>
                    <a:pt x="1207" y="0"/>
                  </a:lnTo>
                  <a:lnTo>
                    <a:pt x="1170" y="1058"/>
                  </a:lnTo>
                  <a:lnTo>
                    <a:pt x="1161" y="1060"/>
                  </a:lnTo>
                  <a:cubicBezTo>
                    <a:pt x="720" y="1148"/>
                    <a:pt x="355" y="1213"/>
                    <a:pt x="13" y="1261"/>
                  </a:cubicBezTo>
                  <a:lnTo>
                    <a:pt x="0" y="12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5" name="Google Shape;1435;p21"/>
            <p:cNvSpPr/>
            <p:nvPr/>
          </p:nvSpPr>
          <p:spPr>
            <a:xfrm>
              <a:off x="2001445" y="2532820"/>
              <a:ext cx="408240" cy="423360"/>
            </a:xfrm>
            <a:custGeom>
              <a:avLst/>
              <a:gdLst/>
              <a:ahLst/>
              <a:cxnLst/>
              <a:rect l="l" t="t" r="r" b="b"/>
              <a:pathLst>
                <a:path w="1134" h="1176" extrusionOk="0">
                  <a:moveTo>
                    <a:pt x="97" y="97"/>
                  </a:moveTo>
                  <a:lnTo>
                    <a:pt x="25" y="1151"/>
                  </a:lnTo>
                  <a:cubicBezTo>
                    <a:pt x="339" y="1123"/>
                    <a:pt x="673" y="1087"/>
                    <a:pt x="1074" y="1037"/>
                  </a:cubicBezTo>
                  <a:lnTo>
                    <a:pt x="1110" y="25"/>
                  </a:lnTo>
                  <a:cubicBezTo>
                    <a:pt x="723" y="56"/>
                    <a:pt x="400" y="79"/>
                    <a:pt x="97" y="97"/>
                  </a:cubicBezTo>
                  <a:moveTo>
                    <a:pt x="0" y="1176"/>
                  </a:moveTo>
                  <a:lnTo>
                    <a:pt x="76" y="75"/>
                  </a:lnTo>
                  <a:lnTo>
                    <a:pt x="86" y="75"/>
                  </a:lnTo>
                  <a:cubicBezTo>
                    <a:pt x="395" y="57"/>
                    <a:pt x="724" y="34"/>
                    <a:pt x="1121" y="1"/>
                  </a:cubicBezTo>
                  <a:lnTo>
                    <a:pt x="1134" y="0"/>
                  </a:lnTo>
                  <a:lnTo>
                    <a:pt x="1096" y="1057"/>
                  </a:lnTo>
                  <a:lnTo>
                    <a:pt x="1087" y="1058"/>
                  </a:lnTo>
                  <a:cubicBezTo>
                    <a:pt x="675" y="1109"/>
                    <a:pt x="334" y="1147"/>
                    <a:pt x="14" y="1175"/>
                  </a:cubicBezTo>
                  <a:lnTo>
                    <a:pt x="0"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6" name="Google Shape;1436;p21"/>
            <p:cNvSpPr/>
            <p:nvPr/>
          </p:nvSpPr>
          <p:spPr>
            <a:xfrm>
              <a:off x="2361445" y="3208540"/>
              <a:ext cx="420840" cy="451440"/>
            </a:xfrm>
            <a:custGeom>
              <a:avLst/>
              <a:gdLst/>
              <a:ahLst/>
              <a:cxnLst/>
              <a:rect l="l" t="t" r="r" b="b"/>
              <a:pathLst>
                <a:path w="1169" h="1254" extrusionOk="0">
                  <a:moveTo>
                    <a:pt x="60" y="215"/>
                  </a:moveTo>
                  <a:lnTo>
                    <a:pt x="23" y="1226"/>
                  </a:lnTo>
                  <a:cubicBezTo>
                    <a:pt x="327" y="1165"/>
                    <a:pt x="635" y="1099"/>
                    <a:pt x="934" y="1034"/>
                  </a:cubicBezTo>
                  <a:cubicBezTo>
                    <a:pt x="1005" y="1019"/>
                    <a:pt x="1076" y="1004"/>
                    <a:pt x="1147" y="988"/>
                  </a:cubicBezTo>
                  <a:lnTo>
                    <a:pt x="1147" y="27"/>
                  </a:lnTo>
                  <a:cubicBezTo>
                    <a:pt x="1080" y="39"/>
                    <a:pt x="1013" y="51"/>
                    <a:pt x="946" y="63"/>
                  </a:cubicBezTo>
                  <a:cubicBezTo>
                    <a:pt x="655" y="114"/>
                    <a:pt x="355" y="166"/>
                    <a:pt x="60" y="215"/>
                  </a:cubicBezTo>
                  <a:moveTo>
                    <a:pt x="0" y="1254"/>
                  </a:moveTo>
                  <a:lnTo>
                    <a:pt x="37" y="195"/>
                  </a:lnTo>
                  <a:lnTo>
                    <a:pt x="47" y="194"/>
                  </a:lnTo>
                  <a:cubicBezTo>
                    <a:pt x="345" y="145"/>
                    <a:pt x="648" y="92"/>
                    <a:pt x="942" y="40"/>
                  </a:cubicBezTo>
                  <a:cubicBezTo>
                    <a:pt x="1013" y="28"/>
                    <a:pt x="1085" y="15"/>
                    <a:pt x="1156" y="3"/>
                  </a:cubicBezTo>
                  <a:lnTo>
                    <a:pt x="1169" y="0"/>
                  </a:lnTo>
                  <a:lnTo>
                    <a:pt x="1169" y="1007"/>
                  </a:lnTo>
                  <a:lnTo>
                    <a:pt x="1160" y="1009"/>
                  </a:lnTo>
                  <a:cubicBezTo>
                    <a:pt x="1087" y="1025"/>
                    <a:pt x="1013" y="1041"/>
                    <a:pt x="939" y="1056"/>
                  </a:cubicBezTo>
                  <a:cubicBezTo>
                    <a:pt x="635" y="1122"/>
                    <a:pt x="322" y="1189"/>
                    <a:pt x="14" y="1251"/>
                  </a:cubicBezTo>
                  <a:lnTo>
                    <a:pt x="0" y="12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7" name="Google Shape;1437;p21"/>
            <p:cNvSpPr/>
            <p:nvPr/>
          </p:nvSpPr>
          <p:spPr>
            <a:xfrm>
              <a:off x="1535605" y="3334900"/>
              <a:ext cx="448200" cy="435240"/>
            </a:xfrm>
            <a:custGeom>
              <a:avLst/>
              <a:gdLst/>
              <a:ahLst/>
              <a:cxnLst/>
              <a:rect l="l" t="t" r="r" b="b"/>
              <a:pathLst>
                <a:path w="1245" h="1209" extrusionOk="0">
                  <a:moveTo>
                    <a:pt x="134" y="109"/>
                  </a:moveTo>
                  <a:lnTo>
                    <a:pt x="25" y="1186"/>
                  </a:lnTo>
                  <a:cubicBezTo>
                    <a:pt x="376" y="1172"/>
                    <a:pt x="743" y="1137"/>
                    <a:pt x="1148" y="1080"/>
                  </a:cubicBezTo>
                  <a:lnTo>
                    <a:pt x="1221" y="25"/>
                  </a:lnTo>
                  <a:cubicBezTo>
                    <a:pt x="829" y="70"/>
                    <a:pt x="473" y="98"/>
                    <a:pt x="134" y="109"/>
                  </a:cubicBezTo>
                  <a:moveTo>
                    <a:pt x="0" y="1209"/>
                  </a:moveTo>
                  <a:lnTo>
                    <a:pt x="113" y="87"/>
                  </a:lnTo>
                  <a:lnTo>
                    <a:pt x="123" y="86"/>
                  </a:lnTo>
                  <a:cubicBezTo>
                    <a:pt x="469" y="76"/>
                    <a:pt x="831" y="48"/>
                    <a:pt x="1232" y="1"/>
                  </a:cubicBezTo>
                  <a:lnTo>
                    <a:pt x="1245" y="0"/>
                  </a:lnTo>
                  <a:lnTo>
                    <a:pt x="1169" y="1100"/>
                  </a:lnTo>
                  <a:lnTo>
                    <a:pt x="1160" y="1101"/>
                  </a:lnTo>
                  <a:cubicBezTo>
                    <a:pt x="746" y="1160"/>
                    <a:pt x="371" y="1195"/>
                    <a:pt x="13" y="1209"/>
                  </a:cubicBezTo>
                  <a:lnTo>
                    <a:pt x="0" y="120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8" name="Google Shape;1438;p21"/>
            <p:cNvSpPr/>
            <p:nvPr/>
          </p:nvSpPr>
          <p:spPr>
            <a:xfrm>
              <a:off x="1854925" y="539500"/>
              <a:ext cx="320760" cy="90360"/>
            </a:xfrm>
            <a:custGeom>
              <a:avLst/>
              <a:gdLst/>
              <a:ahLst/>
              <a:cxnLst/>
              <a:rect l="l" t="t" r="r" b="b"/>
              <a:pathLst>
                <a:path w="891" h="251" extrusionOk="0">
                  <a:moveTo>
                    <a:pt x="25" y="153"/>
                  </a:moveTo>
                  <a:cubicBezTo>
                    <a:pt x="283" y="163"/>
                    <a:pt x="555" y="186"/>
                    <a:pt x="852" y="225"/>
                  </a:cubicBezTo>
                  <a:lnTo>
                    <a:pt x="867" y="23"/>
                  </a:lnTo>
                  <a:lnTo>
                    <a:pt x="38" y="23"/>
                  </a:lnTo>
                  <a:lnTo>
                    <a:pt x="25" y="153"/>
                  </a:lnTo>
                  <a:moveTo>
                    <a:pt x="874" y="251"/>
                  </a:moveTo>
                  <a:lnTo>
                    <a:pt x="862" y="249"/>
                  </a:lnTo>
                  <a:cubicBezTo>
                    <a:pt x="555" y="209"/>
                    <a:pt x="277" y="185"/>
                    <a:pt x="12" y="176"/>
                  </a:cubicBezTo>
                  <a:lnTo>
                    <a:pt x="0" y="175"/>
                  </a:lnTo>
                  <a:lnTo>
                    <a:pt x="17" y="0"/>
                  </a:lnTo>
                  <a:lnTo>
                    <a:pt x="891" y="0"/>
                  </a:lnTo>
                  <a:lnTo>
                    <a:pt x="874" y="2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9" name="Google Shape;1439;p21"/>
            <p:cNvSpPr/>
            <p:nvPr/>
          </p:nvSpPr>
          <p:spPr>
            <a:xfrm>
              <a:off x="3466285" y="1800220"/>
              <a:ext cx="395280" cy="331920"/>
            </a:xfrm>
            <a:custGeom>
              <a:avLst/>
              <a:gdLst/>
              <a:ahLst/>
              <a:cxnLst/>
              <a:rect l="l" t="t" r="r" b="b"/>
              <a:pathLst>
                <a:path w="1098" h="922" extrusionOk="0">
                  <a:moveTo>
                    <a:pt x="25" y="23"/>
                  </a:moveTo>
                  <a:lnTo>
                    <a:pt x="97" y="899"/>
                  </a:lnTo>
                  <a:cubicBezTo>
                    <a:pt x="444" y="892"/>
                    <a:pt x="764" y="889"/>
                    <a:pt x="1072" y="890"/>
                  </a:cubicBezTo>
                  <a:lnTo>
                    <a:pt x="964" y="26"/>
                  </a:lnTo>
                  <a:cubicBezTo>
                    <a:pt x="666" y="26"/>
                    <a:pt x="358" y="25"/>
                    <a:pt x="25" y="23"/>
                  </a:cubicBezTo>
                  <a:moveTo>
                    <a:pt x="76" y="922"/>
                  </a:moveTo>
                  <a:lnTo>
                    <a:pt x="0" y="0"/>
                  </a:lnTo>
                  <a:lnTo>
                    <a:pt x="13" y="0"/>
                  </a:lnTo>
                  <a:cubicBezTo>
                    <a:pt x="355" y="2"/>
                    <a:pt x="669" y="3"/>
                    <a:pt x="974" y="3"/>
                  </a:cubicBezTo>
                  <a:lnTo>
                    <a:pt x="984" y="3"/>
                  </a:lnTo>
                  <a:lnTo>
                    <a:pt x="1098" y="913"/>
                  </a:lnTo>
                  <a:lnTo>
                    <a:pt x="1085" y="913"/>
                  </a:lnTo>
                  <a:cubicBezTo>
                    <a:pt x="770" y="912"/>
                    <a:pt x="443" y="915"/>
                    <a:pt x="87" y="922"/>
                  </a:cubicBezTo>
                  <a:lnTo>
                    <a:pt x="76" y="9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0" name="Google Shape;1440;p21"/>
            <p:cNvSpPr/>
            <p:nvPr/>
          </p:nvSpPr>
          <p:spPr>
            <a:xfrm>
              <a:off x="2428045" y="1415380"/>
              <a:ext cx="354240" cy="385560"/>
            </a:xfrm>
            <a:custGeom>
              <a:avLst/>
              <a:gdLst/>
              <a:ahLst/>
              <a:cxnLst/>
              <a:rect l="l" t="t" r="r" b="b"/>
              <a:pathLst>
                <a:path w="984" h="1071" extrusionOk="0">
                  <a:moveTo>
                    <a:pt x="23" y="1035"/>
                  </a:moveTo>
                  <a:cubicBezTo>
                    <a:pt x="285" y="1039"/>
                    <a:pt x="547" y="1042"/>
                    <a:pt x="809" y="1046"/>
                  </a:cubicBezTo>
                  <a:lnTo>
                    <a:pt x="962" y="1048"/>
                  </a:lnTo>
                  <a:lnTo>
                    <a:pt x="962" y="86"/>
                  </a:lnTo>
                  <a:lnTo>
                    <a:pt x="794" y="74"/>
                  </a:lnTo>
                  <a:cubicBezTo>
                    <a:pt x="553" y="57"/>
                    <a:pt x="304" y="40"/>
                    <a:pt x="59" y="24"/>
                  </a:cubicBezTo>
                  <a:lnTo>
                    <a:pt x="23" y="1035"/>
                  </a:lnTo>
                  <a:moveTo>
                    <a:pt x="984" y="1071"/>
                  </a:moveTo>
                  <a:lnTo>
                    <a:pt x="808" y="1068"/>
                  </a:lnTo>
                  <a:cubicBezTo>
                    <a:pt x="543" y="1065"/>
                    <a:pt x="277" y="1061"/>
                    <a:pt x="11" y="1058"/>
                  </a:cubicBezTo>
                  <a:lnTo>
                    <a:pt x="0" y="1058"/>
                  </a:lnTo>
                  <a:lnTo>
                    <a:pt x="37" y="0"/>
                  </a:lnTo>
                  <a:lnTo>
                    <a:pt x="49" y="1"/>
                  </a:lnTo>
                  <a:cubicBezTo>
                    <a:pt x="298" y="17"/>
                    <a:pt x="551" y="34"/>
                    <a:pt x="795" y="51"/>
                  </a:cubicBezTo>
                  <a:lnTo>
                    <a:pt x="984" y="65"/>
                  </a:lnTo>
                  <a:lnTo>
                    <a:pt x="984" y="10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1" name="Google Shape;1441;p21"/>
            <p:cNvSpPr/>
            <p:nvPr/>
          </p:nvSpPr>
          <p:spPr>
            <a:xfrm>
              <a:off x="1241485" y="539500"/>
              <a:ext cx="324720" cy="131040"/>
            </a:xfrm>
            <a:custGeom>
              <a:avLst/>
              <a:gdLst/>
              <a:ahLst/>
              <a:cxnLst/>
              <a:rect l="l" t="t" r="r" b="b"/>
              <a:pathLst>
                <a:path w="902" h="364" extrusionOk="0">
                  <a:moveTo>
                    <a:pt x="83" y="23"/>
                  </a:moveTo>
                  <a:lnTo>
                    <a:pt x="29" y="332"/>
                  </a:lnTo>
                  <a:cubicBezTo>
                    <a:pt x="293" y="260"/>
                    <a:pt x="571" y="208"/>
                    <a:pt x="855" y="179"/>
                  </a:cubicBezTo>
                  <a:lnTo>
                    <a:pt x="876" y="23"/>
                  </a:lnTo>
                  <a:lnTo>
                    <a:pt x="83" y="23"/>
                  </a:lnTo>
                  <a:moveTo>
                    <a:pt x="0" y="364"/>
                  </a:moveTo>
                  <a:lnTo>
                    <a:pt x="64" y="0"/>
                  </a:lnTo>
                  <a:lnTo>
                    <a:pt x="902" y="0"/>
                  </a:lnTo>
                  <a:lnTo>
                    <a:pt x="875" y="199"/>
                  </a:lnTo>
                  <a:lnTo>
                    <a:pt x="866" y="200"/>
                  </a:lnTo>
                  <a:cubicBezTo>
                    <a:pt x="574" y="230"/>
                    <a:pt x="288" y="283"/>
                    <a:pt x="17" y="359"/>
                  </a:cubicBezTo>
                  <a:lnTo>
                    <a:pt x="0" y="3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2" name="Google Shape;1442;p21"/>
            <p:cNvSpPr/>
            <p:nvPr/>
          </p:nvSpPr>
          <p:spPr>
            <a:xfrm>
              <a:off x="1548205" y="539500"/>
              <a:ext cx="321120" cy="72720"/>
            </a:xfrm>
            <a:custGeom>
              <a:avLst/>
              <a:gdLst/>
              <a:ahLst/>
              <a:cxnLst/>
              <a:rect l="l" t="t" r="r" b="b"/>
              <a:pathLst>
                <a:path w="892" h="202" extrusionOk="0">
                  <a:moveTo>
                    <a:pt x="47" y="23"/>
                  </a:moveTo>
                  <a:lnTo>
                    <a:pt x="26" y="176"/>
                  </a:lnTo>
                  <a:cubicBezTo>
                    <a:pt x="291" y="150"/>
                    <a:pt x="562" y="142"/>
                    <a:pt x="854" y="152"/>
                  </a:cubicBezTo>
                  <a:lnTo>
                    <a:pt x="867" y="23"/>
                  </a:lnTo>
                  <a:lnTo>
                    <a:pt x="47" y="23"/>
                  </a:lnTo>
                  <a:moveTo>
                    <a:pt x="0" y="202"/>
                  </a:moveTo>
                  <a:lnTo>
                    <a:pt x="27" y="0"/>
                  </a:lnTo>
                  <a:lnTo>
                    <a:pt x="892" y="0"/>
                  </a:lnTo>
                  <a:lnTo>
                    <a:pt x="874" y="176"/>
                  </a:lnTo>
                  <a:lnTo>
                    <a:pt x="864" y="176"/>
                  </a:lnTo>
                  <a:cubicBezTo>
                    <a:pt x="564" y="165"/>
                    <a:pt x="286" y="173"/>
                    <a:pt x="14" y="200"/>
                  </a:cubicBezTo>
                  <a:lnTo>
                    <a:pt x="0" y="202"/>
                  </a:ln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3" name="Google Shape;1443;p21"/>
            <p:cNvSpPr/>
            <p:nvPr/>
          </p:nvSpPr>
          <p:spPr>
            <a:xfrm>
              <a:off x="3440005" y="1476220"/>
              <a:ext cx="381600" cy="333360"/>
            </a:xfrm>
            <a:custGeom>
              <a:avLst/>
              <a:gdLst/>
              <a:ahLst/>
              <a:cxnLst/>
              <a:rect l="l" t="t" r="r" b="b"/>
              <a:pathLst>
                <a:path w="1060" h="926" extrusionOk="0">
                  <a:moveTo>
                    <a:pt x="96" y="900"/>
                  </a:moveTo>
                  <a:cubicBezTo>
                    <a:pt x="429" y="902"/>
                    <a:pt x="736" y="903"/>
                    <a:pt x="1035" y="903"/>
                  </a:cubicBezTo>
                  <a:lnTo>
                    <a:pt x="927" y="39"/>
                  </a:lnTo>
                  <a:cubicBezTo>
                    <a:pt x="641" y="40"/>
                    <a:pt x="346" y="35"/>
                    <a:pt x="24" y="24"/>
                  </a:cubicBezTo>
                  <a:lnTo>
                    <a:pt x="96" y="900"/>
                  </a:lnTo>
                  <a:moveTo>
                    <a:pt x="950" y="926"/>
                  </a:moveTo>
                  <a:cubicBezTo>
                    <a:pt x="675" y="926"/>
                    <a:pt x="391" y="925"/>
                    <a:pt x="86" y="923"/>
                  </a:cubicBezTo>
                  <a:lnTo>
                    <a:pt x="75" y="923"/>
                  </a:lnTo>
                  <a:lnTo>
                    <a:pt x="0" y="0"/>
                  </a:lnTo>
                  <a:lnTo>
                    <a:pt x="12" y="1"/>
                  </a:lnTo>
                  <a:cubicBezTo>
                    <a:pt x="342" y="12"/>
                    <a:pt x="645" y="17"/>
                    <a:pt x="937" y="16"/>
                  </a:cubicBezTo>
                  <a:lnTo>
                    <a:pt x="947" y="16"/>
                  </a:lnTo>
                  <a:lnTo>
                    <a:pt x="948" y="26"/>
                  </a:lnTo>
                  <a:lnTo>
                    <a:pt x="1060" y="926"/>
                  </a:lnTo>
                  <a:lnTo>
                    <a:pt x="1047" y="926"/>
                  </a:lnTo>
                  <a:cubicBezTo>
                    <a:pt x="1015" y="926"/>
                    <a:pt x="982" y="926"/>
                    <a:pt x="950" y="9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4" name="Google Shape;1444;p21"/>
            <p:cNvSpPr/>
            <p:nvPr/>
          </p:nvSpPr>
          <p:spPr>
            <a:xfrm>
              <a:off x="2774365" y="1438060"/>
              <a:ext cx="354600" cy="367200"/>
            </a:xfrm>
            <a:custGeom>
              <a:avLst/>
              <a:gdLst/>
              <a:ahLst/>
              <a:cxnLst/>
              <a:rect l="l" t="t" r="r" b="b"/>
              <a:pathLst>
                <a:path w="985" h="1020" extrusionOk="0">
                  <a:moveTo>
                    <a:pt x="22" y="985"/>
                  </a:moveTo>
                  <a:cubicBezTo>
                    <a:pt x="320" y="989"/>
                    <a:pt x="640" y="993"/>
                    <a:pt x="961" y="997"/>
                  </a:cubicBezTo>
                  <a:lnTo>
                    <a:pt x="925" y="84"/>
                  </a:lnTo>
                  <a:cubicBezTo>
                    <a:pt x="639" y="67"/>
                    <a:pt x="357" y="48"/>
                    <a:pt x="22" y="24"/>
                  </a:cubicBezTo>
                  <a:lnTo>
                    <a:pt x="22" y="985"/>
                  </a:lnTo>
                  <a:moveTo>
                    <a:pt x="985" y="1020"/>
                  </a:moveTo>
                  <a:lnTo>
                    <a:pt x="973" y="1020"/>
                  </a:lnTo>
                  <a:cubicBezTo>
                    <a:pt x="643" y="1016"/>
                    <a:pt x="316" y="1012"/>
                    <a:pt x="11" y="1008"/>
                  </a:cubicBezTo>
                  <a:lnTo>
                    <a:pt x="0" y="1008"/>
                  </a:lnTo>
                  <a:lnTo>
                    <a:pt x="0" y="0"/>
                  </a:lnTo>
                  <a:lnTo>
                    <a:pt x="12" y="1"/>
                  </a:lnTo>
                  <a:cubicBezTo>
                    <a:pt x="355" y="25"/>
                    <a:pt x="644" y="44"/>
                    <a:pt x="937" y="62"/>
                  </a:cubicBezTo>
                  <a:lnTo>
                    <a:pt x="947" y="62"/>
                  </a:lnTo>
                  <a:lnTo>
                    <a:pt x="985" y="10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5" name="Google Shape;1445;p21"/>
            <p:cNvSpPr/>
            <p:nvPr/>
          </p:nvSpPr>
          <p:spPr>
            <a:xfrm>
              <a:off x="3107005" y="1460020"/>
              <a:ext cx="368280" cy="348480"/>
            </a:xfrm>
            <a:custGeom>
              <a:avLst/>
              <a:gdLst/>
              <a:ahLst/>
              <a:cxnLst/>
              <a:rect l="l" t="t" r="r" b="b"/>
              <a:pathLst>
                <a:path w="1023" h="968" extrusionOk="0">
                  <a:moveTo>
                    <a:pt x="60" y="936"/>
                  </a:moveTo>
                  <a:cubicBezTo>
                    <a:pt x="405" y="940"/>
                    <a:pt x="712" y="943"/>
                    <a:pt x="998" y="945"/>
                  </a:cubicBezTo>
                  <a:lnTo>
                    <a:pt x="926" y="68"/>
                  </a:lnTo>
                  <a:cubicBezTo>
                    <a:pt x="652" y="58"/>
                    <a:pt x="356" y="44"/>
                    <a:pt x="24" y="24"/>
                  </a:cubicBezTo>
                  <a:lnTo>
                    <a:pt x="60" y="936"/>
                  </a:lnTo>
                  <a:moveTo>
                    <a:pt x="1023" y="968"/>
                  </a:moveTo>
                  <a:lnTo>
                    <a:pt x="1011" y="968"/>
                  </a:lnTo>
                  <a:cubicBezTo>
                    <a:pt x="718" y="966"/>
                    <a:pt x="403" y="963"/>
                    <a:pt x="49" y="959"/>
                  </a:cubicBezTo>
                  <a:lnTo>
                    <a:pt x="38" y="958"/>
                  </a:lnTo>
                  <a:lnTo>
                    <a:pt x="0" y="0"/>
                  </a:lnTo>
                  <a:lnTo>
                    <a:pt x="13" y="1"/>
                  </a:lnTo>
                  <a:cubicBezTo>
                    <a:pt x="354" y="21"/>
                    <a:pt x="656" y="36"/>
                    <a:pt x="937" y="46"/>
                  </a:cubicBezTo>
                  <a:lnTo>
                    <a:pt x="947" y="46"/>
                  </a:lnTo>
                  <a:lnTo>
                    <a:pt x="1023" y="9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6" name="Google Shape;1446;p21"/>
            <p:cNvSpPr/>
            <p:nvPr/>
          </p:nvSpPr>
          <p:spPr>
            <a:xfrm>
              <a:off x="2081365" y="1396300"/>
              <a:ext cx="368280" cy="399960"/>
            </a:xfrm>
            <a:custGeom>
              <a:avLst/>
              <a:gdLst/>
              <a:ahLst/>
              <a:cxnLst/>
              <a:rect l="l" t="t" r="r" b="b"/>
              <a:pathLst>
                <a:path w="1023" h="1111" extrusionOk="0">
                  <a:moveTo>
                    <a:pt x="24" y="1078"/>
                  </a:moveTo>
                  <a:cubicBezTo>
                    <a:pt x="304" y="1080"/>
                    <a:pt x="603" y="1084"/>
                    <a:pt x="963" y="1088"/>
                  </a:cubicBezTo>
                  <a:lnTo>
                    <a:pt x="1000" y="75"/>
                  </a:lnTo>
                  <a:cubicBezTo>
                    <a:pt x="654" y="53"/>
                    <a:pt x="367" y="36"/>
                    <a:pt x="97" y="24"/>
                  </a:cubicBezTo>
                  <a:lnTo>
                    <a:pt x="24" y="1078"/>
                  </a:lnTo>
                  <a:moveTo>
                    <a:pt x="985" y="1111"/>
                  </a:moveTo>
                  <a:lnTo>
                    <a:pt x="974" y="1111"/>
                  </a:lnTo>
                  <a:cubicBezTo>
                    <a:pt x="604" y="1106"/>
                    <a:pt x="299" y="1103"/>
                    <a:pt x="12" y="1100"/>
                  </a:cubicBezTo>
                  <a:lnTo>
                    <a:pt x="0" y="1100"/>
                  </a:lnTo>
                  <a:lnTo>
                    <a:pt x="76" y="0"/>
                  </a:lnTo>
                  <a:lnTo>
                    <a:pt x="87" y="1"/>
                  </a:lnTo>
                  <a:cubicBezTo>
                    <a:pt x="363" y="14"/>
                    <a:pt x="657" y="30"/>
                    <a:pt x="1012" y="54"/>
                  </a:cubicBezTo>
                  <a:lnTo>
                    <a:pt x="1023" y="54"/>
                  </a:lnTo>
                  <a:lnTo>
                    <a:pt x="985" y="11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7" name="Google Shape;1447;p21"/>
            <p:cNvSpPr/>
            <p:nvPr/>
          </p:nvSpPr>
          <p:spPr>
            <a:xfrm>
              <a:off x="3892165" y="2439940"/>
              <a:ext cx="435600" cy="350280"/>
            </a:xfrm>
            <a:custGeom>
              <a:avLst/>
              <a:gdLst/>
              <a:ahLst/>
              <a:cxnLst/>
              <a:rect l="l" t="t" r="r" b="b"/>
              <a:pathLst>
                <a:path w="1210" h="973" extrusionOk="0">
                  <a:moveTo>
                    <a:pt x="134" y="887"/>
                  </a:moveTo>
                  <a:cubicBezTo>
                    <a:pt x="502" y="891"/>
                    <a:pt x="846" y="910"/>
                    <a:pt x="1183" y="947"/>
                  </a:cubicBezTo>
                  <a:lnTo>
                    <a:pt x="1039" y="61"/>
                  </a:lnTo>
                  <a:cubicBezTo>
                    <a:pt x="713" y="38"/>
                    <a:pt x="382" y="25"/>
                    <a:pt x="26" y="23"/>
                  </a:cubicBezTo>
                  <a:lnTo>
                    <a:pt x="134" y="887"/>
                  </a:lnTo>
                  <a:moveTo>
                    <a:pt x="1210" y="973"/>
                  </a:moveTo>
                  <a:lnTo>
                    <a:pt x="1196" y="971"/>
                  </a:lnTo>
                  <a:cubicBezTo>
                    <a:pt x="851" y="933"/>
                    <a:pt x="501" y="913"/>
                    <a:pt x="124" y="910"/>
                  </a:cubicBezTo>
                  <a:lnTo>
                    <a:pt x="114" y="910"/>
                  </a:lnTo>
                  <a:lnTo>
                    <a:pt x="0" y="0"/>
                  </a:lnTo>
                  <a:lnTo>
                    <a:pt x="13" y="0"/>
                  </a:lnTo>
                  <a:cubicBezTo>
                    <a:pt x="378" y="2"/>
                    <a:pt x="717" y="15"/>
                    <a:pt x="1050" y="39"/>
                  </a:cubicBezTo>
                  <a:lnTo>
                    <a:pt x="1059" y="40"/>
                  </a:lnTo>
                  <a:lnTo>
                    <a:pt x="1210" y="9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8" name="Google Shape;1448;p21"/>
            <p:cNvSpPr/>
            <p:nvPr/>
          </p:nvSpPr>
          <p:spPr>
            <a:xfrm>
              <a:off x="934405" y="539500"/>
              <a:ext cx="338400" cy="250920"/>
            </a:xfrm>
            <a:custGeom>
              <a:avLst/>
              <a:gdLst/>
              <a:ahLst/>
              <a:cxnLst/>
              <a:rect l="l" t="t" r="r" b="b"/>
              <a:pathLst>
                <a:path w="940" h="697" extrusionOk="0">
                  <a:moveTo>
                    <a:pt x="182" y="23"/>
                  </a:moveTo>
                  <a:lnTo>
                    <a:pt x="33" y="655"/>
                  </a:lnTo>
                  <a:cubicBezTo>
                    <a:pt x="298" y="525"/>
                    <a:pt x="575" y="418"/>
                    <a:pt x="857" y="339"/>
                  </a:cubicBezTo>
                  <a:lnTo>
                    <a:pt x="913" y="23"/>
                  </a:lnTo>
                  <a:lnTo>
                    <a:pt x="182" y="23"/>
                  </a:lnTo>
                  <a:moveTo>
                    <a:pt x="0" y="697"/>
                  </a:moveTo>
                  <a:lnTo>
                    <a:pt x="164" y="0"/>
                  </a:lnTo>
                  <a:lnTo>
                    <a:pt x="940" y="0"/>
                  </a:lnTo>
                  <a:lnTo>
                    <a:pt x="877" y="357"/>
                  </a:lnTo>
                  <a:lnTo>
                    <a:pt x="870" y="359"/>
                  </a:lnTo>
                  <a:cubicBezTo>
                    <a:pt x="580" y="440"/>
                    <a:pt x="294" y="550"/>
                    <a:pt x="21" y="686"/>
                  </a:cubicBezTo>
                  <a:lnTo>
                    <a:pt x="0" y="6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9" name="Google Shape;1449;p21"/>
            <p:cNvSpPr/>
            <p:nvPr/>
          </p:nvSpPr>
          <p:spPr>
            <a:xfrm>
              <a:off x="3932125" y="2759260"/>
              <a:ext cx="448920" cy="358560"/>
            </a:xfrm>
            <a:custGeom>
              <a:avLst/>
              <a:gdLst/>
              <a:ahLst/>
              <a:cxnLst/>
              <a:rect l="l" t="t" r="r" b="b"/>
              <a:pathLst>
                <a:path w="1247" h="996" extrusionOk="0">
                  <a:moveTo>
                    <a:pt x="134" y="887"/>
                  </a:moveTo>
                  <a:cubicBezTo>
                    <a:pt x="515" y="892"/>
                    <a:pt x="871" y="918"/>
                    <a:pt x="1220" y="969"/>
                  </a:cubicBezTo>
                  <a:lnTo>
                    <a:pt x="1076" y="83"/>
                  </a:lnTo>
                  <a:cubicBezTo>
                    <a:pt x="738" y="46"/>
                    <a:pt x="394" y="26"/>
                    <a:pt x="26" y="23"/>
                  </a:cubicBezTo>
                  <a:lnTo>
                    <a:pt x="134" y="887"/>
                  </a:lnTo>
                  <a:moveTo>
                    <a:pt x="1247" y="996"/>
                  </a:moveTo>
                  <a:lnTo>
                    <a:pt x="1232" y="994"/>
                  </a:lnTo>
                  <a:cubicBezTo>
                    <a:pt x="876" y="942"/>
                    <a:pt x="514" y="914"/>
                    <a:pt x="124" y="909"/>
                  </a:cubicBezTo>
                  <a:lnTo>
                    <a:pt x="114" y="909"/>
                  </a:lnTo>
                  <a:lnTo>
                    <a:pt x="0" y="0"/>
                  </a:lnTo>
                  <a:lnTo>
                    <a:pt x="13" y="0"/>
                  </a:lnTo>
                  <a:cubicBezTo>
                    <a:pt x="391" y="3"/>
                    <a:pt x="742" y="24"/>
                    <a:pt x="1087" y="62"/>
                  </a:cubicBezTo>
                  <a:lnTo>
                    <a:pt x="1095" y="63"/>
                  </a:lnTo>
                  <a:lnTo>
                    <a:pt x="1247"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0" name="Google Shape;1450;p21"/>
            <p:cNvSpPr/>
            <p:nvPr/>
          </p:nvSpPr>
          <p:spPr>
            <a:xfrm>
              <a:off x="4264765" y="2453620"/>
              <a:ext cx="449640" cy="404640"/>
            </a:xfrm>
            <a:custGeom>
              <a:avLst/>
              <a:gdLst/>
              <a:ahLst/>
              <a:cxnLst/>
              <a:rect l="l" t="t" r="r" b="b"/>
              <a:pathLst>
                <a:path w="1249" h="1124" extrusionOk="0">
                  <a:moveTo>
                    <a:pt x="171" y="912"/>
                  </a:moveTo>
                  <a:cubicBezTo>
                    <a:pt x="532" y="952"/>
                    <a:pt x="884" y="1014"/>
                    <a:pt x="1220" y="1094"/>
                  </a:cubicBezTo>
                  <a:lnTo>
                    <a:pt x="1040" y="142"/>
                  </a:lnTo>
                  <a:cubicBezTo>
                    <a:pt x="716" y="90"/>
                    <a:pt x="375" y="51"/>
                    <a:pt x="28" y="25"/>
                  </a:cubicBezTo>
                  <a:lnTo>
                    <a:pt x="171" y="912"/>
                  </a:lnTo>
                  <a:moveTo>
                    <a:pt x="1249" y="1124"/>
                  </a:moveTo>
                  <a:lnTo>
                    <a:pt x="1232" y="1120"/>
                  </a:lnTo>
                  <a:cubicBezTo>
                    <a:pt x="889" y="1037"/>
                    <a:pt x="529" y="974"/>
                    <a:pt x="161" y="933"/>
                  </a:cubicBezTo>
                  <a:lnTo>
                    <a:pt x="152" y="932"/>
                  </a:lnTo>
                  <a:lnTo>
                    <a:pt x="0" y="0"/>
                  </a:lnTo>
                  <a:lnTo>
                    <a:pt x="15" y="1"/>
                  </a:lnTo>
                  <a:cubicBezTo>
                    <a:pt x="371" y="28"/>
                    <a:pt x="720" y="67"/>
                    <a:pt x="1052" y="121"/>
                  </a:cubicBezTo>
                  <a:lnTo>
                    <a:pt x="1059" y="122"/>
                  </a:lnTo>
                  <a:lnTo>
                    <a:pt x="1249" y="11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1" name="Google Shape;1451;p21"/>
            <p:cNvSpPr/>
            <p:nvPr/>
          </p:nvSpPr>
          <p:spPr>
            <a:xfrm>
              <a:off x="4211845" y="2126380"/>
              <a:ext cx="435960" cy="379440"/>
            </a:xfrm>
            <a:custGeom>
              <a:avLst/>
              <a:gdLst/>
              <a:ahLst/>
              <a:cxnLst/>
              <a:rect l="l" t="t" r="r" b="b"/>
              <a:pathLst>
                <a:path w="1211" h="1054" extrusionOk="0">
                  <a:moveTo>
                    <a:pt x="171" y="911"/>
                  </a:moveTo>
                  <a:cubicBezTo>
                    <a:pt x="518" y="937"/>
                    <a:pt x="858" y="976"/>
                    <a:pt x="1183" y="1027"/>
                  </a:cubicBezTo>
                  <a:lnTo>
                    <a:pt x="1002" y="74"/>
                  </a:lnTo>
                  <a:cubicBezTo>
                    <a:pt x="690" y="52"/>
                    <a:pt x="362" y="35"/>
                    <a:pt x="27" y="24"/>
                  </a:cubicBezTo>
                  <a:lnTo>
                    <a:pt x="171" y="911"/>
                  </a:lnTo>
                  <a:moveTo>
                    <a:pt x="1211" y="1054"/>
                  </a:moveTo>
                  <a:lnTo>
                    <a:pt x="1195" y="1052"/>
                  </a:lnTo>
                  <a:cubicBezTo>
                    <a:pt x="864" y="999"/>
                    <a:pt x="516" y="959"/>
                    <a:pt x="160" y="933"/>
                  </a:cubicBezTo>
                  <a:lnTo>
                    <a:pt x="151" y="932"/>
                  </a:lnTo>
                  <a:lnTo>
                    <a:pt x="0" y="0"/>
                  </a:lnTo>
                  <a:lnTo>
                    <a:pt x="14" y="1"/>
                  </a:lnTo>
                  <a:cubicBezTo>
                    <a:pt x="357" y="12"/>
                    <a:pt x="693" y="29"/>
                    <a:pt x="1013" y="52"/>
                  </a:cubicBezTo>
                  <a:lnTo>
                    <a:pt x="1021" y="53"/>
                  </a:lnTo>
                  <a:lnTo>
                    <a:pt x="1211"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2" name="Google Shape;1452;p21"/>
            <p:cNvSpPr/>
            <p:nvPr/>
          </p:nvSpPr>
          <p:spPr>
            <a:xfrm>
              <a:off x="3972085" y="3078580"/>
              <a:ext cx="462240" cy="366840"/>
            </a:xfrm>
            <a:custGeom>
              <a:avLst/>
              <a:gdLst/>
              <a:ahLst/>
              <a:cxnLst/>
              <a:rect l="l" t="t" r="r" b="b"/>
              <a:pathLst>
                <a:path w="1284" h="1019" extrusionOk="0">
                  <a:moveTo>
                    <a:pt x="134" y="887"/>
                  </a:moveTo>
                  <a:cubicBezTo>
                    <a:pt x="528" y="893"/>
                    <a:pt x="896" y="927"/>
                    <a:pt x="1257" y="991"/>
                  </a:cubicBezTo>
                  <a:lnTo>
                    <a:pt x="1113" y="105"/>
                  </a:lnTo>
                  <a:cubicBezTo>
                    <a:pt x="763" y="55"/>
                    <a:pt x="407" y="28"/>
                    <a:pt x="26" y="23"/>
                  </a:cubicBezTo>
                  <a:lnTo>
                    <a:pt x="134" y="887"/>
                  </a:lnTo>
                  <a:moveTo>
                    <a:pt x="1284" y="1019"/>
                  </a:moveTo>
                  <a:lnTo>
                    <a:pt x="1269" y="1016"/>
                  </a:lnTo>
                  <a:cubicBezTo>
                    <a:pt x="901" y="950"/>
                    <a:pt x="526" y="915"/>
                    <a:pt x="124" y="910"/>
                  </a:cubicBezTo>
                  <a:lnTo>
                    <a:pt x="114" y="909"/>
                  </a:lnTo>
                  <a:lnTo>
                    <a:pt x="0" y="0"/>
                  </a:lnTo>
                  <a:lnTo>
                    <a:pt x="13" y="0"/>
                  </a:lnTo>
                  <a:cubicBezTo>
                    <a:pt x="404" y="4"/>
                    <a:pt x="767" y="32"/>
                    <a:pt x="1124" y="84"/>
                  </a:cubicBezTo>
                  <a:lnTo>
                    <a:pt x="1132" y="86"/>
                  </a:lnTo>
                  <a:lnTo>
                    <a:pt x="1145" y="162"/>
                  </a:lnTo>
                  <a:lnTo>
                    <a:pt x="1284" y="10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3" name="Google Shape;1453;p21"/>
            <p:cNvSpPr/>
            <p:nvPr/>
          </p:nvSpPr>
          <p:spPr>
            <a:xfrm>
              <a:off x="3812605" y="1799140"/>
              <a:ext cx="408960" cy="335880"/>
            </a:xfrm>
            <a:custGeom>
              <a:avLst/>
              <a:gdLst/>
              <a:ahLst/>
              <a:cxnLst/>
              <a:rect l="l" t="t" r="r" b="b"/>
              <a:pathLst>
                <a:path w="1136" h="933" extrusionOk="0">
                  <a:moveTo>
                    <a:pt x="134" y="893"/>
                  </a:moveTo>
                  <a:cubicBezTo>
                    <a:pt x="476" y="894"/>
                    <a:pt x="795" y="899"/>
                    <a:pt x="1109" y="909"/>
                  </a:cubicBezTo>
                  <a:lnTo>
                    <a:pt x="965" y="23"/>
                  </a:lnTo>
                  <a:cubicBezTo>
                    <a:pt x="666" y="26"/>
                    <a:pt x="350" y="28"/>
                    <a:pt x="25" y="29"/>
                  </a:cubicBezTo>
                  <a:lnTo>
                    <a:pt x="134" y="893"/>
                  </a:lnTo>
                  <a:moveTo>
                    <a:pt x="1136" y="933"/>
                  </a:moveTo>
                  <a:lnTo>
                    <a:pt x="1122" y="933"/>
                  </a:lnTo>
                  <a:cubicBezTo>
                    <a:pt x="801" y="922"/>
                    <a:pt x="474" y="917"/>
                    <a:pt x="123" y="916"/>
                  </a:cubicBezTo>
                  <a:lnTo>
                    <a:pt x="113" y="916"/>
                  </a:lnTo>
                  <a:lnTo>
                    <a:pt x="0" y="6"/>
                  </a:lnTo>
                  <a:lnTo>
                    <a:pt x="12" y="6"/>
                  </a:lnTo>
                  <a:cubicBezTo>
                    <a:pt x="345" y="6"/>
                    <a:pt x="668" y="4"/>
                    <a:pt x="974" y="0"/>
                  </a:cubicBezTo>
                  <a:lnTo>
                    <a:pt x="984" y="0"/>
                  </a:lnTo>
                  <a:lnTo>
                    <a:pt x="986" y="10"/>
                  </a:lnTo>
                  <a:lnTo>
                    <a:pt x="1136" y="9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4" name="Google Shape;1454;p21"/>
            <p:cNvSpPr/>
            <p:nvPr/>
          </p:nvSpPr>
          <p:spPr>
            <a:xfrm>
              <a:off x="4158565" y="1793020"/>
              <a:ext cx="422640" cy="360360"/>
            </a:xfrm>
            <a:custGeom>
              <a:avLst/>
              <a:gdLst/>
              <a:ahLst/>
              <a:cxnLst/>
              <a:rect l="l" t="t" r="r" b="b"/>
              <a:pathLst>
                <a:path w="1174" h="1001" extrusionOk="0">
                  <a:moveTo>
                    <a:pt x="171" y="927"/>
                  </a:moveTo>
                  <a:cubicBezTo>
                    <a:pt x="506" y="938"/>
                    <a:pt x="834" y="955"/>
                    <a:pt x="1146" y="977"/>
                  </a:cubicBezTo>
                  <a:lnTo>
                    <a:pt x="966" y="24"/>
                  </a:lnTo>
                  <a:cubicBezTo>
                    <a:pt x="666" y="31"/>
                    <a:pt x="350" y="36"/>
                    <a:pt x="27" y="40"/>
                  </a:cubicBezTo>
                  <a:lnTo>
                    <a:pt x="171" y="927"/>
                  </a:lnTo>
                  <a:moveTo>
                    <a:pt x="1174" y="1001"/>
                  </a:moveTo>
                  <a:lnTo>
                    <a:pt x="1159" y="1001"/>
                  </a:lnTo>
                  <a:cubicBezTo>
                    <a:pt x="840" y="978"/>
                    <a:pt x="504" y="961"/>
                    <a:pt x="161" y="950"/>
                  </a:cubicBezTo>
                  <a:lnTo>
                    <a:pt x="152" y="949"/>
                  </a:lnTo>
                  <a:lnTo>
                    <a:pt x="0" y="17"/>
                  </a:lnTo>
                  <a:lnTo>
                    <a:pt x="13" y="17"/>
                  </a:lnTo>
                  <a:cubicBezTo>
                    <a:pt x="344" y="14"/>
                    <a:pt x="668" y="8"/>
                    <a:pt x="975" y="0"/>
                  </a:cubicBezTo>
                  <a:lnTo>
                    <a:pt x="985" y="0"/>
                  </a:lnTo>
                  <a:lnTo>
                    <a:pt x="986" y="10"/>
                  </a:lnTo>
                  <a:lnTo>
                    <a:pt x="1174" y="100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5" name="Google Shape;1455;p21"/>
            <p:cNvSpPr/>
            <p:nvPr/>
          </p:nvSpPr>
          <p:spPr>
            <a:xfrm>
              <a:off x="3572845" y="3078220"/>
              <a:ext cx="448560" cy="349200"/>
            </a:xfrm>
            <a:custGeom>
              <a:avLst/>
              <a:gdLst/>
              <a:ahLst/>
              <a:cxnLst/>
              <a:rect l="l" t="t" r="r" b="b"/>
              <a:pathLst>
                <a:path w="1246" h="970" extrusionOk="0">
                  <a:moveTo>
                    <a:pt x="24" y="68"/>
                  </a:moveTo>
                  <a:lnTo>
                    <a:pt x="97" y="944"/>
                  </a:lnTo>
                  <a:cubicBezTo>
                    <a:pt x="497" y="902"/>
                    <a:pt x="865" y="883"/>
                    <a:pt x="1220" y="888"/>
                  </a:cubicBezTo>
                  <a:lnTo>
                    <a:pt x="1112" y="23"/>
                  </a:lnTo>
                  <a:cubicBezTo>
                    <a:pt x="768" y="20"/>
                    <a:pt x="412" y="34"/>
                    <a:pt x="24" y="68"/>
                  </a:cubicBezTo>
                  <a:moveTo>
                    <a:pt x="76" y="970"/>
                  </a:moveTo>
                  <a:lnTo>
                    <a:pt x="0" y="47"/>
                  </a:lnTo>
                  <a:lnTo>
                    <a:pt x="11" y="46"/>
                  </a:lnTo>
                  <a:cubicBezTo>
                    <a:pt x="408" y="12"/>
                    <a:pt x="772" y="-3"/>
                    <a:pt x="1122" y="1"/>
                  </a:cubicBezTo>
                  <a:lnTo>
                    <a:pt x="1132" y="1"/>
                  </a:lnTo>
                  <a:lnTo>
                    <a:pt x="1246" y="911"/>
                  </a:lnTo>
                  <a:lnTo>
                    <a:pt x="1233" y="911"/>
                  </a:lnTo>
                  <a:cubicBezTo>
                    <a:pt x="871" y="905"/>
                    <a:pt x="497" y="924"/>
                    <a:pt x="88" y="968"/>
                  </a:cubicBezTo>
                  <a:lnTo>
                    <a:pt x="76" y="97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6" name="Google Shape;1456;p21"/>
            <p:cNvSpPr/>
            <p:nvPr/>
          </p:nvSpPr>
          <p:spPr>
            <a:xfrm>
              <a:off x="2467645" y="539500"/>
              <a:ext cx="314640" cy="199440"/>
            </a:xfrm>
            <a:custGeom>
              <a:avLst/>
              <a:gdLst/>
              <a:ahLst/>
              <a:cxnLst/>
              <a:rect l="l" t="t" r="r" b="b"/>
              <a:pathLst>
                <a:path w="874" h="554" extrusionOk="0">
                  <a:moveTo>
                    <a:pt x="24" y="365"/>
                  </a:moveTo>
                  <a:cubicBezTo>
                    <a:pt x="250" y="407"/>
                    <a:pt x="479" y="453"/>
                    <a:pt x="701" y="497"/>
                  </a:cubicBezTo>
                  <a:cubicBezTo>
                    <a:pt x="751" y="507"/>
                    <a:pt x="802" y="517"/>
                    <a:pt x="852" y="527"/>
                  </a:cubicBezTo>
                  <a:lnTo>
                    <a:pt x="852" y="23"/>
                  </a:lnTo>
                  <a:lnTo>
                    <a:pt x="36" y="23"/>
                  </a:lnTo>
                  <a:lnTo>
                    <a:pt x="24" y="365"/>
                  </a:lnTo>
                  <a:moveTo>
                    <a:pt x="874" y="554"/>
                  </a:moveTo>
                  <a:lnTo>
                    <a:pt x="861" y="552"/>
                  </a:lnTo>
                  <a:cubicBezTo>
                    <a:pt x="806" y="541"/>
                    <a:pt x="752" y="530"/>
                    <a:pt x="697" y="519"/>
                  </a:cubicBezTo>
                  <a:cubicBezTo>
                    <a:pt x="472" y="475"/>
                    <a:pt x="239" y="428"/>
                    <a:pt x="10" y="386"/>
                  </a:cubicBezTo>
                  <a:lnTo>
                    <a:pt x="0" y="384"/>
                  </a:lnTo>
                  <a:lnTo>
                    <a:pt x="14" y="0"/>
                  </a:lnTo>
                  <a:lnTo>
                    <a:pt x="874" y="0"/>
                  </a:lnTo>
                  <a:lnTo>
                    <a:pt x="874" y="5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7" name="Google Shape;1457;p21"/>
            <p:cNvSpPr/>
            <p:nvPr/>
          </p:nvSpPr>
          <p:spPr>
            <a:xfrm>
              <a:off x="3173605" y="3094420"/>
              <a:ext cx="434520" cy="394560"/>
            </a:xfrm>
            <a:custGeom>
              <a:avLst/>
              <a:gdLst/>
              <a:ahLst/>
              <a:cxnLst/>
              <a:rect l="l" t="t" r="r" b="b"/>
              <a:pathLst>
                <a:path w="1207" h="1096" extrusionOk="0">
                  <a:moveTo>
                    <a:pt x="23" y="157"/>
                  </a:moveTo>
                  <a:lnTo>
                    <a:pt x="59" y="1069"/>
                  </a:lnTo>
                  <a:cubicBezTo>
                    <a:pt x="474" y="993"/>
                    <a:pt x="841" y="939"/>
                    <a:pt x="1183" y="902"/>
                  </a:cubicBezTo>
                  <a:lnTo>
                    <a:pt x="1111" y="25"/>
                  </a:lnTo>
                  <a:cubicBezTo>
                    <a:pt x="780" y="54"/>
                    <a:pt x="424" y="98"/>
                    <a:pt x="23" y="157"/>
                  </a:cubicBezTo>
                  <a:moveTo>
                    <a:pt x="38" y="1096"/>
                  </a:moveTo>
                  <a:lnTo>
                    <a:pt x="0" y="138"/>
                  </a:lnTo>
                  <a:lnTo>
                    <a:pt x="10" y="136"/>
                  </a:lnTo>
                  <a:cubicBezTo>
                    <a:pt x="420" y="75"/>
                    <a:pt x="783" y="31"/>
                    <a:pt x="1120" y="1"/>
                  </a:cubicBezTo>
                  <a:lnTo>
                    <a:pt x="1132" y="0"/>
                  </a:lnTo>
                  <a:lnTo>
                    <a:pt x="1207" y="922"/>
                  </a:lnTo>
                  <a:lnTo>
                    <a:pt x="1197" y="923"/>
                  </a:lnTo>
                  <a:cubicBezTo>
                    <a:pt x="849" y="960"/>
                    <a:pt x="474" y="1016"/>
                    <a:pt x="51" y="1094"/>
                  </a:cubicBezTo>
                  <a:lnTo>
                    <a:pt x="38" y="10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8" name="Google Shape;1458;p21"/>
            <p:cNvSpPr/>
            <p:nvPr/>
          </p:nvSpPr>
          <p:spPr>
            <a:xfrm>
              <a:off x="2161285" y="539500"/>
              <a:ext cx="319680" cy="140040"/>
            </a:xfrm>
            <a:custGeom>
              <a:avLst/>
              <a:gdLst/>
              <a:ahLst/>
              <a:cxnLst/>
              <a:rect l="l" t="t" r="r" b="b"/>
              <a:pathLst>
                <a:path w="888" h="389" extrusionOk="0">
                  <a:moveTo>
                    <a:pt x="24" y="228"/>
                  </a:moveTo>
                  <a:cubicBezTo>
                    <a:pt x="271" y="261"/>
                    <a:pt x="535" y="303"/>
                    <a:pt x="852" y="361"/>
                  </a:cubicBezTo>
                  <a:lnTo>
                    <a:pt x="864" y="23"/>
                  </a:lnTo>
                  <a:lnTo>
                    <a:pt x="38" y="23"/>
                  </a:lnTo>
                  <a:lnTo>
                    <a:pt x="24" y="228"/>
                  </a:lnTo>
                  <a:moveTo>
                    <a:pt x="874" y="389"/>
                  </a:moveTo>
                  <a:lnTo>
                    <a:pt x="861" y="386"/>
                  </a:lnTo>
                  <a:cubicBezTo>
                    <a:pt x="534" y="326"/>
                    <a:pt x="264" y="282"/>
                    <a:pt x="11" y="249"/>
                  </a:cubicBezTo>
                  <a:lnTo>
                    <a:pt x="0" y="248"/>
                  </a:lnTo>
                  <a:lnTo>
                    <a:pt x="17" y="0"/>
                  </a:lnTo>
                  <a:lnTo>
                    <a:pt x="888" y="0"/>
                  </a:lnTo>
                  <a:lnTo>
                    <a:pt x="874" y="3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9" name="Google Shape;1459;p21"/>
            <p:cNvSpPr/>
            <p:nvPr/>
          </p:nvSpPr>
          <p:spPr>
            <a:xfrm>
              <a:off x="2774365" y="539500"/>
              <a:ext cx="314640" cy="256680"/>
            </a:xfrm>
            <a:custGeom>
              <a:avLst/>
              <a:gdLst/>
              <a:ahLst/>
              <a:cxnLst/>
              <a:rect l="l" t="t" r="r" b="b"/>
              <a:pathLst>
                <a:path w="874" h="713" extrusionOk="0">
                  <a:moveTo>
                    <a:pt x="22" y="531"/>
                  </a:moveTo>
                  <a:cubicBezTo>
                    <a:pt x="329" y="592"/>
                    <a:pt x="589" y="641"/>
                    <a:pt x="850" y="686"/>
                  </a:cubicBezTo>
                  <a:lnTo>
                    <a:pt x="824" y="23"/>
                  </a:lnTo>
                  <a:lnTo>
                    <a:pt x="22" y="23"/>
                  </a:lnTo>
                  <a:lnTo>
                    <a:pt x="22" y="531"/>
                  </a:lnTo>
                  <a:moveTo>
                    <a:pt x="874" y="713"/>
                  </a:moveTo>
                  <a:lnTo>
                    <a:pt x="860" y="710"/>
                  </a:lnTo>
                  <a:cubicBezTo>
                    <a:pt x="591" y="665"/>
                    <a:pt x="325" y="614"/>
                    <a:pt x="9" y="552"/>
                  </a:cubicBezTo>
                  <a:lnTo>
                    <a:pt x="0" y="550"/>
                  </a:lnTo>
                  <a:lnTo>
                    <a:pt x="0" y="0"/>
                  </a:lnTo>
                  <a:lnTo>
                    <a:pt x="846" y="0"/>
                  </a:lnTo>
                  <a:lnTo>
                    <a:pt x="874" y="7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0" name="Google Shape;1460;p21"/>
            <p:cNvSpPr/>
            <p:nvPr/>
          </p:nvSpPr>
          <p:spPr>
            <a:xfrm>
              <a:off x="3654925" y="539500"/>
              <a:ext cx="353520" cy="312120"/>
            </a:xfrm>
            <a:custGeom>
              <a:avLst/>
              <a:gdLst/>
              <a:ahLst/>
              <a:cxnLst/>
              <a:rect l="l" t="t" r="r" b="b"/>
              <a:pathLst>
                <a:path w="982" h="867" extrusionOk="0">
                  <a:moveTo>
                    <a:pt x="25" y="23"/>
                  </a:moveTo>
                  <a:lnTo>
                    <a:pt x="128" y="844"/>
                  </a:lnTo>
                  <a:cubicBezTo>
                    <a:pt x="419" y="840"/>
                    <a:pt x="690" y="817"/>
                    <a:pt x="956" y="773"/>
                  </a:cubicBezTo>
                  <a:lnTo>
                    <a:pt x="834" y="23"/>
                  </a:lnTo>
                  <a:lnTo>
                    <a:pt x="25" y="23"/>
                  </a:lnTo>
                  <a:moveTo>
                    <a:pt x="108" y="867"/>
                  </a:moveTo>
                  <a:lnTo>
                    <a:pt x="0" y="0"/>
                  </a:lnTo>
                  <a:lnTo>
                    <a:pt x="853" y="0"/>
                  </a:lnTo>
                  <a:lnTo>
                    <a:pt x="982" y="792"/>
                  </a:lnTo>
                  <a:lnTo>
                    <a:pt x="971" y="793"/>
                  </a:lnTo>
                  <a:cubicBezTo>
                    <a:pt x="697" y="839"/>
                    <a:pt x="418" y="863"/>
                    <a:pt x="118" y="867"/>
                  </a:cubicBezTo>
                  <a:lnTo>
                    <a:pt x="108" y="8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1" name="Google Shape;1461;p21"/>
            <p:cNvSpPr/>
            <p:nvPr/>
          </p:nvSpPr>
          <p:spPr>
            <a:xfrm>
              <a:off x="3070645" y="539500"/>
              <a:ext cx="325080" cy="298440"/>
            </a:xfrm>
            <a:custGeom>
              <a:avLst/>
              <a:gdLst/>
              <a:ahLst/>
              <a:cxnLst/>
              <a:rect l="l" t="t" r="r" b="b"/>
              <a:pathLst>
                <a:path w="903" h="829" extrusionOk="0">
                  <a:moveTo>
                    <a:pt x="50" y="689"/>
                  </a:moveTo>
                  <a:cubicBezTo>
                    <a:pt x="355" y="741"/>
                    <a:pt x="626" y="778"/>
                    <a:pt x="877" y="803"/>
                  </a:cubicBezTo>
                  <a:lnTo>
                    <a:pt x="813" y="23"/>
                  </a:lnTo>
                  <a:lnTo>
                    <a:pt x="24" y="23"/>
                  </a:lnTo>
                  <a:lnTo>
                    <a:pt x="50" y="689"/>
                  </a:lnTo>
                  <a:moveTo>
                    <a:pt x="903" y="829"/>
                  </a:moveTo>
                  <a:lnTo>
                    <a:pt x="889" y="827"/>
                  </a:lnTo>
                  <a:cubicBezTo>
                    <a:pt x="630" y="802"/>
                    <a:pt x="352" y="764"/>
                    <a:pt x="37" y="710"/>
                  </a:cubicBezTo>
                  <a:lnTo>
                    <a:pt x="28" y="709"/>
                  </a:lnTo>
                  <a:lnTo>
                    <a:pt x="0" y="0"/>
                  </a:lnTo>
                  <a:lnTo>
                    <a:pt x="834" y="0"/>
                  </a:lnTo>
                  <a:lnTo>
                    <a:pt x="838" y="41"/>
                  </a:lnTo>
                  <a:lnTo>
                    <a:pt x="903" y="8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2" name="Google Shape;1462;p21"/>
            <p:cNvSpPr/>
            <p:nvPr/>
          </p:nvSpPr>
          <p:spPr>
            <a:xfrm>
              <a:off x="3362605" y="539500"/>
              <a:ext cx="339480" cy="312120"/>
            </a:xfrm>
            <a:custGeom>
              <a:avLst/>
              <a:gdLst/>
              <a:ahLst/>
              <a:cxnLst/>
              <a:rect l="l" t="t" r="r" b="b"/>
              <a:pathLst>
                <a:path w="943" h="867" extrusionOk="0">
                  <a:moveTo>
                    <a:pt x="90" y="806"/>
                  </a:moveTo>
                  <a:cubicBezTo>
                    <a:pt x="385" y="834"/>
                    <a:pt x="656" y="847"/>
                    <a:pt x="917" y="844"/>
                  </a:cubicBezTo>
                  <a:lnTo>
                    <a:pt x="815" y="23"/>
                  </a:lnTo>
                  <a:lnTo>
                    <a:pt x="25" y="23"/>
                  </a:lnTo>
                  <a:lnTo>
                    <a:pt x="90" y="806"/>
                  </a:lnTo>
                  <a:moveTo>
                    <a:pt x="845" y="867"/>
                  </a:moveTo>
                  <a:cubicBezTo>
                    <a:pt x="602" y="867"/>
                    <a:pt x="350" y="854"/>
                    <a:pt x="78" y="827"/>
                  </a:cubicBezTo>
                  <a:lnTo>
                    <a:pt x="68" y="826"/>
                  </a:lnTo>
                  <a:lnTo>
                    <a:pt x="0" y="0"/>
                  </a:lnTo>
                  <a:lnTo>
                    <a:pt x="834" y="0"/>
                  </a:lnTo>
                  <a:lnTo>
                    <a:pt x="943" y="867"/>
                  </a:lnTo>
                  <a:lnTo>
                    <a:pt x="930" y="867"/>
                  </a:lnTo>
                  <a:cubicBezTo>
                    <a:pt x="902" y="867"/>
                    <a:pt x="873" y="867"/>
                    <a:pt x="845"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3" name="Google Shape;1463;p21"/>
            <p:cNvSpPr/>
            <p:nvPr/>
          </p:nvSpPr>
          <p:spPr>
            <a:xfrm>
              <a:off x="3953725" y="539500"/>
              <a:ext cx="361080" cy="286200"/>
            </a:xfrm>
            <a:custGeom>
              <a:avLst/>
              <a:gdLst/>
              <a:ahLst/>
              <a:cxnLst/>
              <a:rect l="l" t="t" r="r" b="b"/>
              <a:pathLst>
                <a:path w="1003" h="795" extrusionOk="0">
                  <a:moveTo>
                    <a:pt x="27" y="23"/>
                  </a:moveTo>
                  <a:lnTo>
                    <a:pt x="148" y="769"/>
                  </a:lnTo>
                  <a:cubicBezTo>
                    <a:pt x="433" y="722"/>
                    <a:pt x="712" y="649"/>
                    <a:pt x="977" y="554"/>
                  </a:cubicBezTo>
                  <a:lnTo>
                    <a:pt x="876" y="23"/>
                  </a:lnTo>
                  <a:lnTo>
                    <a:pt x="27" y="23"/>
                  </a:lnTo>
                  <a:moveTo>
                    <a:pt x="130" y="795"/>
                  </a:moveTo>
                  <a:lnTo>
                    <a:pt x="0" y="0"/>
                  </a:lnTo>
                  <a:lnTo>
                    <a:pt x="895" y="0"/>
                  </a:lnTo>
                  <a:lnTo>
                    <a:pt x="1003" y="569"/>
                  </a:lnTo>
                  <a:lnTo>
                    <a:pt x="994" y="572"/>
                  </a:lnTo>
                  <a:cubicBezTo>
                    <a:pt x="721" y="671"/>
                    <a:pt x="434" y="745"/>
                    <a:pt x="141" y="793"/>
                  </a:cubicBezTo>
                  <a:lnTo>
                    <a:pt x="130" y="7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4" name="Google Shape;1464;p21"/>
            <p:cNvSpPr/>
            <p:nvPr/>
          </p:nvSpPr>
          <p:spPr>
            <a:xfrm>
              <a:off x="3492925" y="2120620"/>
              <a:ext cx="408600" cy="335160"/>
            </a:xfrm>
            <a:custGeom>
              <a:avLst/>
              <a:gdLst/>
              <a:ahLst/>
              <a:cxnLst/>
              <a:rect l="l" t="t" r="r" b="b"/>
              <a:pathLst>
                <a:path w="1135" h="931" extrusionOk="0">
                  <a:moveTo>
                    <a:pt x="25" y="32"/>
                  </a:moveTo>
                  <a:lnTo>
                    <a:pt x="97" y="908"/>
                  </a:lnTo>
                  <a:cubicBezTo>
                    <a:pt x="458" y="892"/>
                    <a:pt x="789" y="885"/>
                    <a:pt x="1109" y="887"/>
                  </a:cubicBezTo>
                  <a:lnTo>
                    <a:pt x="1001" y="23"/>
                  </a:lnTo>
                  <a:cubicBezTo>
                    <a:pt x="692" y="22"/>
                    <a:pt x="373" y="25"/>
                    <a:pt x="25" y="32"/>
                  </a:cubicBezTo>
                  <a:moveTo>
                    <a:pt x="76" y="931"/>
                  </a:moveTo>
                  <a:lnTo>
                    <a:pt x="0" y="9"/>
                  </a:lnTo>
                  <a:lnTo>
                    <a:pt x="12" y="9"/>
                  </a:lnTo>
                  <a:cubicBezTo>
                    <a:pt x="369" y="2"/>
                    <a:pt x="696" y="-1"/>
                    <a:pt x="1012" y="0"/>
                  </a:cubicBezTo>
                  <a:lnTo>
                    <a:pt x="1022" y="0"/>
                  </a:lnTo>
                  <a:lnTo>
                    <a:pt x="1135" y="910"/>
                  </a:lnTo>
                  <a:lnTo>
                    <a:pt x="1122" y="910"/>
                  </a:lnTo>
                  <a:cubicBezTo>
                    <a:pt x="795" y="908"/>
                    <a:pt x="456" y="915"/>
                    <a:pt x="87" y="931"/>
                  </a:cubicBezTo>
                  <a:lnTo>
                    <a:pt x="76" y="9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5" name="Google Shape;1465;p21"/>
            <p:cNvSpPr/>
            <p:nvPr/>
          </p:nvSpPr>
          <p:spPr>
            <a:xfrm>
              <a:off x="1975165" y="2905060"/>
              <a:ext cx="421200" cy="438840"/>
            </a:xfrm>
            <a:custGeom>
              <a:avLst/>
              <a:gdLst/>
              <a:ahLst/>
              <a:cxnLst/>
              <a:rect l="l" t="t" r="r" b="b"/>
              <a:pathLst>
                <a:path w="1170" h="1219" extrusionOk="0">
                  <a:moveTo>
                    <a:pt x="96" y="140"/>
                  </a:moveTo>
                  <a:lnTo>
                    <a:pt x="24" y="1194"/>
                  </a:lnTo>
                  <a:cubicBezTo>
                    <a:pt x="348" y="1156"/>
                    <a:pt x="694" y="1107"/>
                    <a:pt x="1110" y="1038"/>
                  </a:cubicBezTo>
                  <a:lnTo>
                    <a:pt x="1146" y="26"/>
                  </a:lnTo>
                  <a:cubicBezTo>
                    <a:pt x="745" y="76"/>
                    <a:pt x="410" y="112"/>
                    <a:pt x="96" y="140"/>
                  </a:cubicBezTo>
                  <a:moveTo>
                    <a:pt x="0" y="1219"/>
                  </a:moveTo>
                  <a:lnTo>
                    <a:pt x="75" y="119"/>
                  </a:lnTo>
                  <a:lnTo>
                    <a:pt x="85" y="118"/>
                  </a:lnTo>
                  <a:cubicBezTo>
                    <a:pt x="405" y="90"/>
                    <a:pt x="746" y="53"/>
                    <a:pt x="1157" y="2"/>
                  </a:cubicBezTo>
                  <a:lnTo>
                    <a:pt x="1170" y="0"/>
                  </a:lnTo>
                  <a:lnTo>
                    <a:pt x="1133" y="1058"/>
                  </a:lnTo>
                  <a:lnTo>
                    <a:pt x="1123" y="1059"/>
                  </a:lnTo>
                  <a:cubicBezTo>
                    <a:pt x="697" y="1129"/>
                    <a:pt x="344" y="1180"/>
                    <a:pt x="13" y="1218"/>
                  </a:cubicBezTo>
                  <a:lnTo>
                    <a:pt x="0" y="12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6" name="Google Shape;1466;p21"/>
            <p:cNvSpPr/>
            <p:nvPr/>
          </p:nvSpPr>
          <p:spPr>
            <a:xfrm>
              <a:off x="2374765" y="2854660"/>
              <a:ext cx="407520" cy="432720"/>
            </a:xfrm>
            <a:custGeom>
              <a:avLst/>
              <a:gdLst/>
              <a:ahLst/>
              <a:cxnLst/>
              <a:rect l="l" t="t" r="r" b="b"/>
              <a:pathLst>
                <a:path w="1132" h="1202" extrusionOk="0">
                  <a:moveTo>
                    <a:pt x="59" y="163"/>
                  </a:moveTo>
                  <a:lnTo>
                    <a:pt x="23" y="1174"/>
                  </a:lnTo>
                  <a:cubicBezTo>
                    <a:pt x="317" y="1126"/>
                    <a:pt x="616" y="1074"/>
                    <a:pt x="905" y="1023"/>
                  </a:cubicBezTo>
                  <a:cubicBezTo>
                    <a:pt x="973" y="1011"/>
                    <a:pt x="1042" y="999"/>
                    <a:pt x="1110" y="987"/>
                  </a:cubicBezTo>
                  <a:lnTo>
                    <a:pt x="1110" y="26"/>
                  </a:lnTo>
                  <a:lnTo>
                    <a:pt x="917" y="52"/>
                  </a:lnTo>
                  <a:cubicBezTo>
                    <a:pt x="636" y="89"/>
                    <a:pt x="346" y="128"/>
                    <a:pt x="59" y="163"/>
                  </a:cubicBezTo>
                  <a:moveTo>
                    <a:pt x="0" y="1202"/>
                  </a:moveTo>
                  <a:lnTo>
                    <a:pt x="37" y="143"/>
                  </a:lnTo>
                  <a:lnTo>
                    <a:pt x="47" y="142"/>
                  </a:lnTo>
                  <a:cubicBezTo>
                    <a:pt x="336" y="106"/>
                    <a:pt x="630" y="67"/>
                    <a:pt x="914" y="29"/>
                  </a:cubicBezTo>
                  <a:lnTo>
                    <a:pt x="1132" y="0"/>
                  </a:lnTo>
                  <a:lnTo>
                    <a:pt x="1132" y="1006"/>
                  </a:lnTo>
                  <a:lnTo>
                    <a:pt x="1123" y="1008"/>
                  </a:lnTo>
                  <a:cubicBezTo>
                    <a:pt x="1052" y="1021"/>
                    <a:pt x="980" y="1033"/>
                    <a:pt x="909" y="1046"/>
                  </a:cubicBezTo>
                  <a:cubicBezTo>
                    <a:pt x="615" y="1097"/>
                    <a:pt x="312" y="1150"/>
                    <a:pt x="13" y="1199"/>
                  </a:cubicBezTo>
                  <a:lnTo>
                    <a:pt x="0" y="12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7" name="Google Shape;1467;p21"/>
            <p:cNvSpPr/>
            <p:nvPr/>
          </p:nvSpPr>
          <p:spPr>
            <a:xfrm>
              <a:off x="4318045" y="2780860"/>
              <a:ext cx="425880" cy="418320"/>
            </a:xfrm>
            <a:custGeom>
              <a:avLst/>
              <a:gdLst/>
              <a:ahLst/>
              <a:cxnLst/>
              <a:rect l="l" t="t" r="r" b="b"/>
              <a:pathLst>
                <a:path w="1183" h="1162" extrusionOk="0">
                  <a:moveTo>
                    <a:pt x="172" y="913"/>
                  </a:moveTo>
                  <a:cubicBezTo>
                    <a:pt x="510" y="962"/>
                    <a:pt x="843" y="1036"/>
                    <a:pt x="1161" y="1131"/>
                  </a:cubicBezTo>
                  <a:lnTo>
                    <a:pt x="1161" y="653"/>
                  </a:lnTo>
                  <a:lnTo>
                    <a:pt x="1077" y="210"/>
                  </a:lnTo>
                  <a:cubicBezTo>
                    <a:pt x="741" y="128"/>
                    <a:pt x="388" y="67"/>
                    <a:pt x="27" y="26"/>
                  </a:cubicBezTo>
                  <a:lnTo>
                    <a:pt x="172" y="913"/>
                  </a:lnTo>
                  <a:moveTo>
                    <a:pt x="1183" y="1162"/>
                  </a:moveTo>
                  <a:lnTo>
                    <a:pt x="1169" y="1157"/>
                  </a:lnTo>
                  <a:cubicBezTo>
                    <a:pt x="845" y="1060"/>
                    <a:pt x="506" y="984"/>
                    <a:pt x="160" y="934"/>
                  </a:cubicBezTo>
                  <a:lnTo>
                    <a:pt x="152" y="932"/>
                  </a:lnTo>
                  <a:lnTo>
                    <a:pt x="0" y="0"/>
                  </a:lnTo>
                  <a:lnTo>
                    <a:pt x="15" y="2"/>
                  </a:lnTo>
                  <a:cubicBezTo>
                    <a:pt x="384" y="43"/>
                    <a:pt x="745" y="106"/>
                    <a:pt x="1089" y="189"/>
                  </a:cubicBezTo>
                  <a:lnTo>
                    <a:pt x="1096" y="191"/>
                  </a:lnTo>
                  <a:lnTo>
                    <a:pt x="1183" y="652"/>
                  </a:lnTo>
                  <a:lnTo>
                    <a:pt x="1183" y="11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8" name="Google Shape;1468;p21"/>
            <p:cNvSpPr/>
            <p:nvPr/>
          </p:nvSpPr>
          <p:spPr>
            <a:xfrm>
              <a:off x="4424605" y="3435340"/>
              <a:ext cx="319320" cy="410400"/>
            </a:xfrm>
            <a:custGeom>
              <a:avLst/>
              <a:gdLst/>
              <a:ahLst/>
              <a:cxnLst/>
              <a:rect l="l" t="t" r="r" b="b"/>
              <a:pathLst>
                <a:path w="887" h="1140" extrusionOk="0">
                  <a:moveTo>
                    <a:pt x="171" y="914"/>
                  </a:moveTo>
                  <a:cubicBezTo>
                    <a:pt x="406" y="964"/>
                    <a:pt x="639" y="1029"/>
                    <a:pt x="865" y="1108"/>
                  </a:cubicBezTo>
                  <a:lnTo>
                    <a:pt x="865" y="242"/>
                  </a:lnTo>
                  <a:cubicBezTo>
                    <a:pt x="594" y="152"/>
                    <a:pt x="313" y="80"/>
                    <a:pt x="27" y="28"/>
                  </a:cubicBezTo>
                  <a:lnTo>
                    <a:pt x="171" y="914"/>
                  </a:lnTo>
                  <a:moveTo>
                    <a:pt x="887" y="1140"/>
                  </a:moveTo>
                  <a:lnTo>
                    <a:pt x="872" y="1135"/>
                  </a:lnTo>
                  <a:cubicBezTo>
                    <a:pt x="641" y="1053"/>
                    <a:pt x="401" y="985"/>
                    <a:pt x="159" y="935"/>
                  </a:cubicBezTo>
                  <a:lnTo>
                    <a:pt x="151" y="933"/>
                  </a:lnTo>
                  <a:lnTo>
                    <a:pt x="0" y="0"/>
                  </a:lnTo>
                  <a:lnTo>
                    <a:pt x="15" y="3"/>
                  </a:lnTo>
                  <a:cubicBezTo>
                    <a:pt x="310" y="56"/>
                    <a:pt x="601" y="130"/>
                    <a:pt x="880" y="223"/>
                  </a:cubicBezTo>
                  <a:lnTo>
                    <a:pt x="887" y="226"/>
                  </a:lnTo>
                  <a:lnTo>
                    <a:pt x="887" y="1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9" name="Google Shape;1469;p21"/>
            <p:cNvSpPr/>
            <p:nvPr/>
          </p:nvSpPr>
          <p:spPr>
            <a:xfrm>
              <a:off x="3599485" y="3397540"/>
              <a:ext cx="461880" cy="353520"/>
            </a:xfrm>
            <a:custGeom>
              <a:avLst/>
              <a:gdLst/>
              <a:ahLst/>
              <a:cxnLst/>
              <a:rect l="l" t="t" r="r" b="b"/>
              <a:pathLst>
                <a:path w="1283" h="982" extrusionOk="0">
                  <a:moveTo>
                    <a:pt x="24" y="80"/>
                  </a:moveTo>
                  <a:lnTo>
                    <a:pt x="97" y="956"/>
                  </a:lnTo>
                  <a:cubicBezTo>
                    <a:pt x="510" y="905"/>
                    <a:pt x="890" y="882"/>
                    <a:pt x="1257" y="888"/>
                  </a:cubicBezTo>
                  <a:lnTo>
                    <a:pt x="1149" y="23"/>
                  </a:lnTo>
                  <a:cubicBezTo>
                    <a:pt x="794" y="19"/>
                    <a:pt x="426" y="37"/>
                    <a:pt x="24" y="80"/>
                  </a:cubicBezTo>
                  <a:moveTo>
                    <a:pt x="76" y="982"/>
                  </a:moveTo>
                  <a:lnTo>
                    <a:pt x="0" y="60"/>
                  </a:lnTo>
                  <a:lnTo>
                    <a:pt x="11" y="59"/>
                  </a:lnTo>
                  <a:cubicBezTo>
                    <a:pt x="421" y="15"/>
                    <a:pt x="797" y="-4"/>
                    <a:pt x="1159" y="1"/>
                  </a:cubicBezTo>
                  <a:lnTo>
                    <a:pt x="1169" y="1"/>
                  </a:lnTo>
                  <a:lnTo>
                    <a:pt x="1283" y="911"/>
                  </a:lnTo>
                  <a:lnTo>
                    <a:pt x="1269" y="910"/>
                  </a:lnTo>
                  <a:cubicBezTo>
                    <a:pt x="897" y="904"/>
                    <a:pt x="510" y="927"/>
                    <a:pt x="88" y="980"/>
                  </a:cubicBezTo>
                  <a:lnTo>
                    <a:pt x="76" y="9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0" name="Google Shape;1470;p21"/>
            <p:cNvSpPr/>
            <p:nvPr/>
          </p:nvSpPr>
          <p:spPr>
            <a:xfrm>
              <a:off x="3186925" y="3418060"/>
              <a:ext cx="447840" cy="407880"/>
            </a:xfrm>
            <a:custGeom>
              <a:avLst/>
              <a:gdLst/>
              <a:ahLst/>
              <a:cxnLst/>
              <a:rect l="l" t="t" r="r" b="b"/>
              <a:pathLst>
                <a:path w="1244" h="1133" extrusionOk="0">
                  <a:moveTo>
                    <a:pt x="23" y="193"/>
                  </a:moveTo>
                  <a:lnTo>
                    <a:pt x="59" y="1105"/>
                  </a:lnTo>
                  <a:cubicBezTo>
                    <a:pt x="487" y="1013"/>
                    <a:pt x="867" y="947"/>
                    <a:pt x="1220" y="902"/>
                  </a:cubicBezTo>
                  <a:lnTo>
                    <a:pt x="1148" y="26"/>
                  </a:lnTo>
                  <a:cubicBezTo>
                    <a:pt x="806" y="62"/>
                    <a:pt x="438" y="117"/>
                    <a:pt x="23" y="193"/>
                  </a:cubicBezTo>
                  <a:moveTo>
                    <a:pt x="38" y="1133"/>
                  </a:moveTo>
                  <a:lnTo>
                    <a:pt x="0" y="174"/>
                  </a:lnTo>
                  <a:lnTo>
                    <a:pt x="10" y="172"/>
                  </a:lnTo>
                  <a:cubicBezTo>
                    <a:pt x="433" y="95"/>
                    <a:pt x="809" y="39"/>
                    <a:pt x="1157" y="2"/>
                  </a:cubicBezTo>
                  <a:lnTo>
                    <a:pt x="1169" y="0"/>
                  </a:lnTo>
                  <a:lnTo>
                    <a:pt x="1244" y="922"/>
                  </a:lnTo>
                  <a:lnTo>
                    <a:pt x="1234" y="923"/>
                  </a:lnTo>
                  <a:cubicBezTo>
                    <a:pt x="875" y="968"/>
                    <a:pt x="488" y="1036"/>
                    <a:pt x="51" y="1130"/>
                  </a:cubicBezTo>
                  <a:lnTo>
                    <a:pt x="38"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1" name="Google Shape;1471;p21"/>
            <p:cNvSpPr/>
            <p:nvPr/>
          </p:nvSpPr>
          <p:spPr>
            <a:xfrm>
              <a:off x="4703965" y="2847460"/>
              <a:ext cx="39960" cy="168840"/>
            </a:xfrm>
            <a:custGeom>
              <a:avLst/>
              <a:gdLst/>
              <a:ahLst/>
              <a:cxnLst/>
              <a:rect l="l" t="t" r="r" b="b"/>
              <a:pathLst>
                <a:path w="111" h="469" extrusionOk="0">
                  <a:moveTo>
                    <a:pt x="29" y="30"/>
                  </a:moveTo>
                  <a:lnTo>
                    <a:pt x="89" y="346"/>
                  </a:lnTo>
                  <a:lnTo>
                    <a:pt x="89" y="45"/>
                  </a:lnTo>
                  <a:cubicBezTo>
                    <a:pt x="69" y="40"/>
                    <a:pt x="49" y="35"/>
                    <a:pt x="29" y="30"/>
                  </a:cubicBezTo>
                  <a:moveTo>
                    <a:pt x="89" y="469"/>
                  </a:moveTo>
                  <a:lnTo>
                    <a:pt x="0" y="0"/>
                  </a:lnTo>
                  <a:lnTo>
                    <a:pt x="17" y="4"/>
                  </a:lnTo>
                  <a:cubicBezTo>
                    <a:pt x="46" y="11"/>
                    <a:pt x="74" y="18"/>
                    <a:pt x="103" y="25"/>
                  </a:cubicBezTo>
                  <a:lnTo>
                    <a:pt x="111" y="27"/>
                  </a:lnTo>
                  <a:lnTo>
                    <a:pt x="111" y="467"/>
                  </a:lnTo>
                  <a:lnTo>
                    <a:pt x="89" y="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2" name="Google Shape;1472;p21"/>
            <p:cNvSpPr/>
            <p:nvPr/>
          </p:nvSpPr>
          <p:spPr>
            <a:xfrm>
              <a:off x="4012045" y="3397900"/>
              <a:ext cx="475560" cy="375120"/>
            </a:xfrm>
            <a:custGeom>
              <a:avLst/>
              <a:gdLst/>
              <a:ahLst/>
              <a:cxnLst/>
              <a:rect l="l" t="t" r="r" b="b"/>
              <a:pathLst>
                <a:path w="1321" h="1042" extrusionOk="0">
                  <a:moveTo>
                    <a:pt x="134" y="887"/>
                  </a:moveTo>
                  <a:cubicBezTo>
                    <a:pt x="541" y="894"/>
                    <a:pt x="921" y="935"/>
                    <a:pt x="1293" y="1013"/>
                  </a:cubicBezTo>
                  <a:lnTo>
                    <a:pt x="1149" y="128"/>
                  </a:lnTo>
                  <a:cubicBezTo>
                    <a:pt x="788" y="63"/>
                    <a:pt x="420" y="29"/>
                    <a:pt x="26" y="23"/>
                  </a:cubicBezTo>
                  <a:lnTo>
                    <a:pt x="134" y="887"/>
                  </a:lnTo>
                  <a:moveTo>
                    <a:pt x="1321" y="1042"/>
                  </a:moveTo>
                  <a:lnTo>
                    <a:pt x="1305" y="1039"/>
                  </a:lnTo>
                  <a:cubicBezTo>
                    <a:pt x="925" y="958"/>
                    <a:pt x="539" y="916"/>
                    <a:pt x="123" y="909"/>
                  </a:cubicBezTo>
                  <a:lnTo>
                    <a:pt x="113" y="909"/>
                  </a:lnTo>
                  <a:lnTo>
                    <a:pt x="0" y="0"/>
                  </a:lnTo>
                  <a:lnTo>
                    <a:pt x="13" y="0"/>
                  </a:lnTo>
                  <a:cubicBezTo>
                    <a:pt x="417" y="6"/>
                    <a:pt x="792" y="40"/>
                    <a:pt x="1161" y="107"/>
                  </a:cubicBezTo>
                  <a:lnTo>
                    <a:pt x="1169" y="108"/>
                  </a:lnTo>
                  <a:lnTo>
                    <a:pt x="1321" y="104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3" name="Google Shape;1473;p21"/>
            <p:cNvSpPr/>
            <p:nvPr/>
          </p:nvSpPr>
          <p:spPr>
            <a:xfrm>
              <a:off x="3386365" y="828580"/>
              <a:ext cx="355680" cy="342360"/>
            </a:xfrm>
            <a:custGeom>
              <a:avLst/>
              <a:gdLst/>
              <a:ahLst/>
              <a:cxnLst/>
              <a:rect l="l" t="t" r="r" b="b"/>
              <a:pathLst>
                <a:path w="988" h="951" extrusionOk="0">
                  <a:moveTo>
                    <a:pt x="97" y="901"/>
                  </a:moveTo>
                  <a:cubicBezTo>
                    <a:pt x="405" y="921"/>
                    <a:pt x="688" y="930"/>
                    <a:pt x="962" y="928"/>
                  </a:cubicBezTo>
                  <a:lnTo>
                    <a:pt x="854" y="64"/>
                  </a:lnTo>
                  <a:cubicBezTo>
                    <a:pt x="592" y="67"/>
                    <a:pt x="321" y="54"/>
                    <a:pt x="26" y="26"/>
                  </a:cubicBezTo>
                  <a:lnTo>
                    <a:pt x="97" y="901"/>
                  </a:lnTo>
                  <a:moveTo>
                    <a:pt x="886" y="951"/>
                  </a:moveTo>
                  <a:cubicBezTo>
                    <a:pt x="633" y="951"/>
                    <a:pt x="370" y="942"/>
                    <a:pt x="86" y="923"/>
                  </a:cubicBezTo>
                  <a:lnTo>
                    <a:pt x="76" y="923"/>
                  </a:lnTo>
                  <a:lnTo>
                    <a:pt x="75" y="913"/>
                  </a:lnTo>
                  <a:lnTo>
                    <a:pt x="0" y="0"/>
                  </a:lnTo>
                  <a:lnTo>
                    <a:pt x="14" y="2"/>
                  </a:lnTo>
                  <a:cubicBezTo>
                    <a:pt x="318" y="32"/>
                    <a:pt x="596" y="45"/>
                    <a:pt x="864" y="41"/>
                  </a:cubicBezTo>
                  <a:lnTo>
                    <a:pt x="874" y="41"/>
                  </a:lnTo>
                  <a:lnTo>
                    <a:pt x="988" y="950"/>
                  </a:lnTo>
                  <a:lnTo>
                    <a:pt x="975" y="951"/>
                  </a:lnTo>
                  <a:cubicBezTo>
                    <a:pt x="945" y="951"/>
                    <a:pt x="916" y="951"/>
                    <a:pt x="886" y="9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4" name="Google Shape;1474;p21"/>
            <p:cNvSpPr/>
            <p:nvPr/>
          </p:nvSpPr>
          <p:spPr>
            <a:xfrm>
              <a:off x="3999085" y="736060"/>
              <a:ext cx="382320" cy="416880"/>
            </a:xfrm>
            <a:custGeom>
              <a:avLst/>
              <a:gdLst/>
              <a:ahLst/>
              <a:cxnLst/>
              <a:rect l="l" t="t" r="r" b="b"/>
              <a:pathLst>
                <a:path w="1062" h="1158" extrusionOk="0">
                  <a:moveTo>
                    <a:pt x="26" y="246"/>
                  </a:moveTo>
                  <a:lnTo>
                    <a:pt x="170" y="1133"/>
                  </a:lnTo>
                  <a:cubicBezTo>
                    <a:pt x="467" y="1100"/>
                    <a:pt x="758" y="1050"/>
                    <a:pt x="1035" y="985"/>
                  </a:cubicBezTo>
                  <a:lnTo>
                    <a:pt x="855" y="31"/>
                  </a:lnTo>
                  <a:cubicBezTo>
                    <a:pt x="589" y="126"/>
                    <a:pt x="311" y="198"/>
                    <a:pt x="26" y="246"/>
                  </a:cubicBezTo>
                  <a:moveTo>
                    <a:pt x="151" y="1158"/>
                  </a:moveTo>
                  <a:lnTo>
                    <a:pt x="0" y="227"/>
                  </a:lnTo>
                  <a:lnTo>
                    <a:pt x="11" y="225"/>
                  </a:lnTo>
                  <a:cubicBezTo>
                    <a:pt x="303" y="177"/>
                    <a:pt x="588" y="103"/>
                    <a:pt x="860" y="5"/>
                  </a:cubicBezTo>
                  <a:lnTo>
                    <a:pt x="872" y="0"/>
                  </a:lnTo>
                  <a:lnTo>
                    <a:pt x="1062" y="1002"/>
                  </a:lnTo>
                  <a:lnTo>
                    <a:pt x="1051" y="1004"/>
                  </a:lnTo>
                  <a:cubicBezTo>
                    <a:pt x="767" y="1072"/>
                    <a:pt x="467" y="1123"/>
                    <a:pt x="162" y="1157"/>
                  </a:cubicBezTo>
                  <a:lnTo>
                    <a:pt x="151" y="11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5" name="Google Shape;1475;p21"/>
            <p:cNvSpPr/>
            <p:nvPr/>
          </p:nvSpPr>
          <p:spPr>
            <a:xfrm>
              <a:off x="4052365" y="1088500"/>
              <a:ext cx="395640" cy="391680"/>
            </a:xfrm>
            <a:custGeom>
              <a:avLst/>
              <a:gdLst/>
              <a:ahLst/>
              <a:cxnLst/>
              <a:rect l="l" t="t" r="r" b="b"/>
              <a:pathLst>
                <a:path w="1099" h="1088" extrusionOk="0">
                  <a:moveTo>
                    <a:pt x="26" y="177"/>
                  </a:moveTo>
                  <a:lnTo>
                    <a:pt x="170" y="1064"/>
                  </a:lnTo>
                  <a:cubicBezTo>
                    <a:pt x="480" y="1046"/>
                    <a:pt x="783" y="1018"/>
                    <a:pt x="1072" y="982"/>
                  </a:cubicBezTo>
                  <a:lnTo>
                    <a:pt x="892" y="28"/>
                  </a:lnTo>
                  <a:cubicBezTo>
                    <a:pt x="614" y="93"/>
                    <a:pt x="323" y="143"/>
                    <a:pt x="26" y="177"/>
                  </a:cubicBezTo>
                  <a:moveTo>
                    <a:pt x="151" y="1088"/>
                  </a:moveTo>
                  <a:lnTo>
                    <a:pt x="0" y="157"/>
                  </a:lnTo>
                  <a:lnTo>
                    <a:pt x="11" y="155"/>
                  </a:lnTo>
                  <a:cubicBezTo>
                    <a:pt x="316" y="122"/>
                    <a:pt x="614" y="71"/>
                    <a:pt x="898" y="3"/>
                  </a:cubicBezTo>
                  <a:lnTo>
                    <a:pt x="910" y="0"/>
                  </a:lnTo>
                  <a:lnTo>
                    <a:pt x="1099" y="1001"/>
                  </a:lnTo>
                  <a:lnTo>
                    <a:pt x="1087" y="1003"/>
                  </a:lnTo>
                  <a:cubicBezTo>
                    <a:pt x="790" y="1040"/>
                    <a:pt x="479" y="1069"/>
                    <a:pt x="161" y="1088"/>
                  </a:cubicBezTo>
                  <a:lnTo>
                    <a:pt x="151" y="108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6" name="Google Shape;1476;p21"/>
            <p:cNvSpPr/>
            <p:nvPr/>
          </p:nvSpPr>
          <p:spPr>
            <a:xfrm>
              <a:off x="3692725" y="816340"/>
              <a:ext cx="369000" cy="354600"/>
            </a:xfrm>
            <a:custGeom>
              <a:avLst/>
              <a:gdLst/>
              <a:ahLst/>
              <a:cxnLst/>
              <a:rect l="l" t="t" r="r" b="b"/>
              <a:pathLst>
                <a:path w="1025" h="985" extrusionOk="0">
                  <a:moveTo>
                    <a:pt x="26" y="98"/>
                  </a:moveTo>
                  <a:lnTo>
                    <a:pt x="134" y="962"/>
                  </a:lnTo>
                  <a:cubicBezTo>
                    <a:pt x="437" y="959"/>
                    <a:pt x="720" y="943"/>
                    <a:pt x="999" y="913"/>
                  </a:cubicBezTo>
                  <a:lnTo>
                    <a:pt x="855" y="26"/>
                  </a:lnTo>
                  <a:cubicBezTo>
                    <a:pt x="588" y="70"/>
                    <a:pt x="317" y="93"/>
                    <a:pt x="26" y="98"/>
                  </a:cubicBezTo>
                  <a:moveTo>
                    <a:pt x="114" y="985"/>
                  </a:moveTo>
                  <a:lnTo>
                    <a:pt x="0" y="75"/>
                  </a:lnTo>
                  <a:lnTo>
                    <a:pt x="13" y="75"/>
                  </a:lnTo>
                  <a:cubicBezTo>
                    <a:pt x="311" y="71"/>
                    <a:pt x="589" y="47"/>
                    <a:pt x="862" y="2"/>
                  </a:cubicBezTo>
                  <a:lnTo>
                    <a:pt x="873" y="0"/>
                  </a:lnTo>
                  <a:lnTo>
                    <a:pt x="1025" y="933"/>
                  </a:lnTo>
                  <a:lnTo>
                    <a:pt x="1013" y="934"/>
                  </a:lnTo>
                  <a:cubicBezTo>
                    <a:pt x="727" y="965"/>
                    <a:pt x="436" y="982"/>
                    <a:pt x="124" y="985"/>
                  </a:cubicBezTo>
                  <a:lnTo>
                    <a:pt x="114" y="9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7" name="Google Shape;1477;p21"/>
            <p:cNvSpPr/>
            <p:nvPr/>
          </p:nvSpPr>
          <p:spPr>
            <a:xfrm>
              <a:off x="4438285" y="1391980"/>
              <a:ext cx="305640" cy="409680"/>
            </a:xfrm>
            <a:custGeom>
              <a:avLst/>
              <a:gdLst/>
              <a:ahLst/>
              <a:cxnLst/>
              <a:rect l="l" t="t" r="r" b="b"/>
              <a:pathLst>
                <a:path w="849" h="1138" extrusionOk="0">
                  <a:moveTo>
                    <a:pt x="27" y="158"/>
                  </a:moveTo>
                  <a:lnTo>
                    <a:pt x="208" y="1114"/>
                  </a:lnTo>
                  <a:cubicBezTo>
                    <a:pt x="417" y="1109"/>
                    <a:pt x="625" y="1103"/>
                    <a:pt x="827" y="1096"/>
                  </a:cubicBezTo>
                  <a:lnTo>
                    <a:pt x="827" y="28"/>
                  </a:lnTo>
                  <a:cubicBezTo>
                    <a:pt x="568" y="79"/>
                    <a:pt x="299" y="123"/>
                    <a:pt x="27" y="158"/>
                  </a:cubicBezTo>
                  <a:moveTo>
                    <a:pt x="189" y="1138"/>
                  </a:moveTo>
                  <a:lnTo>
                    <a:pt x="187" y="1128"/>
                  </a:lnTo>
                  <a:lnTo>
                    <a:pt x="0" y="139"/>
                  </a:lnTo>
                  <a:lnTo>
                    <a:pt x="12" y="137"/>
                  </a:lnTo>
                  <a:cubicBezTo>
                    <a:pt x="293" y="101"/>
                    <a:pt x="570" y="56"/>
                    <a:pt x="836" y="3"/>
                  </a:cubicBezTo>
                  <a:lnTo>
                    <a:pt x="849" y="0"/>
                  </a:lnTo>
                  <a:lnTo>
                    <a:pt x="849" y="1118"/>
                  </a:lnTo>
                  <a:lnTo>
                    <a:pt x="839" y="1119"/>
                  </a:lnTo>
                  <a:cubicBezTo>
                    <a:pt x="630" y="1126"/>
                    <a:pt x="415" y="1132"/>
                    <a:pt x="198" y="1137"/>
                  </a:cubicBezTo>
                  <a:lnTo>
                    <a:pt x="189" y="113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8" name="Google Shape;1478;p21"/>
            <p:cNvSpPr/>
            <p:nvPr/>
          </p:nvSpPr>
          <p:spPr>
            <a:xfrm>
              <a:off x="4571125" y="2144740"/>
              <a:ext cx="172800" cy="378000"/>
            </a:xfrm>
            <a:custGeom>
              <a:avLst/>
              <a:gdLst/>
              <a:ahLst/>
              <a:cxnLst/>
              <a:rect l="l" t="t" r="r" b="b"/>
              <a:pathLst>
                <a:path w="480" h="1050" extrusionOk="0">
                  <a:moveTo>
                    <a:pt x="208" y="980"/>
                  </a:moveTo>
                  <a:cubicBezTo>
                    <a:pt x="293" y="993"/>
                    <a:pt x="377" y="1008"/>
                    <a:pt x="458" y="1022"/>
                  </a:cubicBezTo>
                  <a:lnTo>
                    <a:pt x="458" y="59"/>
                  </a:lnTo>
                  <a:cubicBezTo>
                    <a:pt x="318" y="47"/>
                    <a:pt x="173" y="35"/>
                    <a:pt x="28" y="24"/>
                  </a:cubicBezTo>
                  <a:lnTo>
                    <a:pt x="208" y="980"/>
                  </a:lnTo>
                  <a:moveTo>
                    <a:pt x="480" y="1050"/>
                  </a:moveTo>
                  <a:lnTo>
                    <a:pt x="467" y="1047"/>
                  </a:lnTo>
                  <a:cubicBezTo>
                    <a:pt x="380" y="1031"/>
                    <a:pt x="289" y="1016"/>
                    <a:pt x="197" y="1001"/>
                  </a:cubicBezTo>
                  <a:lnTo>
                    <a:pt x="189" y="1000"/>
                  </a:lnTo>
                  <a:lnTo>
                    <a:pt x="0" y="0"/>
                  </a:lnTo>
                  <a:lnTo>
                    <a:pt x="15" y="1"/>
                  </a:lnTo>
                  <a:cubicBezTo>
                    <a:pt x="169" y="12"/>
                    <a:pt x="322" y="24"/>
                    <a:pt x="470" y="38"/>
                  </a:cubicBezTo>
                  <a:lnTo>
                    <a:pt x="480" y="39"/>
                  </a:lnTo>
                  <a:lnTo>
                    <a:pt x="480" y="10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9" name="Google Shape;1479;p21"/>
            <p:cNvSpPr/>
            <p:nvPr/>
          </p:nvSpPr>
          <p:spPr>
            <a:xfrm>
              <a:off x="4637725" y="2496100"/>
              <a:ext cx="106200" cy="369720"/>
            </a:xfrm>
            <a:custGeom>
              <a:avLst/>
              <a:gdLst/>
              <a:ahLst/>
              <a:cxnLst/>
              <a:rect l="l" t="t" r="r" b="b"/>
              <a:pathLst>
                <a:path w="295" h="1027" extrusionOk="0">
                  <a:moveTo>
                    <a:pt x="208" y="982"/>
                  </a:moveTo>
                  <a:cubicBezTo>
                    <a:pt x="230" y="987"/>
                    <a:pt x="251" y="992"/>
                    <a:pt x="273" y="998"/>
                  </a:cubicBezTo>
                  <a:lnTo>
                    <a:pt x="273" y="70"/>
                  </a:lnTo>
                  <a:cubicBezTo>
                    <a:pt x="193" y="55"/>
                    <a:pt x="111" y="41"/>
                    <a:pt x="28" y="27"/>
                  </a:cubicBezTo>
                  <a:lnTo>
                    <a:pt x="208" y="982"/>
                  </a:lnTo>
                  <a:moveTo>
                    <a:pt x="295" y="1027"/>
                  </a:moveTo>
                  <a:lnTo>
                    <a:pt x="281" y="1023"/>
                  </a:lnTo>
                  <a:cubicBezTo>
                    <a:pt x="253" y="1016"/>
                    <a:pt x="224" y="1009"/>
                    <a:pt x="196" y="1002"/>
                  </a:cubicBezTo>
                  <a:lnTo>
                    <a:pt x="189" y="1001"/>
                  </a:lnTo>
                  <a:lnTo>
                    <a:pt x="0" y="0"/>
                  </a:lnTo>
                  <a:lnTo>
                    <a:pt x="16" y="3"/>
                  </a:lnTo>
                  <a:cubicBezTo>
                    <a:pt x="108" y="17"/>
                    <a:pt x="199" y="33"/>
                    <a:pt x="286" y="49"/>
                  </a:cubicBezTo>
                  <a:lnTo>
                    <a:pt x="295" y="51"/>
                  </a:lnTo>
                  <a:lnTo>
                    <a:pt x="295" y="10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0" name="Google Shape;1480;p21"/>
            <p:cNvSpPr/>
            <p:nvPr/>
          </p:nvSpPr>
          <p:spPr>
            <a:xfrm>
              <a:off x="4504525" y="1786180"/>
              <a:ext cx="239400" cy="380880"/>
            </a:xfrm>
            <a:custGeom>
              <a:avLst/>
              <a:gdLst/>
              <a:ahLst/>
              <a:cxnLst/>
              <a:rect l="l" t="t" r="r" b="b"/>
              <a:pathLst>
                <a:path w="665" h="1058" extrusionOk="0">
                  <a:moveTo>
                    <a:pt x="208" y="998"/>
                  </a:moveTo>
                  <a:cubicBezTo>
                    <a:pt x="355" y="1008"/>
                    <a:pt x="501" y="1020"/>
                    <a:pt x="643" y="1033"/>
                  </a:cubicBezTo>
                  <a:lnTo>
                    <a:pt x="643" y="24"/>
                  </a:lnTo>
                  <a:cubicBezTo>
                    <a:pt x="443" y="31"/>
                    <a:pt x="236" y="37"/>
                    <a:pt x="28" y="42"/>
                  </a:cubicBezTo>
                  <a:lnTo>
                    <a:pt x="208" y="998"/>
                  </a:lnTo>
                  <a:moveTo>
                    <a:pt x="665" y="1058"/>
                  </a:moveTo>
                  <a:lnTo>
                    <a:pt x="653" y="1056"/>
                  </a:lnTo>
                  <a:cubicBezTo>
                    <a:pt x="505" y="1043"/>
                    <a:pt x="352" y="1030"/>
                    <a:pt x="198" y="1020"/>
                  </a:cubicBezTo>
                  <a:lnTo>
                    <a:pt x="189" y="1019"/>
                  </a:lnTo>
                  <a:lnTo>
                    <a:pt x="188" y="1010"/>
                  </a:lnTo>
                  <a:lnTo>
                    <a:pt x="0" y="20"/>
                  </a:lnTo>
                  <a:lnTo>
                    <a:pt x="14" y="19"/>
                  </a:lnTo>
                  <a:cubicBezTo>
                    <a:pt x="231" y="14"/>
                    <a:pt x="446" y="8"/>
                    <a:pt x="654" y="1"/>
                  </a:cubicBezTo>
                  <a:lnTo>
                    <a:pt x="665" y="0"/>
                  </a:lnTo>
                  <a:lnTo>
                    <a:pt x="665"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1" name="Google Shape;1481;p21"/>
            <p:cNvSpPr/>
            <p:nvPr/>
          </p:nvSpPr>
          <p:spPr>
            <a:xfrm>
              <a:off x="4105285" y="1440940"/>
              <a:ext cx="409320" cy="366480"/>
            </a:xfrm>
            <a:custGeom>
              <a:avLst/>
              <a:gdLst/>
              <a:ahLst/>
              <a:cxnLst/>
              <a:rect l="l" t="t" r="r" b="b"/>
              <a:pathLst>
                <a:path w="1137" h="1018" extrusionOk="0">
                  <a:moveTo>
                    <a:pt x="27" y="108"/>
                  </a:moveTo>
                  <a:lnTo>
                    <a:pt x="171" y="995"/>
                  </a:lnTo>
                  <a:cubicBezTo>
                    <a:pt x="494" y="992"/>
                    <a:pt x="809" y="986"/>
                    <a:pt x="1109" y="979"/>
                  </a:cubicBezTo>
                  <a:lnTo>
                    <a:pt x="929" y="25"/>
                  </a:lnTo>
                  <a:cubicBezTo>
                    <a:pt x="640" y="62"/>
                    <a:pt x="337" y="89"/>
                    <a:pt x="27" y="108"/>
                  </a:cubicBezTo>
                  <a:moveTo>
                    <a:pt x="152" y="1018"/>
                  </a:moveTo>
                  <a:lnTo>
                    <a:pt x="0" y="87"/>
                  </a:lnTo>
                  <a:lnTo>
                    <a:pt x="13" y="86"/>
                  </a:lnTo>
                  <a:cubicBezTo>
                    <a:pt x="330" y="67"/>
                    <a:pt x="641" y="39"/>
                    <a:pt x="937" y="1"/>
                  </a:cubicBezTo>
                  <a:lnTo>
                    <a:pt x="947" y="0"/>
                  </a:lnTo>
                  <a:lnTo>
                    <a:pt x="1137" y="1001"/>
                  </a:lnTo>
                  <a:lnTo>
                    <a:pt x="1123" y="1001"/>
                  </a:lnTo>
                  <a:cubicBezTo>
                    <a:pt x="816" y="1009"/>
                    <a:pt x="492" y="1014"/>
                    <a:pt x="161" y="1018"/>
                  </a:cubicBezTo>
                  <a:lnTo>
                    <a:pt x="152" y="101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2" name="Google Shape;1482;p21"/>
            <p:cNvSpPr/>
            <p:nvPr/>
          </p:nvSpPr>
          <p:spPr>
            <a:xfrm>
              <a:off x="1175965" y="2962300"/>
              <a:ext cx="448560" cy="413640"/>
            </a:xfrm>
            <a:custGeom>
              <a:avLst/>
              <a:gdLst/>
              <a:ahLst/>
              <a:cxnLst/>
              <a:rect l="l" t="t" r="r" b="b"/>
              <a:pathLst>
                <a:path w="1246" h="1149" extrusionOk="0">
                  <a:moveTo>
                    <a:pt x="25" y="1093"/>
                  </a:moveTo>
                  <a:cubicBezTo>
                    <a:pt x="373" y="1124"/>
                    <a:pt x="728" y="1133"/>
                    <a:pt x="1112" y="1122"/>
                  </a:cubicBezTo>
                  <a:lnTo>
                    <a:pt x="1220" y="44"/>
                  </a:lnTo>
                  <a:cubicBezTo>
                    <a:pt x="850" y="53"/>
                    <a:pt x="506" y="46"/>
                    <a:pt x="170" y="24"/>
                  </a:cubicBezTo>
                  <a:lnTo>
                    <a:pt x="25" y="1093"/>
                  </a:lnTo>
                  <a:moveTo>
                    <a:pt x="797" y="1149"/>
                  </a:moveTo>
                  <a:cubicBezTo>
                    <a:pt x="526" y="1149"/>
                    <a:pt x="267" y="1138"/>
                    <a:pt x="12" y="1115"/>
                  </a:cubicBezTo>
                  <a:lnTo>
                    <a:pt x="0" y="1114"/>
                  </a:lnTo>
                  <a:lnTo>
                    <a:pt x="151" y="0"/>
                  </a:lnTo>
                  <a:lnTo>
                    <a:pt x="161" y="0"/>
                  </a:lnTo>
                  <a:cubicBezTo>
                    <a:pt x="504" y="23"/>
                    <a:pt x="854" y="30"/>
                    <a:pt x="1233" y="21"/>
                  </a:cubicBezTo>
                  <a:lnTo>
                    <a:pt x="1246" y="21"/>
                  </a:lnTo>
                  <a:lnTo>
                    <a:pt x="1133" y="1144"/>
                  </a:lnTo>
                  <a:lnTo>
                    <a:pt x="1123" y="1144"/>
                  </a:lnTo>
                  <a:cubicBezTo>
                    <a:pt x="1012" y="1148"/>
                    <a:pt x="904" y="1149"/>
                    <a:pt x="797" y="114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3" name="Google Shape;1483;p21"/>
            <p:cNvSpPr/>
            <p:nvPr/>
          </p:nvSpPr>
          <p:spPr>
            <a:xfrm>
              <a:off x="2774365" y="3479260"/>
              <a:ext cx="434160" cy="447840"/>
            </a:xfrm>
            <a:custGeom>
              <a:avLst/>
              <a:gdLst/>
              <a:ahLst/>
              <a:cxnLst/>
              <a:rect l="l" t="t" r="r" b="b"/>
              <a:pathLst>
                <a:path w="1206" h="1244" extrusionOk="0">
                  <a:moveTo>
                    <a:pt x="22" y="255"/>
                  </a:moveTo>
                  <a:lnTo>
                    <a:pt x="22" y="1215"/>
                  </a:lnTo>
                  <a:cubicBezTo>
                    <a:pt x="453" y="1107"/>
                    <a:pt x="816" y="1018"/>
                    <a:pt x="1183" y="939"/>
                  </a:cubicBezTo>
                  <a:lnTo>
                    <a:pt x="1147" y="27"/>
                  </a:lnTo>
                  <a:cubicBezTo>
                    <a:pt x="792" y="92"/>
                    <a:pt x="440" y="166"/>
                    <a:pt x="22" y="255"/>
                  </a:cubicBezTo>
                  <a:moveTo>
                    <a:pt x="0" y="1244"/>
                  </a:moveTo>
                  <a:lnTo>
                    <a:pt x="0" y="236"/>
                  </a:lnTo>
                  <a:lnTo>
                    <a:pt x="9" y="235"/>
                  </a:lnTo>
                  <a:cubicBezTo>
                    <a:pt x="435" y="143"/>
                    <a:pt x="793" y="69"/>
                    <a:pt x="1156" y="2"/>
                  </a:cubicBezTo>
                  <a:lnTo>
                    <a:pt x="1168" y="0"/>
                  </a:lnTo>
                  <a:lnTo>
                    <a:pt x="1206" y="958"/>
                  </a:lnTo>
                  <a:lnTo>
                    <a:pt x="1197" y="960"/>
                  </a:lnTo>
                  <a:cubicBezTo>
                    <a:pt x="824" y="1040"/>
                    <a:pt x="454" y="1130"/>
                    <a:pt x="14" y="1241"/>
                  </a:cubicBezTo>
                  <a:lnTo>
                    <a:pt x="0" y="12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4" name="Google Shape;1484;p21"/>
            <p:cNvSpPr/>
            <p:nvPr/>
          </p:nvSpPr>
          <p:spPr>
            <a:xfrm>
              <a:off x="812725" y="3297100"/>
              <a:ext cx="372240" cy="460080"/>
            </a:xfrm>
            <a:custGeom>
              <a:avLst/>
              <a:gdLst/>
              <a:ahLst/>
              <a:cxnLst/>
              <a:rect l="l" t="t" r="r" b="b"/>
              <a:pathLst>
                <a:path w="1034" h="1278" extrusionOk="0">
                  <a:moveTo>
                    <a:pt x="23" y="1103"/>
                  </a:moveTo>
                  <a:cubicBezTo>
                    <a:pt x="294" y="1171"/>
                    <a:pt x="576" y="1221"/>
                    <a:pt x="864" y="1253"/>
                  </a:cubicBezTo>
                  <a:lnTo>
                    <a:pt x="1009" y="184"/>
                  </a:lnTo>
                  <a:cubicBezTo>
                    <a:pt x="670" y="153"/>
                    <a:pt x="338" y="101"/>
                    <a:pt x="23" y="28"/>
                  </a:cubicBezTo>
                  <a:lnTo>
                    <a:pt x="23" y="1103"/>
                  </a:lnTo>
                  <a:moveTo>
                    <a:pt x="884" y="1278"/>
                  </a:moveTo>
                  <a:lnTo>
                    <a:pt x="872" y="1277"/>
                  </a:lnTo>
                  <a:cubicBezTo>
                    <a:pt x="577" y="1245"/>
                    <a:pt x="287" y="1193"/>
                    <a:pt x="8" y="1123"/>
                  </a:cubicBezTo>
                  <a:lnTo>
                    <a:pt x="0" y="1121"/>
                  </a:lnTo>
                  <a:lnTo>
                    <a:pt x="0" y="0"/>
                  </a:lnTo>
                  <a:lnTo>
                    <a:pt x="14" y="3"/>
                  </a:lnTo>
                  <a:cubicBezTo>
                    <a:pt x="337" y="78"/>
                    <a:pt x="676" y="131"/>
                    <a:pt x="1022" y="162"/>
                  </a:cubicBezTo>
                  <a:lnTo>
                    <a:pt x="1034" y="163"/>
                  </a:lnTo>
                  <a:lnTo>
                    <a:pt x="884" y="12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5" name="Google Shape;1485;p21"/>
            <p:cNvSpPr/>
            <p:nvPr/>
          </p:nvSpPr>
          <p:spPr>
            <a:xfrm>
              <a:off x="842965" y="2537860"/>
              <a:ext cx="448560" cy="433080"/>
            </a:xfrm>
            <a:custGeom>
              <a:avLst/>
              <a:gdLst/>
              <a:ahLst/>
              <a:cxnLst/>
              <a:rect l="l" t="t" r="r" b="b"/>
              <a:pathLst>
                <a:path w="1246" h="1203" extrusionOk="0">
                  <a:moveTo>
                    <a:pt x="26" y="1047"/>
                  </a:moveTo>
                  <a:cubicBezTo>
                    <a:pt x="361" y="1109"/>
                    <a:pt x="714" y="1153"/>
                    <a:pt x="1076" y="1179"/>
                  </a:cubicBezTo>
                  <a:lnTo>
                    <a:pt x="1220" y="109"/>
                  </a:lnTo>
                  <a:cubicBezTo>
                    <a:pt x="871" y="93"/>
                    <a:pt x="530" y="65"/>
                    <a:pt x="207" y="25"/>
                  </a:cubicBezTo>
                  <a:lnTo>
                    <a:pt x="26" y="1047"/>
                  </a:lnTo>
                  <a:moveTo>
                    <a:pt x="1095" y="1203"/>
                  </a:moveTo>
                  <a:lnTo>
                    <a:pt x="1085" y="1202"/>
                  </a:lnTo>
                  <a:cubicBezTo>
                    <a:pt x="715" y="1177"/>
                    <a:pt x="353" y="1131"/>
                    <a:pt x="11" y="1067"/>
                  </a:cubicBezTo>
                  <a:lnTo>
                    <a:pt x="0" y="1065"/>
                  </a:lnTo>
                  <a:lnTo>
                    <a:pt x="188" y="0"/>
                  </a:lnTo>
                  <a:lnTo>
                    <a:pt x="199" y="2"/>
                  </a:lnTo>
                  <a:cubicBezTo>
                    <a:pt x="529" y="42"/>
                    <a:pt x="877" y="71"/>
                    <a:pt x="1234" y="87"/>
                  </a:cubicBezTo>
                  <a:lnTo>
                    <a:pt x="1246" y="88"/>
                  </a:lnTo>
                  <a:lnTo>
                    <a:pt x="1095" y="120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6" name="Google Shape;1486;p21"/>
            <p:cNvSpPr/>
            <p:nvPr/>
          </p:nvSpPr>
          <p:spPr>
            <a:xfrm>
              <a:off x="1122685" y="3355420"/>
              <a:ext cx="461880" cy="416880"/>
            </a:xfrm>
            <a:custGeom>
              <a:avLst/>
              <a:gdLst/>
              <a:ahLst/>
              <a:cxnLst/>
              <a:rect l="l" t="t" r="r" b="b"/>
              <a:pathLst>
                <a:path w="1283" h="1158" extrusionOk="0">
                  <a:moveTo>
                    <a:pt x="26" y="1094"/>
                  </a:moveTo>
                  <a:cubicBezTo>
                    <a:pt x="385" y="1133"/>
                    <a:pt x="752" y="1144"/>
                    <a:pt x="1149" y="1129"/>
                  </a:cubicBezTo>
                  <a:lnTo>
                    <a:pt x="1258" y="52"/>
                  </a:lnTo>
                  <a:cubicBezTo>
                    <a:pt x="874" y="64"/>
                    <a:pt x="518" y="55"/>
                    <a:pt x="170" y="24"/>
                  </a:cubicBezTo>
                  <a:lnTo>
                    <a:pt x="26" y="1094"/>
                  </a:lnTo>
                  <a:moveTo>
                    <a:pt x="824" y="1158"/>
                  </a:moveTo>
                  <a:cubicBezTo>
                    <a:pt x="543" y="1158"/>
                    <a:pt x="275" y="1144"/>
                    <a:pt x="11" y="1115"/>
                  </a:cubicBezTo>
                  <a:lnTo>
                    <a:pt x="0" y="1114"/>
                  </a:lnTo>
                  <a:lnTo>
                    <a:pt x="151" y="0"/>
                  </a:lnTo>
                  <a:lnTo>
                    <a:pt x="161" y="0"/>
                  </a:lnTo>
                  <a:cubicBezTo>
                    <a:pt x="516" y="32"/>
                    <a:pt x="878" y="42"/>
                    <a:pt x="1270" y="29"/>
                  </a:cubicBezTo>
                  <a:lnTo>
                    <a:pt x="1283" y="29"/>
                  </a:lnTo>
                  <a:lnTo>
                    <a:pt x="1170" y="1151"/>
                  </a:lnTo>
                  <a:lnTo>
                    <a:pt x="1160" y="1152"/>
                  </a:lnTo>
                  <a:cubicBezTo>
                    <a:pt x="1045" y="1156"/>
                    <a:pt x="933" y="1158"/>
                    <a:pt x="824" y="11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7" name="Google Shape;1487;p21"/>
            <p:cNvSpPr/>
            <p:nvPr/>
          </p:nvSpPr>
          <p:spPr>
            <a:xfrm>
              <a:off x="3546205" y="2759260"/>
              <a:ext cx="435240" cy="344160"/>
            </a:xfrm>
            <a:custGeom>
              <a:avLst/>
              <a:gdLst/>
              <a:ahLst/>
              <a:cxnLst/>
              <a:rect l="l" t="t" r="r" b="b"/>
              <a:pathLst>
                <a:path w="1209" h="956" extrusionOk="0">
                  <a:moveTo>
                    <a:pt x="25" y="55"/>
                  </a:moveTo>
                  <a:lnTo>
                    <a:pt x="97" y="931"/>
                  </a:lnTo>
                  <a:cubicBezTo>
                    <a:pt x="484" y="898"/>
                    <a:pt x="840" y="883"/>
                    <a:pt x="1183" y="887"/>
                  </a:cubicBezTo>
                  <a:lnTo>
                    <a:pt x="1075" y="23"/>
                  </a:lnTo>
                  <a:cubicBezTo>
                    <a:pt x="743" y="20"/>
                    <a:pt x="399" y="31"/>
                    <a:pt x="25" y="55"/>
                  </a:cubicBezTo>
                  <a:moveTo>
                    <a:pt x="76" y="956"/>
                  </a:moveTo>
                  <a:lnTo>
                    <a:pt x="0" y="34"/>
                  </a:lnTo>
                  <a:lnTo>
                    <a:pt x="12" y="33"/>
                  </a:lnTo>
                  <a:cubicBezTo>
                    <a:pt x="395" y="8"/>
                    <a:pt x="746" y="-3"/>
                    <a:pt x="1085" y="0"/>
                  </a:cubicBezTo>
                  <a:lnTo>
                    <a:pt x="1095" y="0"/>
                  </a:lnTo>
                  <a:lnTo>
                    <a:pt x="1209" y="910"/>
                  </a:lnTo>
                  <a:lnTo>
                    <a:pt x="1196" y="909"/>
                  </a:lnTo>
                  <a:cubicBezTo>
                    <a:pt x="846" y="906"/>
                    <a:pt x="483" y="920"/>
                    <a:pt x="87" y="955"/>
                  </a:cubicBezTo>
                  <a:lnTo>
                    <a:pt x="76" y="95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8" name="Google Shape;1488;p21"/>
            <p:cNvSpPr/>
            <p:nvPr/>
          </p:nvSpPr>
          <p:spPr>
            <a:xfrm>
              <a:off x="909205" y="2162740"/>
              <a:ext cx="435600" cy="414720"/>
            </a:xfrm>
            <a:custGeom>
              <a:avLst/>
              <a:gdLst/>
              <a:ahLst/>
              <a:cxnLst/>
              <a:rect l="l" t="t" r="r" b="b"/>
              <a:pathLst>
                <a:path w="1210" h="1152" extrusionOk="0">
                  <a:moveTo>
                    <a:pt x="27" y="1045"/>
                  </a:moveTo>
                  <a:cubicBezTo>
                    <a:pt x="350" y="1084"/>
                    <a:pt x="691" y="1113"/>
                    <a:pt x="1039" y="1129"/>
                  </a:cubicBezTo>
                  <a:lnTo>
                    <a:pt x="1184" y="59"/>
                  </a:lnTo>
                  <a:cubicBezTo>
                    <a:pt x="848" y="53"/>
                    <a:pt x="519" y="40"/>
                    <a:pt x="208" y="23"/>
                  </a:cubicBezTo>
                  <a:lnTo>
                    <a:pt x="27" y="1045"/>
                  </a:lnTo>
                  <a:moveTo>
                    <a:pt x="1059" y="1152"/>
                  </a:moveTo>
                  <a:lnTo>
                    <a:pt x="1049" y="1152"/>
                  </a:lnTo>
                  <a:cubicBezTo>
                    <a:pt x="692" y="1136"/>
                    <a:pt x="343" y="1107"/>
                    <a:pt x="12" y="1066"/>
                  </a:cubicBezTo>
                  <a:lnTo>
                    <a:pt x="0" y="1065"/>
                  </a:lnTo>
                  <a:lnTo>
                    <a:pt x="189" y="0"/>
                  </a:lnTo>
                  <a:lnTo>
                    <a:pt x="199" y="0"/>
                  </a:lnTo>
                  <a:cubicBezTo>
                    <a:pt x="517" y="18"/>
                    <a:pt x="853" y="30"/>
                    <a:pt x="1197" y="37"/>
                  </a:cubicBezTo>
                  <a:lnTo>
                    <a:pt x="1210" y="37"/>
                  </a:lnTo>
                  <a:lnTo>
                    <a:pt x="1059"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9" name="Google Shape;1489;p21"/>
            <p:cNvSpPr/>
            <p:nvPr/>
          </p:nvSpPr>
          <p:spPr>
            <a:xfrm>
              <a:off x="3160285" y="2771140"/>
              <a:ext cx="421200" cy="381240"/>
            </a:xfrm>
            <a:custGeom>
              <a:avLst/>
              <a:gdLst/>
              <a:ahLst/>
              <a:cxnLst/>
              <a:rect l="l" t="t" r="r" b="b"/>
              <a:pathLst>
                <a:path w="1170" h="1059" extrusionOk="0">
                  <a:moveTo>
                    <a:pt x="24" y="121"/>
                  </a:moveTo>
                  <a:lnTo>
                    <a:pt x="59" y="1032"/>
                  </a:lnTo>
                  <a:cubicBezTo>
                    <a:pt x="460" y="973"/>
                    <a:pt x="816" y="930"/>
                    <a:pt x="1146" y="900"/>
                  </a:cubicBezTo>
                  <a:lnTo>
                    <a:pt x="1074" y="24"/>
                  </a:lnTo>
                  <a:cubicBezTo>
                    <a:pt x="754" y="45"/>
                    <a:pt x="410" y="77"/>
                    <a:pt x="24" y="121"/>
                  </a:cubicBezTo>
                  <a:moveTo>
                    <a:pt x="38" y="1059"/>
                  </a:moveTo>
                  <a:lnTo>
                    <a:pt x="0" y="100"/>
                  </a:lnTo>
                  <a:lnTo>
                    <a:pt x="10" y="99"/>
                  </a:lnTo>
                  <a:cubicBezTo>
                    <a:pt x="406" y="54"/>
                    <a:pt x="757" y="22"/>
                    <a:pt x="1084" y="0"/>
                  </a:cubicBezTo>
                  <a:lnTo>
                    <a:pt x="1095" y="0"/>
                  </a:lnTo>
                  <a:lnTo>
                    <a:pt x="1170" y="921"/>
                  </a:lnTo>
                  <a:lnTo>
                    <a:pt x="1159" y="922"/>
                  </a:lnTo>
                  <a:cubicBezTo>
                    <a:pt x="823" y="951"/>
                    <a:pt x="460" y="996"/>
                    <a:pt x="50" y="1057"/>
                  </a:cubicBezTo>
                  <a:lnTo>
                    <a:pt x="38" y="10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0" name="Google Shape;1490;p21"/>
            <p:cNvSpPr/>
            <p:nvPr/>
          </p:nvSpPr>
          <p:spPr>
            <a:xfrm>
              <a:off x="1228885" y="2569180"/>
              <a:ext cx="435600" cy="410400"/>
            </a:xfrm>
            <a:custGeom>
              <a:avLst/>
              <a:gdLst/>
              <a:ahLst/>
              <a:cxnLst/>
              <a:rect l="l" t="t" r="r" b="b"/>
              <a:pathLst>
                <a:path w="1210" h="1140" extrusionOk="0">
                  <a:moveTo>
                    <a:pt x="26" y="1093"/>
                  </a:moveTo>
                  <a:cubicBezTo>
                    <a:pt x="362" y="1115"/>
                    <a:pt x="706" y="1122"/>
                    <a:pt x="1076" y="1114"/>
                  </a:cubicBezTo>
                  <a:lnTo>
                    <a:pt x="1184" y="37"/>
                  </a:lnTo>
                  <a:cubicBezTo>
                    <a:pt x="827" y="42"/>
                    <a:pt x="495" y="38"/>
                    <a:pt x="171" y="23"/>
                  </a:cubicBezTo>
                  <a:lnTo>
                    <a:pt x="26" y="1093"/>
                  </a:lnTo>
                  <a:moveTo>
                    <a:pt x="772" y="1140"/>
                  </a:moveTo>
                  <a:cubicBezTo>
                    <a:pt x="510" y="1140"/>
                    <a:pt x="259" y="1131"/>
                    <a:pt x="13" y="1115"/>
                  </a:cubicBezTo>
                  <a:lnTo>
                    <a:pt x="0" y="1114"/>
                  </a:lnTo>
                  <a:lnTo>
                    <a:pt x="151" y="0"/>
                  </a:lnTo>
                  <a:lnTo>
                    <a:pt x="162" y="0"/>
                  </a:lnTo>
                  <a:cubicBezTo>
                    <a:pt x="493" y="15"/>
                    <a:pt x="831" y="19"/>
                    <a:pt x="1197" y="14"/>
                  </a:cubicBezTo>
                  <a:lnTo>
                    <a:pt x="1210" y="13"/>
                  </a:lnTo>
                  <a:lnTo>
                    <a:pt x="1096" y="1136"/>
                  </a:lnTo>
                  <a:lnTo>
                    <a:pt x="1086" y="1136"/>
                  </a:lnTo>
                  <a:cubicBezTo>
                    <a:pt x="980" y="1139"/>
                    <a:pt x="875" y="1140"/>
                    <a:pt x="772" y="1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1" name="Google Shape;1491;p21"/>
            <p:cNvSpPr/>
            <p:nvPr/>
          </p:nvSpPr>
          <p:spPr>
            <a:xfrm>
              <a:off x="1921885" y="3649900"/>
              <a:ext cx="447840" cy="469800"/>
            </a:xfrm>
            <a:custGeom>
              <a:avLst/>
              <a:gdLst/>
              <a:ahLst/>
              <a:cxnLst/>
              <a:rect l="l" t="t" r="r" b="b"/>
              <a:pathLst>
                <a:path w="1244" h="1305" extrusionOk="0">
                  <a:moveTo>
                    <a:pt x="96" y="225"/>
                  </a:moveTo>
                  <a:lnTo>
                    <a:pt x="24" y="1278"/>
                  </a:lnTo>
                  <a:cubicBezTo>
                    <a:pt x="370" y="1220"/>
                    <a:pt x="740" y="1144"/>
                    <a:pt x="1185" y="1040"/>
                  </a:cubicBezTo>
                  <a:lnTo>
                    <a:pt x="1221" y="28"/>
                  </a:lnTo>
                  <a:cubicBezTo>
                    <a:pt x="790" y="114"/>
                    <a:pt x="432" y="177"/>
                    <a:pt x="96" y="225"/>
                  </a:cubicBezTo>
                  <a:moveTo>
                    <a:pt x="0" y="1305"/>
                  </a:moveTo>
                  <a:lnTo>
                    <a:pt x="75" y="205"/>
                  </a:lnTo>
                  <a:lnTo>
                    <a:pt x="84" y="203"/>
                  </a:lnTo>
                  <a:cubicBezTo>
                    <a:pt x="426" y="155"/>
                    <a:pt x="790" y="91"/>
                    <a:pt x="1230" y="3"/>
                  </a:cubicBezTo>
                  <a:lnTo>
                    <a:pt x="1244" y="0"/>
                  </a:lnTo>
                  <a:lnTo>
                    <a:pt x="1207" y="1058"/>
                  </a:lnTo>
                  <a:lnTo>
                    <a:pt x="1198" y="1060"/>
                  </a:lnTo>
                  <a:cubicBezTo>
                    <a:pt x="743" y="1167"/>
                    <a:pt x="367" y="1244"/>
                    <a:pt x="14" y="1303"/>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2" name="Google Shape;1492;p21"/>
            <p:cNvSpPr/>
            <p:nvPr/>
          </p:nvSpPr>
          <p:spPr>
            <a:xfrm>
              <a:off x="2348125" y="3562780"/>
              <a:ext cx="434160" cy="469800"/>
            </a:xfrm>
            <a:custGeom>
              <a:avLst/>
              <a:gdLst/>
              <a:ahLst/>
              <a:cxnLst/>
              <a:rect l="l" t="t" r="r" b="b"/>
              <a:pathLst>
                <a:path w="1206" h="1305" extrusionOk="0">
                  <a:moveTo>
                    <a:pt x="60" y="265"/>
                  </a:moveTo>
                  <a:lnTo>
                    <a:pt x="24" y="1276"/>
                  </a:lnTo>
                  <a:cubicBezTo>
                    <a:pt x="337" y="1202"/>
                    <a:pt x="655" y="1122"/>
                    <a:pt x="963" y="1044"/>
                  </a:cubicBezTo>
                  <a:cubicBezTo>
                    <a:pt x="1037" y="1026"/>
                    <a:pt x="1110" y="1007"/>
                    <a:pt x="1184" y="989"/>
                  </a:cubicBezTo>
                  <a:lnTo>
                    <a:pt x="1184" y="28"/>
                  </a:lnTo>
                  <a:cubicBezTo>
                    <a:pt x="1114" y="43"/>
                    <a:pt x="1045" y="58"/>
                    <a:pt x="976" y="72"/>
                  </a:cubicBezTo>
                  <a:cubicBezTo>
                    <a:pt x="675" y="137"/>
                    <a:pt x="365" y="204"/>
                    <a:pt x="60" y="265"/>
                  </a:cubicBezTo>
                  <a:moveTo>
                    <a:pt x="0" y="1305"/>
                  </a:moveTo>
                  <a:lnTo>
                    <a:pt x="37" y="247"/>
                  </a:lnTo>
                  <a:lnTo>
                    <a:pt x="46" y="245"/>
                  </a:lnTo>
                  <a:cubicBezTo>
                    <a:pt x="355" y="183"/>
                    <a:pt x="668" y="116"/>
                    <a:pt x="971" y="50"/>
                  </a:cubicBezTo>
                  <a:cubicBezTo>
                    <a:pt x="1045" y="34"/>
                    <a:pt x="1119" y="18"/>
                    <a:pt x="1193" y="3"/>
                  </a:cubicBezTo>
                  <a:lnTo>
                    <a:pt x="1206" y="0"/>
                  </a:lnTo>
                  <a:lnTo>
                    <a:pt x="1206" y="1007"/>
                  </a:lnTo>
                  <a:lnTo>
                    <a:pt x="1198" y="1009"/>
                  </a:lnTo>
                  <a:cubicBezTo>
                    <a:pt x="1121" y="1028"/>
                    <a:pt x="1045" y="1047"/>
                    <a:pt x="968" y="1066"/>
                  </a:cubicBezTo>
                  <a:cubicBezTo>
                    <a:pt x="656" y="1145"/>
                    <a:pt x="332" y="1227"/>
                    <a:pt x="14" y="1302"/>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3" name="Google Shape;1493;p21"/>
            <p:cNvSpPr/>
            <p:nvPr/>
          </p:nvSpPr>
          <p:spPr>
            <a:xfrm>
              <a:off x="1495645" y="3722260"/>
              <a:ext cx="461520" cy="443880"/>
            </a:xfrm>
            <a:custGeom>
              <a:avLst/>
              <a:gdLst/>
              <a:ahLst/>
              <a:cxnLst/>
              <a:rect l="l" t="t" r="r" b="b"/>
              <a:pathLst>
                <a:path w="1282" h="1233" extrusionOk="0">
                  <a:moveTo>
                    <a:pt x="134" y="132"/>
                  </a:moveTo>
                  <a:lnTo>
                    <a:pt x="25" y="1209"/>
                  </a:lnTo>
                  <a:cubicBezTo>
                    <a:pt x="388" y="1192"/>
                    <a:pt x="767" y="1150"/>
                    <a:pt x="1185" y="1081"/>
                  </a:cubicBezTo>
                  <a:lnTo>
                    <a:pt x="1258" y="27"/>
                  </a:lnTo>
                  <a:cubicBezTo>
                    <a:pt x="853" y="84"/>
                    <a:pt x="485" y="119"/>
                    <a:pt x="134" y="132"/>
                  </a:cubicBezTo>
                  <a:moveTo>
                    <a:pt x="0" y="1233"/>
                  </a:moveTo>
                  <a:lnTo>
                    <a:pt x="113" y="110"/>
                  </a:lnTo>
                  <a:lnTo>
                    <a:pt x="123" y="110"/>
                  </a:lnTo>
                  <a:cubicBezTo>
                    <a:pt x="480" y="96"/>
                    <a:pt x="855" y="61"/>
                    <a:pt x="1268" y="2"/>
                  </a:cubicBezTo>
                  <a:lnTo>
                    <a:pt x="1282" y="0"/>
                  </a:lnTo>
                  <a:lnTo>
                    <a:pt x="1207" y="1100"/>
                  </a:lnTo>
                  <a:lnTo>
                    <a:pt x="1198" y="1102"/>
                  </a:lnTo>
                  <a:cubicBezTo>
                    <a:pt x="770" y="1173"/>
                    <a:pt x="383" y="1216"/>
                    <a:pt x="13" y="1233"/>
                  </a:cubicBezTo>
                  <a:lnTo>
                    <a:pt x="0" y="12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4" name="Google Shape;1494;p21"/>
            <p:cNvSpPr/>
            <p:nvPr/>
          </p:nvSpPr>
          <p:spPr>
            <a:xfrm>
              <a:off x="812725" y="4091260"/>
              <a:ext cx="266040" cy="379440"/>
            </a:xfrm>
            <a:custGeom>
              <a:avLst/>
              <a:gdLst/>
              <a:ahLst/>
              <a:cxnLst/>
              <a:rect l="l" t="t" r="r" b="b"/>
              <a:pathLst>
                <a:path w="739" h="1054" extrusionOk="0">
                  <a:moveTo>
                    <a:pt x="23" y="1031"/>
                  </a:moveTo>
                  <a:lnTo>
                    <a:pt x="595" y="1031"/>
                  </a:lnTo>
                  <a:lnTo>
                    <a:pt x="713" y="162"/>
                  </a:lnTo>
                  <a:cubicBezTo>
                    <a:pt x="479" y="131"/>
                    <a:pt x="246" y="86"/>
                    <a:pt x="23" y="29"/>
                  </a:cubicBezTo>
                  <a:lnTo>
                    <a:pt x="23" y="1031"/>
                  </a:lnTo>
                  <a:moveTo>
                    <a:pt x="615" y="1054"/>
                  </a:moveTo>
                  <a:lnTo>
                    <a:pt x="0" y="1054"/>
                  </a:lnTo>
                  <a:lnTo>
                    <a:pt x="0" y="0"/>
                  </a:lnTo>
                  <a:lnTo>
                    <a:pt x="14" y="3"/>
                  </a:lnTo>
                  <a:cubicBezTo>
                    <a:pt x="245" y="63"/>
                    <a:pt x="485" y="110"/>
                    <a:pt x="727" y="141"/>
                  </a:cubicBezTo>
                  <a:lnTo>
                    <a:pt x="739" y="142"/>
                  </a:lnTo>
                  <a:lnTo>
                    <a:pt x="615"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5" name="Google Shape;1495;p21"/>
            <p:cNvSpPr/>
            <p:nvPr/>
          </p:nvSpPr>
          <p:spPr>
            <a:xfrm>
              <a:off x="1465045" y="4109980"/>
              <a:ext cx="465480" cy="360720"/>
            </a:xfrm>
            <a:custGeom>
              <a:avLst/>
              <a:gdLst/>
              <a:ahLst/>
              <a:cxnLst/>
              <a:rect l="l" t="t" r="r" b="b"/>
              <a:pathLst>
                <a:path w="1293" h="1002" extrusionOk="0">
                  <a:moveTo>
                    <a:pt x="25" y="979"/>
                  </a:moveTo>
                  <a:lnTo>
                    <a:pt x="1204" y="979"/>
                  </a:lnTo>
                  <a:lnTo>
                    <a:pt x="1269" y="27"/>
                  </a:lnTo>
                  <a:cubicBezTo>
                    <a:pt x="851" y="96"/>
                    <a:pt x="471" y="138"/>
                    <a:pt x="108" y="155"/>
                  </a:cubicBezTo>
                  <a:lnTo>
                    <a:pt x="25" y="979"/>
                  </a:lnTo>
                  <a:moveTo>
                    <a:pt x="1225" y="1002"/>
                  </a:moveTo>
                  <a:lnTo>
                    <a:pt x="0" y="1002"/>
                  </a:lnTo>
                  <a:lnTo>
                    <a:pt x="87" y="134"/>
                  </a:lnTo>
                  <a:lnTo>
                    <a:pt x="97" y="133"/>
                  </a:lnTo>
                  <a:cubicBezTo>
                    <a:pt x="466" y="116"/>
                    <a:pt x="852" y="74"/>
                    <a:pt x="1279" y="2"/>
                  </a:cubicBezTo>
                  <a:lnTo>
                    <a:pt x="1293" y="0"/>
                  </a:lnTo>
                  <a:lnTo>
                    <a:pt x="1225" y="10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6" name="Google Shape;1496;p21"/>
            <p:cNvSpPr/>
            <p:nvPr/>
          </p:nvSpPr>
          <p:spPr>
            <a:xfrm>
              <a:off x="812725" y="3692020"/>
              <a:ext cx="319320" cy="458640"/>
            </a:xfrm>
            <a:custGeom>
              <a:avLst/>
              <a:gdLst/>
              <a:ahLst/>
              <a:cxnLst/>
              <a:rect l="l" t="t" r="r" b="b"/>
              <a:pathLst>
                <a:path w="887" h="1274" extrusionOk="0">
                  <a:moveTo>
                    <a:pt x="23" y="1115"/>
                  </a:moveTo>
                  <a:cubicBezTo>
                    <a:pt x="247" y="1172"/>
                    <a:pt x="481" y="1218"/>
                    <a:pt x="716" y="1248"/>
                  </a:cubicBezTo>
                  <a:lnTo>
                    <a:pt x="861" y="179"/>
                  </a:lnTo>
                  <a:cubicBezTo>
                    <a:pt x="575" y="147"/>
                    <a:pt x="293" y="97"/>
                    <a:pt x="23" y="30"/>
                  </a:cubicBezTo>
                  <a:lnTo>
                    <a:pt x="23" y="1115"/>
                  </a:lnTo>
                  <a:moveTo>
                    <a:pt x="736" y="1274"/>
                  </a:moveTo>
                  <a:lnTo>
                    <a:pt x="725" y="1272"/>
                  </a:lnTo>
                  <a:cubicBezTo>
                    <a:pt x="481" y="1241"/>
                    <a:pt x="240" y="1194"/>
                    <a:pt x="8" y="1134"/>
                  </a:cubicBezTo>
                  <a:lnTo>
                    <a:pt x="0" y="1132"/>
                  </a:lnTo>
                  <a:lnTo>
                    <a:pt x="0" y="0"/>
                  </a:lnTo>
                  <a:lnTo>
                    <a:pt x="14" y="4"/>
                  </a:lnTo>
                  <a:cubicBezTo>
                    <a:pt x="291" y="73"/>
                    <a:pt x="581" y="125"/>
                    <a:pt x="875" y="157"/>
                  </a:cubicBezTo>
                  <a:lnTo>
                    <a:pt x="887" y="159"/>
                  </a:lnTo>
                  <a:lnTo>
                    <a:pt x="736" y="127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7" name="Google Shape;1497;p21"/>
            <p:cNvSpPr/>
            <p:nvPr/>
          </p:nvSpPr>
          <p:spPr>
            <a:xfrm>
              <a:off x="1026205" y="4141300"/>
              <a:ext cx="478440" cy="329400"/>
            </a:xfrm>
            <a:custGeom>
              <a:avLst/>
              <a:gdLst/>
              <a:ahLst/>
              <a:cxnLst/>
              <a:rect l="l" t="t" r="r" b="b"/>
              <a:pathLst>
                <a:path w="1329" h="915" extrusionOk="0">
                  <a:moveTo>
                    <a:pt x="25" y="892"/>
                  </a:moveTo>
                  <a:lnTo>
                    <a:pt x="1221" y="892"/>
                  </a:lnTo>
                  <a:lnTo>
                    <a:pt x="1304" y="69"/>
                  </a:lnTo>
                  <a:cubicBezTo>
                    <a:pt x="894" y="87"/>
                    <a:pt x="514" y="73"/>
                    <a:pt x="143" y="26"/>
                  </a:cubicBezTo>
                  <a:lnTo>
                    <a:pt x="25" y="892"/>
                  </a:lnTo>
                  <a:moveTo>
                    <a:pt x="1242" y="915"/>
                  </a:moveTo>
                  <a:lnTo>
                    <a:pt x="0" y="915"/>
                  </a:lnTo>
                  <a:lnTo>
                    <a:pt x="123" y="0"/>
                  </a:lnTo>
                  <a:lnTo>
                    <a:pt x="134" y="2"/>
                  </a:lnTo>
                  <a:cubicBezTo>
                    <a:pt x="512" y="50"/>
                    <a:pt x="898" y="65"/>
                    <a:pt x="1316" y="46"/>
                  </a:cubicBezTo>
                  <a:lnTo>
                    <a:pt x="1329" y="45"/>
                  </a:lnTo>
                  <a:lnTo>
                    <a:pt x="1242" y="9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8" name="Google Shape;1498;p21"/>
            <p:cNvSpPr/>
            <p:nvPr/>
          </p:nvSpPr>
          <p:spPr>
            <a:xfrm>
              <a:off x="2774365" y="2806420"/>
              <a:ext cx="407520" cy="411840"/>
            </a:xfrm>
            <a:custGeom>
              <a:avLst/>
              <a:gdLst/>
              <a:ahLst/>
              <a:cxnLst/>
              <a:rect l="l" t="t" r="r" b="b"/>
              <a:pathLst>
                <a:path w="1132" h="1144" extrusionOk="0">
                  <a:moveTo>
                    <a:pt x="22" y="157"/>
                  </a:moveTo>
                  <a:lnTo>
                    <a:pt x="22" y="1117"/>
                  </a:lnTo>
                  <a:cubicBezTo>
                    <a:pt x="425" y="1047"/>
                    <a:pt x="766" y="989"/>
                    <a:pt x="1109" y="938"/>
                  </a:cubicBezTo>
                  <a:lnTo>
                    <a:pt x="1073" y="25"/>
                  </a:lnTo>
                  <a:cubicBezTo>
                    <a:pt x="740" y="63"/>
                    <a:pt x="412" y="105"/>
                    <a:pt x="22" y="157"/>
                  </a:cubicBezTo>
                  <a:moveTo>
                    <a:pt x="0" y="1144"/>
                  </a:moveTo>
                  <a:lnTo>
                    <a:pt x="0" y="137"/>
                  </a:lnTo>
                  <a:lnTo>
                    <a:pt x="9" y="136"/>
                  </a:lnTo>
                  <a:cubicBezTo>
                    <a:pt x="408" y="83"/>
                    <a:pt x="743" y="40"/>
                    <a:pt x="1082" y="1"/>
                  </a:cubicBezTo>
                  <a:lnTo>
                    <a:pt x="1095" y="0"/>
                  </a:lnTo>
                  <a:lnTo>
                    <a:pt x="1132" y="957"/>
                  </a:lnTo>
                  <a:lnTo>
                    <a:pt x="1122" y="959"/>
                  </a:lnTo>
                  <a:cubicBezTo>
                    <a:pt x="772" y="1011"/>
                    <a:pt x="426" y="1070"/>
                    <a:pt x="13" y="1142"/>
                  </a:cubicBez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9" name="Google Shape;1499;p21"/>
            <p:cNvSpPr/>
            <p:nvPr/>
          </p:nvSpPr>
          <p:spPr>
            <a:xfrm>
              <a:off x="2774365" y="3815860"/>
              <a:ext cx="447480" cy="465480"/>
            </a:xfrm>
            <a:custGeom>
              <a:avLst/>
              <a:gdLst/>
              <a:ahLst/>
              <a:cxnLst/>
              <a:rect l="l" t="t" r="r" b="b"/>
              <a:pathLst>
                <a:path w="1243" h="1293" extrusionOk="0">
                  <a:moveTo>
                    <a:pt x="22" y="304"/>
                  </a:moveTo>
                  <a:lnTo>
                    <a:pt x="22" y="1264"/>
                  </a:lnTo>
                  <a:cubicBezTo>
                    <a:pt x="466" y="1136"/>
                    <a:pt x="841" y="1033"/>
                    <a:pt x="1220" y="940"/>
                  </a:cubicBezTo>
                  <a:lnTo>
                    <a:pt x="1184" y="28"/>
                  </a:lnTo>
                  <a:cubicBezTo>
                    <a:pt x="817" y="107"/>
                    <a:pt x="454" y="195"/>
                    <a:pt x="22" y="304"/>
                  </a:cubicBezTo>
                  <a:moveTo>
                    <a:pt x="0" y="1293"/>
                  </a:moveTo>
                  <a:lnTo>
                    <a:pt x="0" y="286"/>
                  </a:lnTo>
                  <a:lnTo>
                    <a:pt x="8" y="284"/>
                  </a:lnTo>
                  <a:cubicBezTo>
                    <a:pt x="448" y="173"/>
                    <a:pt x="818" y="83"/>
                    <a:pt x="1192" y="2"/>
                  </a:cubicBezTo>
                  <a:lnTo>
                    <a:pt x="1205" y="0"/>
                  </a:lnTo>
                  <a:lnTo>
                    <a:pt x="1243" y="957"/>
                  </a:lnTo>
                  <a:lnTo>
                    <a:pt x="1234" y="960"/>
                  </a:lnTo>
                  <a:cubicBezTo>
                    <a:pt x="849" y="1054"/>
                    <a:pt x="468" y="1160"/>
                    <a:pt x="14" y="1289"/>
                  </a:cubicBezTo>
                  <a:lnTo>
                    <a:pt x="0" y="12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0" name="Google Shape;1500;p21"/>
            <p:cNvSpPr/>
            <p:nvPr/>
          </p:nvSpPr>
          <p:spPr>
            <a:xfrm>
              <a:off x="1388725" y="1385860"/>
              <a:ext cx="395280" cy="405360"/>
            </a:xfrm>
            <a:custGeom>
              <a:avLst/>
              <a:gdLst/>
              <a:ahLst/>
              <a:cxnLst/>
              <a:rect l="l" t="t" r="r" b="b"/>
              <a:pathLst>
                <a:path w="1098" h="1126" extrusionOk="0">
                  <a:moveTo>
                    <a:pt x="171" y="33"/>
                  </a:moveTo>
                  <a:lnTo>
                    <a:pt x="26" y="1103"/>
                  </a:lnTo>
                  <a:cubicBezTo>
                    <a:pt x="326" y="1101"/>
                    <a:pt x="634" y="1100"/>
                    <a:pt x="964" y="1101"/>
                  </a:cubicBezTo>
                  <a:lnTo>
                    <a:pt x="1073" y="24"/>
                  </a:lnTo>
                  <a:cubicBezTo>
                    <a:pt x="755" y="20"/>
                    <a:pt x="459" y="23"/>
                    <a:pt x="171" y="33"/>
                  </a:cubicBezTo>
                  <a:moveTo>
                    <a:pt x="0" y="1126"/>
                  </a:moveTo>
                  <a:lnTo>
                    <a:pt x="151" y="11"/>
                  </a:lnTo>
                  <a:lnTo>
                    <a:pt x="160" y="11"/>
                  </a:lnTo>
                  <a:cubicBezTo>
                    <a:pt x="456" y="0"/>
                    <a:pt x="759" y="-3"/>
                    <a:pt x="1086" y="1"/>
                  </a:cubicBezTo>
                  <a:lnTo>
                    <a:pt x="1098" y="1"/>
                  </a:lnTo>
                  <a:lnTo>
                    <a:pt x="985" y="1124"/>
                  </a:lnTo>
                  <a:lnTo>
                    <a:pt x="975" y="1124"/>
                  </a:lnTo>
                  <a:cubicBezTo>
                    <a:pt x="635" y="1123"/>
                    <a:pt x="321" y="1124"/>
                    <a:pt x="13" y="1126"/>
                  </a:cubicBezTo>
                  <a:lnTo>
                    <a:pt x="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1" name="Google Shape;1501;p21"/>
            <p:cNvSpPr/>
            <p:nvPr/>
          </p:nvSpPr>
          <p:spPr>
            <a:xfrm>
              <a:off x="3200245" y="3741700"/>
              <a:ext cx="461160" cy="420840"/>
            </a:xfrm>
            <a:custGeom>
              <a:avLst/>
              <a:gdLst/>
              <a:ahLst/>
              <a:cxnLst/>
              <a:rect l="l" t="t" r="r" b="b"/>
              <a:pathLst>
                <a:path w="1281" h="1169" extrusionOk="0">
                  <a:moveTo>
                    <a:pt x="23" y="229"/>
                  </a:moveTo>
                  <a:lnTo>
                    <a:pt x="60" y="1140"/>
                  </a:lnTo>
                  <a:cubicBezTo>
                    <a:pt x="501" y="1033"/>
                    <a:pt x="893" y="955"/>
                    <a:pt x="1257" y="902"/>
                  </a:cubicBezTo>
                  <a:lnTo>
                    <a:pt x="1185" y="26"/>
                  </a:lnTo>
                  <a:cubicBezTo>
                    <a:pt x="832" y="70"/>
                    <a:pt x="451" y="137"/>
                    <a:pt x="23" y="229"/>
                  </a:cubicBezTo>
                  <a:moveTo>
                    <a:pt x="38" y="1169"/>
                  </a:moveTo>
                  <a:lnTo>
                    <a:pt x="0" y="210"/>
                  </a:lnTo>
                  <a:lnTo>
                    <a:pt x="9" y="208"/>
                  </a:lnTo>
                  <a:cubicBezTo>
                    <a:pt x="447" y="114"/>
                    <a:pt x="834" y="47"/>
                    <a:pt x="1194" y="2"/>
                  </a:cubicBezTo>
                  <a:lnTo>
                    <a:pt x="1206" y="0"/>
                  </a:lnTo>
                  <a:lnTo>
                    <a:pt x="1281" y="922"/>
                  </a:lnTo>
                  <a:lnTo>
                    <a:pt x="1271" y="923"/>
                  </a:lnTo>
                  <a:cubicBezTo>
                    <a:pt x="901" y="976"/>
                    <a:pt x="502" y="1055"/>
                    <a:pt x="51" y="1166"/>
                  </a:cubicBezTo>
                  <a:lnTo>
                    <a:pt x="38" y="11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2" name="Google Shape;1502;p21"/>
            <p:cNvSpPr/>
            <p:nvPr/>
          </p:nvSpPr>
          <p:spPr>
            <a:xfrm>
              <a:off x="2332285" y="4270900"/>
              <a:ext cx="450000" cy="199800"/>
            </a:xfrm>
            <a:custGeom>
              <a:avLst/>
              <a:gdLst/>
              <a:ahLst/>
              <a:cxnLst/>
              <a:rect l="l" t="t" r="r" b="b"/>
              <a:pathLst>
                <a:path w="1250" h="555" extrusionOk="0">
                  <a:moveTo>
                    <a:pt x="24" y="532"/>
                  </a:moveTo>
                  <a:lnTo>
                    <a:pt x="1228" y="532"/>
                  </a:lnTo>
                  <a:lnTo>
                    <a:pt x="1228" y="29"/>
                  </a:lnTo>
                  <a:cubicBezTo>
                    <a:pt x="1153" y="51"/>
                    <a:pt x="1079" y="72"/>
                    <a:pt x="1005" y="94"/>
                  </a:cubicBezTo>
                  <a:cubicBezTo>
                    <a:pt x="685" y="185"/>
                    <a:pt x="355" y="280"/>
                    <a:pt x="30" y="368"/>
                  </a:cubicBezTo>
                  <a:lnTo>
                    <a:pt x="24" y="532"/>
                  </a:lnTo>
                  <a:moveTo>
                    <a:pt x="1250" y="555"/>
                  </a:moveTo>
                  <a:lnTo>
                    <a:pt x="0" y="555"/>
                  </a:lnTo>
                  <a:lnTo>
                    <a:pt x="8" y="350"/>
                  </a:lnTo>
                  <a:lnTo>
                    <a:pt x="16" y="348"/>
                  </a:lnTo>
                  <a:cubicBezTo>
                    <a:pt x="343" y="260"/>
                    <a:pt x="676" y="164"/>
                    <a:pt x="999" y="72"/>
                  </a:cubicBezTo>
                  <a:cubicBezTo>
                    <a:pt x="1078" y="49"/>
                    <a:pt x="1157" y="26"/>
                    <a:pt x="1236" y="4"/>
                  </a:cubicBezTo>
                  <a:lnTo>
                    <a:pt x="1250" y="0"/>
                  </a:lnTo>
                  <a:lnTo>
                    <a:pt x="1250"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3" name="Google Shape;1503;p21"/>
            <p:cNvSpPr/>
            <p:nvPr/>
          </p:nvSpPr>
          <p:spPr>
            <a:xfrm>
              <a:off x="3626125" y="3716860"/>
              <a:ext cx="474840" cy="357840"/>
            </a:xfrm>
            <a:custGeom>
              <a:avLst/>
              <a:gdLst/>
              <a:ahLst/>
              <a:cxnLst/>
              <a:rect l="l" t="t" r="r" b="b"/>
              <a:pathLst>
                <a:path w="1319" h="994" extrusionOk="0">
                  <a:moveTo>
                    <a:pt x="24" y="92"/>
                  </a:moveTo>
                  <a:lnTo>
                    <a:pt x="96" y="968"/>
                  </a:lnTo>
                  <a:cubicBezTo>
                    <a:pt x="523" y="908"/>
                    <a:pt x="916" y="881"/>
                    <a:pt x="1294" y="887"/>
                  </a:cubicBezTo>
                  <a:lnTo>
                    <a:pt x="1185" y="23"/>
                  </a:lnTo>
                  <a:cubicBezTo>
                    <a:pt x="819" y="18"/>
                    <a:pt x="439" y="40"/>
                    <a:pt x="24" y="92"/>
                  </a:cubicBezTo>
                  <a:moveTo>
                    <a:pt x="76" y="994"/>
                  </a:moveTo>
                  <a:lnTo>
                    <a:pt x="0" y="72"/>
                  </a:lnTo>
                  <a:lnTo>
                    <a:pt x="11" y="71"/>
                  </a:lnTo>
                  <a:cubicBezTo>
                    <a:pt x="434" y="18"/>
                    <a:pt x="822" y="-6"/>
                    <a:pt x="1196" y="1"/>
                  </a:cubicBezTo>
                  <a:lnTo>
                    <a:pt x="1206" y="1"/>
                  </a:lnTo>
                  <a:lnTo>
                    <a:pt x="1319" y="911"/>
                  </a:lnTo>
                  <a:lnTo>
                    <a:pt x="1306" y="910"/>
                  </a:lnTo>
                  <a:cubicBezTo>
                    <a:pt x="922" y="903"/>
                    <a:pt x="523" y="930"/>
                    <a:pt x="88" y="992"/>
                  </a:cubicBezTo>
                  <a:lnTo>
                    <a:pt x="76" y="9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4" name="Google Shape;1504;p21"/>
            <p:cNvSpPr/>
            <p:nvPr/>
          </p:nvSpPr>
          <p:spPr>
            <a:xfrm>
              <a:off x="1442005" y="989140"/>
              <a:ext cx="381960" cy="408960"/>
            </a:xfrm>
            <a:custGeom>
              <a:avLst/>
              <a:gdLst/>
              <a:ahLst/>
              <a:cxnLst/>
              <a:rect l="l" t="t" r="r" b="b"/>
              <a:pathLst>
                <a:path w="1061" h="1136" extrusionOk="0">
                  <a:moveTo>
                    <a:pt x="170" y="43"/>
                  </a:moveTo>
                  <a:lnTo>
                    <a:pt x="26" y="1112"/>
                  </a:lnTo>
                  <a:cubicBezTo>
                    <a:pt x="314" y="1102"/>
                    <a:pt x="609" y="1099"/>
                    <a:pt x="927" y="1103"/>
                  </a:cubicBezTo>
                  <a:lnTo>
                    <a:pt x="1036" y="26"/>
                  </a:lnTo>
                  <a:cubicBezTo>
                    <a:pt x="731" y="19"/>
                    <a:pt x="447" y="25"/>
                    <a:pt x="170" y="43"/>
                  </a:cubicBezTo>
                  <a:moveTo>
                    <a:pt x="0" y="1136"/>
                  </a:moveTo>
                  <a:lnTo>
                    <a:pt x="150" y="22"/>
                  </a:lnTo>
                  <a:lnTo>
                    <a:pt x="160" y="21"/>
                  </a:lnTo>
                  <a:cubicBezTo>
                    <a:pt x="444" y="2"/>
                    <a:pt x="735" y="-4"/>
                    <a:pt x="1049" y="4"/>
                  </a:cubicBezTo>
                  <a:lnTo>
                    <a:pt x="1061" y="4"/>
                  </a:lnTo>
                  <a:lnTo>
                    <a:pt x="948" y="1126"/>
                  </a:lnTo>
                  <a:lnTo>
                    <a:pt x="937" y="1126"/>
                  </a:lnTo>
                  <a:cubicBezTo>
                    <a:pt x="611" y="1122"/>
                    <a:pt x="309" y="1125"/>
                    <a:pt x="13" y="1136"/>
                  </a:cubicBezTo>
                  <a:lnTo>
                    <a:pt x="0" y="11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5" name="Google Shape;1505;p21"/>
            <p:cNvSpPr/>
            <p:nvPr/>
          </p:nvSpPr>
          <p:spPr>
            <a:xfrm>
              <a:off x="2036005" y="4394740"/>
              <a:ext cx="307080" cy="75960"/>
            </a:xfrm>
            <a:custGeom>
              <a:avLst/>
              <a:gdLst/>
              <a:ahLst/>
              <a:cxnLst/>
              <a:rect l="l" t="t" r="r" b="b"/>
              <a:pathLst>
                <a:path w="853" h="211" extrusionOk="0">
                  <a:moveTo>
                    <a:pt x="201" y="188"/>
                  </a:moveTo>
                  <a:lnTo>
                    <a:pt x="824" y="188"/>
                  </a:lnTo>
                  <a:lnTo>
                    <a:pt x="830" y="30"/>
                  </a:lnTo>
                  <a:cubicBezTo>
                    <a:pt x="602" y="91"/>
                    <a:pt x="395" y="143"/>
                    <a:pt x="201" y="188"/>
                  </a:cubicBezTo>
                  <a:moveTo>
                    <a:pt x="846" y="211"/>
                  </a:moveTo>
                  <a:lnTo>
                    <a:pt x="0" y="211"/>
                  </a:lnTo>
                  <a:lnTo>
                    <a:pt x="98" y="188"/>
                  </a:lnTo>
                  <a:cubicBezTo>
                    <a:pt x="325" y="137"/>
                    <a:pt x="567" y="76"/>
                    <a:pt x="839" y="4"/>
                  </a:cubicBezTo>
                  <a:lnTo>
                    <a:pt x="853" y="0"/>
                  </a:lnTo>
                  <a:lnTo>
                    <a:pt x="846" y="211"/>
                  </a:lnTo>
                  <a:close/>
                </a:path>
              </a:pathLst>
            </a:custGeom>
            <a:solidFill>
              <a:schemeClr val="dk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6" name="Google Shape;1506;p21"/>
            <p:cNvSpPr/>
            <p:nvPr/>
          </p:nvSpPr>
          <p:spPr>
            <a:xfrm>
              <a:off x="1897765" y="4022140"/>
              <a:ext cx="459000" cy="448560"/>
            </a:xfrm>
            <a:custGeom>
              <a:avLst/>
              <a:gdLst/>
              <a:ahLst/>
              <a:cxnLst/>
              <a:rect l="l" t="t" r="r" b="b"/>
              <a:pathLst>
                <a:path w="1275" h="1246" extrusionOk="0">
                  <a:moveTo>
                    <a:pt x="24" y="1223"/>
                  </a:moveTo>
                  <a:lnTo>
                    <a:pt x="484" y="1223"/>
                  </a:lnTo>
                  <a:cubicBezTo>
                    <a:pt x="708" y="1172"/>
                    <a:pt x="947" y="1112"/>
                    <a:pt x="1215" y="1041"/>
                  </a:cubicBezTo>
                  <a:lnTo>
                    <a:pt x="1251" y="29"/>
                  </a:lnTo>
                  <a:cubicBezTo>
                    <a:pt x="806" y="134"/>
                    <a:pt x="436" y="210"/>
                    <a:pt x="90" y="267"/>
                  </a:cubicBezTo>
                  <a:lnTo>
                    <a:pt x="24" y="1223"/>
                  </a:lnTo>
                  <a:moveTo>
                    <a:pt x="486" y="1246"/>
                  </a:moveTo>
                  <a:lnTo>
                    <a:pt x="0" y="1246"/>
                  </a:lnTo>
                  <a:lnTo>
                    <a:pt x="68" y="248"/>
                  </a:lnTo>
                  <a:lnTo>
                    <a:pt x="77" y="246"/>
                  </a:lnTo>
                  <a:cubicBezTo>
                    <a:pt x="429" y="188"/>
                    <a:pt x="805" y="111"/>
                    <a:pt x="1260" y="4"/>
                  </a:cubicBezTo>
                  <a:lnTo>
                    <a:pt x="1275" y="0"/>
                  </a:lnTo>
                  <a:lnTo>
                    <a:pt x="1237" y="1059"/>
                  </a:lnTo>
                  <a:lnTo>
                    <a:pt x="1228" y="1061"/>
                  </a:lnTo>
                  <a:cubicBezTo>
                    <a:pt x="957" y="1133"/>
                    <a:pt x="714" y="1194"/>
                    <a:pt x="487" y="1246"/>
                  </a:cubicBezTo>
                  <a:lnTo>
                    <a:pt x="486" y="12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7" name="Google Shape;1507;p21"/>
            <p:cNvSpPr/>
            <p:nvPr/>
          </p:nvSpPr>
          <p:spPr>
            <a:xfrm>
              <a:off x="2774365" y="4152100"/>
              <a:ext cx="459720" cy="318600"/>
            </a:xfrm>
            <a:custGeom>
              <a:avLst/>
              <a:gdLst/>
              <a:ahLst/>
              <a:cxnLst/>
              <a:rect l="l" t="t" r="r" b="b"/>
              <a:pathLst>
                <a:path w="1277" h="885" extrusionOk="0">
                  <a:moveTo>
                    <a:pt x="22" y="862"/>
                  </a:moveTo>
                  <a:lnTo>
                    <a:pt x="1254" y="862"/>
                  </a:lnTo>
                  <a:lnTo>
                    <a:pt x="1221" y="29"/>
                  </a:lnTo>
                  <a:cubicBezTo>
                    <a:pt x="842" y="122"/>
                    <a:pt x="467" y="226"/>
                    <a:pt x="22" y="353"/>
                  </a:cubicBezTo>
                  <a:lnTo>
                    <a:pt x="22" y="862"/>
                  </a:lnTo>
                  <a:moveTo>
                    <a:pt x="1277" y="885"/>
                  </a:moveTo>
                  <a:lnTo>
                    <a:pt x="0" y="885"/>
                  </a:lnTo>
                  <a:lnTo>
                    <a:pt x="0" y="336"/>
                  </a:lnTo>
                  <a:lnTo>
                    <a:pt x="8" y="334"/>
                  </a:lnTo>
                  <a:cubicBezTo>
                    <a:pt x="462" y="204"/>
                    <a:pt x="843" y="98"/>
                    <a:pt x="1229" y="4"/>
                  </a:cubicBezTo>
                  <a:lnTo>
                    <a:pt x="1242" y="0"/>
                  </a:lnTo>
                  <a:lnTo>
                    <a:pt x="1277" y="8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8" name="Google Shape;1508;p21"/>
            <p:cNvSpPr/>
            <p:nvPr/>
          </p:nvSpPr>
          <p:spPr>
            <a:xfrm>
              <a:off x="2108005" y="1008580"/>
              <a:ext cx="354960" cy="415440"/>
            </a:xfrm>
            <a:custGeom>
              <a:avLst/>
              <a:gdLst/>
              <a:ahLst/>
              <a:cxnLst/>
              <a:rect l="l" t="t" r="r" b="b"/>
              <a:pathLst>
                <a:path w="986" h="1154" extrusionOk="0">
                  <a:moveTo>
                    <a:pt x="25" y="1078"/>
                  </a:moveTo>
                  <a:cubicBezTo>
                    <a:pt x="294" y="1091"/>
                    <a:pt x="582" y="1107"/>
                    <a:pt x="926" y="1130"/>
                  </a:cubicBezTo>
                  <a:lnTo>
                    <a:pt x="962" y="117"/>
                  </a:lnTo>
                  <a:cubicBezTo>
                    <a:pt x="631" y="76"/>
                    <a:pt x="356" y="47"/>
                    <a:pt x="97" y="24"/>
                  </a:cubicBezTo>
                  <a:lnTo>
                    <a:pt x="25" y="1078"/>
                  </a:lnTo>
                  <a:moveTo>
                    <a:pt x="948" y="1154"/>
                  </a:moveTo>
                  <a:lnTo>
                    <a:pt x="937" y="1153"/>
                  </a:lnTo>
                  <a:cubicBezTo>
                    <a:pt x="582" y="1130"/>
                    <a:pt x="288" y="1113"/>
                    <a:pt x="12" y="1100"/>
                  </a:cubicBezTo>
                  <a:lnTo>
                    <a:pt x="0" y="1100"/>
                  </a:lnTo>
                  <a:lnTo>
                    <a:pt x="76" y="0"/>
                  </a:lnTo>
                  <a:lnTo>
                    <a:pt x="87" y="1"/>
                  </a:lnTo>
                  <a:cubicBezTo>
                    <a:pt x="352" y="24"/>
                    <a:pt x="634" y="54"/>
                    <a:pt x="976" y="96"/>
                  </a:cubicBezTo>
                  <a:lnTo>
                    <a:pt x="986" y="97"/>
                  </a:lnTo>
                  <a:lnTo>
                    <a:pt x="948" y="11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9" name="Google Shape;1509;p21"/>
            <p:cNvSpPr/>
            <p:nvPr/>
          </p:nvSpPr>
          <p:spPr>
            <a:xfrm>
              <a:off x="3652765" y="4036180"/>
              <a:ext cx="488160" cy="362160"/>
            </a:xfrm>
            <a:custGeom>
              <a:avLst/>
              <a:gdLst/>
              <a:ahLst/>
              <a:cxnLst/>
              <a:rect l="l" t="t" r="r" b="b"/>
              <a:pathLst>
                <a:path w="1356" h="1006" extrusionOk="0">
                  <a:moveTo>
                    <a:pt x="24" y="104"/>
                  </a:moveTo>
                  <a:lnTo>
                    <a:pt x="96" y="980"/>
                  </a:lnTo>
                  <a:cubicBezTo>
                    <a:pt x="537" y="910"/>
                    <a:pt x="940" y="880"/>
                    <a:pt x="1330" y="887"/>
                  </a:cubicBezTo>
                  <a:lnTo>
                    <a:pt x="1223" y="23"/>
                  </a:lnTo>
                  <a:cubicBezTo>
                    <a:pt x="844" y="17"/>
                    <a:pt x="452" y="43"/>
                    <a:pt x="24" y="104"/>
                  </a:cubicBezTo>
                  <a:moveTo>
                    <a:pt x="76" y="1006"/>
                  </a:moveTo>
                  <a:lnTo>
                    <a:pt x="0" y="84"/>
                  </a:lnTo>
                  <a:lnTo>
                    <a:pt x="10" y="83"/>
                  </a:lnTo>
                  <a:cubicBezTo>
                    <a:pt x="447" y="20"/>
                    <a:pt x="847" y="-6"/>
                    <a:pt x="1233" y="1"/>
                  </a:cubicBezTo>
                  <a:lnTo>
                    <a:pt x="1243" y="1"/>
                  </a:lnTo>
                  <a:lnTo>
                    <a:pt x="1356" y="911"/>
                  </a:lnTo>
                  <a:lnTo>
                    <a:pt x="1343" y="910"/>
                  </a:lnTo>
                  <a:cubicBezTo>
                    <a:pt x="947" y="902"/>
                    <a:pt x="536" y="933"/>
                    <a:pt x="88" y="1004"/>
                  </a:cubicBezTo>
                  <a:lnTo>
                    <a:pt x="76" y="10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0" name="Google Shape;1510;p21"/>
            <p:cNvSpPr/>
            <p:nvPr/>
          </p:nvSpPr>
          <p:spPr>
            <a:xfrm>
              <a:off x="1775005" y="990220"/>
              <a:ext cx="368280" cy="414720"/>
            </a:xfrm>
            <a:custGeom>
              <a:avLst/>
              <a:gdLst/>
              <a:ahLst/>
              <a:cxnLst/>
              <a:rect l="l" t="t" r="r" b="b"/>
              <a:pathLst>
                <a:path w="1023" h="1152" extrusionOk="0">
                  <a:moveTo>
                    <a:pt x="25" y="1100"/>
                  </a:moveTo>
                  <a:cubicBezTo>
                    <a:pt x="307" y="1104"/>
                    <a:pt x="602" y="1113"/>
                    <a:pt x="927" y="1128"/>
                  </a:cubicBezTo>
                  <a:lnTo>
                    <a:pt x="999" y="73"/>
                  </a:lnTo>
                  <a:cubicBezTo>
                    <a:pt x="688" y="46"/>
                    <a:pt x="405" y="30"/>
                    <a:pt x="134" y="24"/>
                  </a:cubicBezTo>
                  <a:lnTo>
                    <a:pt x="25" y="1100"/>
                  </a:lnTo>
                  <a:moveTo>
                    <a:pt x="948" y="1152"/>
                  </a:moveTo>
                  <a:lnTo>
                    <a:pt x="937" y="1151"/>
                  </a:lnTo>
                  <a:cubicBezTo>
                    <a:pt x="604" y="1136"/>
                    <a:pt x="301" y="1127"/>
                    <a:pt x="12" y="1123"/>
                  </a:cubicBezTo>
                  <a:lnTo>
                    <a:pt x="0" y="1123"/>
                  </a:lnTo>
                  <a:lnTo>
                    <a:pt x="113" y="0"/>
                  </a:lnTo>
                  <a:lnTo>
                    <a:pt x="124" y="1"/>
                  </a:lnTo>
                  <a:cubicBezTo>
                    <a:pt x="401" y="7"/>
                    <a:pt x="692" y="24"/>
                    <a:pt x="1012" y="52"/>
                  </a:cubicBezTo>
                  <a:lnTo>
                    <a:pt x="1023" y="53"/>
                  </a:lnTo>
                  <a:lnTo>
                    <a:pt x="948"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1" name="Google Shape;1511;p21"/>
            <p:cNvSpPr/>
            <p:nvPr/>
          </p:nvSpPr>
          <p:spPr>
            <a:xfrm>
              <a:off x="2441365" y="1042420"/>
              <a:ext cx="340920" cy="404280"/>
            </a:xfrm>
            <a:custGeom>
              <a:avLst/>
              <a:gdLst/>
              <a:ahLst/>
              <a:cxnLst/>
              <a:rect l="l" t="t" r="r" b="b"/>
              <a:pathLst>
                <a:path w="947" h="1123" extrusionOk="0">
                  <a:moveTo>
                    <a:pt x="23" y="1037"/>
                  </a:moveTo>
                  <a:cubicBezTo>
                    <a:pt x="268" y="1053"/>
                    <a:pt x="517" y="1071"/>
                    <a:pt x="758" y="1087"/>
                  </a:cubicBezTo>
                  <a:lnTo>
                    <a:pt x="925" y="1099"/>
                  </a:lnTo>
                  <a:lnTo>
                    <a:pt x="925" y="137"/>
                  </a:lnTo>
                  <a:lnTo>
                    <a:pt x="763" y="116"/>
                  </a:lnTo>
                  <a:cubicBezTo>
                    <a:pt x="532" y="86"/>
                    <a:pt x="294" y="54"/>
                    <a:pt x="59" y="26"/>
                  </a:cubicBezTo>
                  <a:lnTo>
                    <a:pt x="23" y="1037"/>
                  </a:lnTo>
                  <a:moveTo>
                    <a:pt x="947" y="1123"/>
                  </a:moveTo>
                  <a:lnTo>
                    <a:pt x="757" y="1110"/>
                  </a:lnTo>
                  <a:cubicBezTo>
                    <a:pt x="512" y="1093"/>
                    <a:pt x="259" y="1075"/>
                    <a:pt x="11" y="1059"/>
                  </a:cubicBezTo>
                  <a:lnTo>
                    <a:pt x="0" y="1058"/>
                  </a:lnTo>
                  <a:lnTo>
                    <a:pt x="37" y="0"/>
                  </a:lnTo>
                  <a:lnTo>
                    <a:pt x="50" y="2"/>
                  </a:lnTo>
                  <a:cubicBezTo>
                    <a:pt x="288" y="31"/>
                    <a:pt x="531" y="63"/>
                    <a:pt x="766" y="94"/>
                  </a:cubicBezTo>
                  <a:lnTo>
                    <a:pt x="947" y="117"/>
                  </a:lnTo>
                  <a:lnTo>
                    <a:pt x="947"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2" name="Google Shape;1512;p21"/>
            <p:cNvSpPr/>
            <p:nvPr/>
          </p:nvSpPr>
          <p:spPr>
            <a:xfrm>
              <a:off x="4477525" y="3762580"/>
              <a:ext cx="266400" cy="399600"/>
            </a:xfrm>
            <a:custGeom>
              <a:avLst/>
              <a:gdLst/>
              <a:ahLst/>
              <a:cxnLst/>
              <a:rect l="l" t="t" r="r" b="b"/>
              <a:pathLst>
                <a:path w="740" h="1110" extrusionOk="0">
                  <a:moveTo>
                    <a:pt x="172" y="915"/>
                  </a:moveTo>
                  <a:cubicBezTo>
                    <a:pt x="356" y="959"/>
                    <a:pt x="539" y="1014"/>
                    <a:pt x="718" y="1078"/>
                  </a:cubicBezTo>
                  <a:lnTo>
                    <a:pt x="718" y="223"/>
                  </a:lnTo>
                  <a:cubicBezTo>
                    <a:pt x="494" y="144"/>
                    <a:pt x="262" y="79"/>
                    <a:pt x="28" y="29"/>
                  </a:cubicBezTo>
                  <a:lnTo>
                    <a:pt x="172" y="915"/>
                  </a:lnTo>
                  <a:moveTo>
                    <a:pt x="740" y="1110"/>
                  </a:moveTo>
                  <a:lnTo>
                    <a:pt x="725" y="1105"/>
                  </a:lnTo>
                  <a:cubicBezTo>
                    <a:pt x="540" y="1038"/>
                    <a:pt x="350" y="981"/>
                    <a:pt x="160" y="935"/>
                  </a:cubicBezTo>
                  <a:lnTo>
                    <a:pt x="152" y="933"/>
                  </a:lnTo>
                  <a:lnTo>
                    <a:pt x="151" y="926"/>
                  </a:lnTo>
                  <a:lnTo>
                    <a:pt x="0" y="0"/>
                  </a:lnTo>
                  <a:lnTo>
                    <a:pt x="17" y="3"/>
                  </a:lnTo>
                  <a:cubicBezTo>
                    <a:pt x="259" y="55"/>
                    <a:pt x="500" y="122"/>
                    <a:pt x="733" y="204"/>
                  </a:cubicBezTo>
                  <a:lnTo>
                    <a:pt x="740" y="207"/>
                  </a:lnTo>
                  <a:lnTo>
                    <a:pt x="740" y="11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3" name="Google Shape;1513;p21"/>
            <p:cNvSpPr/>
            <p:nvPr/>
          </p:nvSpPr>
          <p:spPr>
            <a:xfrm>
              <a:off x="4091965" y="4036180"/>
              <a:ext cx="502200" cy="392040"/>
            </a:xfrm>
            <a:custGeom>
              <a:avLst/>
              <a:gdLst/>
              <a:ahLst/>
              <a:cxnLst/>
              <a:rect l="l" t="t" r="r" b="b"/>
              <a:pathLst>
                <a:path w="1395" h="1089" extrusionOk="0">
                  <a:moveTo>
                    <a:pt x="133" y="888"/>
                  </a:moveTo>
                  <a:cubicBezTo>
                    <a:pt x="566" y="898"/>
                    <a:pt x="970" y="953"/>
                    <a:pt x="1367" y="1058"/>
                  </a:cubicBezTo>
                  <a:lnTo>
                    <a:pt x="1223" y="173"/>
                  </a:lnTo>
                  <a:cubicBezTo>
                    <a:pt x="838" y="81"/>
                    <a:pt x="446" y="32"/>
                    <a:pt x="25" y="24"/>
                  </a:cubicBezTo>
                  <a:lnTo>
                    <a:pt x="133" y="888"/>
                  </a:lnTo>
                  <a:moveTo>
                    <a:pt x="1395" y="1089"/>
                  </a:moveTo>
                  <a:lnTo>
                    <a:pt x="1378" y="1084"/>
                  </a:lnTo>
                  <a:cubicBezTo>
                    <a:pt x="975" y="976"/>
                    <a:pt x="564" y="919"/>
                    <a:pt x="123" y="910"/>
                  </a:cubicBezTo>
                  <a:lnTo>
                    <a:pt x="113" y="910"/>
                  </a:lnTo>
                  <a:lnTo>
                    <a:pt x="0" y="0"/>
                  </a:lnTo>
                  <a:lnTo>
                    <a:pt x="13" y="1"/>
                  </a:lnTo>
                  <a:cubicBezTo>
                    <a:pt x="443" y="9"/>
                    <a:pt x="843" y="58"/>
                    <a:pt x="1236" y="153"/>
                  </a:cubicBezTo>
                  <a:lnTo>
                    <a:pt x="1243" y="155"/>
                  </a:lnTo>
                  <a:lnTo>
                    <a:pt x="1244" y="162"/>
                  </a:lnTo>
                  <a:lnTo>
                    <a:pt x="1395" y="10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4" name="Google Shape;1514;p21"/>
            <p:cNvSpPr/>
            <p:nvPr/>
          </p:nvSpPr>
          <p:spPr>
            <a:xfrm>
              <a:off x="4052005" y="3717220"/>
              <a:ext cx="488880" cy="383400"/>
            </a:xfrm>
            <a:custGeom>
              <a:avLst/>
              <a:gdLst/>
              <a:ahLst/>
              <a:cxnLst/>
              <a:rect l="l" t="t" r="r" b="b"/>
              <a:pathLst>
                <a:path w="1358" h="1065" extrusionOk="0">
                  <a:moveTo>
                    <a:pt x="134" y="887"/>
                  </a:moveTo>
                  <a:cubicBezTo>
                    <a:pt x="554" y="895"/>
                    <a:pt x="945" y="944"/>
                    <a:pt x="1330" y="1035"/>
                  </a:cubicBezTo>
                  <a:lnTo>
                    <a:pt x="1186" y="150"/>
                  </a:lnTo>
                  <a:cubicBezTo>
                    <a:pt x="813" y="72"/>
                    <a:pt x="433" y="30"/>
                    <a:pt x="26" y="23"/>
                  </a:cubicBezTo>
                  <a:lnTo>
                    <a:pt x="134" y="887"/>
                  </a:lnTo>
                  <a:moveTo>
                    <a:pt x="1358" y="1065"/>
                  </a:moveTo>
                  <a:lnTo>
                    <a:pt x="1342" y="1061"/>
                  </a:lnTo>
                  <a:cubicBezTo>
                    <a:pt x="950" y="967"/>
                    <a:pt x="552" y="917"/>
                    <a:pt x="123" y="909"/>
                  </a:cubicBezTo>
                  <a:lnTo>
                    <a:pt x="114" y="909"/>
                  </a:lnTo>
                  <a:lnTo>
                    <a:pt x="0" y="0"/>
                  </a:lnTo>
                  <a:lnTo>
                    <a:pt x="13" y="0"/>
                  </a:lnTo>
                  <a:cubicBezTo>
                    <a:pt x="430" y="7"/>
                    <a:pt x="818" y="49"/>
                    <a:pt x="1199" y="129"/>
                  </a:cubicBezTo>
                  <a:lnTo>
                    <a:pt x="1206" y="131"/>
                  </a:lnTo>
                  <a:lnTo>
                    <a:pt x="1208" y="139"/>
                  </a:lnTo>
                  <a:lnTo>
                    <a:pt x="1358" y="106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5" name="Google Shape;1515;p21"/>
            <p:cNvSpPr/>
            <p:nvPr/>
          </p:nvSpPr>
          <p:spPr>
            <a:xfrm>
              <a:off x="812725" y="1787260"/>
              <a:ext cx="239400" cy="383760"/>
            </a:xfrm>
            <a:custGeom>
              <a:avLst/>
              <a:gdLst/>
              <a:ahLst/>
              <a:cxnLst/>
              <a:rect l="l" t="t" r="r" b="b"/>
              <a:pathLst>
                <a:path w="665" h="1066" extrusionOk="0">
                  <a:moveTo>
                    <a:pt x="23" y="1015"/>
                  </a:moveTo>
                  <a:cubicBezTo>
                    <a:pt x="164" y="1025"/>
                    <a:pt x="310" y="1035"/>
                    <a:pt x="457" y="1043"/>
                  </a:cubicBezTo>
                  <a:lnTo>
                    <a:pt x="637" y="23"/>
                  </a:lnTo>
                  <a:cubicBezTo>
                    <a:pt x="429" y="27"/>
                    <a:pt x="222" y="32"/>
                    <a:pt x="23" y="38"/>
                  </a:cubicBezTo>
                  <a:lnTo>
                    <a:pt x="23" y="1015"/>
                  </a:lnTo>
                  <a:moveTo>
                    <a:pt x="476" y="1066"/>
                  </a:moveTo>
                  <a:lnTo>
                    <a:pt x="466" y="1066"/>
                  </a:lnTo>
                  <a:cubicBezTo>
                    <a:pt x="311" y="1057"/>
                    <a:pt x="158" y="1048"/>
                    <a:pt x="10" y="1037"/>
                  </a:cubicBezTo>
                  <a:lnTo>
                    <a:pt x="0" y="1036"/>
                  </a:lnTo>
                  <a:lnTo>
                    <a:pt x="0" y="16"/>
                  </a:lnTo>
                  <a:lnTo>
                    <a:pt x="11" y="15"/>
                  </a:lnTo>
                  <a:cubicBezTo>
                    <a:pt x="218" y="9"/>
                    <a:pt x="433" y="4"/>
                    <a:pt x="651" y="0"/>
                  </a:cubicBezTo>
                  <a:lnTo>
                    <a:pt x="665" y="0"/>
                  </a:lnTo>
                  <a:lnTo>
                    <a:pt x="476" y="106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6" name="Google Shape;1516;p21"/>
            <p:cNvSpPr/>
            <p:nvPr/>
          </p:nvSpPr>
          <p:spPr>
            <a:xfrm>
              <a:off x="1494925" y="592780"/>
              <a:ext cx="369000" cy="412560"/>
            </a:xfrm>
            <a:custGeom>
              <a:avLst/>
              <a:gdLst/>
              <a:ahLst/>
              <a:cxnLst/>
              <a:rect l="l" t="t" r="r" b="b"/>
              <a:pathLst>
                <a:path w="1025" h="1146" extrusionOk="0">
                  <a:moveTo>
                    <a:pt x="171" y="51"/>
                  </a:moveTo>
                  <a:lnTo>
                    <a:pt x="27" y="1121"/>
                  </a:lnTo>
                  <a:cubicBezTo>
                    <a:pt x="303" y="1103"/>
                    <a:pt x="586" y="1098"/>
                    <a:pt x="891" y="1104"/>
                  </a:cubicBezTo>
                  <a:lnTo>
                    <a:pt x="1000" y="27"/>
                  </a:lnTo>
                  <a:cubicBezTo>
                    <a:pt x="707" y="17"/>
                    <a:pt x="436" y="25"/>
                    <a:pt x="171" y="51"/>
                  </a:cubicBezTo>
                  <a:moveTo>
                    <a:pt x="0" y="1146"/>
                  </a:moveTo>
                  <a:lnTo>
                    <a:pt x="151" y="31"/>
                  </a:lnTo>
                  <a:lnTo>
                    <a:pt x="160" y="30"/>
                  </a:lnTo>
                  <a:cubicBezTo>
                    <a:pt x="433" y="2"/>
                    <a:pt x="711" y="-6"/>
                    <a:pt x="1013" y="5"/>
                  </a:cubicBezTo>
                  <a:lnTo>
                    <a:pt x="1025" y="5"/>
                  </a:lnTo>
                  <a:lnTo>
                    <a:pt x="912" y="1128"/>
                  </a:lnTo>
                  <a:lnTo>
                    <a:pt x="901" y="1127"/>
                  </a:lnTo>
                  <a:cubicBezTo>
                    <a:pt x="588" y="1120"/>
                    <a:pt x="298" y="1126"/>
                    <a:pt x="14" y="1145"/>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7" name="Google Shape;1517;p21"/>
            <p:cNvSpPr/>
            <p:nvPr/>
          </p:nvSpPr>
          <p:spPr>
            <a:xfrm>
              <a:off x="1174885" y="602860"/>
              <a:ext cx="382680" cy="442800"/>
            </a:xfrm>
            <a:custGeom>
              <a:avLst/>
              <a:gdLst/>
              <a:ahLst/>
              <a:cxnLst/>
              <a:rect l="l" t="t" r="r" b="b"/>
              <a:pathLst>
                <a:path w="1063" h="1230" extrusionOk="0">
                  <a:moveTo>
                    <a:pt x="209" y="181"/>
                  </a:moveTo>
                  <a:lnTo>
                    <a:pt x="28" y="1201"/>
                  </a:lnTo>
                  <a:cubicBezTo>
                    <a:pt x="305" y="1151"/>
                    <a:pt x="595" y="1115"/>
                    <a:pt x="892" y="1095"/>
                  </a:cubicBezTo>
                  <a:lnTo>
                    <a:pt x="1037" y="26"/>
                  </a:lnTo>
                  <a:cubicBezTo>
                    <a:pt x="752" y="56"/>
                    <a:pt x="474" y="108"/>
                    <a:pt x="209" y="181"/>
                  </a:cubicBezTo>
                  <a:moveTo>
                    <a:pt x="0" y="1230"/>
                  </a:moveTo>
                  <a:lnTo>
                    <a:pt x="189" y="163"/>
                  </a:lnTo>
                  <a:lnTo>
                    <a:pt x="196" y="161"/>
                  </a:lnTo>
                  <a:cubicBezTo>
                    <a:pt x="468" y="85"/>
                    <a:pt x="755" y="31"/>
                    <a:pt x="1049" y="2"/>
                  </a:cubicBezTo>
                  <a:lnTo>
                    <a:pt x="1063" y="0"/>
                  </a:lnTo>
                  <a:lnTo>
                    <a:pt x="912" y="1116"/>
                  </a:lnTo>
                  <a:lnTo>
                    <a:pt x="903" y="1117"/>
                  </a:lnTo>
                  <a:cubicBezTo>
                    <a:pt x="598" y="1137"/>
                    <a:pt x="299" y="1174"/>
                    <a:pt x="16" y="1226"/>
                  </a:cubicBezTo>
                  <a:lnTo>
                    <a:pt x="0" y="123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8" name="Google Shape;1518;p21"/>
            <p:cNvSpPr/>
            <p:nvPr/>
          </p:nvSpPr>
          <p:spPr>
            <a:xfrm>
              <a:off x="1108645" y="996340"/>
              <a:ext cx="396000" cy="424080"/>
            </a:xfrm>
            <a:custGeom>
              <a:avLst/>
              <a:gdLst/>
              <a:ahLst/>
              <a:cxnLst/>
              <a:rect l="l" t="t" r="r" b="b"/>
              <a:pathLst>
                <a:path w="1100" h="1178" extrusionOk="0">
                  <a:moveTo>
                    <a:pt x="208" y="132"/>
                  </a:moveTo>
                  <a:lnTo>
                    <a:pt x="28" y="1153"/>
                  </a:lnTo>
                  <a:cubicBezTo>
                    <a:pt x="315" y="1125"/>
                    <a:pt x="618" y="1105"/>
                    <a:pt x="929" y="1093"/>
                  </a:cubicBezTo>
                  <a:lnTo>
                    <a:pt x="1073" y="25"/>
                  </a:lnTo>
                  <a:cubicBezTo>
                    <a:pt x="775" y="45"/>
                    <a:pt x="484" y="81"/>
                    <a:pt x="208" y="132"/>
                  </a:cubicBezTo>
                  <a:moveTo>
                    <a:pt x="0" y="1178"/>
                  </a:moveTo>
                  <a:lnTo>
                    <a:pt x="189" y="112"/>
                  </a:lnTo>
                  <a:lnTo>
                    <a:pt x="196" y="111"/>
                  </a:lnTo>
                  <a:cubicBezTo>
                    <a:pt x="480" y="59"/>
                    <a:pt x="779" y="22"/>
                    <a:pt x="1086" y="1"/>
                  </a:cubicBezTo>
                  <a:lnTo>
                    <a:pt x="1100" y="0"/>
                  </a:lnTo>
                  <a:lnTo>
                    <a:pt x="949" y="1115"/>
                  </a:lnTo>
                  <a:lnTo>
                    <a:pt x="939" y="1116"/>
                  </a:lnTo>
                  <a:cubicBezTo>
                    <a:pt x="620" y="1127"/>
                    <a:pt x="310" y="1148"/>
                    <a:pt x="15" y="1177"/>
                  </a:cubicBezTo>
                  <a:lnTo>
                    <a:pt x="0" y="11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9" name="Google Shape;1519;p21"/>
            <p:cNvSpPr/>
            <p:nvPr/>
          </p:nvSpPr>
          <p:spPr>
            <a:xfrm>
              <a:off x="1814965" y="594220"/>
              <a:ext cx="354960" cy="423000"/>
            </a:xfrm>
            <a:custGeom>
              <a:avLst/>
              <a:gdLst/>
              <a:ahLst/>
              <a:cxnLst/>
              <a:rect l="l" t="t" r="r" b="b"/>
              <a:pathLst>
                <a:path w="986" h="1175" extrusionOk="0">
                  <a:moveTo>
                    <a:pt x="25" y="1101"/>
                  </a:moveTo>
                  <a:cubicBezTo>
                    <a:pt x="296" y="1107"/>
                    <a:pt x="579" y="1124"/>
                    <a:pt x="890" y="1151"/>
                  </a:cubicBezTo>
                  <a:lnTo>
                    <a:pt x="962" y="96"/>
                  </a:lnTo>
                  <a:cubicBezTo>
                    <a:pt x="664" y="57"/>
                    <a:pt x="393" y="33"/>
                    <a:pt x="133" y="24"/>
                  </a:cubicBezTo>
                  <a:lnTo>
                    <a:pt x="25" y="1101"/>
                  </a:lnTo>
                  <a:moveTo>
                    <a:pt x="911" y="1175"/>
                  </a:moveTo>
                  <a:lnTo>
                    <a:pt x="899" y="1174"/>
                  </a:lnTo>
                  <a:cubicBezTo>
                    <a:pt x="580" y="1146"/>
                    <a:pt x="289" y="1130"/>
                    <a:pt x="12" y="1123"/>
                  </a:cubicBezTo>
                  <a:lnTo>
                    <a:pt x="0" y="1123"/>
                  </a:lnTo>
                  <a:lnTo>
                    <a:pt x="113" y="0"/>
                  </a:lnTo>
                  <a:lnTo>
                    <a:pt x="124" y="1"/>
                  </a:lnTo>
                  <a:cubicBezTo>
                    <a:pt x="390" y="10"/>
                    <a:pt x="668" y="34"/>
                    <a:pt x="976" y="74"/>
                  </a:cubicBezTo>
                  <a:lnTo>
                    <a:pt x="986" y="76"/>
                  </a:lnTo>
                  <a:lnTo>
                    <a:pt x="911" y="11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0" name="Google Shape;1520;p21"/>
            <p:cNvSpPr/>
            <p:nvPr/>
          </p:nvSpPr>
          <p:spPr>
            <a:xfrm>
              <a:off x="2134645" y="620500"/>
              <a:ext cx="341640" cy="431280"/>
            </a:xfrm>
            <a:custGeom>
              <a:avLst/>
              <a:gdLst/>
              <a:ahLst/>
              <a:cxnLst/>
              <a:rect l="l" t="t" r="r" b="b"/>
              <a:pathLst>
                <a:path w="949" h="1198" extrusionOk="0">
                  <a:moveTo>
                    <a:pt x="24" y="1080"/>
                  </a:moveTo>
                  <a:cubicBezTo>
                    <a:pt x="283" y="1102"/>
                    <a:pt x="559" y="1132"/>
                    <a:pt x="889" y="1172"/>
                  </a:cubicBezTo>
                  <a:lnTo>
                    <a:pt x="925" y="159"/>
                  </a:lnTo>
                  <a:cubicBezTo>
                    <a:pt x="608" y="101"/>
                    <a:pt x="344" y="58"/>
                    <a:pt x="97" y="26"/>
                  </a:cubicBezTo>
                  <a:lnTo>
                    <a:pt x="24" y="1080"/>
                  </a:lnTo>
                  <a:moveTo>
                    <a:pt x="911" y="1198"/>
                  </a:moveTo>
                  <a:lnTo>
                    <a:pt x="899" y="1196"/>
                  </a:lnTo>
                  <a:cubicBezTo>
                    <a:pt x="558" y="1154"/>
                    <a:pt x="276" y="1124"/>
                    <a:pt x="11" y="1101"/>
                  </a:cubicBezTo>
                  <a:lnTo>
                    <a:pt x="0" y="1100"/>
                  </a:lnTo>
                  <a:lnTo>
                    <a:pt x="75" y="0"/>
                  </a:lnTo>
                  <a:lnTo>
                    <a:pt x="88" y="1"/>
                  </a:lnTo>
                  <a:cubicBezTo>
                    <a:pt x="341" y="35"/>
                    <a:pt x="612" y="78"/>
                    <a:pt x="939" y="139"/>
                  </a:cubicBezTo>
                  <a:lnTo>
                    <a:pt x="949" y="140"/>
                  </a:lnTo>
                  <a:lnTo>
                    <a:pt x="911" y="11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1" name="Google Shape;1521;p21"/>
            <p:cNvSpPr/>
            <p:nvPr/>
          </p:nvSpPr>
          <p:spPr>
            <a:xfrm>
              <a:off x="2774365" y="729220"/>
              <a:ext cx="327960" cy="403200"/>
            </a:xfrm>
            <a:custGeom>
              <a:avLst/>
              <a:gdLst/>
              <a:ahLst/>
              <a:cxnLst/>
              <a:rect l="l" t="t" r="r" b="b"/>
              <a:pathLst>
                <a:path w="911" h="1120" extrusionOk="0">
                  <a:moveTo>
                    <a:pt x="22" y="987"/>
                  </a:moveTo>
                  <a:cubicBezTo>
                    <a:pt x="342" y="1029"/>
                    <a:pt x="613" y="1064"/>
                    <a:pt x="887" y="1094"/>
                  </a:cubicBezTo>
                  <a:lnTo>
                    <a:pt x="851" y="182"/>
                  </a:lnTo>
                  <a:cubicBezTo>
                    <a:pt x="589" y="138"/>
                    <a:pt x="330" y="88"/>
                    <a:pt x="22" y="27"/>
                  </a:cubicBezTo>
                  <a:lnTo>
                    <a:pt x="22" y="987"/>
                  </a:lnTo>
                  <a:moveTo>
                    <a:pt x="911" y="1120"/>
                  </a:moveTo>
                  <a:lnTo>
                    <a:pt x="898" y="1119"/>
                  </a:lnTo>
                  <a:cubicBezTo>
                    <a:pt x="616" y="1087"/>
                    <a:pt x="339" y="1052"/>
                    <a:pt x="9" y="1009"/>
                  </a:cubicBezTo>
                  <a:lnTo>
                    <a:pt x="0" y="1007"/>
                  </a:lnTo>
                  <a:lnTo>
                    <a:pt x="0" y="0"/>
                  </a:lnTo>
                  <a:lnTo>
                    <a:pt x="13" y="2"/>
                  </a:lnTo>
                  <a:cubicBezTo>
                    <a:pt x="330" y="65"/>
                    <a:pt x="595" y="116"/>
                    <a:pt x="864" y="161"/>
                  </a:cubicBezTo>
                  <a:lnTo>
                    <a:pt x="873" y="162"/>
                  </a:lnTo>
                  <a:lnTo>
                    <a:pt x="911" y="11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2" name="Google Shape;1522;p21"/>
            <p:cNvSpPr/>
            <p:nvPr/>
          </p:nvSpPr>
          <p:spPr>
            <a:xfrm>
              <a:off x="1042045" y="1389460"/>
              <a:ext cx="409320" cy="406080"/>
            </a:xfrm>
            <a:custGeom>
              <a:avLst/>
              <a:gdLst/>
              <a:ahLst/>
              <a:cxnLst/>
              <a:rect l="l" t="t" r="r" b="b"/>
              <a:pathLst>
                <a:path w="1137" h="1128" extrusionOk="0">
                  <a:moveTo>
                    <a:pt x="208" y="84"/>
                  </a:moveTo>
                  <a:lnTo>
                    <a:pt x="28" y="1105"/>
                  </a:lnTo>
                  <a:cubicBezTo>
                    <a:pt x="327" y="1099"/>
                    <a:pt x="642" y="1095"/>
                    <a:pt x="966" y="1093"/>
                  </a:cubicBezTo>
                  <a:lnTo>
                    <a:pt x="1111" y="24"/>
                  </a:lnTo>
                  <a:cubicBezTo>
                    <a:pt x="800" y="35"/>
                    <a:pt x="497" y="56"/>
                    <a:pt x="208" y="84"/>
                  </a:cubicBezTo>
                  <a:moveTo>
                    <a:pt x="0" y="1128"/>
                  </a:moveTo>
                  <a:lnTo>
                    <a:pt x="189" y="63"/>
                  </a:lnTo>
                  <a:lnTo>
                    <a:pt x="198" y="62"/>
                  </a:lnTo>
                  <a:cubicBezTo>
                    <a:pt x="493" y="33"/>
                    <a:pt x="804" y="12"/>
                    <a:pt x="1123" y="1"/>
                  </a:cubicBezTo>
                  <a:lnTo>
                    <a:pt x="1137" y="0"/>
                  </a:lnTo>
                  <a:lnTo>
                    <a:pt x="986" y="1116"/>
                  </a:lnTo>
                  <a:lnTo>
                    <a:pt x="976" y="1116"/>
                  </a:lnTo>
                  <a:cubicBezTo>
                    <a:pt x="644" y="1118"/>
                    <a:pt x="320" y="1122"/>
                    <a:pt x="14" y="1128"/>
                  </a:cubicBezTo>
                  <a:lnTo>
                    <a:pt x="0" y="112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3" name="Google Shape;1523;p21"/>
            <p:cNvSpPr/>
            <p:nvPr/>
          </p:nvSpPr>
          <p:spPr>
            <a:xfrm>
              <a:off x="2454325" y="669460"/>
              <a:ext cx="327960" cy="423360"/>
            </a:xfrm>
            <a:custGeom>
              <a:avLst/>
              <a:gdLst/>
              <a:ahLst/>
              <a:cxnLst/>
              <a:rect l="l" t="t" r="r" b="b"/>
              <a:pathLst>
                <a:path w="911" h="1176" extrusionOk="0">
                  <a:moveTo>
                    <a:pt x="24" y="1039"/>
                  </a:moveTo>
                  <a:cubicBezTo>
                    <a:pt x="259" y="1068"/>
                    <a:pt x="498" y="1099"/>
                    <a:pt x="730" y="1130"/>
                  </a:cubicBezTo>
                  <a:lnTo>
                    <a:pt x="889" y="1151"/>
                  </a:lnTo>
                  <a:lnTo>
                    <a:pt x="889" y="189"/>
                  </a:lnTo>
                  <a:cubicBezTo>
                    <a:pt x="837" y="179"/>
                    <a:pt x="785" y="168"/>
                    <a:pt x="734" y="158"/>
                  </a:cubicBezTo>
                  <a:cubicBezTo>
                    <a:pt x="513" y="114"/>
                    <a:pt x="285" y="69"/>
                    <a:pt x="60" y="28"/>
                  </a:cubicBezTo>
                  <a:lnTo>
                    <a:pt x="24" y="1039"/>
                  </a:lnTo>
                  <a:moveTo>
                    <a:pt x="911" y="1176"/>
                  </a:moveTo>
                  <a:lnTo>
                    <a:pt x="727" y="1152"/>
                  </a:lnTo>
                  <a:cubicBezTo>
                    <a:pt x="492" y="1121"/>
                    <a:pt x="250" y="1089"/>
                    <a:pt x="11" y="1060"/>
                  </a:cubicBezTo>
                  <a:lnTo>
                    <a:pt x="0" y="1059"/>
                  </a:lnTo>
                  <a:lnTo>
                    <a:pt x="38" y="0"/>
                  </a:lnTo>
                  <a:lnTo>
                    <a:pt x="51" y="3"/>
                  </a:lnTo>
                  <a:cubicBezTo>
                    <a:pt x="280" y="45"/>
                    <a:pt x="513" y="91"/>
                    <a:pt x="738" y="136"/>
                  </a:cubicBezTo>
                  <a:cubicBezTo>
                    <a:pt x="793" y="147"/>
                    <a:pt x="848" y="157"/>
                    <a:pt x="902" y="168"/>
                  </a:cubicBezTo>
                  <a:lnTo>
                    <a:pt x="911" y="170"/>
                  </a:lnTo>
                  <a:lnTo>
                    <a:pt x="911"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4" name="Google Shape;1524;p21"/>
            <p:cNvSpPr/>
            <p:nvPr/>
          </p:nvSpPr>
          <p:spPr>
            <a:xfrm>
              <a:off x="3080365" y="786460"/>
              <a:ext cx="341640" cy="374760"/>
            </a:xfrm>
            <a:custGeom>
              <a:avLst/>
              <a:gdLst/>
              <a:ahLst/>
              <a:cxnLst/>
              <a:rect l="l" t="t" r="r" b="b"/>
              <a:pathLst>
                <a:path w="949" h="1041" extrusionOk="0">
                  <a:moveTo>
                    <a:pt x="60" y="938"/>
                  </a:moveTo>
                  <a:cubicBezTo>
                    <a:pt x="378" y="974"/>
                    <a:pt x="661" y="999"/>
                    <a:pt x="925" y="1017"/>
                  </a:cubicBezTo>
                  <a:lnTo>
                    <a:pt x="852" y="140"/>
                  </a:lnTo>
                  <a:cubicBezTo>
                    <a:pt x="600" y="115"/>
                    <a:pt x="329" y="78"/>
                    <a:pt x="24" y="27"/>
                  </a:cubicBezTo>
                  <a:lnTo>
                    <a:pt x="60" y="938"/>
                  </a:lnTo>
                  <a:moveTo>
                    <a:pt x="949" y="1041"/>
                  </a:moveTo>
                  <a:lnTo>
                    <a:pt x="936" y="1040"/>
                  </a:lnTo>
                  <a:cubicBezTo>
                    <a:pt x="666" y="1023"/>
                    <a:pt x="375" y="996"/>
                    <a:pt x="48" y="960"/>
                  </a:cubicBezTo>
                  <a:lnTo>
                    <a:pt x="38" y="959"/>
                  </a:lnTo>
                  <a:lnTo>
                    <a:pt x="0" y="0"/>
                  </a:lnTo>
                  <a:lnTo>
                    <a:pt x="14" y="2"/>
                  </a:lnTo>
                  <a:cubicBezTo>
                    <a:pt x="328" y="55"/>
                    <a:pt x="606" y="93"/>
                    <a:pt x="864" y="119"/>
                  </a:cubicBezTo>
                  <a:lnTo>
                    <a:pt x="874" y="120"/>
                  </a:lnTo>
                  <a:lnTo>
                    <a:pt x="949" y="10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5" name="Google Shape;1525;p21"/>
            <p:cNvSpPr/>
            <p:nvPr/>
          </p:nvSpPr>
          <p:spPr>
            <a:xfrm>
              <a:off x="812725" y="2906860"/>
              <a:ext cx="39600" cy="185760"/>
            </a:xfrm>
            <a:custGeom>
              <a:avLst/>
              <a:gdLst/>
              <a:ahLst/>
              <a:cxnLst/>
              <a:rect l="l" t="t" r="r" b="b"/>
              <a:pathLst>
                <a:path w="110" h="516" extrusionOk="0">
                  <a:moveTo>
                    <a:pt x="23" y="28"/>
                  </a:moveTo>
                  <a:lnTo>
                    <a:pt x="23" y="384"/>
                  </a:lnTo>
                  <a:lnTo>
                    <a:pt x="84" y="40"/>
                  </a:lnTo>
                  <a:cubicBezTo>
                    <a:pt x="63" y="36"/>
                    <a:pt x="43" y="32"/>
                    <a:pt x="23" y="28"/>
                  </a:cubicBezTo>
                  <a:moveTo>
                    <a:pt x="23" y="516"/>
                  </a:moveTo>
                  <a:lnTo>
                    <a:pt x="0" y="514"/>
                  </a:lnTo>
                  <a:lnTo>
                    <a:pt x="0" y="0"/>
                  </a:lnTo>
                  <a:lnTo>
                    <a:pt x="14" y="3"/>
                  </a:lnTo>
                  <a:cubicBezTo>
                    <a:pt x="42" y="9"/>
                    <a:pt x="71" y="14"/>
                    <a:pt x="99" y="20"/>
                  </a:cubicBezTo>
                  <a:lnTo>
                    <a:pt x="110" y="22"/>
                  </a:lnTo>
                  <a:lnTo>
                    <a:pt x="23" y="5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6" name="Google Shape;1526;p21"/>
            <p:cNvSpPr/>
            <p:nvPr/>
          </p:nvSpPr>
          <p:spPr>
            <a:xfrm>
              <a:off x="812725" y="1411420"/>
              <a:ext cx="306000" cy="389520"/>
            </a:xfrm>
            <a:custGeom>
              <a:avLst/>
              <a:gdLst/>
              <a:ahLst/>
              <a:cxnLst/>
              <a:rect l="l" t="t" r="r" b="b"/>
              <a:pathLst>
                <a:path w="850" h="1082" extrusionOk="0">
                  <a:moveTo>
                    <a:pt x="23" y="131"/>
                  </a:moveTo>
                  <a:lnTo>
                    <a:pt x="23" y="1059"/>
                  </a:lnTo>
                  <a:cubicBezTo>
                    <a:pt x="223" y="1053"/>
                    <a:pt x="431" y="1048"/>
                    <a:pt x="641" y="1044"/>
                  </a:cubicBezTo>
                  <a:lnTo>
                    <a:pt x="822" y="25"/>
                  </a:lnTo>
                  <a:cubicBezTo>
                    <a:pt x="549" y="52"/>
                    <a:pt x="280" y="88"/>
                    <a:pt x="23" y="131"/>
                  </a:cubicBezTo>
                  <a:moveTo>
                    <a:pt x="0" y="1082"/>
                  </a:moveTo>
                  <a:lnTo>
                    <a:pt x="0" y="112"/>
                  </a:lnTo>
                  <a:lnTo>
                    <a:pt x="9" y="110"/>
                  </a:lnTo>
                  <a:cubicBezTo>
                    <a:pt x="275" y="66"/>
                    <a:pt x="553" y="29"/>
                    <a:pt x="835" y="1"/>
                  </a:cubicBezTo>
                  <a:lnTo>
                    <a:pt x="850" y="0"/>
                  </a:lnTo>
                  <a:lnTo>
                    <a:pt x="660" y="1067"/>
                  </a:lnTo>
                  <a:lnTo>
                    <a:pt x="651" y="1067"/>
                  </a:lnTo>
                  <a:cubicBezTo>
                    <a:pt x="434" y="1071"/>
                    <a:pt x="219" y="1076"/>
                    <a:pt x="12" y="1082"/>
                  </a:cubicBezTo>
                  <a:lnTo>
                    <a:pt x="0" y="10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7" name="Google Shape;1527;p21"/>
            <p:cNvSpPr/>
            <p:nvPr/>
          </p:nvSpPr>
          <p:spPr>
            <a:xfrm>
              <a:off x="975805" y="1782940"/>
              <a:ext cx="422280" cy="401400"/>
            </a:xfrm>
            <a:custGeom>
              <a:avLst/>
              <a:gdLst/>
              <a:ahLst/>
              <a:cxnLst/>
              <a:rect l="l" t="t" r="r" b="b"/>
              <a:pathLst>
                <a:path w="1173" h="1115" extrusionOk="0">
                  <a:moveTo>
                    <a:pt x="27" y="1056"/>
                  </a:moveTo>
                  <a:cubicBezTo>
                    <a:pt x="338" y="1073"/>
                    <a:pt x="666" y="1085"/>
                    <a:pt x="1002" y="1092"/>
                  </a:cubicBezTo>
                  <a:lnTo>
                    <a:pt x="1147" y="23"/>
                  </a:lnTo>
                  <a:cubicBezTo>
                    <a:pt x="823" y="25"/>
                    <a:pt x="507" y="29"/>
                    <a:pt x="207" y="35"/>
                  </a:cubicBezTo>
                  <a:lnTo>
                    <a:pt x="27" y="1056"/>
                  </a:lnTo>
                  <a:moveTo>
                    <a:pt x="1022" y="1115"/>
                  </a:moveTo>
                  <a:lnTo>
                    <a:pt x="1012" y="1115"/>
                  </a:lnTo>
                  <a:cubicBezTo>
                    <a:pt x="667" y="1108"/>
                    <a:pt x="331" y="1095"/>
                    <a:pt x="13" y="1078"/>
                  </a:cubicBezTo>
                  <a:lnTo>
                    <a:pt x="0" y="1077"/>
                  </a:lnTo>
                  <a:lnTo>
                    <a:pt x="188" y="12"/>
                  </a:lnTo>
                  <a:lnTo>
                    <a:pt x="198" y="12"/>
                  </a:lnTo>
                  <a:cubicBezTo>
                    <a:pt x="504" y="6"/>
                    <a:pt x="828" y="2"/>
                    <a:pt x="1160" y="0"/>
                  </a:cubicBezTo>
                  <a:lnTo>
                    <a:pt x="1173" y="0"/>
                  </a:lnTo>
                  <a:lnTo>
                    <a:pt x="1022" y="11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8" name="Google Shape;1528;p21"/>
            <p:cNvSpPr/>
            <p:nvPr/>
          </p:nvSpPr>
          <p:spPr>
            <a:xfrm>
              <a:off x="812725" y="2913340"/>
              <a:ext cx="425520" cy="450720"/>
            </a:xfrm>
            <a:custGeom>
              <a:avLst/>
              <a:gdLst/>
              <a:ahLst/>
              <a:cxnLst/>
              <a:rect l="l" t="t" r="r" b="b"/>
              <a:pathLst>
                <a:path w="1182" h="1252" extrusionOk="0">
                  <a:moveTo>
                    <a:pt x="23" y="1071"/>
                  </a:moveTo>
                  <a:cubicBezTo>
                    <a:pt x="339" y="1144"/>
                    <a:pt x="672" y="1197"/>
                    <a:pt x="1012" y="1228"/>
                  </a:cubicBezTo>
                  <a:lnTo>
                    <a:pt x="1156" y="158"/>
                  </a:lnTo>
                  <a:cubicBezTo>
                    <a:pt x="795" y="133"/>
                    <a:pt x="442" y="89"/>
                    <a:pt x="106" y="26"/>
                  </a:cubicBezTo>
                  <a:lnTo>
                    <a:pt x="23" y="497"/>
                  </a:lnTo>
                  <a:lnTo>
                    <a:pt x="23" y="1071"/>
                  </a:lnTo>
                  <a:moveTo>
                    <a:pt x="1031" y="1252"/>
                  </a:moveTo>
                  <a:lnTo>
                    <a:pt x="1021" y="1251"/>
                  </a:lnTo>
                  <a:cubicBezTo>
                    <a:pt x="673" y="1220"/>
                    <a:pt x="333" y="1166"/>
                    <a:pt x="9" y="1091"/>
                  </a:cubicBezTo>
                  <a:lnTo>
                    <a:pt x="0" y="1089"/>
                  </a:lnTo>
                  <a:lnTo>
                    <a:pt x="0" y="494"/>
                  </a:lnTo>
                  <a:lnTo>
                    <a:pt x="88" y="0"/>
                  </a:lnTo>
                  <a:lnTo>
                    <a:pt x="99" y="2"/>
                  </a:lnTo>
                  <a:cubicBezTo>
                    <a:pt x="441" y="66"/>
                    <a:pt x="801" y="111"/>
                    <a:pt x="1170" y="136"/>
                  </a:cubicBezTo>
                  <a:lnTo>
                    <a:pt x="1182" y="137"/>
                  </a:lnTo>
                  <a:lnTo>
                    <a:pt x="1031" y="12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9" name="Google Shape;1529;p21"/>
            <p:cNvSpPr/>
            <p:nvPr/>
          </p:nvSpPr>
          <p:spPr>
            <a:xfrm>
              <a:off x="1335445" y="1782220"/>
              <a:ext cx="408600" cy="404640"/>
            </a:xfrm>
            <a:custGeom>
              <a:avLst/>
              <a:gdLst/>
              <a:ahLst/>
              <a:cxnLst/>
              <a:rect l="l" t="t" r="r" b="b"/>
              <a:pathLst>
                <a:path w="1135" h="1124" extrusionOk="0">
                  <a:moveTo>
                    <a:pt x="26" y="1094"/>
                  </a:moveTo>
                  <a:cubicBezTo>
                    <a:pt x="338" y="1100"/>
                    <a:pt x="658" y="1102"/>
                    <a:pt x="1002" y="1100"/>
                  </a:cubicBezTo>
                  <a:lnTo>
                    <a:pt x="1110" y="23"/>
                  </a:lnTo>
                  <a:cubicBezTo>
                    <a:pt x="779" y="22"/>
                    <a:pt x="472" y="23"/>
                    <a:pt x="171" y="25"/>
                  </a:cubicBezTo>
                  <a:lnTo>
                    <a:pt x="26" y="1094"/>
                  </a:lnTo>
                  <a:moveTo>
                    <a:pt x="720" y="1124"/>
                  </a:moveTo>
                  <a:cubicBezTo>
                    <a:pt x="476" y="1124"/>
                    <a:pt x="242" y="1121"/>
                    <a:pt x="13" y="1117"/>
                  </a:cubicBezTo>
                  <a:lnTo>
                    <a:pt x="0" y="1116"/>
                  </a:lnTo>
                  <a:lnTo>
                    <a:pt x="151" y="2"/>
                  </a:lnTo>
                  <a:lnTo>
                    <a:pt x="161" y="2"/>
                  </a:lnTo>
                  <a:cubicBezTo>
                    <a:pt x="469" y="0"/>
                    <a:pt x="783" y="-1"/>
                    <a:pt x="1123" y="0"/>
                  </a:cubicBezTo>
                  <a:lnTo>
                    <a:pt x="1135" y="0"/>
                  </a:lnTo>
                  <a:lnTo>
                    <a:pt x="1022" y="1123"/>
                  </a:lnTo>
                  <a:lnTo>
                    <a:pt x="1012" y="1123"/>
                  </a:lnTo>
                  <a:cubicBezTo>
                    <a:pt x="913" y="1123"/>
                    <a:pt x="815" y="1124"/>
                    <a:pt x="720" y="1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0" name="Google Shape;1530;p21"/>
            <p:cNvSpPr/>
            <p:nvPr/>
          </p:nvSpPr>
          <p:spPr>
            <a:xfrm>
              <a:off x="812725" y="2524540"/>
              <a:ext cx="106200" cy="398160"/>
            </a:xfrm>
            <a:custGeom>
              <a:avLst/>
              <a:gdLst/>
              <a:ahLst/>
              <a:cxnLst/>
              <a:rect l="l" t="t" r="r" b="b"/>
              <a:pathLst>
                <a:path w="295" h="1106" extrusionOk="0">
                  <a:moveTo>
                    <a:pt x="23" y="1067"/>
                  </a:moveTo>
                  <a:cubicBezTo>
                    <a:pt x="44" y="1071"/>
                    <a:pt x="66" y="1075"/>
                    <a:pt x="88" y="1080"/>
                  </a:cubicBezTo>
                  <a:lnTo>
                    <a:pt x="268" y="60"/>
                  </a:lnTo>
                  <a:cubicBezTo>
                    <a:pt x="185" y="49"/>
                    <a:pt x="102" y="38"/>
                    <a:pt x="23" y="26"/>
                  </a:cubicBezTo>
                  <a:lnTo>
                    <a:pt x="23" y="1067"/>
                  </a:lnTo>
                  <a:moveTo>
                    <a:pt x="106" y="1106"/>
                  </a:moveTo>
                  <a:lnTo>
                    <a:pt x="95" y="1104"/>
                  </a:lnTo>
                  <a:cubicBezTo>
                    <a:pt x="66" y="1099"/>
                    <a:pt x="38" y="1093"/>
                    <a:pt x="9" y="1087"/>
                  </a:cubicBezTo>
                  <a:lnTo>
                    <a:pt x="0" y="1085"/>
                  </a:lnTo>
                  <a:lnTo>
                    <a:pt x="0" y="0"/>
                  </a:lnTo>
                  <a:lnTo>
                    <a:pt x="13" y="2"/>
                  </a:lnTo>
                  <a:cubicBezTo>
                    <a:pt x="100" y="15"/>
                    <a:pt x="191" y="27"/>
                    <a:pt x="283" y="39"/>
                  </a:cubicBezTo>
                  <a:lnTo>
                    <a:pt x="295" y="40"/>
                  </a:lnTo>
                  <a:lnTo>
                    <a:pt x="106" y="11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1" name="Google Shape;1531;p21"/>
            <p:cNvSpPr/>
            <p:nvPr/>
          </p:nvSpPr>
          <p:spPr>
            <a:xfrm>
              <a:off x="812725" y="2151940"/>
              <a:ext cx="172800" cy="394920"/>
            </a:xfrm>
            <a:custGeom>
              <a:avLst/>
              <a:gdLst/>
              <a:ahLst/>
              <a:cxnLst/>
              <a:rect l="l" t="t" r="r" b="b"/>
              <a:pathLst>
                <a:path w="480" h="1097" extrusionOk="0">
                  <a:moveTo>
                    <a:pt x="23" y="1038"/>
                  </a:moveTo>
                  <a:cubicBezTo>
                    <a:pt x="103" y="1050"/>
                    <a:pt x="187" y="1062"/>
                    <a:pt x="272" y="1072"/>
                  </a:cubicBezTo>
                  <a:lnTo>
                    <a:pt x="453" y="52"/>
                  </a:lnTo>
                  <a:cubicBezTo>
                    <a:pt x="307" y="44"/>
                    <a:pt x="163" y="35"/>
                    <a:pt x="23" y="25"/>
                  </a:cubicBezTo>
                  <a:lnTo>
                    <a:pt x="23" y="1038"/>
                  </a:lnTo>
                  <a:moveTo>
                    <a:pt x="291" y="1097"/>
                  </a:moveTo>
                  <a:lnTo>
                    <a:pt x="280" y="1096"/>
                  </a:lnTo>
                  <a:cubicBezTo>
                    <a:pt x="188" y="1085"/>
                    <a:pt x="97" y="1072"/>
                    <a:pt x="10" y="1059"/>
                  </a:cubicBezTo>
                  <a:lnTo>
                    <a:pt x="0" y="1058"/>
                  </a:lnTo>
                  <a:lnTo>
                    <a:pt x="0" y="0"/>
                  </a:lnTo>
                  <a:lnTo>
                    <a:pt x="12" y="1"/>
                  </a:lnTo>
                  <a:cubicBezTo>
                    <a:pt x="160" y="12"/>
                    <a:pt x="313" y="22"/>
                    <a:pt x="467" y="30"/>
                  </a:cubicBezTo>
                  <a:lnTo>
                    <a:pt x="480" y="31"/>
                  </a:lnTo>
                  <a:lnTo>
                    <a:pt x="291" y="10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2" name="Google Shape;1532;p21"/>
            <p:cNvSpPr/>
            <p:nvPr/>
          </p:nvSpPr>
          <p:spPr>
            <a:xfrm>
              <a:off x="2774365" y="3142660"/>
              <a:ext cx="420840" cy="430200"/>
            </a:xfrm>
            <a:custGeom>
              <a:avLst/>
              <a:gdLst/>
              <a:ahLst/>
              <a:cxnLst/>
              <a:rect l="l" t="t" r="r" b="b"/>
              <a:pathLst>
                <a:path w="1169" h="1195" extrusionOk="0">
                  <a:moveTo>
                    <a:pt x="22" y="206"/>
                  </a:moveTo>
                  <a:lnTo>
                    <a:pt x="22" y="1167"/>
                  </a:lnTo>
                  <a:cubicBezTo>
                    <a:pt x="439" y="1077"/>
                    <a:pt x="791" y="1004"/>
                    <a:pt x="1146" y="939"/>
                  </a:cubicBezTo>
                  <a:lnTo>
                    <a:pt x="1110" y="27"/>
                  </a:lnTo>
                  <a:cubicBezTo>
                    <a:pt x="767" y="78"/>
                    <a:pt x="426" y="136"/>
                    <a:pt x="22" y="206"/>
                  </a:cubicBezTo>
                  <a:moveTo>
                    <a:pt x="0" y="1195"/>
                  </a:moveTo>
                  <a:lnTo>
                    <a:pt x="0" y="187"/>
                  </a:lnTo>
                  <a:lnTo>
                    <a:pt x="9" y="186"/>
                  </a:lnTo>
                  <a:cubicBezTo>
                    <a:pt x="422" y="113"/>
                    <a:pt x="768" y="55"/>
                    <a:pt x="1119" y="2"/>
                  </a:cubicBezTo>
                  <a:lnTo>
                    <a:pt x="1131" y="0"/>
                  </a:lnTo>
                  <a:lnTo>
                    <a:pt x="1169" y="958"/>
                  </a:lnTo>
                  <a:lnTo>
                    <a:pt x="1160" y="960"/>
                  </a:lnTo>
                  <a:cubicBezTo>
                    <a:pt x="798" y="1026"/>
                    <a:pt x="440" y="1100"/>
                    <a:pt x="13" y="1192"/>
                  </a:cubicBezTo>
                  <a:lnTo>
                    <a:pt x="0" y="11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3" name="Google Shape;1533;p21"/>
            <p:cNvSpPr/>
            <p:nvPr/>
          </p:nvSpPr>
          <p:spPr>
            <a:xfrm>
              <a:off x="4584085" y="4416340"/>
              <a:ext cx="123840" cy="54360"/>
            </a:xfrm>
            <a:custGeom>
              <a:avLst/>
              <a:gdLst/>
              <a:ahLst/>
              <a:cxnLst/>
              <a:rect l="l" t="t" r="r" b="b"/>
              <a:pathLst>
                <a:path w="344" h="151" extrusionOk="0">
                  <a:moveTo>
                    <a:pt x="38" y="128"/>
                  </a:moveTo>
                  <a:lnTo>
                    <a:pt x="246" y="128"/>
                  </a:lnTo>
                  <a:cubicBezTo>
                    <a:pt x="174" y="94"/>
                    <a:pt x="101" y="62"/>
                    <a:pt x="27" y="34"/>
                  </a:cubicBezTo>
                  <a:lnTo>
                    <a:pt x="38" y="128"/>
                  </a:lnTo>
                  <a:moveTo>
                    <a:pt x="344" y="151"/>
                  </a:moveTo>
                  <a:lnTo>
                    <a:pt x="18" y="151"/>
                  </a:lnTo>
                  <a:lnTo>
                    <a:pt x="0" y="0"/>
                  </a:lnTo>
                  <a:lnTo>
                    <a:pt x="18" y="7"/>
                  </a:lnTo>
                  <a:cubicBezTo>
                    <a:pt x="113" y="42"/>
                    <a:pt x="208" y="83"/>
                    <a:pt x="301" y="129"/>
                  </a:cubicBezTo>
                  <a:lnTo>
                    <a:pt x="344" y="151"/>
                  </a:ln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4" name="Google Shape;1534;p21"/>
            <p:cNvSpPr/>
            <p:nvPr/>
          </p:nvSpPr>
          <p:spPr>
            <a:xfrm>
              <a:off x="4131565" y="4355500"/>
              <a:ext cx="469440" cy="115200"/>
            </a:xfrm>
            <a:custGeom>
              <a:avLst/>
              <a:gdLst/>
              <a:ahLst/>
              <a:cxnLst/>
              <a:rect l="l" t="t" r="r" b="b"/>
              <a:pathLst>
                <a:path w="1304" h="320" extrusionOk="0">
                  <a:moveTo>
                    <a:pt x="60" y="297"/>
                  </a:moveTo>
                  <a:lnTo>
                    <a:pt x="1277" y="297"/>
                  </a:lnTo>
                  <a:lnTo>
                    <a:pt x="1261" y="195"/>
                  </a:lnTo>
                  <a:cubicBezTo>
                    <a:pt x="864" y="90"/>
                    <a:pt x="460" y="34"/>
                    <a:pt x="26" y="24"/>
                  </a:cubicBezTo>
                  <a:lnTo>
                    <a:pt x="60" y="297"/>
                  </a:lnTo>
                  <a:moveTo>
                    <a:pt x="1304" y="320"/>
                  </a:moveTo>
                  <a:lnTo>
                    <a:pt x="40" y="320"/>
                  </a:lnTo>
                  <a:lnTo>
                    <a:pt x="0" y="0"/>
                  </a:lnTo>
                  <a:lnTo>
                    <a:pt x="14" y="1"/>
                  </a:lnTo>
                  <a:cubicBezTo>
                    <a:pt x="457" y="10"/>
                    <a:pt x="869" y="67"/>
                    <a:pt x="1274" y="175"/>
                  </a:cubicBezTo>
                  <a:lnTo>
                    <a:pt x="1281" y="177"/>
                  </a:lnTo>
                  <a:lnTo>
                    <a:pt x="1304" y="3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5" name="Google Shape;1535;p21"/>
            <p:cNvSpPr/>
            <p:nvPr/>
          </p:nvSpPr>
          <p:spPr>
            <a:xfrm>
              <a:off x="4530805" y="4089820"/>
              <a:ext cx="213120" cy="380880"/>
            </a:xfrm>
            <a:custGeom>
              <a:avLst/>
              <a:gdLst/>
              <a:ahLst/>
              <a:cxnLst/>
              <a:rect l="l" t="t" r="r" b="b"/>
              <a:pathLst>
                <a:path w="592" h="1058" extrusionOk="0">
                  <a:moveTo>
                    <a:pt x="555" y="1035"/>
                  </a:moveTo>
                  <a:lnTo>
                    <a:pt x="570" y="1035"/>
                  </a:lnTo>
                  <a:lnTo>
                    <a:pt x="570" y="193"/>
                  </a:lnTo>
                  <a:cubicBezTo>
                    <a:pt x="392" y="129"/>
                    <a:pt x="211" y="74"/>
                    <a:pt x="28" y="30"/>
                  </a:cubicBezTo>
                  <a:lnTo>
                    <a:pt x="172" y="915"/>
                  </a:lnTo>
                  <a:cubicBezTo>
                    <a:pt x="300" y="950"/>
                    <a:pt x="430" y="990"/>
                    <a:pt x="555" y="1035"/>
                  </a:cubicBezTo>
                  <a:moveTo>
                    <a:pt x="592" y="1058"/>
                  </a:moveTo>
                  <a:lnTo>
                    <a:pt x="552" y="1058"/>
                  </a:lnTo>
                  <a:lnTo>
                    <a:pt x="550" y="1057"/>
                  </a:lnTo>
                  <a:cubicBezTo>
                    <a:pt x="421" y="1011"/>
                    <a:pt x="290" y="970"/>
                    <a:pt x="159" y="935"/>
                  </a:cubicBezTo>
                  <a:lnTo>
                    <a:pt x="152" y="933"/>
                  </a:lnTo>
                  <a:lnTo>
                    <a:pt x="0" y="0"/>
                  </a:lnTo>
                  <a:lnTo>
                    <a:pt x="17" y="4"/>
                  </a:lnTo>
                  <a:cubicBezTo>
                    <a:pt x="208" y="50"/>
                    <a:pt x="399" y="107"/>
                    <a:pt x="585" y="175"/>
                  </a:cubicBezTo>
                  <a:lnTo>
                    <a:pt x="592" y="177"/>
                  </a:lnTo>
                  <a:lnTo>
                    <a:pt x="592"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6" name="Google Shape;1536;p21"/>
            <p:cNvSpPr/>
            <p:nvPr/>
          </p:nvSpPr>
          <p:spPr>
            <a:xfrm>
              <a:off x="812725" y="539500"/>
              <a:ext cx="189000" cy="318240"/>
            </a:xfrm>
            <a:custGeom>
              <a:avLst/>
              <a:gdLst/>
              <a:ahLst/>
              <a:cxnLst/>
              <a:rect l="l" t="t" r="r" b="b"/>
              <a:pathLst>
                <a:path w="525" h="884" extrusionOk="0">
                  <a:moveTo>
                    <a:pt x="23" y="23"/>
                  </a:moveTo>
                  <a:lnTo>
                    <a:pt x="23" y="844"/>
                  </a:lnTo>
                  <a:cubicBezTo>
                    <a:pt x="128" y="782"/>
                    <a:pt x="236" y="723"/>
                    <a:pt x="345" y="669"/>
                  </a:cubicBezTo>
                  <a:lnTo>
                    <a:pt x="496" y="23"/>
                  </a:lnTo>
                  <a:lnTo>
                    <a:pt x="23" y="23"/>
                  </a:lnTo>
                  <a:moveTo>
                    <a:pt x="0" y="884"/>
                  </a:moveTo>
                  <a:lnTo>
                    <a:pt x="0" y="0"/>
                  </a:lnTo>
                  <a:lnTo>
                    <a:pt x="525" y="0"/>
                  </a:lnTo>
                  <a:lnTo>
                    <a:pt x="364" y="684"/>
                  </a:lnTo>
                  <a:lnTo>
                    <a:pt x="359" y="686"/>
                  </a:lnTo>
                  <a:cubicBezTo>
                    <a:pt x="244" y="744"/>
                    <a:pt x="129" y="807"/>
                    <a:pt x="17" y="874"/>
                  </a:cubicBezTo>
                  <a:lnTo>
                    <a:pt x="0" y="88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7" name="Google Shape;1537;p21"/>
            <p:cNvSpPr/>
            <p:nvPr/>
          </p:nvSpPr>
          <p:spPr>
            <a:xfrm>
              <a:off x="3302485" y="4388980"/>
              <a:ext cx="391680" cy="81720"/>
            </a:xfrm>
            <a:custGeom>
              <a:avLst/>
              <a:gdLst/>
              <a:ahLst/>
              <a:cxnLst/>
              <a:rect l="l" t="t" r="r" b="b"/>
              <a:pathLst>
                <a:path w="1088" h="227" extrusionOk="0">
                  <a:moveTo>
                    <a:pt x="184" y="204"/>
                  </a:moveTo>
                  <a:lnTo>
                    <a:pt x="1063" y="204"/>
                  </a:lnTo>
                  <a:lnTo>
                    <a:pt x="1049" y="26"/>
                  </a:lnTo>
                  <a:cubicBezTo>
                    <a:pt x="776" y="70"/>
                    <a:pt x="492" y="128"/>
                    <a:pt x="184" y="204"/>
                  </a:cubicBezTo>
                  <a:moveTo>
                    <a:pt x="1088" y="227"/>
                  </a:moveTo>
                  <a:lnTo>
                    <a:pt x="0" y="227"/>
                  </a:lnTo>
                  <a:lnTo>
                    <a:pt x="89" y="204"/>
                  </a:lnTo>
                  <a:cubicBezTo>
                    <a:pt x="437" y="117"/>
                    <a:pt x="754" y="50"/>
                    <a:pt x="1057" y="2"/>
                  </a:cubicBezTo>
                  <a:lnTo>
                    <a:pt x="1069" y="0"/>
                  </a:lnTo>
                  <a:lnTo>
                    <a:pt x="1088" y="227"/>
                  </a:ln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8" name="Google Shape;1538;p21"/>
            <p:cNvSpPr/>
            <p:nvPr/>
          </p:nvSpPr>
          <p:spPr>
            <a:xfrm>
              <a:off x="3679405" y="4355140"/>
              <a:ext cx="474840" cy="115560"/>
            </a:xfrm>
            <a:custGeom>
              <a:avLst/>
              <a:gdLst/>
              <a:ahLst/>
              <a:cxnLst/>
              <a:rect l="l" t="t" r="r" b="b"/>
              <a:pathLst>
                <a:path w="1319" h="321" extrusionOk="0">
                  <a:moveTo>
                    <a:pt x="39" y="298"/>
                  </a:moveTo>
                  <a:lnTo>
                    <a:pt x="1294" y="298"/>
                  </a:lnTo>
                  <a:lnTo>
                    <a:pt x="1259" y="24"/>
                  </a:lnTo>
                  <a:cubicBezTo>
                    <a:pt x="869" y="17"/>
                    <a:pt x="465" y="47"/>
                    <a:pt x="24" y="117"/>
                  </a:cubicBezTo>
                  <a:lnTo>
                    <a:pt x="39" y="298"/>
                  </a:lnTo>
                  <a:moveTo>
                    <a:pt x="1319" y="321"/>
                  </a:moveTo>
                  <a:lnTo>
                    <a:pt x="18" y="321"/>
                  </a:lnTo>
                  <a:lnTo>
                    <a:pt x="0" y="98"/>
                  </a:lnTo>
                  <a:lnTo>
                    <a:pt x="10" y="96"/>
                  </a:lnTo>
                  <a:cubicBezTo>
                    <a:pt x="460" y="24"/>
                    <a:pt x="872" y="-6"/>
                    <a:pt x="1270" y="2"/>
                  </a:cubicBezTo>
                  <a:lnTo>
                    <a:pt x="1279" y="2"/>
                  </a:lnTo>
                  <a:lnTo>
                    <a:pt x="1319" y="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9" name="Google Shape;1539;p21"/>
            <p:cNvSpPr/>
            <p:nvPr/>
          </p:nvSpPr>
          <p:spPr>
            <a:xfrm>
              <a:off x="812725" y="1115860"/>
              <a:ext cx="53280" cy="227160"/>
            </a:xfrm>
            <a:custGeom>
              <a:avLst/>
              <a:gdLst/>
              <a:ahLst/>
              <a:cxnLst/>
              <a:rect l="l" t="t" r="r" b="b"/>
              <a:pathLst>
                <a:path w="148" h="631" extrusionOk="0">
                  <a:moveTo>
                    <a:pt x="23" y="67"/>
                  </a:moveTo>
                  <a:lnTo>
                    <a:pt x="23" y="435"/>
                  </a:lnTo>
                  <a:lnTo>
                    <a:pt x="117" y="35"/>
                  </a:lnTo>
                  <a:cubicBezTo>
                    <a:pt x="85" y="45"/>
                    <a:pt x="53" y="56"/>
                    <a:pt x="23" y="67"/>
                  </a:cubicBezTo>
                  <a:moveTo>
                    <a:pt x="0" y="631"/>
                  </a:moveTo>
                  <a:lnTo>
                    <a:pt x="0" y="51"/>
                  </a:lnTo>
                  <a:lnTo>
                    <a:pt x="7" y="48"/>
                  </a:lnTo>
                  <a:cubicBezTo>
                    <a:pt x="47" y="34"/>
                    <a:pt x="88" y="20"/>
                    <a:pt x="129" y="7"/>
                  </a:cubicBezTo>
                  <a:lnTo>
                    <a:pt x="148" y="0"/>
                  </a:lnTo>
                  <a:lnTo>
                    <a:pt x="0" y="6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0" name="Google Shape;1540;p21"/>
            <p:cNvSpPr/>
            <p:nvPr/>
          </p:nvSpPr>
          <p:spPr>
            <a:xfrm>
              <a:off x="812725" y="775300"/>
              <a:ext cx="133560" cy="367560"/>
            </a:xfrm>
            <a:custGeom>
              <a:avLst/>
              <a:gdLst/>
              <a:ahLst/>
              <a:cxnLst/>
              <a:rect l="l" t="t" r="r" b="b"/>
              <a:pathLst>
                <a:path w="371" h="1021" extrusionOk="0">
                  <a:moveTo>
                    <a:pt x="23" y="216"/>
                  </a:moveTo>
                  <a:lnTo>
                    <a:pt x="23" y="989"/>
                  </a:lnTo>
                  <a:cubicBezTo>
                    <a:pt x="55" y="977"/>
                    <a:pt x="89" y="966"/>
                    <a:pt x="123" y="954"/>
                  </a:cubicBezTo>
                  <a:lnTo>
                    <a:pt x="337" y="42"/>
                  </a:lnTo>
                  <a:cubicBezTo>
                    <a:pt x="232" y="96"/>
                    <a:pt x="126" y="154"/>
                    <a:pt x="23" y="216"/>
                  </a:cubicBezTo>
                  <a:moveTo>
                    <a:pt x="0" y="1021"/>
                  </a:moveTo>
                  <a:lnTo>
                    <a:pt x="0" y="203"/>
                  </a:lnTo>
                  <a:lnTo>
                    <a:pt x="5" y="200"/>
                  </a:lnTo>
                  <a:cubicBezTo>
                    <a:pt x="118" y="132"/>
                    <a:pt x="233" y="69"/>
                    <a:pt x="349" y="11"/>
                  </a:cubicBezTo>
                  <a:lnTo>
                    <a:pt x="371" y="0"/>
                  </a:lnTo>
                  <a:lnTo>
                    <a:pt x="142" y="972"/>
                  </a:lnTo>
                  <a:lnTo>
                    <a:pt x="136" y="974"/>
                  </a:lnTo>
                  <a:cubicBezTo>
                    <a:pt x="95" y="988"/>
                    <a:pt x="54" y="1002"/>
                    <a:pt x="15" y="1016"/>
                  </a:cubicBezTo>
                  <a:lnTo>
                    <a:pt x="0" y="10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1" name="Google Shape;1541;p21"/>
            <p:cNvSpPr/>
            <p:nvPr/>
          </p:nvSpPr>
          <p:spPr>
            <a:xfrm>
              <a:off x="812725" y="1035220"/>
              <a:ext cx="372240" cy="424800"/>
            </a:xfrm>
            <a:custGeom>
              <a:avLst/>
              <a:gdLst/>
              <a:ahLst/>
              <a:cxnLst/>
              <a:rect l="l" t="t" r="r" b="b"/>
              <a:pathLst>
                <a:path w="1034" h="1180" extrusionOk="0">
                  <a:moveTo>
                    <a:pt x="23" y="758"/>
                  </a:moveTo>
                  <a:lnTo>
                    <a:pt x="23" y="1153"/>
                  </a:lnTo>
                  <a:cubicBezTo>
                    <a:pt x="282" y="1110"/>
                    <a:pt x="552" y="1074"/>
                    <a:pt x="826" y="1047"/>
                  </a:cubicBezTo>
                  <a:lnTo>
                    <a:pt x="1006" y="29"/>
                  </a:lnTo>
                  <a:cubicBezTo>
                    <a:pt x="711" y="84"/>
                    <a:pt x="420" y="159"/>
                    <a:pt x="142" y="250"/>
                  </a:cubicBezTo>
                  <a:lnTo>
                    <a:pt x="23" y="758"/>
                  </a:lnTo>
                  <a:moveTo>
                    <a:pt x="0" y="1180"/>
                  </a:moveTo>
                  <a:lnTo>
                    <a:pt x="0" y="754"/>
                  </a:lnTo>
                  <a:lnTo>
                    <a:pt x="123" y="232"/>
                  </a:lnTo>
                  <a:lnTo>
                    <a:pt x="129" y="231"/>
                  </a:lnTo>
                  <a:cubicBezTo>
                    <a:pt x="414" y="136"/>
                    <a:pt x="714" y="60"/>
                    <a:pt x="1018" y="3"/>
                  </a:cubicBezTo>
                  <a:lnTo>
                    <a:pt x="1034" y="0"/>
                  </a:lnTo>
                  <a:lnTo>
                    <a:pt x="845" y="1068"/>
                  </a:lnTo>
                  <a:lnTo>
                    <a:pt x="837" y="1069"/>
                  </a:lnTo>
                  <a:cubicBezTo>
                    <a:pt x="556" y="1096"/>
                    <a:pt x="278" y="1133"/>
                    <a:pt x="13" y="1178"/>
                  </a:cubicBezTo>
                  <a:lnTo>
                    <a:pt x="0" y="118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2" name="Google Shape;1542;p21"/>
            <p:cNvSpPr/>
            <p:nvPr/>
          </p:nvSpPr>
          <p:spPr>
            <a:xfrm>
              <a:off x="3213565" y="4065340"/>
              <a:ext cx="474480" cy="405360"/>
            </a:xfrm>
            <a:custGeom>
              <a:avLst/>
              <a:gdLst/>
              <a:ahLst/>
              <a:cxnLst/>
              <a:rect l="l" t="t" r="r" b="b"/>
              <a:pathLst>
                <a:path w="1318" h="1126" extrusionOk="0">
                  <a:moveTo>
                    <a:pt x="56" y="1103"/>
                  </a:moveTo>
                  <a:lnTo>
                    <a:pt x="337" y="1103"/>
                  </a:lnTo>
                  <a:cubicBezTo>
                    <a:pt x="681" y="1016"/>
                    <a:pt x="994" y="951"/>
                    <a:pt x="1294" y="903"/>
                  </a:cubicBezTo>
                  <a:lnTo>
                    <a:pt x="1222" y="26"/>
                  </a:lnTo>
                  <a:cubicBezTo>
                    <a:pt x="858" y="78"/>
                    <a:pt x="465" y="157"/>
                    <a:pt x="23" y="264"/>
                  </a:cubicBezTo>
                  <a:lnTo>
                    <a:pt x="56" y="1103"/>
                  </a:lnTo>
                  <a:moveTo>
                    <a:pt x="340" y="1126"/>
                  </a:moveTo>
                  <a:lnTo>
                    <a:pt x="34" y="1126"/>
                  </a:lnTo>
                  <a:lnTo>
                    <a:pt x="0" y="247"/>
                  </a:lnTo>
                  <a:lnTo>
                    <a:pt x="9" y="245"/>
                  </a:lnTo>
                  <a:cubicBezTo>
                    <a:pt x="460" y="134"/>
                    <a:pt x="859" y="55"/>
                    <a:pt x="1230" y="2"/>
                  </a:cubicBezTo>
                  <a:lnTo>
                    <a:pt x="1242" y="0"/>
                  </a:lnTo>
                  <a:lnTo>
                    <a:pt x="1318" y="922"/>
                  </a:lnTo>
                  <a:lnTo>
                    <a:pt x="1308" y="923"/>
                  </a:lnTo>
                  <a:cubicBezTo>
                    <a:pt x="1005" y="971"/>
                    <a:pt x="689" y="1038"/>
                    <a:pt x="341" y="1126"/>
                  </a:cubicBezTo>
                  <a:lnTo>
                    <a:pt x="34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543"/>
        <p:cNvGrpSpPr/>
        <p:nvPr/>
      </p:nvGrpSpPr>
      <p:grpSpPr>
        <a:xfrm>
          <a:off x="0" y="0"/>
          <a:ext cx="0" cy="0"/>
          <a:chOff x="0" y="0"/>
          <a:chExt cx="0" cy="0"/>
        </a:xfrm>
      </p:grpSpPr>
      <p:grpSp>
        <p:nvGrpSpPr>
          <p:cNvPr id="1544" name="Google Shape;1544;p22"/>
          <p:cNvGrpSpPr/>
          <p:nvPr/>
        </p:nvGrpSpPr>
        <p:grpSpPr>
          <a:xfrm>
            <a:off x="713215" y="539500"/>
            <a:ext cx="232200" cy="1161360"/>
            <a:chOff x="7789165" y="629500"/>
            <a:chExt cx="232200" cy="1161360"/>
          </a:xfrm>
        </p:grpSpPr>
        <p:sp>
          <p:nvSpPr>
            <p:cNvPr id="1545" name="Google Shape;1545;p22"/>
            <p:cNvSpPr/>
            <p:nvPr/>
          </p:nvSpPr>
          <p:spPr>
            <a:xfrm>
              <a:off x="7789165" y="15583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6"/>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6" name="Google Shape;1546;p22"/>
            <p:cNvSpPr/>
            <p:nvPr/>
          </p:nvSpPr>
          <p:spPr>
            <a:xfrm>
              <a:off x="7789165" y="12487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7" name="Google Shape;1547;p22"/>
            <p:cNvSpPr/>
            <p:nvPr/>
          </p:nvSpPr>
          <p:spPr>
            <a:xfrm>
              <a:off x="7789165" y="9391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7"/>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8" name="Google Shape;1548;p22"/>
            <p:cNvSpPr/>
            <p:nvPr/>
          </p:nvSpPr>
          <p:spPr>
            <a:xfrm>
              <a:off x="7789165" y="6295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49" name="Google Shape;1549;p22"/>
          <p:cNvGrpSpPr/>
          <p:nvPr/>
        </p:nvGrpSpPr>
        <p:grpSpPr>
          <a:xfrm>
            <a:off x="713225" y="4608565"/>
            <a:ext cx="1402200" cy="1402200"/>
            <a:chOff x="4909525" y="2412940"/>
            <a:chExt cx="1402200" cy="1402200"/>
          </a:xfrm>
        </p:grpSpPr>
        <p:sp>
          <p:nvSpPr>
            <p:cNvPr id="1550" name="Google Shape;1550;p22"/>
            <p:cNvSpPr/>
            <p:nvPr/>
          </p:nvSpPr>
          <p:spPr>
            <a:xfrm>
              <a:off x="4909525" y="2412940"/>
              <a:ext cx="1402200" cy="1402200"/>
            </a:xfrm>
            <a:custGeom>
              <a:avLst/>
              <a:gdLst/>
              <a:ahLst/>
              <a:cxnLst/>
              <a:rect l="l" t="t" r="r" b="b"/>
              <a:pathLst>
                <a:path w="3895" h="3895" extrusionOk="0">
                  <a:moveTo>
                    <a:pt x="1948" y="23"/>
                  </a:moveTo>
                  <a:cubicBezTo>
                    <a:pt x="886" y="23"/>
                    <a:pt x="23" y="886"/>
                    <a:pt x="23" y="1947"/>
                  </a:cubicBezTo>
                  <a:cubicBezTo>
                    <a:pt x="23" y="3009"/>
                    <a:pt x="886" y="3872"/>
                    <a:pt x="1948" y="3872"/>
                  </a:cubicBezTo>
                  <a:cubicBezTo>
                    <a:pt x="3009" y="3872"/>
                    <a:pt x="3872" y="3009"/>
                    <a:pt x="3872" y="1947"/>
                  </a:cubicBezTo>
                  <a:cubicBezTo>
                    <a:pt x="3872" y="886"/>
                    <a:pt x="3009" y="23"/>
                    <a:pt x="1948" y="23"/>
                  </a:cubicBezTo>
                  <a:moveTo>
                    <a:pt x="1948" y="3895"/>
                  </a:moveTo>
                  <a:cubicBezTo>
                    <a:pt x="874" y="3895"/>
                    <a:pt x="0" y="3021"/>
                    <a:pt x="0" y="1947"/>
                  </a:cubicBezTo>
                  <a:cubicBezTo>
                    <a:pt x="0" y="874"/>
                    <a:pt x="874" y="0"/>
                    <a:pt x="1948" y="0"/>
                  </a:cubicBezTo>
                  <a:cubicBezTo>
                    <a:pt x="3021" y="0"/>
                    <a:pt x="3895" y="874"/>
                    <a:pt x="3895" y="1947"/>
                  </a:cubicBezTo>
                  <a:cubicBezTo>
                    <a:pt x="3895" y="3021"/>
                    <a:pt x="3021" y="3895"/>
                    <a:pt x="1948"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1" name="Google Shape;1551;p22"/>
            <p:cNvSpPr/>
            <p:nvPr/>
          </p:nvSpPr>
          <p:spPr>
            <a:xfrm>
              <a:off x="5097085" y="2412940"/>
              <a:ext cx="1027080" cy="1402200"/>
            </a:xfrm>
            <a:custGeom>
              <a:avLst/>
              <a:gdLst/>
              <a:ahLst/>
              <a:cxnLst/>
              <a:rect l="l" t="t" r="r" b="b"/>
              <a:pathLst>
                <a:path w="2853" h="3895" extrusionOk="0">
                  <a:moveTo>
                    <a:pt x="1427" y="23"/>
                  </a:moveTo>
                  <a:cubicBezTo>
                    <a:pt x="652" y="23"/>
                    <a:pt x="23" y="886"/>
                    <a:pt x="23" y="1947"/>
                  </a:cubicBezTo>
                  <a:cubicBezTo>
                    <a:pt x="23" y="3009"/>
                    <a:pt x="652" y="3872"/>
                    <a:pt x="1427" y="3872"/>
                  </a:cubicBezTo>
                  <a:cubicBezTo>
                    <a:pt x="2200" y="3872"/>
                    <a:pt x="2830" y="3009"/>
                    <a:pt x="2830" y="1947"/>
                  </a:cubicBezTo>
                  <a:cubicBezTo>
                    <a:pt x="2830" y="886"/>
                    <a:pt x="2200" y="23"/>
                    <a:pt x="1427" y="23"/>
                  </a:cubicBezTo>
                  <a:moveTo>
                    <a:pt x="1427" y="3895"/>
                  </a:moveTo>
                  <a:cubicBezTo>
                    <a:pt x="640" y="3895"/>
                    <a:pt x="0" y="3021"/>
                    <a:pt x="0" y="1947"/>
                  </a:cubicBezTo>
                  <a:cubicBezTo>
                    <a:pt x="0" y="874"/>
                    <a:pt x="640" y="0"/>
                    <a:pt x="1427" y="0"/>
                  </a:cubicBezTo>
                  <a:cubicBezTo>
                    <a:pt x="2213" y="0"/>
                    <a:pt x="2853" y="874"/>
                    <a:pt x="2853" y="1947"/>
                  </a:cubicBezTo>
                  <a:cubicBezTo>
                    <a:pt x="2853" y="3021"/>
                    <a:pt x="2213" y="3895"/>
                    <a:pt x="1427"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2" name="Google Shape;1552;p22"/>
            <p:cNvSpPr/>
            <p:nvPr/>
          </p:nvSpPr>
          <p:spPr>
            <a:xfrm>
              <a:off x="5296165" y="2412940"/>
              <a:ext cx="628920" cy="1402200"/>
            </a:xfrm>
            <a:custGeom>
              <a:avLst/>
              <a:gdLst/>
              <a:ahLst/>
              <a:cxnLst/>
              <a:rect l="l" t="t" r="r" b="b"/>
              <a:pathLst>
                <a:path w="1747" h="3895" extrusionOk="0">
                  <a:moveTo>
                    <a:pt x="874" y="23"/>
                  </a:moveTo>
                  <a:cubicBezTo>
                    <a:pt x="404" y="23"/>
                    <a:pt x="23" y="886"/>
                    <a:pt x="23" y="1947"/>
                  </a:cubicBezTo>
                  <a:cubicBezTo>
                    <a:pt x="23" y="3009"/>
                    <a:pt x="404" y="3872"/>
                    <a:pt x="874" y="3872"/>
                  </a:cubicBezTo>
                  <a:cubicBezTo>
                    <a:pt x="1343" y="3872"/>
                    <a:pt x="1724" y="3009"/>
                    <a:pt x="1724" y="1947"/>
                  </a:cubicBezTo>
                  <a:cubicBezTo>
                    <a:pt x="1724" y="886"/>
                    <a:pt x="1343" y="23"/>
                    <a:pt x="874" y="23"/>
                  </a:cubicBezTo>
                  <a:moveTo>
                    <a:pt x="874" y="3895"/>
                  </a:moveTo>
                  <a:cubicBezTo>
                    <a:pt x="639" y="3895"/>
                    <a:pt x="418" y="3691"/>
                    <a:pt x="254" y="3321"/>
                  </a:cubicBezTo>
                  <a:cubicBezTo>
                    <a:pt x="90" y="2954"/>
                    <a:pt x="0" y="2466"/>
                    <a:pt x="0" y="1947"/>
                  </a:cubicBezTo>
                  <a:cubicBezTo>
                    <a:pt x="0" y="1429"/>
                    <a:pt x="90" y="941"/>
                    <a:pt x="254" y="574"/>
                  </a:cubicBezTo>
                  <a:cubicBezTo>
                    <a:pt x="418" y="204"/>
                    <a:pt x="639" y="0"/>
                    <a:pt x="874" y="0"/>
                  </a:cubicBezTo>
                  <a:cubicBezTo>
                    <a:pt x="1108" y="0"/>
                    <a:pt x="1329" y="204"/>
                    <a:pt x="1493" y="574"/>
                  </a:cubicBezTo>
                  <a:cubicBezTo>
                    <a:pt x="1657" y="941"/>
                    <a:pt x="1747" y="1429"/>
                    <a:pt x="1747" y="1947"/>
                  </a:cubicBezTo>
                  <a:cubicBezTo>
                    <a:pt x="1747" y="2466"/>
                    <a:pt x="1657" y="2954"/>
                    <a:pt x="1493" y="3321"/>
                  </a:cubicBezTo>
                  <a:cubicBezTo>
                    <a:pt x="1329" y="3691"/>
                    <a:pt x="1108" y="3895"/>
                    <a:pt x="874"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3" name="Google Shape;1553;p22"/>
            <p:cNvSpPr/>
            <p:nvPr/>
          </p:nvSpPr>
          <p:spPr>
            <a:xfrm>
              <a:off x="5498485" y="2412940"/>
              <a:ext cx="224280" cy="1402200"/>
            </a:xfrm>
            <a:custGeom>
              <a:avLst/>
              <a:gdLst/>
              <a:ahLst/>
              <a:cxnLst/>
              <a:rect l="l" t="t" r="r" b="b"/>
              <a:pathLst>
                <a:path w="623" h="3895" extrusionOk="0">
                  <a:moveTo>
                    <a:pt x="312" y="23"/>
                  </a:moveTo>
                  <a:cubicBezTo>
                    <a:pt x="172" y="23"/>
                    <a:pt x="22" y="796"/>
                    <a:pt x="22" y="1947"/>
                  </a:cubicBezTo>
                  <a:cubicBezTo>
                    <a:pt x="22" y="3099"/>
                    <a:pt x="172" y="3872"/>
                    <a:pt x="312" y="3872"/>
                  </a:cubicBezTo>
                  <a:cubicBezTo>
                    <a:pt x="451" y="3872"/>
                    <a:pt x="601" y="3099"/>
                    <a:pt x="601" y="1947"/>
                  </a:cubicBezTo>
                  <a:cubicBezTo>
                    <a:pt x="601" y="796"/>
                    <a:pt x="451" y="23"/>
                    <a:pt x="312" y="23"/>
                  </a:cubicBezTo>
                  <a:moveTo>
                    <a:pt x="312" y="3895"/>
                  </a:moveTo>
                  <a:cubicBezTo>
                    <a:pt x="116" y="3895"/>
                    <a:pt x="0" y="2905"/>
                    <a:pt x="0" y="1947"/>
                  </a:cubicBezTo>
                  <a:cubicBezTo>
                    <a:pt x="0" y="990"/>
                    <a:pt x="116" y="0"/>
                    <a:pt x="312" y="0"/>
                  </a:cubicBezTo>
                  <a:cubicBezTo>
                    <a:pt x="507" y="0"/>
                    <a:pt x="623" y="990"/>
                    <a:pt x="623" y="1947"/>
                  </a:cubicBezTo>
                  <a:cubicBezTo>
                    <a:pt x="623" y="2905"/>
                    <a:pt x="507" y="3895"/>
                    <a:pt x="312"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4" name="Google Shape;1554;p22"/>
            <p:cNvSpPr/>
            <p:nvPr/>
          </p:nvSpPr>
          <p:spPr>
            <a:xfrm>
              <a:off x="4909525" y="2412940"/>
              <a:ext cx="1402200" cy="1402200"/>
            </a:xfrm>
            <a:custGeom>
              <a:avLst/>
              <a:gdLst/>
              <a:ahLst/>
              <a:cxnLst/>
              <a:rect l="l" t="t" r="r" b="b"/>
              <a:pathLst>
                <a:path w="3895" h="3895" extrusionOk="0">
                  <a:moveTo>
                    <a:pt x="1948" y="23"/>
                  </a:moveTo>
                  <a:cubicBezTo>
                    <a:pt x="886" y="23"/>
                    <a:pt x="23" y="886"/>
                    <a:pt x="23" y="1947"/>
                  </a:cubicBezTo>
                  <a:cubicBezTo>
                    <a:pt x="23" y="3009"/>
                    <a:pt x="886" y="3872"/>
                    <a:pt x="1948" y="3872"/>
                  </a:cubicBezTo>
                  <a:cubicBezTo>
                    <a:pt x="3009" y="3872"/>
                    <a:pt x="3872" y="3009"/>
                    <a:pt x="3872" y="1947"/>
                  </a:cubicBezTo>
                  <a:cubicBezTo>
                    <a:pt x="3872" y="886"/>
                    <a:pt x="3009" y="23"/>
                    <a:pt x="1948" y="23"/>
                  </a:cubicBezTo>
                  <a:moveTo>
                    <a:pt x="1948" y="3895"/>
                  </a:moveTo>
                  <a:cubicBezTo>
                    <a:pt x="874" y="3895"/>
                    <a:pt x="0" y="3021"/>
                    <a:pt x="0" y="1947"/>
                  </a:cubicBezTo>
                  <a:cubicBezTo>
                    <a:pt x="0" y="874"/>
                    <a:pt x="874" y="0"/>
                    <a:pt x="1948" y="0"/>
                  </a:cubicBezTo>
                  <a:cubicBezTo>
                    <a:pt x="3021" y="0"/>
                    <a:pt x="3895" y="874"/>
                    <a:pt x="3895" y="1947"/>
                  </a:cubicBezTo>
                  <a:cubicBezTo>
                    <a:pt x="3895" y="3021"/>
                    <a:pt x="3021" y="3895"/>
                    <a:pt x="1948"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5" name="Google Shape;1555;p22"/>
            <p:cNvSpPr/>
            <p:nvPr/>
          </p:nvSpPr>
          <p:spPr>
            <a:xfrm>
              <a:off x="4909525" y="2600500"/>
              <a:ext cx="1402200" cy="1027080"/>
            </a:xfrm>
            <a:custGeom>
              <a:avLst/>
              <a:gdLst/>
              <a:ahLst/>
              <a:cxnLst/>
              <a:rect l="l" t="t" r="r" b="b"/>
              <a:pathLst>
                <a:path w="3895" h="2853" extrusionOk="0">
                  <a:moveTo>
                    <a:pt x="1948" y="23"/>
                  </a:moveTo>
                  <a:cubicBezTo>
                    <a:pt x="886" y="23"/>
                    <a:pt x="23" y="653"/>
                    <a:pt x="23" y="1426"/>
                  </a:cubicBezTo>
                  <a:cubicBezTo>
                    <a:pt x="23" y="2201"/>
                    <a:pt x="886" y="2830"/>
                    <a:pt x="1948" y="2830"/>
                  </a:cubicBezTo>
                  <a:cubicBezTo>
                    <a:pt x="3009" y="2830"/>
                    <a:pt x="3872" y="2201"/>
                    <a:pt x="3872" y="1426"/>
                  </a:cubicBezTo>
                  <a:cubicBezTo>
                    <a:pt x="3872" y="653"/>
                    <a:pt x="3009" y="23"/>
                    <a:pt x="1948" y="23"/>
                  </a:cubicBezTo>
                  <a:moveTo>
                    <a:pt x="1948" y="2853"/>
                  </a:moveTo>
                  <a:cubicBezTo>
                    <a:pt x="874" y="2853"/>
                    <a:pt x="0" y="2213"/>
                    <a:pt x="0" y="1426"/>
                  </a:cubicBezTo>
                  <a:cubicBezTo>
                    <a:pt x="0" y="640"/>
                    <a:pt x="874" y="0"/>
                    <a:pt x="1948" y="0"/>
                  </a:cubicBezTo>
                  <a:cubicBezTo>
                    <a:pt x="3021" y="0"/>
                    <a:pt x="3895" y="640"/>
                    <a:pt x="3895" y="1426"/>
                  </a:cubicBezTo>
                  <a:cubicBezTo>
                    <a:pt x="3895" y="2213"/>
                    <a:pt x="3021" y="2853"/>
                    <a:pt x="1948" y="28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6" name="Google Shape;1556;p22"/>
            <p:cNvSpPr/>
            <p:nvPr/>
          </p:nvSpPr>
          <p:spPr>
            <a:xfrm>
              <a:off x="4909525" y="2799580"/>
              <a:ext cx="1402200" cy="628920"/>
            </a:xfrm>
            <a:custGeom>
              <a:avLst/>
              <a:gdLst/>
              <a:ahLst/>
              <a:cxnLst/>
              <a:rect l="l" t="t" r="r" b="b"/>
              <a:pathLst>
                <a:path w="3895" h="1747" extrusionOk="0">
                  <a:moveTo>
                    <a:pt x="1948" y="23"/>
                  </a:moveTo>
                  <a:cubicBezTo>
                    <a:pt x="886" y="23"/>
                    <a:pt x="23" y="405"/>
                    <a:pt x="23" y="873"/>
                  </a:cubicBezTo>
                  <a:cubicBezTo>
                    <a:pt x="23" y="1343"/>
                    <a:pt x="886" y="1724"/>
                    <a:pt x="1948" y="1724"/>
                  </a:cubicBezTo>
                  <a:cubicBezTo>
                    <a:pt x="3009" y="1724"/>
                    <a:pt x="3872" y="1343"/>
                    <a:pt x="3872" y="873"/>
                  </a:cubicBezTo>
                  <a:cubicBezTo>
                    <a:pt x="3872" y="405"/>
                    <a:pt x="3009" y="23"/>
                    <a:pt x="1948" y="23"/>
                  </a:cubicBezTo>
                  <a:moveTo>
                    <a:pt x="1948" y="1747"/>
                  </a:moveTo>
                  <a:cubicBezTo>
                    <a:pt x="1429" y="1747"/>
                    <a:pt x="941" y="1657"/>
                    <a:pt x="574" y="1493"/>
                  </a:cubicBezTo>
                  <a:cubicBezTo>
                    <a:pt x="204" y="1329"/>
                    <a:pt x="0" y="1108"/>
                    <a:pt x="0" y="873"/>
                  </a:cubicBezTo>
                  <a:cubicBezTo>
                    <a:pt x="0" y="639"/>
                    <a:pt x="204" y="418"/>
                    <a:pt x="574" y="254"/>
                  </a:cubicBezTo>
                  <a:cubicBezTo>
                    <a:pt x="941" y="90"/>
                    <a:pt x="1429" y="0"/>
                    <a:pt x="1948" y="0"/>
                  </a:cubicBezTo>
                  <a:cubicBezTo>
                    <a:pt x="2466" y="0"/>
                    <a:pt x="2954" y="90"/>
                    <a:pt x="3321" y="254"/>
                  </a:cubicBezTo>
                  <a:cubicBezTo>
                    <a:pt x="3691" y="418"/>
                    <a:pt x="3895" y="639"/>
                    <a:pt x="3895" y="873"/>
                  </a:cubicBezTo>
                  <a:cubicBezTo>
                    <a:pt x="3895" y="1108"/>
                    <a:pt x="3691" y="1329"/>
                    <a:pt x="3321" y="1493"/>
                  </a:cubicBezTo>
                  <a:cubicBezTo>
                    <a:pt x="2954" y="1657"/>
                    <a:pt x="2466" y="1747"/>
                    <a:pt x="1948" y="17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7" name="Google Shape;1557;p22"/>
            <p:cNvSpPr/>
            <p:nvPr/>
          </p:nvSpPr>
          <p:spPr>
            <a:xfrm>
              <a:off x="4909525" y="3001900"/>
              <a:ext cx="1402200" cy="224280"/>
            </a:xfrm>
            <a:custGeom>
              <a:avLst/>
              <a:gdLst/>
              <a:ahLst/>
              <a:cxnLst/>
              <a:rect l="l" t="t" r="r" b="b"/>
              <a:pathLst>
                <a:path w="3895" h="623" extrusionOk="0">
                  <a:moveTo>
                    <a:pt x="1948" y="23"/>
                  </a:moveTo>
                  <a:cubicBezTo>
                    <a:pt x="796" y="23"/>
                    <a:pt x="23" y="172"/>
                    <a:pt x="23" y="311"/>
                  </a:cubicBezTo>
                  <a:cubicBezTo>
                    <a:pt x="23" y="451"/>
                    <a:pt x="796" y="601"/>
                    <a:pt x="1948" y="601"/>
                  </a:cubicBezTo>
                  <a:cubicBezTo>
                    <a:pt x="3099" y="601"/>
                    <a:pt x="3872" y="451"/>
                    <a:pt x="3872" y="311"/>
                  </a:cubicBezTo>
                  <a:cubicBezTo>
                    <a:pt x="3872" y="172"/>
                    <a:pt x="3099" y="23"/>
                    <a:pt x="1948" y="23"/>
                  </a:cubicBezTo>
                  <a:moveTo>
                    <a:pt x="1948" y="623"/>
                  </a:moveTo>
                  <a:cubicBezTo>
                    <a:pt x="990" y="623"/>
                    <a:pt x="0" y="507"/>
                    <a:pt x="0" y="311"/>
                  </a:cubicBezTo>
                  <a:cubicBezTo>
                    <a:pt x="0" y="116"/>
                    <a:pt x="990" y="0"/>
                    <a:pt x="1948" y="0"/>
                  </a:cubicBezTo>
                  <a:cubicBezTo>
                    <a:pt x="2905" y="0"/>
                    <a:pt x="3895" y="116"/>
                    <a:pt x="3895" y="311"/>
                  </a:cubicBezTo>
                  <a:cubicBezTo>
                    <a:pt x="3895" y="507"/>
                    <a:pt x="2905" y="623"/>
                    <a:pt x="1948" y="62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58" name="Google Shape;1558;p22"/>
          <p:cNvGrpSpPr/>
          <p:nvPr/>
        </p:nvGrpSpPr>
        <p:grpSpPr>
          <a:xfrm>
            <a:off x="7026405" y="-864853"/>
            <a:ext cx="1404360" cy="1404360"/>
            <a:chOff x="6893480" y="2655573"/>
            <a:chExt cx="1404360" cy="1404360"/>
          </a:xfrm>
        </p:grpSpPr>
        <p:sp>
          <p:nvSpPr>
            <p:cNvPr id="1559" name="Google Shape;1559;p22"/>
            <p:cNvSpPr/>
            <p:nvPr/>
          </p:nvSpPr>
          <p:spPr>
            <a:xfrm>
              <a:off x="7283720" y="2655573"/>
              <a:ext cx="623880" cy="1404360"/>
            </a:xfrm>
            <a:custGeom>
              <a:avLst/>
              <a:gdLst/>
              <a:ahLst/>
              <a:cxnLst/>
              <a:rect l="l" t="t" r="r" b="b"/>
              <a:pathLst>
                <a:path w="1733" h="3901" extrusionOk="0">
                  <a:moveTo>
                    <a:pt x="867" y="22"/>
                  </a:moveTo>
                  <a:cubicBezTo>
                    <a:pt x="401" y="22"/>
                    <a:pt x="23" y="887"/>
                    <a:pt x="23" y="1950"/>
                  </a:cubicBezTo>
                  <a:cubicBezTo>
                    <a:pt x="23" y="3014"/>
                    <a:pt x="401" y="3879"/>
                    <a:pt x="867" y="3879"/>
                  </a:cubicBezTo>
                  <a:cubicBezTo>
                    <a:pt x="1332" y="3879"/>
                    <a:pt x="1710" y="3014"/>
                    <a:pt x="1710" y="1950"/>
                  </a:cubicBezTo>
                  <a:cubicBezTo>
                    <a:pt x="1710" y="887"/>
                    <a:pt x="1332" y="22"/>
                    <a:pt x="867" y="22"/>
                  </a:cubicBezTo>
                  <a:moveTo>
                    <a:pt x="867" y="3901"/>
                  </a:moveTo>
                  <a:cubicBezTo>
                    <a:pt x="633" y="3901"/>
                    <a:pt x="415" y="3697"/>
                    <a:pt x="251" y="3326"/>
                  </a:cubicBezTo>
                  <a:cubicBezTo>
                    <a:pt x="90" y="2959"/>
                    <a:pt x="0" y="2470"/>
                    <a:pt x="0" y="1950"/>
                  </a:cubicBezTo>
                  <a:cubicBezTo>
                    <a:pt x="0" y="1431"/>
                    <a:pt x="90" y="942"/>
                    <a:pt x="251" y="574"/>
                  </a:cubicBezTo>
                  <a:cubicBezTo>
                    <a:pt x="415" y="204"/>
                    <a:pt x="633" y="0"/>
                    <a:pt x="867" y="0"/>
                  </a:cubicBezTo>
                  <a:cubicBezTo>
                    <a:pt x="1100" y="0"/>
                    <a:pt x="1318" y="204"/>
                    <a:pt x="1481" y="574"/>
                  </a:cubicBezTo>
                  <a:cubicBezTo>
                    <a:pt x="1643" y="942"/>
                    <a:pt x="1733" y="1431"/>
                    <a:pt x="1733" y="1950"/>
                  </a:cubicBezTo>
                  <a:cubicBezTo>
                    <a:pt x="1733" y="2470"/>
                    <a:pt x="1643" y="2959"/>
                    <a:pt x="1481" y="3326"/>
                  </a:cubicBezTo>
                  <a:cubicBezTo>
                    <a:pt x="1318" y="3697"/>
                    <a:pt x="1100" y="3901"/>
                    <a:pt x="867"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0" name="Google Shape;1560;p22"/>
            <p:cNvSpPr/>
            <p:nvPr/>
          </p:nvSpPr>
          <p:spPr>
            <a:xfrm>
              <a:off x="6893480" y="3045813"/>
              <a:ext cx="1404360" cy="623880"/>
            </a:xfrm>
            <a:custGeom>
              <a:avLst/>
              <a:gdLst/>
              <a:ahLst/>
              <a:cxnLst/>
              <a:rect l="l" t="t" r="r" b="b"/>
              <a:pathLst>
                <a:path w="3901" h="1733" extrusionOk="0">
                  <a:moveTo>
                    <a:pt x="1951" y="23"/>
                  </a:moveTo>
                  <a:cubicBezTo>
                    <a:pt x="887" y="23"/>
                    <a:pt x="22" y="401"/>
                    <a:pt x="22" y="866"/>
                  </a:cubicBezTo>
                  <a:cubicBezTo>
                    <a:pt x="22" y="1331"/>
                    <a:pt x="887" y="1710"/>
                    <a:pt x="1951" y="1710"/>
                  </a:cubicBezTo>
                  <a:cubicBezTo>
                    <a:pt x="3014" y="1710"/>
                    <a:pt x="3879" y="1331"/>
                    <a:pt x="3879" y="866"/>
                  </a:cubicBezTo>
                  <a:cubicBezTo>
                    <a:pt x="3879" y="401"/>
                    <a:pt x="3014" y="23"/>
                    <a:pt x="1951" y="23"/>
                  </a:cubicBezTo>
                  <a:moveTo>
                    <a:pt x="1951" y="1733"/>
                  </a:moveTo>
                  <a:cubicBezTo>
                    <a:pt x="1431" y="1733"/>
                    <a:pt x="942" y="1643"/>
                    <a:pt x="575" y="1481"/>
                  </a:cubicBezTo>
                  <a:cubicBezTo>
                    <a:pt x="204" y="1318"/>
                    <a:pt x="0" y="1100"/>
                    <a:pt x="0" y="866"/>
                  </a:cubicBezTo>
                  <a:cubicBezTo>
                    <a:pt x="0" y="633"/>
                    <a:pt x="204" y="415"/>
                    <a:pt x="575" y="252"/>
                  </a:cubicBezTo>
                  <a:cubicBezTo>
                    <a:pt x="942" y="90"/>
                    <a:pt x="1431" y="0"/>
                    <a:pt x="1951" y="0"/>
                  </a:cubicBezTo>
                  <a:cubicBezTo>
                    <a:pt x="2470" y="0"/>
                    <a:pt x="2959" y="90"/>
                    <a:pt x="3326" y="252"/>
                  </a:cubicBezTo>
                  <a:cubicBezTo>
                    <a:pt x="3697" y="415"/>
                    <a:pt x="3901" y="633"/>
                    <a:pt x="3901" y="866"/>
                  </a:cubicBezTo>
                  <a:cubicBezTo>
                    <a:pt x="3901" y="1100"/>
                    <a:pt x="3697" y="1318"/>
                    <a:pt x="3326" y="1481"/>
                  </a:cubicBezTo>
                  <a:cubicBezTo>
                    <a:pt x="2959" y="1643"/>
                    <a:pt x="2470" y="1733"/>
                    <a:pt x="1951" y="17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1" name="Google Shape;1561;p22"/>
            <p:cNvSpPr/>
            <p:nvPr/>
          </p:nvSpPr>
          <p:spPr>
            <a:xfrm>
              <a:off x="7051880" y="2813973"/>
              <a:ext cx="1087560" cy="1087560"/>
            </a:xfrm>
            <a:custGeom>
              <a:avLst/>
              <a:gdLst/>
              <a:ahLst/>
              <a:cxnLst/>
              <a:rect l="l" t="t" r="r" b="b"/>
              <a:pathLst>
                <a:path w="3021" h="3021" extrusionOk="0">
                  <a:moveTo>
                    <a:pt x="2522" y="22"/>
                  </a:moveTo>
                  <a:cubicBezTo>
                    <a:pt x="2389" y="22"/>
                    <a:pt x="2232" y="56"/>
                    <a:pt x="2057" y="124"/>
                  </a:cubicBezTo>
                  <a:cubicBezTo>
                    <a:pt x="1685" y="268"/>
                    <a:pt x="1279" y="549"/>
                    <a:pt x="914" y="914"/>
                  </a:cubicBezTo>
                  <a:cubicBezTo>
                    <a:pt x="162" y="1666"/>
                    <a:pt x="-182" y="2545"/>
                    <a:pt x="147" y="2874"/>
                  </a:cubicBezTo>
                  <a:cubicBezTo>
                    <a:pt x="232" y="2959"/>
                    <a:pt x="353" y="2998"/>
                    <a:pt x="499" y="2998"/>
                  </a:cubicBezTo>
                  <a:cubicBezTo>
                    <a:pt x="920" y="2998"/>
                    <a:pt x="1549" y="2665"/>
                    <a:pt x="2107" y="2107"/>
                  </a:cubicBezTo>
                  <a:cubicBezTo>
                    <a:pt x="2859" y="1355"/>
                    <a:pt x="3203" y="476"/>
                    <a:pt x="2874" y="147"/>
                  </a:cubicBezTo>
                  <a:cubicBezTo>
                    <a:pt x="2791" y="64"/>
                    <a:pt x="2671" y="22"/>
                    <a:pt x="2522" y="22"/>
                  </a:cubicBezTo>
                  <a:moveTo>
                    <a:pt x="498" y="3021"/>
                  </a:moveTo>
                  <a:cubicBezTo>
                    <a:pt x="344" y="3021"/>
                    <a:pt x="219" y="2978"/>
                    <a:pt x="131" y="2890"/>
                  </a:cubicBezTo>
                  <a:cubicBezTo>
                    <a:pt x="-34" y="2725"/>
                    <a:pt x="-44" y="2426"/>
                    <a:pt x="103" y="2049"/>
                  </a:cubicBezTo>
                  <a:cubicBezTo>
                    <a:pt x="248" y="1674"/>
                    <a:pt x="531" y="1265"/>
                    <a:pt x="898" y="898"/>
                  </a:cubicBezTo>
                  <a:lnTo>
                    <a:pt x="906" y="906"/>
                  </a:lnTo>
                  <a:lnTo>
                    <a:pt x="898" y="898"/>
                  </a:lnTo>
                  <a:cubicBezTo>
                    <a:pt x="1266" y="531"/>
                    <a:pt x="1674" y="248"/>
                    <a:pt x="2049" y="103"/>
                  </a:cubicBezTo>
                  <a:cubicBezTo>
                    <a:pt x="2426" y="-44"/>
                    <a:pt x="2725" y="-34"/>
                    <a:pt x="2890" y="131"/>
                  </a:cubicBezTo>
                  <a:cubicBezTo>
                    <a:pt x="3055" y="296"/>
                    <a:pt x="3065" y="595"/>
                    <a:pt x="2918" y="972"/>
                  </a:cubicBezTo>
                  <a:cubicBezTo>
                    <a:pt x="2773" y="1347"/>
                    <a:pt x="2490" y="1755"/>
                    <a:pt x="2123" y="2123"/>
                  </a:cubicBezTo>
                  <a:cubicBezTo>
                    <a:pt x="1756" y="2490"/>
                    <a:pt x="1347" y="2773"/>
                    <a:pt x="972" y="2918"/>
                  </a:cubicBezTo>
                  <a:cubicBezTo>
                    <a:pt x="795" y="2987"/>
                    <a:pt x="635" y="3021"/>
                    <a:pt x="498"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2" name="Google Shape;1562;p22"/>
            <p:cNvSpPr/>
            <p:nvPr/>
          </p:nvSpPr>
          <p:spPr>
            <a:xfrm>
              <a:off x="7051880" y="2813973"/>
              <a:ext cx="1087560" cy="1087560"/>
            </a:xfrm>
            <a:custGeom>
              <a:avLst/>
              <a:gdLst/>
              <a:ahLst/>
              <a:cxnLst/>
              <a:rect l="l" t="t" r="r" b="b"/>
              <a:pathLst>
                <a:path w="3021" h="3021" extrusionOk="0">
                  <a:moveTo>
                    <a:pt x="914" y="2107"/>
                  </a:moveTo>
                  <a:cubicBezTo>
                    <a:pt x="1279" y="2472"/>
                    <a:pt x="1685" y="2753"/>
                    <a:pt x="2057" y="2897"/>
                  </a:cubicBezTo>
                  <a:cubicBezTo>
                    <a:pt x="2425" y="3040"/>
                    <a:pt x="2716" y="3032"/>
                    <a:pt x="2874" y="2874"/>
                  </a:cubicBezTo>
                  <a:cubicBezTo>
                    <a:pt x="3203" y="2545"/>
                    <a:pt x="2859" y="1666"/>
                    <a:pt x="2107" y="914"/>
                  </a:cubicBezTo>
                  <a:cubicBezTo>
                    <a:pt x="1355" y="162"/>
                    <a:pt x="476" y="-182"/>
                    <a:pt x="147" y="147"/>
                  </a:cubicBezTo>
                  <a:cubicBezTo>
                    <a:pt x="-182" y="476"/>
                    <a:pt x="162" y="1355"/>
                    <a:pt x="914" y="2107"/>
                  </a:cubicBezTo>
                  <a:moveTo>
                    <a:pt x="2522" y="3021"/>
                  </a:moveTo>
                  <a:cubicBezTo>
                    <a:pt x="2386" y="3021"/>
                    <a:pt x="2226" y="2987"/>
                    <a:pt x="2049" y="2918"/>
                  </a:cubicBezTo>
                  <a:cubicBezTo>
                    <a:pt x="1674" y="2773"/>
                    <a:pt x="1266" y="2490"/>
                    <a:pt x="898" y="2123"/>
                  </a:cubicBezTo>
                  <a:cubicBezTo>
                    <a:pt x="531" y="1755"/>
                    <a:pt x="248" y="1347"/>
                    <a:pt x="103" y="972"/>
                  </a:cubicBezTo>
                  <a:cubicBezTo>
                    <a:pt x="-44" y="595"/>
                    <a:pt x="-34" y="296"/>
                    <a:pt x="131" y="131"/>
                  </a:cubicBezTo>
                  <a:cubicBezTo>
                    <a:pt x="296" y="-34"/>
                    <a:pt x="595" y="-44"/>
                    <a:pt x="972" y="103"/>
                  </a:cubicBezTo>
                  <a:cubicBezTo>
                    <a:pt x="1347" y="248"/>
                    <a:pt x="1756" y="531"/>
                    <a:pt x="2123" y="898"/>
                  </a:cubicBezTo>
                  <a:cubicBezTo>
                    <a:pt x="2490" y="1265"/>
                    <a:pt x="2773" y="1674"/>
                    <a:pt x="2918" y="2049"/>
                  </a:cubicBezTo>
                  <a:cubicBezTo>
                    <a:pt x="3065" y="2426"/>
                    <a:pt x="3055" y="2725"/>
                    <a:pt x="2890" y="2890"/>
                  </a:cubicBezTo>
                  <a:cubicBezTo>
                    <a:pt x="2802" y="2977"/>
                    <a:pt x="2677" y="3021"/>
                    <a:pt x="2522"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3" name="Google Shape;1563;p22"/>
            <p:cNvSpPr/>
            <p:nvPr/>
          </p:nvSpPr>
          <p:spPr>
            <a:xfrm>
              <a:off x="6893480" y="2655573"/>
              <a:ext cx="1404360" cy="1404360"/>
            </a:xfrm>
            <a:custGeom>
              <a:avLst/>
              <a:gdLst/>
              <a:ahLst/>
              <a:cxnLst/>
              <a:rect l="l" t="t" r="r" b="b"/>
              <a:pathLst>
                <a:path w="3901" h="3901" extrusionOk="0">
                  <a:moveTo>
                    <a:pt x="1951" y="22"/>
                  </a:moveTo>
                  <a:cubicBezTo>
                    <a:pt x="887" y="22"/>
                    <a:pt x="22" y="887"/>
                    <a:pt x="22" y="1950"/>
                  </a:cubicBezTo>
                  <a:cubicBezTo>
                    <a:pt x="22" y="3014"/>
                    <a:pt x="887" y="3879"/>
                    <a:pt x="1951" y="3879"/>
                  </a:cubicBezTo>
                  <a:cubicBezTo>
                    <a:pt x="3014" y="3879"/>
                    <a:pt x="3879" y="3014"/>
                    <a:pt x="3879" y="1950"/>
                  </a:cubicBezTo>
                  <a:cubicBezTo>
                    <a:pt x="3879" y="887"/>
                    <a:pt x="3014" y="22"/>
                    <a:pt x="1951" y="22"/>
                  </a:cubicBezTo>
                  <a:moveTo>
                    <a:pt x="1951" y="3901"/>
                  </a:moveTo>
                  <a:cubicBezTo>
                    <a:pt x="875" y="3901"/>
                    <a:pt x="0" y="3026"/>
                    <a:pt x="0" y="1950"/>
                  </a:cubicBezTo>
                  <a:cubicBezTo>
                    <a:pt x="0" y="875"/>
                    <a:pt x="875" y="0"/>
                    <a:pt x="1951" y="0"/>
                  </a:cubicBezTo>
                  <a:cubicBezTo>
                    <a:pt x="3026" y="0"/>
                    <a:pt x="3901" y="875"/>
                    <a:pt x="3901" y="1950"/>
                  </a:cubicBezTo>
                  <a:cubicBezTo>
                    <a:pt x="3901" y="3026"/>
                    <a:pt x="3026" y="3901"/>
                    <a:pt x="1951"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64" name="Google Shape;1564;p22"/>
          <p:cNvGrpSpPr/>
          <p:nvPr/>
        </p:nvGrpSpPr>
        <p:grpSpPr>
          <a:xfrm>
            <a:off x="8198565" y="3447225"/>
            <a:ext cx="232200" cy="1161360"/>
            <a:chOff x="7789165" y="629500"/>
            <a:chExt cx="232200" cy="1161360"/>
          </a:xfrm>
        </p:grpSpPr>
        <p:sp>
          <p:nvSpPr>
            <p:cNvPr id="1565" name="Google Shape;1565;p22"/>
            <p:cNvSpPr/>
            <p:nvPr/>
          </p:nvSpPr>
          <p:spPr>
            <a:xfrm>
              <a:off x="7789165" y="15583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6"/>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6" name="Google Shape;1566;p22"/>
            <p:cNvSpPr/>
            <p:nvPr/>
          </p:nvSpPr>
          <p:spPr>
            <a:xfrm>
              <a:off x="7789165" y="12487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7" name="Google Shape;1567;p22"/>
            <p:cNvSpPr/>
            <p:nvPr/>
          </p:nvSpPr>
          <p:spPr>
            <a:xfrm>
              <a:off x="7789165" y="9391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7"/>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8" name="Google Shape;1568;p22"/>
            <p:cNvSpPr/>
            <p:nvPr/>
          </p:nvSpPr>
          <p:spPr>
            <a:xfrm>
              <a:off x="7789165" y="6295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20000" y="1099050"/>
            <a:ext cx="7704000" cy="3380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SzPts val="1200"/>
              <a:buFont typeface="Nunito Light"/>
              <a:buChar char="■"/>
              <a:defRPr/>
            </a:lvl3pPr>
            <a:lvl4pPr marL="1828800" lvl="3" indent="-304800" rtl="0">
              <a:lnSpc>
                <a:spcPct val="115000"/>
              </a:lnSpc>
              <a:spcBef>
                <a:spcPts val="0"/>
              </a:spcBef>
              <a:spcAft>
                <a:spcPts val="0"/>
              </a:spcAft>
              <a:buSzPts val="1200"/>
              <a:buFont typeface="Nunito Light"/>
              <a:buChar char="●"/>
              <a:defRPr/>
            </a:lvl4pPr>
            <a:lvl5pPr marL="2286000" lvl="4" indent="-304800" rtl="0">
              <a:lnSpc>
                <a:spcPct val="115000"/>
              </a:lnSpc>
              <a:spcBef>
                <a:spcPts val="0"/>
              </a:spcBef>
              <a:spcAft>
                <a:spcPts val="0"/>
              </a:spcAft>
              <a:buSzPts val="1200"/>
              <a:buFont typeface="Nunito Light"/>
              <a:buChar char="○"/>
              <a:defRPr/>
            </a:lvl5pPr>
            <a:lvl6pPr marL="2743200" lvl="5" indent="-304800" rtl="0">
              <a:lnSpc>
                <a:spcPct val="115000"/>
              </a:lnSpc>
              <a:spcBef>
                <a:spcPts val="0"/>
              </a:spcBef>
              <a:spcAft>
                <a:spcPts val="0"/>
              </a:spcAft>
              <a:buSzPts val="1200"/>
              <a:buFont typeface="Nunito Light"/>
              <a:buChar char="■"/>
              <a:defRPr/>
            </a:lvl6pPr>
            <a:lvl7pPr marL="3200400" lvl="6" indent="-304800" rtl="0">
              <a:lnSpc>
                <a:spcPct val="115000"/>
              </a:lnSpc>
              <a:spcBef>
                <a:spcPts val="0"/>
              </a:spcBef>
              <a:spcAft>
                <a:spcPts val="0"/>
              </a:spcAft>
              <a:buSzPts val="1200"/>
              <a:buFont typeface="Nunito Light"/>
              <a:buChar char="●"/>
              <a:defRPr/>
            </a:lvl7pPr>
            <a:lvl8pPr marL="3657600" lvl="7" indent="-304800" rtl="0">
              <a:lnSpc>
                <a:spcPct val="115000"/>
              </a:lnSpc>
              <a:spcBef>
                <a:spcPts val="0"/>
              </a:spcBef>
              <a:spcAft>
                <a:spcPts val="0"/>
              </a:spcAft>
              <a:buSzPts val="1200"/>
              <a:buFont typeface="Nunito Light"/>
              <a:buChar char="○"/>
              <a:defRPr/>
            </a:lvl8pPr>
            <a:lvl9pPr marL="4114800" lvl="8" indent="-304800" rtl="0">
              <a:lnSpc>
                <a:spcPct val="115000"/>
              </a:lnSpc>
              <a:spcBef>
                <a:spcPts val="0"/>
              </a:spcBef>
              <a:spcAft>
                <a:spcPts val="0"/>
              </a:spcAft>
              <a:buSzPts val="1200"/>
              <a:buFont typeface="Nunito Light"/>
              <a:buChar char="■"/>
              <a:defRPr/>
            </a:lvl9pPr>
          </a:lstStyle>
          <a:p>
            <a:endParaRPr/>
          </a:p>
        </p:txBody>
      </p:sp>
      <p:grpSp>
        <p:nvGrpSpPr>
          <p:cNvPr id="21" name="Google Shape;21;p4"/>
          <p:cNvGrpSpPr/>
          <p:nvPr/>
        </p:nvGrpSpPr>
        <p:grpSpPr>
          <a:xfrm>
            <a:off x="-3458625" y="2705725"/>
            <a:ext cx="3931200" cy="3931200"/>
            <a:chOff x="812725" y="539500"/>
            <a:chExt cx="3931200" cy="3931200"/>
          </a:xfrm>
        </p:grpSpPr>
        <p:sp>
          <p:nvSpPr>
            <p:cNvPr id="22" name="Google Shape;22;p4"/>
            <p:cNvSpPr/>
            <p:nvPr/>
          </p:nvSpPr>
          <p:spPr>
            <a:xfrm>
              <a:off x="1282165" y="2176060"/>
              <a:ext cx="421920" cy="407160"/>
            </a:xfrm>
            <a:custGeom>
              <a:avLst/>
              <a:gdLst/>
              <a:ahLst/>
              <a:cxnLst/>
              <a:rect l="l" t="t" r="r" b="b"/>
              <a:pathLst>
                <a:path w="1172" h="1131" extrusionOk="0">
                  <a:moveTo>
                    <a:pt x="26" y="1093"/>
                  </a:moveTo>
                  <a:cubicBezTo>
                    <a:pt x="350" y="1107"/>
                    <a:pt x="682" y="1111"/>
                    <a:pt x="1039" y="1106"/>
                  </a:cubicBezTo>
                  <a:lnTo>
                    <a:pt x="1147" y="29"/>
                  </a:lnTo>
                  <a:cubicBezTo>
                    <a:pt x="803" y="31"/>
                    <a:pt x="483" y="29"/>
                    <a:pt x="171" y="23"/>
                  </a:cubicBezTo>
                  <a:lnTo>
                    <a:pt x="26" y="1093"/>
                  </a:lnTo>
                  <a:moveTo>
                    <a:pt x="746" y="1131"/>
                  </a:moveTo>
                  <a:cubicBezTo>
                    <a:pt x="493" y="1131"/>
                    <a:pt x="251" y="1125"/>
                    <a:pt x="13" y="1115"/>
                  </a:cubicBezTo>
                  <a:lnTo>
                    <a:pt x="0" y="1114"/>
                  </a:lnTo>
                  <a:lnTo>
                    <a:pt x="151" y="0"/>
                  </a:lnTo>
                  <a:lnTo>
                    <a:pt x="161" y="0"/>
                  </a:lnTo>
                  <a:cubicBezTo>
                    <a:pt x="480" y="6"/>
                    <a:pt x="807" y="8"/>
                    <a:pt x="1160" y="6"/>
                  </a:cubicBezTo>
                  <a:lnTo>
                    <a:pt x="1172" y="6"/>
                  </a:lnTo>
                  <a:lnTo>
                    <a:pt x="1059" y="1128"/>
                  </a:lnTo>
                  <a:lnTo>
                    <a:pt x="1049" y="1128"/>
                  </a:lnTo>
                  <a:cubicBezTo>
                    <a:pt x="946" y="1130"/>
                    <a:pt x="845" y="1131"/>
                    <a:pt x="746" y="11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4"/>
            <p:cNvSpPr/>
            <p:nvPr/>
          </p:nvSpPr>
          <p:spPr>
            <a:xfrm>
              <a:off x="1069405" y="3748180"/>
              <a:ext cx="475200" cy="420840"/>
            </a:xfrm>
            <a:custGeom>
              <a:avLst/>
              <a:gdLst/>
              <a:ahLst/>
              <a:cxnLst/>
              <a:rect l="l" t="t" r="r" b="b"/>
              <a:pathLst>
                <a:path w="1320" h="1169" extrusionOk="0">
                  <a:moveTo>
                    <a:pt x="26" y="1095"/>
                  </a:moveTo>
                  <a:cubicBezTo>
                    <a:pt x="397" y="1142"/>
                    <a:pt x="776" y="1157"/>
                    <a:pt x="1186" y="1139"/>
                  </a:cubicBezTo>
                  <a:lnTo>
                    <a:pt x="1295" y="61"/>
                  </a:lnTo>
                  <a:cubicBezTo>
                    <a:pt x="898" y="76"/>
                    <a:pt x="530" y="64"/>
                    <a:pt x="171" y="25"/>
                  </a:cubicBezTo>
                  <a:lnTo>
                    <a:pt x="26" y="1095"/>
                  </a:lnTo>
                  <a:moveTo>
                    <a:pt x="850" y="1169"/>
                  </a:moveTo>
                  <a:cubicBezTo>
                    <a:pt x="560" y="1169"/>
                    <a:pt x="284" y="1151"/>
                    <a:pt x="12" y="1116"/>
                  </a:cubicBezTo>
                  <a:lnTo>
                    <a:pt x="0" y="1115"/>
                  </a:lnTo>
                  <a:lnTo>
                    <a:pt x="151" y="0"/>
                  </a:lnTo>
                  <a:lnTo>
                    <a:pt x="162" y="1"/>
                  </a:lnTo>
                  <a:cubicBezTo>
                    <a:pt x="528" y="42"/>
                    <a:pt x="902" y="54"/>
                    <a:pt x="1307" y="38"/>
                  </a:cubicBezTo>
                  <a:lnTo>
                    <a:pt x="1320" y="38"/>
                  </a:lnTo>
                  <a:lnTo>
                    <a:pt x="1207" y="1160"/>
                  </a:lnTo>
                  <a:lnTo>
                    <a:pt x="1197" y="1161"/>
                  </a:lnTo>
                  <a:cubicBezTo>
                    <a:pt x="1079" y="1166"/>
                    <a:pt x="964" y="1169"/>
                    <a:pt x="850" y="11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4"/>
            <p:cNvSpPr/>
            <p:nvPr/>
          </p:nvSpPr>
          <p:spPr>
            <a:xfrm>
              <a:off x="4371325" y="3108100"/>
              <a:ext cx="372600" cy="417240"/>
            </a:xfrm>
            <a:custGeom>
              <a:avLst/>
              <a:gdLst/>
              <a:ahLst/>
              <a:cxnLst/>
              <a:rect l="l" t="t" r="r" b="b"/>
              <a:pathLst>
                <a:path w="1035" h="1159" extrusionOk="0">
                  <a:moveTo>
                    <a:pt x="171" y="913"/>
                  </a:moveTo>
                  <a:cubicBezTo>
                    <a:pt x="458" y="965"/>
                    <a:pt x="741" y="1037"/>
                    <a:pt x="1013" y="1127"/>
                  </a:cubicBezTo>
                  <a:lnTo>
                    <a:pt x="1013" y="246"/>
                  </a:lnTo>
                  <a:cubicBezTo>
                    <a:pt x="696" y="151"/>
                    <a:pt x="365" y="77"/>
                    <a:pt x="27" y="27"/>
                  </a:cubicBezTo>
                  <a:lnTo>
                    <a:pt x="171" y="913"/>
                  </a:lnTo>
                  <a:moveTo>
                    <a:pt x="1035" y="1159"/>
                  </a:moveTo>
                  <a:lnTo>
                    <a:pt x="1020" y="1153"/>
                  </a:lnTo>
                  <a:cubicBezTo>
                    <a:pt x="743" y="1061"/>
                    <a:pt x="453" y="987"/>
                    <a:pt x="160" y="934"/>
                  </a:cubicBezTo>
                  <a:lnTo>
                    <a:pt x="151" y="933"/>
                  </a:lnTo>
                  <a:lnTo>
                    <a:pt x="0" y="0"/>
                  </a:lnTo>
                  <a:lnTo>
                    <a:pt x="15" y="2"/>
                  </a:lnTo>
                  <a:cubicBezTo>
                    <a:pt x="362" y="53"/>
                    <a:pt x="702" y="128"/>
                    <a:pt x="1027" y="227"/>
                  </a:cubicBezTo>
                  <a:lnTo>
                    <a:pt x="1035" y="229"/>
                  </a:lnTo>
                  <a:lnTo>
                    <a:pt x="1035" y="11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4"/>
            <p:cNvSpPr/>
            <p:nvPr/>
          </p:nvSpPr>
          <p:spPr>
            <a:xfrm>
              <a:off x="854845" y="659020"/>
              <a:ext cx="397080" cy="469440"/>
            </a:xfrm>
            <a:custGeom>
              <a:avLst/>
              <a:gdLst/>
              <a:ahLst/>
              <a:cxnLst/>
              <a:rect l="l" t="t" r="r" b="b"/>
              <a:pathLst>
                <a:path w="1103" h="1304" extrusionOk="0">
                  <a:moveTo>
                    <a:pt x="247" y="352"/>
                  </a:moveTo>
                  <a:lnTo>
                    <a:pt x="31" y="1269"/>
                  </a:lnTo>
                  <a:cubicBezTo>
                    <a:pt x="309" y="1179"/>
                    <a:pt x="599" y="1105"/>
                    <a:pt x="894" y="1049"/>
                  </a:cubicBezTo>
                  <a:lnTo>
                    <a:pt x="1074" y="32"/>
                  </a:lnTo>
                  <a:cubicBezTo>
                    <a:pt x="791" y="112"/>
                    <a:pt x="513" y="220"/>
                    <a:pt x="247" y="352"/>
                  </a:cubicBezTo>
                  <a:moveTo>
                    <a:pt x="0" y="1304"/>
                  </a:moveTo>
                  <a:lnTo>
                    <a:pt x="228" y="337"/>
                  </a:lnTo>
                  <a:lnTo>
                    <a:pt x="232" y="334"/>
                  </a:lnTo>
                  <a:cubicBezTo>
                    <a:pt x="506" y="197"/>
                    <a:pt x="793" y="87"/>
                    <a:pt x="1085" y="5"/>
                  </a:cubicBezTo>
                  <a:lnTo>
                    <a:pt x="1103" y="0"/>
                  </a:lnTo>
                  <a:lnTo>
                    <a:pt x="913" y="1069"/>
                  </a:lnTo>
                  <a:lnTo>
                    <a:pt x="905" y="1070"/>
                  </a:lnTo>
                  <a:cubicBezTo>
                    <a:pt x="602" y="1127"/>
                    <a:pt x="304" y="1203"/>
                    <a:pt x="19" y="1297"/>
                  </a:cubicBezTo>
                  <a:lnTo>
                    <a:pt x="0" y="13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4"/>
            <p:cNvSpPr/>
            <p:nvPr/>
          </p:nvSpPr>
          <p:spPr>
            <a:xfrm>
              <a:off x="3093685" y="1123060"/>
              <a:ext cx="354960" cy="361800"/>
            </a:xfrm>
            <a:custGeom>
              <a:avLst/>
              <a:gdLst/>
              <a:ahLst/>
              <a:cxnLst/>
              <a:rect l="l" t="t" r="r" b="b"/>
              <a:pathLst>
                <a:path w="986" h="1005" extrusionOk="0">
                  <a:moveTo>
                    <a:pt x="60" y="937"/>
                  </a:moveTo>
                  <a:cubicBezTo>
                    <a:pt x="392" y="957"/>
                    <a:pt x="687" y="972"/>
                    <a:pt x="962" y="981"/>
                  </a:cubicBezTo>
                  <a:lnTo>
                    <a:pt x="889" y="105"/>
                  </a:lnTo>
                  <a:cubicBezTo>
                    <a:pt x="626" y="87"/>
                    <a:pt x="342" y="62"/>
                    <a:pt x="24" y="26"/>
                  </a:cubicBezTo>
                  <a:lnTo>
                    <a:pt x="60" y="937"/>
                  </a:lnTo>
                  <a:moveTo>
                    <a:pt x="986" y="1005"/>
                  </a:moveTo>
                  <a:lnTo>
                    <a:pt x="974" y="1004"/>
                  </a:lnTo>
                  <a:cubicBezTo>
                    <a:pt x="692" y="995"/>
                    <a:pt x="390" y="980"/>
                    <a:pt x="48" y="960"/>
                  </a:cubicBezTo>
                  <a:lnTo>
                    <a:pt x="38" y="959"/>
                  </a:lnTo>
                  <a:lnTo>
                    <a:pt x="0" y="0"/>
                  </a:lnTo>
                  <a:lnTo>
                    <a:pt x="13" y="2"/>
                  </a:lnTo>
                  <a:cubicBezTo>
                    <a:pt x="341" y="39"/>
                    <a:pt x="631" y="65"/>
                    <a:pt x="901" y="83"/>
                  </a:cubicBezTo>
                  <a:lnTo>
                    <a:pt x="910" y="83"/>
                  </a:lnTo>
                  <a:lnTo>
                    <a:pt x="986" y="10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4"/>
            <p:cNvSpPr/>
            <p:nvPr/>
          </p:nvSpPr>
          <p:spPr>
            <a:xfrm>
              <a:off x="3413365" y="1152580"/>
              <a:ext cx="368640" cy="337680"/>
            </a:xfrm>
            <a:custGeom>
              <a:avLst/>
              <a:gdLst/>
              <a:ahLst/>
              <a:cxnLst/>
              <a:rect l="l" t="t" r="r" b="b"/>
              <a:pathLst>
                <a:path w="1024" h="938" extrusionOk="0">
                  <a:moveTo>
                    <a:pt x="96" y="900"/>
                  </a:moveTo>
                  <a:cubicBezTo>
                    <a:pt x="418" y="911"/>
                    <a:pt x="712" y="916"/>
                    <a:pt x="998" y="915"/>
                  </a:cubicBezTo>
                  <a:lnTo>
                    <a:pt x="890" y="51"/>
                  </a:lnTo>
                  <a:cubicBezTo>
                    <a:pt x="616" y="53"/>
                    <a:pt x="332" y="44"/>
                    <a:pt x="24" y="24"/>
                  </a:cubicBezTo>
                  <a:lnTo>
                    <a:pt x="96" y="900"/>
                  </a:lnTo>
                  <a:moveTo>
                    <a:pt x="918" y="938"/>
                  </a:moveTo>
                  <a:cubicBezTo>
                    <a:pt x="654" y="938"/>
                    <a:pt x="381" y="933"/>
                    <a:pt x="86" y="922"/>
                  </a:cubicBezTo>
                  <a:lnTo>
                    <a:pt x="75" y="922"/>
                  </a:lnTo>
                  <a:lnTo>
                    <a:pt x="0" y="0"/>
                  </a:lnTo>
                  <a:lnTo>
                    <a:pt x="13" y="1"/>
                  </a:lnTo>
                  <a:cubicBezTo>
                    <a:pt x="329" y="21"/>
                    <a:pt x="619" y="30"/>
                    <a:pt x="900" y="28"/>
                  </a:cubicBezTo>
                  <a:lnTo>
                    <a:pt x="910" y="28"/>
                  </a:lnTo>
                  <a:lnTo>
                    <a:pt x="1024" y="938"/>
                  </a:lnTo>
                  <a:lnTo>
                    <a:pt x="1011" y="938"/>
                  </a:lnTo>
                  <a:cubicBezTo>
                    <a:pt x="980" y="938"/>
                    <a:pt x="949" y="938"/>
                    <a:pt x="918" y="9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4"/>
            <p:cNvSpPr/>
            <p:nvPr/>
          </p:nvSpPr>
          <p:spPr>
            <a:xfrm>
              <a:off x="3732685" y="1143940"/>
              <a:ext cx="382320" cy="346320"/>
            </a:xfrm>
            <a:custGeom>
              <a:avLst/>
              <a:gdLst/>
              <a:ahLst/>
              <a:cxnLst/>
              <a:rect l="l" t="t" r="r" b="b"/>
              <a:pathLst>
                <a:path w="1062" h="962" extrusionOk="0">
                  <a:moveTo>
                    <a:pt x="26" y="74"/>
                  </a:moveTo>
                  <a:lnTo>
                    <a:pt x="134" y="939"/>
                  </a:lnTo>
                  <a:cubicBezTo>
                    <a:pt x="450" y="937"/>
                    <a:pt x="745" y="928"/>
                    <a:pt x="1035" y="912"/>
                  </a:cubicBezTo>
                  <a:lnTo>
                    <a:pt x="891" y="25"/>
                  </a:lnTo>
                  <a:cubicBezTo>
                    <a:pt x="613" y="55"/>
                    <a:pt x="329" y="71"/>
                    <a:pt x="26" y="74"/>
                  </a:cubicBezTo>
                  <a:moveTo>
                    <a:pt x="114" y="962"/>
                  </a:moveTo>
                  <a:lnTo>
                    <a:pt x="0" y="52"/>
                  </a:lnTo>
                  <a:lnTo>
                    <a:pt x="13" y="52"/>
                  </a:lnTo>
                  <a:cubicBezTo>
                    <a:pt x="324" y="49"/>
                    <a:pt x="614" y="33"/>
                    <a:pt x="899" y="1"/>
                  </a:cubicBezTo>
                  <a:lnTo>
                    <a:pt x="910" y="0"/>
                  </a:lnTo>
                  <a:lnTo>
                    <a:pt x="1062" y="933"/>
                  </a:lnTo>
                  <a:lnTo>
                    <a:pt x="1049" y="934"/>
                  </a:lnTo>
                  <a:cubicBezTo>
                    <a:pt x="752" y="951"/>
                    <a:pt x="449" y="960"/>
                    <a:pt x="124" y="962"/>
                  </a:cubicBezTo>
                  <a:lnTo>
                    <a:pt x="114" y="9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4"/>
            <p:cNvSpPr/>
            <p:nvPr/>
          </p:nvSpPr>
          <p:spPr>
            <a:xfrm>
              <a:off x="2774365" y="1083820"/>
              <a:ext cx="341280" cy="384840"/>
            </a:xfrm>
            <a:custGeom>
              <a:avLst/>
              <a:gdLst/>
              <a:ahLst/>
              <a:cxnLst/>
              <a:rect l="l" t="t" r="r" b="b"/>
              <a:pathLst>
                <a:path w="948" h="1069" extrusionOk="0">
                  <a:moveTo>
                    <a:pt x="22" y="986"/>
                  </a:moveTo>
                  <a:cubicBezTo>
                    <a:pt x="357" y="1009"/>
                    <a:pt x="639" y="1028"/>
                    <a:pt x="924" y="1045"/>
                  </a:cubicBezTo>
                  <a:lnTo>
                    <a:pt x="888" y="133"/>
                  </a:lnTo>
                  <a:cubicBezTo>
                    <a:pt x="614" y="102"/>
                    <a:pt x="343" y="67"/>
                    <a:pt x="22" y="25"/>
                  </a:cubicBezTo>
                  <a:lnTo>
                    <a:pt x="22" y="986"/>
                  </a:lnTo>
                  <a:moveTo>
                    <a:pt x="948" y="1069"/>
                  </a:moveTo>
                  <a:lnTo>
                    <a:pt x="935" y="1069"/>
                  </a:lnTo>
                  <a:cubicBezTo>
                    <a:pt x="643" y="1051"/>
                    <a:pt x="354" y="1032"/>
                    <a:pt x="10" y="1008"/>
                  </a:cubicBezTo>
                  <a:lnTo>
                    <a:pt x="0" y="1007"/>
                  </a:lnTo>
                  <a:lnTo>
                    <a:pt x="0" y="0"/>
                  </a:lnTo>
                  <a:lnTo>
                    <a:pt x="13" y="1"/>
                  </a:lnTo>
                  <a:cubicBezTo>
                    <a:pt x="342" y="44"/>
                    <a:pt x="619" y="79"/>
                    <a:pt x="900" y="111"/>
                  </a:cubicBezTo>
                  <a:lnTo>
                    <a:pt x="910" y="112"/>
                  </a:lnTo>
                  <a:lnTo>
                    <a:pt x="948" y="10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4"/>
            <p:cNvSpPr/>
            <p:nvPr/>
          </p:nvSpPr>
          <p:spPr>
            <a:xfrm>
              <a:off x="4305445" y="589900"/>
              <a:ext cx="395640" cy="508680"/>
            </a:xfrm>
            <a:custGeom>
              <a:avLst/>
              <a:gdLst/>
              <a:ahLst/>
              <a:cxnLst/>
              <a:rect l="l" t="t" r="r" b="b"/>
              <a:pathLst>
                <a:path w="1099" h="1413" extrusionOk="0">
                  <a:moveTo>
                    <a:pt x="26" y="429"/>
                  </a:moveTo>
                  <a:lnTo>
                    <a:pt x="207" y="1385"/>
                  </a:lnTo>
                  <a:cubicBezTo>
                    <a:pt x="502" y="1314"/>
                    <a:pt x="794" y="1222"/>
                    <a:pt x="1073" y="1113"/>
                  </a:cubicBezTo>
                  <a:lnTo>
                    <a:pt x="856" y="36"/>
                  </a:lnTo>
                  <a:cubicBezTo>
                    <a:pt x="588" y="194"/>
                    <a:pt x="309" y="327"/>
                    <a:pt x="26" y="429"/>
                  </a:cubicBezTo>
                  <a:moveTo>
                    <a:pt x="189" y="1413"/>
                  </a:moveTo>
                  <a:lnTo>
                    <a:pt x="0" y="414"/>
                  </a:lnTo>
                  <a:lnTo>
                    <a:pt x="9" y="411"/>
                  </a:lnTo>
                  <a:cubicBezTo>
                    <a:pt x="299" y="307"/>
                    <a:pt x="585" y="171"/>
                    <a:pt x="858" y="8"/>
                  </a:cubicBezTo>
                  <a:lnTo>
                    <a:pt x="872" y="0"/>
                  </a:lnTo>
                  <a:lnTo>
                    <a:pt x="1099" y="1127"/>
                  </a:lnTo>
                  <a:lnTo>
                    <a:pt x="1090" y="1130"/>
                  </a:lnTo>
                  <a:cubicBezTo>
                    <a:pt x="803" y="1243"/>
                    <a:pt x="504" y="1337"/>
                    <a:pt x="200" y="1410"/>
                  </a:cubicBezTo>
                  <a:lnTo>
                    <a:pt x="189" y="14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4"/>
            <p:cNvSpPr/>
            <p:nvPr/>
          </p:nvSpPr>
          <p:spPr>
            <a:xfrm>
              <a:off x="3852565" y="2120620"/>
              <a:ext cx="422280" cy="342000"/>
            </a:xfrm>
            <a:custGeom>
              <a:avLst/>
              <a:gdLst/>
              <a:ahLst/>
              <a:cxnLst/>
              <a:rect l="l" t="t" r="r" b="b"/>
              <a:pathLst>
                <a:path w="1173" h="950" extrusionOk="0">
                  <a:moveTo>
                    <a:pt x="133" y="887"/>
                  </a:moveTo>
                  <a:cubicBezTo>
                    <a:pt x="489" y="889"/>
                    <a:pt x="820" y="902"/>
                    <a:pt x="1145" y="925"/>
                  </a:cubicBezTo>
                  <a:lnTo>
                    <a:pt x="1002" y="39"/>
                  </a:lnTo>
                  <a:cubicBezTo>
                    <a:pt x="688" y="29"/>
                    <a:pt x="368" y="24"/>
                    <a:pt x="25" y="23"/>
                  </a:cubicBezTo>
                  <a:lnTo>
                    <a:pt x="133" y="887"/>
                  </a:lnTo>
                  <a:moveTo>
                    <a:pt x="1173" y="950"/>
                  </a:moveTo>
                  <a:lnTo>
                    <a:pt x="1158" y="949"/>
                  </a:lnTo>
                  <a:cubicBezTo>
                    <a:pt x="825" y="925"/>
                    <a:pt x="487" y="912"/>
                    <a:pt x="123" y="910"/>
                  </a:cubicBezTo>
                  <a:lnTo>
                    <a:pt x="113" y="910"/>
                  </a:lnTo>
                  <a:lnTo>
                    <a:pt x="0" y="0"/>
                  </a:lnTo>
                  <a:lnTo>
                    <a:pt x="13" y="0"/>
                  </a:lnTo>
                  <a:cubicBezTo>
                    <a:pt x="364" y="1"/>
                    <a:pt x="690" y="6"/>
                    <a:pt x="1012" y="17"/>
                  </a:cubicBezTo>
                  <a:lnTo>
                    <a:pt x="1021" y="17"/>
                  </a:lnTo>
                  <a:lnTo>
                    <a:pt x="1173" y="9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4"/>
            <p:cNvSpPr/>
            <p:nvPr/>
          </p:nvSpPr>
          <p:spPr>
            <a:xfrm>
              <a:off x="2334805" y="3916660"/>
              <a:ext cx="447480" cy="488880"/>
            </a:xfrm>
            <a:custGeom>
              <a:avLst/>
              <a:gdLst/>
              <a:ahLst/>
              <a:cxnLst/>
              <a:rect l="l" t="t" r="r" b="b"/>
              <a:pathLst>
                <a:path w="1243" h="1358" extrusionOk="0">
                  <a:moveTo>
                    <a:pt x="60" y="317"/>
                  </a:moveTo>
                  <a:lnTo>
                    <a:pt x="23" y="1328"/>
                  </a:lnTo>
                  <a:cubicBezTo>
                    <a:pt x="346" y="1241"/>
                    <a:pt x="674" y="1147"/>
                    <a:pt x="992" y="1056"/>
                  </a:cubicBezTo>
                  <a:cubicBezTo>
                    <a:pt x="1068" y="1034"/>
                    <a:pt x="1144" y="1012"/>
                    <a:pt x="1221" y="990"/>
                  </a:cubicBezTo>
                  <a:lnTo>
                    <a:pt x="1221" y="29"/>
                  </a:lnTo>
                  <a:cubicBezTo>
                    <a:pt x="1149" y="47"/>
                    <a:pt x="1077" y="65"/>
                    <a:pt x="1005" y="83"/>
                  </a:cubicBezTo>
                  <a:cubicBezTo>
                    <a:pt x="696" y="162"/>
                    <a:pt x="375" y="243"/>
                    <a:pt x="60" y="317"/>
                  </a:cubicBezTo>
                  <a:moveTo>
                    <a:pt x="0" y="1358"/>
                  </a:moveTo>
                  <a:lnTo>
                    <a:pt x="38" y="299"/>
                  </a:lnTo>
                  <a:lnTo>
                    <a:pt x="46" y="297"/>
                  </a:lnTo>
                  <a:cubicBezTo>
                    <a:pt x="364" y="222"/>
                    <a:pt x="687" y="140"/>
                    <a:pt x="1000" y="61"/>
                  </a:cubicBezTo>
                  <a:cubicBezTo>
                    <a:pt x="1077" y="42"/>
                    <a:pt x="1153" y="23"/>
                    <a:pt x="1229" y="4"/>
                  </a:cubicBezTo>
                  <a:lnTo>
                    <a:pt x="1243" y="0"/>
                  </a:lnTo>
                  <a:lnTo>
                    <a:pt x="1243" y="1007"/>
                  </a:lnTo>
                  <a:lnTo>
                    <a:pt x="1235" y="1009"/>
                  </a:lnTo>
                  <a:cubicBezTo>
                    <a:pt x="1156" y="1032"/>
                    <a:pt x="1077" y="1055"/>
                    <a:pt x="998" y="1078"/>
                  </a:cubicBezTo>
                  <a:cubicBezTo>
                    <a:pt x="676" y="1170"/>
                    <a:pt x="342" y="1266"/>
                    <a:pt x="14" y="1354"/>
                  </a:cubicBezTo>
                  <a:lnTo>
                    <a:pt x="0" y="13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4"/>
            <p:cNvSpPr/>
            <p:nvPr/>
          </p:nvSpPr>
          <p:spPr>
            <a:xfrm>
              <a:off x="4267645" y="539500"/>
              <a:ext cx="353160" cy="207720"/>
            </a:xfrm>
            <a:custGeom>
              <a:avLst/>
              <a:gdLst/>
              <a:ahLst/>
              <a:cxnLst/>
              <a:rect l="l" t="t" r="r" b="b"/>
              <a:pathLst>
                <a:path w="981" h="577" extrusionOk="0">
                  <a:moveTo>
                    <a:pt x="28" y="23"/>
                  </a:moveTo>
                  <a:lnTo>
                    <a:pt x="126" y="546"/>
                  </a:lnTo>
                  <a:cubicBezTo>
                    <a:pt x="410" y="444"/>
                    <a:pt x="689" y="311"/>
                    <a:pt x="956" y="153"/>
                  </a:cubicBezTo>
                  <a:lnTo>
                    <a:pt x="930" y="23"/>
                  </a:lnTo>
                  <a:lnTo>
                    <a:pt x="28" y="23"/>
                  </a:lnTo>
                  <a:moveTo>
                    <a:pt x="109" y="577"/>
                  </a:moveTo>
                  <a:lnTo>
                    <a:pt x="0" y="0"/>
                  </a:lnTo>
                  <a:lnTo>
                    <a:pt x="949" y="0"/>
                  </a:lnTo>
                  <a:lnTo>
                    <a:pt x="981" y="164"/>
                  </a:lnTo>
                  <a:lnTo>
                    <a:pt x="975" y="168"/>
                  </a:lnTo>
                  <a:cubicBezTo>
                    <a:pt x="700" y="332"/>
                    <a:pt x="413" y="468"/>
                    <a:pt x="122" y="572"/>
                  </a:cubicBezTo>
                  <a:lnTo>
                    <a:pt x="109" y="57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4"/>
            <p:cNvSpPr/>
            <p:nvPr/>
          </p:nvSpPr>
          <p:spPr>
            <a:xfrm>
              <a:off x="4371685" y="987340"/>
              <a:ext cx="372240" cy="462600"/>
            </a:xfrm>
            <a:custGeom>
              <a:avLst/>
              <a:gdLst/>
              <a:ahLst/>
              <a:cxnLst/>
              <a:rect l="l" t="t" r="r" b="b"/>
              <a:pathLst>
                <a:path w="1034" h="1285" extrusionOk="0">
                  <a:moveTo>
                    <a:pt x="27" y="304"/>
                  </a:moveTo>
                  <a:lnTo>
                    <a:pt x="207" y="1260"/>
                  </a:lnTo>
                  <a:cubicBezTo>
                    <a:pt x="482" y="1225"/>
                    <a:pt x="752" y="1180"/>
                    <a:pt x="1012" y="1129"/>
                  </a:cubicBezTo>
                  <a:lnTo>
                    <a:pt x="1012" y="620"/>
                  </a:lnTo>
                  <a:lnTo>
                    <a:pt x="893" y="31"/>
                  </a:lnTo>
                  <a:cubicBezTo>
                    <a:pt x="614" y="141"/>
                    <a:pt x="323" y="232"/>
                    <a:pt x="27" y="304"/>
                  </a:cubicBezTo>
                  <a:moveTo>
                    <a:pt x="189" y="1285"/>
                  </a:moveTo>
                  <a:lnTo>
                    <a:pt x="0" y="287"/>
                  </a:lnTo>
                  <a:lnTo>
                    <a:pt x="11" y="284"/>
                  </a:lnTo>
                  <a:cubicBezTo>
                    <a:pt x="314" y="212"/>
                    <a:pt x="612" y="118"/>
                    <a:pt x="897" y="5"/>
                  </a:cubicBezTo>
                  <a:lnTo>
                    <a:pt x="910" y="0"/>
                  </a:lnTo>
                  <a:lnTo>
                    <a:pt x="1034" y="619"/>
                  </a:lnTo>
                  <a:lnTo>
                    <a:pt x="1034" y="1147"/>
                  </a:lnTo>
                  <a:lnTo>
                    <a:pt x="1025" y="1149"/>
                  </a:lnTo>
                  <a:cubicBezTo>
                    <a:pt x="759" y="1203"/>
                    <a:pt x="481" y="1248"/>
                    <a:pt x="200" y="1284"/>
                  </a:cubicBezTo>
                  <a:lnTo>
                    <a:pt x="189" y="12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4"/>
            <p:cNvSpPr/>
            <p:nvPr/>
          </p:nvSpPr>
          <p:spPr>
            <a:xfrm>
              <a:off x="3120325" y="1796980"/>
              <a:ext cx="381600" cy="344880"/>
            </a:xfrm>
            <a:custGeom>
              <a:avLst/>
              <a:gdLst/>
              <a:ahLst/>
              <a:cxnLst/>
              <a:rect l="l" t="t" r="r" b="b"/>
              <a:pathLst>
                <a:path w="1060" h="958" extrusionOk="0">
                  <a:moveTo>
                    <a:pt x="24" y="23"/>
                  </a:moveTo>
                  <a:lnTo>
                    <a:pt x="60" y="935"/>
                  </a:lnTo>
                  <a:cubicBezTo>
                    <a:pt x="419" y="923"/>
                    <a:pt x="738" y="914"/>
                    <a:pt x="1035" y="908"/>
                  </a:cubicBezTo>
                  <a:lnTo>
                    <a:pt x="963" y="32"/>
                  </a:lnTo>
                  <a:cubicBezTo>
                    <a:pt x="677" y="30"/>
                    <a:pt x="369" y="27"/>
                    <a:pt x="24" y="23"/>
                  </a:cubicBezTo>
                  <a:moveTo>
                    <a:pt x="38" y="958"/>
                  </a:moveTo>
                  <a:lnTo>
                    <a:pt x="0" y="0"/>
                  </a:lnTo>
                  <a:lnTo>
                    <a:pt x="12" y="0"/>
                  </a:lnTo>
                  <a:cubicBezTo>
                    <a:pt x="366" y="4"/>
                    <a:pt x="681" y="7"/>
                    <a:pt x="974" y="9"/>
                  </a:cubicBezTo>
                  <a:lnTo>
                    <a:pt x="984" y="9"/>
                  </a:lnTo>
                  <a:lnTo>
                    <a:pt x="1060" y="931"/>
                  </a:lnTo>
                  <a:lnTo>
                    <a:pt x="1048" y="931"/>
                  </a:lnTo>
                  <a:cubicBezTo>
                    <a:pt x="744" y="937"/>
                    <a:pt x="418" y="945"/>
                    <a:pt x="49" y="958"/>
                  </a:cubicBezTo>
                  <a:lnTo>
                    <a:pt x="38" y="9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36;p4"/>
            <p:cNvSpPr/>
            <p:nvPr/>
          </p:nvSpPr>
          <p:spPr>
            <a:xfrm>
              <a:off x="4691725" y="968980"/>
              <a:ext cx="52200" cy="241920"/>
            </a:xfrm>
            <a:custGeom>
              <a:avLst/>
              <a:gdLst/>
              <a:ahLst/>
              <a:cxnLst/>
              <a:rect l="l" t="t" r="r" b="b"/>
              <a:pathLst>
                <a:path w="145" h="672" extrusionOk="0">
                  <a:moveTo>
                    <a:pt x="26" y="74"/>
                  </a:moveTo>
                  <a:lnTo>
                    <a:pt x="123" y="556"/>
                  </a:lnTo>
                  <a:lnTo>
                    <a:pt x="123" y="35"/>
                  </a:lnTo>
                  <a:cubicBezTo>
                    <a:pt x="91" y="48"/>
                    <a:pt x="58" y="61"/>
                    <a:pt x="26" y="74"/>
                  </a:cubicBezTo>
                  <a:moveTo>
                    <a:pt x="123" y="672"/>
                  </a:moveTo>
                  <a:lnTo>
                    <a:pt x="0" y="60"/>
                  </a:lnTo>
                  <a:lnTo>
                    <a:pt x="8" y="56"/>
                  </a:lnTo>
                  <a:cubicBezTo>
                    <a:pt x="49" y="40"/>
                    <a:pt x="90" y="24"/>
                    <a:pt x="130" y="7"/>
                  </a:cubicBezTo>
                  <a:lnTo>
                    <a:pt x="145" y="0"/>
                  </a:lnTo>
                  <a:lnTo>
                    <a:pt x="145" y="670"/>
                  </a:lnTo>
                  <a:lnTo>
                    <a:pt x="123" y="67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37;p4"/>
            <p:cNvSpPr/>
            <p:nvPr/>
          </p:nvSpPr>
          <p:spPr>
            <a:xfrm>
              <a:off x="2774365" y="1792660"/>
              <a:ext cx="367920" cy="362520"/>
            </a:xfrm>
            <a:custGeom>
              <a:avLst/>
              <a:gdLst/>
              <a:ahLst/>
              <a:cxnLst/>
              <a:rect l="l" t="t" r="r" b="b"/>
              <a:pathLst>
                <a:path w="1022" h="1007" extrusionOk="0">
                  <a:moveTo>
                    <a:pt x="22" y="23"/>
                  </a:moveTo>
                  <a:lnTo>
                    <a:pt x="22" y="983"/>
                  </a:lnTo>
                  <a:cubicBezTo>
                    <a:pt x="384" y="969"/>
                    <a:pt x="689" y="958"/>
                    <a:pt x="998" y="947"/>
                  </a:cubicBezTo>
                  <a:lnTo>
                    <a:pt x="962" y="34"/>
                  </a:lnTo>
                  <a:cubicBezTo>
                    <a:pt x="640" y="31"/>
                    <a:pt x="321" y="27"/>
                    <a:pt x="22" y="23"/>
                  </a:cubicBezTo>
                  <a:moveTo>
                    <a:pt x="0" y="1007"/>
                  </a:moveTo>
                  <a:lnTo>
                    <a:pt x="0" y="0"/>
                  </a:lnTo>
                  <a:lnTo>
                    <a:pt x="11" y="0"/>
                  </a:lnTo>
                  <a:cubicBezTo>
                    <a:pt x="316" y="4"/>
                    <a:pt x="644" y="8"/>
                    <a:pt x="973" y="12"/>
                  </a:cubicBezTo>
                  <a:lnTo>
                    <a:pt x="984" y="12"/>
                  </a:lnTo>
                  <a:lnTo>
                    <a:pt x="1022" y="969"/>
                  </a:lnTo>
                  <a:lnTo>
                    <a:pt x="1010" y="970"/>
                  </a:lnTo>
                  <a:cubicBezTo>
                    <a:pt x="694" y="980"/>
                    <a:pt x="382" y="992"/>
                    <a:pt x="11" y="1006"/>
                  </a:cubicBezTo>
                  <a:lnTo>
                    <a:pt x="0" y="10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4"/>
            <p:cNvSpPr/>
            <p:nvPr/>
          </p:nvSpPr>
          <p:spPr>
            <a:xfrm>
              <a:off x="2028445" y="2160220"/>
              <a:ext cx="394560" cy="407880"/>
            </a:xfrm>
            <a:custGeom>
              <a:avLst/>
              <a:gdLst/>
              <a:ahLst/>
              <a:cxnLst/>
              <a:rect l="l" t="t" r="r" b="b"/>
              <a:pathLst>
                <a:path w="1096" h="1133" extrusionOk="0">
                  <a:moveTo>
                    <a:pt x="96" y="55"/>
                  </a:moveTo>
                  <a:lnTo>
                    <a:pt x="24" y="1109"/>
                  </a:lnTo>
                  <a:cubicBezTo>
                    <a:pt x="326" y="1091"/>
                    <a:pt x="649" y="1069"/>
                    <a:pt x="1036" y="1037"/>
                  </a:cubicBezTo>
                  <a:lnTo>
                    <a:pt x="1073" y="24"/>
                  </a:lnTo>
                  <a:cubicBezTo>
                    <a:pt x="699" y="38"/>
                    <a:pt x="388" y="48"/>
                    <a:pt x="96" y="55"/>
                  </a:cubicBezTo>
                  <a:moveTo>
                    <a:pt x="0" y="1133"/>
                  </a:moveTo>
                  <a:lnTo>
                    <a:pt x="75" y="33"/>
                  </a:lnTo>
                  <a:lnTo>
                    <a:pt x="85" y="33"/>
                  </a:lnTo>
                  <a:cubicBezTo>
                    <a:pt x="383" y="25"/>
                    <a:pt x="700" y="15"/>
                    <a:pt x="1084" y="1"/>
                  </a:cubicBezTo>
                  <a:lnTo>
                    <a:pt x="1096" y="0"/>
                  </a:lnTo>
                  <a:lnTo>
                    <a:pt x="1058" y="1058"/>
                  </a:lnTo>
                  <a:lnTo>
                    <a:pt x="1048" y="1059"/>
                  </a:lnTo>
                  <a:cubicBezTo>
                    <a:pt x="651" y="1091"/>
                    <a:pt x="321" y="1115"/>
                    <a:pt x="12" y="1133"/>
                  </a:cubicBezTo>
                  <a:lnTo>
                    <a:pt x="0"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 name="Google Shape;39;p4"/>
            <p:cNvSpPr/>
            <p:nvPr/>
          </p:nvSpPr>
          <p:spPr>
            <a:xfrm>
              <a:off x="2414725" y="1787980"/>
              <a:ext cx="367560" cy="380880"/>
            </a:xfrm>
            <a:custGeom>
              <a:avLst/>
              <a:gdLst/>
              <a:ahLst/>
              <a:cxnLst/>
              <a:rect l="l" t="t" r="r" b="b"/>
              <a:pathLst>
                <a:path w="1021" h="1058" extrusionOk="0">
                  <a:moveTo>
                    <a:pt x="59" y="23"/>
                  </a:moveTo>
                  <a:lnTo>
                    <a:pt x="23" y="1035"/>
                  </a:lnTo>
                  <a:cubicBezTo>
                    <a:pt x="288" y="1025"/>
                    <a:pt x="556" y="1015"/>
                    <a:pt x="817" y="1004"/>
                  </a:cubicBezTo>
                  <a:lnTo>
                    <a:pt x="999" y="997"/>
                  </a:lnTo>
                  <a:lnTo>
                    <a:pt x="999" y="36"/>
                  </a:lnTo>
                  <a:lnTo>
                    <a:pt x="845" y="33"/>
                  </a:lnTo>
                  <a:cubicBezTo>
                    <a:pt x="583" y="30"/>
                    <a:pt x="321" y="26"/>
                    <a:pt x="59" y="23"/>
                  </a:cubicBezTo>
                  <a:moveTo>
                    <a:pt x="0" y="1058"/>
                  </a:moveTo>
                  <a:lnTo>
                    <a:pt x="37" y="0"/>
                  </a:lnTo>
                  <a:lnTo>
                    <a:pt x="48" y="0"/>
                  </a:lnTo>
                  <a:cubicBezTo>
                    <a:pt x="314" y="4"/>
                    <a:pt x="580" y="7"/>
                    <a:pt x="846" y="11"/>
                  </a:cubicBezTo>
                  <a:lnTo>
                    <a:pt x="1021" y="13"/>
                  </a:lnTo>
                  <a:lnTo>
                    <a:pt x="1021" y="1019"/>
                  </a:lnTo>
                  <a:lnTo>
                    <a:pt x="817" y="1027"/>
                  </a:lnTo>
                  <a:cubicBezTo>
                    <a:pt x="553" y="1037"/>
                    <a:pt x="280" y="1048"/>
                    <a:pt x="12" y="1058"/>
                  </a:cubicBezTo>
                  <a:lnTo>
                    <a:pt x="0"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 name="Google Shape;40;p4"/>
            <p:cNvSpPr/>
            <p:nvPr/>
          </p:nvSpPr>
          <p:spPr>
            <a:xfrm>
              <a:off x="4611805" y="539500"/>
              <a:ext cx="132120" cy="459000"/>
            </a:xfrm>
            <a:custGeom>
              <a:avLst/>
              <a:gdLst/>
              <a:ahLst/>
              <a:cxnLst/>
              <a:rect l="l" t="t" r="r" b="b"/>
              <a:pathLst>
                <a:path w="367" h="1275" extrusionOk="0">
                  <a:moveTo>
                    <a:pt x="25" y="164"/>
                  </a:moveTo>
                  <a:lnTo>
                    <a:pt x="243" y="1244"/>
                  </a:lnTo>
                  <a:cubicBezTo>
                    <a:pt x="277" y="1230"/>
                    <a:pt x="311" y="1217"/>
                    <a:pt x="345" y="1203"/>
                  </a:cubicBezTo>
                  <a:lnTo>
                    <a:pt x="345" y="23"/>
                  </a:lnTo>
                  <a:lnTo>
                    <a:pt x="249" y="23"/>
                  </a:lnTo>
                  <a:cubicBezTo>
                    <a:pt x="176" y="72"/>
                    <a:pt x="100" y="119"/>
                    <a:pt x="25" y="164"/>
                  </a:cubicBezTo>
                  <a:moveTo>
                    <a:pt x="226" y="1275"/>
                  </a:moveTo>
                  <a:lnTo>
                    <a:pt x="0" y="153"/>
                  </a:lnTo>
                  <a:lnTo>
                    <a:pt x="7" y="148"/>
                  </a:lnTo>
                  <a:cubicBezTo>
                    <a:pt x="85" y="102"/>
                    <a:pt x="163" y="53"/>
                    <a:pt x="240" y="2"/>
                  </a:cubicBezTo>
                  <a:lnTo>
                    <a:pt x="243" y="0"/>
                  </a:lnTo>
                  <a:lnTo>
                    <a:pt x="367" y="0"/>
                  </a:lnTo>
                  <a:lnTo>
                    <a:pt x="367" y="1218"/>
                  </a:lnTo>
                  <a:lnTo>
                    <a:pt x="360" y="1221"/>
                  </a:lnTo>
                  <a:cubicBezTo>
                    <a:pt x="321" y="1238"/>
                    <a:pt x="280" y="1254"/>
                    <a:pt x="239" y="1270"/>
                  </a:cubicBezTo>
                  <a:lnTo>
                    <a:pt x="226" y="12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4"/>
            <p:cNvSpPr/>
            <p:nvPr/>
          </p:nvSpPr>
          <p:spPr>
            <a:xfrm>
              <a:off x="2054725" y="1784380"/>
              <a:ext cx="381600" cy="396000"/>
            </a:xfrm>
            <a:custGeom>
              <a:avLst/>
              <a:gdLst/>
              <a:ahLst/>
              <a:cxnLst/>
              <a:rect l="l" t="t" r="r" b="b"/>
              <a:pathLst>
                <a:path w="1060" h="1100" extrusionOk="0">
                  <a:moveTo>
                    <a:pt x="97" y="23"/>
                  </a:moveTo>
                  <a:lnTo>
                    <a:pt x="25" y="1076"/>
                  </a:lnTo>
                  <a:cubicBezTo>
                    <a:pt x="316" y="1069"/>
                    <a:pt x="627" y="1059"/>
                    <a:pt x="1000" y="1045"/>
                  </a:cubicBezTo>
                  <a:lnTo>
                    <a:pt x="1037" y="33"/>
                  </a:lnTo>
                  <a:cubicBezTo>
                    <a:pt x="676" y="28"/>
                    <a:pt x="377" y="25"/>
                    <a:pt x="97" y="23"/>
                  </a:cubicBezTo>
                  <a:moveTo>
                    <a:pt x="0" y="1100"/>
                  </a:moveTo>
                  <a:lnTo>
                    <a:pt x="76" y="0"/>
                  </a:lnTo>
                  <a:lnTo>
                    <a:pt x="87" y="0"/>
                  </a:lnTo>
                  <a:cubicBezTo>
                    <a:pt x="373" y="2"/>
                    <a:pt x="678" y="6"/>
                    <a:pt x="1048" y="10"/>
                  </a:cubicBezTo>
                  <a:lnTo>
                    <a:pt x="1060" y="10"/>
                  </a:lnTo>
                  <a:lnTo>
                    <a:pt x="1022" y="1067"/>
                  </a:lnTo>
                  <a:lnTo>
                    <a:pt x="1012" y="1068"/>
                  </a:lnTo>
                  <a:cubicBezTo>
                    <a:pt x="628" y="1082"/>
                    <a:pt x="310" y="1092"/>
                    <a:pt x="13" y="1100"/>
                  </a:cubicBezTo>
                  <a:lnTo>
                    <a:pt x="0" y="110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4"/>
            <p:cNvSpPr/>
            <p:nvPr/>
          </p:nvSpPr>
          <p:spPr>
            <a:xfrm>
              <a:off x="4600645" y="539500"/>
              <a:ext cx="113040" cy="63360"/>
            </a:xfrm>
            <a:custGeom>
              <a:avLst/>
              <a:gdLst/>
              <a:ahLst/>
              <a:cxnLst/>
              <a:rect l="l" t="t" r="r" b="b"/>
              <a:pathLst>
                <a:path w="314" h="176" extrusionOk="0">
                  <a:moveTo>
                    <a:pt x="28" y="23"/>
                  </a:moveTo>
                  <a:lnTo>
                    <a:pt x="52" y="140"/>
                  </a:lnTo>
                  <a:cubicBezTo>
                    <a:pt x="114" y="103"/>
                    <a:pt x="177" y="63"/>
                    <a:pt x="239" y="23"/>
                  </a:cubicBezTo>
                  <a:lnTo>
                    <a:pt x="28" y="23"/>
                  </a:lnTo>
                  <a:moveTo>
                    <a:pt x="36" y="176"/>
                  </a:moveTo>
                  <a:lnTo>
                    <a:pt x="0" y="0"/>
                  </a:lnTo>
                  <a:lnTo>
                    <a:pt x="314" y="0"/>
                  </a:lnTo>
                  <a:lnTo>
                    <a:pt x="283" y="21"/>
                  </a:lnTo>
                  <a:cubicBezTo>
                    <a:pt x="206" y="72"/>
                    <a:pt x="128" y="121"/>
                    <a:pt x="50" y="168"/>
                  </a:cubicBezTo>
                  <a:lnTo>
                    <a:pt x="36" y="176"/>
                  </a:ln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4"/>
            <p:cNvSpPr/>
            <p:nvPr/>
          </p:nvSpPr>
          <p:spPr>
            <a:xfrm>
              <a:off x="2387725" y="2500780"/>
              <a:ext cx="394560" cy="413640"/>
            </a:xfrm>
            <a:custGeom>
              <a:avLst/>
              <a:gdLst/>
              <a:ahLst/>
              <a:cxnLst/>
              <a:rect l="l" t="t" r="r" b="b"/>
              <a:pathLst>
                <a:path w="1096" h="1149" extrusionOk="0">
                  <a:moveTo>
                    <a:pt x="60" y="112"/>
                  </a:moveTo>
                  <a:lnTo>
                    <a:pt x="24" y="1123"/>
                  </a:lnTo>
                  <a:cubicBezTo>
                    <a:pt x="309" y="1088"/>
                    <a:pt x="598" y="1049"/>
                    <a:pt x="878" y="1012"/>
                  </a:cubicBezTo>
                  <a:lnTo>
                    <a:pt x="1074" y="986"/>
                  </a:lnTo>
                  <a:lnTo>
                    <a:pt x="1074" y="24"/>
                  </a:lnTo>
                  <a:lnTo>
                    <a:pt x="885" y="41"/>
                  </a:lnTo>
                  <a:cubicBezTo>
                    <a:pt x="615" y="65"/>
                    <a:pt x="335" y="89"/>
                    <a:pt x="60" y="112"/>
                  </a:cubicBezTo>
                  <a:moveTo>
                    <a:pt x="0" y="1149"/>
                  </a:moveTo>
                  <a:lnTo>
                    <a:pt x="38" y="91"/>
                  </a:lnTo>
                  <a:lnTo>
                    <a:pt x="48" y="90"/>
                  </a:lnTo>
                  <a:cubicBezTo>
                    <a:pt x="327" y="67"/>
                    <a:pt x="609" y="42"/>
                    <a:pt x="883" y="18"/>
                  </a:cubicBezTo>
                  <a:lnTo>
                    <a:pt x="1096" y="0"/>
                  </a:lnTo>
                  <a:lnTo>
                    <a:pt x="1096" y="1006"/>
                  </a:lnTo>
                  <a:lnTo>
                    <a:pt x="881" y="1035"/>
                  </a:lnTo>
                  <a:cubicBezTo>
                    <a:pt x="597" y="1072"/>
                    <a:pt x="303" y="1112"/>
                    <a:pt x="14" y="1148"/>
                  </a:cubicBezTo>
                  <a:lnTo>
                    <a:pt x="0" y="114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4"/>
            <p:cNvSpPr/>
            <p:nvPr/>
          </p:nvSpPr>
          <p:spPr>
            <a:xfrm>
              <a:off x="2401045" y="2146540"/>
              <a:ext cx="381240" cy="395280"/>
            </a:xfrm>
            <a:custGeom>
              <a:avLst/>
              <a:gdLst/>
              <a:ahLst/>
              <a:cxnLst/>
              <a:rect l="l" t="t" r="r" b="b"/>
              <a:pathLst>
                <a:path w="1059" h="1098" extrusionOk="0">
                  <a:moveTo>
                    <a:pt x="60" y="61"/>
                  </a:moveTo>
                  <a:lnTo>
                    <a:pt x="24" y="1073"/>
                  </a:lnTo>
                  <a:cubicBezTo>
                    <a:pt x="298" y="1051"/>
                    <a:pt x="577" y="1026"/>
                    <a:pt x="846" y="1002"/>
                  </a:cubicBezTo>
                  <a:lnTo>
                    <a:pt x="1037" y="986"/>
                  </a:lnTo>
                  <a:lnTo>
                    <a:pt x="1037" y="24"/>
                  </a:lnTo>
                  <a:lnTo>
                    <a:pt x="855" y="31"/>
                  </a:lnTo>
                  <a:cubicBezTo>
                    <a:pt x="595" y="41"/>
                    <a:pt x="325" y="52"/>
                    <a:pt x="60" y="61"/>
                  </a:cubicBezTo>
                  <a:moveTo>
                    <a:pt x="0" y="1098"/>
                  </a:moveTo>
                  <a:lnTo>
                    <a:pt x="38" y="39"/>
                  </a:lnTo>
                  <a:lnTo>
                    <a:pt x="49" y="39"/>
                  </a:lnTo>
                  <a:cubicBezTo>
                    <a:pt x="317" y="29"/>
                    <a:pt x="590" y="19"/>
                    <a:pt x="855" y="8"/>
                  </a:cubicBezTo>
                  <a:lnTo>
                    <a:pt x="1059" y="0"/>
                  </a:lnTo>
                  <a:lnTo>
                    <a:pt x="1059" y="1006"/>
                  </a:lnTo>
                  <a:lnTo>
                    <a:pt x="848" y="1025"/>
                  </a:lnTo>
                  <a:cubicBezTo>
                    <a:pt x="574" y="1049"/>
                    <a:pt x="292" y="1074"/>
                    <a:pt x="13" y="1097"/>
                  </a:cubicBezTo>
                  <a:lnTo>
                    <a:pt x="0" y="10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4"/>
            <p:cNvSpPr/>
            <p:nvPr/>
          </p:nvSpPr>
          <p:spPr>
            <a:xfrm>
              <a:off x="2774365" y="2469820"/>
              <a:ext cx="394560" cy="394200"/>
            </a:xfrm>
            <a:custGeom>
              <a:avLst/>
              <a:gdLst/>
              <a:ahLst/>
              <a:cxnLst/>
              <a:rect l="l" t="t" r="r" b="b"/>
              <a:pathLst>
                <a:path w="1096" h="1095" extrusionOk="0">
                  <a:moveTo>
                    <a:pt x="22" y="108"/>
                  </a:moveTo>
                  <a:lnTo>
                    <a:pt x="22" y="1069"/>
                  </a:lnTo>
                  <a:cubicBezTo>
                    <a:pt x="411" y="1018"/>
                    <a:pt x="740" y="975"/>
                    <a:pt x="1072" y="937"/>
                  </a:cubicBezTo>
                  <a:lnTo>
                    <a:pt x="1036" y="25"/>
                  </a:lnTo>
                  <a:cubicBezTo>
                    <a:pt x="715" y="49"/>
                    <a:pt x="398" y="76"/>
                    <a:pt x="22" y="108"/>
                  </a:cubicBezTo>
                  <a:moveTo>
                    <a:pt x="0" y="1095"/>
                  </a:moveTo>
                  <a:lnTo>
                    <a:pt x="0" y="88"/>
                  </a:lnTo>
                  <a:lnTo>
                    <a:pt x="10" y="87"/>
                  </a:lnTo>
                  <a:cubicBezTo>
                    <a:pt x="395" y="53"/>
                    <a:pt x="718" y="26"/>
                    <a:pt x="1046" y="1"/>
                  </a:cubicBezTo>
                  <a:lnTo>
                    <a:pt x="1058" y="0"/>
                  </a:lnTo>
                  <a:lnTo>
                    <a:pt x="1096" y="958"/>
                  </a:lnTo>
                  <a:lnTo>
                    <a:pt x="1085" y="959"/>
                  </a:lnTo>
                  <a:cubicBezTo>
                    <a:pt x="746" y="997"/>
                    <a:pt x="411" y="1040"/>
                    <a:pt x="13" y="1093"/>
                  </a:cubicBezTo>
                  <a:lnTo>
                    <a:pt x="0" y="10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46;p4"/>
            <p:cNvSpPr/>
            <p:nvPr/>
          </p:nvSpPr>
          <p:spPr>
            <a:xfrm>
              <a:off x="3146965" y="2447500"/>
              <a:ext cx="408240" cy="367920"/>
            </a:xfrm>
            <a:custGeom>
              <a:avLst/>
              <a:gdLst/>
              <a:ahLst/>
              <a:cxnLst/>
              <a:rect l="l" t="t" r="r" b="b"/>
              <a:pathLst>
                <a:path w="1134" h="1022" extrusionOk="0">
                  <a:moveTo>
                    <a:pt x="24" y="85"/>
                  </a:moveTo>
                  <a:lnTo>
                    <a:pt x="60" y="997"/>
                  </a:lnTo>
                  <a:cubicBezTo>
                    <a:pt x="446" y="953"/>
                    <a:pt x="789" y="921"/>
                    <a:pt x="1109" y="900"/>
                  </a:cubicBezTo>
                  <a:lnTo>
                    <a:pt x="1037" y="23"/>
                  </a:lnTo>
                  <a:cubicBezTo>
                    <a:pt x="728" y="37"/>
                    <a:pt x="397" y="57"/>
                    <a:pt x="24" y="85"/>
                  </a:cubicBezTo>
                  <a:moveTo>
                    <a:pt x="38" y="1022"/>
                  </a:moveTo>
                  <a:lnTo>
                    <a:pt x="0" y="64"/>
                  </a:lnTo>
                  <a:lnTo>
                    <a:pt x="11" y="63"/>
                  </a:lnTo>
                  <a:cubicBezTo>
                    <a:pt x="393" y="35"/>
                    <a:pt x="732" y="14"/>
                    <a:pt x="1047" y="0"/>
                  </a:cubicBezTo>
                  <a:lnTo>
                    <a:pt x="1058" y="0"/>
                  </a:lnTo>
                  <a:lnTo>
                    <a:pt x="1134" y="921"/>
                  </a:lnTo>
                  <a:lnTo>
                    <a:pt x="1122" y="922"/>
                  </a:lnTo>
                  <a:cubicBezTo>
                    <a:pt x="796" y="944"/>
                    <a:pt x="446" y="976"/>
                    <a:pt x="50" y="1021"/>
                  </a:cubicBezTo>
                  <a:lnTo>
                    <a:pt x="38" y="10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 name="Google Shape;47;p4"/>
            <p:cNvSpPr/>
            <p:nvPr/>
          </p:nvSpPr>
          <p:spPr>
            <a:xfrm>
              <a:off x="2774365" y="2133580"/>
              <a:ext cx="381240" cy="375840"/>
            </a:xfrm>
            <a:custGeom>
              <a:avLst/>
              <a:gdLst/>
              <a:ahLst/>
              <a:cxnLst/>
              <a:rect l="l" t="t" r="r" b="b"/>
              <a:pathLst>
                <a:path w="1059" h="1044" extrusionOk="0">
                  <a:moveTo>
                    <a:pt x="22" y="59"/>
                  </a:moveTo>
                  <a:lnTo>
                    <a:pt x="22" y="1020"/>
                  </a:lnTo>
                  <a:cubicBezTo>
                    <a:pt x="398" y="987"/>
                    <a:pt x="714" y="960"/>
                    <a:pt x="1035" y="936"/>
                  </a:cubicBezTo>
                  <a:lnTo>
                    <a:pt x="999" y="23"/>
                  </a:lnTo>
                  <a:cubicBezTo>
                    <a:pt x="690" y="34"/>
                    <a:pt x="384" y="45"/>
                    <a:pt x="22" y="59"/>
                  </a:cubicBezTo>
                  <a:moveTo>
                    <a:pt x="0" y="1044"/>
                  </a:moveTo>
                  <a:lnTo>
                    <a:pt x="0" y="37"/>
                  </a:lnTo>
                  <a:lnTo>
                    <a:pt x="11" y="37"/>
                  </a:lnTo>
                  <a:cubicBezTo>
                    <a:pt x="381" y="22"/>
                    <a:pt x="693" y="10"/>
                    <a:pt x="1009" y="0"/>
                  </a:cubicBezTo>
                  <a:lnTo>
                    <a:pt x="1021" y="0"/>
                  </a:lnTo>
                  <a:lnTo>
                    <a:pt x="1059" y="957"/>
                  </a:lnTo>
                  <a:lnTo>
                    <a:pt x="1048" y="958"/>
                  </a:lnTo>
                  <a:cubicBezTo>
                    <a:pt x="720" y="982"/>
                    <a:pt x="397" y="1010"/>
                    <a:pt x="12" y="1043"/>
                  </a:cubicBezTo>
                  <a:lnTo>
                    <a:pt x="0" y="10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8;p4"/>
            <p:cNvSpPr/>
            <p:nvPr/>
          </p:nvSpPr>
          <p:spPr>
            <a:xfrm>
              <a:off x="3519565" y="2439940"/>
              <a:ext cx="421920" cy="339840"/>
            </a:xfrm>
            <a:custGeom>
              <a:avLst/>
              <a:gdLst/>
              <a:ahLst/>
              <a:cxnLst/>
              <a:rect l="l" t="t" r="r" b="b"/>
              <a:pathLst>
                <a:path w="1172" h="944" extrusionOk="0">
                  <a:moveTo>
                    <a:pt x="25" y="43"/>
                  </a:moveTo>
                  <a:lnTo>
                    <a:pt x="97" y="920"/>
                  </a:lnTo>
                  <a:cubicBezTo>
                    <a:pt x="471" y="895"/>
                    <a:pt x="814" y="884"/>
                    <a:pt x="1146" y="887"/>
                  </a:cubicBezTo>
                  <a:lnTo>
                    <a:pt x="1038" y="23"/>
                  </a:lnTo>
                  <a:cubicBezTo>
                    <a:pt x="718" y="21"/>
                    <a:pt x="386" y="28"/>
                    <a:pt x="25" y="43"/>
                  </a:cubicBezTo>
                  <a:moveTo>
                    <a:pt x="76" y="944"/>
                  </a:moveTo>
                  <a:lnTo>
                    <a:pt x="0" y="22"/>
                  </a:lnTo>
                  <a:lnTo>
                    <a:pt x="12" y="21"/>
                  </a:lnTo>
                  <a:cubicBezTo>
                    <a:pt x="382" y="5"/>
                    <a:pt x="721" y="-2"/>
                    <a:pt x="1048" y="0"/>
                  </a:cubicBezTo>
                  <a:lnTo>
                    <a:pt x="1058" y="0"/>
                  </a:lnTo>
                  <a:lnTo>
                    <a:pt x="1172" y="910"/>
                  </a:lnTo>
                  <a:lnTo>
                    <a:pt x="1159" y="910"/>
                  </a:lnTo>
                  <a:cubicBezTo>
                    <a:pt x="820" y="907"/>
                    <a:pt x="470" y="918"/>
                    <a:pt x="87" y="943"/>
                  </a:cubicBezTo>
                  <a:lnTo>
                    <a:pt x="76" y="9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49;p4"/>
            <p:cNvSpPr/>
            <p:nvPr/>
          </p:nvSpPr>
          <p:spPr>
            <a:xfrm>
              <a:off x="3133645" y="2123860"/>
              <a:ext cx="394920" cy="354960"/>
            </a:xfrm>
            <a:custGeom>
              <a:avLst/>
              <a:gdLst/>
              <a:ahLst/>
              <a:cxnLst/>
              <a:rect l="l" t="t" r="r" b="b"/>
              <a:pathLst>
                <a:path w="1097" h="986" extrusionOk="0">
                  <a:moveTo>
                    <a:pt x="24" y="49"/>
                  </a:moveTo>
                  <a:lnTo>
                    <a:pt x="60" y="961"/>
                  </a:lnTo>
                  <a:cubicBezTo>
                    <a:pt x="432" y="934"/>
                    <a:pt x="764" y="913"/>
                    <a:pt x="1072" y="900"/>
                  </a:cubicBezTo>
                  <a:lnTo>
                    <a:pt x="1000" y="23"/>
                  </a:lnTo>
                  <a:cubicBezTo>
                    <a:pt x="703" y="29"/>
                    <a:pt x="383" y="37"/>
                    <a:pt x="24" y="49"/>
                  </a:cubicBezTo>
                  <a:moveTo>
                    <a:pt x="38" y="986"/>
                  </a:moveTo>
                  <a:lnTo>
                    <a:pt x="0" y="27"/>
                  </a:lnTo>
                  <a:lnTo>
                    <a:pt x="11" y="27"/>
                  </a:lnTo>
                  <a:cubicBezTo>
                    <a:pt x="380" y="15"/>
                    <a:pt x="707" y="6"/>
                    <a:pt x="1010" y="0"/>
                  </a:cubicBezTo>
                  <a:lnTo>
                    <a:pt x="1021" y="0"/>
                  </a:lnTo>
                  <a:lnTo>
                    <a:pt x="1097" y="921"/>
                  </a:lnTo>
                  <a:lnTo>
                    <a:pt x="1085" y="922"/>
                  </a:lnTo>
                  <a:cubicBezTo>
                    <a:pt x="770" y="936"/>
                    <a:pt x="431" y="956"/>
                    <a:pt x="50" y="985"/>
                  </a:cubicBezTo>
                  <a:lnTo>
                    <a:pt x="38" y="9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50;p4"/>
            <p:cNvSpPr/>
            <p:nvPr/>
          </p:nvSpPr>
          <p:spPr>
            <a:xfrm>
              <a:off x="1575565" y="2947180"/>
              <a:ext cx="434880" cy="426960"/>
            </a:xfrm>
            <a:custGeom>
              <a:avLst/>
              <a:gdLst/>
              <a:ahLst/>
              <a:cxnLst/>
              <a:rect l="l" t="t" r="r" b="b"/>
              <a:pathLst>
                <a:path w="1208" h="1186" extrusionOk="0">
                  <a:moveTo>
                    <a:pt x="133" y="86"/>
                  </a:moveTo>
                  <a:lnTo>
                    <a:pt x="25" y="1163"/>
                  </a:lnTo>
                  <a:cubicBezTo>
                    <a:pt x="364" y="1152"/>
                    <a:pt x="720" y="1125"/>
                    <a:pt x="1111" y="1079"/>
                  </a:cubicBezTo>
                  <a:lnTo>
                    <a:pt x="1183" y="25"/>
                  </a:lnTo>
                  <a:cubicBezTo>
                    <a:pt x="806" y="58"/>
                    <a:pt x="462" y="78"/>
                    <a:pt x="133" y="86"/>
                  </a:cubicBezTo>
                  <a:moveTo>
                    <a:pt x="0" y="1186"/>
                  </a:moveTo>
                  <a:lnTo>
                    <a:pt x="113" y="64"/>
                  </a:lnTo>
                  <a:lnTo>
                    <a:pt x="123" y="63"/>
                  </a:lnTo>
                  <a:cubicBezTo>
                    <a:pt x="458" y="55"/>
                    <a:pt x="809" y="35"/>
                    <a:pt x="1195" y="1"/>
                  </a:cubicBezTo>
                  <a:lnTo>
                    <a:pt x="1208" y="0"/>
                  </a:lnTo>
                  <a:lnTo>
                    <a:pt x="1133" y="1100"/>
                  </a:lnTo>
                  <a:lnTo>
                    <a:pt x="1123" y="1101"/>
                  </a:lnTo>
                  <a:cubicBezTo>
                    <a:pt x="723" y="1147"/>
                    <a:pt x="359" y="1175"/>
                    <a:pt x="13" y="1186"/>
                  </a:cubicBezTo>
                  <a:lnTo>
                    <a:pt x="0" y="11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51;p4"/>
            <p:cNvSpPr/>
            <p:nvPr/>
          </p:nvSpPr>
          <p:spPr>
            <a:xfrm>
              <a:off x="1695085" y="1782220"/>
              <a:ext cx="394920" cy="404280"/>
            </a:xfrm>
            <a:custGeom>
              <a:avLst/>
              <a:gdLst/>
              <a:ahLst/>
              <a:cxnLst/>
              <a:rect l="l" t="t" r="r" b="b"/>
              <a:pathLst>
                <a:path w="1097" h="1123" extrusionOk="0">
                  <a:moveTo>
                    <a:pt x="134" y="23"/>
                  </a:moveTo>
                  <a:lnTo>
                    <a:pt x="25" y="1100"/>
                  </a:lnTo>
                  <a:cubicBezTo>
                    <a:pt x="331" y="1097"/>
                    <a:pt x="650" y="1092"/>
                    <a:pt x="1001" y="1083"/>
                  </a:cubicBezTo>
                  <a:lnTo>
                    <a:pt x="1073" y="28"/>
                  </a:lnTo>
                  <a:cubicBezTo>
                    <a:pt x="737" y="25"/>
                    <a:pt x="430" y="24"/>
                    <a:pt x="134" y="23"/>
                  </a:cubicBezTo>
                  <a:moveTo>
                    <a:pt x="0" y="1123"/>
                  </a:moveTo>
                  <a:lnTo>
                    <a:pt x="113" y="0"/>
                  </a:lnTo>
                  <a:lnTo>
                    <a:pt x="124" y="0"/>
                  </a:lnTo>
                  <a:cubicBezTo>
                    <a:pt x="426" y="1"/>
                    <a:pt x="741" y="3"/>
                    <a:pt x="1086" y="6"/>
                  </a:cubicBezTo>
                  <a:lnTo>
                    <a:pt x="1097" y="6"/>
                  </a:lnTo>
                  <a:lnTo>
                    <a:pt x="1022" y="1105"/>
                  </a:lnTo>
                  <a:lnTo>
                    <a:pt x="1012" y="1106"/>
                  </a:lnTo>
                  <a:cubicBezTo>
                    <a:pt x="652" y="1115"/>
                    <a:pt x="325" y="1120"/>
                    <a:pt x="13" y="1123"/>
                  </a:cubicBezTo>
                  <a:lnTo>
                    <a:pt x="0"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52;p4"/>
            <p:cNvSpPr/>
            <p:nvPr/>
          </p:nvSpPr>
          <p:spPr>
            <a:xfrm>
              <a:off x="3772645" y="1471540"/>
              <a:ext cx="395640" cy="338040"/>
            </a:xfrm>
            <a:custGeom>
              <a:avLst/>
              <a:gdLst/>
              <a:ahLst/>
              <a:cxnLst/>
              <a:rect l="l" t="t" r="r" b="b"/>
              <a:pathLst>
                <a:path w="1099" h="939" extrusionOk="0">
                  <a:moveTo>
                    <a:pt x="26" y="52"/>
                  </a:moveTo>
                  <a:lnTo>
                    <a:pt x="133" y="916"/>
                  </a:lnTo>
                  <a:cubicBezTo>
                    <a:pt x="458" y="916"/>
                    <a:pt x="773" y="914"/>
                    <a:pt x="1072" y="910"/>
                  </a:cubicBezTo>
                  <a:lnTo>
                    <a:pt x="928" y="24"/>
                  </a:lnTo>
                  <a:cubicBezTo>
                    <a:pt x="637" y="41"/>
                    <a:pt x="342" y="50"/>
                    <a:pt x="26" y="52"/>
                  </a:cubicBezTo>
                  <a:moveTo>
                    <a:pt x="113" y="939"/>
                  </a:moveTo>
                  <a:lnTo>
                    <a:pt x="0" y="29"/>
                  </a:lnTo>
                  <a:lnTo>
                    <a:pt x="13" y="29"/>
                  </a:lnTo>
                  <a:cubicBezTo>
                    <a:pt x="337" y="27"/>
                    <a:pt x="640" y="18"/>
                    <a:pt x="937" y="1"/>
                  </a:cubicBezTo>
                  <a:lnTo>
                    <a:pt x="947" y="0"/>
                  </a:lnTo>
                  <a:lnTo>
                    <a:pt x="1099" y="933"/>
                  </a:lnTo>
                  <a:lnTo>
                    <a:pt x="1085" y="933"/>
                  </a:lnTo>
                  <a:cubicBezTo>
                    <a:pt x="780" y="936"/>
                    <a:pt x="456" y="938"/>
                    <a:pt x="123" y="939"/>
                  </a:cubicBezTo>
                  <a:lnTo>
                    <a:pt x="113" y="93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53;p4"/>
            <p:cNvSpPr/>
            <p:nvPr/>
          </p:nvSpPr>
          <p:spPr>
            <a:xfrm>
              <a:off x="1735045" y="1386220"/>
              <a:ext cx="381960" cy="406440"/>
            </a:xfrm>
            <a:custGeom>
              <a:avLst/>
              <a:gdLst/>
              <a:ahLst/>
              <a:cxnLst/>
              <a:rect l="l" t="t" r="r" b="b"/>
              <a:pathLst>
                <a:path w="1061" h="1129" extrusionOk="0">
                  <a:moveTo>
                    <a:pt x="25" y="1100"/>
                  </a:moveTo>
                  <a:cubicBezTo>
                    <a:pt x="321" y="1101"/>
                    <a:pt x="628" y="1103"/>
                    <a:pt x="964" y="1106"/>
                  </a:cubicBezTo>
                  <a:lnTo>
                    <a:pt x="1036" y="51"/>
                  </a:lnTo>
                  <a:cubicBezTo>
                    <a:pt x="712" y="36"/>
                    <a:pt x="416" y="27"/>
                    <a:pt x="134" y="23"/>
                  </a:cubicBezTo>
                  <a:lnTo>
                    <a:pt x="25" y="1100"/>
                  </a:lnTo>
                  <a:moveTo>
                    <a:pt x="985" y="1129"/>
                  </a:moveTo>
                  <a:lnTo>
                    <a:pt x="974" y="1128"/>
                  </a:lnTo>
                  <a:cubicBezTo>
                    <a:pt x="630" y="1125"/>
                    <a:pt x="315" y="1124"/>
                    <a:pt x="13" y="1123"/>
                  </a:cubicBezTo>
                  <a:lnTo>
                    <a:pt x="0" y="1123"/>
                  </a:lnTo>
                  <a:lnTo>
                    <a:pt x="113" y="0"/>
                  </a:lnTo>
                  <a:lnTo>
                    <a:pt x="124" y="0"/>
                  </a:lnTo>
                  <a:cubicBezTo>
                    <a:pt x="413" y="4"/>
                    <a:pt x="716" y="13"/>
                    <a:pt x="1049" y="29"/>
                  </a:cubicBezTo>
                  <a:lnTo>
                    <a:pt x="1061" y="29"/>
                  </a:lnTo>
                  <a:lnTo>
                    <a:pt x="985" y="11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4"/>
            <p:cNvSpPr/>
            <p:nvPr/>
          </p:nvSpPr>
          <p:spPr>
            <a:xfrm>
              <a:off x="1615165" y="2559460"/>
              <a:ext cx="421920" cy="418680"/>
            </a:xfrm>
            <a:custGeom>
              <a:avLst/>
              <a:gdLst/>
              <a:ahLst/>
              <a:cxnLst/>
              <a:rect l="l" t="t" r="r" b="b"/>
              <a:pathLst>
                <a:path w="1172" h="1163" extrusionOk="0">
                  <a:moveTo>
                    <a:pt x="134" y="63"/>
                  </a:moveTo>
                  <a:lnTo>
                    <a:pt x="26" y="1140"/>
                  </a:lnTo>
                  <a:cubicBezTo>
                    <a:pt x="354" y="1132"/>
                    <a:pt x="698" y="1112"/>
                    <a:pt x="1075" y="1079"/>
                  </a:cubicBezTo>
                  <a:lnTo>
                    <a:pt x="1148" y="24"/>
                  </a:lnTo>
                  <a:cubicBezTo>
                    <a:pt x="783" y="45"/>
                    <a:pt x="451" y="58"/>
                    <a:pt x="134" y="63"/>
                  </a:cubicBezTo>
                  <a:moveTo>
                    <a:pt x="0" y="1163"/>
                  </a:moveTo>
                  <a:lnTo>
                    <a:pt x="113" y="41"/>
                  </a:lnTo>
                  <a:lnTo>
                    <a:pt x="124" y="41"/>
                  </a:lnTo>
                  <a:cubicBezTo>
                    <a:pt x="447" y="36"/>
                    <a:pt x="786" y="23"/>
                    <a:pt x="1159" y="1"/>
                  </a:cubicBezTo>
                  <a:lnTo>
                    <a:pt x="1172" y="0"/>
                  </a:lnTo>
                  <a:lnTo>
                    <a:pt x="1096" y="1100"/>
                  </a:lnTo>
                  <a:lnTo>
                    <a:pt x="1087" y="1101"/>
                  </a:lnTo>
                  <a:cubicBezTo>
                    <a:pt x="700" y="1135"/>
                    <a:pt x="349" y="1155"/>
                    <a:pt x="13" y="1163"/>
                  </a:cubicBezTo>
                  <a:lnTo>
                    <a:pt x="0" y="11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55;p4"/>
            <p:cNvSpPr/>
            <p:nvPr/>
          </p:nvSpPr>
          <p:spPr>
            <a:xfrm>
              <a:off x="1655125" y="2171740"/>
              <a:ext cx="408600" cy="410760"/>
            </a:xfrm>
            <a:custGeom>
              <a:avLst/>
              <a:gdLst/>
              <a:ahLst/>
              <a:cxnLst/>
              <a:rect l="l" t="t" r="r" b="b"/>
              <a:pathLst>
                <a:path w="1135" h="1141" extrusionOk="0">
                  <a:moveTo>
                    <a:pt x="134" y="41"/>
                  </a:moveTo>
                  <a:lnTo>
                    <a:pt x="26" y="1117"/>
                  </a:lnTo>
                  <a:cubicBezTo>
                    <a:pt x="342" y="1112"/>
                    <a:pt x="674" y="1099"/>
                    <a:pt x="1038" y="1078"/>
                  </a:cubicBezTo>
                  <a:lnTo>
                    <a:pt x="1110" y="24"/>
                  </a:lnTo>
                  <a:cubicBezTo>
                    <a:pt x="759" y="33"/>
                    <a:pt x="440" y="38"/>
                    <a:pt x="134" y="41"/>
                  </a:cubicBezTo>
                  <a:moveTo>
                    <a:pt x="0" y="1141"/>
                  </a:moveTo>
                  <a:lnTo>
                    <a:pt x="114" y="18"/>
                  </a:lnTo>
                  <a:lnTo>
                    <a:pt x="124" y="18"/>
                  </a:lnTo>
                  <a:cubicBezTo>
                    <a:pt x="436" y="16"/>
                    <a:pt x="762" y="10"/>
                    <a:pt x="1122" y="1"/>
                  </a:cubicBezTo>
                  <a:lnTo>
                    <a:pt x="1135" y="0"/>
                  </a:lnTo>
                  <a:lnTo>
                    <a:pt x="1059" y="1100"/>
                  </a:lnTo>
                  <a:lnTo>
                    <a:pt x="1049" y="1101"/>
                  </a:lnTo>
                  <a:cubicBezTo>
                    <a:pt x="676" y="1122"/>
                    <a:pt x="337" y="1135"/>
                    <a:pt x="13" y="1140"/>
                  </a:cubicBezTo>
                  <a:lnTo>
                    <a:pt x="0" y="11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56;p4"/>
            <p:cNvSpPr/>
            <p:nvPr/>
          </p:nvSpPr>
          <p:spPr>
            <a:xfrm>
              <a:off x="1948525" y="3277300"/>
              <a:ext cx="434520" cy="454680"/>
            </a:xfrm>
            <a:custGeom>
              <a:avLst/>
              <a:gdLst/>
              <a:ahLst/>
              <a:cxnLst/>
              <a:rect l="l" t="t" r="r" b="b"/>
              <a:pathLst>
                <a:path w="1207" h="1263" extrusionOk="0">
                  <a:moveTo>
                    <a:pt x="97" y="183"/>
                  </a:moveTo>
                  <a:lnTo>
                    <a:pt x="24" y="1236"/>
                  </a:lnTo>
                  <a:cubicBezTo>
                    <a:pt x="359" y="1189"/>
                    <a:pt x="717" y="1126"/>
                    <a:pt x="1147" y="1040"/>
                  </a:cubicBezTo>
                  <a:lnTo>
                    <a:pt x="1184" y="28"/>
                  </a:lnTo>
                  <a:cubicBezTo>
                    <a:pt x="767" y="95"/>
                    <a:pt x="421" y="145"/>
                    <a:pt x="97" y="183"/>
                  </a:cubicBezTo>
                  <a:moveTo>
                    <a:pt x="0" y="1263"/>
                  </a:moveTo>
                  <a:lnTo>
                    <a:pt x="75" y="162"/>
                  </a:lnTo>
                  <a:lnTo>
                    <a:pt x="85" y="161"/>
                  </a:lnTo>
                  <a:cubicBezTo>
                    <a:pt x="415" y="123"/>
                    <a:pt x="767" y="73"/>
                    <a:pt x="1194" y="3"/>
                  </a:cubicBezTo>
                  <a:lnTo>
                    <a:pt x="1207" y="0"/>
                  </a:lnTo>
                  <a:lnTo>
                    <a:pt x="1170" y="1058"/>
                  </a:lnTo>
                  <a:lnTo>
                    <a:pt x="1161" y="1060"/>
                  </a:lnTo>
                  <a:cubicBezTo>
                    <a:pt x="720" y="1148"/>
                    <a:pt x="355" y="1213"/>
                    <a:pt x="13" y="1261"/>
                  </a:cubicBezTo>
                  <a:lnTo>
                    <a:pt x="0" y="12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4"/>
            <p:cNvSpPr/>
            <p:nvPr/>
          </p:nvSpPr>
          <p:spPr>
            <a:xfrm>
              <a:off x="2001445" y="2532820"/>
              <a:ext cx="408240" cy="423360"/>
            </a:xfrm>
            <a:custGeom>
              <a:avLst/>
              <a:gdLst/>
              <a:ahLst/>
              <a:cxnLst/>
              <a:rect l="l" t="t" r="r" b="b"/>
              <a:pathLst>
                <a:path w="1134" h="1176" extrusionOk="0">
                  <a:moveTo>
                    <a:pt x="97" y="97"/>
                  </a:moveTo>
                  <a:lnTo>
                    <a:pt x="25" y="1151"/>
                  </a:lnTo>
                  <a:cubicBezTo>
                    <a:pt x="339" y="1123"/>
                    <a:pt x="673" y="1087"/>
                    <a:pt x="1074" y="1037"/>
                  </a:cubicBezTo>
                  <a:lnTo>
                    <a:pt x="1110" y="25"/>
                  </a:lnTo>
                  <a:cubicBezTo>
                    <a:pt x="723" y="56"/>
                    <a:pt x="400" y="79"/>
                    <a:pt x="97" y="97"/>
                  </a:cubicBezTo>
                  <a:moveTo>
                    <a:pt x="0" y="1176"/>
                  </a:moveTo>
                  <a:lnTo>
                    <a:pt x="76" y="75"/>
                  </a:lnTo>
                  <a:lnTo>
                    <a:pt x="86" y="75"/>
                  </a:lnTo>
                  <a:cubicBezTo>
                    <a:pt x="395" y="57"/>
                    <a:pt x="724" y="34"/>
                    <a:pt x="1121" y="1"/>
                  </a:cubicBezTo>
                  <a:lnTo>
                    <a:pt x="1134" y="0"/>
                  </a:lnTo>
                  <a:lnTo>
                    <a:pt x="1096" y="1057"/>
                  </a:lnTo>
                  <a:lnTo>
                    <a:pt x="1087" y="1058"/>
                  </a:lnTo>
                  <a:cubicBezTo>
                    <a:pt x="675" y="1109"/>
                    <a:pt x="334" y="1147"/>
                    <a:pt x="14" y="1175"/>
                  </a:cubicBezTo>
                  <a:lnTo>
                    <a:pt x="0"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4"/>
            <p:cNvSpPr/>
            <p:nvPr/>
          </p:nvSpPr>
          <p:spPr>
            <a:xfrm>
              <a:off x="2361445" y="3208540"/>
              <a:ext cx="420840" cy="451440"/>
            </a:xfrm>
            <a:custGeom>
              <a:avLst/>
              <a:gdLst/>
              <a:ahLst/>
              <a:cxnLst/>
              <a:rect l="l" t="t" r="r" b="b"/>
              <a:pathLst>
                <a:path w="1169" h="1254" extrusionOk="0">
                  <a:moveTo>
                    <a:pt x="60" y="215"/>
                  </a:moveTo>
                  <a:lnTo>
                    <a:pt x="23" y="1226"/>
                  </a:lnTo>
                  <a:cubicBezTo>
                    <a:pt x="327" y="1165"/>
                    <a:pt x="635" y="1099"/>
                    <a:pt x="934" y="1034"/>
                  </a:cubicBezTo>
                  <a:cubicBezTo>
                    <a:pt x="1005" y="1019"/>
                    <a:pt x="1076" y="1004"/>
                    <a:pt x="1147" y="988"/>
                  </a:cubicBezTo>
                  <a:lnTo>
                    <a:pt x="1147" y="27"/>
                  </a:lnTo>
                  <a:cubicBezTo>
                    <a:pt x="1080" y="39"/>
                    <a:pt x="1013" y="51"/>
                    <a:pt x="946" y="63"/>
                  </a:cubicBezTo>
                  <a:cubicBezTo>
                    <a:pt x="655" y="114"/>
                    <a:pt x="355" y="166"/>
                    <a:pt x="60" y="215"/>
                  </a:cubicBezTo>
                  <a:moveTo>
                    <a:pt x="0" y="1254"/>
                  </a:moveTo>
                  <a:lnTo>
                    <a:pt x="37" y="195"/>
                  </a:lnTo>
                  <a:lnTo>
                    <a:pt x="47" y="194"/>
                  </a:lnTo>
                  <a:cubicBezTo>
                    <a:pt x="345" y="145"/>
                    <a:pt x="648" y="92"/>
                    <a:pt x="942" y="40"/>
                  </a:cubicBezTo>
                  <a:cubicBezTo>
                    <a:pt x="1013" y="28"/>
                    <a:pt x="1085" y="15"/>
                    <a:pt x="1156" y="3"/>
                  </a:cubicBezTo>
                  <a:lnTo>
                    <a:pt x="1169" y="0"/>
                  </a:lnTo>
                  <a:lnTo>
                    <a:pt x="1169" y="1007"/>
                  </a:lnTo>
                  <a:lnTo>
                    <a:pt x="1160" y="1009"/>
                  </a:lnTo>
                  <a:cubicBezTo>
                    <a:pt x="1087" y="1025"/>
                    <a:pt x="1013" y="1041"/>
                    <a:pt x="939" y="1056"/>
                  </a:cubicBezTo>
                  <a:cubicBezTo>
                    <a:pt x="635" y="1122"/>
                    <a:pt x="322" y="1189"/>
                    <a:pt x="14" y="1251"/>
                  </a:cubicBezTo>
                  <a:lnTo>
                    <a:pt x="0" y="12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59;p4"/>
            <p:cNvSpPr/>
            <p:nvPr/>
          </p:nvSpPr>
          <p:spPr>
            <a:xfrm>
              <a:off x="1535605" y="3334900"/>
              <a:ext cx="448200" cy="435240"/>
            </a:xfrm>
            <a:custGeom>
              <a:avLst/>
              <a:gdLst/>
              <a:ahLst/>
              <a:cxnLst/>
              <a:rect l="l" t="t" r="r" b="b"/>
              <a:pathLst>
                <a:path w="1245" h="1209" extrusionOk="0">
                  <a:moveTo>
                    <a:pt x="134" y="109"/>
                  </a:moveTo>
                  <a:lnTo>
                    <a:pt x="25" y="1186"/>
                  </a:lnTo>
                  <a:cubicBezTo>
                    <a:pt x="376" y="1172"/>
                    <a:pt x="743" y="1137"/>
                    <a:pt x="1148" y="1080"/>
                  </a:cubicBezTo>
                  <a:lnTo>
                    <a:pt x="1221" y="25"/>
                  </a:lnTo>
                  <a:cubicBezTo>
                    <a:pt x="829" y="70"/>
                    <a:pt x="473" y="98"/>
                    <a:pt x="134" y="109"/>
                  </a:cubicBezTo>
                  <a:moveTo>
                    <a:pt x="0" y="1209"/>
                  </a:moveTo>
                  <a:lnTo>
                    <a:pt x="113" y="87"/>
                  </a:lnTo>
                  <a:lnTo>
                    <a:pt x="123" y="86"/>
                  </a:lnTo>
                  <a:cubicBezTo>
                    <a:pt x="469" y="76"/>
                    <a:pt x="831" y="48"/>
                    <a:pt x="1232" y="1"/>
                  </a:cubicBezTo>
                  <a:lnTo>
                    <a:pt x="1245" y="0"/>
                  </a:lnTo>
                  <a:lnTo>
                    <a:pt x="1169" y="1100"/>
                  </a:lnTo>
                  <a:lnTo>
                    <a:pt x="1160" y="1101"/>
                  </a:lnTo>
                  <a:cubicBezTo>
                    <a:pt x="746" y="1160"/>
                    <a:pt x="371" y="1195"/>
                    <a:pt x="13" y="1209"/>
                  </a:cubicBezTo>
                  <a:lnTo>
                    <a:pt x="0" y="120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4"/>
            <p:cNvSpPr/>
            <p:nvPr/>
          </p:nvSpPr>
          <p:spPr>
            <a:xfrm>
              <a:off x="1854925" y="539500"/>
              <a:ext cx="320760" cy="90360"/>
            </a:xfrm>
            <a:custGeom>
              <a:avLst/>
              <a:gdLst/>
              <a:ahLst/>
              <a:cxnLst/>
              <a:rect l="l" t="t" r="r" b="b"/>
              <a:pathLst>
                <a:path w="891" h="251" extrusionOk="0">
                  <a:moveTo>
                    <a:pt x="25" y="153"/>
                  </a:moveTo>
                  <a:cubicBezTo>
                    <a:pt x="283" y="163"/>
                    <a:pt x="555" y="186"/>
                    <a:pt x="852" y="225"/>
                  </a:cubicBezTo>
                  <a:lnTo>
                    <a:pt x="867" y="23"/>
                  </a:lnTo>
                  <a:lnTo>
                    <a:pt x="38" y="23"/>
                  </a:lnTo>
                  <a:lnTo>
                    <a:pt x="25" y="153"/>
                  </a:lnTo>
                  <a:moveTo>
                    <a:pt x="874" y="251"/>
                  </a:moveTo>
                  <a:lnTo>
                    <a:pt x="862" y="249"/>
                  </a:lnTo>
                  <a:cubicBezTo>
                    <a:pt x="555" y="209"/>
                    <a:pt x="277" y="185"/>
                    <a:pt x="12" y="176"/>
                  </a:cubicBezTo>
                  <a:lnTo>
                    <a:pt x="0" y="175"/>
                  </a:lnTo>
                  <a:lnTo>
                    <a:pt x="17" y="0"/>
                  </a:lnTo>
                  <a:lnTo>
                    <a:pt x="891" y="0"/>
                  </a:lnTo>
                  <a:lnTo>
                    <a:pt x="874" y="2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4"/>
            <p:cNvSpPr/>
            <p:nvPr/>
          </p:nvSpPr>
          <p:spPr>
            <a:xfrm>
              <a:off x="3466285" y="1800220"/>
              <a:ext cx="395280" cy="331920"/>
            </a:xfrm>
            <a:custGeom>
              <a:avLst/>
              <a:gdLst/>
              <a:ahLst/>
              <a:cxnLst/>
              <a:rect l="l" t="t" r="r" b="b"/>
              <a:pathLst>
                <a:path w="1098" h="922" extrusionOk="0">
                  <a:moveTo>
                    <a:pt x="25" y="23"/>
                  </a:moveTo>
                  <a:lnTo>
                    <a:pt x="97" y="899"/>
                  </a:lnTo>
                  <a:cubicBezTo>
                    <a:pt x="444" y="892"/>
                    <a:pt x="764" y="889"/>
                    <a:pt x="1072" y="890"/>
                  </a:cubicBezTo>
                  <a:lnTo>
                    <a:pt x="964" y="26"/>
                  </a:lnTo>
                  <a:cubicBezTo>
                    <a:pt x="666" y="26"/>
                    <a:pt x="358" y="25"/>
                    <a:pt x="25" y="23"/>
                  </a:cubicBezTo>
                  <a:moveTo>
                    <a:pt x="76" y="922"/>
                  </a:moveTo>
                  <a:lnTo>
                    <a:pt x="0" y="0"/>
                  </a:lnTo>
                  <a:lnTo>
                    <a:pt x="13" y="0"/>
                  </a:lnTo>
                  <a:cubicBezTo>
                    <a:pt x="355" y="2"/>
                    <a:pt x="669" y="3"/>
                    <a:pt x="974" y="3"/>
                  </a:cubicBezTo>
                  <a:lnTo>
                    <a:pt x="984" y="3"/>
                  </a:lnTo>
                  <a:lnTo>
                    <a:pt x="1098" y="913"/>
                  </a:lnTo>
                  <a:lnTo>
                    <a:pt x="1085" y="913"/>
                  </a:lnTo>
                  <a:cubicBezTo>
                    <a:pt x="770" y="912"/>
                    <a:pt x="443" y="915"/>
                    <a:pt x="87" y="922"/>
                  </a:cubicBezTo>
                  <a:lnTo>
                    <a:pt x="76" y="9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4"/>
            <p:cNvSpPr/>
            <p:nvPr/>
          </p:nvSpPr>
          <p:spPr>
            <a:xfrm>
              <a:off x="2428045" y="1415380"/>
              <a:ext cx="354240" cy="385560"/>
            </a:xfrm>
            <a:custGeom>
              <a:avLst/>
              <a:gdLst/>
              <a:ahLst/>
              <a:cxnLst/>
              <a:rect l="l" t="t" r="r" b="b"/>
              <a:pathLst>
                <a:path w="984" h="1071" extrusionOk="0">
                  <a:moveTo>
                    <a:pt x="23" y="1035"/>
                  </a:moveTo>
                  <a:cubicBezTo>
                    <a:pt x="285" y="1039"/>
                    <a:pt x="547" y="1042"/>
                    <a:pt x="809" y="1046"/>
                  </a:cubicBezTo>
                  <a:lnTo>
                    <a:pt x="962" y="1048"/>
                  </a:lnTo>
                  <a:lnTo>
                    <a:pt x="962" y="86"/>
                  </a:lnTo>
                  <a:lnTo>
                    <a:pt x="794" y="74"/>
                  </a:lnTo>
                  <a:cubicBezTo>
                    <a:pt x="553" y="57"/>
                    <a:pt x="304" y="40"/>
                    <a:pt x="59" y="24"/>
                  </a:cubicBezTo>
                  <a:lnTo>
                    <a:pt x="23" y="1035"/>
                  </a:lnTo>
                  <a:moveTo>
                    <a:pt x="984" y="1071"/>
                  </a:moveTo>
                  <a:lnTo>
                    <a:pt x="808" y="1068"/>
                  </a:lnTo>
                  <a:cubicBezTo>
                    <a:pt x="543" y="1065"/>
                    <a:pt x="277" y="1061"/>
                    <a:pt x="11" y="1058"/>
                  </a:cubicBezTo>
                  <a:lnTo>
                    <a:pt x="0" y="1058"/>
                  </a:lnTo>
                  <a:lnTo>
                    <a:pt x="37" y="0"/>
                  </a:lnTo>
                  <a:lnTo>
                    <a:pt x="49" y="1"/>
                  </a:lnTo>
                  <a:cubicBezTo>
                    <a:pt x="298" y="17"/>
                    <a:pt x="551" y="34"/>
                    <a:pt x="795" y="51"/>
                  </a:cubicBezTo>
                  <a:lnTo>
                    <a:pt x="984" y="65"/>
                  </a:lnTo>
                  <a:lnTo>
                    <a:pt x="984" y="10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4"/>
            <p:cNvSpPr/>
            <p:nvPr/>
          </p:nvSpPr>
          <p:spPr>
            <a:xfrm>
              <a:off x="1241485" y="539500"/>
              <a:ext cx="324720" cy="131040"/>
            </a:xfrm>
            <a:custGeom>
              <a:avLst/>
              <a:gdLst/>
              <a:ahLst/>
              <a:cxnLst/>
              <a:rect l="l" t="t" r="r" b="b"/>
              <a:pathLst>
                <a:path w="902" h="364" extrusionOk="0">
                  <a:moveTo>
                    <a:pt x="83" y="23"/>
                  </a:moveTo>
                  <a:lnTo>
                    <a:pt x="29" y="332"/>
                  </a:lnTo>
                  <a:cubicBezTo>
                    <a:pt x="293" y="260"/>
                    <a:pt x="571" y="208"/>
                    <a:pt x="855" y="179"/>
                  </a:cubicBezTo>
                  <a:lnTo>
                    <a:pt x="876" y="23"/>
                  </a:lnTo>
                  <a:lnTo>
                    <a:pt x="83" y="23"/>
                  </a:lnTo>
                  <a:moveTo>
                    <a:pt x="0" y="364"/>
                  </a:moveTo>
                  <a:lnTo>
                    <a:pt x="64" y="0"/>
                  </a:lnTo>
                  <a:lnTo>
                    <a:pt x="902" y="0"/>
                  </a:lnTo>
                  <a:lnTo>
                    <a:pt x="875" y="199"/>
                  </a:lnTo>
                  <a:lnTo>
                    <a:pt x="866" y="200"/>
                  </a:lnTo>
                  <a:cubicBezTo>
                    <a:pt x="574" y="230"/>
                    <a:pt x="288" y="283"/>
                    <a:pt x="17" y="359"/>
                  </a:cubicBezTo>
                  <a:lnTo>
                    <a:pt x="0" y="3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4"/>
            <p:cNvSpPr/>
            <p:nvPr/>
          </p:nvSpPr>
          <p:spPr>
            <a:xfrm>
              <a:off x="1548205" y="539500"/>
              <a:ext cx="321120" cy="72720"/>
            </a:xfrm>
            <a:custGeom>
              <a:avLst/>
              <a:gdLst/>
              <a:ahLst/>
              <a:cxnLst/>
              <a:rect l="l" t="t" r="r" b="b"/>
              <a:pathLst>
                <a:path w="892" h="202" extrusionOk="0">
                  <a:moveTo>
                    <a:pt x="47" y="23"/>
                  </a:moveTo>
                  <a:lnTo>
                    <a:pt x="26" y="176"/>
                  </a:lnTo>
                  <a:cubicBezTo>
                    <a:pt x="291" y="150"/>
                    <a:pt x="562" y="142"/>
                    <a:pt x="854" y="152"/>
                  </a:cubicBezTo>
                  <a:lnTo>
                    <a:pt x="867" y="23"/>
                  </a:lnTo>
                  <a:lnTo>
                    <a:pt x="47" y="23"/>
                  </a:lnTo>
                  <a:moveTo>
                    <a:pt x="0" y="202"/>
                  </a:moveTo>
                  <a:lnTo>
                    <a:pt x="27" y="0"/>
                  </a:lnTo>
                  <a:lnTo>
                    <a:pt x="892" y="0"/>
                  </a:lnTo>
                  <a:lnTo>
                    <a:pt x="874" y="176"/>
                  </a:lnTo>
                  <a:lnTo>
                    <a:pt x="864" y="176"/>
                  </a:lnTo>
                  <a:cubicBezTo>
                    <a:pt x="564" y="165"/>
                    <a:pt x="286" y="173"/>
                    <a:pt x="14" y="200"/>
                  </a:cubicBezTo>
                  <a:lnTo>
                    <a:pt x="0" y="202"/>
                  </a:ln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4"/>
            <p:cNvSpPr/>
            <p:nvPr/>
          </p:nvSpPr>
          <p:spPr>
            <a:xfrm>
              <a:off x="3440005" y="1476220"/>
              <a:ext cx="381600" cy="333360"/>
            </a:xfrm>
            <a:custGeom>
              <a:avLst/>
              <a:gdLst/>
              <a:ahLst/>
              <a:cxnLst/>
              <a:rect l="l" t="t" r="r" b="b"/>
              <a:pathLst>
                <a:path w="1060" h="926" extrusionOk="0">
                  <a:moveTo>
                    <a:pt x="96" y="900"/>
                  </a:moveTo>
                  <a:cubicBezTo>
                    <a:pt x="429" y="902"/>
                    <a:pt x="736" y="903"/>
                    <a:pt x="1035" y="903"/>
                  </a:cubicBezTo>
                  <a:lnTo>
                    <a:pt x="927" y="39"/>
                  </a:lnTo>
                  <a:cubicBezTo>
                    <a:pt x="641" y="40"/>
                    <a:pt x="346" y="35"/>
                    <a:pt x="24" y="24"/>
                  </a:cubicBezTo>
                  <a:lnTo>
                    <a:pt x="96" y="900"/>
                  </a:lnTo>
                  <a:moveTo>
                    <a:pt x="950" y="926"/>
                  </a:moveTo>
                  <a:cubicBezTo>
                    <a:pt x="675" y="926"/>
                    <a:pt x="391" y="925"/>
                    <a:pt x="86" y="923"/>
                  </a:cubicBezTo>
                  <a:lnTo>
                    <a:pt x="75" y="923"/>
                  </a:lnTo>
                  <a:lnTo>
                    <a:pt x="0" y="0"/>
                  </a:lnTo>
                  <a:lnTo>
                    <a:pt x="12" y="1"/>
                  </a:lnTo>
                  <a:cubicBezTo>
                    <a:pt x="342" y="12"/>
                    <a:pt x="645" y="17"/>
                    <a:pt x="937" y="16"/>
                  </a:cubicBezTo>
                  <a:lnTo>
                    <a:pt x="947" y="16"/>
                  </a:lnTo>
                  <a:lnTo>
                    <a:pt x="948" y="26"/>
                  </a:lnTo>
                  <a:lnTo>
                    <a:pt x="1060" y="926"/>
                  </a:lnTo>
                  <a:lnTo>
                    <a:pt x="1047" y="926"/>
                  </a:lnTo>
                  <a:cubicBezTo>
                    <a:pt x="1015" y="926"/>
                    <a:pt x="982" y="926"/>
                    <a:pt x="950" y="9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4"/>
            <p:cNvSpPr/>
            <p:nvPr/>
          </p:nvSpPr>
          <p:spPr>
            <a:xfrm>
              <a:off x="2774365" y="1438060"/>
              <a:ext cx="354600" cy="367200"/>
            </a:xfrm>
            <a:custGeom>
              <a:avLst/>
              <a:gdLst/>
              <a:ahLst/>
              <a:cxnLst/>
              <a:rect l="l" t="t" r="r" b="b"/>
              <a:pathLst>
                <a:path w="985" h="1020" extrusionOk="0">
                  <a:moveTo>
                    <a:pt x="22" y="985"/>
                  </a:moveTo>
                  <a:cubicBezTo>
                    <a:pt x="320" y="989"/>
                    <a:pt x="640" y="993"/>
                    <a:pt x="961" y="997"/>
                  </a:cubicBezTo>
                  <a:lnTo>
                    <a:pt x="925" y="84"/>
                  </a:lnTo>
                  <a:cubicBezTo>
                    <a:pt x="639" y="67"/>
                    <a:pt x="357" y="48"/>
                    <a:pt x="22" y="24"/>
                  </a:cubicBezTo>
                  <a:lnTo>
                    <a:pt x="22" y="985"/>
                  </a:lnTo>
                  <a:moveTo>
                    <a:pt x="985" y="1020"/>
                  </a:moveTo>
                  <a:lnTo>
                    <a:pt x="973" y="1020"/>
                  </a:lnTo>
                  <a:cubicBezTo>
                    <a:pt x="643" y="1016"/>
                    <a:pt x="316" y="1012"/>
                    <a:pt x="11" y="1008"/>
                  </a:cubicBezTo>
                  <a:lnTo>
                    <a:pt x="0" y="1008"/>
                  </a:lnTo>
                  <a:lnTo>
                    <a:pt x="0" y="0"/>
                  </a:lnTo>
                  <a:lnTo>
                    <a:pt x="12" y="1"/>
                  </a:lnTo>
                  <a:cubicBezTo>
                    <a:pt x="355" y="25"/>
                    <a:pt x="644" y="44"/>
                    <a:pt x="937" y="62"/>
                  </a:cubicBezTo>
                  <a:lnTo>
                    <a:pt x="947" y="62"/>
                  </a:lnTo>
                  <a:lnTo>
                    <a:pt x="985" y="10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4"/>
            <p:cNvSpPr/>
            <p:nvPr/>
          </p:nvSpPr>
          <p:spPr>
            <a:xfrm>
              <a:off x="3107005" y="1460020"/>
              <a:ext cx="368280" cy="348480"/>
            </a:xfrm>
            <a:custGeom>
              <a:avLst/>
              <a:gdLst/>
              <a:ahLst/>
              <a:cxnLst/>
              <a:rect l="l" t="t" r="r" b="b"/>
              <a:pathLst>
                <a:path w="1023" h="968" extrusionOk="0">
                  <a:moveTo>
                    <a:pt x="60" y="936"/>
                  </a:moveTo>
                  <a:cubicBezTo>
                    <a:pt x="405" y="940"/>
                    <a:pt x="712" y="943"/>
                    <a:pt x="998" y="945"/>
                  </a:cubicBezTo>
                  <a:lnTo>
                    <a:pt x="926" y="68"/>
                  </a:lnTo>
                  <a:cubicBezTo>
                    <a:pt x="652" y="58"/>
                    <a:pt x="356" y="44"/>
                    <a:pt x="24" y="24"/>
                  </a:cubicBezTo>
                  <a:lnTo>
                    <a:pt x="60" y="936"/>
                  </a:lnTo>
                  <a:moveTo>
                    <a:pt x="1023" y="968"/>
                  </a:moveTo>
                  <a:lnTo>
                    <a:pt x="1011" y="968"/>
                  </a:lnTo>
                  <a:cubicBezTo>
                    <a:pt x="718" y="966"/>
                    <a:pt x="403" y="963"/>
                    <a:pt x="49" y="959"/>
                  </a:cubicBezTo>
                  <a:lnTo>
                    <a:pt x="38" y="958"/>
                  </a:lnTo>
                  <a:lnTo>
                    <a:pt x="0" y="0"/>
                  </a:lnTo>
                  <a:lnTo>
                    <a:pt x="13" y="1"/>
                  </a:lnTo>
                  <a:cubicBezTo>
                    <a:pt x="354" y="21"/>
                    <a:pt x="656" y="36"/>
                    <a:pt x="937" y="46"/>
                  </a:cubicBezTo>
                  <a:lnTo>
                    <a:pt x="947" y="46"/>
                  </a:lnTo>
                  <a:lnTo>
                    <a:pt x="1023" y="9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 name="Google Shape;68;p4"/>
            <p:cNvSpPr/>
            <p:nvPr/>
          </p:nvSpPr>
          <p:spPr>
            <a:xfrm>
              <a:off x="2081365" y="1396300"/>
              <a:ext cx="368280" cy="399960"/>
            </a:xfrm>
            <a:custGeom>
              <a:avLst/>
              <a:gdLst/>
              <a:ahLst/>
              <a:cxnLst/>
              <a:rect l="l" t="t" r="r" b="b"/>
              <a:pathLst>
                <a:path w="1023" h="1111" extrusionOk="0">
                  <a:moveTo>
                    <a:pt x="24" y="1078"/>
                  </a:moveTo>
                  <a:cubicBezTo>
                    <a:pt x="304" y="1080"/>
                    <a:pt x="603" y="1084"/>
                    <a:pt x="963" y="1088"/>
                  </a:cubicBezTo>
                  <a:lnTo>
                    <a:pt x="1000" y="75"/>
                  </a:lnTo>
                  <a:cubicBezTo>
                    <a:pt x="654" y="53"/>
                    <a:pt x="367" y="36"/>
                    <a:pt x="97" y="24"/>
                  </a:cubicBezTo>
                  <a:lnTo>
                    <a:pt x="24" y="1078"/>
                  </a:lnTo>
                  <a:moveTo>
                    <a:pt x="985" y="1111"/>
                  </a:moveTo>
                  <a:lnTo>
                    <a:pt x="974" y="1111"/>
                  </a:lnTo>
                  <a:cubicBezTo>
                    <a:pt x="604" y="1106"/>
                    <a:pt x="299" y="1103"/>
                    <a:pt x="12" y="1100"/>
                  </a:cubicBezTo>
                  <a:lnTo>
                    <a:pt x="0" y="1100"/>
                  </a:lnTo>
                  <a:lnTo>
                    <a:pt x="76" y="0"/>
                  </a:lnTo>
                  <a:lnTo>
                    <a:pt x="87" y="1"/>
                  </a:lnTo>
                  <a:cubicBezTo>
                    <a:pt x="363" y="14"/>
                    <a:pt x="657" y="30"/>
                    <a:pt x="1012" y="54"/>
                  </a:cubicBezTo>
                  <a:lnTo>
                    <a:pt x="1023" y="54"/>
                  </a:lnTo>
                  <a:lnTo>
                    <a:pt x="985" y="11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 name="Google Shape;69;p4"/>
            <p:cNvSpPr/>
            <p:nvPr/>
          </p:nvSpPr>
          <p:spPr>
            <a:xfrm>
              <a:off x="3892165" y="2439940"/>
              <a:ext cx="435600" cy="350280"/>
            </a:xfrm>
            <a:custGeom>
              <a:avLst/>
              <a:gdLst/>
              <a:ahLst/>
              <a:cxnLst/>
              <a:rect l="l" t="t" r="r" b="b"/>
              <a:pathLst>
                <a:path w="1210" h="973" extrusionOk="0">
                  <a:moveTo>
                    <a:pt x="134" y="887"/>
                  </a:moveTo>
                  <a:cubicBezTo>
                    <a:pt x="502" y="891"/>
                    <a:pt x="846" y="910"/>
                    <a:pt x="1183" y="947"/>
                  </a:cubicBezTo>
                  <a:lnTo>
                    <a:pt x="1039" y="61"/>
                  </a:lnTo>
                  <a:cubicBezTo>
                    <a:pt x="713" y="38"/>
                    <a:pt x="382" y="25"/>
                    <a:pt x="26" y="23"/>
                  </a:cubicBezTo>
                  <a:lnTo>
                    <a:pt x="134" y="887"/>
                  </a:lnTo>
                  <a:moveTo>
                    <a:pt x="1210" y="973"/>
                  </a:moveTo>
                  <a:lnTo>
                    <a:pt x="1196" y="971"/>
                  </a:lnTo>
                  <a:cubicBezTo>
                    <a:pt x="851" y="933"/>
                    <a:pt x="501" y="913"/>
                    <a:pt x="124" y="910"/>
                  </a:cubicBezTo>
                  <a:lnTo>
                    <a:pt x="114" y="910"/>
                  </a:lnTo>
                  <a:lnTo>
                    <a:pt x="0" y="0"/>
                  </a:lnTo>
                  <a:lnTo>
                    <a:pt x="13" y="0"/>
                  </a:lnTo>
                  <a:cubicBezTo>
                    <a:pt x="378" y="2"/>
                    <a:pt x="717" y="15"/>
                    <a:pt x="1050" y="39"/>
                  </a:cubicBezTo>
                  <a:lnTo>
                    <a:pt x="1059" y="40"/>
                  </a:lnTo>
                  <a:lnTo>
                    <a:pt x="1210" y="9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 name="Google Shape;70;p4"/>
            <p:cNvSpPr/>
            <p:nvPr/>
          </p:nvSpPr>
          <p:spPr>
            <a:xfrm>
              <a:off x="934405" y="539500"/>
              <a:ext cx="338400" cy="250920"/>
            </a:xfrm>
            <a:custGeom>
              <a:avLst/>
              <a:gdLst/>
              <a:ahLst/>
              <a:cxnLst/>
              <a:rect l="l" t="t" r="r" b="b"/>
              <a:pathLst>
                <a:path w="940" h="697" extrusionOk="0">
                  <a:moveTo>
                    <a:pt x="182" y="23"/>
                  </a:moveTo>
                  <a:lnTo>
                    <a:pt x="33" y="655"/>
                  </a:lnTo>
                  <a:cubicBezTo>
                    <a:pt x="298" y="525"/>
                    <a:pt x="575" y="418"/>
                    <a:pt x="857" y="339"/>
                  </a:cubicBezTo>
                  <a:lnTo>
                    <a:pt x="913" y="23"/>
                  </a:lnTo>
                  <a:lnTo>
                    <a:pt x="182" y="23"/>
                  </a:lnTo>
                  <a:moveTo>
                    <a:pt x="0" y="697"/>
                  </a:moveTo>
                  <a:lnTo>
                    <a:pt x="164" y="0"/>
                  </a:lnTo>
                  <a:lnTo>
                    <a:pt x="940" y="0"/>
                  </a:lnTo>
                  <a:lnTo>
                    <a:pt x="877" y="357"/>
                  </a:lnTo>
                  <a:lnTo>
                    <a:pt x="870" y="359"/>
                  </a:lnTo>
                  <a:cubicBezTo>
                    <a:pt x="580" y="440"/>
                    <a:pt x="294" y="550"/>
                    <a:pt x="21" y="686"/>
                  </a:cubicBezTo>
                  <a:lnTo>
                    <a:pt x="0" y="6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3932125" y="2759260"/>
              <a:ext cx="448920" cy="358560"/>
            </a:xfrm>
            <a:custGeom>
              <a:avLst/>
              <a:gdLst/>
              <a:ahLst/>
              <a:cxnLst/>
              <a:rect l="l" t="t" r="r" b="b"/>
              <a:pathLst>
                <a:path w="1247" h="996" extrusionOk="0">
                  <a:moveTo>
                    <a:pt x="134" y="887"/>
                  </a:moveTo>
                  <a:cubicBezTo>
                    <a:pt x="515" y="892"/>
                    <a:pt x="871" y="918"/>
                    <a:pt x="1220" y="969"/>
                  </a:cubicBezTo>
                  <a:lnTo>
                    <a:pt x="1076" y="83"/>
                  </a:lnTo>
                  <a:cubicBezTo>
                    <a:pt x="738" y="46"/>
                    <a:pt x="394" y="26"/>
                    <a:pt x="26" y="23"/>
                  </a:cubicBezTo>
                  <a:lnTo>
                    <a:pt x="134" y="887"/>
                  </a:lnTo>
                  <a:moveTo>
                    <a:pt x="1247" y="996"/>
                  </a:moveTo>
                  <a:lnTo>
                    <a:pt x="1232" y="994"/>
                  </a:lnTo>
                  <a:cubicBezTo>
                    <a:pt x="876" y="942"/>
                    <a:pt x="514" y="914"/>
                    <a:pt x="124" y="909"/>
                  </a:cubicBezTo>
                  <a:lnTo>
                    <a:pt x="114" y="909"/>
                  </a:lnTo>
                  <a:lnTo>
                    <a:pt x="0" y="0"/>
                  </a:lnTo>
                  <a:lnTo>
                    <a:pt x="13" y="0"/>
                  </a:lnTo>
                  <a:cubicBezTo>
                    <a:pt x="391" y="3"/>
                    <a:pt x="742" y="24"/>
                    <a:pt x="1087" y="62"/>
                  </a:cubicBezTo>
                  <a:lnTo>
                    <a:pt x="1095" y="63"/>
                  </a:lnTo>
                  <a:lnTo>
                    <a:pt x="1247"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 name="Google Shape;72;p4"/>
            <p:cNvSpPr/>
            <p:nvPr/>
          </p:nvSpPr>
          <p:spPr>
            <a:xfrm>
              <a:off x="4264765" y="2453620"/>
              <a:ext cx="449640" cy="404640"/>
            </a:xfrm>
            <a:custGeom>
              <a:avLst/>
              <a:gdLst/>
              <a:ahLst/>
              <a:cxnLst/>
              <a:rect l="l" t="t" r="r" b="b"/>
              <a:pathLst>
                <a:path w="1249" h="1124" extrusionOk="0">
                  <a:moveTo>
                    <a:pt x="171" y="912"/>
                  </a:moveTo>
                  <a:cubicBezTo>
                    <a:pt x="532" y="952"/>
                    <a:pt x="884" y="1014"/>
                    <a:pt x="1220" y="1094"/>
                  </a:cubicBezTo>
                  <a:lnTo>
                    <a:pt x="1040" y="142"/>
                  </a:lnTo>
                  <a:cubicBezTo>
                    <a:pt x="716" y="90"/>
                    <a:pt x="375" y="51"/>
                    <a:pt x="28" y="25"/>
                  </a:cubicBezTo>
                  <a:lnTo>
                    <a:pt x="171" y="912"/>
                  </a:lnTo>
                  <a:moveTo>
                    <a:pt x="1249" y="1124"/>
                  </a:moveTo>
                  <a:lnTo>
                    <a:pt x="1232" y="1120"/>
                  </a:lnTo>
                  <a:cubicBezTo>
                    <a:pt x="889" y="1037"/>
                    <a:pt x="529" y="974"/>
                    <a:pt x="161" y="933"/>
                  </a:cubicBezTo>
                  <a:lnTo>
                    <a:pt x="152" y="932"/>
                  </a:lnTo>
                  <a:lnTo>
                    <a:pt x="0" y="0"/>
                  </a:lnTo>
                  <a:lnTo>
                    <a:pt x="15" y="1"/>
                  </a:lnTo>
                  <a:cubicBezTo>
                    <a:pt x="371" y="28"/>
                    <a:pt x="720" y="67"/>
                    <a:pt x="1052" y="121"/>
                  </a:cubicBezTo>
                  <a:lnTo>
                    <a:pt x="1059" y="122"/>
                  </a:lnTo>
                  <a:lnTo>
                    <a:pt x="1249" y="11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 name="Google Shape;73;p4"/>
            <p:cNvSpPr/>
            <p:nvPr/>
          </p:nvSpPr>
          <p:spPr>
            <a:xfrm>
              <a:off x="4211845" y="2126380"/>
              <a:ext cx="435960" cy="379440"/>
            </a:xfrm>
            <a:custGeom>
              <a:avLst/>
              <a:gdLst/>
              <a:ahLst/>
              <a:cxnLst/>
              <a:rect l="l" t="t" r="r" b="b"/>
              <a:pathLst>
                <a:path w="1211" h="1054" extrusionOk="0">
                  <a:moveTo>
                    <a:pt x="171" y="911"/>
                  </a:moveTo>
                  <a:cubicBezTo>
                    <a:pt x="518" y="937"/>
                    <a:pt x="858" y="976"/>
                    <a:pt x="1183" y="1027"/>
                  </a:cubicBezTo>
                  <a:lnTo>
                    <a:pt x="1002" y="74"/>
                  </a:lnTo>
                  <a:cubicBezTo>
                    <a:pt x="690" y="52"/>
                    <a:pt x="362" y="35"/>
                    <a:pt x="27" y="24"/>
                  </a:cubicBezTo>
                  <a:lnTo>
                    <a:pt x="171" y="911"/>
                  </a:lnTo>
                  <a:moveTo>
                    <a:pt x="1211" y="1054"/>
                  </a:moveTo>
                  <a:lnTo>
                    <a:pt x="1195" y="1052"/>
                  </a:lnTo>
                  <a:cubicBezTo>
                    <a:pt x="864" y="999"/>
                    <a:pt x="516" y="959"/>
                    <a:pt x="160" y="933"/>
                  </a:cubicBezTo>
                  <a:lnTo>
                    <a:pt x="151" y="932"/>
                  </a:lnTo>
                  <a:lnTo>
                    <a:pt x="0" y="0"/>
                  </a:lnTo>
                  <a:lnTo>
                    <a:pt x="14" y="1"/>
                  </a:lnTo>
                  <a:cubicBezTo>
                    <a:pt x="357" y="12"/>
                    <a:pt x="693" y="29"/>
                    <a:pt x="1013" y="52"/>
                  </a:cubicBezTo>
                  <a:lnTo>
                    <a:pt x="1021" y="53"/>
                  </a:lnTo>
                  <a:lnTo>
                    <a:pt x="1211"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 name="Google Shape;74;p4"/>
            <p:cNvSpPr/>
            <p:nvPr/>
          </p:nvSpPr>
          <p:spPr>
            <a:xfrm>
              <a:off x="3972085" y="3078580"/>
              <a:ext cx="462240" cy="366840"/>
            </a:xfrm>
            <a:custGeom>
              <a:avLst/>
              <a:gdLst/>
              <a:ahLst/>
              <a:cxnLst/>
              <a:rect l="l" t="t" r="r" b="b"/>
              <a:pathLst>
                <a:path w="1284" h="1019" extrusionOk="0">
                  <a:moveTo>
                    <a:pt x="134" y="887"/>
                  </a:moveTo>
                  <a:cubicBezTo>
                    <a:pt x="528" y="893"/>
                    <a:pt x="896" y="927"/>
                    <a:pt x="1257" y="991"/>
                  </a:cubicBezTo>
                  <a:lnTo>
                    <a:pt x="1113" y="105"/>
                  </a:lnTo>
                  <a:cubicBezTo>
                    <a:pt x="763" y="55"/>
                    <a:pt x="407" y="28"/>
                    <a:pt x="26" y="23"/>
                  </a:cubicBezTo>
                  <a:lnTo>
                    <a:pt x="134" y="887"/>
                  </a:lnTo>
                  <a:moveTo>
                    <a:pt x="1284" y="1019"/>
                  </a:moveTo>
                  <a:lnTo>
                    <a:pt x="1269" y="1016"/>
                  </a:lnTo>
                  <a:cubicBezTo>
                    <a:pt x="901" y="950"/>
                    <a:pt x="526" y="915"/>
                    <a:pt x="124" y="910"/>
                  </a:cubicBezTo>
                  <a:lnTo>
                    <a:pt x="114" y="909"/>
                  </a:lnTo>
                  <a:lnTo>
                    <a:pt x="0" y="0"/>
                  </a:lnTo>
                  <a:lnTo>
                    <a:pt x="13" y="0"/>
                  </a:lnTo>
                  <a:cubicBezTo>
                    <a:pt x="404" y="4"/>
                    <a:pt x="767" y="32"/>
                    <a:pt x="1124" y="84"/>
                  </a:cubicBezTo>
                  <a:lnTo>
                    <a:pt x="1132" y="86"/>
                  </a:lnTo>
                  <a:lnTo>
                    <a:pt x="1145" y="162"/>
                  </a:lnTo>
                  <a:lnTo>
                    <a:pt x="1284" y="10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 name="Google Shape;75;p4"/>
            <p:cNvSpPr/>
            <p:nvPr/>
          </p:nvSpPr>
          <p:spPr>
            <a:xfrm>
              <a:off x="3812605" y="1799140"/>
              <a:ext cx="408960" cy="335880"/>
            </a:xfrm>
            <a:custGeom>
              <a:avLst/>
              <a:gdLst/>
              <a:ahLst/>
              <a:cxnLst/>
              <a:rect l="l" t="t" r="r" b="b"/>
              <a:pathLst>
                <a:path w="1136" h="933" extrusionOk="0">
                  <a:moveTo>
                    <a:pt x="134" y="893"/>
                  </a:moveTo>
                  <a:cubicBezTo>
                    <a:pt x="476" y="894"/>
                    <a:pt x="795" y="899"/>
                    <a:pt x="1109" y="909"/>
                  </a:cubicBezTo>
                  <a:lnTo>
                    <a:pt x="965" y="23"/>
                  </a:lnTo>
                  <a:cubicBezTo>
                    <a:pt x="666" y="26"/>
                    <a:pt x="350" y="28"/>
                    <a:pt x="25" y="29"/>
                  </a:cubicBezTo>
                  <a:lnTo>
                    <a:pt x="134" y="893"/>
                  </a:lnTo>
                  <a:moveTo>
                    <a:pt x="1136" y="933"/>
                  </a:moveTo>
                  <a:lnTo>
                    <a:pt x="1122" y="933"/>
                  </a:lnTo>
                  <a:cubicBezTo>
                    <a:pt x="801" y="922"/>
                    <a:pt x="474" y="917"/>
                    <a:pt x="123" y="916"/>
                  </a:cubicBezTo>
                  <a:lnTo>
                    <a:pt x="113" y="916"/>
                  </a:lnTo>
                  <a:lnTo>
                    <a:pt x="0" y="6"/>
                  </a:lnTo>
                  <a:lnTo>
                    <a:pt x="12" y="6"/>
                  </a:lnTo>
                  <a:cubicBezTo>
                    <a:pt x="345" y="6"/>
                    <a:pt x="668" y="4"/>
                    <a:pt x="974" y="0"/>
                  </a:cubicBezTo>
                  <a:lnTo>
                    <a:pt x="984" y="0"/>
                  </a:lnTo>
                  <a:lnTo>
                    <a:pt x="986" y="10"/>
                  </a:lnTo>
                  <a:lnTo>
                    <a:pt x="1136" y="9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 name="Google Shape;76;p4"/>
            <p:cNvSpPr/>
            <p:nvPr/>
          </p:nvSpPr>
          <p:spPr>
            <a:xfrm>
              <a:off x="4158565" y="1793020"/>
              <a:ext cx="422640" cy="360360"/>
            </a:xfrm>
            <a:custGeom>
              <a:avLst/>
              <a:gdLst/>
              <a:ahLst/>
              <a:cxnLst/>
              <a:rect l="l" t="t" r="r" b="b"/>
              <a:pathLst>
                <a:path w="1174" h="1001" extrusionOk="0">
                  <a:moveTo>
                    <a:pt x="171" y="927"/>
                  </a:moveTo>
                  <a:cubicBezTo>
                    <a:pt x="506" y="938"/>
                    <a:pt x="834" y="955"/>
                    <a:pt x="1146" y="977"/>
                  </a:cubicBezTo>
                  <a:lnTo>
                    <a:pt x="966" y="24"/>
                  </a:lnTo>
                  <a:cubicBezTo>
                    <a:pt x="666" y="31"/>
                    <a:pt x="350" y="36"/>
                    <a:pt x="27" y="40"/>
                  </a:cubicBezTo>
                  <a:lnTo>
                    <a:pt x="171" y="927"/>
                  </a:lnTo>
                  <a:moveTo>
                    <a:pt x="1174" y="1001"/>
                  </a:moveTo>
                  <a:lnTo>
                    <a:pt x="1159" y="1001"/>
                  </a:lnTo>
                  <a:cubicBezTo>
                    <a:pt x="840" y="978"/>
                    <a:pt x="504" y="961"/>
                    <a:pt x="161" y="950"/>
                  </a:cubicBezTo>
                  <a:lnTo>
                    <a:pt x="152" y="949"/>
                  </a:lnTo>
                  <a:lnTo>
                    <a:pt x="0" y="17"/>
                  </a:lnTo>
                  <a:lnTo>
                    <a:pt x="13" y="17"/>
                  </a:lnTo>
                  <a:cubicBezTo>
                    <a:pt x="344" y="14"/>
                    <a:pt x="668" y="8"/>
                    <a:pt x="975" y="0"/>
                  </a:cubicBezTo>
                  <a:lnTo>
                    <a:pt x="985" y="0"/>
                  </a:lnTo>
                  <a:lnTo>
                    <a:pt x="986" y="10"/>
                  </a:lnTo>
                  <a:lnTo>
                    <a:pt x="1174" y="100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 name="Google Shape;77;p4"/>
            <p:cNvSpPr/>
            <p:nvPr/>
          </p:nvSpPr>
          <p:spPr>
            <a:xfrm>
              <a:off x="3572845" y="3078220"/>
              <a:ext cx="448560" cy="349200"/>
            </a:xfrm>
            <a:custGeom>
              <a:avLst/>
              <a:gdLst/>
              <a:ahLst/>
              <a:cxnLst/>
              <a:rect l="l" t="t" r="r" b="b"/>
              <a:pathLst>
                <a:path w="1246" h="970" extrusionOk="0">
                  <a:moveTo>
                    <a:pt x="24" y="68"/>
                  </a:moveTo>
                  <a:lnTo>
                    <a:pt x="97" y="944"/>
                  </a:lnTo>
                  <a:cubicBezTo>
                    <a:pt x="497" y="902"/>
                    <a:pt x="865" y="883"/>
                    <a:pt x="1220" y="888"/>
                  </a:cubicBezTo>
                  <a:lnTo>
                    <a:pt x="1112" y="23"/>
                  </a:lnTo>
                  <a:cubicBezTo>
                    <a:pt x="768" y="20"/>
                    <a:pt x="412" y="34"/>
                    <a:pt x="24" y="68"/>
                  </a:cubicBezTo>
                  <a:moveTo>
                    <a:pt x="76" y="970"/>
                  </a:moveTo>
                  <a:lnTo>
                    <a:pt x="0" y="47"/>
                  </a:lnTo>
                  <a:lnTo>
                    <a:pt x="11" y="46"/>
                  </a:lnTo>
                  <a:cubicBezTo>
                    <a:pt x="408" y="12"/>
                    <a:pt x="772" y="-3"/>
                    <a:pt x="1122" y="1"/>
                  </a:cubicBezTo>
                  <a:lnTo>
                    <a:pt x="1132" y="1"/>
                  </a:lnTo>
                  <a:lnTo>
                    <a:pt x="1246" y="911"/>
                  </a:lnTo>
                  <a:lnTo>
                    <a:pt x="1233" y="911"/>
                  </a:lnTo>
                  <a:cubicBezTo>
                    <a:pt x="871" y="905"/>
                    <a:pt x="497" y="924"/>
                    <a:pt x="88" y="968"/>
                  </a:cubicBezTo>
                  <a:lnTo>
                    <a:pt x="76" y="97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4"/>
            <p:cNvSpPr/>
            <p:nvPr/>
          </p:nvSpPr>
          <p:spPr>
            <a:xfrm>
              <a:off x="2467645" y="539500"/>
              <a:ext cx="314640" cy="199440"/>
            </a:xfrm>
            <a:custGeom>
              <a:avLst/>
              <a:gdLst/>
              <a:ahLst/>
              <a:cxnLst/>
              <a:rect l="l" t="t" r="r" b="b"/>
              <a:pathLst>
                <a:path w="874" h="554" extrusionOk="0">
                  <a:moveTo>
                    <a:pt x="24" y="365"/>
                  </a:moveTo>
                  <a:cubicBezTo>
                    <a:pt x="250" y="407"/>
                    <a:pt x="479" y="453"/>
                    <a:pt x="701" y="497"/>
                  </a:cubicBezTo>
                  <a:cubicBezTo>
                    <a:pt x="751" y="507"/>
                    <a:pt x="802" y="517"/>
                    <a:pt x="852" y="527"/>
                  </a:cubicBezTo>
                  <a:lnTo>
                    <a:pt x="852" y="23"/>
                  </a:lnTo>
                  <a:lnTo>
                    <a:pt x="36" y="23"/>
                  </a:lnTo>
                  <a:lnTo>
                    <a:pt x="24" y="365"/>
                  </a:lnTo>
                  <a:moveTo>
                    <a:pt x="874" y="554"/>
                  </a:moveTo>
                  <a:lnTo>
                    <a:pt x="861" y="552"/>
                  </a:lnTo>
                  <a:cubicBezTo>
                    <a:pt x="806" y="541"/>
                    <a:pt x="752" y="530"/>
                    <a:pt x="697" y="519"/>
                  </a:cubicBezTo>
                  <a:cubicBezTo>
                    <a:pt x="472" y="475"/>
                    <a:pt x="239" y="428"/>
                    <a:pt x="10" y="386"/>
                  </a:cubicBezTo>
                  <a:lnTo>
                    <a:pt x="0" y="384"/>
                  </a:lnTo>
                  <a:lnTo>
                    <a:pt x="14" y="0"/>
                  </a:lnTo>
                  <a:lnTo>
                    <a:pt x="874" y="0"/>
                  </a:lnTo>
                  <a:lnTo>
                    <a:pt x="874" y="5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4"/>
            <p:cNvSpPr/>
            <p:nvPr/>
          </p:nvSpPr>
          <p:spPr>
            <a:xfrm>
              <a:off x="3173605" y="3094420"/>
              <a:ext cx="434520" cy="394560"/>
            </a:xfrm>
            <a:custGeom>
              <a:avLst/>
              <a:gdLst/>
              <a:ahLst/>
              <a:cxnLst/>
              <a:rect l="l" t="t" r="r" b="b"/>
              <a:pathLst>
                <a:path w="1207" h="1096" extrusionOk="0">
                  <a:moveTo>
                    <a:pt x="23" y="157"/>
                  </a:moveTo>
                  <a:lnTo>
                    <a:pt x="59" y="1069"/>
                  </a:lnTo>
                  <a:cubicBezTo>
                    <a:pt x="474" y="993"/>
                    <a:pt x="841" y="939"/>
                    <a:pt x="1183" y="902"/>
                  </a:cubicBezTo>
                  <a:lnTo>
                    <a:pt x="1111" y="25"/>
                  </a:lnTo>
                  <a:cubicBezTo>
                    <a:pt x="780" y="54"/>
                    <a:pt x="424" y="98"/>
                    <a:pt x="23" y="157"/>
                  </a:cubicBezTo>
                  <a:moveTo>
                    <a:pt x="38" y="1096"/>
                  </a:moveTo>
                  <a:lnTo>
                    <a:pt x="0" y="138"/>
                  </a:lnTo>
                  <a:lnTo>
                    <a:pt x="10" y="136"/>
                  </a:lnTo>
                  <a:cubicBezTo>
                    <a:pt x="420" y="75"/>
                    <a:pt x="783" y="31"/>
                    <a:pt x="1120" y="1"/>
                  </a:cubicBezTo>
                  <a:lnTo>
                    <a:pt x="1132" y="0"/>
                  </a:lnTo>
                  <a:lnTo>
                    <a:pt x="1207" y="922"/>
                  </a:lnTo>
                  <a:lnTo>
                    <a:pt x="1197" y="923"/>
                  </a:lnTo>
                  <a:cubicBezTo>
                    <a:pt x="849" y="960"/>
                    <a:pt x="474" y="1016"/>
                    <a:pt x="51" y="1094"/>
                  </a:cubicBezTo>
                  <a:lnTo>
                    <a:pt x="38" y="10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4"/>
            <p:cNvSpPr/>
            <p:nvPr/>
          </p:nvSpPr>
          <p:spPr>
            <a:xfrm>
              <a:off x="2161285" y="539500"/>
              <a:ext cx="319680" cy="140040"/>
            </a:xfrm>
            <a:custGeom>
              <a:avLst/>
              <a:gdLst/>
              <a:ahLst/>
              <a:cxnLst/>
              <a:rect l="l" t="t" r="r" b="b"/>
              <a:pathLst>
                <a:path w="888" h="389" extrusionOk="0">
                  <a:moveTo>
                    <a:pt x="24" y="228"/>
                  </a:moveTo>
                  <a:cubicBezTo>
                    <a:pt x="271" y="261"/>
                    <a:pt x="535" y="303"/>
                    <a:pt x="852" y="361"/>
                  </a:cubicBezTo>
                  <a:lnTo>
                    <a:pt x="864" y="23"/>
                  </a:lnTo>
                  <a:lnTo>
                    <a:pt x="38" y="23"/>
                  </a:lnTo>
                  <a:lnTo>
                    <a:pt x="24" y="228"/>
                  </a:lnTo>
                  <a:moveTo>
                    <a:pt x="874" y="389"/>
                  </a:moveTo>
                  <a:lnTo>
                    <a:pt x="861" y="386"/>
                  </a:lnTo>
                  <a:cubicBezTo>
                    <a:pt x="534" y="326"/>
                    <a:pt x="264" y="282"/>
                    <a:pt x="11" y="249"/>
                  </a:cubicBezTo>
                  <a:lnTo>
                    <a:pt x="0" y="248"/>
                  </a:lnTo>
                  <a:lnTo>
                    <a:pt x="17" y="0"/>
                  </a:lnTo>
                  <a:lnTo>
                    <a:pt x="888" y="0"/>
                  </a:lnTo>
                  <a:lnTo>
                    <a:pt x="874" y="3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 name="Google Shape;81;p4"/>
            <p:cNvSpPr/>
            <p:nvPr/>
          </p:nvSpPr>
          <p:spPr>
            <a:xfrm>
              <a:off x="2774365" y="539500"/>
              <a:ext cx="314640" cy="256680"/>
            </a:xfrm>
            <a:custGeom>
              <a:avLst/>
              <a:gdLst/>
              <a:ahLst/>
              <a:cxnLst/>
              <a:rect l="l" t="t" r="r" b="b"/>
              <a:pathLst>
                <a:path w="874" h="713" extrusionOk="0">
                  <a:moveTo>
                    <a:pt x="22" y="531"/>
                  </a:moveTo>
                  <a:cubicBezTo>
                    <a:pt x="329" y="592"/>
                    <a:pt x="589" y="641"/>
                    <a:pt x="850" y="686"/>
                  </a:cubicBezTo>
                  <a:lnTo>
                    <a:pt x="824" y="23"/>
                  </a:lnTo>
                  <a:lnTo>
                    <a:pt x="22" y="23"/>
                  </a:lnTo>
                  <a:lnTo>
                    <a:pt x="22" y="531"/>
                  </a:lnTo>
                  <a:moveTo>
                    <a:pt x="874" y="713"/>
                  </a:moveTo>
                  <a:lnTo>
                    <a:pt x="860" y="710"/>
                  </a:lnTo>
                  <a:cubicBezTo>
                    <a:pt x="591" y="665"/>
                    <a:pt x="325" y="614"/>
                    <a:pt x="9" y="552"/>
                  </a:cubicBezTo>
                  <a:lnTo>
                    <a:pt x="0" y="550"/>
                  </a:lnTo>
                  <a:lnTo>
                    <a:pt x="0" y="0"/>
                  </a:lnTo>
                  <a:lnTo>
                    <a:pt x="846" y="0"/>
                  </a:lnTo>
                  <a:lnTo>
                    <a:pt x="874" y="7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 name="Google Shape;82;p4"/>
            <p:cNvSpPr/>
            <p:nvPr/>
          </p:nvSpPr>
          <p:spPr>
            <a:xfrm>
              <a:off x="3654925" y="539500"/>
              <a:ext cx="353520" cy="312120"/>
            </a:xfrm>
            <a:custGeom>
              <a:avLst/>
              <a:gdLst/>
              <a:ahLst/>
              <a:cxnLst/>
              <a:rect l="l" t="t" r="r" b="b"/>
              <a:pathLst>
                <a:path w="982" h="867" extrusionOk="0">
                  <a:moveTo>
                    <a:pt x="25" y="23"/>
                  </a:moveTo>
                  <a:lnTo>
                    <a:pt x="128" y="844"/>
                  </a:lnTo>
                  <a:cubicBezTo>
                    <a:pt x="419" y="840"/>
                    <a:pt x="690" y="817"/>
                    <a:pt x="956" y="773"/>
                  </a:cubicBezTo>
                  <a:lnTo>
                    <a:pt x="834" y="23"/>
                  </a:lnTo>
                  <a:lnTo>
                    <a:pt x="25" y="23"/>
                  </a:lnTo>
                  <a:moveTo>
                    <a:pt x="108" y="867"/>
                  </a:moveTo>
                  <a:lnTo>
                    <a:pt x="0" y="0"/>
                  </a:lnTo>
                  <a:lnTo>
                    <a:pt x="853" y="0"/>
                  </a:lnTo>
                  <a:lnTo>
                    <a:pt x="982" y="792"/>
                  </a:lnTo>
                  <a:lnTo>
                    <a:pt x="971" y="793"/>
                  </a:lnTo>
                  <a:cubicBezTo>
                    <a:pt x="697" y="839"/>
                    <a:pt x="418" y="863"/>
                    <a:pt x="118" y="867"/>
                  </a:cubicBezTo>
                  <a:lnTo>
                    <a:pt x="108" y="8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 name="Google Shape;83;p4"/>
            <p:cNvSpPr/>
            <p:nvPr/>
          </p:nvSpPr>
          <p:spPr>
            <a:xfrm>
              <a:off x="3070645" y="539500"/>
              <a:ext cx="325080" cy="298440"/>
            </a:xfrm>
            <a:custGeom>
              <a:avLst/>
              <a:gdLst/>
              <a:ahLst/>
              <a:cxnLst/>
              <a:rect l="l" t="t" r="r" b="b"/>
              <a:pathLst>
                <a:path w="903" h="829" extrusionOk="0">
                  <a:moveTo>
                    <a:pt x="50" y="689"/>
                  </a:moveTo>
                  <a:cubicBezTo>
                    <a:pt x="355" y="741"/>
                    <a:pt x="626" y="778"/>
                    <a:pt x="877" y="803"/>
                  </a:cubicBezTo>
                  <a:lnTo>
                    <a:pt x="813" y="23"/>
                  </a:lnTo>
                  <a:lnTo>
                    <a:pt x="24" y="23"/>
                  </a:lnTo>
                  <a:lnTo>
                    <a:pt x="50" y="689"/>
                  </a:lnTo>
                  <a:moveTo>
                    <a:pt x="903" y="829"/>
                  </a:moveTo>
                  <a:lnTo>
                    <a:pt x="889" y="827"/>
                  </a:lnTo>
                  <a:cubicBezTo>
                    <a:pt x="630" y="802"/>
                    <a:pt x="352" y="764"/>
                    <a:pt x="37" y="710"/>
                  </a:cubicBezTo>
                  <a:lnTo>
                    <a:pt x="28" y="709"/>
                  </a:lnTo>
                  <a:lnTo>
                    <a:pt x="0" y="0"/>
                  </a:lnTo>
                  <a:lnTo>
                    <a:pt x="834" y="0"/>
                  </a:lnTo>
                  <a:lnTo>
                    <a:pt x="838" y="41"/>
                  </a:lnTo>
                  <a:lnTo>
                    <a:pt x="903" y="8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 name="Google Shape;84;p4"/>
            <p:cNvSpPr/>
            <p:nvPr/>
          </p:nvSpPr>
          <p:spPr>
            <a:xfrm>
              <a:off x="3362605" y="539500"/>
              <a:ext cx="339480" cy="312120"/>
            </a:xfrm>
            <a:custGeom>
              <a:avLst/>
              <a:gdLst/>
              <a:ahLst/>
              <a:cxnLst/>
              <a:rect l="l" t="t" r="r" b="b"/>
              <a:pathLst>
                <a:path w="943" h="867" extrusionOk="0">
                  <a:moveTo>
                    <a:pt x="90" y="806"/>
                  </a:moveTo>
                  <a:cubicBezTo>
                    <a:pt x="385" y="834"/>
                    <a:pt x="656" y="847"/>
                    <a:pt x="917" y="844"/>
                  </a:cubicBezTo>
                  <a:lnTo>
                    <a:pt x="815" y="23"/>
                  </a:lnTo>
                  <a:lnTo>
                    <a:pt x="25" y="23"/>
                  </a:lnTo>
                  <a:lnTo>
                    <a:pt x="90" y="806"/>
                  </a:lnTo>
                  <a:moveTo>
                    <a:pt x="845" y="867"/>
                  </a:moveTo>
                  <a:cubicBezTo>
                    <a:pt x="602" y="867"/>
                    <a:pt x="350" y="854"/>
                    <a:pt x="78" y="827"/>
                  </a:cubicBezTo>
                  <a:lnTo>
                    <a:pt x="68" y="826"/>
                  </a:lnTo>
                  <a:lnTo>
                    <a:pt x="0" y="0"/>
                  </a:lnTo>
                  <a:lnTo>
                    <a:pt x="834" y="0"/>
                  </a:lnTo>
                  <a:lnTo>
                    <a:pt x="943" y="867"/>
                  </a:lnTo>
                  <a:lnTo>
                    <a:pt x="930" y="867"/>
                  </a:lnTo>
                  <a:cubicBezTo>
                    <a:pt x="902" y="867"/>
                    <a:pt x="873" y="867"/>
                    <a:pt x="845"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4"/>
            <p:cNvSpPr/>
            <p:nvPr/>
          </p:nvSpPr>
          <p:spPr>
            <a:xfrm>
              <a:off x="3953725" y="539500"/>
              <a:ext cx="361080" cy="286200"/>
            </a:xfrm>
            <a:custGeom>
              <a:avLst/>
              <a:gdLst/>
              <a:ahLst/>
              <a:cxnLst/>
              <a:rect l="l" t="t" r="r" b="b"/>
              <a:pathLst>
                <a:path w="1003" h="795" extrusionOk="0">
                  <a:moveTo>
                    <a:pt x="27" y="23"/>
                  </a:moveTo>
                  <a:lnTo>
                    <a:pt x="148" y="769"/>
                  </a:lnTo>
                  <a:cubicBezTo>
                    <a:pt x="433" y="722"/>
                    <a:pt x="712" y="649"/>
                    <a:pt x="977" y="554"/>
                  </a:cubicBezTo>
                  <a:lnTo>
                    <a:pt x="876" y="23"/>
                  </a:lnTo>
                  <a:lnTo>
                    <a:pt x="27" y="23"/>
                  </a:lnTo>
                  <a:moveTo>
                    <a:pt x="130" y="795"/>
                  </a:moveTo>
                  <a:lnTo>
                    <a:pt x="0" y="0"/>
                  </a:lnTo>
                  <a:lnTo>
                    <a:pt x="895" y="0"/>
                  </a:lnTo>
                  <a:lnTo>
                    <a:pt x="1003" y="569"/>
                  </a:lnTo>
                  <a:lnTo>
                    <a:pt x="994" y="572"/>
                  </a:lnTo>
                  <a:cubicBezTo>
                    <a:pt x="721" y="671"/>
                    <a:pt x="434" y="745"/>
                    <a:pt x="141" y="793"/>
                  </a:cubicBezTo>
                  <a:lnTo>
                    <a:pt x="130" y="7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4"/>
            <p:cNvSpPr/>
            <p:nvPr/>
          </p:nvSpPr>
          <p:spPr>
            <a:xfrm>
              <a:off x="3492925" y="2120620"/>
              <a:ext cx="408600" cy="335160"/>
            </a:xfrm>
            <a:custGeom>
              <a:avLst/>
              <a:gdLst/>
              <a:ahLst/>
              <a:cxnLst/>
              <a:rect l="l" t="t" r="r" b="b"/>
              <a:pathLst>
                <a:path w="1135" h="931" extrusionOk="0">
                  <a:moveTo>
                    <a:pt x="25" y="32"/>
                  </a:moveTo>
                  <a:lnTo>
                    <a:pt x="97" y="908"/>
                  </a:lnTo>
                  <a:cubicBezTo>
                    <a:pt x="458" y="892"/>
                    <a:pt x="789" y="885"/>
                    <a:pt x="1109" y="887"/>
                  </a:cubicBezTo>
                  <a:lnTo>
                    <a:pt x="1001" y="23"/>
                  </a:lnTo>
                  <a:cubicBezTo>
                    <a:pt x="692" y="22"/>
                    <a:pt x="373" y="25"/>
                    <a:pt x="25" y="32"/>
                  </a:cubicBezTo>
                  <a:moveTo>
                    <a:pt x="76" y="931"/>
                  </a:moveTo>
                  <a:lnTo>
                    <a:pt x="0" y="9"/>
                  </a:lnTo>
                  <a:lnTo>
                    <a:pt x="12" y="9"/>
                  </a:lnTo>
                  <a:cubicBezTo>
                    <a:pt x="369" y="2"/>
                    <a:pt x="696" y="-1"/>
                    <a:pt x="1012" y="0"/>
                  </a:cubicBezTo>
                  <a:lnTo>
                    <a:pt x="1022" y="0"/>
                  </a:lnTo>
                  <a:lnTo>
                    <a:pt x="1135" y="910"/>
                  </a:lnTo>
                  <a:lnTo>
                    <a:pt x="1122" y="910"/>
                  </a:lnTo>
                  <a:cubicBezTo>
                    <a:pt x="795" y="908"/>
                    <a:pt x="456" y="915"/>
                    <a:pt x="87" y="931"/>
                  </a:cubicBezTo>
                  <a:lnTo>
                    <a:pt x="76" y="9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4"/>
            <p:cNvSpPr/>
            <p:nvPr/>
          </p:nvSpPr>
          <p:spPr>
            <a:xfrm>
              <a:off x="1975165" y="2905060"/>
              <a:ext cx="421200" cy="438840"/>
            </a:xfrm>
            <a:custGeom>
              <a:avLst/>
              <a:gdLst/>
              <a:ahLst/>
              <a:cxnLst/>
              <a:rect l="l" t="t" r="r" b="b"/>
              <a:pathLst>
                <a:path w="1170" h="1219" extrusionOk="0">
                  <a:moveTo>
                    <a:pt x="96" y="140"/>
                  </a:moveTo>
                  <a:lnTo>
                    <a:pt x="24" y="1194"/>
                  </a:lnTo>
                  <a:cubicBezTo>
                    <a:pt x="348" y="1156"/>
                    <a:pt x="694" y="1107"/>
                    <a:pt x="1110" y="1038"/>
                  </a:cubicBezTo>
                  <a:lnTo>
                    <a:pt x="1146" y="26"/>
                  </a:lnTo>
                  <a:cubicBezTo>
                    <a:pt x="745" y="76"/>
                    <a:pt x="410" y="112"/>
                    <a:pt x="96" y="140"/>
                  </a:cubicBezTo>
                  <a:moveTo>
                    <a:pt x="0" y="1219"/>
                  </a:moveTo>
                  <a:lnTo>
                    <a:pt x="75" y="119"/>
                  </a:lnTo>
                  <a:lnTo>
                    <a:pt x="85" y="118"/>
                  </a:lnTo>
                  <a:cubicBezTo>
                    <a:pt x="405" y="90"/>
                    <a:pt x="746" y="53"/>
                    <a:pt x="1157" y="2"/>
                  </a:cubicBezTo>
                  <a:lnTo>
                    <a:pt x="1170" y="0"/>
                  </a:lnTo>
                  <a:lnTo>
                    <a:pt x="1133" y="1058"/>
                  </a:lnTo>
                  <a:lnTo>
                    <a:pt x="1123" y="1059"/>
                  </a:lnTo>
                  <a:cubicBezTo>
                    <a:pt x="697" y="1129"/>
                    <a:pt x="344" y="1180"/>
                    <a:pt x="13" y="1218"/>
                  </a:cubicBezTo>
                  <a:lnTo>
                    <a:pt x="0" y="12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88;p4"/>
            <p:cNvSpPr/>
            <p:nvPr/>
          </p:nvSpPr>
          <p:spPr>
            <a:xfrm>
              <a:off x="2374765" y="2854660"/>
              <a:ext cx="407520" cy="432720"/>
            </a:xfrm>
            <a:custGeom>
              <a:avLst/>
              <a:gdLst/>
              <a:ahLst/>
              <a:cxnLst/>
              <a:rect l="l" t="t" r="r" b="b"/>
              <a:pathLst>
                <a:path w="1132" h="1202" extrusionOk="0">
                  <a:moveTo>
                    <a:pt x="59" y="163"/>
                  </a:moveTo>
                  <a:lnTo>
                    <a:pt x="23" y="1174"/>
                  </a:lnTo>
                  <a:cubicBezTo>
                    <a:pt x="317" y="1126"/>
                    <a:pt x="616" y="1074"/>
                    <a:pt x="905" y="1023"/>
                  </a:cubicBezTo>
                  <a:cubicBezTo>
                    <a:pt x="973" y="1011"/>
                    <a:pt x="1042" y="999"/>
                    <a:pt x="1110" y="987"/>
                  </a:cubicBezTo>
                  <a:lnTo>
                    <a:pt x="1110" y="26"/>
                  </a:lnTo>
                  <a:lnTo>
                    <a:pt x="917" y="52"/>
                  </a:lnTo>
                  <a:cubicBezTo>
                    <a:pt x="636" y="89"/>
                    <a:pt x="346" y="128"/>
                    <a:pt x="59" y="163"/>
                  </a:cubicBezTo>
                  <a:moveTo>
                    <a:pt x="0" y="1202"/>
                  </a:moveTo>
                  <a:lnTo>
                    <a:pt x="37" y="143"/>
                  </a:lnTo>
                  <a:lnTo>
                    <a:pt x="47" y="142"/>
                  </a:lnTo>
                  <a:cubicBezTo>
                    <a:pt x="336" y="106"/>
                    <a:pt x="630" y="67"/>
                    <a:pt x="914" y="29"/>
                  </a:cubicBezTo>
                  <a:lnTo>
                    <a:pt x="1132" y="0"/>
                  </a:lnTo>
                  <a:lnTo>
                    <a:pt x="1132" y="1006"/>
                  </a:lnTo>
                  <a:lnTo>
                    <a:pt x="1123" y="1008"/>
                  </a:lnTo>
                  <a:cubicBezTo>
                    <a:pt x="1052" y="1021"/>
                    <a:pt x="980" y="1033"/>
                    <a:pt x="909" y="1046"/>
                  </a:cubicBezTo>
                  <a:cubicBezTo>
                    <a:pt x="615" y="1097"/>
                    <a:pt x="312" y="1150"/>
                    <a:pt x="13" y="1199"/>
                  </a:cubicBezTo>
                  <a:lnTo>
                    <a:pt x="0" y="12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 name="Google Shape;89;p4"/>
            <p:cNvSpPr/>
            <p:nvPr/>
          </p:nvSpPr>
          <p:spPr>
            <a:xfrm>
              <a:off x="4318045" y="2780860"/>
              <a:ext cx="425880" cy="418320"/>
            </a:xfrm>
            <a:custGeom>
              <a:avLst/>
              <a:gdLst/>
              <a:ahLst/>
              <a:cxnLst/>
              <a:rect l="l" t="t" r="r" b="b"/>
              <a:pathLst>
                <a:path w="1183" h="1162" extrusionOk="0">
                  <a:moveTo>
                    <a:pt x="172" y="913"/>
                  </a:moveTo>
                  <a:cubicBezTo>
                    <a:pt x="510" y="962"/>
                    <a:pt x="843" y="1036"/>
                    <a:pt x="1161" y="1131"/>
                  </a:cubicBezTo>
                  <a:lnTo>
                    <a:pt x="1161" y="653"/>
                  </a:lnTo>
                  <a:lnTo>
                    <a:pt x="1077" y="210"/>
                  </a:lnTo>
                  <a:cubicBezTo>
                    <a:pt x="741" y="128"/>
                    <a:pt x="388" y="67"/>
                    <a:pt x="27" y="26"/>
                  </a:cubicBezTo>
                  <a:lnTo>
                    <a:pt x="172" y="913"/>
                  </a:lnTo>
                  <a:moveTo>
                    <a:pt x="1183" y="1162"/>
                  </a:moveTo>
                  <a:lnTo>
                    <a:pt x="1169" y="1157"/>
                  </a:lnTo>
                  <a:cubicBezTo>
                    <a:pt x="845" y="1060"/>
                    <a:pt x="506" y="984"/>
                    <a:pt x="160" y="934"/>
                  </a:cubicBezTo>
                  <a:lnTo>
                    <a:pt x="152" y="932"/>
                  </a:lnTo>
                  <a:lnTo>
                    <a:pt x="0" y="0"/>
                  </a:lnTo>
                  <a:lnTo>
                    <a:pt x="15" y="2"/>
                  </a:lnTo>
                  <a:cubicBezTo>
                    <a:pt x="384" y="43"/>
                    <a:pt x="745" y="106"/>
                    <a:pt x="1089" y="189"/>
                  </a:cubicBezTo>
                  <a:lnTo>
                    <a:pt x="1096" y="191"/>
                  </a:lnTo>
                  <a:lnTo>
                    <a:pt x="1183" y="652"/>
                  </a:lnTo>
                  <a:lnTo>
                    <a:pt x="1183" y="11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 name="Google Shape;90;p4"/>
            <p:cNvSpPr/>
            <p:nvPr/>
          </p:nvSpPr>
          <p:spPr>
            <a:xfrm>
              <a:off x="4424605" y="3435340"/>
              <a:ext cx="319320" cy="410400"/>
            </a:xfrm>
            <a:custGeom>
              <a:avLst/>
              <a:gdLst/>
              <a:ahLst/>
              <a:cxnLst/>
              <a:rect l="l" t="t" r="r" b="b"/>
              <a:pathLst>
                <a:path w="887" h="1140" extrusionOk="0">
                  <a:moveTo>
                    <a:pt x="171" y="914"/>
                  </a:moveTo>
                  <a:cubicBezTo>
                    <a:pt x="406" y="964"/>
                    <a:pt x="639" y="1029"/>
                    <a:pt x="865" y="1108"/>
                  </a:cubicBezTo>
                  <a:lnTo>
                    <a:pt x="865" y="242"/>
                  </a:lnTo>
                  <a:cubicBezTo>
                    <a:pt x="594" y="152"/>
                    <a:pt x="313" y="80"/>
                    <a:pt x="27" y="28"/>
                  </a:cubicBezTo>
                  <a:lnTo>
                    <a:pt x="171" y="914"/>
                  </a:lnTo>
                  <a:moveTo>
                    <a:pt x="887" y="1140"/>
                  </a:moveTo>
                  <a:lnTo>
                    <a:pt x="872" y="1135"/>
                  </a:lnTo>
                  <a:cubicBezTo>
                    <a:pt x="641" y="1053"/>
                    <a:pt x="401" y="985"/>
                    <a:pt x="159" y="935"/>
                  </a:cubicBezTo>
                  <a:lnTo>
                    <a:pt x="151" y="933"/>
                  </a:lnTo>
                  <a:lnTo>
                    <a:pt x="0" y="0"/>
                  </a:lnTo>
                  <a:lnTo>
                    <a:pt x="15" y="3"/>
                  </a:lnTo>
                  <a:cubicBezTo>
                    <a:pt x="310" y="56"/>
                    <a:pt x="601" y="130"/>
                    <a:pt x="880" y="223"/>
                  </a:cubicBezTo>
                  <a:lnTo>
                    <a:pt x="887" y="226"/>
                  </a:lnTo>
                  <a:lnTo>
                    <a:pt x="887" y="1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91;p4"/>
            <p:cNvSpPr/>
            <p:nvPr/>
          </p:nvSpPr>
          <p:spPr>
            <a:xfrm>
              <a:off x="3599485" y="3397540"/>
              <a:ext cx="461880" cy="353520"/>
            </a:xfrm>
            <a:custGeom>
              <a:avLst/>
              <a:gdLst/>
              <a:ahLst/>
              <a:cxnLst/>
              <a:rect l="l" t="t" r="r" b="b"/>
              <a:pathLst>
                <a:path w="1283" h="982" extrusionOk="0">
                  <a:moveTo>
                    <a:pt x="24" y="80"/>
                  </a:moveTo>
                  <a:lnTo>
                    <a:pt x="97" y="956"/>
                  </a:lnTo>
                  <a:cubicBezTo>
                    <a:pt x="510" y="905"/>
                    <a:pt x="890" y="882"/>
                    <a:pt x="1257" y="888"/>
                  </a:cubicBezTo>
                  <a:lnTo>
                    <a:pt x="1149" y="23"/>
                  </a:lnTo>
                  <a:cubicBezTo>
                    <a:pt x="794" y="19"/>
                    <a:pt x="426" y="37"/>
                    <a:pt x="24" y="80"/>
                  </a:cubicBezTo>
                  <a:moveTo>
                    <a:pt x="76" y="982"/>
                  </a:moveTo>
                  <a:lnTo>
                    <a:pt x="0" y="60"/>
                  </a:lnTo>
                  <a:lnTo>
                    <a:pt x="11" y="59"/>
                  </a:lnTo>
                  <a:cubicBezTo>
                    <a:pt x="421" y="15"/>
                    <a:pt x="797" y="-4"/>
                    <a:pt x="1159" y="1"/>
                  </a:cubicBezTo>
                  <a:lnTo>
                    <a:pt x="1169" y="1"/>
                  </a:lnTo>
                  <a:lnTo>
                    <a:pt x="1283" y="911"/>
                  </a:lnTo>
                  <a:lnTo>
                    <a:pt x="1269" y="910"/>
                  </a:lnTo>
                  <a:cubicBezTo>
                    <a:pt x="897" y="904"/>
                    <a:pt x="510" y="927"/>
                    <a:pt x="88" y="980"/>
                  </a:cubicBezTo>
                  <a:lnTo>
                    <a:pt x="76" y="9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92;p4"/>
            <p:cNvSpPr/>
            <p:nvPr/>
          </p:nvSpPr>
          <p:spPr>
            <a:xfrm>
              <a:off x="3186925" y="3418060"/>
              <a:ext cx="447840" cy="407880"/>
            </a:xfrm>
            <a:custGeom>
              <a:avLst/>
              <a:gdLst/>
              <a:ahLst/>
              <a:cxnLst/>
              <a:rect l="l" t="t" r="r" b="b"/>
              <a:pathLst>
                <a:path w="1244" h="1133" extrusionOk="0">
                  <a:moveTo>
                    <a:pt x="23" y="193"/>
                  </a:moveTo>
                  <a:lnTo>
                    <a:pt x="59" y="1105"/>
                  </a:lnTo>
                  <a:cubicBezTo>
                    <a:pt x="487" y="1013"/>
                    <a:pt x="867" y="947"/>
                    <a:pt x="1220" y="902"/>
                  </a:cubicBezTo>
                  <a:lnTo>
                    <a:pt x="1148" y="26"/>
                  </a:lnTo>
                  <a:cubicBezTo>
                    <a:pt x="806" y="62"/>
                    <a:pt x="438" y="117"/>
                    <a:pt x="23" y="193"/>
                  </a:cubicBezTo>
                  <a:moveTo>
                    <a:pt x="38" y="1133"/>
                  </a:moveTo>
                  <a:lnTo>
                    <a:pt x="0" y="174"/>
                  </a:lnTo>
                  <a:lnTo>
                    <a:pt x="10" y="172"/>
                  </a:lnTo>
                  <a:cubicBezTo>
                    <a:pt x="433" y="95"/>
                    <a:pt x="809" y="39"/>
                    <a:pt x="1157" y="2"/>
                  </a:cubicBezTo>
                  <a:lnTo>
                    <a:pt x="1169" y="0"/>
                  </a:lnTo>
                  <a:lnTo>
                    <a:pt x="1244" y="922"/>
                  </a:lnTo>
                  <a:lnTo>
                    <a:pt x="1234" y="923"/>
                  </a:lnTo>
                  <a:cubicBezTo>
                    <a:pt x="875" y="968"/>
                    <a:pt x="488" y="1036"/>
                    <a:pt x="51" y="1130"/>
                  </a:cubicBezTo>
                  <a:lnTo>
                    <a:pt x="38"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93;p4"/>
            <p:cNvSpPr/>
            <p:nvPr/>
          </p:nvSpPr>
          <p:spPr>
            <a:xfrm>
              <a:off x="4703965" y="2847460"/>
              <a:ext cx="39960" cy="168840"/>
            </a:xfrm>
            <a:custGeom>
              <a:avLst/>
              <a:gdLst/>
              <a:ahLst/>
              <a:cxnLst/>
              <a:rect l="l" t="t" r="r" b="b"/>
              <a:pathLst>
                <a:path w="111" h="469" extrusionOk="0">
                  <a:moveTo>
                    <a:pt x="29" y="30"/>
                  </a:moveTo>
                  <a:lnTo>
                    <a:pt x="89" y="346"/>
                  </a:lnTo>
                  <a:lnTo>
                    <a:pt x="89" y="45"/>
                  </a:lnTo>
                  <a:cubicBezTo>
                    <a:pt x="69" y="40"/>
                    <a:pt x="49" y="35"/>
                    <a:pt x="29" y="30"/>
                  </a:cubicBezTo>
                  <a:moveTo>
                    <a:pt x="89" y="469"/>
                  </a:moveTo>
                  <a:lnTo>
                    <a:pt x="0" y="0"/>
                  </a:lnTo>
                  <a:lnTo>
                    <a:pt x="17" y="4"/>
                  </a:lnTo>
                  <a:cubicBezTo>
                    <a:pt x="46" y="11"/>
                    <a:pt x="74" y="18"/>
                    <a:pt x="103" y="25"/>
                  </a:cubicBezTo>
                  <a:lnTo>
                    <a:pt x="111" y="27"/>
                  </a:lnTo>
                  <a:lnTo>
                    <a:pt x="111" y="467"/>
                  </a:lnTo>
                  <a:lnTo>
                    <a:pt x="89" y="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4"/>
            <p:cNvSpPr/>
            <p:nvPr/>
          </p:nvSpPr>
          <p:spPr>
            <a:xfrm>
              <a:off x="4012045" y="3397900"/>
              <a:ext cx="475560" cy="375120"/>
            </a:xfrm>
            <a:custGeom>
              <a:avLst/>
              <a:gdLst/>
              <a:ahLst/>
              <a:cxnLst/>
              <a:rect l="l" t="t" r="r" b="b"/>
              <a:pathLst>
                <a:path w="1321" h="1042" extrusionOk="0">
                  <a:moveTo>
                    <a:pt x="134" y="887"/>
                  </a:moveTo>
                  <a:cubicBezTo>
                    <a:pt x="541" y="894"/>
                    <a:pt x="921" y="935"/>
                    <a:pt x="1293" y="1013"/>
                  </a:cubicBezTo>
                  <a:lnTo>
                    <a:pt x="1149" y="128"/>
                  </a:lnTo>
                  <a:cubicBezTo>
                    <a:pt x="788" y="63"/>
                    <a:pt x="420" y="29"/>
                    <a:pt x="26" y="23"/>
                  </a:cubicBezTo>
                  <a:lnTo>
                    <a:pt x="134" y="887"/>
                  </a:lnTo>
                  <a:moveTo>
                    <a:pt x="1321" y="1042"/>
                  </a:moveTo>
                  <a:lnTo>
                    <a:pt x="1305" y="1039"/>
                  </a:lnTo>
                  <a:cubicBezTo>
                    <a:pt x="925" y="958"/>
                    <a:pt x="539" y="916"/>
                    <a:pt x="123" y="909"/>
                  </a:cubicBezTo>
                  <a:lnTo>
                    <a:pt x="113" y="909"/>
                  </a:lnTo>
                  <a:lnTo>
                    <a:pt x="0" y="0"/>
                  </a:lnTo>
                  <a:lnTo>
                    <a:pt x="13" y="0"/>
                  </a:lnTo>
                  <a:cubicBezTo>
                    <a:pt x="417" y="6"/>
                    <a:pt x="792" y="40"/>
                    <a:pt x="1161" y="107"/>
                  </a:cubicBezTo>
                  <a:lnTo>
                    <a:pt x="1169" y="108"/>
                  </a:lnTo>
                  <a:lnTo>
                    <a:pt x="1321" y="104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4"/>
            <p:cNvSpPr/>
            <p:nvPr/>
          </p:nvSpPr>
          <p:spPr>
            <a:xfrm>
              <a:off x="3386365" y="828580"/>
              <a:ext cx="355680" cy="342360"/>
            </a:xfrm>
            <a:custGeom>
              <a:avLst/>
              <a:gdLst/>
              <a:ahLst/>
              <a:cxnLst/>
              <a:rect l="l" t="t" r="r" b="b"/>
              <a:pathLst>
                <a:path w="988" h="951" extrusionOk="0">
                  <a:moveTo>
                    <a:pt x="97" y="901"/>
                  </a:moveTo>
                  <a:cubicBezTo>
                    <a:pt x="405" y="921"/>
                    <a:pt x="688" y="930"/>
                    <a:pt x="962" y="928"/>
                  </a:cubicBezTo>
                  <a:lnTo>
                    <a:pt x="854" y="64"/>
                  </a:lnTo>
                  <a:cubicBezTo>
                    <a:pt x="592" y="67"/>
                    <a:pt x="321" y="54"/>
                    <a:pt x="26" y="26"/>
                  </a:cubicBezTo>
                  <a:lnTo>
                    <a:pt x="97" y="901"/>
                  </a:lnTo>
                  <a:moveTo>
                    <a:pt x="886" y="951"/>
                  </a:moveTo>
                  <a:cubicBezTo>
                    <a:pt x="633" y="951"/>
                    <a:pt x="370" y="942"/>
                    <a:pt x="86" y="923"/>
                  </a:cubicBezTo>
                  <a:lnTo>
                    <a:pt x="76" y="923"/>
                  </a:lnTo>
                  <a:lnTo>
                    <a:pt x="75" y="913"/>
                  </a:lnTo>
                  <a:lnTo>
                    <a:pt x="0" y="0"/>
                  </a:lnTo>
                  <a:lnTo>
                    <a:pt x="14" y="2"/>
                  </a:lnTo>
                  <a:cubicBezTo>
                    <a:pt x="318" y="32"/>
                    <a:pt x="596" y="45"/>
                    <a:pt x="864" y="41"/>
                  </a:cubicBezTo>
                  <a:lnTo>
                    <a:pt x="874" y="41"/>
                  </a:lnTo>
                  <a:lnTo>
                    <a:pt x="988" y="950"/>
                  </a:lnTo>
                  <a:lnTo>
                    <a:pt x="975" y="951"/>
                  </a:lnTo>
                  <a:cubicBezTo>
                    <a:pt x="945" y="951"/>
                    <a:pt x="916" y="951"/>
                    <a:pt x="886" y="9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4"/>
            <p:cNvSpPr/>
            <p:nvPr/>
          </p:nvSpPr>
          <p:spPr>
            <a:xfrm>
              <a:off x="3999085" y="736060"/>
              <a:ext cx="382320" cy="416880"/>
            </a:xfrm>
            <a:custGeom>
              <a:avLst/>
              <a:gdLst/>
              <a:ahLst/>
              <a:cxnLst/>
              <a:rect l="l" t="t" r="r" b="b"/>
              <a:pathLst>
                <a:path w="1062" h="1158" extrusionOk="0">
                  <a:moveTo>
                    <a:pt x="26" y="246"/>
                  </a:moveTo>
                  <a:lnTo>
                    <a:pt x="170" y="1133"/>
                  </a:lnTo>
                  <a:cubicBezTo>
                    <a:pt x="467" y="1100"/>
                    <a:pt x="758" y="1050"/>
                    <a:pt x="1035" y="985"/>
                  </a:cubicBezTo>
                  <a:lnTo>
                    <a:pt x="855" y="31"/>
                  </a:lnTo>
                  <a:cubicBezTo>
                    <a:pt x="589" y="126"/>
                    <a:pt x="311" y="198"/>
                    <a:pt x="26" y="246"/>
                  </a:cubicBezTo>
                  <a:moveTo>
                    <a:pt x="151" y="1158"/>
                  </a:moveTo>
                  <a:lnTo>
                    <a:pt x="0" y="227"/>
                  </a:lnTo>
                  <a:lnTo>
                    <a:pt x="11" y="225"/>
                  </a:lnTo>
                  <a:cubicBezTo>
                    <a:pt x="303" y="177"/>
                    <a:pt x="588" y="103"/>
                    <a:pt x="860" y="5"/>
                  </a:cubicBezTo>
                  <a:lnTo>
                    <a:pt x="872" y="0"/>
                  </a:lnTo>
                  <a:lnTo>
                    <a:pt x="1062" y="1002"/>
                  </a:lnTo>
                  <a:lnTo>
                    <a:pt x="1051" y="1004"/>
                  </a:lnTo>
                  <a:cubicBezTo>
                    <a:pt x="767" y="1072"/>
                    <a:pt x="467" y="1123"/>
                    <a:pt x="162" y="1157"/>
                  </a:cubicBezTo>
                  <a:lnTo>
                    <a:pt x="151" y="11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4"/>
            <p:cNvSpPr/>
            <p:nvPr/>
          </p:nvSpPr>
          <p:spPr>
            <a:xfrm>
              <a:off x="4052365" y="1088500"/>
              <a:ext cx="395640" cy="391680"/>
            </a:xfrm>
            <a:custGeom>
              <a:avLst/>
              <a:gdLst/>
              <a:ahLst/>
              <a:cxnLst/>
              <a:rect l="l" t="t" r="r" b="b"/>
              <a:pathLst>
                <a:path w="1099" h="1088" extrusionOk="0">
                  <a:moveTo>
                    <a:pt x="26" y="177"/>
                  </a:moveTo>
                  <a:lnTo>
                    <a:pt x="170" y="1064"/>
                  </a:lnTo>
                  <a:cubicBezTo>
                    <a:pt x="480" y="1046"/>
                    <a:pt x="783" y="1018"/>
                    <a:pt x="1072" y="982"/>
                  </a:cubicBezTo>
                  <a:lnTo>
                    <a:pt x="892" y="28"/>
                  </a:lnTo>
                  <a:cubicBezTo>
                    <a:pt x="614" y="93"/>
                    <a:pt x="323" y="143"/>
                    <a:pt x="26" y="177"/>
                  </a:cubicBezTo>
                  <a:moveTo>
                    <a:pt x="151" y="1088"/>
                  </a:moveTo>
                  <a:lnTo>
                    <a:pt x="0" y="157"/>
                  </a:lnTo>
                  <a:lnTo>
                    <a:pt x="11" y="155"/>
                  </a:lnTo>
                  <a:cubicBezTo>
                    <a:pt x="316" y="122"/>
                    <a:pt x="614" y="71"/>
                    <a:pt x="898" y="3"/>
                  </a:cubicBezTo>
                  <a:lnTo>
                    <a:pt x="910" y="0"/>
                  </a:lnTo>
                  <a:lnTo>
                    <a:pt x="1099" y="1001"/>
                  </a:lnTo>
                  <a:lnTo>
                    <a:pt x="1087" y="1003"/>
                  </a:lnTo>
                  <a:cubicBezTo>
                    <a:pt x="790" y="1040"/>
                    <a:pt x="479" y="1069"/>
                    <a:pt x="161" y="1088"/>
                  </a:cubicBezTo>
                  <a:lnTo>
                    <a:pt x="151" y="108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 name="Google Shape;98;p4"/>
            <p:cNvSpPr/>
            <p:nvPr/>
          </p:nvSpPr>
          <p:spPr>
            <a:xfrm>
              <a:off x="3692725" y="816340"/>
              <a:ext cx="369000" cy="354600"/>
            </a:xfrm>
            <a:custGeom>
              <a:avLst/>
              <a:gdLst/>
              <a:ahLst/>
              <a:cxnLst/>
              <a:rect l="l" t="t" r="r" b="b"/>
              <a:pathLst>
                <a:path w="1025" h="985" extrusionOk="0">
                  <a:moveTo>
                    <a:pt x="26" y="98"/>
                  </a:moveTo>
                  <a:lnTo>
                    <a:pt x="134" y="962"/>
                  </a:lnTo>
                  <a:cubicBezTo>
                    <a:pt x="437" y="959"/>
                    <a:pt x="720" y="943"/>
                    <a:pt x="999" y="913"/>
                  </a:cubicBezTo>
                  <a:lnTo>
                    <a:pt x="855" y="26"/>
                  </a:lnTo>
                  <a:cubicBezTo>
                    <a:pt x="588" y="70"/>
                    <a:pt x="317" y="93"/>
                    <a:pt x="26" y="98"/>
                  </a:cubicBezTo>
                  <a:moveTo>
                    <a:pt x="114" y="985"/>
                  </a:moveTo>
                  <a:lnTo>
                    <a:pt x="0" y="75"/>
                  </a:lnTo>
                  <a:lnTo>
                    <a:pt x="13" y="75"/>
                  </a:lnTo>
                  <a:cubicBezTo>
                    <a:pt x="311" y="71"/>
                    <a:pt x="589" y="47"/>
                    <a:pt x="862" y="2"/>
                  </a:cubicBezTo>
                  <a:lnTo>
                    <a:pt x="873" y="0"/>
                  </a:lnTo>
                  <a:lnTo>
                    <a:pt x="1025" y="933"/>
                  </a:lnTo>
                  <a:lnTo>
                    <a:pt x="1013" y="934"/>
                  </a:lnTo>
                  <a:cubicBezTo>
                    <a:pt x="727" y="965"/>
                    <a:pt x="436" y="982"/>
                    <a:pt x="124" y="985"/>
                  </a:cubicBezTo>
                  <a:lnTo>
                    <a:pt x="114" y="9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 name="Google Shape;99;p4"/>
            <p:cNvSpPr/>
            <p:nvPr/>
          </p:nvSpPr>
          <p:spPr>
            <a:xfrm>
              <a:off x="4438285" y="1391980"/>
              <a:ext cx="305640" cy="409680"/>
            </a:xfrm>
            <a:custGeom>
              <a:avLst/>
              <a:gdLst/>
              <a:ahLst/>
              <a:cxnLst/>
              <a:rect l="l" t="t" r="r" b="b"/>
              <a:pathLst>
                <a:path w="849" h="1138" extrusionOk="0">
                  <a:moveTo>
                    <a:pt x="27" y="158"/>
                  </a:moveTo>
                  <a:lnTo>
                    <a:pt x="208" y="1114"/>
                  </a:lnTo>
                  <a:cubicBezTo>
                    <a:pt x="417" y="1109"/>
                    <a:pt x="625" y="1103"/>
                    <a:pt x="827" y="1096"/>
                  </a:cubicBezTo>
                  <a:lnTo>
                    <a:pt x="827" y="28"/>
                  </a:lnTo>
                  <a:cubicBezTo>
                    <a:pt x="568" y="79"/>
                    <a:pt x="299" y="123"/>
                    <a:pt x="27" y="158"/>
                  </a:cubicBezTo>
                  <a:moveTo>
                    <a:pt x="189" y="1138"/>
                  </a:moveTo>
                  <a:lnTo>
                    <a:pt x="187" y="1128"/>
                  </a:lnTo>
                  <a:lnTo>
                    <a:pt x="0" y="139"/>
                  </a:lnTo>
                  <a:lnTo>
                    <a:pt x="12" y="137"/>
                  </a:lnTo>
                  <a:cubicBezTo>
                    <a:pt x="293" y="101"/>
                    <a:pt x="570" y="56"/>
                    <a:pt x="836" y="3"/>
                  </a:cubicBezTo>
                  <a:lnTo>
                    <a:pt x="849" y="0"/>
                  </a:lnTo>
                  <a:lnTo>
                    <a:pt x="849" y="1118"/>
                  </a:lnTo>
                  <a:lnTo>
                    <a:pt x="839" y="1119"/>
                  </a:lnTo>
                  <a:cubicBezTo>
                    <a:pt x="630" y="1126"/>
                    <a:pt x="415" y="1132"/>
                    <a:pt x="198" y="1137"/>
                  </a:cubicBezTo>
                  <a:lnTo>
                    <a:pt x="189" y="113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 name="Google Shape;100;p4"/>
            <p:cNvSpPr/>
            <p:nvPr/>
          </p:nvSpPr>
          <p:spPr>
            <a:xfrm>
              <a:off x="4571125" y="2144740"/>
              <a:ext cx="172800" cy="378000"/>
            </a:xfrm>
            <a:custGeom>
              <a:avLst/>
              <a:gdLst/>
              <a:ahLst/>
              <a:cxnLst/>
              <a:rect l="l" t="t" r="r" b="b"/>
              <a:pathLst>
                <a:path w="480" h="1050" extrusionOk="0">
                  <a:moveTo>
                    <a:pt x="208" y="980"/>
                  </a:moveTo>
                  <a:cubicBezTo>
                    <a:pt x="293" y="993"/>
                    <a:pt x="377" y="1008"/>
                    <a:pt x="458" y="1022"/>
                  </a:cubicBezTo>
                  <a:lnTo>
                    <a:pt x="458" y="59"/>
                  </a:lnTo>
                  <a:cubicBezTo>
                    <a:pt x="318" y="47"/>
                    <a:pt x="173" y="35"/>
                    <a:pt x="28" y="24"/>
                  </a:cubicBezTo>
                  <a:lnTo>
                    <a:pt x="208" y="980"/>
                  </a:lnTo>
                  <a:moveTo>
                    <a:pt x="480" y="1050"/>
                  </a:moveTo>
                  <a:lnTo>
                    <a:pt x="467" y="1047"/>
                  </a:lnTo>
                  <a:cubicBezTo>
                    <a:pt x="380" y="1031"/>
                    <a:pt x="289" y="1016"/>
                    <a:pt x="197" y="1001"/>
                  </a:cubicBezTo>
                  <a:lnTo>
                    <a:pt x="189" y="1000"/>
                  </a:lnTo>
                  <a:lnTo>
                    <a:pt x="0" y="0"/>
                  </a:lnTo>
                  <a:lnTo>
                    <a:pt x="15" y="1"/>
                  </a:lnTo>
                  <a:cubicBezTo>
                    <a:pt x="169" y="12"/>
                    <a:pt x="322" y="24"/>
                    <a:pt x="470" y="38"/>
                  </a:cubicBezTo>
                  <a:lnTo>
                    <a:pt x="480" y="39"/>
                  </a:lnTo>
                  <a:lnTo>
                    <a:pt x="480" y="10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 name="Google Shape;101;p4"/>
            <p:cNvSpPr/>
            <p:nvPr/>
          </p:nvSpPr>
          <p:spPr>
            <a:xfrm>
              <a:off x="4637725" y="2496100"/>
              <a:ext cx="106200" cy="369720"/>
            </a:xfrm>
            <a:custGeom>
              <a:avLst/>
              <a:gdLst/>
              <a:ahLst/>
              <a:cxnLst/>
              <a:rect l="l" t="t" r="r" b="b"/>
              <a:pathLst>
                <a:path w="295" h="1027" extrusionOk="0">
                  <a:moveTo>
                    <a:pt x="208" y="982"/>
                  </a:moveTo>
                  <a:cubicBezTo>
                    <a:pt x="230" y="987"/>
                    <a:pt x="251" y="992"/>
                    <a:pt x="273" y="998"/>
                  </a:cubicBezTo>
                  <a:lnTo>
                    <a:pt x="273" y="70"/>
                  </a:lnTo>
                  <a:cubicBezTo>
                    <a:pt x="193" y="55"/>
                    <a:pt x="111" y="41"/>
                    <a:pt x="28" y="27"/>
                  </a:cubicBezTo>
                  <a:lnTo>
                    <a:pt x="208" y="982"/>
                  </a:lnTo>
                  <a:moveTo>
                    <a:pt x="295" y="1027"/>
                  </a:moveTo>
                  <a:lnTo>
                    <a:pt x="281" y="1023"/>
                  </a:lnTo>
                  <a:cubicBezTo>
                    <a:pt x="253" y="1016"/>
                    <a:pt x="224" y="1009"/>
                    <a:pt x="196" y="1002"/>
                  </a:cubicBezTo>
                  <a:lnTo>
                    <a:pt x="189" y="1001"/>
                  </a:lnTo>
                  <a:lnTo>
                    <a:pt x="0" y="0"/>
                  </a:lnTo>
                  <a:lnTo>
                    <a:pt x="16" y="3"/>
                  </a:lnTo>
                  <a:cubicBezTo>
                    <a:pt x="108" y="17"/>
                    <a:pt x="199" y="33"/>
                    <a:pt x="286" y="49"/>
                  </a:cubicBezTo>
                  <a:lnTo>
                    <a:pt x="295" y="51"/>
                  </a:lnTo>
                  <a:lnTo>
                    <a:pt x="295" y="10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 name="Google Shape;102;p4"/>
            <p:cNvSpPr/>
            <p:nvPr/>
          </p:nvSpPr>
          <p:spPr>
            <a:xfrm>
              <a:off x="4504525" y="1786180"/>
              <a:ext cx="239400" cy="380880"/>
            </a:xfrm>
            <a:custGeom>
              <a:avLst/>
              <a:gdLst/>
              <a:ahLst/>
              <a:cxnLst/>
              <a:rect l="l" t="t" r="r" b="b"/>
              <a:pathLst>
                <a:path w="665" h="1058" extrusionOk="0">
                  <a:moveTo>
                    <a:pt x="208" y="998"/>
                  </a:moveTo>
                  <a:cubicBezTo>
                    <a:pt x="355" y="1008"/>
                    <a:pt x="501" y="1020"/>
                    <a:pt x="643" y="1033"/>
                  </a:cubicBezTo>
                  <a:lnTo>
                    <a:pt x="643" y="24"/>
                  </a:lnTo>
                  <a:cubicBezTo>
                    <a:pt x="443" y="31"/>
                    <a:pt x="236" y="37"/>
                    <a:pt x="28" y="42"/>
                  </a:cubicBezTo>
                  <a:lnTo>
                    <a:pt x="208" y="998"/>
                  </a:lnTo>
                  <a:moveTo>
                    <a:pt x="665" y="1058"/>
                  </a:moveTo>
                  <a:lnTo>
                    <a:pt x="653" y="1056"/>
                  </a:lnTo>
                  <a:cubicBezTo>
                    <a:pt x="505" y="1043"/>
                    <a:pt x="352" y="1030"/>
                    <a:pt x="198" y="1020"/>
                  </a:cubicBezTo>
                  <a:lnTo>
                    <a:pt x="189" y="1019"/>
                  </a:lnTo>
                  <a:lnTo>
                    <a:pt x="188" y="1010"/>
                  </a:lnTo>
                  <a:lnTo>
                    <a:pt x="0" y="20"/>
                  </a:lnTo>
                  <a:lnTo>
                    <a:pt x="14" y="19"/>
                  </a:lnTo>
                  <a:cubicBezTo>
                    <a:pt x="231" y="14"/>
                    <a:pt x="446" y="8"/>
                    <a:pt x="654" y="1"/>
                  </a:cubicBezTo>
                  <a:lnTo>
                    <a:pt x="665" y="0"/>
                  </a:lnTo>
                  <a:lnTo>
                    <a:pt x="665"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 name="Google Shape;103;p4"/>
            <p:cNvSpPr/>
            <p:nvPr/>
          </p:nvSpPr>
          <p:spPr>
            <a:xfrm>
              <a:off x="4105285" y="1440940"/>
              <a:ext cx="409320" cy="366480"/>
            </a:xfrm>
            <a:custGeom>
              <a:avLst/>
              <a:gdLst/>
              <a:ahLst/>
              <a:cxnLst/>
              <a:rect l="l" t="t" r="r" b="b"/>
              <a:pathLst>
                <a:path w="1137" h="1018" extrusionOk="0">
                  <a:moveTo>
                    <a:pt x="27" y="108"/>
                  </a:moveTo>
                  <a:lnTo>
                    <a:pt x="171" y="995"/>
                  </a:lnTo>
                  <a:cubicBezTo>
                    <a:pt x="494" y="992"/>
                    <a:pt x="809" y="986"/>
                    <a:pt x="1109" y="979"/>
                  </a:cubicBezTo>
                  <a:lnTo>
                    <a:pt x="929" y="25"/>
                  </a:lnTo>
                  <a:cubicBezTo>
                    <a:pt x="640" y="62"/>
                    <a:pt x="337" y="89"/>
                    <a:pt x="27" y="108"/>
                  </a:cubicBezTo>
                  <a:moveTo>
                    <a:pt x="152" y="1018"/>
                  </a:moveTo>
                  <a:lnTo>
                    <a:pt x="0" y="87"/>
                  </a:lnTo>
                  <a:lnTo>
                    <a:pt x="13" y="86"/>
                  </a:lnTo>
                  <a:cubicBezTo>
                    <a:pt x="330" y="67"/>
                    <a:pt x="641" y="39"/>
                    <a:pt x="937" y="1"/>
                  </a:cubicBezTo>
                  <a:lnTo>
                    <a:pt x="947" y="0"/>
                  </a:lnTo>
                  <a:lnTo>
                    <a:pt x="1137" y="1001"/>
                  </a:lnTo>
                  <a:lnTo>
                    <a:pt x="1123" y="1001"/>
                  </a:lnTo>
                  <a:cubicBezTo>
                    <a:pt x="816" y="1009"/>
                    <a:pt x="492" y="1014"/>
                    <a:pt x="161" y="1018"/>
                  </a:cubicBezTo>
                  <a:lnTo>
                    <a:pt x="152" y="101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4"/>
            <p:cNvSpPr/>
            <p:nvPr/>
          </p:nvSpPr>
          <p:spPr>
            <a:xfrm>
              <a:off x="1175965" y="2962300"/>
              <a:ext cx="448560" cy="413640"/>
            </a:xfrm>
            <a:custGeom>
              <a:avLst/>
              <a:gdLst/>
              <a:ahLst/>
              <a:cxnLst/>
              <a:rect l="l" t="t" r="r" b="b"/>
              <a:pathLst>
                <a:path w="1246" h="1149" extrusionOk="0">
                  <a:moveTo>
                    <a:pt x="25" y="1093"/>
                  </a:moveTo>
                  <a:cubicBezTo>
                    <a:pt x="373" y="1124"/>
                    <a:pt x="728" y="1133"/>
                    <a:pt x="1112" y="1122"/>
                  </a:cubicBezTo>
                  <a:lnTo>
                    <a:pt x="1220" y="44"/>
                  </a:lnTo>
                  <a:cubicBezTo>
                    <a:pt x="850" y="53"/>
                    <a:pt x="506" y="46"/>
                    <a:pt x="170" y="24"/>
                  </a:cubicBezTo>
                  <a:lnTo>
                    <a:pt x="25" y="1093"/>
                  </a:lnTo>
                  <a:moveTo>
                    <a:pt x="797" y="1149"/>
                  </a:moveTo>
                  <a:cubicBezTo>
                    <a:pt x="526" y="1149"/>
                    <a:pt x="267" y="1138"/>
                    <a:pt x="12" y="1115"/>
                  </a:cubicBezTo>
                  <a:lnTo>
                    <a:pt x="0" y="1114"/>
                  </a:lnTo>
                  <a:lnTo>
                    <a:pt x="151" y="0"/>
                  </a:lnTo>
                  <a:lnTo>
                    <a:pt x="161" y="0"/>
                  </a:lnTo>
                  <a:cubicBezTo>
                    <a:pt x="504" y="23"/>
                    <a:pt x="854" y="30"/>
                    <a:pt x="1233" y="21"/>
                  </a:cubicBezTo>
                  <a:lnTo>
                    <a:pt x="1246" y="21"/>
                  </a:lnTo>
                  <a:lnTo>
                    <a:pt x="1133" y="1144"/>
                  </a:lnTo>
                  <a:lnTo>
                    <a:pt x="1123" y="1144"/>
                  </a:lnTo>
                  <a:cubicBezTo>
                    <a:pt x="1012" y="1148"/>
                    <a:pt x="904" y="1149"/>
                    <a:pt x="797" y="114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4"/>
            <p:cNvSpPr/>
            <p:nvPr/>
          </p:nvSpPr>
          <p:spPr>
            <a:xfrm>
              <a:off x="2774365" y="3479260"/>
              <a:ext cx="434160" cy="447840"/>
            </a:xfrm>
            <a:custGeom>
              <a:avLst/>
              <a:gdLst/>
              <a:ahLst/>
              <a:cxnLst/>
              <a:rect l="l" t="t" r="r" b="b"/>
              <a:pathLst>
                <a:path w="1206" h="1244" extrusionOk="0">
                  <a:moveTo>
                    <a:pt x="22" y="255"/>
                  </a:moveTo>
                  <a:lnTo>
                    <a:pt x="22" y="1215"/>
                  </a:lnTo>
                  <a:cubicBezTo>
                    <a:pt x="453" y="1107"/>
                    <a:pt x="816" y="1018"/>
                    <a:pt x="1183" y="939"/>
                  </a:cubicBezTo>
                  <a:lnTo>
                    <a:pt x="1147" y="27"/>
                  </a:lnTo>
                  <a:cubicBezTo>
                    <a:pt x="792" y="92"/>
                    <a:pt x="440" y="166"/>
                    <a:pt x="22" y="255"/>
                  </a:cubicBezTo>
                  <a:moveTo>
                    <a:pt x="0" y="1244"/>
                  </a:moveTo>
                  <a:lnTo>
                    <a:pt x="0" y="236"/>
                  </a:lnTo>
                  <a:lnTo>
                    <a:pt x="9" y="235"/>
                  </a:lnTo>
                  <a:cubicBezTo>
                    <a:pt x="435" y="143"/>
                    <a:pt x="793" y="69"/>
                    <a:pt x="1156" y="2"/>
                  </a:cubicBezTo>
                  <a:lnTo>
                    <a:pt x="1168" y="0"/>
                  </a:lnTo>
                  <a:lnTo>
                    <a:pt x="1206" y="958"/>
                  </a:lnTo>
                  <a:lnTo>
                    <a:pt x="1197" y="960"/>
                  </a:lnTo>
                  <a:cubicBezTo>
                    <a:pt x="824" y="1040"/>
                    <a:pt x="454" y="1130"/>
                    <a:pt x="14" y="1241"/>
                  </a:cubicBezTo>
                  <a:lnTo>
                    <a:pt x="0" y="12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 name="Google Shape;106;p4"/>
            <p:cNvSpPr/>
            <p:nvPr/>
          </p:nvSpPr>
          <p:spPr>
            <a:xfrm>
              <a:off x="812725" y="3297100"/>
              <a:ext cx="372240" cy="460080"/>
            </a:xfrm>
            <a:custGeom>
              <a:avLst/>
              <a:gdLst/>
              <a:ahLst/>
              <a:cxnLst/>
              <a:rect l="l" t="t" r="r" b="b"/>
              <a:pathLst>
                <a:path w="1034" h="1278" extrusionOk="0">
                  <a:moveTo>
                    <a:pt x="23" y="1103"/>
                  </a:moveTo>
                  <a:cubicBezTo>
                    <a:pt x="294" y="1171"/>
                    <a:pt x="576" y="1221"/>
                    <a:pt x="864" y="1253"/>
                  </a:cubicBezTo>
                  <a:lnTo>
                    <a:pt x="1009" y="184"/>
                  </a:lnTo>
                  <a:cubicBezTo>
                    <a:pt x="670" y="153"/>
                    <a:pt x="338" y="101"/>
                    <a:pt x="23" y="28"/>
                  </a:cubicBezTo>
                  <a:lnTo>
                    <a:pt x="23" y="1103"/>
                  </a:lnTo>
                  <a:moveTo>
                    <a:pt x="884" y="1278"/>
                  </a:moveTo>
                  <a:lnTo>
                    <a:pt x="872" y="1277"/>
                  </a:lnTo>
                  <a:cubicBezTo>
                    <a:pt x="577" y="1245"/>
                    <a:pt x="287" y="1193"/>
                    <a:pt x="8" y="1123"/>
                  </a:cubicBezTo>
                  <a:lnTo>
                    <a:pt x="0" y="1121"/>
                  </a:lnTo>
                  <a:lnTo>
                    <a:pt x="0" y="0"/>
                  </a:lnTo>
                  <a:lnTo>
                    <a:pt x="14" y="3"/>
                  </a:lnTo>
                  <a:cubicBezTo>
                    <a:pt x="337" y="78"/>
                    <a:pt x="676" y="131"/>
                    <a:pt x="1022" y="162"/>
                  </a:cubicBezTo>
                  <a:lnTo>
                    <a:pt x="1034" y="163"/>
                  </a:lnTo>
                  <a:lnTo>
                    <a:pt x="884" y="12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 name="Google Shape;107;p4"/>
            <p:cNvSpPr/>
            <p:nvPr/>
          </p:nvSpPr>
          <p:spPr>
            <a:xfrm>
              <a:off x="842965" y="2537860"/>
              <a:ext cx="448560" cy="433080"/>
            </a:xfrm>
            <a:custGeom>
              <a:avLst/>
              <a:gdLst/>
              <a:ahLst/>
              <a:cxnLst/>
              <a:rect l="l" t="t" r="r" b="b"/>
              <a:pathLst>
                <a:path w="1246" h="1203" extrusionOk="0">
                  <a:moveTo>
                    <a:pt x="26" y="1047"/>
                  </a:moveTo>
                  <a:cubicBezTo>
                    <a:pt x="361" y="1109"/>
                    <a:pt x="714" y="1153"/>
                    <a:pt x="1076" y="1179"/>
                  </a:cubicBezTo>
                  <a:lnTo>
                    <a:pt x="1220" y="109"/>
                  </a:lnTo>
                  <a:cubicBezTo>
                    <a:pt x="871" y="93"/>
                    <a:pt x="530" y="65"/>
                    <a:pt x="207" y="25"/>
                  </a:cubicBezTo>
                  <a:lnTo>
                    <a:pt x="26" y="1047"/>
                  </a:lnTo>
                  <a:moveTo>
                    <a:pt x="1095" y="1203"/>
                  </a:moveTo>
                  <a:lnTo>
                    <a:pt x="1085" y="1202"/>
                  </a:lnTo>
                  <a:cubicBezTo>
                    <a:pt x="715" y="1177"/>
                    <a:pt x="353" y="1131"/>
                    <a:pt x="11" y="1067"/>
                  </a:cubicBezTo>
                  <a:lnTo>
                    <a:pt x="0" y="1065"/>
                  </a:lnTo>
                  <a:lnTo>
                    <a:pt x="188" y="0"/>
                  </a:lnTo>
                  <a:lnTo>
                    <a:pt x="199" y="2"/>
                  </a:lnTo>
                  <a:cubicBezTo>
                    <a:pt x="529" y="42"/>
                    <a:pt x="877" y="71"/>
                    <a:pt x="1234" y="87"/>
                  </a:cubicBezTo>
                  <a:lnTo>
                    <a:pt x="1246" y="88"/>
                  </a:lnTo>
                  <a:lnTo>
                    <a:pt x="1095" y="120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 name="Google Shape;108;p4"/>
            <p:cNvSpPr/>
            <p:nvPr/>
          </p:nvSpPr>
          <p:spPr>
            <a:xfrm>
              <a:off x="1122685" y="3355420"/>
              <a:ext cx="461880" cy="416880"/>
            </a:xfrm>
            <a:custGeom>
              <a:avLst/>
              <a:gdLst/>
              <a:ahLst/>
              <a:cxnLst/>
              <a:rect l="l" t="t" r="r" b="b"/>
              <a:pathLst>
                <a:path w="1283" h="1158" extrusionOk="0">
                  <a:moveTo>
                    <a:pt x="26" y="1094"/>
                  </a:moveTo>
                  <a:cubicBezTo>
                    <a:pt x="385" y="1133"/>
                    <a:pt x="752" y="1144"/>
                    <a:pt x="1149" y="1129"/>
                  </a:cubicBezTo>
                  <a:lnTo>
                    <a:pt x="1258" y="52"/>
                  </a:lnTo>
                  <a:cubicBezTo>
                    <a:pt x="874" y="64"/>
                    <a:pt x="518" y="55"/>
                    <a:pt x="170" y="24"/>
                  </a:cubicBezTo>
                  <a:lnTo>
                    <a:pt x="26" y="1094"/>
                  </a:lnTo>
                  <a:moveTo>
                    <a:pt x="824" y="1158"/>
                  </a:moveTo>
                  <a:cubicBezTo>
                    <a:pt x="543" y="1158"/>
                    <a:pt x="275" y="1144"/>
                    <a:pt x="11" y="1115"/>
                  </a:cubicBezTo>
                  <a:lnTo>
                    <a:pt x="0" y="1114"/>
                  </a:lnTo>
                  <a:lnTo>
                    <a:pt x="151" y="0"/>
                  </a:lnTo>
                  <a:lnTo>
                    <a:pt x="161" y="0"/>
                  </a:lnTo>
                  <a:cubicBezTo>
                    <a:pt x="516" y="32"/>
                    <a:pt x="878" y="42"/>
                    <a:pt x="1270" y="29"/>
                  </a:cubicBezTo>
                  <a:lnTo>
                    <a:pt x="1283" y="29"/>
                  </a:lnTo>
                  <a:lnTo>
                    <a:pt x="1170" y="1151"/>
                  </a:lnTo>
                  <a:lnTo>
                    <a:pt x="1160" y="1152"/>
                  </a:lnTo>
                  <a:cubicBezTo>
                    <a:pt x="1045" y="1156"/>
                    <a:pt x="933" y="1158"/>
                    <a:pt x="824" y="11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 name="Google Shape;109;p4"/>
            <p:cNvSpPr/>
            <p:nvPr/>
          </p:nvSpPr>
          <p:spPr>
            <a:xfrm>
              <a:off x="3546205" y="2759260"/>
              <a:ext cx="435240" cy="344160"/>
            </a:xfrm>
            <a:custGeom>
              <a:avLst/>
              <a:gdLst/>
              <a:ahLst/>
              <a:cxnLst/>
              <a:rect l="l" t="t" r="r" b="b"/>
              <a:pathLst>
                <a:path w="1209" h="956" extrusionOk="0">
                  <a:moveTo>
                    <a:pt x="25" y="55"/>
                  </a:moveTo>
                  <a:lnTo>
                    <a:pt x="97" y="931"/>
                  </a:lnTo>
                  <a:cubicBezTo>
                    <a:pt x="484" y="898"/>
                    <a:pt x="840" y="883"/>
                    <a:pt x="1183" y="887"/>
                  </a:cubicBezTo>
                  <a:lnTo>
                    <a:pt x="1075" y="23"/>
                  </a:lnTo>
                  <a:cubicBezTo>
                    <a:pt x="743" y="20"/>
                    <a:pt x="399" y="31"/>
                    <a:pt x="25" y="55"/>
                  </a:cubicBezTo>
                  <a:moveTo>
                    <a:pt x="76" y="956"/>
                  </a:moveTo>
                  <a:lnTo>
                    <a:pt x="0" y="34"/>
                  </a:lnTo>
                  <a:lnTo>
                    <a:pt x="12" y="33"/>
                  </a:lnTo>
                  <a:cubicBezTo>
                    <a:pt x="395" y="8"/>
                    <a:pt x="746" y="-3"/>
                    <a:pt x="1085" y="0"/>
                  </a:cubicBezTo>
                  <a:lnTo>
                    <a:pt x="1095" y="0"/>
                  </a:lnTo>
                  <a:lnTo>
                    <a:pt x="1209" y="910"/>
                  </a:lnTo>
                  <a:lnTo>
                    <a:pt x="1196" y="909"/>
                  </a:lnTo>
                  <a:cubicBezTo>
                    <a:pt x="846" y="906"/>
                    <a:pt x="483" y="920"/>
                    <a:pt x="87" y="955"/>
                  </a:cubicBezTo>
                  <a:lnTo>
                    <a:pt x="76" y="95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 name="Google Shape;110;p4"/>
            <p:cNvSpPr/>
            <p:nvPr/>
          </p:nvSpPr>
          <p:spPr>
            <a:xfrm>
              <a:off x="909205" y="2162740"/>
              <a:ext cx="435600" cy="414720"/>
            </a:xfrm>
            <a:custGeom>
              <a:avLst/>
              <a:gdLst/>
              <a:ahLst/>
              <a:cxnLst/>
              <a:rect l="l" t="t" r="r" b="b"/>
              <a:pathLst>
                <a:path w="1210" h="1152" extrusionOk="0">
                  <a:moveTo>
                    <a:pt x="27" y="1045"/>
                  </a:moveTo>
                  <a:cubicBezTo>
                    <a:pt x="350" y="1084"/>
                    <a:pt x="691" y="1113"/>
                    <a:pt x="1039" y="1129"/>
                  </a:cubicBezTo>
                  <a:lnTo>
                    <a:pt x="1184" y="59"/>
                  </a:lnTo>
                  <a:cubicBezTo>
                    <a:pt x="848" y="53"/>
                    <a:pt x="519" y="40"/>
                    <a:pt x="208" y="23"/>
                  </a:cubicBezTo>
                  <a:lnTo>
                    <a:pt x="27" y="1045"/>
                  </a:lnTo>
                  <a:moveTo>
                    <a:pt x="1059" y="1152"/>
                  </a:moveTo>
                  <a:lnTo>
                    <a:pt x="1049" y="1152"/>
                  </a:lnTo>
                  <a:cubicBezTo>
                    <a:pt x="692" y="1136"/>
                    <a:pt x="343" y="1107"/>
                    <a:pt x="12" y="1066"/>
                  </a:cubicBezTo>
                  <a:lnTo>
                    <a:pt x="0" y="1065"/>
                  </a:lnTo>
                  <a:lnTo>
                    <a:pt x="189" y="0"/>
                  </a:lnTo>
                  <a:lnTo>
                    <a:pt x="199" y="0"/>
                  </a:lnTo>
                  <a:cubicBezTo>
                    <a:pt x="517" y="18"/>
                    <a:pt x="853" y="30"/>
                    <a:pt x="1197" y="37"/>
                  </a:cubicBezTo>
                  <a:lnTo>
                    <a:pt x="1210" y="37"/>
                  </a:lnTo>
                  <a:lnTo>
                    <a:pt x="1059"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 name="Google Shape;111;p4"/>
            <p:cNvSpPr/>
            <p:nvPr/>
          </p:nvSpPr>
          <p:spPr>
            <a:xfrm>
              <a:off x="3160285" y="2771140"/>
              <a:ext cx="421200" cy="381240"/>
            </a:xfrm>
            <a:custGeom>
              <a:avLst/>
              <a:gdLst/>
              <a:ahLst/>
              <a:cxnLst/>
              <a:rect l="l" t="t" r="r" b="b"/>
              <a:pathLst>
                <a:path w="1170" h="1059" extrusionOk="0">
                  <a:moveTo>
                    <a:pt x="24" y="121"/>
                  </a:moveTo>
                  <a:lnTo>
                    <a:pt x="59" y="1032"/>
                  </a:lnTo>
                  <a:cubicBezTo>
                    <a:pt x="460" y="973"/>
                    <a:pt x="816" y="930"/>
                    <a:pt x="1146" y="900"/>
                  </a:cubicBezTo>
                  <a:lnTo>
                    <a:pt x="1074" y="24"/>
                  </a:lnTo>
                  <a:cubicBezTo>
                    <a:pt x="754" y="45"/>
                    <a:pt x="410" y="77"/>
                    <a:pt x="24" y="121"/>
                  </a:cubicBezTo>
                  <a:moveTo>
                    <a:pt x="38" y="1059"/>
                  </a:moveTo>
                  <a:lnTo>
                    <a:pt x="0" y="100"/>
                  </a:lnTo>
                  <a:lnTo>
                    <a:pt x="10" y="99"/>
                  </a:lnTo>
                  <a:cubicBezTo>
                    <a:pt x="406" y="54"/>
                    <a:pt x="757" y="22"/>
                    <a:pt x="1084" y="0"/>
                  </a:cubicBezTo>
                  <a:lnTo>
                    <a:pt x="1095" y="0"/>
                  </a:lnTo>
                  <a:lnTo>
                    <a:pt x="1170" y="921"/>
                  </a:lnTo>
                  <a:lnTo>
                    <a:pt x="1159" y="922"/>
                  </a:lnTo>
                  <a:cubicBezTo>
                    <a:pt x="823" y="951"/>
                    <a:pt x="460" y="996"/>
                    <a:pt x="50" y="1057"/>
                  </a:cubicBezTo>
                  <a:lnTo>
                    <a:pt x="38" y="10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 name="Google Shape;112;p4"/>
            <p:cNvSpPr/>
            <p:nvPr/>
          </p:nvSpPr>
          <p:spPr>
            <a:xfrm>
              <a:off x="1228885" y="2569180"/>
              <a:ext cx="435600" cy="410400"/>
            </a:xfrm>
            <a:custGeom>
              <a:avLst/>
              <a:gdLst/>
              <a:ahLst/>
              <a:cxnLst/>
              <a:rect l="l" t="t" r="r" b="b"/>
              <a:pathLst>
                <a:path w="1210" h="1140" extrusionOk="0">
                  <a:moveTo>
                    <a:pt x="26" y="1093"/>
                  </a:moveTo>
                  <a:cubicBezTo>
                    <a:pt x="362" y="1115"/>
                    <a:pt x="706" y="1122"/>
                    <a:pt x="1076" y="1114"/>
                  </a:cubicBezTo>
                  <a:lnTo>
                    <a:pt x="1184" y="37"/>
                  </a:lnTo>
                  <a:cubicBezTo>
                    <a:pt x="827" y="42"/>
                    <a:pt x="495" y="38"/>
                    <a:pt x="171" y="23"/>
                  </a:cubicBezTo>
                  <a:lnTo>
                    <a:pt x="26" y="1093"/>
                  </a:lnTo>
                  <a:moveTo>
                    <a:pt x="772" y="1140"/>
                  </a:moveTo>
                  <a:cubicBezTo>
                    <a:pt x="510" y="1140"/>
                    <a:pt x="259" y="1131"/>
                    <a:pt x="13" y="1115"/>
                  </a:cubicBezTo>
                  <a:lnTo>
                    <a:pt x="0" y="1114"/>
                  </a:lnTo>
                  <a:lnTo>
                    <a:pt x="151" y="0"/>
                  </a:lnTo>
                  <a:lnTo>
                    <a:pt x="162" y="0"/>
                  </a:lnTo>
                  <a:cubicBezTo>
                    <a:pt x="493" y="15"/>
                    <a:pt x="831" y="19"/>
                    <a:pt x="1197" y="14"/>
                  </a:cubicBezTo>
                  <a:lnTo>
                    <a:pt x="1210" y="13"/>
                  </a:lnTo>
                  <a:lnTo>
                    <a:pt x="1096" y="1136"/>
                  </a:lnTo>
                  <a:lnTo>
                    <a:pt x="1086" y="1136"/>
                  </a:lnTo>
                  <a:cubicBezTo>
                    <a:pt x="980" y="1139"/>
                    <a:pt x="875" y="1140"/>
                    <a:pt x="772" y="1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 name="Google Shape;113;p4"/>
            <p:cNvSpPr/>
            <p:nvPr/>
          </p:nvSpPr>
          <p:spPr>
            <a:xfrm>
              <a:off x="1921885" y="3649900"/>
              <a:ext cx="447840" cy="469800"/>
            </a:xfrm>
            <a:custGeom>
              <a:avLst/>
              <a:gdLst/>
              <a:ahLst/>
              <a:cxnLst/>
              <a:rect l="l" t="t" r="r" b="b"/>
              <a:pathLst>
                <a:path w="1244" h="1305" extrusionOk="0">
                  <a:moveTo>
                    <a:pt x="96" y="225"/>
                  </a:moveTo>
                  <a:lnTo>
                    <a:pt x="24" y="1278"/>
                  </a:lnTo>
                  <a:cubicBezTo>
                    <a:pt x="370" y="1220"/>
                    <a:pt x="740" y="1144"/>
                    <a:pt x="1185" y="1040"/>
                  </a:cubicBezTo>
                  <a:lnTo>
                    <a:pt x="1221" y="28"/>
                  </a:lnTo>
                  <a:cubicBezTo>
                    <a:pt x="790" y="114"/>
                    <a:pt x="432" y="177"/>
                    <a:pt x="96" y="225"/>
                  </a:cubicBezTo>
                  <a:moveTo>
                    <a:pt x="0" y="1305"/>
                  </a:moveTo>
                  <a:lnTo>
                    <a:pt x="75" y="205"/>
                  </a:lnTo>
                  <a:lnTo>
                    <a:pt x="84" y="203"/>
                  </a:lnTo>
                  <a:cubicBezTo>
                    <a:pt x="426" y="155"/>
                    <a:pt x="790" y="91"/>
                    <a:pt x="1230" y="3"/>
                  </a:cubicBezTo>
                  <a:lnTo>
                    <a:pt x="1244" y="0"/>
                  </a:lnTo>
                  <a:lnTo>
                    <a:pt x="1207" y="1058"/>
                  </a:lnTo>
                  <a:lnTo>
                    <a:pt x="1198" y="1060"/>
                  </a:lnTo>
                  <a:cubicBezTo>
                    <a:pt x="743" y="1167"/>
                    <a:pt x="367" y="1244"/>
                    <a:pt x="14" y="1303"/>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 name="Google Shape;114;p4"/>
            <p:cNvSpPr/>
            <p:nvPr/>
          </p:nvSpPr>
          <p:spPr>
            <a:xfrm>
              <a:off x="2348125" y="3562780"/>
              <a:ext cx="434160" cy="469800"/>
            </a:xfrm>
            <a:custGeom>
              <a:avLst/>
              <a:gdLst/>
              <a:ahLst/>
              <a:cxnLst/>
              <a:rect l="l" t="t" r="r" b="b"/>
              <a:pathLst>
                <a:path w="1206" h="1305" extrusionOk="0">
                  <a:moveTo>
                    <a:pt x="60" y="265"/>
                  </a:moveTo>
                  <a:lnTo>
                    <a:pt x="24" y="1276"/>
                  </a:lnTo>
                  <a:cubicBezTo>
                    <a:pt x="337" y="1202"/>
                    <a:pt x="655" y="1122"/>
                    <a:pt x="963" y="1044"/>
                  </a:cubicBezTo>
                  <a:cubicBezTo>
                    <a:pt x="1037" y="1026"/>
                    <a:pt x="1110" y="1007"/>
                    <a:pt x="1184" y="989"/>
                  </a:cubicBezTo>
                  <a:lnTo>
                    <a:pt x="1184" y="28"/>
                  </a:lnTo>
                  <a:cubicBezTo>
                    <a:pt x="1114" y="43"/>
                    <a:pt x="1045" y="58"/>
                    <a:pt x="976" y="72"/>
                  </a:cubicBezTo>
                  <a:cubicBezTo>
                    <a:pt x="675" y="137"/>
                    <a:pt x="365" y="204"/>
                    <a:pt x="60" y="265"/>
                  </a:cubicBezTo>
                  <a:moveTo>
                    <a:pt x="0" y="1305"/>
                  </a:moveTo>
                  <a:lnTo>
                    <a:pt x="37" y="247"/>
                  </a:lnTo>
                  <a:lnTo>
                    <a:pt x="46" y="245"/>
                  </a:lnTo>
                  <a:cubicBezTo>
                    <a:pt x="355" y="183"/>
                    <a:pt x="668" y="116"/>
                    <a:pt x="971" y="50"/>
                  </a:cubicBezTo>
                  <a:cubicBezTo>
                    <a:pt x="1045" y="34"/>
                    <a:pt x="1119" y="18"/>
                    <a:pt x="1193" y="3"/>
                  </a:cubicBezTo>
                  <a:lnTo>
                    <a:pt x="1206" y="0"/>
                  </a:lnTo>
                  <a:lnTo>
                    <a:pt x="1206" y="1007"/>
                  </a:lnTo>
                  <a:lnTo>
                    <a:pt x="1198" y="1009"/>
                  </a:lnTo>
                  <a:cubicBezTo>
                    <a:pt x="1121" y="1028"/>
                    <a:pt x="1045" y="1047"/>
                    <a:pt x="968" y="1066"/>
                  </a:cubicBezTo>
                  <a:cubicBezTo>
                    <a:pt x="656" y="1145"/>
                    <a:pt x="332" y="1227"/>
                    <a:pt x="14" y="1302"/>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15;p4"/>
            <p:cNvSpPr/>
            <p:nvPr/>
          </p:nvSpPr>
          <p:spPr>
            <a:xfrm>
              <a:off x="1495645" y="3722260"/>
              <a:ext cx="461520" cy="443880"/>
            </a:xfrm>
            <a:custGeom>
              <a:avLst/>
              <a:gdLst/>
              <a:ahLst/>
              <a:cxnLst/>
              <a:rect l="l" t="t" r="r" b="b"/>
              <a:pathLst>
                <a:path w="1282" h="1233" extrusionOk="0">
                  <a:moveTo>
                    <a:pt x="134" y="132"/>
                  </a:moveTo>
                  <a:lnTo>
                    <a:pt x="25" y="1209"/>
                  </a:lnTo>
                  <a:cubicBezTo>
                    <a:pt x="388" y="1192"/>
                    <a:pt x="767" y="1150"/>
                    <a:pt x="1185" y="1081"/>
                  </a:cubicBezTo>
                  <a:lnTo>
                    <a:pt x="1258" y="27"/>
                  </a:lnTo>
                  <a:cubicBezTo>
                    <a:pt x="853" y="84"/>
                    <a:pt x="485" y="119"/>
                    <a:pt x="134" y="132"/>
                  </a:cubicBezTo>
                  <a:moveTo>
                    <a:pt x="0" y="1233"/>
                  </a:moveTo>
                  <a:lnTo>
                    <a:pt x="113" y="110"/>
                  </a:lnTo>
                  <a:lnTo>
                    <a:pt x="123" y="110"/>
                  </a:lnTo>
                  <a:cubicBezTo>
                    <a:pt x="480" y="96"/>
                    <a:pt x="855" y="61"/>
                    <a:pt x="1268" y="2"/>
                  </a:cubicBezTo>
                  <a:lnTo>
                    <a:pt x="1282" y="0"/>
                  </a:lnTo>
                  <a:lnTo>
                    <a:pt x="1207" y="1100"/>
                  </a:lnTo>
                  <a:lnTo>
                    <a:pt x="1198" y="1102"/>
                  </a:lnTo>
                  <a:cubicBezTo>
                    <a:pt x="770" y="1173"/>
                    <a:pt x="383" y="1216"/>
                    <a:pt x="13" y="1233"/>
                  </a:cubicBezTo>
                  <a:lnTo>
                    <a:pt x="0" y="12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4"/>
            <p:cNvSpPr/>
            <p:nvPr/>
          </p:nvSpPr>
          <p:spPr>
            <a:xfrm>
              <a:off x="812725" y="4091260"/>
              <a:ext cx="266040" cy="379440"/>
            </a:xfrm>
            <a:custGeom>
              <a:avLst/>
              <a:gdLst/>
              <a:ahLst/>
              <a:cxnLst/>
              <a:rect l="l" t="t" r="r" b="b"/>
              <a:pathLst>
                <a:path w="739" h="1054" extrusionOk="0">
                  <a:moveTo>
                    <a:pt x="23" y="1031"/>
                  </a:moveTo>
                  <a:lnTo>
                    <a:pt x="595" y="1031"/>
                  </a:lnTo>
                  <a:lnTo>
                    <a:pt x="713" y="162"/>
                  </a:lnTo>
                  <a:cubicBezTo>
                    <a:pt x="479" y="131"/>
                    <a:pt x="246" y="86"/>
                    <a:pt x="23" y="29"/>
                  </a:cubicBezTo>
                  <a:lnTo>
                    <a:pt x="23" y="1031"/>
                  </a:lnTo>
                  <a:moveTo>
                    <a:pt x="615" y="1054"/>
                  </a:moveTo>
                  <a:lnTo>
                    <a:pt x="0" y="1054"/>
                  </a:lnTo>
                  <a:lnTo>
                    <a:pt x="0" y="0"/>
                  </a:lnTo>
                  <a:lnTo>
                    <a:pt x="14" y="3"/>
                  </a:lnTo>
                  <a:cubicBezTo>
                    <a:pt x="245" y="63"/>
                    <a:pt x="485" y="110"/>
                    <a:pt x="727" y="141"/>
                  </a:cubicBezTo>
                  <a:lnTo>
                    <a:pt x="739" y="142"/>
                  </a:lnTo>
                  <a:lnTo>
                    <a:pt x="615"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4"/>
            <p:cNvSpPr/>
            <p:nvPr/>
          </p:nvSpPr>
          <p:spPr>
            <a:xfrm>
              <a:off x="1465045" y="4109980"/>
              <a:ext cx="465480" cy="360720"/>
            </a:xfrm>
            <a:custGeom>
              <a:avLst/>
              <a:gdLst/>
              <a:ahLst/>
              <a:cxnLst/>
              <a:rect l="l" t="t" r="r" b="b"/>
              <a:pathLst>
                <a:path w="1293" h="1002" extrusionOk="0">
                  <a:moveTo>
                    <a:pt x="25" y="979"/>
                  </a:moveTo>
                  <a:lnTo>
                    <a:pt x="1204" y="979"/>
                  </a:lnTo>
                  <a:lnTo>
                    <a:pt x="1269" y="27"/>
                  </a:lnTo>
                  <a:cubicBezTo>
                    <a:pt x="851" y="96"/>
                    <a:pt x="471" y="138"/>
                    <a:pt x="108" y="155"/>
                  </a:cubicBezTo>
                  <a:lnTo>
                    <a:pt x="25" y="979"/>
                  </a:lnTo>
                  <a:moveTo>
                    <a:pt x="1225" y="1002"/>
                  </a:moveTo>
                  <a:lnTo>
                    <a:pt x="0" y="1002"/>
                  </a:lnTo>
                  <a:lnTo>
                    <a:pt x="87" y="134"/>
                  </a:lnTo>
                  <a:lnTo>
                    <a:pt x="97" y="133"/>
                  </a:lnTo>
                  <a:cubicBezTo>
                    <a:pt x="466" y="116"/>
                    <a:pt x="852" y="74"/>
                    <a:pt x="1279" y="2"/>
                  </a:cubicBezTo>
                  <a:lnTo>
                    <a:pt x="1293" y="0"/>
                  </a:lnTo>
                  <a:lnTo>
                    <a:pt x="1225" y="10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4"/>
            <p:cNvSpPr/>
            <p:nvPr/>
          </p:nvSpPr>
          <p:spPr>
            <a:xfrm>
              <a:off x="812725" y="3692020"/>
              <a:ext cx="319320" cy="458640"/>
            </a:xfrm>
            <a:custGeom>
              <a:avLst/>
              <a:gdLst/>
              <a:ahLst/>
              <a:cxnLst/>
              <a:rect l="l" t="t" r="r" b="b"/>
              <a:pathLst>
                <a:path w="887" h="1274" extrusionOk="0">
                  <a:moveTo>
                    <a:pt x="23" y="1115"/>
                  </a:moveTo>
                  <a:cubicBezTo>
                    <a:pt x="247" y="1172"/>
                    <a:pt x="481" y="1218"/>
                    <a:pt x="716" y="1248"/>
                  </a:cubicBezTo>
                  <a:lnTo>
                    <a:pt x="861" y="179"/>
                  </a:lnTo>
                  <a:cubicBezTo>
                    <a:pt x="575" y="147"/>
                    <a:pt x="293" y="97"/>
                    <a:pt x="23" y="30"/>
                  </a:cubicBezTo>
                  <a:lnTo>
                    <a:pt x="23" y="1115"/>
                  </a:lnTo>
                  <a:moveTo>
                    <a:pt x="736" y="1274"/>
                  </a:moveTo>
                  <a:lnTo>
                    <a:pt x="725" y="1272"/>
                  </a:lnTo>
                  <a:cubicBezTo>
                    <a:pt x="481" y="1241"/>
                    <a:pt x="240" y="1194"/>
                    <a:pt x="8" y="1134"/>
                  </a:cubicBezTo>
                  <a:lnTo>
                    <a:pt x="0" y="1132"/>
                  </a:lnTo>
                  <a:lnTo>
                    <a:pt x="0" y="0"/>
                  </a:lnTo>
                  <a:lnTo>
                    <a:pt x="14" y="4"/>
                  </a:lnTo>
                  <a:cubicBezTo>
                    <a:pt x="291" y="73"/>
                    <a:pt x="581" y="125"/>
                    <a:pt x="875" y="157"/>
                  </a:cubicBezTo>
                  <a:lnTo>
                    <a:pt x="887" y="159"/>
                  </a:lnTo>
                  <a:lnTo>
                    <a:pt x="736" y="127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4"/>
            <p:cNvSpPr/>
            <p:nvPr/>
          </p:nvSpPr>
          <p:spPr>
            <a:xfrm>
              <a:off x="1026205" y="4141300"/>
              <a:ext cx="478440" cy="329400"/>
            </a:xfrm>
            <a:custGeom>
              <a:avLst/>
              <a:gdLst/>
              <a:ahLst/>
              <a:cxnLst/>
              <a:rect l="l" t="t" r="r" b="b"/>
              <a:pathLst>
                <a:path w="1329" h="915" extrusionOk="0">
                  <a:moveTo>
                    <a:pt x="25" y="892"/>
                  </a:moveTo>
                  <a:lnTo>
                    <a:pt x="1221" y="892"/>
                  </a:lnTo>
                  <a:lnTo>
                    <a:pt x="1304" y="69"/>
                  </a:lnTo>
                  <a:cubicBezTo>
                    <a:pt x="894" y="87"/>
                    <a:pt x="514" y="73"/>
                    <a:pt x="143" y="26"/>
                  </a:cubicBezTo>
                  <a:lnTo>
                    <a:pt x="25" y="892"/>
                  </a:lnTo>
                  <a:moveTo>
                    <a:pt x="1242" y="915"/>
                  </a:moveTo>
                  <a:lnTo>
                    <a:pt x="0" y="915"/>
                  </a:lnTo>
                  <a:lnTo>
                    <a:pt x="123" y="0"/>
                  </a:lnTo>
                  <a:lnTo>
                    <a:pt x="134" y="2"/>
                  </a:lnTo>
                  <a:cubicBezTo>
                    <a:pt x="512" y="50"/>
                    <a:pt x="898" y="65"/>
                    <a:pt x="1316" y="46"/>
                  </a:cubicBezTo>
                  <a:lnTo>
                    <a:pt x="1329" y="45"/>
                  </a:lnTo>
                  <a:lnTo>
                    <a:pt x="1242" y="9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 name="Google Shape;120;p4"/>
            <p:cNvSpPr/>
            <p:nvPr/>
          </p:nvSpPr>
          <p:spPr>
            <a:xfrm>
              <a:off x="2774365" y="2806420"/>
              <a:ext cx="407520" cy="411840"/>
            </a:xfrm>
            <a:custGeom>
              <a:avLst/>
              <a:gdLst/>
              <a:ahLst/>
              <a:cxnLst/>
              <a:rect l="l" t="t" r="r" b="b"/>
              <a:pathLst>
                <a:path w="1132" h="1144" extrusionOk="0">
                  <a:moveTo>
                    <a:pt x="22" y="157"/>
                  </a:moveTo>
                  <a:lnTo>
                    <a:pt x="22" y="1117"/>
                  </a:lnTo>
                  <a:cubicBezTo>
                    <a:pt x="425" y="1047"/>
                    <a:pt x="766" y="989"/>
                    <a:pt x="1109" y="938"/>
                  </a:cubicBezTo>
                  <a:lnTo>
                    <a:pt x="1073" y="25"/>
                  </a:lnTo>
                  <a:cubicBezTo>
                    <a:pt x="740" y="63"/>
                    <a:pt x="412" y="105"/>
                    <a:pt x="22" y="157"/>
                  </a:cubicBezTo>
                  <a:moveTo>
                    <a:pt x="0" y="1144"/>
                  </a:moveTo>
                  <a:lnTo>
                    <a:pt x="0" y="137"/>
                  </a:lnTo>
                  <a:lnTo>
                    <a:pt x="9" y="136"/>
                  </a:lnTo>
                  <a:cubicBezTo>
                    <a:pt x="408" y="83"/>
                    <a:pt x="743" y="40"/>
                    <a:pt x="1082" y="1"/>
                  </a:cubicBezTo>
                  <a:lnTo>
                    <a:pt x="1095" y="0"/>
                  </a:lnTo>
                  <a:lnTo>
                    <a:pt x="1132" y="957"/>
                  </a:lnTo>
                  <a:lnTo>
                    <a:pt x="1122" y="959"/>
                  </a:lnTo>
                  <a:cubicBezTo>
                    <a:pt x="772" y="1011"/>
                    <a:pt x="426" y="1070"/>
                    <a:pt x="13" y="1142"/>
                  </a:cubicBez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 name="Google Shape;121;p4"/>
            <p:cNvSpPr/>
            <p:nvPr/>
          </p:nvSpPr>
          <p:spPr>
            <a:xfrm>
              <a:off x="2774365" y="3815860"/>
              <a:ext cx="447480" cy="465480"/>
            </a:xfrm>
            <a:custGeom>
              <a:avLst/>
              <a:gdLst/>
              <a:ahLst/>
              <a:cxnLst/>
              <a:rect l="l" t="t" r="r" b="b"/>
              <a:pathLst>
                <a:path w="1243" h="1293" extrusionOk="0">
                  <a:moveTo>
                    <a:pt x="22" y="304"/>
                  </a:moveTo>
                  <a:lnTo>
                    <a:pt x="22" y="1264"/>
                  </a:lnTo>
                  <a:cubicBezTo>
                    <a:pt x="466" y="1136"/>
                    <a:pt x="841" y="1033"/>
                    <a:pt x="1220" y="940"/>
                  </a:cubicBezTo>
                  <a:lnTo>
                    <a:pt x="1184" y="28"/>
                  </a:lnTo>
                  <a:cubicBezTo>
                    <a:pt x="817" y="107"/>
                    <a:pt x="454" y="195"/>
                    <a:pt x="22" y="304"/>
                  </a:cubicBezTo>
                  <a:moveTo>
                    <a:pt x="0" y="1293"/>
                  </a:moveTo>
                  <a:lnTo>
                    <a:pt x="0" y="286"/>
                  </a:lnTo>
                  <a:lnTo>
                    <a:pt x="8" y="284"/>
                  </a:lnTo>
                  <a:cubicBezTo>
                    <a:pt x="448" y="173"/>
                    <a:pt x="818" y="83"/>
                    <a:pt x="1192" y="2"/>
                  </a:cubicBezTo>
                  <a:lnTo>
                    <a:pt x="1205" y="0"/>
                  </a:lnTo>
                  <a:lnTo>
                    <a:pt x="1243" y="957"/>
                  </a:lnTo>
                  <a:lnTo>
                    <a:pt x="1234" y="960"/>
                  </a:lnTo>
                  <a:cubicBezTo>
                    <a:pt x="849" y="1054"/>
                    <a:pt x="468" y="1160"/>
                    <a:pt x="14" y="1289"/>
                  </a:cubicBezTo>
                  <a:lnTo>
                    <a:pt x="0" y="12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 name="Google Shape;122;p4"/>
            <p:cNvSpPr/>
            <p:nvPr/>
          </p:nvSpPr>
          <p:spPr>
            <a:xfrm>
              <a:off x="1388725" y="1385860"/>
              <a:ext cx="395280" cy="405360"/>
            </a:xfrm>
            <a:custGeom>
              <a:avLst/>
              <a:gdLst/>
              <a:ahLst/>
              <a:cxnLst/>
              <a:rect l="l" t="t" r="r" b="b"/>
              <a:pathLst>
                <a:path w="1098" h="1126" extrusionOk="0">
                  <a:moveTo>
                    <a:pt x="171" y="33"/>
                  </a:moveTo>
                  <a:lnTo>
                    <a:pt x="26" y="1103"/>
                  </a:lnTo>
                  <a:cubicBezTo>
                    <a:pt x="326" y="1101"/>
                    <a:pt x="634" y="1100"/>
                    <a:pt x="964" y="1101"/>
                  </a:cubicBezTo>
                  <a:lnTo>
                    <a:pt x="1073" y="24"/>
                  </a:lnTo>
                  <a:cubicBezTo>
                    <a:pt x="755" y="20"/>
                    <a:pt x="459" y="23"/>
                    <a:pt x="171" y="33"/>
                  </a:cubicBezTo>
                  <a:moveTo>
                    <a:pt x="0" y="1126"/>
                  </a:moveTo>
                  <a:lnTo>
                    <a:pt x="151" y="11"/>
                  </a:lnTo>
                  <a:lnTo>
                    <a:pt x="160" y="11"/>
                  </a:lnTo>
                  <a:cubicBezTo>
                    <a:pt x="456" y="0"/>
                    <a:pt x="759" y="-3"/>
                    <a:pt x="1086" y="1"/>
                  </a:cubicBezTo>
                  <a:lnTo>
                    <a:pt x="1098" y="1"/>
                  </a:lnTo>
                  <a:lnTo>
                    <a:pt x="985" y="1124"/>
                  </a:lnTo>
                  <a:lnTo>
                    <a:pt x="975" y="1124"/>
                  </a:lnTo>
                  <a:cubicBezTo>
                    <a:pt x="635" y="1123"/>
                    <a:pt x="321" y="1124"/>
                    <a:pt x="13" y="1126"/>
                  </a:cubicBezTo>
                  <a:lnTo>
                    <a:pt x="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 name="Google Shape;123;p4"/>
            <p:cNvSpPr/>
            <p:nvPr/>
          </p:nvSpPr>
          <p:spPr>
            <a:xfrm>
              <a:off x="3200245" y="3741700"/>
              <a:ext cx="461160" cy="420840"/>
            </a:xfrm>
            <a:custGeom>
              <a:avLst/>
              <a:gdLst/>
              <a:ahLst/>
              <a:cxnLst/>
              <a:rect l="l" t="t" r="r" b="b"/>
              <a:pathLst>
                <a:path w="1281" h="1169" extrusionOk="0">
                  <a:moveTo>
                    <a:pt x="23" y="229"/>
                  </a:moveTo>
                  <a:lnTo>
                    <a:pt x="60" y="1140"/>
                  </a:lnTo>
                  <a:cubicBezTo>
                    <a:pt x="501" y="1033"/>
                    <a:pt x="893" y="955"/>
                    <a:pt x="1257" y="902"/>
                  </a:cubicBezTo>
                  <a:lnTo>
                    <a:pt x="1185" y="26"/>
                  </a:lnTo>
                  <a:cubicBezTo>
                    <a:pt x="832" y="70"/>
                    <a:pt x="451" y="137"/>
                    <a:pt x="23" y="229"/>
                  </a:cubicBezTo>
                  <a:moveTo>
                    <a:pt x="38" y="1169"/>
                  </a:moveTo>
                  <a:lnTo>
                    <a:pt x="0" y="210"/>
                  </a:lnTo>
                  <a:lnTo>
                    <a:pt x="9" y="208"/>
                  </a:lnTo>
                  <a:cubicBezTo>
                    <a:pt x="447" y="114"/>
                    <a:pt x="834" y="47"/>
                    <a:pt x="1194" y="2"/>
                  </a:cubicBezTo>
                  <a:lnTo>
                    <a:pt x="1206" y="0"/>
                  </a:lnTo>
                  <a:lnTo>
                    <a:pt x="1281" y="922"/>
                  </a:lnTo>
                  <a:lnTo>
                    <a:pt x="1271" y="923"/>
                  </a:lnTo>
                  <a:cubicBezTo>
                    <a:pt x="901" y="976"/>
                    <a:pt x="502" y="1055"/>
                    <a:pt x="51" y="1166"/>
                  </a:cubicBezTo>
                  <a:lnTo>
                    <a:pt x="38" y="11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4" name="Google Shape;124;p4"/>
            <p:cNvSpPr/>
            <p:nvPr/>
          </p:nvSpPr>
          <p:spPr>
            <a:xfrm>
              <a:off x="2332285" y="4270900"/>
              <a:ext cx="450000" cy="199800"/>
            </a:xfrm>
            <a:custGeom>
              <a:avLst/>
              <a:gdLst/>
              <a:ahLst/>
              <a:cxnLst/>
              <a:rect l="l" t="t" r="r" b="b"/>
              <a:pathLst>
                <a:path w="1250" h="555" extrusionOk="0">
                  <a:moveTo>
                    <a:pt x="24" y="532"/>
                  </a:moveTo>
                  <a:lnTo>
                    <a:pt x="1228" y="532"/>
                  </a:lnTo>
                  <a:lnTo>
                    <a:pt x="1228" y="29"/>
                  </a:lnTo>
                  <a:cubicBezTo>
                    <a:pt x="1153" y="51"/>
                    <a:pt x="1079" y="72"/>
                    <a:pt x="1005" y="94"/>
                  </a:cubicBezTo>
                  <a:cubicBezTo>
                    <a:pt x="685" y="185"/>
                    <a:pt x="355" y="280"/>
                    <a:pt x="30" y="368"/>
                  </a:cubicBezTo>
                  <a:lnTo>
                    <a:pt x="24" y="532"/>
                  </a:lnTo>
                  <a:moveTo>
                    <a:pt x="1250" y="555"/>
                  </a:moveTo>
                  <a:lnTo>
                    <a:pt x="0" y="555"/>
                  </a:lnTo>
                  <a:lnTo>
                    <a:pt x="8" y="350"/>
                  </a:lnTo>
                  <a:lnTo>
                    <a:pt x="16" y="348"/>
                  </a:lnTo>
                  <a:cubicBezTo>
                    <a:pt x="343" y="260"/>
                    <a:pt x="676" y="164"/>
                    <a:pt x="999" y="72"/>
                  </a:cubicBezTo>
                  <a:cubicBezTo>
                    <a:pt x="1078" y="49"/>
                    <a:pt x="1157" y="26"/>
                    <a:pt x="1236" y="4"/>
                  </a:cubicBezTo>
                  <a:lnTo>
                    <a:pt x="1250" y="0"/>
                  </a:lnTo>
                  <a:lnTo>
                    <a:pt x="1250"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5" name="Google Shape;125;p4"/>
            <p:cNvSpPr/>
            <p:nvPr/>
          </p:nvSpPr>
          <p:spPr>
            <a:xfrm>
              <a:off x="3626125" y="3716860"/>
              <a:ext cx="474840" cy="357840"/>
            </a:xfrm>
            <a:custGeom>
              <a:avLst/>
              <a:gdLst/>
              <a:ahLst/>
              <a:cxnLst/>
              <a:rect l="l" t="t" r="r" b="b"/>
              <a:pathLst>
                <a:path w="1319" h="994" extrusionOk="0">
                  <a:moveTo>
                    <a:pt x="24" y="92"/>
                  </a:moveTo>
                  <a:lnTo>
                    <a:pt x="96" y="968"/>
                  </a:lnTo>
                  <a:cubicBezTo>
                    <a:pt x="523" y="908"/>
                    <a:pt x="916" y="881"/>
                    <a:pt x="1294" y="887"/>
                  </a:cubicBezTo>
                  <a:lnTo>
                    <a:pt x="1185" y="23"/>
                  </a:lnTo>
                  <a:cubicBezTo>
                    <a:pt x="819" y="18"/>
                    <a:pt x="439" y="40"/>
                    <a:pt x="24" y="92"/>
                  </a:cubicBezTo>
                  <a:moveTo>
                    <a:pt x="76" y="994"/>
                  </a:moveTo>
                  <a:lnTo>
                    <a:pt x="0" y="72"/>
                  </a:lnTo>
                  <a:lnTo>
                    <a:pt x="11" y="71"/>
                  </a:lnTo>
                  <a:cubicBezTo>
                    <a:pt x="434" y="18"/>
                    <a:pt x="822" y="-6"/>
                    <a:pt x="1196" y="1"/>
                  </a:cubicBezTo>
                  <a:lnTo>
                    <a:pt x="1206" y="1"/>
                  </a:lnTo>
                  <a:lnTo>
                    <a:pt x="1319" y="911"/>
                  </a:lnTo>
                  <a:lnTo>
                    <a:pt x="1306" y="910"/>
                  </a:lnTo>
                  <a:cubicBezTo>
                    <a:pt x="922" y="903"/>
                    <a:pt x="523" y="930"/>
                    <a:pt x="88" y="992"/>
                  </a:cubicBezTo>
                  <a:lnTo>
                    <a:pt x="76" y="9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 name="Google Shape;126;p4"/>
            <p:cNvSpPr/>
            <p:nvPr/>
          </p:nvSpPr>
          <p:spPr>
            <a:xfrm>
              <a:off x="1442005" y="989140"/>
              <a:ext cx="381960" cy="408960"/>
            </a:xfrm>
            <a:custGeom>
              <a:avLst/>
              <a:gdLst/>
              <a:ahLst/>
              <a:cxnLst/>
              <a:rect l="l" t="t" r="r" b="b"/>
              <a:pathLst>
                <a:path w="1061" h="1136" extrusionOk="0">
                  <a:moveTo>
                    <a:pt x="170" y="43"/>
                  </a:moveTo>
                  <a:lnTo>
                    <a:pt x="26" y="1112"/>
                  </a:lnTo>
                  <a:cubicBezTo>
                    <a:pt x="314" y="1102"/>
                    <a:pt x="609" y="1099"/>
                    <a:pt x="927" y="1103"/>
                  </a:cubicBezTo>
                  <a:lnTo>
                    <a:pt x="1036" y="26"/>
                  </a:lnTo>
                  <a:cubicBezTo>
                    <a:pt x="731" y="19"/>
                    <a:pt x="447" y="25"/>
                    <a:pt x="170" y="43"/>
                  </a:cubicBezTo>
                  <a:moveTo>
                    <a:pt x="0" y="1136"/>
                  </a:moveTo>
                  <a:lnTo>
                    <a:pt x="150" y="22"/>
                  </a:lnTo>
                  <a:lnTo>
                    <a:pt x="160" y="21"/>
                  </a:lnTo>
                  <a:cubicBezTo>
                    <a:pt x="444" y="2"/>
                    <a:pt x="735" y="-4"/>
                    <a:pt x="1049" y="4"/>
                  </a:cubicBezTo>
                  <a:lnTo>
                    <a:pt x="1061" y="4"/>
                  </a:lnTo>
                  <a:lnTo>
                    <a:pt x="948" y="1126"/>
                  </a:lnTo>
                  <a:lnTo>
                    <a:pt x="937" y="1126"/>
                  </a:lnTo>
                  <a:cubicBezTo>
                    <a:pt x="611" y="1122"/>
                    <a:pt x="309" y="1125"/>
                    <a:pt x="13" y="1136"/>
                  </a:cubicBezTo>
                  <a:lnTo>
                    <a:pt x="0" y="11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 name="Google Shape;127;p4"/>
            <p:cNvSpPr/>
            <p:nvPr/>
          </p:nvSpPr>
          <p:spPr>
            <a:xfrm>
              <a:off x="2036005" y="4394740"/>
              <a:ext cx="307080" cy="75960"/>
            </a:xfrm>
            <a:custGeom>
              <a:avLst/>
              <a:gdLst/>
              <a:ahLst/>
              <a:cxnLst/>
              <a:rect l="l" t="t" r="r" b="b"/>
              <a:pathLst>
                <a:path w="853" h="211" extrusionOk="0">
                  <a:moveTo>
                    <a:pt x="201" y="188"/>
                  </a:moveTo>
                  <a:lnTo>
                    <a:pt x="824" y="188"/>
                  </a:lnTo>
                  <a:lnTo>
                    <a:pt x="830" y="30"/>
                  </a:lnTo>
                  <a:cubicBezTo>
                    <a:pt x="602" y="91"/>
                    <a:pt x="395" y="143"/>
                    <a:pt x="201" y="188"/>
                  </a:cubicBezTo>
                  <a:moveTo>
                    <a:pt x="846" y="211"/>
                  </a:moveTo>
                  <a:lnTo>
                    <a:pt x="0" y="211"/>
                  </a:lnTo>
                  <a:lnTo>
                    <a:pt x="98" y="188"/>
                  </a:lnTo>
                  <a:cubicBezTo>
                    <a:pt x="325" y="137"/>
                    <a:pt x="567" y="76"/>
                    <a:pt x="839" y="4"/>
                  </a:cubicBezTo>
                  <a:lnTo>
                    <a:pt x="853" y="0"/>
                  </a:lnTo>
                  <a:lnTo>
                    <a:pt x="846" y="211"/>
                  </a:lnTo>
                  <a:close/>
                </a:path>
              </a:pathLst>
            </a:custGeom>
            <a:solidFill>
              <a:schemeClr val="dk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4"/>
            <p:cNvSpPr/>
            <p:nvPr/>
          </p:nvSpPr>
          <p:spPr>
            <a:xfrm>
              <a:off x="1897765" y="4022140"/>
              <a:ext cx="459000" cy="448560"/>
            </a:xfrm>
            <a:custGeom>
              <a:avLst/>
              <a:gdLst/>
              <a:ahLst/>
              <a:cxnLst/>
              <a:rect l="l" t="t" r="r" b="b"/>
              <a:pathLst>
                <a:path w="1275" h="1246" extrusionOk="0">
                  <a:moveTo>
                    <a:pt x="24" y="1223"/>
                  </a:moveTo>
                  <a:lnTo>
                    <a:pt x="484" y="1223"/>
                  </a:lnTo>
                  <a:cubicBezTo>
                    <a:pt x="708" y="1172"/>
                    <a:pt x="947" y="1112"/>
                    <a:pt x="1215" y="1041"/>
                  </a:cubicBezTo>
                  <a:lnTo>
                    <a:pt x="1251" y="29"/>
                  </a:lnTo>
                  <a:cubicBezTo>
                    <a:pt x="806" y="134"/>
                    <a:pt x="436" y="210"/>
                    <a:pt x="90" y="267"/>
                  </a:cubicBezTo>
                  <a:lnTo>
                    <a:pt x="24" y="1223"/>
                  </a:lnTo>
                  <a:moveTo>
                    <a:pt x="486" y="1246"/>
                  </a:moveTo>
                  <a:lnTo>
                    <a:pt x="0" y="1246"/>
                  </a:lnTo>
                  <a:lnTo>
                    <a:pt x="68" y="248"/>
                  </a:lnTo>
                  <a:lnTo>
                    <a:pt x="77" y="246"/>
                  </a:lnTo>
                  <a:cubicBezTo>
                    <a:pt x="429" y="188"/>
                    <a:pt x="805" y="111"/>
                    <a:pt x="1260" y="4"/>
                  </a:cubicBezTo>
                  <a:lnTo>
                    <a:pt x="1275" y="0"/>
                  </a:lnTo>
                  <a:lnTo>
                    <a:pt x="1237" y="1059"/>
                  </a:lnTo>
                  <a:lnTo>
                    <a:pt x="1228" y="1061"/>
                  </a:lnTo>
                  <a:cubicBezTo>
                    <a:pt x="957" y="1133"/>
                    <a:pt x="714" y="1194"/>
                    <a:pt x="487" y="1246"/>
                  </a:cubicBezTo>
                  <a:lnTo>
                    <a:pt x="486" y="12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4"/>
            <p:cNvSpPr/>
            <p:nvPr/>
          </p:nvSpPr>
          <p:spPr>
            <a:xfrm>
              <a:off x="2774365" y="4152100"/>
              <a:ext cx="459720" cy="318600"/>
            </a:xfrm>
            <a:custGeom>
              <a:avLst/>
              <a:gdLst/>
              <a:ahLst/>
              <a:cxnLst/>
              <a:rect l="l" t="t" r="r" b="b"/>
              <a:pathLst>
                <a:path w="1277" h="885" extrusionOk="0">
                  <a:moveTo>
                    <a:pt x="22" y="862"/>
                  </a:moveTo>
                  <a:lnTo>
                    <a:pt x="1254" y="862"/>
                  </a:lnTo>
                  <a:lnTo>
                    <a:pt x="1221" y="29"/>
                  </a:lnTo>
                  <a:cubicBezTo>
                    <a:pt x="842" y="122"/>
                    <a:pt x="467" y="226"/>
                    <a:pt x="22" y="353"/>
                  </a:cubicBezTo>
                  <a:lnTo>
                    <a:pt x="22" y="862"/>
                  </a:lnTo>
                  <a:moveTo>
                    <a:pt x="1277" y="885"/>
                  </a:moveTo>
                  <a:lnTo>
                    <a:pt x="0" y="885"/>
                  </a:lnTo>
                  <a:lnTo>
                    <a:pt x="0" y="336"/>
                  </a:lnTo>
                  <a:lnTo>
                    <a:pt x="8" y="334"/>
                  </a:lnTo>
                  <a:cubicBezTo>
                    <a:pt x="462" y="204"/>
                    <a:pt x="843" y="98"/>
                    <a:pt x="1229" y="4"/>
                  </a:cubicBezTo>
                  <a:lnTo>
                    <a:pt x="1242" y="0"/>
                  </a:lnTo>
                  <a:lnTo>
                    <a:pt x="1277" y="8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 name="Google Shape;130;p4"/>
            <p:cNvSpPr/>
            <p:nvPr/>
          </p:nvSpPr>
          <p:spPr>
            <a:xfrm>
              <a:off x="2108005" y="1008580"/>
              <a:ext cx="354960" cy="415440"/>
            </a:xfrm>
            <a:custGeom>
              <a:avLst/>
              <a:gdLst/>
              <a:ahLst/>
              <a:cxnLst/>
              <a:rect l="l" t="t" r="r" b="b"/>
              <a:pathLst>
                <a:path w="986" h="1154" extrusionOk="0">
                  <a:moveTo>
                    <a:pt x="25" y="1078"/>
                  </a:moveTo>
                  <a:cubicBezTo>
                    <a:pt x="294" y="1091"/>
                    <a:pt x="582" y="1107"/>
                    <a:pt x="926" y="1130"/>
                  </a:cubicBezTo>
                  <a:lnTo>
                    <a:pt x="962" y="117"/>
                  </a:lnTo>
                  <a:cubicBezTo>
                    <a:pt x="631" y="76"/>
                    <a:pt x="356" y="47"/>
                    <a:pt x="97" y="24"/>
                  </a:cubicBezTo>
                  <a:lnTo>
                    <a:pt x="25" y="1078"/>
                  </a:lnTo>
                  <a:moveTo>
                    <a:pt x="948" y="1154"/>
                  </a:moveTo>
                  <a:lnTo>
                    <a:pt x="937" y="1153"/>
                  </a:lnTo>
                  <a:cubicBezTo>
                    <a:pt x="582" y="1130"/>
                    <a:pt x="288" y="1113"/>
                    <a:pt x="12" y="1100"/>
                  </a:cubicBezTo>
                  <a:lnTo>
                    <a:pt x="0" y="1100"/>
                  </a:lnTo>
                  <a:lnTo>
                    <a:pt x="76" y="0"/>
                  </a:lnTo>
                  <a:lnTo>
                    <a:pt x="87" y="1"/>
                  </a:lnTo>
                  <a:cubicBezTo>
                    <a:pt x="352" y="24"/>
                    <a:pt x="634" y="54"/>
                    <a:pt x="976" y="96"/>
                  </a:cubicBezTo>
                  <a:lnTo>
                    <a:pt x="986" y="97"/>
                  </a:lnTo>
                  <a:lnTo>
                    <a:pt x="948" y="11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 name="Google Shape;131;p4"/>
            <p:cNvSpPr/>
            <p:nvPr/>
          </p:nvSpPr>
          <p:spPr>
            <a:xfrm>
              <a:off x="3652765" y="4036180"/>
              <a:ext cx="488160" cy="362160"/>
            </a:xfrm>
            <a:custGeom>
              <a:avLst/>
              <a:gdLst/>
              <a:ahLst/>
              <a:cxnLst/>
              <a:rect l="l" t="t" r="r" b="b"/>
              <a:pathLst>
                <a:path w="1356" h="1006" extrusionOk="0">
                  <a:moveTo>
                    <a:pt x="24" y="104"/>
                  </a:moveTo>
                  <a:lnTo>
                    <a:pt x="96" y="980"/>
                  </a:lnTo>
                  <a:cubicBezTo>
                    <a:pt x="537" y="910"/>
                    <a:pt x="940" y="880"/>
                    <a:pt x="1330" y="887"/>
                  </a:cubicBezTo>
                  <a:lnTo>
                    <a:pt x="1223" y="23"/>
                  </a:lnTo>
                  <a:cubicBezTo>
                    <a:pt x="844" y="17"/>
                    <a:pt x="452" y="43"/>
                    <a:pt x="24" y="104"/>
                  </a:cubicBezTo>
                  <a:moveTo>
                    <a:pt x="76" y="1006"/>
                  </a:moveTo>
                  <a:lnTo>
                    <a:pt x="0" y="84"/>
                  </a:lnTo>
                  <a:lnTo>
                    <a:pt x="10" y="83"/>
                  </a:lnTo>
                  <a:cubicBezTo>
                    <a:pt x="447" y="20"/>
                    <a:pt x="847" y="-6"/>
                    <a:pt x="1233" y="1"/>
                  </a:cubicBezTo>
                  <a:lnTo>
                    <a:pt x="1243" y="1"/>
                  </a:lnTo>
                  <a:lnTo>
                    <a:pt x="1356" y="911"/>
                  </a:lnTo>
                  <a:lnTo>
                    <a:pt x="1343" y="910"/>
                  </a:lnTo>
                  <a:cubicBezTo>
                    <a:pt x="947" y="902"/>
                    <a:pt x="536" y="933"/>
                    <a:pt x="88" y="1004"/>
                  </a:cubicBezTo>
                  <a:lnTo>
                    <a:pt x="76" y="10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 name="Google Shape;132;p4"/>
            <p:cNvSpPr/>
            <p:nvPr/>
          </p:nvSpPr>
          <p:spPr>
            <a:xfrm>
              <a:off x="1775005" y="990220"/>
              <a:ext cx="368280" cy="414720"/>
            </a:xfrm>
            <a:custGeom>
              <a:avLst/>
              <a:gdLst/>
              <a:ahLst/>
              <a:cxnLst/>
              <a:rect l="l" t="t" r="r" b="b"/>
              <a:pathLst>
                <a:path w="1023" h="1152" extrusionOk="0">
                  <a:moveTo>
                    <a:pt x="25" y="1100"/>
                  </a:moveTo>
                  <a:cubicBezTo>
                    <a:pt x="307" y="1104"/>
                    <a:pt x="602" y="1113"/>
                    <a:pt x="927" y="1128"/>
                  </a:cubicBezTo>
                  <a:lnTo>
                    <a:pt x="999" y="73"/>
                  </a:lnTo>
                  <a:cubicBezTo>
                    <a:pt x="688" y="46"/>
                    <a:pt x="405" y="30"/>
                    <a:pt x="134" y="24"/>
                  </a:cubicBezTo>
                  <a:lnTo>
                    <a:pt x="25" y="1100"/>
                  </a:lnTo>
                  <a:moveTo>
                    <a:pt x="948" y="1152"/>
                  </a:moveTo>
                  <a:lnTo>
                    <a:pt x="937" y="1151"/>
                  </a:lnTo>
                  <a:cubicBezTo>
                    <a:pt x="604" y="1136"/>
                    <a:pt x="301" y="1127"/>
                    <a:pt x="12" y="1123"/>
                  </a:cubicBezTo>
                  <a:lnTo>
                    <a:pt x="0" y="1123"/>
                  </a:lnTo>
                  <a:lnTo>
                    <a:pt x="113" y="0"/>
                  </a:lnTo>
                  <a:lnTo>
                    <a:pt x="124" y="1"/>
                  </a:lnTo>
                  <a:cubicBezTo>
                    <a:pt x="401" y="7"/>
                    <a:pt x="692" y="24"/>
                    <a:pt x="1012" y="52"/>
                  </a:cubicBezTo>
                  <a:lnTo>
                    <a:pt x="1023" y="53"/>
                  </a:lnTo>
                  <a:lnTo>
                    <a:pt x="948"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 name="Google Shape;133;p4"/>
            <p:cNvSpPr/>
            <p:nvPr/>
          </p:nvSpPr>
          <p:spPr>
            <a:xfrm>
              <a:off x="2441365" y="1042420"/>
              <a:ext cx="340920" cy="404280"/>
            </a:xfrm>
            <a:custGeom>
              <a:avLst/>
              <a:gdLst/>
              <a:ahLst/>
              <a:cxnLst/>
              <a:rect l="l" t="t" r="r" b="b"/>
              <a:pathLst>
                <a:path w="947" h="1123" extrusionOk="0">
                  <a:moveTo>
                    <a:pt x="23" y="1037"/>
                  </a:moveTo>
                  <a:cubicBezTo>
                    <a:pt x="268" y="1053"/>
                    <a:pt x="517" y="1071"/>
                    <a:pt x="758" y="1087"/>
                  </a:cubicBezTo>
                  <a:lnTo>
                    <a:pt x="925" y="1099"/>
                  </a:lnTo>
                  <a:lnTo>
                    <a:pt x="925" y="137"/>
                  </a:lnTo>
                  <a:lnTo>
                    <a:pt x="763" y="116"/>
                  </a:lnTo>
                  <a:cubicBezTo>
                    <a:pt x="532" y="86"/>
                    <a:pt x="294" y="54"/>
                    <a:pt x="59" y="26"/>
                  </a:cubicBezTo>
                  <a:lnTo>
                    <a:pt x="23" y="1037"/>
                  </a:lnTo>
                  <a:moveTo>
                    <a:pt x="947" y="1123"/>
                  </a:moveTo>
                  <a:lnTo>
                    <a:pt x="757" y="1110"/>
                  </a:lnTo>
                  <a:cubicBezTo>
                    <a:pt x="512" y="1093"/>
                    <a:pt x="259" y="1075"/>
                    <a:pt x="11" y="1059"/>
                  </a:cubicBezTo>
                  <a:lnTo>
                    <a:pt x="0" y="1058"/>
                  </a:lnTo>
                  <a:lnTo>
                    <a:pt x="37" y="0"/>
                  </a:lnTo>
                  <a:lnTo>
                    <a:pt x="50" y="2"/>
                  </a:lnTo>
                  <a:cubicBezTo>
                    <a:pt x="288" y="31"/>
                    <a:pt x="531" y="63"/>
                    <a:pt x="766" y="94"/>
                  </a:cubicBezTo>
                  <a:lnTo>
                    <a:pt x="947" y="117"/>
                  </a:lnTo>
                  <a:lnTo>
                    <a:pt x="947"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 name="Google Shape;134;p4"/>
            <p:cNvSpPr/>
            <p:nvPr/>
          </p:nvSpPr>
          <p:spPr>
            <a:xfrm>
              <a:off x="4477525" y="3762580"/>
              <a:ext cx="266400" cy="399600"/>
            </a:xfrm>
            <a:custGeom>
              <a:avLst/>
              <a:gdLst/>
              <a:ahLst/>
              <a:cxnLst/>
              <a:rect l="l" t="t" r="r" b="b"/>
              <a:pathLst>
                <a:path w="740" h="1110" extrusionOk="0">
                  <a:moveTo>
                    <a:pt x="172" y="915"/>
                  </a:moveTo>
                  <a:cubicBezTo>
                    <a:pt x="356" y="959"/>
                    <a:pt x="539" y="1014"/>
                    <a:pt x="718" y="1078"/>
                  </a:cubicBezTo>
                  <a:lnTo>
                    <a:pt x="718" y="223"/>
                  </a:lnTo>
                  <a:cubicBezTo>
                    <a:pt x="494" y="144"/>
                    <a:pt x="262" y="79"/>
                    <a:pt x="28" y="29"/>
                  </a:cubicBezTo>
                  <a:lnTo>
                    <a:pt x="172" y="915"/>
                  </a:lnTo>
                  <a:moveTo>
                    <a:pt x="740" y="1110"/>
                  </a:moveTo>
                  <a:lnTo>
                    <a:pt x="725" y="1105"/>
                  </a:lnTo>
                  <a:cubicBezTo>
                    <a:pt x="540" y="1038"/>
                    <a:pt x="350" y="981"/>
                    <a:pt x="160" y="935"/>
                  </a:cubicBezTo>
                  <a:lnTo>
                    <a:pt x="152" y="933"/>
                  </a:lnTo>
                  <a:lnTo>
                    <a:pt x="151" y="926"/>
                  </a:lnTo>
                  <a:lnTo>
                    <a:pt x="0" y="0"/>
                  </a:lnTo>
                  <a:lnTo>
                    <a:pt x="17" y="3"/>
                  </a:lnTo>
                  <a:cubicBezTo>
                    <a:pt x="259" y="55"/>
                    <a:pt x="500" y="122"/>
                    <a:pt x="733" y="204"/>
                  </a:cubicBezTo>
                  <a:lnTo>
                    <a:pt x="740" y="207"/>
                  </a:lnTo>
                  <a:lnTo>
                    <a:pt x="740" y="11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4"/>
            <p:cNvSpPr/>
            <p:nvPr/>
          </p:nvSpPr>
          <p:spPr>
            <a:xfrm>
              <a:off x="4091965" y="4036180"/>
              <a:ext cx="502200" cy="392040"/>
            </a:xfrm>
            <a:custGeom>
              <a:avLst/>
              <a:gdLst/>
              <a:ahLst/>
              <a:cxnLst/>
              <a:rect l="l" t="t" r="r" b="b"/>
              <a:pathLst>
                <a:path w="1395" h="1089" extrusionOk="0">
                  <a:moveTo>
                    <a:pt x="133" y="888"/>
                  </a:moveTo>
                  <a:cubicBezTo>
                    <a:pt x="566" y="898"/>
                    <a:pt x="970" y="953"/>
                    <a:pt x="1367" y="1058"/>
                  </a:cubicBezTo>
                  <a:lnTo>
                    <a:pt x="1223" y="173"/>
                  </a:lnTo>
                  <a:cubicBezTo>
                    <a:pt x="838" y="81"/>
                    <a:pt x="446" y="32"/>
                    <a:pt x="25" y="24"/>
                  </a:cubicBezTo>
                  <a:lnTo>
                    <a:pt x="133" y="888"/>
                  </a:lnTo>
                  <a:moveTo>
                    <a:pt x="1395" y="1089"/>
                  </a:moveTo>
                  <a:lnTo>
                    <a:pt x="1378" y="1084"/>
                  </a:lnTo>
                  <a:cubicBezTo>
                    <a:pt x="975" y="976"/>
                    <a:pt x="564" y="919"/>
                    <a:pt x="123" y="910"/>
                  </a:cubicBezTo>
                  <a:lnTo>
                    <a:pt x="113" y="910"/>
                  </a:lnTo>
                  <a:lnTo>
                    <a:pt x="0" y="0"/>
                  </a:lnTo>
                  <a:lnTo>
                    <a:pt x="13" y="1"/>
                  </a:lnTo>
                  <a:cubicBezTo>
                    <a:pt x="443" y="9"/>
                    <a:pt x="843" y="58"/>
                    <a:pt x="1236" y="153"/>
                  </a:cubicBezTo>
                  <a:lnTo>
                    <a:pt x="1243" y="155"/>
                  </a:lnTo>
                  <a:lnTo>
                    <a:pt x="1244" y="162"/>
                  </a:lnTo>
                  <a:lnTo>
                    <a:pt x="1395" y="10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4"/>
            <p:cNvSpPr/>
            <p:nvPr/>
          </p:nvSpPr>
          <p:spPr>
            <a:xfrm>
              <a:off x="4052005" y="3717220"/>
              <a:ext cx="488880" cy="383400"/>
            </a:xfrm>
            <a:custGeom>
              <a:avLst/>
              <a:gdLst/>
              <a:ahLst/>
              <a:cxnLst/>
              <a:rect l="l" t="t" r="r" b="b"/>
              <a:pathLst>
                <a:path w="1358" h="1065" extrusionOk="0">
                  <a:moveTo>
                    <a:pt x="134" y="887"/>
                  </a:moveTo>
                  <a:cubicBezTo>
                    <a:pt x="554" y="895"/>
                    <a:pt x="945" y="944"/>
                    <a:pt x="1330" y="1035"/>
                  </a:cubicBezTo>
                  <a:lnTo>
                    <a:pt x="1186" y="150"/>
                  </a:lnTo>
                  <a:cubicBezTo>
                    <a:pt x="813" y="72"/>
                    <a:pt x="433" y="30"/>
                    <a:pt x="26" y="23"/>
                  </a:cubicBezTo>
                  <a:lnTo>
                    <a:pt x="134" y="887"/>
                  </a:lnTo>
                  <a:moveTo>
                    <a:pt x="1358" y="1065"/>
                  </a:moveTo>
                  <a:lnTo>
                    <a:pt x="1342" y="1061"/>
                  </a:lnTo>
                  <a:cubicBezTo>
                    <a:pt x="950" y="967"/>
                    <a:pt x="552" y="917"/>
                    <a:pt x="123" y="909"/>
                  </a:cubicBezTo>
                  <a:lnTo>
                    <a:pt x="114" y="909"/>
                  </a:lnTo>
                  <a:lnTo>
                    <a:pt x="0" y="0"/>
                  </a:lnTo>
                  <a:lnTo>
                    <a:pt x="13" y="0"/>
                  </a:lnTo>
                  <a:cubicBezTo>
                    <a:pt x="430" y="7"/>
                    <a:pt x="818" y="49"/>
                    <a:pt x="1199" y="129"/>
                  </a:cubicBezTo>
                  <a:lnTo>
                    <a:pt x="1206" y="131"/>
                  </a:lnTo>
                  <a:lnTo>
                    <a:pt x="1208" y="139"/>
                  </a:lnTo>
                  <a:lnTo>
                    <a:pt x="1358" y="106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4"/>
            <p:cNvSpPr/>
            <p:nvPr/>
          </p:nvSpPr>
          <p:spPr>
            <a:xfrm>
              <a:off x="812725" y="1787260"/>
              <a:ext cx="239400" cy="383760"/>
            </a:xfrm>
            <a:custGeom>
              <a:avLst/>
              <a:gdLst/>
              <a:ahLst/>
              <a:cxnLst/>
              <a:rect l="l" t="t" r="r" b="b"/>
              <a:pathLst>
                <a:path w="665" h="1066" extrusionOk="0">
                  <a:moveTo>
                    <a:pt x="23" y="1015"/>
                  </a:moveTo>
                  <a:cubicBezTo>
                    <a:pt x="164" y="1025"/>
                    <a:pt x="310" y="1035"/>
                    <a:pt x="457" y="1043"/>
                  </a:cubicBezTo>
                  <a:lnTo>
                    <a:pt x="637" y="23"/>
                  </a:lnTo>
                  <a:cubicBezTo>
                    <a:pt x="429" y="27"/>
                    <a:pt x="222" y="32"/>
                    <a:pt x="23" y="38"/>
                  </a:cubicBezTo>
                  <a:lnTo>
                    <a:pt x="23" y="1015"/>
                  </a:lnTo>
                  <a:moveTo>
                    <a:pt x="476" y="1066"/>
                  </a:moveTo>
                  <a:lnTo>
                    <a:pt x="466" y="1066"/>
                  </a:lnTo>
                  <a:cubicBezTo>
                    <a:pt x="311" y="1057"/>
                    <a:pt x="158" y="1048"/>
                    <a:pt x="10" y="1037"/>
                  </a:cubicBezTo>
                  <a:lnTo>
                    <a:pt x="0" y="1036"/>
                  </a:lnTo>
                  <a:lnTo>
                    <a:pt x="0" y="16"/>
                  </a:lnTo>
                  <a:lnTo>
                    <a:pt x="11" y="15"/>
                  </a:lnTo>
                  <a:cubicBezTo>
                    <a:pt x="218" y="9"/>
                    <a:pt x="433" y="4"/>
                    <a:pt x="651" y="0"/>
                  </a:cubicBezTo>
                  <a:lnTo>
                    <a:pt x="665" y="0"/>
                  </a:lnTo>
                  <a:lnTo>
                    <a:pt x="476" y="106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4"/>
            <p:cNvSpPr/>
            <p:nvPr/>
          </p:nvSpPr>
          <p:spPr>
            <a:xfrm>
              <a:off x="1494925" y="592780"/>
              <a:ext cx="369000" cy="412560"/>
            </a:xfrm>
            <a:custGeom>
              <a:avLst/>
              <a:gdLst/>
              <a:ahLst/>
              <a:cxnLst/>
              <a:rect l="l" t="t" r="r" b="b"/>
              <a:pathLst>
                <a:path w="1025" h="1146" extrusionOk="0">
                  <a:moveTo>
                    <a:pt x="171" y="51"/>
                  </a:moveTo>
                  <a:lnTo>
                    <a:pt x="27" y="1121"/>
                  </a:lnTo>
                  <a:cubicBezTo>
                    <a:pt x="303" y="1103"/>
                    <a:pt x="586" y="1098"/>
                    <a:pt x="891" y="1104"/>
                  </a:cubicBezTo>
                  <a:lnTo>
                    <a:pt x="1000" y="27"/>
                  </a:lnTo>
                  <a:cubicBezTo>
                    <a:pt x="707" y="17"/>
                    <a:pt x="436" y="25"/>
                    <a:pt x="171" y="51"/>
                  </a:cubicBezTo>
                  <a:moveTo>
                    <a:pt x="0" y="1146"/>
                  </a:moveTo>
                  <a:lnTo>
                    <a:pt x="151" y="31"/>
                  </a:lnTo>
                  <a:lnTo>
                    <a:pt x="160" y="30"/>
                  </a:lnTo>
                  <a:cubicBezTo>
                    <a:pt x="433" y="2"/>
                    <a:pt x="711" y="-6"/>
                    <a:pt x="1013" y="5"/>
                  </a:cubicBezTo>
                  <a:lnTo>
                    <a:pt x="1025" y="5"/>
                  </a:lnTo>
                  <a:lnTo>
                    <a:pt x="912" y="1128"/>
                  </a:lnTo>
                  <a:lnTo>
                    <a:pt x="901" y="1127"/>
                  </a:lnTo>
                  <a:cubicBezTo>
                    <a:pt x="588" y="1120"/>
                    <a:pt x="298" y="1126"/>
                    <a:pt x="14" y="1145"/>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4"/>
            <p:cNvSpPr/>
            <p:nvPr/>
          </p:nvSpPr>
          <p:spPr>
            <a:xfrm>
              <a:off x="1174885" y="602860"/>
              <a:ext cx="382680" cy="442800"/>
            </a:xfrm>
            <a:custGeom>
              <a:avLst/>
              <a:gdLst/>
              <a:ahLst/>
              <a:cxnLst/>
              <a:rect l="l" t="t" r="r" b="b"/>
              <a:pathLst>
                <a:path w="1063" h="1230" extrusionOk="0">
                  <a:moveTo>
                    <a:pt x="209" y="181"/>
                  </a:moveTo>
                  <a:lnTo>
                    <a:pt x="28" y="1201"/>
                  </a:lnTo>
                  <a:cubicBezTo>
                    <a:pt x="305" y="1151"/>
                    <a:pt x="595" y="1115"/>
                    <a:pt x="892" y="1095"/>
                  </a:cubicBezTo>
                  <a:lnTo>
                    <a:pt x="1037" y="26"/>
                  </a:lnTo>
                  <a:cubicBezTo>
                    <a:pt x="752" y="56"/>
                    <a:pt x="474" y="108"/>
                    <a:pt x="209" y="181"/>
                  </a:cubicBezTo>
                  <a:moveTo>
                    <a:pt x="0" y="1230"/>
                  </a:moveTo>
                  <a:lnTo>
                    <a:pt x="189" y="163"/>
                  </a:lnTo>
                  <a:lnTo>
                    <a:pt x="196" y="161"/>
                  </a:lnTo>
                  <a:cubicBezTo>
                    <a:pt x="468" y="85"/>
                    <a:pt x="755" y="31"/>
                    <a:pt x="1049" y="2"/>
                  </a:cubicBezTo>
                  <a:lnTo>
                    <a:pt x="1063" y="0"/>
                  </a:lnTo>
                  <a:lnTo>
                    <a:pt x="912" y="1116"/>
                  </a:lnTo>
                  <a:lnTo>
                    <a:pt x="903" y="1117"/>
                  </a:lnTo>
                  <a:cubicBezTo>
                    <a:pt x="598" y="1137"/>
                    <a:pt x="299" y="1174"/>
                    <a:pt x="16" y="1226"/>
                  </a:cubicBezTo>
                  <a:lnTo>
                    <a:pt x="0" y="123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4"/>
            <p:cNvSpPr/>
            <p:nvPr/>
          </p:nvSpPr>
          <p:spPr>
            <a:xfrm>
              <a:off x="1108645" y="996340"/>
              <a:ext cx="396000" cy="424080"/>
            </a:xfrm>
            <a:custGeom>
              <a:avLst/>
              <a:gdLst/>
              <a:ahLst/>
              <a:cxnLst/>
              <a:rect l="l" t="t" r="r" b="b"/>
              <a:pathLst>
                <a:path w="1100" h="1178" extrusionOk="0">
                  <a:moveTo>
                    <a:pt x="208" y="132"/>
                  </a:moveTo>
                  <a:lnTo>
                    <a:pt x="28" y="1153"/>
                  </a:lnTo>
                  <a:cubicBezTo>
                    <a:pt x="315" y="1125"/>
                    <a:pt x="618" y="1105"/>
                    <a:pt x="929" y="1093"/>
                  </a:cubicBezTo>
                  <a:lnTo>
                    <a:pt x="1073" y="25"/>
                  </a:lnTo>
                  <a:cubicBezTo>
                    <a:pt x="775" y="45"/>
                    <a:pt x="484" y="81"/>
                    <a:pt x="208" y="132"/>
                  </a:cubicBezTo>
                  <a:moveTo>
                    <a:pt x="0" y="1178"/>
                  </a:moveTo>
                  <a:lnTo>
                    <a:pt x="189" y="112"/>
                  </a:lnTo>
                  <a:lnTo>
                    <a:pt x="196" y="111"/>
                  </a:lnTo>
                  <a:cubicBezTo>
                    <a:pt x="480" y="59"/>
                    <a:pt x="779" y="22"/>
                    <a:pt x="1086" y="1"/>
                  </a:cubicBezTo>
                  <a:lnTo>
                    <a:pt x="1100" y="0"/>
                  </a:lnTo>
                  <a:lnTo>
                    <a:pt x="949" y="1115"/>
                  </a:lnTo>
                  <a:lnTo>
                    <a:pt x="939" y="1116"/>
                  </a:lnTo>
                  <a:cubicBezTo>
                    <a:pt x="620" y="1127"/>
                    <a:pt x="310" y="1148"/>
                    <a:pt x="15" y="1177"/>
                  </a:cubicBezTo>
                  <a:lnTo>
                    <a:pt x="0" y="11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4"/>
            <p:cNvSpPr/>
            <p:nvPr/>
          </p:nvSpPr>
          <p:spPr>
            <a:xfrm>
              <a:off x="1814965" y="594220"/>
              <a:ext cx="354960" cy="423000"/>
            </a:xfrm>
            <a:custGeom>
              <a:avLst/>
              <a:gdLst/>
              <a:ahLst/>
              <a:cxnLst/>
              <a:rect l="l" t="t" r="r" b="b"/>
              <a:pathLst>
                <a:path w="986" h="1175" extrusionOk="0">
                  <a:moveTo>
                    <a:pt x="25" y="1101"/>
                  </a:moveTo>
                  <a:cubicBezTo>
                    <a:pt x="296" y="1107"/>
                    <a:pt x="579" y="1124"/>
                    <a:pt x="890" y="1151"/>
                  </a:cubicBezTo>
                  <a:lnTo>
                    <a:pt x="962" y="96"/>
                  </a:lnTo>
                  <a:cubicBezTo>
                    <a:pt x="664" y="57"/>
                    <a:pt x="393" y="33"/>
                    <a:pt x="133" y="24"/>
                  </a:cubicBezTo>
                  <a:lnTo>
                    <a:pt x="25" y="1101"/>
                  </a:lnTo>
                  <a:moveTo>
                    <a:pt x="911" y="1175"/>
                  </a:moveTo>
                  <a:lnTo>
                    <a:pt x="899" y="1174"/>
                  </a:lnTo>
                  <a:cubicBezTo>
                    <a:pt x="580" y="1146"/>
                    <a:pt x="289" y="1130"/>
                    <a:pt x="12" y="1123"/>
                  </a:cubicBezTo>
                  <a:lnTo>
                    <a:pt x="0" y="1123"/>
                  </a:lnTo>
                  <a:lnTo>
                    <a:pt x="113" y="0"/>
                  </a:lnTo>
                  <a:lnTo>
                    <a:pt x="124" y="1"/>
                  </a:lnTo>
                  <a:cubicBezTo>
                    <a:pt x="390" y="10"/>
                    <a:pt x="668" y="34"/>
                    <a:pt x="976" y="74"/>
                  </a:cubicBezTo>
                  <a:lnTo>
                    <a:pt x="986" y="76"/>
                  </a:lnTo>
                  <a:lnTo>
                    <a:pt x="911" y="11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4"/>
            <p:cNvSpPr/>
            <p:nvPr/>
          </p:nvSpPr>
          <p:spPr>
            <a:xfrm>
              <a:off x="2134645" y="620500"/>
              <a:ext cx="341640" cy="431280"/>
            </a:xfrm>
            <a:custGeom>
              <a:avLst/>
              <a:gdLst/>
              <a:ahLst/>
              <a:cxnLst/>
              <a:rect l="l" t="t" r="r" b="b"/>
              <a:pathLst>
                <a:path w="949" h="1198" extrusionOk="0">
                  <a:moveTo>
                    <a:pt x="24" y="1080"/>
                  </a:moveTo>
                  <a:cubicBezTo>
                    <a:pt x="283" y="1102"/>
                    <a:pt x="559" y="1132"/>
                    <a:pt x="889" y="1172"/>
                  </a:cubicBezTo>
                  <a:lnTo>
                    <a:pt x="925" y="159"/>
                  </a:lnTo>
                  <a:cubicBezTo>
                    <a:pt x="608" y="101"/>
                    <a:pt x="344" y="58"/>
                    <a:pt x="97" y="26"/>
                  </a:cubicBezTo>
                  <a:lnTo>
                    <a:pt x="24" y="1080"/>
                  </a:lnTo>
                  <a:moveTo>
                    <a:pt x="911" y="1198"/>
                  </a:moveTo>
                  <a:lnTo>
                    <a:pt x="899" y="1196"/>
                  </a:lnTo>
                  <a:cubicBezTo>
                    <a:pt x="558" y="1154"/>
                    <a:pt x="276" y="1124"/>
                    <a:pt x="11" y="1101"/>
                  </a:cubicBezTo>
                  <a:lnTo>
                    <a:pt x="0" y="1100"/>
                  </a:lnTo>
                  <a:lnTo>
                    <a:pt x="75" y="0"/>
                  </a:lnTo>
                  <a:lnTo>
                    <a:pt x="88" y="1"/>
                  </a:lnTo>
                  <a:cubicBezTo>
                    <a:pt x="341" y="35"/>
                    <a:pt x="612" y="78"/>
                    <a:pt x="939" y="139"/>
                  </a:cubicBezTo>
                  <a:lnTo>
                    <a:pt x="949" y="140"/>
                  </a:lnTo>
                  <a:lnTo>
                    <a:pt x="911" y="11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4"/>
            <p:cNvSpPr/>
            <p:nvPr/>
          </p:nvSpPr>
          <p:spPr>
            <a:xfrm>
              <a:off x="2774365" y="729220"/>
              <a:ext cx="327960" cy="403200"/>
            </a:xfrm>
            <a:custGeom>
              <a:avLst/>
              <a:gdLst/>
              <a:ahLst/>
              <a:cxnLst/>
              <a:rect l="l" t="t" r="r" b="b"/>
              <a:pathLst>
                <a:path w="911" h="1120" extrusionOk="0">
                  <a:moveTo>
                    <a:pt x="22" y="987"/>
                  </a:moveTo>
                  <a:cubicBezTo>
                    <a:pt x="342" y="1029"/>
                    <a:pt x="613" y="1064"/>
                    <a:pt x="887" y="1094"/>
                  </a:cubicBezTo>
                  <a:lnTo>
                    <a:pt x="851" y="182"/>
                  </a:lnTo>
                  <a:cubicBezTo>
                    <a:pt x="589" y="138"/>
                    <a:pt x="330" y="88"/>
                    <a:pt x="22" y="27"/>
                  </a:cubicBezTo>
                  <a:lnTo>
                    <a:pt x="22" y="987"/>
                  </a:lnTo>
                  <a:moveTo>
                    <a:pt x="911" y="1120"/>
                  </a:moveTo>
                  <a:lnTo>
                    <a:pt x="898" y="1119"/>
                  </a:lnTo>
                  <a:cubicBezTo>
                    <a:pt x="616" y="1087"/>
                    <a:pt x="339" y="1052"/>
                    <a:pt x="9" y="1009"/>
                  </a:cubicBezTo>
                  <a:lnTo>
                    <a:pt x="0" y="1007"/>
                  </a:lnTo>
                  <a:lnTo>
                    <a:pt x="0" y="0"/>
                  </a:lnTo>
                  <a:lnTo>
                    <a:pt x="13" y="2"/>
                  </a:lnTo>
                  <a:cubicBezTo>
                    <a:pt x="330" y="65"/>
                    <a:pt x="595" y="116"/>
                    <a:pt x="864" y="161"/>
                  </a:cubicBezTo>
                  <a:lnTo>
                    <a:pt x="873" y="162"/>
                  </a:lnTo>
                  <a:lnTo>
                    <a:pt x="911" y="11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4"/>
            <p:cNvSpPr/>
            <p:nvPr/>
          </p:nvSpPr>
          <p:spPr>
            <a:xfrm>
              <a:off x="1042045" y="1389460"/>
              <a:ext cx="409320" cy="406080"/>
            </a:xfrm>
            <a:custGeom>
              <a:avLst/>
              <a:gdLst/>
              <a:ahLst/>
              <a:cxnLst/>
              <a:rect l="l" t="t" r="r" b="b"/>
              <a:pathLst>
                <a:path w="1137" h="1128" extrusionOk="0">
                  <a:moveTo>
                    <a:pt x="208" y="84"/>
                  </a:moveTo>
                  <a:lnTo>
                    <a:pt x="28" y="1105"/>
                  </a:lnTo>
                  <a:cubicBezTo>
                    <a:pt x="327" y="1099"/>
                    <a:pt x="642" y="1095"/>
                    <a:pt x="966" y="1093"/>
                  </a:cubicBezTo>
                  <a:lnTo>
                    <a:pt x="1111" y="24"/>
                  </a:lnTo>
                  <a:cubicBezTo>
                    <a:pt x="800" y="35"/>
                    <a:pt x="497" y="56"/>
                    <a:pt x="208" y="84"/>
                  </a:cubicBezTo>
                  <a:moveTo>
                    <a:pt x="0" y="1128"/>
                  </a:moveTo>
                  <a:lnTo>
                    <a:pt x="189" y="63"/>
                  </a:lnTo>
                  <a:lnTo>
                    <a:pt x="198" y="62"/>
                  </a:lnTo>
                  <a:cubicBezTo>
                    <a:pt x="493" y="33"/>
                    <a:pt x="804" y="12"/>
                    <a:pt x="1123" y="1"/>
                  </a:cubicBezTo>
                  <a:lnTo>
                    <a:pt x="1137" y="0"/>
                  </a:lnTo>
                  <a:lnTo>
                    <a:pt x="986" y="1116"/>
                  </a:lnTo>
                  <a:lnTo>
                    <a:pt x="976" y="1116"/>
                  </a:lnTo>
                  <a:cubicBezTo>
                    <a:pt x="644" y="1118"/>
                    <a:pt x="320" y="1122"/>
                    <a:pt x="14" y="1128"/>
                  </a:cubicBezTo>
                  <a:lnTo>
                    <a:pt x="0" y="112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4"/>
            <p:cNvSpPr/>
            <p:nvPr/>
          </p:nvSpPr>
          <p:spPr>
            <a:xfrm>
              <a:off x="2454325" y="669460"/>
              <a:ext cx="327960" cy="423360"/>
            </a:xfrm>
            <a:custGeom>
              <a:avLst/>
              <a:gdLst/>
              <a:ahLst/>
              <a:cxnLst/>
              <a:rect l="l" t="t" r="r" b="b"/>
              <a:pathLst>
                <a:path w="911" h="1176" extrusionOk="0">
                  <a:moveTo>
                    <a:pt x="24" y="1039"/>
                  </a:moveTo>
                  <a:cubicBezTo>
                    <a:pt x="259" y="1068"/>
                    <a:pt x="498" y="1099"/>
                    <a:pt x="730" y="1130"/>
                  </a:cubicBezTo>
                  <a:lnTo>
                    <a:pt x="889" y="1151"/>
                  </a:lnTo>
                  <a:lnTo>
                    <a:pt x="889" y="189"/>
                  </a:lnTo>
                  <a:cubicBezTo>
                    <a:pt x="837" y="179"/>
                    <a:pt x="785" y="168"/>
                    <a:pt x="734" y="158"/>
                  </a:cubicBezTo>
                  <a:cubicBezTo>
                    <a:pt x="513" y="114"/>
                    <a:pt x="285" y="69"/>
                    <a:pt x="60" y="28"/>
                  </a:cubicBezTo>
                  <a:lnTo>
                    <a:pt x="24" y="1039"/>
                  </a:lnTo>
                  <a:moveTo>
                    <a:pt x="911" y="1176"/>
                  </a:moveTo>
                  <a:lnTo>
                    <a:pt x="727" y="1152"/>
                  </a:lnTo>
                  <a:cubicBezTo>
                    <a:pt x="492" y="1121"/>
                    <a:pt x="250" y="1089"/>
                    <a:pt x="11" y="1060"/>
                  </a:cubicBezTo>
                  <a:lnTo>
                    <a:pt x="0" y="1059"/>
                  </a:lnTo>
                  <a:lnTo>
                    <a:pt x="38" y="0"/>
                  </a:lnTo>
                  <a:lnTo>
                    <a:pt x="51" y="3"/>
                  </a:lnTo>
                  <a:cubicBezTo>
                    <a:pt x="280" y="45"/>
                    <a:pt x="513" y="91"/>
                    <a:pt x="738" y="136"/>
                  </a:cubicBezTo>
                  <a:cubicBezTo>
                    <a:pt x="793" y="147"/>
                    <a:pt x="848" y="157"/>
                    <a:pt x="902" y="168"/>
                  </a:cubicBezTo>
                  <a:lnTo>
                    <a:pt x="911" y="170"/>
                  </a:lnTo>
                  <a:lnTo>
                    <a:pt x="911"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46;p4"/>
            <p:cNvSpPr/>
            <p:nvPr/>
          </p:nvSpPr>
          <p:spPr>
            <a:xfrm>
              <a:off x="3080365" y="786460"/>
              <a:ext cx="341640" cy="374760"/>
            </a:xfrm>
            <a:custGeom>
              <a:avLst/>
              <a:gdLst/>
              <a:ahLst/>
              <a:cxnLst/>
              <a:rect l="l" t="t" r="r" b="b"/>
              <a:pathLst>
                <a:path w="949" h="1041" extrusionOk="0">
                  <a:moveTo>
                    <a:pt x="60" y="938"/>
                  </a:moveTo>
                  <a:cubicBezTo>
                    <a:pt x="378" y="974"/>
                    <a:pt x="661" y="999"/>
                    <a:pt x="925" y="1017"/>
                  </a:cubicBezTo>
                  <a:lnTo>
                    <a:pt x="852" y="140"/>
                  </a:lnTo>
                  <a:cubicBezTo>
                    <a:pt x="600" y="115"/>
                    <a:pt x="329" y="78"/>
                    <a:pt x="24" y="27"/>
                  </a:cubicBezTo>
                  <a:lnTo>
                    <a:pt x="60" y="938"/>
                  </a:lnTo>
                  <a:moveTo>
                    <a:pt x="949" y="1041"/>
                  </a:moveTo>
                  <a:lnTo>
                    <a:pt x="936" y="1040"/>
                  </a:lnTo>
                  <a:cubicBezTo>
                    <a:pt x="666" y="1023"/>
                    <a:pt x="375" y="996"/>
                    <a:pt x="48" y="960"/>
                  </a:cubicBezTo>
                  <a:lnTo>
                    <a:pt x="38" y="959"/>
                  </a:lnTo>
                  <a:lnTo>
                    <a:pt x="0" y="0"/>
                  </a:lnTo>
                  <a:lnTo>
                    <a:pt x="14" y="2"/>
                  </a:lnTo>
                  <a:cubicBezTo>
                    <a:pt x="328" y="55"/>
                    <a:pt x="606" y="93"/>
                    <a:pt x="864" y="119"/>
                  </a:cubicBezTo>
                  <a:lnTo>
                    <a:pt x="874" y="120"/>
                  </a:lnTo>
                  <a:lnTo>
                    <a:pt x="949" y="10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4"/>
            <p:cNvSpPr/>
            <p:nvPr/>
          </p:nvSpPr>
          <p:spPr>
            <a:xfrm>
              <a:off x="812725" y="2906860"/>
              <a:ext cx="39600" cy="185760"/>
            </a:xfrm>
            <a:custGeom>
              <a:avLst/>
              <a:gdLst/>
              <a:ahLst/>
              <a:cxnLst/>
              <a:rect l="l" t="t" r="r" b="b"/>
              <a:pathLst>
                <a:path w="110" h="516" extrusionOk="0">
                  <a:moveTo>
                    <a:pt x="23" y="28"/>
                  </a:moveTo>
                  <a:lnTo>
                    <a:pt x="23" y="384"/>
                  </a:lnTo>
                  <a:lnTo>
                    <a:pt x="84" y="40"/>
                  </a:lnTo>
                  <a:cubicBezTo>
                    <a:pt x="63" y="36"/>
                    <a:pt x="43" y="32"/>
                    <a:pt x="23" y="28"/>
                  </a:cubicBezTo>
                  <a:moveTo>
                    <a:pt x="23" y="516"/>
                  </a:moveTo>
                  <a:lnTo>
                    <a:pt x="0" y="514"/>
                  </a:lnTo>
                  <a:lnTo>
                    <a:pt x="0" y="0"/>
                  </a:lnTo>
                  <a:lnTo>
                    <a:pt x="14" y="3"/>
                  </a:lnTo>
                  <a:cubicBezTo>
                    <a:pt x="42" y="9"/>
                    <a:pt x="71" y="14"/>
                    <a:pt x="99" y="20"/>
                  </a:cubicBezTo>
                  <a:lnTo>
                    <a:pt x="110" y="22"/>
                  </a:lnTo>
                  <a:lnTo>
                    <a:pt x="23" y="5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4"/>
            <p:cNvSpPr/>
            <p:nvPr/>
          </p:nvSpPr>
          <p:spPr>
            <a:xfrm>
              <a:off x="812725" y="1411420"/>
              <a:ext cx="306000" cy="389520"/>
            </a:xfrm>
            <a:custGeom>
              <a:avLst/>
              <a:gdLst/>
              <a:ahLst/>
              <a:cxnLst/>
              <a:rect l="l" t="t" r="r" b="b"/>
              <a:pathLst>
                <a:path w="850" h="1082" extrusionOk="0">
                  <a:moveTo>
                    <a:pt x="23" y="131"/>
                  </a:moveTo>
                  <a:lnTo>
                    <a:pt x="23" y="1059"/>
                  </a:lnTo>
                  <a:cubicBezTo>
                    <a:pt x="223" y="1053"/>
                    <a:pt x="431" y="1048"/>
                    <a:pt x="641" y="1044"/>
                  </a:cubicBezTo>
                  <a:lnTo>
                    <a:pt x="822" y="25"/>
                  </a:lnTo>
                  <a:cubicBezTo>
                    <a:pt x="549" y="52"/>
                    <a:pt x="280" y="88"/>
                    <a:pt x="23" y="131"/>
                  </a:cubicBezTo>
                  <a:moveTo>
                    <a:pt x="0" y="1082"/>
                  </a:moveTo>
                  <a:lnTo>
                    <a:pt x="0" y="112"/>
                  </a:lnTo>
                  <a:lnTo>
                    <a:pt x="9" y="110"/>
                  </a:lnTo>
                  <a:cubicBezTo>
                    <a:pt x="275" y="66"/>
                    <a:pt x="553" y="29"/>
                    <a:pt x="835" y="1"/>
                  </a:cubicBezTo>
                  <a:lnTo>
                    <a:pt x="850" y="0"/>
                  </a:lnTo>
                  <a:lnTo>
                    <a:pt x="660" y="1067"/>
                  </a:lnTo>
                  <a:lnTo>
                    <a:pt x="651" y="1067"/>
                  </a:lnTo>
                  <a:cubicBezTo>
                    <a:pt x="434" y="1071"/>
                    <a:pt x="219" y="1076"/>
                    <a:pt x="12" y="1082"/>
                  </a:cubicBezTo>
                  <a:lnTo>
                    <a:pt x="0" y="10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4"/>
            <p:cNvSpPr/>
            <p:nvPr/>
          </p:nvSpPr>
          <p:spPr>
            <a:xfrm>
              <a:off x="975805" y="1782940"/>
              <a:ext cx="422280" cy="401400"/>
            </a:xfrm>
            <a:custGeom>
              <a:avLst/>
              <a:gdLst/>
              <a:ahLst/>
              <a:cxnLst/>
              <a:rect l="l" t="t" r="r" b="b"/>
              <a:pathLst>
                <a:path w="1173" h="1115" extrusionOk="0">
                  <a:moveTo>
                    <a:pt x="27" y="1056"/>
                  </a:moveTo>
                  <a:cubicBezTo>
                    <a:pt x="338" y="1073"/>
                    <a:pt x="666" y="1085"/>
                    <a:pt x="1002" y="1092"/>
                  </a:cubicBezTo>
                  <a:lnTo>
                    <a:pt x="1147" y="23"/>
                  </a:lnTo>
                  <a:cubicBezTo>
                    <a:pt x="823" y="25"/>
                    <a:pt x="507" y="29"/>
                    <a:pt x="207" y="35"/>
                  </a:cubicBezTo>
                  <a:lnTo>
                    <a:pt x="27" y="1056"/>
                  </a:lnTo>
                  <a:moveTo>
                    <a:pt x="1022" y="1115"/>
                  </a:moveTo>
                  <a:lnTo>
                    <a:pt x="1012" y="1115"/>
                  </a:lnTo>
                  <a:cubicBezTo>
                    <a:pt x="667" y="1108"/>
                    <a:pt x="331" y="1095"/>
                    <a:pt x="13" y="1078"/>
                  </a:cubicBezTo>
                  <a:lnTo>
                    <a:pt x="0" y="1077"/>
                  </a:lnTo>
                  <a:lnTo>
                    <a:pt x="188" y="12"/>
                  </a:lnTo>
                  <a:lnTo>
                    <a:pt x="198" y="12"/>
                  </a:lnTo>
                  <a:cubicBezTo>
                    <a:pt x="504" y="6"/>
                    <a:pt x="828" y="2"/>
                    <a:pt x="1160" y="0"/>
                  </a:cubicBezTo>
                  <a:lnTo>
                    <a:pt x="1173" y="0"/>
                  </a:lnTo>
                  <a:lnTo>
                    <a:pt x="1022" y="11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 name="Google Shape;150;p4"/>
            <p:cNvSpPr/>
            <p:nvPr/>
          </p:nvSpPr>
          <p:spPr>
            <a:xfrm>
              <a:off x="812725" y="2913340"/>
              <a:ext cx="425520" cy="450720"/>
            </a:xfrm>
            <a:custGeom>
              <a:avLst/>
              <a:gdLst/>
              <a:ahLst/>
              <a:cxnLst/>
              <a:rect l="l" t="t" r="r" b="b"/>
              <a:pathLst>
                <a:path w="1182" h="1252" extrusionOk="0">
                  <a:moveTo>
                    <a:pt x="23" y="1071"/>
                  </a:moveTo>
                  <a:cubicBezTo>
                    <a:pt x="339" y="1144"/>
                    <a:pt x="672" y="1197"/>
                    <a:pt x="1012" y="1228"/>
                  </a:cubicBezTo>
                  <a:lnTo>
                    <a:pt x="1156" y="158"/>
                  </a:lnTo>
                  <a:cubicBezTo>
                    <a:pt x="795" y="133"/>
                    <a:pt x="442" y="89"/>
                    <a:pt x="106" y="26"/>
                  </a:cubicBezTo>
                  <a:lnTo>
                    <a:pt x="23" y="497"/>
                  </a:lnTo>
                  <a:lnTo>
                    <a:pt x="23" y="1071"/>
                  </a:lnTo>
                  <a:moveTo>
                    <a:pt x="1031" y="1252"/>
                  </a:moveTo>
                  <a:lnTo>
                    <a:pt x="1021" y="1251"/>
                  </a:lnTo>
                  <a:cubicBezTo>
                    <a:pt x="673" y="1220"/>
                    <a:pt x="333" y="1166"/>
                    <a:pt x="9" y="1091"/>
                  </a:cubicBezTo>
                  <a:lnTo>
                    <a:pt x="0" y="1089"/>
                  </a:lnTo>
                  <a:lnTo>
                    <a:pt x="0" y="494"/>
                  </a:lnTo>
                  <a:lnTo>
                    <a:pt x="88" y="0"/>
                  </a:lnTo>
                  <a:lnTo>
                    <a:pt x="99" y="2"/>
                  </a:lnTo>
                  <a:cubicBezTo>
                    <a:pt x="441" y="66"/>
                    <a:pt x="801" y="111"/>
                    <a:pt x="1170" y="136"/>
                  </a:cubicBezTo>
                  <a:lnTo>
                    <a:pt x="1182" y="137"/>
                  </a:lnTo>
                  <a:lnTo>
                    <a:pt x="1031" y="12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 name="Google Shape;151;p4"/>
            <p:cNvSpPr/>
            <p:nvPr/>
          </p:nvSpPr>
          <p:spPr>
            <a:xfrm>
              <a:off x="1335445" y="1782220"/>
              <a:ext cx="408600" cy="404640"/>
            </a:xfrm>
            <a:custGeom>
              <a:avLst/>
              <a:gdLst/>
              <a:ahLst/>
              <a:cxnLst/>
              <a:rect l="l" t="t" r="r" b="b"/>
              <a:pathLst>
                <a:path w="1135" h="1124" extrusionOk="0">
                  <a:moveTo>
                    <a:pt x="26" y="1094"/>
                  </a:moveTo>
                  <a:cubicBezTo>
                    <a:pt x="338" y="1100"/>
                    <a:pt x="658" y="1102"/>
                    <a:pt x="1002" y="1100"/>
                  </a:cubicBezTo>
                  <a:lnTo>
                    <a:pt x="1110" y="23"/>
                  </a:lnTo>
                  <a:cubicBezTo>
                    <a:pt x="779" y="22"/>
                    <a:pt x="472" y="23"/>
                    <a:pt x="171" y="25"/>
                  </a:cubicBezTo>
                  <a:lnTo>
                    <a:pt x="26" y="1094"/>
                  </a:lnTo>
                  <a:moveTo>
                    <a:pt x="720" y="1124"/>
                  </a:moveTo>
                  <a:cubicBezTo>
                    <a:pt x="476" y="1124"/>
                    <a:pt x="242" y="1121"/>
                    <a:pt x="13" y="1117"/>
                  </a:cubicBezTo>
                  <a:lnTo>
                    <a:pt x="0" y="1116"/>
                  </a:lnTo>
                  <a:lnTo>
                    <a:pt x="151" y="2"/>
                  </a:lnTo>
                  <a:lnTo>
                    <a:pt x="161" y="2"/>
                  </a:lnTo>
                  <a:cubicBezTo>
                    <a:pt x="469" y="0"/>
                    <a:pt x="783" y="-1"/>
                    <a:pt x="1123" y="0"/>
                  </a:cubicBezTo>
                  <a:lnTo>
                    <a:pt x="1135" y="0"/>
                  </a:lnTo>
                  <a:lnTo>
                    <a:pt x="1022" y="1123"/>
                  </a:lnTo>
                  <a:lnTo>
                    <a:pt x="1012" y="1123"/>
                  </a:lnTo>
                  <a:cubicBezTo>
                    <a:pt x="913" y="1123"/>
                    <a:pt x="815" y="1124"/>
                    <a:pt x="720" y="1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 name="Google Shape;152;p4"/>
            <p:cNvSpPr/>
            <p:nvPr/>
          </p:nvSpPr>
          <p:spPr>
            <a:xfrm>
              <a:off x="812725" y="2524540"/>
              <a:ext cx="106200" cy="398160"/>
            </a:xfrm>
            <a:custGeom>
              <a:avLst/>
              <a:gdLst/>
              <a:ahLst/>
              <a:cxnLst/>
              <a:rect l="l" t="t" r="r" b="b"/>
              <a:pathLst>
                <a:path w="295" h="1106" extrusionOk="0">
                  <a:moveTo>
                    <a:pt x="23" y="1067"/>
                  </a:moveTo>
                  <a:cubicBezTo>
                    <a:pt x="44" y="1071"/>
                    <a:pt x="66" y="1075"/>
                    <a:pt x="88" y="1080"/>
                  </a:cubicBezTo>
                  <a:lnTo>
                    <a:pt x="268" y="60"/>
                  </a:lnTo>
                  <a:cubicBezTo>
                    <a:pt x="185" y="49"/>
                    <a:pt x="102" y="38"/>
                    <a:pt x="23" y="26"/>
                  </a:cubicBezTo>
                  <a:lnTo>
                    <a:pt x="23" y="1067"/>
                  </a:lnTo>
                  <a:moveTo>
                    <a:pt x="106" y="1106"/>
                  </a:moveTo>
                  <a:lnTo>
                    <a:pt x="95" y="1104"/>
                  </a:lnTo>
                  <a:cubicBezTo>
                    <a:pt x="66" y="1099"/>
                    <a:pt x="38" y="1093"/>
                    <a:pt x="9" y="1087"/>
                  </a:cubicBezTo>
                  <a:lnTo>
                    <a:pt x="0" y="1085"/>
                  </a:lnTo>
                  <a:lnTo>
                    <a:pt x="0" y="0"/>
                  </a:lnTo>
                  <a:lnTo>
                    <a:pt x="13" y="2"/>
                  </a:lnTo>
                  <a:cubicBezTo>
                    <a:pt x="100" y="15"/>
                    <a:pt x="191" y="27"/>
                    <a:pt x="283" y="39"/>
                  </a:cubicBezTo>
                  <a:lnTo>
                    <a:pt x="295" y="40"/>
                  </a:lnTo>
                  <a:lnTo>
                    <a:pt x="106" y="11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4"/>
            <p:cNvSpPr/>
            <p:nvPr/>
          </p:nvSpPr>
          <p:spPr>
            <a:xfrm>
              <a:off x="812725" y="2151940"/>
              <a:ext cx="172800" cy="394920"/>
            </a:xfrm>
            <a:custGeom>
              <a:avLst/>
              <a:gdLst/>
              <a:ahLst/>
              <a:cxnLst/>
              <a:rect l="l" t="t" r="r" b="b"/>
              <a:pathLst>
                <a:path w="480" h="1097" extrusionOk="0">
                  <a:moveTo>
                    <a:pt x="23" y="1038"/>
                  </a:moveTo>
                  <a:cubicBezTo>
                    <a:pt x="103" y="1050"/>
                    <a:pt x="187" y="1062"/>
                    <a:pt x="272" y="1072"/>
                  </a:cubicBezTo>
                  <a:lnTo>
                    <a:pt x="453" y="52"/>
                  </a:lnTo>
                  <a:cubicBezTo>
                    <a:pt x="307" y="44"/>
                    <a:pt x="163" y="35"/>
                    <a:pt x="23" y="25"/>
                  </a:cubicBezTo>
                  <a:lnTo>
                    <a:pt x="23" y="1038"/>
                  </a:lnTo>
                  <a:moveTo>
                    <a:pt x="291" y="1097"/>
                  </a:moveTo>
                  <a:lnTo>
                    <a:pt x="280" y="1096"/>
                  </a:lnTo>
                  <a:cubicBezTo>
                    <a:pt x="188" y="1085"/>
                    <a:pt x="97" y="1072"/>
                    <a:pt x="10" y="1059"/>
                  </a:cubicBezTo>
                  <a:lnTo>
                    <a:pt x="0" y="1058"/>
                  </a:lnTo>
                  <a:lnTo>
                    <a:pt x="0" y="0"/>
                  </a:lnTo>
                  <a:lnTo>
                    <a:pt x="12" y="1"/>
                  </a:lnTo>
                  <a:cubicBezTo>
                    <a:pt x="160" y="12"/>
                    <a:pt x="313" y="22"/>
                    <a:pt x="467" y="30"/>
                  </a:cubicBezTo>
                  <a:lnTo>
                    <a:pt x="480" y="31"/>
                  </a:lnTo>
                  <a:lnTo>
                    <a:pt x="291" y="10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 name="Google Shape;154;p4"/>
            <p:cNvSpPr/>
            <p:nvPr/>
          </p:nvSpPr>
          <p:spPr>
            <a:xfrm>
              <a:off x="2774365" y="3142660"/>
              <a:ext cx="420840" cy="430200"/>
            </a:xfrm>
            <a:custGeom>
              <a:avLst/>
              <a:gdLst/>
              <a:ahLst/>
              <a:cxnLst/>
              <a:rect l="l" t="t" r="r" b="b"/>
              <a:pathLst>
                <a:path w="1169" h="1195" extrusionOk="0">
                  <a:moveTo>
                    <a:pt x="22" y="206"/>
                  </a:moveTo>
                  <a:lnTo>
                    <a:pt x="22" y="1167"/>
                  </a:lnTo>
                  <a:cubicBezTo>
                    <a:pt x="439" y="1077"/>
                    <a:pt x="791" y="1004"/>
                    <a:pt x="1146" y="939"/>
                  </a:cubicBezTo>
                  <a:lnTo>
                    <a:pt x="1110" y="27"/>
                  </a:lnTo>
                  <a:cubicBezTo>
                    <a:pt x="767" y="78"/>
                    <a:pt x="426" y="136"/>
                    <a:pt x="22" y="206"/>
                  </a:cubicBezTo>
                  <a:moveTo>
                    <a:pt x="0" y="1195"/>
                  </a:moveTo>
                  <a:lnTo>
                    <a:pt x="0" y="187"/>
                  </a:lnTo>
                  <a:lnTo>
                    <a:pt x="9" y="186"/>
                  </a:lnTo>
                  <a:cubicBezTo>
                    <a:pt x="422" y="113"/>
                    <a:pt x="768" y="55"/>
                    <a:pt x="1119" y="2"/>
                  </a:cubicBezTo>
                  <a:lnTo>
                    <a:pt x="1131" y="0"/>
                  </a:lnTo>
                  <a:lnTo>
                    <a:pt x="1169" y="958"/>
                  </a:lnTo>
                  <a:lnTo>
                    <a:pt x="1160" y="960"/>
                  </a:lnTo>
                  <a:cubicBezTo>
                    <a:pt x="798" y="1026"/>
                    <a:pt x="440" y="1100"/>
                    <a:pt x="13" y="1192"/>
                  </a:cubicBezTo>
                  <a:lnTo>
                    <a:pt x="0" y="11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 name="Google Shape;155;p4"/>
            <p:cNvSpPr/>
            <p:nvPr/>
          </p:nvSpPr>
          <p:spPr>
            <a:xfrm>
              <a:off x="4584085" y="4416340"/>
              <a:ext cx="123840" cy="54360"/>
            </a:xfrm>
            <a:custGeom>
              <a:avLst/>
              <a:gdLst/>
              <a:ahLst/>
              <a:cxnLst/>
              <a:rect l="l" t="t" r="r" b="b"/>
              <a:pathLst>
                <a:path w="344" h="151" extrusionOk="0">
                  <a:moveTo>
                    <a:pt x="38" y="128"/>
                  </a:moveTo>
                  <a:lnTo>
                    <a:pt x="246" y="128"/>
                  </a:lnTo>
                  <a:cubicBezTo>
                    <a:pt x="174" y="94"/>
                    <a:pt x="101" y="62"/>
                    <a:pt x="27" y="34"/>
                  </a:cubicBezTo>
                  <a:lnTo>
                    <a:pt x="38" y="128"/>
                  </a:lnTo>
                  <a:moveTo>
                    <a:pt x="344" y="151"/>
                  </a:moveTo>
                  <a:lnTo>
                    <a:pt x="18" y="151"/>
                  </a:lnTo>
                  <a:lnTo>
                    <a:pt x="0" y="0"/>
                  </a:lnTo>
                  <a:lnTo>
                    <a:pt x="18" y="7"/>
                  </a:lnTo>
                  <a:cubicBezTo>
                    <a:pt x="113" y="42"/>
                    <a:pt x="208" y="83"/>
                    <a:pt x="301" y="129"/>
                  </a:cubicBezTo>
                  <a:lnTo>
                    <a:pt x="344" y="151"/>
                  </a:ln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 name="Google Shape;156;p4"/>
            <p:cNvSpPr/>
            <p:nvPr/>
          </p:nvSpPr>
          <p:spPr>
            <a:xfrm>
              <a:off x="4131565" y="4355500"/>
              <a:ext cx="469440" cy="115200"/>
            </a:xfrm>
            <a:custGeom>
              <a:avLst/>
              <a:gdLst/>
              <a:ahLst/>
              <a:cxnLst/>
              <a:rect l="l" t="t" r="r" b="b"/>
              <a:pathLst>
                <a:path w="1304" h="320" extrusionOk="0">
                  <a:moveTo>
                    <a:pt x="60" y="297"/>
                  </a:moveTo>
                  <a:lnTo>
                    <a:pt x="1277" y="297"/>
                  </a:lnTo>
                  <a:lnTo>
                    <a:pt x="1261" y="195"/>
                  </a:lnTo>
                  <a:cubicBezTo>
                    <a:pt x="864" y="90"/>
                    <a:pt x="460" y="34"/>
                    <a:pt x="26" y="24"/>
                  </a:cubicBezTo>
                  <a:lnTo>
                    <a:pt x="60" y="297"/>
                  </a:lnTo>
                  <a:moveTo>
                    <a:pt x="1304" y="320"/>
                  </a:moveTo>
                  <a:lnTo>
                    <a:pt x="40" y="320"/>
                  </a:lnTo>
                  <a:lnTo>
                    <a:pt x="0" y="0"/>
                  </a:lnTo>
                  <a:lnTo>
                    <a:pt x="14" y="1"/>
                  </a:lnTo>
                  <a:cubicBezTo>
                    <a:pt x="457" y="10"/>
                    <a:pt x="869" y="67"/>
                    <a:pt x="1274" y="175"/>
                  </a:cubicBezTo>
                  <a:lnTo>
                    <a:pt x="1281" y="177"/>
                  </a:lnTo>
                  <a:lnTo>
                    <a:pt x="1304" y="3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4"/>
            <p:cNvSpPr/>
            <p:nvPr/>
          </p:nvSpPr>
          <p:spPr>
            <a:xfrm>
              <a:off x="4530805" y="4089820"/>
              <a:ext cx="213120" cy="380880"/>
            </a:xfrm>
            <a:custGeom>
              <a:avLst/>
              <a:gdLst/>
              <a:ahLst/>
              <a:cxnLst/>
              <a:rect l="l" t="t" r="r" b="b"/>
              <a:pathLst>
                <a:path w="592" h="1058" extrusionOk="0">
                  <a:moveTo>
                    <a:pt x="555" y="1035"/>
                  </a:moveTo>
                  <a:lnTo>
                    <a:pt x="570" y="1035"/>
                  </a:lnTo>
                  <a:lnTo>
                    <a:pt x="570" y="193"/>
                  </a:lnTo>
                  <a:cubicBezTo>
                    <a:pt x="392" y="129"/>
                    <a:pt x="211" y="74"/>
                    <a:pt x="28" y="30"/>
                  </a:cubicBezTo>
                  <a:lnTo>
                    <a:pt x="172" y="915"/>
                  </a:lnTo>
                  <a:cubicBezTo>
                    <a:pt x="300" y="950"/>
                    <a:pt x="430" y="990"/>
                    <a:pt x="555" y="1035"/>
                  </a:cubicBezTo>
                  <a:moveTo>
                    <a:pt x="592" y="1058"/>
                  </a:moveTo>
                  <a:lnTo>
                    <a:pt x="552" y="1058"/>
                  </a:lnTo>
                  <a:lnTo>
                    <a:pt x="550" y="1057"/>
                  </a:lnTo>
                  <a:cubicBezTo>
                    <a:pt x="421" y="1011"/>
                    <a:pt x="290" y="970"/>
                    <a:pt x="159" y="935"/>
                  </a:cubicBezTo>
                  <a:lnTo>
                    <a:pt x="152" y="933"/>
                  </a:lnTo>
                  <a:lnTo>
                    <a:pt x="0" y="0"/>
                  </a:lnTo>
                  <a:lnTo>
                    <a:pt x="17" y="4"/>
                  </a:lnTo>
                  <a:cubicBezTo>
                    <a:pt x="208" y="50"/>
                    <a:pt x="399" y="107"/>
                    <a:pt x="585" y="175"/>
                  </a:cubicBezTo>
                  <a:lnTo>
                    <a:pt x="592" y="177"/>
                  </a:lnTo>
                  <a:lnTo>
                    <a:pt x="592"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4"/>
            <p:cNvSpPr/>
            <p:nvPr/>
          </p:nvSpPr>
          <p:spPr>
            <a:xfrm>
              <a:off x="812725" y="539500"/>
              <a:ext cx="189000" cy="318240"/>
            </a:xfrm>
            <a:custGeom>
              <a:avLst/>
              <a:gdLst/>
              <a:ahLst/>
              <a:cxnLst/>
              <a:rect l="l" t="t" r="r" b="b"/>
              <a:pathLst>
                <a:path w="525" h="884" extrusionOk="0">
                  <a:moveTo>
                    <a:pt x="23" y="23"/>
                  </a:moveTo>
                  <a:lnTo>
                    <a:pt x="23" y="844"/>
                  </a:lnTo>
                  <a:cubicBezTo>
                    <a:pt x="128" y="782"/>
                    <a:pt x="236" y="723"/>
                    <a:pt x="345" y="669"/>
                  </a:cubicBezTo>
                  <a:lnTo>
                    <a:pt x="496" y="23"/>
                  </a:lnTo>
                  <a:lnTo>
                    <a:pt x="23" y="23"/>
                  </a:lnTo>
                  <a:moveTo>
                    <a:pt x="0" y="884"/>
                  </a:moveTo>
                  <a:lnTo>
                    <a:pt x="0" y="0"/>
                  </a:lnTo>
                  <a:lnTo>
                    <a:pt x="525" y="0"/>
                  </a:lnTo>
                  <a:lnTo>
                    <a:pt x="364" y="684"/>
                  </a:lnTo>
                  <a:lnTo>
                    <a:pt x="359" y="686"/>
                  </a:lnTo>
                  <a:cubicBezTo>
                    <a:pt x="244" y="744"/>
                    <a:pt x="129" y="807"/>
                    <a:pt x="17" y="874"/>
                  </a:cubicBezTo>
                  <a:lnTo>
                    <a:pt x="0" y="88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4"/>
            <p:cNvSpPr/>
            <p:nvPr/>
          </p:nvSpPr>
          <p:spPr>
            <a:xfrm>
              <a:off x="3302485" y="4388980"/>
              <a:ext cx="391680" cy="81720"/>
            </a:xfrm>
            <a:custGeom>
              <a:avLst/>
              <a:gdLst/>
              <a:ahLst/>
              <a:cxnLst/>
              <a:rect l="l" t="t" r="r" b="b"/>
              <a:pathLst>
                <a:path w="1088" h="227" extrusionOk="0">
                  <a:moveTo>
                    <a:pt x="184" y="204"/>
                  </a:moveTo>
                  <a:lnTo>
                    <a:pt x="1063" y="204"/>
                  </a:lnTo>
                  <a:lnTo>
                    <a:pt x="1049" y="26"/>
                  </a:lnTo>
                  <a:cubicBezTo>
                    <a:pt x="776" y="70"/>
                    <a:pt x="492" y="128"/>
                    <a:pt x="184" y="204"/>
                  </a:cubicBezTo>
                  <a:moveTo>
                    <a:pt x="1088" y="227"/>
                  </a:moveTo>
                  <a:lnTo>
                    <a:pt x="0" y="227"/>
                  </a:lnTo>
                  <a:lnTo>
                    <a:pt x="89" y="204"/>
                  </a:lnTo>
                  <a:cubicBezTo>
                    <a:pt x="437" y="117"/>
                    <a:pt x="754" y="50"/>
                    <a:pt x="1057" y="2"/>
                  </a:cubicBezTo>
                  <a:lnTo>
                    <a:pt x="1069" y="0"/>
                  </a:lnTo>
                  <a:lnTo>
                    <a:pt x="1088" y="227"/>
                  </a:ln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4"/>
            <p:cNvSpPr/>
            <p:nvPr/>
          </p:nvSpPr>
          <p:spPr>
            <a:xfrm>
              <a:off x="3679405" y="4355140"/>
              <a:ext cx="474840" cy="115560"/>
            </a:xfrm>
            <a:custGeom>
              <a:avLst/>
              <a:gdLst/>
              <a:ahLst/>
              <a:cxnLst/>
              <a:rect l="l" t="t" r="r" b="b"/>
              <a:pathLst>
                <a:path w="1319" h="321" extrusionOk="0">
                  <a:moveTo>
                    <a:pt x="39" y="298"/>
                  </a:moveTo>
                  <a:lnTo>
                    <a:pt x="1294" y="298"/>
                  </a:lnTo>
                  <a:lnTo>
                    <a:pt x="1259" y="24"/>
                  </a:lnTo>
                  <a:cubicBezTo>
                    <a:pt x="869" y="17"/>
                    <a:pt x="465" y="47"/>
                    <a:pt x="24" y="117"/>
                  </a:cubicBezTo>
                  <a:lnTo>
                    <a:pt x="39" y="298"/>
                  </a:lnTo>
                  <a:moveTo>
                    <a:pt x="1319" y="321"/>
                  </a:moveTo>
                  <a:lnTo>
                    <a:pt x="18" y="321"/>
                  </a:lnTo>
                  <a:lnTo>
                    <a:pt x="0" y="98"/>
                  </a:lnTo>
                  <a:lnTo>
                    <a:pt x="10" y="96"/>
                  </a:lnTo>
                  <a:cubicBezTo>
                    <a:pt x="460" y="24"/>
                    <a:pt x="872" y="-6"/>
                    <a:pt x="1270" y="2"/>
                  </a:cubicBezTo>
                  <a:lnTo>
                    <a:pt x="1279" y="2"/>
                  </a:lnTo>
                  <a:lnTo>
                    <a:pt x="1319" y="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4"/>
            <p:cNvSpPr/>
            <p:nvPr/>
          </p:nvSpPr>
          <p:spPr>
            <a:xfrm>
              <a:off x="812725" y="1115860"/>
              <a:ext cx="53280" cy="227160"/>
            </a:xfrm>
            <a:custGeom>
              <a:avLst/>
              <a:gdLst/>
              <a:ahLst/>
              <a:cxnLst/>
              <a:rect l="l" t="t" r="r" b="b"/>
              <a:pathLst>
                <a:path w="148" h="631" extrusionOk="0">
                  <a:moveTo>
                    <a:pt x="23" y="67"/>
                  </a:moveTo>
                  <a:lnTo>
                    <a:pt x="23" y="435"/>
                  </a:lnTo>
                  <a:lnTo>
                    <a:pt x="117" y="35"/>
                  </a:lnTo>
                  <a:cubicBezTo>
                    <a:pt x="85" y="45"/>
                    <a:pt x="53" y="56"/>
                    <a:pt x="23" y="67"/>
                  </a:cubicBezTo>
                  <a:moveTo>
                    <a:pt x="0" y="631"/>
                  </a:moveTo>
                  <a:lnTo>
                    <a:pt x="0" y="51"/>
                  </a:lnTo>
                  <a:lnTo>
                    <a:pt x="7" y="48"/>
                  </a:lnTo>
                  <a:cubicBezTo>
                    <a:pt x="47" y="34"/>
                    <a:pt x="88" y="20"/>
                    <a:pt x="129" y="7"/>
                  </a:cubicBezTo>
                  <a:lnTo>
                    <a:pt x="148" y="0"/>
                  </a:lnTo>
                  <a:lnTo>
                    <a:pt x="0" y="6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162;p4"/>
            <p:cNvSpPr/>
            <p:nvPr/>
          </p:nvSpPr>
          <p:spPr>
            <a:xfrm>
              <a:off x="812725" y="775300"/>
              <a:ext cx="133560" cy="367560"/>
            </a:xfrm>
            <a:custGeom>
              <a:avLst/>
              <a:gdLst/>
              <a:ahLst/>
              <a:cxnLst/>
              <a:rect l="l" t="t" r="r" b="b"/>
              <a:pathLst>
                <a:path w="371" h="1021" extrusionOk="0">
                  <a:moveTo>
                    <a:pt x="23" y="216"/>
                  </a:moveTo>
                  <a:lnTo>
                    <a:pt x="23" y="989"/>
                  </a:lnTo>
                  <a:cubicBezTo>
                    <a:pt x="55" y="977"/>
                    <a:pt x="89" y="966"/>
                    <a:pt x="123" y="954"/>
                  </a:cubicBezTo>
                  <a:lnTo>
                    <a:pt x="337" y="42"/>
                  </a:lnTo>
                  <a:cubicBezTo>
                    <a:pt x="232" y="96"/>
                    <a:pt x="126" y="154"/>
                    <a:pt x="23" y="216"/>
                  </a:cubicBezTo>
                  <a:moveTo>
                    <a:pt x="0" y="1021"/>
                  </a:moveTo>
                  <a:lnTo>
                    <a:pt x="0" y="203"/>
                  </a:lnTo>
                  <a:lnTo>
                    <a:pt x="5" y="200"/>
                  </a:lnTo>
                  <a:cubicBezTo>
                    <a:pt x="118" y="132"/>
                    <a:pt x="233" y="69"/>
                    <a:pt x="349" y="11"/>
                  </a:cubicBezTo>
                  <a:lnTo>
                    <a:pt x="371" y="0"/>
                  </a:lnTo>
                  <a:lnTo>
                    <a:pt x="142" y="972"/>
                  </a:lnTo>
                  <a:lnTo>
                    <a:pt x="136" y="974"/>
                  </a:lnTo>
                  <a:cubicBezTo>
                    <a:pt x="95" y="988"/>
                    <a:pt x="54" y="1002"/>
                    <a:pt x="15" y="1016"/>
                  </a:cubicBezTo>
                  <a:lnTo>
                    <a:pt x="0" y="10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 name="Google Shape;163;p4"/>
            <p:cNvSpPr/>
            <p:nvPr/>
          </p:nvSpPr>
          <p:spPr>
            <a:xfrm>
              <a:off x="812725" y="1035220"/>
              <a:ext cx="372240" cy="424800"/>
            </a:xfrm>
            <a:custGeom>
              <a:avLst/>
              <a:gdLst/>
              <a:ahLst/>
              <a:cxnLst/>
              <a:rect l="l" t="t" r="r" b="b"/>
              <a:pathLst>
                <a:path w="1034" h="1180" extrusionOk="0">
                  <a:moveTo>
                    <a:pt x="23" y="758"/>
                  </a:moveTo>
                  <a:lnTo>
                    <a:pt x="23" y="1153"/>
                  </a:lnTo>
                  <a:cubicBezTo>
                    <a:pt x="282" y="1110"/>
                    <a:pt x="552" y="1074"/>
                    <a:pt x="826" y="1047"/>
                  </a:cubicBezTo>
                  <a:lnTo>
                    <a:pt x="1006" y="29"/>
                  </a:lnTo>
                  <a:cubicBezTo>
                    <a:pt x="711" y="84"/>
                    <a:pt x="420" y="159"/>
                    <a:pt x="142" y="250"/>
                  </a:cubicBezTo>
                  <a:lnTo>
                    <a:pt x="23" y="758"/>
                  </a:lnTo>
                  <a:moveTo>
                    <a:pt x="0" y="1180"/>
                  </a:moveTo>
                  <a:lnTo>
                    <a:pt x="0" y="754"/>
                  </a:lnTo>
                  <a:lnTo>
                    <a:pt x="123" y="232"/>
                  </a:lnTo>
                  <a:lnTo>
                    <a:pt x="129" y="231"/>
                  </a:lnTo>
                  <a:cubicBezTo>
                    <a:pt x="414" y="136"/>
                    <a:pt x="714" y="60"/>
                    <a:pt x="1018" y="3"/>
                  </a:cubicBezTo>
                  <a:lnTo>
                    <a:pt x="1034" y="0"/>
                  </a:lnTo>
                  <a:lnTo>
                    <a:pt x="845" y="1068"/>
                  </a:lnTo>
                  <a:lnTo>
                    <a:pt x="837" y="1069"/>
                  </a:lnTo>
                  <a:cubicBezTo>
                    <a:pt x="556" y="1096"/>
                    <a:pt x="278" y="1133"/>
                    <a:pt x="13" y="1178"/>
                  </a:cubicBezTo>
                  <a:lnTo>
                    <a:pt x="0" y="118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4"/>
            <p:cNvSpPr/>
            <p:nvPr/>
          </p:nvSpPr>
          <p:spPr>
            <a:xfrm>
              <a:off x="3213565" y="4065340"/>
              <a:ext cx="474480" cy="405360"/>
            </a:xfrm>
            <a:custGeom>
              <a:avLst/>
              <a:gdLst/>
              <a:ahLst/>
              <a:cxnLst/>
              <a:rect l="l" t="t" r="r" b="b"/>
              <a:pathLst>
                <a:path w="1318" h="1126" extrusionOk="0">
                  <a:moveTo>
                    <a:pt x="56" y="1103"/>
                  </a:moveTo>
                  <a:lnTo>
                    <a:pt x="337" y="1103"/>
                  </a:lnTo>
                  <a:cubicBezTo>
                    <a:pt x="681" y="1016"/>
                    <a:pt x="994" y="951"/>
                    <a:pt x="1294" y="903"/>
                  </a:cubicBezTo>
                  <a:lnTo>
                    <a:pt x="1222" y="26"/>
                  </a:lnTo>
                  <a:cubicBezTo>
                    <a:pt x="858" y="78"/>
                    <a:pt x="465" y="157"/>
                    <a:pt x="23" y="264"/>
                  </a:cubicBezTo>
                  <a:lnTo>
                    <a:pt x="56" y="1103"/>
                  </a:lnTo>
                  <a:moveTo>
                    <a:pt x="340" y="1126"/>
                  </a:moveTo>
                  <a:lnTo>
                    <a:pt x="34" y="1126"/>
                  </a:lnTo>
                  <a:lnTo>
                    <a:pt x="0" y="247"/>
                  </a:lnTo>
                  <a:lnTo>
                    <a:pt x="9" y="245"/>
                  </a:lnTo>
                  <a:cubicBezTo>
                    <a:pt x="460" y="134"/>
                    <a:pt x="859" y="55"/>
                    <a:pt x="1230" y="2"/>
                  </a:cubicBezTo>
                  <a:lnTo>
                    <a:pt x="1242" y="0"/>
                  </a:lnTo>
                  <a:lnTo>
                    <a:pt x="1318" y="922"/>
                  </a:lnTo>
                  <a:lnTo>
                    <a:pt x="1308" y="923"/>
                  </a:lnTo>
                  <a:cubicBezTo>
                    <a:pt x="1005" y="971"/>
                    <a:pt x="689" y="1038"/>
                    <a:pt x="341" y="1126"/>
                  </a:cubicBezTo>
                  <a:lnTo>
                    <a:pt x="34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165" name="Google Shape;165;p4"/>
          <p:cNvPicPr preferRelativeResize="0"/>
          <p:nvPr/>
        </p:nvPicPr>
        <p:blipFill>
          <a:blip r:embed="rId2">
            <a:alphaModFix/>
          </a:blip>
          <a:stretch>
            <a:fillRect/>
          </a:stretch>
        </p:blipFill>
        <p:spPr>
          <a:xfrm>
            <a:off x="7972425" y="3692401"/>
            <a:ext cx="2219600" cy="2219600"/>
          </a:xfrm>
          <a:prstGeom prst="rect">
            <a:avLst/>
          </a:prstGeom>
          <a:noFill/>
          <a:ln>
            <a:noFill/>
          </a:ln>
        </p:spPr>
      </p:pic>
      <p:grpSp>
        <p:nvGrpSpPr>
          <p:cNvPr id="166" name="Google Shape;166;p4"/>
          <p:cNvGrpSpPr/>
          <p:nvPr/>
        </p:nvGrpSpPr>
        <p:grpSpPr>
          <a:xfrm rot="-5400000">
            <a:off x="7583073" y="-166956"/>
            <a:ext cx="282495" cy="1412911"/>
            <a:chOff x="7789165" y="629500"/>
            <a:chExt cx="232200" cy="1161360"/>
          </a:xfrm>
        </p:grpSpPr>
        <p:sp>
          <p:nvSpPr>
            <p:cNvPr id="167" name="Google Shape;167;p4"/>
            <p:cNvSpPr/>
            <p:nvPr/>
          </p:nvSpPr>
          <p:spPr>
            <a:xfrm>
              <a:off x="7789165" y="15583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6"/>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68;p4"/>
            <p:cNvSpPr/>
            <p:nvPr/>
          </p:nvSpPr>
          <p:spPr>
            <a:xfrm>
              <a:off x="7789165" y="12487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169;p4"/>
            <p:cNvSpPr/>
            <p:nvPr/>
          </p:nvSpPr>
          <p:spPr>
            <a:xfrm>
              <a:off x="7789165" y="9391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7"/>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70;p4"/>
            <p:cNvSpPr/>
            <p:nvPr/>
          </p:nvSpPr>
          <p:spPr>
            <a:xfrm>
              <a:off x="7789165" y="6295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3"/>
        <p:cNvGrpSpPr/>
        <p:nvPr/>
      </p:nvGrpSpPr>
      <p:grpSpPr>
        <a:xfrm>
          <a:off x="0" y="0"/>
          <a:ext cx="0" cy="0"/>
          <a:chOff x="0" y="0"/>
          <a:chExt cx="0" cy="0"/>
        </a:xfrm>
      </p:grpSpPr>
      <p:sp>
        <p:nvSpPr>
          <p:cNvPr id="334" name="Google Shape;3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35" name="Google Shape;335;p6"/>
          <p:cNvGrpSpPr/>
          <p:nvPr/>
        </p:nvGrpSpPr>
        <p:grpSpPr>
          <a:xfrm>
            <a:off x="7572700" y="4657865"/>
            <a:ext cx="1402200" cy="1402200"/>
            <a:chOff x="4909525" y="2412940"/>
            <a:chExt cx="1402200" cy="1402200"/>
          </a:xfrm>
        </p:grpSpPr>
        <p:sp>
          <p:nvSpPr>
            <p:cNvPr id="336" name="Google Shape;336;p6"/>
            <p:cNvSpPr/>
            <p:nvPr/>
          </p:nvSpPr>
          <p:spPr>
            <a:xfrm>
              <a:off x="4909525" y="2412940"/>
              <a:ext cx="1402200" cy="1402200"/>
            </a:xfrm>
            <a:custGeom>
              <a:avLst/>
              <a:gdLst/>
              <a:ahLst/>
              <a:cxnLst/>
              <a:rect l="l" t="t" r="r" b="b"/>
              <a:pathLst>
                <a:path w="3895" h="3895" extrusionOk="0">
                  <a:moveTo>
                    <a:pt x="1948" y="23"/>
                  </a:moveTo>
                  <a:cubicBezTo>
                    <a:pt x="886" y="23"/>
                    <a:pt x="23" y="886"/>
                    <a:pt x="23" y="1947"/>
                  </a:cubicBezTo>
                  <a:cubicBezTo>
                    <a:pt x="23" y="3009"/>
                    <a:pt x="886" y="3872"/>
                    <a:pt x="1948" y="3872"/>
                  </a:cubicBezTo>
                  <a:cubicBezTo>
                    <a:pt x="3009" y="3872"/>
                    <a:pt x="3872" y="3009"/>
                    <a:pt x="3872" y="1947"/>
                  </a:cubicBezTo>
                  <a:cubicBezTo>
                    <a:pt x="3872" y="886"/>
                    <a:pt x="3009" y="23"/>
                    <a:pt x="1948" y="23"/>
                  </a:cubicBezTo>
                  <a:moveTo>
                    <a:pt x="1948" y="3895"/>
                  </a:moveTo>
                  <a:cubicBezTo>
                    <a:pt x="874" y="3895"/>
                    <a:pt x="0" y="3021"/>
                    <a:pt x="0" y="1947"/>
                  </a:cubicBezTo>
                  <a:cubicBezTo>
                    <a:pt x="0" y="874"/>
                    <a:pt x="874" y="0"/>
                    <a:pt x="1948" y="0"/>
                  </a:cubicBezTo>
                  <a:cubicBezTo>
                    <a:pt x="3021" y="0"/>
                    <a:pt x="3895" y="874"/>
                    <a:pt x="3895" y="1947"/>
                  </a:cubicBezTo>
                  <a:cubicBezTo>
                    <a:pt x="3895" y="3021"/>
                    <a:pt x="3021" y="3895"/>
                    <a:pt x="1948"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6"/>
            <p:cNvSpPr/>
            <p:nvPr/>
          </p:nvSpPr>
          <p:spPr>
            <a:xfrm>
              <a:off x="5097085" y="2412940"/>
              <a:ext cx="1027080" cy="1402200"/>
            </a:xfrm>
            <a:custGeom>
              <a:avLst/>
              <a:gdLst/>
              <a:ahLst/>
              <a:cxnLst/>
              <a:rect l="l" t="t" r="r" b="b"/>
              <a:pathLst>
                <a:path w="2853" h="3895" extrusionOk="0">
                  <a:moveTo>
                    <a:pt x="1427" y="23"/>
                  </a:moveTo>
                  <a:cubicBezTo>
                    <a:pt x="652" y="23"/>
                    <a:pt x="23" y="886"/>
                    <a:pt x="23" y="1947"/>
                  </a:cubicBezTo>
                  <a:cubicBezTo>
                    <a:pt x="23" y="3009"/>
                    <a:pt x="652" y="3872"/>
                    <a:pt x="1427" y="3872"/>
                  </a:cubicBezTo>
                  <a:cubicBezTo>
                    <a:pt x="2200" y="3872"/>
                    <a:pt x="2830" y="3009"/>
                    <a:pt x="2830" y="1947"/>
                  </a:cubicBezTo>
                  <a:cubicBezTo>
                    <a:pt x="2830" y="886"/>
                    <a:pt x="2200" y="23"/>
                    <a:pt x="1427" y="23"/>
                  </a:cubicBezTo>
                  <a:moveTo>
                    <a:pt x="1427" y="3895"/>
                  </a:moveTo>
                  <a:cubicBezTo>
                    <a:pt x="640" y="3895"/>
                    <a:pt x="0" y="3021"/>
                    <a:pt x="0" y="1947"/>
                  </a:cubicBezTo>
                  <a:cubicBezTo>
                    <a:pt x="0" y="874"/>
                    <a:pt x="640" y="0"/>
                    <a:pt x="1427" y="0"/>
                  </a:cubicBezTo>
                  <a:cubicBezTo>
                    <a:pt x="2213" y="0"/>
                    <a:pt x="2853" y="874"/>
                    <a:pt x="2853" y="1947"/>
                  </a:cubicBezTo>
                  <a:cubicBezTo>
                    <a:pt x="2853" y="3021"/>
                    <a:pt x="2213" y="3895"/>
                    <a:pt x="1427"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6"/>
            <p:cNvSpPr/>
            <p:nvPr/>
          </p:nvSpPr>
          <p:spPr>
            <a:xfrm>
              <a:off x="5296165" y="2412940"/>
              <a:ext cx="628920" cy="1402200"/>
            </a:xfrm>
            <a:custGeom>
              <a:avLst/>
              <a:gdLst/>
              <a:ahLst/>
              <a:cxnLst/>
              <a:rect l="l" t="t" r="r" b="b"/>
              <a:pathLst>
                <a:path w="1747" h="3895" extrusionOk="0">
                  <a:moveTo>
                    <a:pt x="874" y="23"/>
                  </a:moveTo>
                  <a:cubicBezTo>
                    <a:pt x="404" y="23"/>
                    <a:pt x="23" y="886"/>
                    <a:pt x="23" y="1947"/>
                  </a:cubicBezTo>
                  <a:cubicBezTo>
                    <a:pt x="23" y="3009"/>
                    <a:pt x="404" y="3872"/>
                    <a:pt x="874" y="3872"/>
                  </a:cubicBezTo>
                  <a:cubicBezTo>
                    <a:pt x="1343" y="3872"/>
                    <a:pt x="1724" y="3009"/>
                    <a:pt x="1724" y="1947"/>
                  </a:cubicBezTo>
                  <a:cubicBezTo>
                    <a:pt x="1724" y="886"/>
                    <a:pt x="1343" y="23"/>
                    <a:pt x="874" y="23"/>
                  </a:cubicBezTo>
                  <a:moveTo>
                    <a:pt x="874" y="3895"/>
                  </a:moveTo>
                  <a:cubicBezTo>
                    <a:pt x="639" y="3895"/>
                    <a:pt x="418" y="3691"/>
                    <a:pt x="254" y="3321"/>
                  </a:cubicBezTo>
                  <a:cubicBezTo>
                    <a:pt x="90" y="2954"/>
                    <a:pt x="0" y="2466"/>
                    <a:pt x="0" y="1947"/>
                  </a:cubicBezTo>
                  <a:cubicBezTo>
                    <a:pt x="0" y="1429"/>
                    <a:pt x="90" y="941"/>
                    <a:pt x="254" y="574"/>
                  </a:cubicBezTo>
                  <a:cubicBezTo>
                    <a:pt x="418" y="204"/>
                    <a:pt x="639" y="0"/>
                    <a:pt x="874" y="0"/>
                  </a:cubicBezTo>
                  <a:cubicBezTo>
                    <a:pt x="1108" y="0"/>
                    <a:pt x="1329" y="204"/>
                    <a:pt x="1493" y="574"/>
                  </a:cubicBezTo>
                  <a:cubicBezTo>
                    <a:pt x="1657" y="941"/>
                    <a:pt x="1747" y="1429"/>
                    <a:pt x="1747" y="1947"/>
                  </a:cubicBezTo>
                  <a:cubicBezTo>
                    <a:pt x="1747" y="2466"/>
                    <a:pt x="1657" y="2954"/>
                    <a:pt x="1493" y="3321"/>
                  </a:cubicBezTo>
                  <a:cubicBezTo>
                    <a:pt x="1329" y="3691"/>
                    <a:pt x="1108" y="3895"/>
                    <a:pt x="874"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6"/>
            <p:cNvSpPr/>
            <p:nvPr/>
          </p:nvSpPr>
          <p:spPr>
            <a:xfrm>
              <a:off x="5498485" y="2412940"/>
              <a:ext cx="224280" cy="1402200"/>
            </a:xfrm>
            <a:custGeom>
              <a:avLst/>
              <a:gdLst/>
              <a:ahLst/>
              <a:cxnLst/>
              <a:rect l="l" t="t" r="r" b="b"/>
              <a:pathLst>
                <a:path w="623" h="3895" extrusionOk="0">
                  <a:moveTo>
                    <a:pt x="312" y="23"/>
                  </a:moveTo>
                  <a:cubicBezTo>
                    <a:pt x="172" y="23"/>
                    <a:pt x="22" y="796"/>
                    <a:pt x="22" y="1947"/>
                  </a:cubicBezTo>
                  <a:cubicBezTo>
                    <a:pt x="22" y="3099"/>
                    <a:pt x="172" y="3872"/>
                    <a:pt x="312" y="3872"/>
                  </a:cubicBezTo>
                  <a:cubicBezTo>
                    <a:pt x="451" y="3872"/>
                    <a:pt x="601" y="3099"/>
                    <a:pt x="601" y="1947"/>
                  </a:cubicBezTo>
                  <a:cubicBezTo>
                    <a:pt x="601" y="796"/>
                    <a:pt x="451" y="23"/>
                    <a:pt x="312" y="23"/>
                  </a:cubicBezTo>
                  <a:moveTo>
                    <a:pt x="312" y="3895"/>
                  </a:moveTo>
                  <a:cubicBezTo>
                    <a:pt x="116" y="3895"/>
                    <a:pt x="0" y="2905"/>
                    <a:pt x="0" y="1947"/>
                  </a:cubicBezTo>
                  <a:cubicBezTo>
                    <a:pt x="0" y="990"/>
                    <a:pt x="116" y="0"/>
                    <a:pt x="312" y="0"/>
                  </a:cubicBezTo>
                  <a:cubicBezTo>
                    <a:pt x="507" y="0"/>
                    <a:pt x="623" y="990"/>
                    <a:pt x="623" y="1947"/>
                  </a:cubicBezTo>
                  <a:cubicBezTo>
                    <a:pt x="623" y="2905"/>
                    <a:pt x="507" y="3895"/>
                    <a:pt x="312"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6"/>
            <p:cNvSpPr/>
            <p:nvPr/>
          </p:nvSpPr>
          <p:spPr>
            <a:xfrm>
              <a:off x="4909525" y="2412940"/>
              <a:ext cx="1402200" cy="1402200"/>
            </a:xfrm>
            <a:custGeom>
              <a:avLst/>
              <a:gdLst/>
              <a:ahLst/>
              <a:cxnLst/>
              <a:rect l="l" t="t" r="r" b="b"/>
              <a:pathLst>
                <a:path w="3895" h="3895" extrusionOk="0">
                  <a:moveTo>
                    <a:pt x="1948" y="23"/>
                  </a:moveTo>
                  <a:cubicBezTo>
                    <a:pt x="886" y="23"/>
                    <a:pt x="23" y="886"/>
                    <a:pt x="23" y="1947"/>
                  </a:cubicBezTo>
                  <a:cubicBezTo>
                    <a:pt x="23" y="3009"/>
                    <a:pt x="886" y="3872"/>
                    <a:pt x="1948" y="3872"/>
                  </a:cubicBezTo>
                  <a:cubicBezTo>
                    <a:pt x="3009" y="3872"/>
                    <a:pt x="3872" y="3009"/>
                    <a:pt x="3872" y="1947"/>
                  </a:cubicBezTo>
                  <a:cubicBezTo>
                    <a:pt x="3872" y="886"/>
                    <a:pt x="3009" y="23"/>
                    <a:pt x="1948" y="23"/>
                  </a:cubicBezTo>
                  <a:moveTo>
                    <a:pt x="1948" y="3895"/>
                  </a:moveTo>
                  <a:cubicBezTo>
                    <a:pt x="874" y="3895"/>
                    <a:pt x="0" y="3021"/>
                    <a:pt x="0" y="1947"/>
                  </a:cubicBezTo>
                  <a:cubicBezTo>
                    <a:pt x="0" y="874"/>
                    <a:pt x="874" y="0"/>
                    <a:pt x="1948" y="0"/>
                  </a:cubicBezTo>
                  <a:cubicBezTo>
                    <a:pt x="3021" y="0"/>
                    <a:pt x="3895" y="874"/>
                    <a:pt x="3895" y="1947"/>
                  </a:cubicBezTo>
                  <a:cubicBezTo>
                    <a:pt x="3895" y="3021"/>
                    <a:pt x="3021" y="3895"/>
                    <a:pt x="1948"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6"/>
            <p:cNvSpPr/>
            <p:nvPr/>
          </p:nvSpPr>
          <p:spPr>
            <a:xfrm>
              <a:off x="4909525" y="2600500"/>
              <a:ext cx="1402200" cy="1027080"/>
            </a:xfrm>
            <a:custGeom>
              <a:avLst/>
              <a:gdLst/>
              <a:ahLst/>
              <a:cxnLst/>
              <a:rect l="l" t="t" r="r" b="b"/>
              <a:pathLst>
                <a:path w="3895" h="2853" extrusionOk="0">
                  <a:moveTo>
                    <a:pt x="1948" y="23"/>
                  </a:moveTo>
                  <a:cubicBezTo>
                    <a:pt x="886" y="23"/>
                    <a:pt x="23" y="653"/>
                    <a:pt x="23" y="1426"/>
                  </a:cubicBezTo>
                  <a:cubicBezTo>
                    <a:pt x="23" y="2201"/>
                    <a:pt x="886" y="2830"/>
                    <a:pt x="1948" y="2830"/>
                  </a:cubicBezTo>
                  <a:cubicBezTo>
                    <a:pt x="3009" y="2830"/>
                    <a:pt x="3872" y="2201"/>
                    <a:pt x="3872" y="1426"/>
                  </a:cubicBezTo>
                  <a:cubicBezTo>
                    <a:pt x="3872" y="653"/>
                    <a:pt x="3009" y="23"/>
                    <a:pt x="1948" y="23"/>
                  </a:cubicBezTo>
                  <a:moveTo>
                    <a:pt x="1948" y="2853"/>
                  </a:moveTo>
                  <a:cubicBezTo>
                    <a:pt x="874" y="2853"/>
                    <a:pt x="0" y="2213"/>
                    <a:pt x="0" y="1426"/>
                  </a:cubicBezTo>
                  <a:cubicBezTo>
                    <a:pt x="0" y="640"/>
                    <a:pt x="874" y="0"/>
                    <a:pt x="1948" y="0"/>
                  </a:cubicBezTo>
                  <a:cubicBezTo>
                    <a:pt x="3021" y="0"/>
                    <a:pt x="3895" y="640"/>
                    <a:pt x="3895" y="1426"/>
                  </a:cubicBezTo>
                  <a:cubicBezTo>
                    <a:pt x="3895" y="2213"/>
                    <a:pt x="3021" y="2853"/>
                    <a:pt x="1948" y="28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6"/>
            <p:cNvSpPr/>
            <p:nvPr/>
          </p:nvSpPr>
          <p:spPr>
            <a:xfrm>
              <a:off x="4909525" y="2799580"/>
              <a:ext cx="1402200" cy="628920"/>
            </a:xfrm>
            <a:custGeom>
              <a:avLst/>
              <a:gdLst/>
              <a:ahLst/>
              <a:cxnLst/>
              <a:rect l="l" t="t" r="r" b="b"/>
              <a:pathLst>
                <a:path w="3895" h="1747" extrusionOk="0">
                  <a:moveTo>
                    <a:pt x="1948" y="23"/>
                  </a:moveTo>
                  <a:cubicBezTo>
                    <a:pt x="886" y="23"/>
                    <a:pt x="23" y="405"/>
                    <a:pt x="23" y="873"/>
                  </a:cubicBezTo>
                  <a:cubicBezTo>
                    <a:pt x="23" y="1343"/>
                    <a:pt x="886" y="1724"/>
                    <a:pt x="1948" y="1724"/>
                  </a:cubicBezTo>
                  <a:cubicBezTo>
                    <a:pt x="3009" y="1724"/>
                    <a:pt x="3872" y="1343"/>
                    <a:pt x="3872" y="873"/>
                  </a:cubicBezTo>
                  <a:cubicBezTo>
                    <a:pt x="3872" y="405"/>
                    <a:pt x="3009" y="23"/>
                    <a:pt x="1948" y="23"/>
                  </a:cubicBezTo>
                  <a:moveTo>
                    <a:pt x="1948" y="1747"/>
                  </a:moveTo>
                  <a:cubicBezTo>
                    <a:pt x="1429" y="1747"/>
                    <a:pt x="941" y="1657"/>
                    <a:pt x="574" y="1493"/>
                  </a:cubicBezTo>
                  <a:cubicBezTo>
                    <a:pt x="204" y="1329"/>
                    <a:pt x="0" y="1108"/>
                    <a:pt x="0" y="873"/>
                  </a:cubicBezTo>
                  <a:cubicBezTo>
                    <a:pt x="0" y="639"/>
                    <a:pt x="204" y="418"/>
                    <a:pt x="574" y="254"/>
                  </a:cubicBezTo>
                  <a:cubicBezTo>
                    <a:pt x="941" y="90"/>
                    <a:pt x="1429" y="0"/>
                    <a:pt x="1948" y="0"/>
                  </a:cubicBezTo>
                  <a:cubicBezTo>
                    <a:pt x="2466" y="0"/>
                    <a:pt x="2954" y="90"/>
                    <a:pt x="3321" y="254"/>
                  </a:cubicBezTo>
                  <a:cubicBezTo>
                    <a:pt x="3691" y="418"/>
                    <a:pt x="3895" y="639"/>
                    <a:pt x="3895" y="873"/>
                  </a:cubicBezTo>
                  <a:cubicBezTo>
                    <a:pt x="3895" y="1108"/>
                    <a:pt x="3691" y="1329"/>
                    <a:pt x="3321" y="1493"/>
                  </a:cubicBezTo>
                  <a:cubicBezTo>
                    <a:pt x="2954" y="1657"/>
                    <a:pt x="2466" y="1747"/>
                    <a:pt x="1948" y="17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6"/>
            <p:cNvSpPr/>
            <p:nvPr/>
          </p:nvSpPr>
          <p:spPr>
            <a:xfrm>
              <a:off x="4909525" y="3001900"/>
              <a:ext cx="1402200" cy="224280"/>
            </a:xfrm>
            <a:custGeom>
              <a:avLst/>
              <a:gdLst/>
              <a:ahLst/>
              <a:cxnLst/>
              <a:rect l="l" t="t" r="r" b="b"/>
              <a:pathLst>
                <a:path w="3895" h="623" extrusionOk="0">
                  <a:moveTo>
                    <a:pt x="1948" y="23"/>
                  </a:moveTo>
                  <a:cubicBezTo>
                    <a:pt x="796" y="23"/>
                    <a:pt x="23" y="172"/>
                    <a:pt x="23" y="311"/>
                  </a:cubicBezTo>
                  <a:cubicBezTo>
                    <a:pt x="23" y="451"/>
                    <a:pt x="796" y="601"/>
                    <a:pt x="1948" y="601"/>
                  </a:cubicBezTo>
                  <a:cubicBezTo>
                    <a:pt x="3099" y="601"/>
                    <a:pt x="3872" y="451"/>
                    <a:pt x="3872" y="311"/>
                  </a:cubicBezTo>
                  <a:cubicBezTo>
                    <a:pt x="3872" y="172"/>
                    <a:pt x="3099" y="23"/>
                    <a:pt x="1948" y="23"/>
                  </a:cubicBezTo>
                  <a:moveTo>
                    <a:pt x="1948" y="623"/>
                  </a:moveTo>
                  <a:cubicBezTo>
                    <a:pt x="990" y="623"/>
                    <a:pt x="0" y="507"/>
                    <a:pt x="0" y="311"/>
                  </a:cubicBezTo>
                  <a:cubicBezTo>
                    <a:pt x="0" y="116"/>
                    <a:pt x="990" y="0"/>
                    <a:pt x="1948" y="0"/>
                  </a:cubicBezTo>
                  <a:cubicBezTo>
                    <a:pt x="2905" y="0"/>
                    <a:pt x="3895" y="116"/>
                    <a:pt x="3895" y="311"/>
                  </a:cubicBezTo>
                  <a:cubicBezTo>
                    <a:pt x="3895" y="507"/>
                    <a:pt x="2905" y="623"/>
                    <a:pt x="1948" y="62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344" name="Google Shape;344;p6"/>
          <p:cNvPicPr preferRelativeResize="0"/>
          <p:nvPr/>
        </p:nvPicPr>
        <p:blipFill>
          <a:blip r:embed="rId2">
            <a:alphaModFix/>
          </a:blip>
          <a:stretch>
            <a:fillRect/>
          </a:stretch>
        </p:blipFill>
        <p:spPr>
          <a:xfrm>
            <a:off x="-847212" y="2085220"/>
            <a:ext cx="1387825" cy="1769750"/>
          </a:xfrm>
          <a:prstGeom prst="rect">
            <a:avLst/>
          </a:prstGeom>
          <a:noFill/>
          <a:ln>
            <a:noFill/>
          </a:ln>
        </p:spPr>
      </p:pic>
      <p:grpSp>
        <p:nvGrpSpPr>
          <p:cNvPr id="345" name="Google Shape;345;p6"/>
          <p:cNvGrpSpPr/>
          <p:nvPr/>
        </p:nvGrpSpPr>
        <p:grpSpPr>
          <a:xfrm rot="5400000">
            <a:off x="8314549" y="711054"/>
            <a:ext cx="712994" cy="369889"/>
            <a:chOff x="5787925" y="580180"/>
            <a:chExt cx="449640" cy="233280"/>
          </a:xfrm>
        </p:grpSpPr>
        <p:sp>
          <p:nvSpPr>
            <p:cNvPr id="346" name="Google Shape;346;p6"/>
            <p:cNvSpPr/>
            <p:nvPr/>
          </p:nvSpPr>
          <p:spPr>
            <a:xfrm>
              <a:off x="5791885" y="584140"/>
              <a:ext cx="441720" cy="225360"/>
            </a:xfrm>
            <a:custGeom>
              <a:avLst/>
              <a:gdLst/>
              <a:ahLst/>
              <a:cxnLst/>
              <a:rect l="l" t="t" r="r" b="b"/>
              <a:pathLst>
                <a:path w="1227" h="626" extrusionOk="0">
                  <a:moveTo>
                    <a:pt x="1227" y="313"/>
                  </a:moveTo>
                  <a:cubicBezTo>
                    <a:pt x="1227" y="486"/>
                    <a:pt x="952" y="626"/>
                    <a:pt x="613" y="626"/>
                  </a:cubicBezTo>
                  <a:cubicBezTo>
                    <a:pt x="275" y="626"/>
                    <a:pt x="0" y="486"/>
                    <a:pt x="0" y="313"/>
                  </a:cubicBezTo>
                  <a:cubicBezTo>
                    <a:pt x="0" y="140"/>
                    <a:pt x="275" y="0"/>
                    <a:pt x="613" y="0"/>
                  </a:cubicBezTo>
                  <a:cubicBezTo>
                    <a:pt x="952" y="0"/>
                    <a:pt x="1227" y="140"/>
                    <a:pt x="1227" y="313"/>
                  </a:cubicBezTo>
                  <a:close/>
                </a:path>
              </a:pathLst>
            </a:custGeom>
            <a:solidFill>
              <a:srgbClr val="0000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7" name="Google Shape;347;p6"/>
            <p:cNvSpPr/>
            <p:nvPr/>
          </p:nvSpPr>
          <p:spPr>
            <a:xfrm>
              <a:off x="5787925" y="580180"/>
              <a:ext cx="449640" cy="233280"/>
            </a:xfrm>
            <a:custGeom>
              <a:avLst/>
              <a:gdLst/>
              <a:ahLst/>
              <a:cxnLst/>
              <a:rect l="l" t="t" r="r" b="b"/>
              <a:pathLst>
                <a:path w="1249" h="648" extrusionOk="0">
                  <a:moveTo>
                    <a:pt x="624" y="23"/>
                  </a:moveTo>
                  <a:cubicBezTo>
                    <a:pt x="293" y="23"/>
                    <a:pt x="23" y="158"/>
                    <a:pt x="23" y="324"/>
                  </a:cubicBezTo>
                  <a:cubicBezTo>
                    <a:pt x="23" y="490"/>
                    <a:pt x="293" y="625"/>
                    <a:pt x="624" y="625"/>
                  </a:cubicBezTo>
                  <a:cubicBezTo>
                    <a:pt x="956" y="625"/>
                    <a:pt x="1226" y="490"/>
                    <a:pt x="1226" y="324"/>
                  </a:cubicBezTo>
                  <a:cubicBezTo>
                    <a:pt x="1226" y="158"/>
                    <a:pt x="956" y="23"/>
                    <a:pt x="624" y="23"/>
                  </a:cubicBezTo>
                  <a:moveTo>
                    <a:pt x="624" y="648"/>
                  </a:moveTo>
                  <a:cubicBezTo>
                    <a:pt x="280" y="648"/>
                    <a:pt x="0" y="503"/>
                    <a:pt x="0" y="324"/>
                  </a:cubicBezTo>
                  <a:cubicBezTo>
                    <a:pt x="0" y="145"/>
                    <a:pt x="280" y="0"/>
                    <a:pt x="624" y="0"/>
                  </a:cubicBezTo>
                  <a:cubicBezTo>
                    <a:pt x="969" y="0"/>
                    <a:pt x="1249" y="145"/>
                    <a:pt x="1249" y="324"/>
                  </a:cubicBezTo>
                  <a:cubicBezTo>
                    <a:pt x="1249" y="503"/>
                    <a:pt x="969" y="648"/>
                    <a:pt x="624" y="648"/>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6"/>
            <p:cNvSpPr/>
            <p:nvPr/>
          </p:nvSpPr>
          <p:spPr>
            <a:xfrm>
              <a:off x="5872165" y="585580"/>
              <a:ext cx="281160" cy="220680"/>
            </a:xfrm>
            <a:custGeom>
              <a:avLst/>
              <a:gdLst/>
              <a:ahLst/>
              <a:cxnLst/>
              <a:rect l="l" t="t" r="r" b="b"/>
              <a:pathLst>
                <a:path w="781" h="613" extrusionOk="0">
                  <a:moveTo>
                    <a:pt x="781" y="306"/>
                  </a:moveTo>
                  <a:cubicBezTo>
                    <a:pt x="781" y="476"/>
                    <a:pt x="606" y="613"/>
                    <a:pt x="390" y="613"/>
                  </a:cubicBezTo>
                  <a:cubicBezTo>
                    <a:pt x="175" y="613"/>
                    <a:pt x="0" y="476"/>
                    <a:pt x="0" y="306"/>
                  </a:cubicBezTo>
                  <a:cubicBezTo>
                    <a:pt x="0" y="137"/>
                    <a:pt x="175" y="0"/>
                    <a:pt x="390" y="0"/>
                  </a:cubicBezTo>
                  <a:cubicBezTo>
                    <a:pt x="606" y="0"/>
                    <a:pt x="781" y="137"/>
                    <a:pt x="781" y="306"/>
                  </a:cubicBezTo>
                  <a:close/>
                </a:path>
              </a:pathLst>
            </a:custGeom>
            <a:solidFill>
              <a:srgbClr val="0000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9" name="Google Shape;349;p6"/>
            <p:cNvSpPr/>
            <p:nvPr/>
          </p:nvSpPr>
          <p:spPr>
            <a:xfrm>
              <a:off x="5867845" y="581260"/>
              <a:ext cx="289800" cy="229320"/>
            </a:xfrm>
            <a:custGeom>
              <a:avLst/>
              <a:gdLst/>
              <a:ahLst/>
              <a:cxnLst/>
              <a:rect l="l" t="t" r="r" b="b"/>
              <a:pathLst>
                <a:path w="805" h="637" extrusionOk="0">
                  <a:moveTo>
                    <a:pt x="402" y="23"/>
                  </a:moveTo>
                  <a:cubicBezTo>
                    <a:pt x="193" y="23"/>
                    <a:pt x="23" y="155"/>
                    <a:pt x="23" y="318"/>
                  </a:cubicBezTo>
                  <a:cubicBezTo>
                    <a:pt x="23" y="481"/>
                    <a:pt x="193" y="614"/>
                    <a:pt x="402" y="614"/>
                  </a:cubicBezTo>
                  <a:cubicBezTo>
                    <a:pt x="611" y="614"/>
                    <a:pt x="782" y="481"/>
                    <a:pt x="782" y="318"/>
                  </a:cubicBezTo>
                  <a:cubicBezTo>
                    <a:pt x="782" y="155"/>
                    <a:pt x="611" y="23"/>
                    <a:pt x="402" y="23"/>
                  </a:cubicBezTo>
                  <a:moveTo>
                    <a:pt x="402" y="637"/>
                  </a:moveTo>
                  <a:cubicBezTo>
                    <a:pt x="181" y="637"/>
                    <a:pt x="0" y="494"/>
                    <a:pt x="0" y="318"/>
                  </a:cubicBezTo>
                  <a:cubicBezTo>
                    <a:pt x="0" y="143"/>
                    <a:pt x="181" y="0"/>
                    <a:pt x="402" y="0"/>
                  </a:cubicBezTo>
                  <a:cubicBezTo>
                    <a:pt x="624" y="0"/>
                    <a:pt x="805" y="143"/>
                    <a:pt x="805" y="318"/>
                  </a:cubicBezTo>
                  <a:cubicBezTo>
                    <a:pt x="805" y="494"/>
                    <a:pt x="624" y="637"/>
                    <a:pt x="402" y="637"/>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6"/>
            <p:cNvSpPr/>
            <p:nvPr/>
          </p:nvSpPr>
          <p:spPr>
            <a:xfrm>
              <a:off x="5900965" y="585220"/>
              <a:ext cx="223560" cy="223200"/>
            </a:xfrm>
            <a:custGeom>
              <a:avLst/>
              <a:gdLst/>
              <a:ahLst/>
              <a:cxnLst/>
              <a:rect l="l" t="t" r="r" b="b"/>
              <a:pathLst>
                <a:path w="621" h="620" extrusionOk="0">
                  <a:moveTo>
                    <a:pt x="621" y="310"/>
                  </a:moveTo>
                  <a:lnTo>
                    <a:pt x="621" y="310"/>
                  </a:lnTo>
                  <a:lnTo>
                    <a:pt x="621" y="310"/>
                  </a:lnTo>
                  <a:cubicBezTo>
                    <a:pt x="455" y="323"/>
                    <a:pt x="323" y="455"/>
                    <a:pt x="310" y="620"/>
                  </a:cubicBezTo>
                  <a:lnTo>
                    <a:pt x="310" y="620"/>
                  </a:lnTo>
                  <a:lnTo>
                    <a:pt x="310" y="620"/>
                  </a:lnTo>
                  <a:cubicBezTo>
                    <a:pt x="298" y="455"/>
                    <a:pt x="166" y="323"/>
                    <a:pt x="0" y="310"/>
                  </a:cubicBezTo>
                  <a:cubicBezTo>
                    <a:pt x="166" y="297"/>
                    <a:pt x="298" y="166"/>
                    <a:pt x="310" y="0"/>
                  </a:cubicBezTo>
                  <a:cubicBezTo>
                    <a:pt x="323" y="166"/>
                    <a:pt x="455" y="297"/>
                    <a:pt x="621" y="310"/>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6"/>
            <p:cNvSpPr/>
            <p:nvPr/>
          </p:nvSpPr>
          <p:spPr>
            <a:xfrm>
              <a:off x="5900605" y="584860"/>
              <a:ext cx="224280" cy="223920"/>
            </a:xfrm>
            <a:custGeom>
              <a:avLst/>
              <a:gdLst/>
              <a:ahLst/>
              <a:cxnLst/>
              <a:rect l="l" t="t" r="r" b="b"/>
              <a:pathLst>
                <a:path w="623" h="622" extrusionOk="0">
                  <a:moveTo>
                    <a:pt x="68" y="311"/>
                  </a:moveTo>
                  <a:cubicBezTo>
                    <a:pt x="187" y="343"/>
                    <a:pt x="279" y="436"/>
                    <a:pt x="311" y="554"/>
                  </a:cubicBezTo>
                  <a:cubicBezTo>
                    <a:pt x="344" y="436"/>
                    <a:pt x="436" y="343"/>
                    <a:pt x="555" y="311"/>
                  </a:cubicBezTo>
                  <a:cubicBezTo>
                    <a:pt x="436" y="279"/>
                    <a:pt x="344" y="187"/>
                    <a:pt x="311" y="68"/>
                  </a:cubicBezTo>
                  <a:cubicBezTo>
                    <a:pt x="279" y="187"/>
                    <a:pt x="187" y="279"/>
                    <a:pt x="68" y="311"/>
                  </a:cubicBezTo>
                  <a:moveTo>
                    <a:pt x="323" y="622"/>
                  </a:moveTo>
                  <a:lnTo>
                    <a:pt x="300" y="622"/>
                  </a:lnTo>
                  <a:cubicBezTo>
                    <a:pt x="288" y="461"/>
                    <a:pt x="162" y="335"/>
                    <a:pt x="0" y="323"/>
                  </a:cubicBezTo>
                  <a:lnTo>
                    <a:pt x="0" y="300"/>
                  </a:lnTo>
                  <a:cubicBezTo>
                    <a:pt x="162" y="287"/>
                    <a:pt x="288" y="162"/>
                    <a:pt x="300" y="0"/>
                  </a:cubicBezTo>
                  <a:lnTo>
                    <a:pt x="323" y="0"/>
                  </a:lnTo>
                  <a:cubicBezTo>
                    <a:pt x="335" y="162"/>
                    <a:pt x="461" y="287"/>
                    <a:pt x="623" y="300"/>
                  </a:cubicBezTo>
                  <a:lnTo>
                    <a:pt x="623" y="323"/>
                  </a:lnTo>
                  <a:cubicBezTo>
                    <a:pt x="461" y="335"/>
                    <a:pt x="335" y="461"/>
                    <a:pt x="323" y="622"/>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6"/>
            <p:cNvSpPr/>
            <p:nvPr/>
          </p:nvSpPr>
          <p:spPr>
            <a:xfrm>
              <a:off x="6124525" y="696820"/>
              <a:ext cx="109080" cy="0"/>
            </a:xfrm>
            <a:custGeom>
              <a:avLst/>
              <a:gdLst/>
              <a:ahLst/>
              <a:cxnLst/>
              <a:rect l="l" t="t" r="r" b="b"/>
              <a:pathLst>
                <a:path w="303" h="120000" extrusionOk="0">
                  <a:moveTo>
                    <a:pt x="0" y="0"/>
                  </a:moveTo>
                  <a:lnTo>
                    <a:pt x="303" y="0"/>
                  </a:lnTo>
                  <a:lnTo>
                    <a:pt x="0" y="0"/>
                  </a:lnTo>
                  <a:close/>
                </a:path>
              </a:pathLst>
            </a:custGeom>
            <a:solidFill>
              <a:srgbClr val="0000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3" name="Google Shape;353;p6"/>
            <p:cNvSpPr/>
            <p:nvPr/>
          </p:nvSpPr>
          <p:spPr>
            <a:xfrm>
              <a:off x="6124525" y="692860"/>
              <a:ext cx="109080" cy="8280"/>
            </a:xfrm>
            <a:custGeom>
              <a:avLst/>
              <a:gdLst/>
              <a:ahLst/>
              <a:cxnLst/>
              <a:rect l="l" t="t" r="r" b="b"/>
              <a:pathLst>
                <a:path w="303" h="23" extrusionOk="0">
                  <a:moveTo>
                    <a:pt x="303" y="23"/>
                  </a:moveTo>
                  <a:lnTo>
                    <a:pt x="0" y="23"/>
                  </a:lnTo>
                  <a:lnTo>
                    <a:pt x="0" y="0"/>
                  </a:lnTo>
                  <a:lnTo>
                    <a:pt x="303" y="0"/>
                  </a:lnTo>
                  <a:lnTo>
                    <a:pt x="303" y="23"/>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6"/>
            <p:cNvSpPr/>
            <p:nvPr/>
          </p:nvSpPr>
          <p:spPr>
            <a:xfrm>
              <a:off x="5791885" y="696820"/>
              <a:ext cx="109080" cy="0"/>
            </a:xfrm>
            <a:custGeom>
              <a:avLst/>
              <a:gdLst/>
              <a:ahLst/>
              <a:cxnLst/>
              <a:rect l="l" t="t" r="r" b="b"/>
              <a:pathLst>
                <a:path w="303" h="120000" extrusionOk="0">
                  <a:moveTo>
                    <a:pt x="0" y="0"/>
                  </a:moveTo>
                  <a:lnTo>
                    <a:pt x="303" y="0"/>
                  </a:lnTo>
                  <a:lnTo>
                    <a:pt x="0" y="0"/>
                  </a:lnTo>
                  <a:close/>
                </a:path>
              </a:pathLst>
            </a:custGeom>
            <a:solidFill>
              <a:srgbClr val="0000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5" name="Google Shape;355;p6"/>
            <p:cNvSpPr/>
            <p:nvPr/>
          </p:nvSpPr>
          <p:spPr>
            <a:xfrm>
              <a:off x="5791885" y="692860"/>
              <a:ext cx="109080" cy="8280"/>
            </a:xfrm>
            <a:custGeom>
              <a:avLst/>
              <a:gdLst/>
              <a:ahLst/>
              <a:cxnLst/>
              <a:rect l="l" t="t" r="r" b="b"/>
              <a:pathLst>
                <a:path w="303" h="23" extrusionOk="0">
                  <a:moveTo>
                    <a:pt x="303" y="23"/>
                  </a:moveTo>
                  <a:lnTo>
                    <a:pt x="0" y="23"/>
                  </a:lnTo>
                  <a:lnTo>
                    <a:pt x="0" y="0"/>
                  </a:lnTo>
                  <a:lnTo>
                    <a:pt x="303" y="0"/>
                  </a:lnTo>
                  <a:lnTo>
                    <a:pt x="303" y="23"/>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6"/>
        <p:cNvGrpSpPr/>
        <p:nvPr/>
      </p:nvGrpSpPr>
      <p:grpSpPr>
        <a:xfrm>
          <a:off x="0" y="0"/>
          <a:ext cx="0" cy="0"/>
          <a:chOff x="0" y="0"/>
          <a:chExt cx="0" cy="0"/>
        </a:xfrm>
      </p:grpSpPr>
      <p:sp>
        <p:nvSpPr>
          <p:cNvPr id="357" name="Google Shape;357;p7"/>
          <p:cNvSpPr txBox="1">
            <a:spLocks noGrp="1"/>
          </p:cNvSpPr>
          <p:nvPr>
            <p:ph type="title"/>
          </p:nvPr>
        </p:nvSpPr>
        <p:spPr>
          <a:xfrm>
            <a:off x="720000" y="637700"/>
            <a:ext cx="6266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8" name="Google Shape;358;p7"/>
          <p:cNvSpPr txBox="1">
            <a:spLocks noGrp="1"/>
          </p:cNvSpPr>
          <p:nvPr>
            <p:ph type="subTitle" idx="1"/>
          </p:nvPr>
        </p:nvSpPr>
        <p:spPr>
          <a:xfrm>
            <a:off x="720000" y="1347250"/>
            <a:ext cx="7324500" cy="3173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359" name="Google Shape;359;p7"/>
          <p:cNvGrpSpPr/>
          <p:nvPr/>
        </p:nvGrpSpPr>
        <p:grpSpPr>
          <a:xfrm>
            <a:off x="7546427" y="186201"/>
            <a:ext cx="680980" cy="353303"/>
            <a:chOff x="5787925" y="580180"/>
            <a:chExt cx="449640" cy="233280"/>
          </a:xfrm>
        </p:grpSpPr>
        <p:sp>
          <p:nvSpPr>
            <p:cNvPr id="360" name="Google Shape;360;p7"/>
            <p:cNvSpPr/>
            <p:nvPr/>
          </p:nvSpPr>
          <p:spPr>
            <a:xfrm>
              <a:off x="5791885" y="584140"/>
              <a:ext cx="441720" cy="225360"/>
            </a:xfrm>
            <a:custGeom>
              <a:avLst/>
              <a:gdLst/>
              <a:ahLst/>
              <a:cxnLst/>
              <a:rect l="l" t="t" r="r" b="b"/>
              <a:pathLst>
                <a:path w="1227" h="626" extrusionOk="0">
                  <a:moveTo>
                    <a:pt x="1227" y="313"/>
                  </a:moveTo>
                  <a:cubicBezTo>
                    <a:pt x="1227" y="486"/>
                    <a:pt x="952" y="626"/>
                    <a:pt x="613" y="626"/>
                  </a:cubicBezTo>
                  <a:cubicBezTo>
                    <a:pt x="275" y="626"/>
                    <a:pt x="0" y="486"/>
                    <a:pt x="0" y="313"/>
                  </a:cubicBezTo>
                  <a:cubicBezTo>
                    <a:pt x="0" y="140"/>
                    <a:pt x="275" y="0"/>
                    <a:pt x="613" y="0"/>
                  </a:cubicBezTo>
                  <a:cubicBezTo>
                    <a:pt x="952" y="0"/>
                    <a:pt x="1227" y="140"/>
                    <a:pt x="1227" y="313"/>
                  </a:cubicBezTo>
                  <a:close/>
                </a:path>
              </a:pathLst>
            </a:custGeom>
            <a:solidFill>
              <a:srgbClr val="0000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7"/>
            <p:cNvSpPr/>
            <p:nvPr/>
          </p:nvSpPr>
          <p:spPr>
            <a:xfrm>
              <a:off x="5787925" y="580180"/>
              <a:ext cx="449640" cy="233280"/>
            </a:xfrm>
            <a:custGeom>
              <a:avLst/>
              <a:gdLst/>
              <a:ahLst/>
              <a:cxnLst/>
              <a:rect l="l" t="t" r="r" b="b"/>
              <a:pathLst>
                <a:path w="1249" h="648" extrusionOk="0">
                  <a:moveTo>
                    <a:pt x="624" y="23"/>
                  </a:moveTo>
                  <a:cubicBezTo>
                    <a:pt x="293" y="23"/>
                    <a:pt x="23" y="158"/>
                    <a:pt x="23" y="324"/>
                  </a:cubicBezTo>
                  <a:cubicBezTo>
                    <a:pt x="23" y="490"/>
                    <a:pt x="293" y="625"/>
                    <a:pt x="624" y="625"/>
                  </a:cubicBezTo>
                  <a:cubicBezTo>
                    <a:pt x="956" y="625"/>
                    <a:pt x="1226" y="490"/>
                    <a:pt x="1226" y="324"/>
                  </a:cubicBezTo>
                  <a:cubicBezTo>
                    <a:pt x="1226" y="158"/>
                    <a:pt x="956" y="23"/>
                    <a:pt x="624" y="23"/>
                  </a:cubicBezTo>
                  <a:moveTo>
                    <a:pt x="624" y="648"/>
                  </a:moveTo>
                  <a:cubicBezTo>
                    <a:pt x="280" y="648"/>
                    <a:pt x="0" y="503"/>
                    <a:pt x="0" y="324"/>
                  </a:cubicBezTo>
                  <a:cubicBezTo>
                    <a:pt x="0" y="145"/>
                    <a:pt x="280" y="0"/>
                    <a:pt x="624" y="0"/>
                  </a:cubicBezTo>
                  <a:cubicBezTo>
                    <a:pt x="969" y="0"/>
                    <a:pt x="1249" y="145"/>
                    <a:pt x="1249" y="324"/>
                  </a:cubicBezTo>
                  <a:cubicBezTo>
                    <a:pt x="1249" y="503"/>
                    <a:pt x="969" y="648"/>
                    <a:pt x="624" y="648"/>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7"/>
            <p:cNvSpPr/>
            <p:nvPr/>
          </p:nvSpPr>
          <p:spPr>
            <a:xfrm>
              <a:off x="5872165" y="585580"/>
              <a:ext cx="281160" cy="220680"/>
            </a:xfrm>
            <a:custGeom>
              <a:avLst/>
              <a:gdLst/>
              <a:ahLst/>
              <a:cxnLst/>
              <a:rect l="l" t="t" r="r" b="b"/>
              <a:pathLst>
                <a:path w="781" h="613" extrusionOk="0">
                  <a:moveTo>
                    <a:pt x="781" y="306"/>
                  </a:moveTo>
                  <a:cubicBezTo>
                    <a:pt x="781" y="476"/>
                    <a:pt x="606" y="613"/>
                    <a:pt x="390" y="613"/>
                  </a:cubicBezTo>
                  <a:cubicBezTo>
                    <a:pt x="175" y="613"/>
                    <a:pt x="0" y="476"/>
                    <a:pt x="0" y="306"/>
                  </a:cubicBezTo>
                  <a:cubicBezTo>
                    <a:pt x="0" y="137"/>
                    <a:pt x="175" y="0"/>
                    <a:pt x="390" y="0"/>
                  </a:cubicBezTo>
                  <a:cubicBezTo>
                    <a:pt x="606" y="0"/>
                    <a:pt x="781" y="137"/>
                    <a:pt x="781" y="306"/>
                  </a:cubicBezTo>
                  <a:close/>
                </a:path>
              </a:pathLst>
            </a:custGeom>
            <a:solidFill>
              <a:srgbClr val="0000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7"/>
            <p:cNvSpPr/>
            <p:nvPr/>
          </p:nvSpPr>
          <p:spPr>
            <a:xfrm>
              <a:off x="5867845" y="581260"/>
              <a:ext cx="289800" cy="229320"/>
            </a:xfrm>
            <a:custGeom>
              <a:avLst/>
              <a:gdLst/>
              <a:ahLst/>
              <a:cxnLst/>
              <a:rect l="l" t="t" r="r" b="b"/>
              <a:pathLst>
                <a:path w="805" h="637" extrusionOk="0">
                  <a:moveTo>
                    <a:pt x="402" y="23"/>
                  </a:moveTo>
                  <a:cubicBezTo>
                    <a:pt x="193" y="23"/>
                    <a:pt x="23" y="155"/>
                    <a:pt x="23" y="318"/>
                  </a:cubicBezTo>
                  <a:cubicBezTo>
                    <a:pt x="23" y="481"/>
                    <a:pt x="193" y="614"/>
                    <a:pt x="402" y="614"/>
                  </a:cubicBezTo>
                  <a:cubicBezTo>
                    <a:pt x="611" y="614"/>
                    <a:pt x="782" y="481"/>
                    <a:pt x="782" y="318"/>
                  </a:cubicBezTo>
                  <a:cubicBezTo>
                    <a:pt x="782" y="155"/>
                    <a:pt x="611" y="23"/>
                    <a:pt x="402" y="23"/>
                  </a:cubicBezTo>
                  <a:moveTo>
                    <a:pt x="402" y="637"/>
                  </a:moveTo>
                  <a:cubicBezTo>
                    <a:pt x="181" y="637"/>
                    <a:pt x="0" y="494"/>
                    <a:pt x="0" y="318"/>
                  </a:cubicBezTo>
                  <a:cubicBezTo>
                    <a:pt x="0" y="143"/>
                    <a:pt x="181" y="0"/>
                    <a:pt x="402" y="0"/>
                  </a:cubicBezTo>
                  <a:cubicBezTo>
                    <a:pt x="624" y="0"/>
                    <a:pt x="805" y="143"/>
                    <a:pt x="805" y="318"/>
                  </a:cubicBezTo>
                  <a:cubicBezTo>
                    <a:pt x="805" y="494"/>
                    <a:pt x="624" y="637"/>
                    <a:pt x="402" y="637"/>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7"/>
            <p:cNvSpPr/>
            <p:nvPr/>
          </p:nvSpPr>
          <p:spPr>
            <a:xfrm>
              <a:off x="5900965" y="585220"/>
              <a:ext cx="223560" cy="223200"/>
            </a:xfrm>
            <a:custGeom>
              <a:avLst/>
              <a:gdLst/>
              <a:ahLst/>
              <a:cxnLst/>
              <a:rect l="l" t="t" r="r" b="b"/>
              <a:pathLst>
                <a:path w="621" h="620" extrusionOk="0">
                  <a:moveTo>
                    <a:pt x="621" y="310"/>
                  </a:moveTo>
                  <a:lnTo>
                    <a:pt x="621" y="310"/>
                  </a:lnTo>
                  <a:lnTo>
                    <a:pt x="621" y="310"/>
                  </a:lnTo>
                  <a:cubicBezTo>
                    <a:pt x="455" y="323"/>
                    <a:pt x="323" y="455"/>
                    <a:pt x="310" y="620"/>
                  </a:cubicBezTo>
                  <a:lnTo>
                    <a:pt x="310" y="620"/>
                  </a:lnTo>
                  <a:lnTo>
                    <a:pt x="310" y="620"/>
                  </a:lnTo>
                  <a:cubicBezTo>
                    <a:pt x="298" y="455"/>
                    <a:pt x="166" y="323"/>
                    <a:pt x="0" y="310"/>
                  </a:cubicBezTo>
                  <a:cubicBezTo>
                    <a:pt x="166" y="297"/>
                    <a:pt x="298" y="166"/>
                    <a:pt x="310" y="0"/>
                  </a:cubicBezTo>
                  <a:cubicBezTo>
                    <a:pt x="323" y="166"/>
                    <a:pt x="455" y="297"/>
                    <a:pt x="621" y="310"/>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7"/>
            <p:cNvSpPr/>
            <p:nvPr/>
          </p:nvSpPr>
          <p:spPr>
            <a:xfrm>
              <a:off x="5900605" y="584860"/>
              <a:ext cx="224280" cy="223920"/>
            </a:xfrm>
            <a:custGeom>
              <a:avLst/>
              <a:gdLst/>
              <a:ahLst/>
              <a:cxnLst/>
              <a:rect l="l" t="t" r="r" b="b"/>
              <a:pathLst>
                <a:path w="623" h="622" extrusionOk="0">
                  <a:moveTo>
                    <a:pt x="68" y="311"/>
                  </a:moveTo>
                  <a:cubicBezTo>
                    <a:pt x="187" y="343"/>
                    <a:pt x="279" y="436"/>
                    <a:pt x="311" y="554"/>
                  </a:cubicBezTo>
                  <a:cubicBezTo>
                    <a:pt x="344" y="436"/>
                    <a:pt x="436" y="343"/>
                    <a:pt x="555" y="311"/>
                  </a:cubicBezTo>
                  <a:cubicBezTo>
                    <a:pt x="436" y="279"/>
                    <a:pt x="344" y="187"/>
                    <a:pt x="311" y="68"/>
                  </a:cubicBezTo>
                  <a:cubicBezTo>
                    <a:pt x="279" y="187"/>
                    <a:pt x="187" y="279"/>
                    <a:pt x="68" y="311"/>
                  </a:cubicBezTo>
                  <a:moveTo>
                    <a:pt x="323" y="622"/>
                  </a:moveTo>
                  <a:lnTo>
                    <a:pt x="300" y="622"/>
                  </a:lnTo>
                  <a:cubicBezTo>
                    <a:pt x="288" y="461"/>
                    <a:pt x="162" y="335"/>
                    <a:pt x="0" y="323"/>
                  </a:cubicBezTo>
                  <a:lnTo>
                    <a:pt x="0" y="300"/>
                  </a:lnTo>
                  <a:cubicBezTo>
                    <a:pt x="162" y="287"/>
                    <a:pt x="288" y="162"/>
                    <a:pt x="300" y="0"/>
                  </a:cubicBezTo>
                  <a:lnTo>
                    <a:pt x="323" y="0"/>
                  </a:lnTo>
                  <a:cubicBezTo>
                    <a:pt x="335" y="162"/>
                    <a:pt x="461" y="287"/>
                    <a:pt x="623" y="300"/>
                  </a:cubicBezTo>
                  <a:lnTo>
                    <a:pt x="623" y="323"/>
                  </a:lnTo>
                  <a:cubicBezTo>
                    <a:pt x="461" y="335"/>
                    <a:pt x="335" y="461"/>
                    <a:pt x="323" y="622"/>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6" name="Google Shape;366;p7"/>
            <p:cNvSpPr/>
            <p:nvPr/>
          </p:nvSpPr>
          <p:spPr>
            <a:xfrm>
              <a:off x="6124525" y="696820"/>
              <a:ext cx="109080" cy="0"/>
            </a:xfrm>
            <a:custGeom>
              <a:avLst/>
              <a:gdLst/>
              <a:ahLst/>
              <a:cxnLst/>
              <a:rect l="l" t="t" r="r" b="b"/>
              <a:pathLst>
                <a:path w="303" h="120000" extrusionOk="0">
                  <a:moveTo>
                    <a:pt x="0" y="0"/>
                  </a:moveTo>
                  <a:lnTo>
                    <a:pt x="303" y="0"/>
                  </a:lnTo>
                  <a:lnTo>
                    <a:pt x="0" y="0"/>
                  </a:lnTo>
                  <a:close/>
                </a:path>
              </a:pathLst>
            </a:custGeom>
            <a:solidFill>
              <a:srgbClr val="0000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7"/>
            <p:cNvSpPr/>
            <p:nvPr/>
          </p:nvSpPr>
          <p:spPr>
            <a:xfrm>
              <a:off x="6124525" y="692860"/>
              <a:ext cx="109080" cy="8280"/>
            </a:xfrm>
            <a:custGeom>
              <a:avLst/>
              <a:gdLst/>
              <a:ahLst/>
              <a:cxnLst/>
              <a:rect l="l" t="t" r="r" b="b"/>
              <a:pathLst>
                <a:path w="303" h="23" extrusionOk="0">
                  <a:moveTo>
                    <a:pt x="303" y="23"/>
                  </a:moveTo>
                  <a:lnTo>
                    <a:pt x="0" y="23"/>
                  </a:lnTo>
                  <a:lnTo>
                    <a:pt x="0" y="0"/>
                  </a:lnTo>
                  <a:lnTo>
                    <a:pt x="303" y="0"/>
                  </a:lnTo>
                  <a:lnTo>
                    <a:pt x="303" y="23"/>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7"/>
            <p:cNvSpPr/>
            <p:nvPr/>
          </p:nvSpPr>
          <p:spPr>
            <a:xfrm>
              <a:off x="5791885" y="696820"/>
              <a:ext cx="109080" cy="0"/>
            </a:xfrm>
            <a:custGeom>
              <a:avLst/>
              <a:gdLst/>
              <a:ahLst/>
              <a:cxnLst/>
              <a:rect l="l" t="t" r="r" b="b"/>
              <a:pathLst>
                <a:path w="303" h="120000" extrusionOk="0">
                  <a:moveTo>
                    <a:pt x="0" y="0"/>
                  </a:moveTo>
                  <a:lnTo>
                    <a:pt x="303" y="0"/>
                  </a:lnTo>
                  <a:lnTo>
                    <a:pt x="0" y="0"/>
                  </a:lnTo>
                  <a:close/>
                </a:path>
              </a:pathLst>
            </a:custGeom>
            <a:solidFill>
              <a:srgbClr val="0000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7"/>
            <p:cNvSpPr/>
            <p:nvPr/>
          </p:nvSpPr>
          <p:spPr>
            <a:xfrm>
              <a:off x="5791885" y="692860"/>
              <a:ext cx="109080" cy="8280"/>
            </a:xfrm>
            <a:custGeom>
              <a:avLst/>
              <a:gdLst/>
              <a:ahLst/>
              <a:cxnLst/>
              <a:rect l="l" t="t" r="r" b="b"/>
              <a:pathLst>
                <a:path w="303" h="23" extrusionOk="0">
                  <a:moveTo>
                    <a:pt x="303" y="23"/>
                  </a:moveTo>
                  <a:lnTo>
                    <a:pt x="0" y="23"/>
                  </a:lnTo>
                  <a:lnTo>
                    <a:pt x="0" y="0"/>
                  </a:lnTo>
                  <a:lnTo>
                    <a:pt x="303" y="0"/>
                  </a:lnTo>
                  <a:lnTo>
                    <a:pt x="303" y="23"/>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70" name="Google Shape;370;p7"/>
          <p:cNvGrpSpPr/>
          <p:nvPr/>
        </p:nvGrpSpPr>
        <p:grpSpPr>
          <a:xfrm>
            <a:off x="-3557025" y="1639325"/>
            <a:ext cx="3931200" cy="3931200"/>
            <a:chOff x="812725" y="539500"/>
            <a:chExt cx="3931200" cy="3931200"/>
          </a:xfrm>
        </p:grpSpPr>
        <p:sp>
          <p:nvSpPr>
            <p:cNvPr id="371" name="Google Shape;371;p7"/>
            <p:cNvSpPr/>
            <p:nvPr/>
          </p:nvSpPr>
          <p:spPr>
            <a:xfrm>
              <a:off x="1282165" y="2176060"/>
              <a:ext cx="421920" cy="407160"/>
            </a:xfrm>
            <a:custGeom>
              <a:avLst/>
              <a:gdLst/>
              <a:ahLst/>
              <a:cxnLst/>
              <a:rect l="l" t="t" r="r" b="b"/>
              <a:pathLst>
                <a:path w="1172" h="1131" extrusionOk="0">
                  <a:moveTo>
                    <a:pt x="26" y="1093"/>
                  </a:moveTo>
                  <a:cubicBezTo>
                    <a:pt x="350" y="1107"/>
                    <a:pt x="682" y="1111"/>
                    <a:pt x="1039" y="1106"/>
                  </a:cubicBezTo>
                  <a:lnTo>
                    <a:pt x="1147" y="29"/>
                  </a:lnTo>
                  <a:cubicBezTo>
                    <a:pt x="803" y="31"/>
                    <a:pt x="483" y="29"/>
                    <a:pt x="171" y="23"/>
                  </a:cubicBezTo>
                  <a:lnTo>
                    <a:pt x="26" y="1093"/>
                  </a:lnTo>
                  <a:moveTo>
                    <a:pt x="746" y="1131"/>
                  </a:moveTo>
                  <a:cubicBezTo>
                    <a:pt x="493" y="1131"/>
                    <a:pt x="251" y="1125"/>
                    <a:pt x="13" y="1115"/>
                  </a:cubicBezTo>
                  <a:lnTo>
                    <a:pt x="0" y="1114"/>
                  </a:lnTo>
                  <a:lnTo>
                    <a:pt x="151" y="0"/>
                  </a:lnTo>
                  <a:lnTo>
                    <a:pt x="161" y="0"/>
                  </a:lnTo>
                  <a:cubicBezTo>
                    <a:pt x="480" y="6"/>
                    <a:pt x="807" y="8"/>
                    <a:pt x="1160" y="6"/>
                  </a:cubicBezTo>
                  <a:lnTo>
                    <a:pt x="1172" y="6"/>
                  </a:lnTo>
                  <a:lnTo>
                    <a:pt x="1059" y="1128"/>
                  </a:lnTo>
                  <a:lnTo>
                    <a:pt x="1049" y="1128"/>
                  </a:lnTo>
                  <a:cubicBezTo>
                    <a:pt x="946" y="1130"/>
                    <a:pt x="845" y="1131"/>
                    <a:pt x="746" y="11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2" name="Google Shape;372;p7"/>
            <p:cNvSpPr/>
            <p:nvPr/>
          </p:nvSpPr>
          <p:spPr>
            <a:xfrm>
              <a:off x="1069405" y="3748180"/>
              <a:ext cx="475200" cy="420840"/>
            </a:xfrm>
            <a:custGeom>
              <a:avLst/>
              <a:gdLst/>
              <a:ahLst/>
              <a:cxnLst/>
              <a:rect l="l" t="t" r="r" b="b"/>
              <a:pathLst>
                <a:path w="1320" h="1169" extrusionOk="0">
                  <a:moveTo>
                    <a:pt x="26" y="1095"/>
                  </a:moveTo>
                  <a:cubicBezTo>
                    <a:pt x="397" y="1142"/>
                    <a:pt x="776" y="1157"/>
                    <a:pt x="1186" y="1139"/>
                  </a:cubicBezTo>
                  <a:lnTo>
                    <a:pt x="1295" y="61"/>
                  </a:lnTo>
                  <a:cubicBezTo>
                    <a:pt x="898" y="76"/>
                    <a:pt x="530" y="64"/>
                    <a:pt x="171" y="25"/>
                  </a:cubicBezTo>
                  <a:lnTo>
                    <a:pt x="26" y="1095"/>
                  </a:lnTo>
                  <a:moveTo>
                    <a:pt x="850" y="1169"/>
                  </a:moveTo>
                  <a:cubicBezTo>
                    <a:pt x="560" y="1169"/>
                    <a:pt x="284" y="1151"/>
                    <a:pt x="12" y="1116"/>
                  </a:cubicBezTo>
                  <a:lnTo>
                    <a:pt x="0" y="1115"/>
                  </a:lnTo>
                  <a:lnTo>
                    <a:pt x="151" y="0"/>
                  </a:lnTo>
                  <a:lnTo>
                    <a:pt x="162" y="1"/>
                  </a:lnTo>
                  <a:cubicBezTo>
                    <a:pt x="528" y="42"/>
                    <a:pt x="902" y="54"/>
                    <a:pt x="1307" y="38"/>
                  </a:cubicBezTo>
                  <a:lnTo>
                    <a:pt x="1320" y="38"/>
                  </a:lnTo>
                  <a:lnTo>
                    <a:pt x="1207" y="1160"/>
                  </a:lnTo>
                  <a:lnTo>
                    <a:pt x="1197" y="1161"/>
                  </a:lnTo>
                  <a:cubicBezTo>
                    <a:pt x="1079" y="1166"/>
                    <a:pt x="964" y="1169"/>
                    <a:pt x="850" y="11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3" name="Google Shape;373;p7"/>
            <p:cNvSpPr/>
            <p:nvPr/>
          </p:nvSpPr>
          <p:spPr>
            <a:xfrm>
              <a:off x="4371325" y="3108100"/>
              <a:ext cx="372600" cy="417240"/>
            </a:xfrm>
            <a:custGeom>
              <a:avLst/>
              <a:gdLst/>
              <a:ahLst/>
              <a:cxnLst/>
              <a:rect l="l" t="t" r="r" b="b"/>
              <a:pathLst>
                <a:path w="1035" h="1159" extrusionOk="0">
                  <a:moveTo>
                    <a:pt x="171" y="913"/>
                  </a:moveTo>
                  <a:cubicBezTo>
                    <a:pt x="458" y="965"/>
                    <a:pt x="741" y="1037"/>
                    <a:pt x="1013" y="1127"/>
                  </a:cubicBezTo>
                  <a:lnTo>
                    <a:pt x="1013" y="246"/>
                  </a:lnTo>
                  <a:cubicBezTo>
                    <a:pt x="696" y="151"/>
                    <a:pt x="365" y="77"/>
                    <a:pt x="27" y="27"/>
                  </a:cubicBezTo>
                  <a:lnTo>
                    <a:pt x="171" y="913"/>
                  </a:lnTo>
                  <a:moveTo>
                    <a:pt x="1035" y="1159"/>
                  </a:moveTo>
                  <a:lnTo>
                    <a:pt x="1020" y="1153"/>
                  </a:lnTo>
                  <a:cubicBezTo>
                    <a:pt x="743" y="1061"/>
                    <a:pt x="453" y="987"/>
                    <a:pt x="160" y="934"/>
                  </a:cubicBezTo>
                  <a:lnTo>
                    <a:pt x="151" y="933"/>
                  </a:lnTo>
                  <a:lnTo>
                    <a:pt x="0" y="0"/>
                  </a:lnTo>
                  <a:lnTo>
                    <a:pt x="15" y="2"/>
                  </a:lnTo>
                  <a:cubicBezTo>
                    <a:pt x="362" y="53"/>
                    <a:pt x="702" y="128"/>
                    <a:pt x="1027" y="227"/>
                  </a:cubicBezTo>
                  <a:lnTo>
                    <a:pt x="1035" y="229"/>
                  </a:lnTo>
                  <a:lnTo>
                    <a:pt x="1035" y="11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7"/>
            <p:cNvSpPr/>
            <p:nvPr/>
          </p:nvSpPr>
          <p:spPr>
            <a:xfrm>
              <a:off x="854845" y="659020"/>
              <a:ext cx="397080" cy="469440"/>
            </a:xfrm>
            <a:custGeom>
              <a:avLst/>
              <a:gdLst/>
              <a:ahLst/>
              <a:cxnLst/>
              <a:rect l="l" t="t" r="r" b="b"/>
              <a:pathLst>
                <a:path w="1103" h="1304" extrusionOk="0">
                  <a:moveTo>
                    <a:pt x="247" y="352"/>
                  </a:moveTo>
                  <a:lnTo>
                    <a:pt x="31" y="1269"/>
                  </a:lnTo>
                  <a:cubicBezTo>
                    <a:pt x="309" y="1179"/>
                    <a:pt x="599" y="1105"/>
                    <a:pt x="894" y="1049"/>
                  </a:cubicBezTo>
                  <a:lnTo>
                    <a:pt x="1074" y="32"/>
                  </a:lnTo>
                  <a:cubicBezTo>
                    <a:pt x="791" y="112"/>
                    <a:pt x="513" y="220"/>
                    <a:pt x="247" y="352"/>
                  </a:cubicBezTo>
                  <a:moveTo>
                    <a:pt x="0" y="1304"/>
                  </a:moveTo>
                  <a:lnTo>
                    <a:pt x="228" y="337"/>
                  </a:lnTo>
                  <a:lnTo>
                    <a:pt x="232" y="334"/>
                  </a:lnTo>
                  <a:cubicBezTo>
                    <a:pt x="506" y="197"/>
                    <a:pt x="793" y="87"/>
                    <a:pt x="1085" y="5"/>
                  </a:cubicBezTo>
                  <a:lnTo>
                    <a:pt x="1103" y="0"/>
                  </a:lnTo>
                  <a:lnTo>
                    <a:pt x="913" y="1069"/>
                  </a:lnTo>
                  <a:lnTo>
                    <a:pt x="905" y="1070"/>
                  </a:lnTo>
                  <a:cubicBezTo>
                    <a:pt x="602" y="1127"/>
                    <a:pt x="304" y="1203"/>
                    <a:pt x="19" y="1297"/>
                  </a:cubicBezTo>
                  <a:lnTo>
                    <a:pt x="0" y="13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7"/>
            <p:cNvSpPr/>
            <p:nvPr/>
          </p:nvSpPr>
          <p:spPr>
            <a:xfrm>
              <a:off x="3093685" y="1123060"/>
              <a:ext cx="354960" cy="361800"/>
            </a:xfrm>
            <a:custGeom>
              <a:avLst/>
              <a:gdLst/>
              <a:ahLst/>
              <a:cxnLst/>
              <a:rect l="l" t="t" r="r" b="b"/>
              <a:pathLst>
                <a:path w="986" h="1005" extrusionOk="0">
                  <a:moveTo>
                    <a:pt x="60" y="937"/>
                  </a:moveTo>
                  <a:cubicBezTo>
                    <a:pt x="392" y="957"/>
                    <a:pt x="687" y="972"/>
                    <a:pt x="962" y="981"/>
                  </a:cubicBezTo>
                  <a:lnTo>
                    <a:pt x="889" y="105"/>
                  </a:lnTo>
                  <a:cubicBezTo>
                    <a:pt x="626" y="87"/>
                    <a:pt x="342" y="62"/>
                    <a:pt x="24" y="26"/>
                  </a:cubicBezTo>
                  <a:lnTo>
                    <a:pt x="60" y="937"/>
                  </a:lnTo>
                  <a:moveTo>
                    <a:pt x="986" y="1005"/>
                  </a:moveTo>
                  <a:lnTo>
                    <a:pt x="974" y="1004"/>
                  </a:lnTo>
                  <a:cubicBezTo>
                    <a:pt x="692" y="995"/>
                    <a:pt x="390" y="980"/>
                    <a:pt x="48" y="960"/>
                  </a:cubicBezTo>
                  <a:lnTo>
                    <a:pt x="38" y="959"/>
                  </a:lnTo>
                  <a:lnTo>
                    <a:pt x="0" y="0"/>
                  </a:lnTo>
                  <a:lnTo>
                    <a:pt x="13" y="2"/>
                  </a:lnTo>
                  <a:cubicBezTo>
                    <a:pt x="341" y="39"/>
                    <a:pt x="631" y="65"/>
                    <a:pt x="901" y="83"/>
                  </a:cubicBezTo>
                  <a:lnTo>
                    <a:pt x="910" y="83"/>
                  </a:lnTo>
                  <a:lnTo>
                    <a:pt x="986" y="10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7"/>
            <p:cNvSpPr/>
            <p:nvPr/>
          </p:nvSpPr>
          <p:spPr>
            <a:xfrm>
              <a:off x="3413365" y="1152580"/>
              <a:ext cx="368640" cy="337680"/>
            </a:xfrm>
            <a:custGeom>
              <a:avLst/>
              <a:gdLst/>
              <a:ahLst/>
              <a:cxnLst/>
              <a:rect l="l" t="t" r="r" b="b"/>
              <a:pathLst>
                <a:path w="1024" h="938" extrusionOk="0">
                  <a:moveTo>
                    <a:pt x="96" y="900"/>
                  </a:moveTo>
                  <a:cubicBezTo>
                    <a:pt x="418" y="911"/>
                    <a:pt x="712" y="916"/>
                    <a:pt x="998" y="915"/>
                  </a:cubicBezTo>
                  <a:lnTo>
                    <a:pt x="890" y="51"/>
                  </a:lnTo>
                  <a:cubicBezTo>
                    <a:pt x="616" y="53"/>
                    <a:pt x="332" y="44"/>
                    <a:pt x="24" y="24"/>
                  </a:cubicBezTo>
                  <a:lnTo>
                    <a:pt x="96" y="900"/>
                  </a:lnTo>
                  <a:moveTo>
                    <a:pt x="918" y="938"/>
                  </a:moveTo>
                  <a:cubicBezTo>
                    <a:pt x="654" y="938"/>
                    <a:pt x="381" y="933"/>
                    <a:pt x="86" y="922"/>
                  </a:cubicBezTo>
                  <a:lnTo>
                    <a:pt x="75" y="922"/>
                  </a:lnTo>
                  <a:lnTo>
                    <a:pt x="0" y="0"/>
                  </a:lnTo>
                  <a:lnTo>
                    <a:pt x="13" y="1"/>
                  </a:lnTo>
                  <a:cubicBezTo>
                    <a:pt x="329" y="21"/>
                    <a:pt x="619" y="30"/>
                    <a:pt x="900" y="28"/>
                  </a:cubicBezTo>
                  <a:lnTo>
                    <a:pt x="910" y="28"/>
                  </a:lnTo>
                  <a:lnTo>
                    <a:pt x="1024" y="938"/>
                  </a:lnTo>
                  <a:lnTo>
                    <a:pt x="1011" y="938"/>
                  </a:lnTo>
                  <a:cubicBezTo>
                    <a:pt x="980" y="938"/>
                    <a:pt x="949" y="938"/>
                    <a:pt x="918" y="9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7" name="Google Shape;377;p7"/>
            <p:cNvSpPr/>
            <p:nvPr/>
          </p:nvSpPr>
          <p:spPr>
            <a:xfrm>
              <a:off x="3732685" y="1143940"/>
              <a:ext cx="382320" cy="346320"/>
            </a:xfrm>
            <a:custGeom>
              <a:avLst/>
              <a:gdLst/>
              <a:ahLst/>
              <a:cxnLst/>
              <a:rect l="l" t="t" r="r" b="b"/>
              <a:pathLst>
                <a:path w="1062" h="962" extrusionOk="0">
                  <a:moveTo>
                    <a:pt x="26" y="74"/>
                  </a:moveTo>
                  <a:lnTo>
                    <a:pt x="134" y="939"/>
                  </a:lnTo>
                  <a:cubicBezTo>
                    <a:pt x="450" y="937"/>
                    <a:pt x="745" y="928"/>
                    <a:pt x="1035" y="912"/>
                  </a:cubicBezTo>
                  <a:lnTo>
                    <a:pt x="891" y="25"/>
                  </a:lnTo>
                  <a:cubicBezTo>
                    <a:pt x="613" y="55"/>
                    <a:pt x="329" y="71"/>
                    <a:pt x="26" y="74"/>
                  </a:cubicBezTo>
                  <a:moveTo>
                    <a:pt x="114" y="962"/>
                  </a:moveTo>
                  <a:lnTo>
                    <a:pt x="0" y="52"/>
                  </a:lnTo>
                  <a:lnTo>
                    <a:pt x="13" y="52"/>
                  </a:lnTo>
                  <a:cubicBezTo>
                    <a:pt x="324" y="49"/>
                    <a:pt x="614" y="33"/>
                    <a:pt x="899" y="1"/>
                  </a:cubicBezTo>
                  <a:lnTo>
                    <a:pt x="910" y="0"/>
                  </a:lnTo>
                  <a:lnTo>
                    <a:pt x="1062" y="933"/>
                  </a:lnTo>
                  <a:lnTo>
                    <a:pt x="1049" y="934"/>
                  </a:lnTo>
                  <a:cubicBezTo>
                    <a:pt x="752" y="951"/>
                    <a:pt x="449" y="960"/>
                    <a:pt x="124" y="962"/>
                  </a:cubicBezTo>
                  <a:lnTo>
                    <a:pt x="114" y="9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7"/>
            <p:cNvSpPr/>
            <p:nvPr/>
          </p:nvSpPr>
          <p:spPr>
            <a:xfrm>
              <a:off x="2774365" y="1083820"/>
              <a:ext cx="341280" cy="384840"/>
            </a:xfrm>
            <a:custGeom>
              <a:avLst/>
              <a:gdLst/>
              <a:ahLst/>
              <a:cxnLst/>
              <a:rect l="l" t="t" r="r" b="b"/>
              <a:pathLst>
                <a:path w="948" h="1069" extrusionOk="0">
                  <a:moveTo>
                    <a:pt x="22" y="986"/>
                  </a:moveTo>
                  <a:cubicBezTo>
                    <a:pt x="357" y="1009"/>
                    <a:pt x="639" y="1028"/>
                    <a:pt x="924" y="1045"/>
                  </a:cubicBezTo>
                  <a:lnTo>
                    <a:pt x="888" y="133"/>
                  </a:lnTo>
                  <a:cubicBezTo>
                    <a:pt x="614" y="102"/>
                    <a:pt x="343" y="67"/>
                    <a:pt x="22" y="25"/>
                  </a:cubicBezTo>
                  <a:lnTo>
                    <a:pt x="22" y="986"/>
                  </a:lnTo>
                  <a:moveTo>
                    <a:pt x="948" y="1069"/>
                  </a:moveTo>
                  <a:lnTo>
                    <a:pt x="935" y="1069"/>
                  </a:lnTo>
                  <a:cubicBezTo>
                    <a:pt x="643" y="1051"/>
                    <a:pt x="354" y="1032"/>
                    <a:pt x="10" y="1008"/>
                  </a:cubicBezTo>
                  <a:lnTo>
                    <a:pt x="0" y="1007"/>
                  </a:lnTo>
                  <a:lnTo>
                    <a:pt x="0" y="0"/>
                  </a:lnTo>
                  <a:lnTo>
                    <a:pt x="13" y="1"/>
                  </a:lnTo>
                  <a:cubicBezTo>
                    <a:pt x="342" y="44"/>
                    <a:pt x="619" y="79"/>
                    <a:pt x="900" y="111"/>
                  </a:cubicBezTo>
                  <a:lnTo>
                    <a:pt x="910" y="112"/>
                  </a:lnTo>
                  <a:lnTo>
                    <a:pt x="948" y="10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9" name="Google Shape;379;p7"/>
            <p:cNvSpPr/>
            <p:nvPr/>
          </p:nvSpPr>
          <p:spPr>
            <a:xfrm>
              <a:off x="4305445" y="589900"/>
              <a:ext cx="395640" cy="508680"/>
            </a:xfrm>
            <a:custGeom>
              <a:avLst/>
              <a:gdLst/>
              <a:ahLst/>
              <a:cxnLst/>
              <a:rect l="l" t="t" r="r" b="b"/>
              <a:pathLst>
                <a:path w="1099" h="1413" extrusionOk="0">
                  <a:moveTo>
                    <a:pt x="26" y="429"/>
                  </a:moveTo>
                  <a:lnTo>
                    <a:pt x="207" y="1385"/>
                  </a:lnTo>
                  <a:cubicBezTo>
                    <a:pt x="502" y="1314"/>
                    <a:pt x="794" y="1222"/>
                    <a:pt x="1073" y="1113"/>
                  </a:cubicBezTo>
                  <a:lnTo>
                    <a:pt x="856" y="36"/>
                  </a:lnTo>
                  <a:cubicBezTo>
                    <a:pt x="588" y="194"/>
                    <a:pt x="309" y="327"/>
                    <a:pt x="26" y="429"/>
                  </a:cubicBezTo>
                  <a:moveTo>
                    <a:pt x="189" y="1413"/>
                  </a:moveTo>
                  <a:lnTo>
                    <a:pt x="0" y="414"/>
                  </a:lnTo>
                  <a:lnTo>
                    <a:pt x="9" y="411"/>
                  </a:lnTo>
                  <a:cubicBezTo>
                    <a:pt x="299" y="307"/>
                    <a:pt x="585" y="171"/>
                    <a:pt x="858" y="8"/>
                  </a:cubicBezTo>
                  <a:lnTo>
                    <a:pt x="872" y="0"/>
                  </a:lnTo>
                  <a:lnTo>
                    <a:pt x="1099" y="1127"/>
                  </a:lnTo>
                  <a:lnTo>
                    <a:pt x="1090" y="1130"/>
                  </a:lnTo>
                  <a:cubicBezTo>
                    <a:pt x="803" y="1243"/>
                    <a:pt x="504" y="1337"/>
                    <a:pt x="200" y="1410"/>
                  </a:cubicBezTo>
                  <a:lnTo>
                    <a:pt x="189" y="14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0" name="Google Shape;380;p7"/>
            <p:cNvSpPr/>
            <p:nvPr/>
          </p:nvSpPr>
          <p:spPr>
            <a:xfrm>
              <a:off x="3852565" y="2120620"/>
              <a:ext cx="422280" cy="342000"/>
            </a:xfrm>
            <a:custGeom>
              <a:avLst/>
              <a:gdLst/>
              <a:ahLst/>
              <a:cxnLst/>
              <a:rect l="l" t="t" r="r" b="b"/>
              <a:pathLst>
                <a:path w="1173" h="950" extrusionOk="0">
                  <a:moveTo>
                    <a:pt x="133" y="887"/>
                  </a:moveTo>
                  <a:cubicBezTo>
                    <a:pt x="489" y="889"/>
                    <a:pt x="820" y="902"/>
                    <a:pt x="1145" y="925"/>
                  </a:cubicBezTo>
                  <a:lnTo>
                    <a:pt x="1002" y="39"/>
                  </a:lnTo>
                  <a:cubicBezTo>
                    <a:pt x="688" y="29"/>
                    <a:pt x="368" y="24"/>
                    <a:pt x="25" y="23"/>
                  </a:cubicBezTo>
                  <a:lnTo>
                    <a:pt x="133" y="887"/>
                  </a:lnTo>
                  <a:moveTo>
                    <a:pt x="1173" y="950"/>
                  </a:moveTo>
                  <a:lnTo>
                    <a:pt x="1158" y="949"/>
                  </a:lnTo>
                  <a:cubicBezTo>
                    <a:pt x="825" y="925"/>
                    <a:pt x="487" y="912"/>
                    <a:pt x="123" y="910"/>
                  </a:cubicBezTo>
                  <a:lnTo>
                    <a:pt x="113" y="910"/>
                  </a:lnTo>
                  <a:lnTo>
                    <a:pt x="0" y="0"/>
                  </a:lnTo>
                  <a:lnTo>
                    <a:pt x="13" y="0"/>
                  </a:lnTo>
                  <a:cubicBezTo>
                    <a:pt x="364" y="1"/>
                    <a:pt x="690" y="6"/>
                    <a:pt x="1012" y="17"/>
                  </a:cubicBezTo>
                  <a:lnTo>
                    <a:pt x="1021" y="17"/>
                  </a:lnTo>
                  <a:lnTo>
                    <a:pt x="1173" y="9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7"/>
            <p:cNvSpPr/>
            <p:nvPr/>
          </p:nvSpPr>
          <p:spPr>
            <a:xfrm>
              <a:off x="2334805" y="3916660"/>
              <a:ext cx="447480" cy="488880"/>
            </a:xfrm>
            <a:custGeom>
              <a:avLst/>
              <a:gdLst/>
              <a:ahLst/>
              <a:cxnLst/>
              <a:rect l="l" t="t" r="r" b="b"/>
              <a:pathLst>
                <a:path w="1243" h="1358" extrusionOk="0">
                  <a:moveTo>
                    <a:pt x="60" y="317"/>
                  </a:moveTo>
                  <a:lnTo>
                    <a:pt x="23" y="1328"/>
                  </a:lnTo>
                  <a:cubicBezTo>
                    <a:pt x="346" y="1241"/>
                    <a:pt x="674" y="1147"/>
                    <a:pt x="992" y="1056"/>
                  </a:cubicBezTo>
                  <a:cubicBezTo>
                    <a:pt x="1068" y="1034"/>
                    <a:pt x="1144" y="1012"/>
                    <a:pt x="1221" y="990"/>
                  </a:cubicBezTo>
                  <a:lnTo>
                    <a:pt x="1221" y="29"/>
                  </a:lnTo>
                  <a:cubicBezTo>
                    <a:pt x="1149" y="47"/>
                    <a:pt x="1077" y="65"/>
                    <a:pt x="1005" y="83"/>
                  </a:cubicBezTo>
                  <a:cubicBezTo>
                    <a:pt x="696" y="162"/>
                    <a:pt x="375" y="243"/>
                    <a:pt x="60" y="317"/>
                  </a:cubicBezTo>
                  <a:moveTo>
                    <a:pt x="0" y="1358"/>
                  </a:moveTo>
                  <a:lnTo>
                    <a:pt x="38" y="299"/>
                  </a:lnTo>
                  <a:lnTo>
                    <a:pt x="46" y="297"/>
                  </a:lnTo>
                  <a:cubicBezTo>
                    <a:pt x="364" y="222"/>
                    <a:pt x="687" y="140"/>
                    <a:pt x="1000" y="61"/>
                  </a:cubicBezTo>
                  <a:cubicBezTo>
                    <a:pt x="1077" y="42"/>
                    <a:pt x="1153" y="23"/>
                    <a:pt x="1229" y="4"/>
                  </a:cubicBezTo>
                  <a:lnTo>
                    <a:pt x="1243" y="0"/>
                  </a:lnTo>
                  <a:lnTo>
                    <a:pt x="1243" y="1007"/>
                  </a:lnTo>
                  <a:lnTo>
                    <a:pt x="1235" y="1009"/>
                  </a:lnTo>
                  <a:cubicBezTo>
                    <a:pt x="1156" y="1032"/>
                    <a:pt x="1077" y="1055"/>
                    <a:pt x="998" y="1078"/>
                  </a:cubicBezTo>
                  <a:cubicBezTo>
                    <a:pt x="676" y="1170"/>
                    <a:pt x="342" y="1266"/>
                    <a:pt x="14" y="1354"/>
                  </a:cubicBezTo>
                  <a:lnTo>
                    <a:pt x="0" y="13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7"/>
            <p:cNvSpPr/>
            <p:nvPr/>
          </p:nvSpPr>
          <p:spPr>
            <a:xfrm>
              <a:off x="4267645" y="539500"/>
              <a:ext cx="353160" cy="207720"/>
            </a:xfrm>
            <a:custGeom>
              <a:avLst/>
              <a:gdLst/>
              <a:ahLst/>
              <a:cxnLst/>
              <a:rect l="l" t="t" r="r" b="b"/>
              <a:pathLst>
                <a:path w="981" h="577" extrusionOk="0">
                  <a:moveTo>
                    <a:pt x="28" y="23"/>
                  </a:moveTo>
                  <a:lnTo>
                    <a:pt x="126" y="546"/>
                  </a:lnTo>
                  <a:cubicBezTo>
                    <a:pt x="410" y="444"/>
                    <a:pt x="689" y="311"/>
                    <a:pt x="956" y="153"/>
                  </a:cubicBezTo>
                  <a:lnTo>
                    <a:pt x="930" y="23"/>
                  </a:lnTo>
                  <a:lnTo>
                    <a:pt x="28" y="23"/>
                  </a:lnTo>
                  <a:moveTo>
                    <a:pt x="109" y="577"/>
                  </a:moveTo>
                  <a:lnTo>
                    <a:pt x="0" y="0"/>
                  </a:lnTo>
                  <a:lnTo>
                    <a:pt x="949" y="0"/>
                  </a:lnTo>
                  <a:lnTo>
                    <a:pt x="981" y="164"/>
                  </a:lnTo>
                  <a:lnTo>
                    <a:pt x="975" y="168"/>
                  </a:lnTo>
                  <a:cubicBezTo>
                    <a:pt x="700" y="332"/>
                    <a:pt x="413" y="468"/>
                    <a:pt x="122" y="572"/>
                  </a:cubicBezTo>
                  <a:lnTo>
                    <a:pt x="109" y="57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7"/>
            <p:cNvSpPr/>
            <p:nvPr/>
          </p:nvSpPr>
          <p:spPr>
            <a:xfrm>
              <a:off x="4371685" y="987340"/>
              <a:ext cx="372240" cy="462600"/>
            </a:xfrm>
            <a:custGeom>
              <a:avLst/>
              <a:gdLst/>
              <a:ahLst/>
              <a:cxnLst/>
              <a:rect l="l" t="t" r="r" b="b"/>
              <a:pathLst>
                <a:path w="1034" h="1285" extrusionOk="0">
                  <a:moveTo>
                    <a:pt x="27" y="304"/>
                  </a:moveTo>
                  <a:lnTo>
                    <a:pt x="207" y="1260"/>
                  </a:lnTo>
                  <a:cubicBezTo>
                    <a:pt x="482" y="1225"/>
                    <a:pt x="752" y="1180"/>
                    <a:pt x="1012" y="1129"/>
                  </a:cubicBezTo>
                  <a:lnTo>
                    <a:pt x="1012" y="620"/>
                  </a:lnTo>
                  <a:lnTo>
                    <a:pt x="893" y="31"/>
                  </a:lnTo>
                  <a:cubicBezTo>
                    <a:pt x="614" y="141"/>
                    <a:pt x="323" y="232"/>
                    <a:pt x="27" y="304"/>
                  </a:cubicBezTo>
                  <a:moveTo>
                    <a:pt x="189" y="1285"/>
                  </a:moveTo>
                  <a:lnTo>
                    <a:pt x="0" y="287"/>
                  </a:lnTo>
                  <a:lnTo>
                    <a:pt x="11" y="284"/>
                  </a:lnTo>
                  <a:cubicBezTo>
                    <a:pt x="314" y="212"/>
                    <a:pt x="612" y="118"/>
                    <a:pt x="897" y="5"/>
                  </a:cubicBezTo>
                  <a:lnTo>
                    <a:pt x="910" y="0"/>
                  </a:lnTo>
                  <a:lnTo>
                    <a:pt x="1034" y="619"/>
                  </a:lnTo>
                  <a:lnTo>
                    <a:pt x="1034" y="1147"/>
                  </a:lnTo>
                  <a:lnTo>
                    <a:pt x="1025" y="1149"/>
                  </a:lnTo>
                  <a:cubicBezTo>
                    <a:pt x="759" y="1203"/>
                    <a:pt x="481" y="1248"/>
                    <a:pt x="200" y="1284"/>
                  </a:cubicBezTo>
                  <a:lnTo>
                    <a:pt x="189" y="12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7"/>
            <p:cNvSpPr/>
            <p:nvPr/>
          </p:nvSpPr>
          <p:spPr>
            <a:xfrm>
              <a:off x="3120325" y="1796980"/>
              <a:ext cx="381600" cy="344880"/>
            </a:xfrm>
            <a:custGeom>
              <a:avLst/>
              <a:gdLst/>
              <a:ahLst/>
              <a:cxnLst/>
              <a:rect l="l" t="t" r="r" b="b"/>
              <a:pathLst>
                <a:path w="1060" h="958" extrusionOk="0">
                  <a:moveTo>
                    <a:pt x="24" y="23"/>
                  </a:moveTo>
                  <a:lnTo>
                    <a:pt x="60" y="935"/>
                  </a:lnTo>
                  <a:cubicBezTo>
                    <a:pt x="419" y="923"/>
                    <a:pt x="738" y="914"/>
                    <a:pt x="1035" y="908"/>
                  </a:cubicBezTo>
                  <a:lnTo>
                    <a:pt x="963" y="32"/>
                  </a:lnTo>
                  <a:cubicBezTo>
                    <a:pt x="677" y="30"/>
                    <a:pt x="369" y="27"/>
                    <a:pt x="24" y="23"/>
                  </a:cubicBezTo>
                  <a:moveTo>
                    <a:pt x="38" y="958"/>
                  </a:moveTo>
                  <a:lnTo>
                    <a:pt x="0" y="0"/>
                  </a:lnTo>
                  <a:lnTo>
                    <a:pt x="12" y="0"/>
                  </a:lnTo>
                  <a:cubicBezTo>
                    <a:pt x="366" y="4"/>
                    <a:pt x="681" y="7"/>
                    <a:pt x="974" y="9"/>
                  </a:cubicBezTo>
                  <a:lnTo>
                    <a:pt x="984" y="9"/>
                  </a:lnTo>
                  <a:lnTo>
                    <a:pt x="1060" y="931"/>
                  </a:lnTo>
                  <a:lnTo>
                    <a:pt x="1048" y="931"/>
                  </a:lnTo>
                  <a:cubicBezTo>
                    <a:pt x="744" y="937"/>
                    <a:pt x="418" y="945"/>
                    <a:pt x="49" y="958"/>
                  </a:cubicBezTo>
                  <a:lnTo>
                    <a:pt x="38" y="9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385;p7"/>
            <p:cNvSpPr/>
            <p:nvPr/>
          </p:nvSpPr>
          <p:spPr>
            <a:xfrm>
              <a:off x="4691725" y="968980"/>
              <a:ext cx="52200" cy="241920"/>
            </a:xfrm>
            <a:custGeom>
              <a:avLst/>
              <a:gdLst/>
              <a:ahLst/>
              <a:cxnLst/>
              <a:rect l="l" t="t" r="r" b="b"/>
              <a:pathLst>
                <a:path w="145" h="672" extrusionOk="0">
                  <a:moveTo>
                    <a:pt x="26" y="74"/>
                  </a:moveTo>
                  <a:lnTo>
                    <a:pt x="123" y="556"/>
                  </a:lnTo>
                  <a:lnTo>
                    <a:pt x="123" y="35"/>
                  </a:lnTo>
                  <a:cubicBezTo>
                    <a:pt x="91" y="48"/>
                    <a:pt x="58" y="61"/>
                    <a:pt x="26" y="74"/>
                  </a:cubicBezTo>
                  <a:moveTo>
                    <a:pt x="123" y="672"/>
                  </a:moveTo>
                  <a:lnTo>
                    <a:pt x="0" y="60"/>
                  </a:lnTo>
                  <a:lnTo>
                    <a:pt x="8" y="56"/>
                  </a:lnTo>
                  <a:cubicBezTo>
                    <a:pt x="49" y="40"/>
                    <a:pt x="90" y="24"/>
                    <a:pt x="130" y="7"/>
                  </a:cubicBezTo>
                  <a:lnTo>
                    <a:pt x="145" y="0"/>
                  </a:lnTo>
                  <a:lnTo>
                    <a:pt x="145" y="670"/>
                  </a:lnTo>
                  <a:lnTo>
                    <a:pt x="123" y="67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386;p7"/>
            <p:cNvSpPr/>
            <p:nvPr/>
          </p:nvSpPr>
          <p:spPr>
            <a:xfrm>
              <a:off x="2774365" y="1792660"/>
              <a:ext cx="367920" cy="362520"/>
            </a:xfrm>
            <a:custGeom>
              <a:avLst/>
              <a:gdLst/>
              <a:ahLst/>
              <a:cxnLst/>
              <a:rect l="l" t="t" r="r" b="b"/>
              <a:pathLst>
                <a:path w="1022" h="1007" extrusionOk="0">
                  <a:moveTo>
                    <a:pt x="22" y="23"/>
                  </a:moveTo>
                  <a:lnTo>
                    <a:pt x="22" y="983"/>
                  </a:lnTo>
                  <a:cubicBezTo>
                    <a:pt x="384" y="969"/>
                    <a:pt x="689" y="958"/>
                    <a:pt x="998" y="947"/>
                  </a:cubicBezTo>
                  <a:lnTo>
                    <a:pt x="962" y="34"/>
                  </a:lnTo>
                  <a:cubicBezTo>
                    <a:pt x="640" y="31"/>
                    <a:pt x="321" y="27"/>
                    <a:pt x="22" y="23"/>
                  </a:cubicBezTo>
                  <a:moveTo>
                    <a:pt x="0" y="1007"/>
                  </a:moveTo>
                  <a:lnTo>
                    <a:pt x="0" y="0"/>
                  </a:lnTo>
                  <a:lnTo>
                    <a:pt x="11" y="0"/>
                  </a:lnTo>
                  <a:cubicBezTo>
                    <a:pt x="316" y="4"/>
                    <a:pt x="644" y="8"/>
                    <a:pt x="973" y="12"/>
                  </a:cubicBezTo>
                  <a:lnTo>
                    <a:pt x="984" y="12"/>
                  </a:lnTo>
                  <a:lnTo>
                    <a:pt x="1022" y="969"/>
                  </a:lnTo>
                  <a:lnTo>
                    <a:pt x="1010" y="970"/>
                  </a:lnTo>
                  <a:cubicBezTo>
                    <a:pt x="694" y="980"/>
                    <a:pt x="382" y="992"/>
                    <a:pt x="11" y="1006"/>
                  </a:cubicBezTo>
                  <a:lnTo>
                    <a:pt x="0" y="10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387;p7"/>
            <p:cNvSpPr/>
            <p:nvPr/>
          </p:nvSpPr>
          <p:spPr>
            <a:xfrm>
              <a:off x="2028445" y="2160220"/>
              <a:ext cx="394560" cy="407880"/>
            </a:xfrm>
            <a:custGeom>
              <a:avLst/>
              <a:gdLst/>
              <a:ahLst/>
              <a:cxnLst/>
              <a:rect l="l" t="t" r="r" b="b"/>
              <a:pathLst>
                <a:path w="1096" h="1133" extrusionOk="0">
                  <a:moveTo>
                    <a:pt x="96" y="55"/>
                  </a:moveTo>
                  <a:lnTo>
                    <a:pt x="24" y="1109"/>
                  </a:lnTo>
                  <a:cubicBezTo>
                    <a:pt x="326" y="1091"/>
                    <a:pt x="649" y="1069"/>
                    <a:pt x="1036" y="1037"/>
                  </a:cubicBezTo>
                  <a:lnTo>
                    <a:pt x="1073" y="24"/>
                  </a:lnTo>
                  <a:cubicBezTo>
                    <a:pt x="699" y="38"/>
                    <a:pt x="388" y="48"/>
                    <a:pt x="96" y="55"/>
                  </a:cubicBezTo>
                  <a:moveTo>
                    <a:pt x="0" y="1133"/>
                  </a:moveTo>
                  <a:lnTo>
                    <a:pt x="75" y="33"/>
                  </a:lnTo>
                  <a:lnTo>
                    <a:pt x="85" y="33"/>
                  </a:lnTo>
                  <a:cubicBezTo>
                    <a:pt x="383" y="25"/>
                    <a:pt x="700" y="15"/>
                    <a:pt x="1084" y="1"/>
                  </a:cubicBezTo>
                  <a:lnTo>
                    <a:pt x="1096" y="0"/>
                  </a:lnTo>
                  <a:lnTo>
                    <a:pt x="1058" y="1058"/>
                  </a:lnTo>
                  <a:lnTo>
                    <a:pt x="1048" y="1059"/>
                  </a:lnTo>
                  <a:cubicBezTo>
                    <a:pt x="651" y="1091"/>
                    <a:pt x="321" y="1115"/>
                    <a:pt x="12" y="1133"/>
                  </a:cubicBezTo>
                  <a:lnTo>
                    <a:pt x="0"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388;p7"/>
            <p:cNvSpPr/>
            <p:nvPr/>
          </p:nvSpPr>
          <p:spPr>
            <a:xfrm>
              <a:off x="2414725" y="1787980"/>
              <a:ext cx="367560" cy="380880"/>
            </a:xfrm>
            <a:custGeom>
              <a:avLst/>
              <a:gdLst/>
              <a:ahLst/>
              <a:cxnLst/>
              <a:rect l="l" t="t" r="r" b="b"/>
              <a:pathLst>
                <a:path w="1021" h="1058" extrusionOk="0">
                  <a:moveTo>
                    <a:pt x="59" y="23"/>
                  </a:moveTo>
                  <a:lnTo>
                    <a:pt x="23" y="1035"/>
                  </a:lnTo>
                  <a:cubicBezTo>
                    <a:pt x="288" y="1025"/>
                    <a:pt x="556" y="1015"/>
                    <a:pt x="817" y="1004"/>
                  </a:cubicBezTo>
                  <a:lnTo>
                    <a:pt x="999" y="997"/>
                  </a:lnTo>
                  <a:lnTo>
                    <a:pt x="999" y="36"/>
                  </a:lnTo>
                  <a:lnTo>
                    <a:pt x="845" y="33"/>
                  </a:lnTo>
                  <a:cubicBezTo>
                    <a:pt x="583" y="30"/>
                    <a:pt x="321" y="26"/>
                    <a:pt x="59" y="23"/>
                  </a:cubicBezTo>
                  <a:moveTo>
                    <a:pt x="0" y="1058"/>
                  </a:moveTo>
                  <a:lnTo>
                    <a:pt x="37" y="0"/>
                  </a:lnTo>
                  <a:lnTo>
                    <a:pt x="48" y="0"/>
                  </a:lnTo>
                  <a:cubicBezTo>
                    <a:pt x="314" y="4"/>
                    <a:pt x="580" y="7"/>
                    <a:pt x="846" y="11"/>
                  </a:cubicBezTo>
                  <a:lnTo>
                    <a:pt x="1021" y="13"/>
                  </a:lnTo>
                  <a:lnTo>
                    <a:pt x="1021" y="1019"/>
                  </a:lnTo>
                  <a:lnTo>
                    <a:pt x="817" y="1027"/>
                  </a:lnTo>
                  <a:cubicBezTo>
                    <a:pt x="553" y="1037"/>
                    <a:pt x="280" y="1048"/>
                    <a:pt x="12" y="1058"/>
                  </a:cubicBezTo>
                  <a:lnTo>
                    <a:pt x="0"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9" name="Google Shape;389;p7"/>
            <p:cNvSpPr/>
            <p:nvPr/>
          </p:nvSpPr>
          <p:spPr>
            <a:xfrm>
              <a:off x="4611805" y="539500"/>
              <a:ext cx="132120" cy="459000"/>
            </a:xfrm>
            <a:custGeom>
              <a:avLst/>
              <a:gdLst/>
              <a:ahLst/>
              <a:cxnLst/>
              <a:rect l="l" t="t" r="r" b="b"/>
              <a:pathLst>
                <a:path w="367" h="1275" extrusionOk="0">
                  <a:moveTo>
                    <a:pt x="25" y="164"/>
                  </a:moveTo>
                  <a:lnTo>
                    <a:pt x="243" y="1244"/>
                  </a:lnTo>
                  <a:cubicBezTo>
                    <a:pt x="277" y="1230"/>
                    <a:pt x="311" y="1217"/>
                    <a:pt x="345" y="1203"/>
                  </a:cubicBezTo>
                  <a:lnTo>
                    <a:pt x="345" y="23"/>
                  </a:lnTo>
                  <a:lnTo>
                    <a:pt x="249" y="23"/>
                  </a:lnTo>
                  <a:cubicBezTo>
                    <a:pt x="176" y="72"/>
                    <a:pt x="100" y="119"/>
                    <a:pt x="25" y="164"/>
                  </a:cubicBezTo>
                  <a:moveTo>
                    <a:pt x="226" y="1275"/>
                  </a:moveTo>
                  <a:lnTo>
                    <a:pt x="0" y="153"/>
                  </a:lnTo>
                  <a:lnTo>
                    <a:pt x="7" y="148"/>
                  </a:lnTo>
                  <a:cubicBezTo>
                    <a:pt x="85" y="102"/>
                    <a:pt x="163" y="53"/>
                    <a:pt x="240" y="2"/>
                  </a:cubicBezTo>
                  <a:lnTo>
                    <a:pt x="243" y="0"/>
                  </a:lnTo>
                  <a:lnTo>
                    <a:pt x="367" y="0"/>
                  </a:lnTo>
                  <a:lnTo>
                    <a:pt x="367" y="1218"/>
                  </a:lnTo>
                  <a:lnTo>
                    <a:pt x="360" y="1221"/>
                  </a:lnTo>
                  <a:cubicBezTo>
                    <a:pt x="321" y="1238"/>
                    <a:pt x="280" y="1254"/>
                    <a:pt x="239" y="1270"/>
                  </a:cubicBezTo>
                  <a:lnTo>
                    <a:pt x="226" y="12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0" name="Google Shape;390;p7"/>
            <p:cNvSpPr/>
            <p:nvPr/>
          </p:nvSpPr>
          <p:spPr>
            <a:xfrm>
              <a:off x="2054725" y="1784380"/>
              <a:ext cx="381600" cy="396000"/>
            </a:xfrm>
            <a:custGeom>
              <a:avLst/>
              <a:gdLst/>
              <a:ahLst/>
              <a:cxnLst/>
              <a:rect l="l" t="t" r="r" b="b"/>
              <a:pathLst>
                <a:path w="1060" h="1100" extrusionOk="0">
                  <a:moveTo>
                    <a:pt x="97" y="23"/>
                  </a:moveTo>
                  <a:lnTo>
                    <a:pt x="25" y="1076"/>
                  </a:lnTo>
                  <a:cubicBezTo>
                    <a:pt x="316" y="1069"/>
                    <a:pt x="627" y="1059"/>
                    <a:pt x="1000" y="1045"/>
                  </a:cubicBezTo>
                  <a:lnTo>
                    <a:pt x="1037" y="33"/>
                  </a:lnTo>
                  <a:cubicBezTo>
                    <a:pt x="676" y="28"/>
                    <a:pt x="377" y="25"/>
                    <a:pt x="97" y="23"/>
                  </a:cubicBezTo>
                  <a:moveTo>
                    <a:pt x="0" y="1100"/>
                  </a:moveTo>
                  <a:lnTo>
                    <a:pt x="76" y="0"/>
                  </a:lnTo>
                  <a:lnTo>
                    <a:pt x="87" y="0"/>
                  </a:lnTo>
                  <a:cubicBezTo>
                    <a:pt x="373" y="2"/>
                    <a:pt x="678" y="6"/>
                    <a:pt x="1048" y="10"/>
                  </a:cubicBezTo>
                  <a:lnTo>
                    <a:pt x="1060" y="10"/>
                  </a:lnTo>
                  <a:lnTo>
                    <a:pt x="1022" y="1067"/>
                  </a:lnTo>
                  <a:lnTo>
                    <a:pt x="1012" y="1068"/>
                  </a:lnTo>
                  <a:cubicBezTo>
                    <a:pt x="628" y="1082"/>
                    <a:pt x="310" y="1092"/>
                    <a:pt x="13" y="1100"/>
                  </a:cubicBezTo>
                  <a:lnTo>
                    <a:pt x="0" y="110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1" name="Google Shape;391;p7"/>
            <p:cNvSpPr/>
            <p:nvPr/>
          </p:nvSpPr>
          <p:spPr>
            <a:xfrm>
              <a:off x="4600645" y="539500"/>
              <a:ext cx="113040" cy="63360"/>
            </a:xfrm>
            <a:custGeom>
              <a:avLst/>
              <a:gdLst/>
              <a:ahLst/>
              <a:cxnLst/>
              <a:rect l="l" t="t" r="r" b="b"/>
              <a:pathLst>
                <a:path w="314" h="176" extrusionOk="0">
                  <a:moveTo>
                    <a:pt x="28" y="23"/>
                  </a:moveTo>
                  <a:lnTo>
                    <a:pt x="52" y="140"/>
                  </a:lnTo>
                  <a:cubicBezTo>
                    <a:pt x="114" y="103"/>
                    <a:pt x="177" y="63"/>
                    <a:pt x="239" y="23"/>
                  </a:cubicBezTo>
                  <a:lnTo>
                    <a:pt x="28" y="23"/>
                  </a:lnTo>
                  <a:moveTo>
                    <a:pt x="36" y="176"/>
                  </a:moveTo>
                  <a:lnTo>
                    <a:pt x="0" y="0"/>
                  </a:lnTo>
                  <a:lnTo>
                    <a:pt x="314" y="0"/>
                  </a:lnTo>
                  <a:lnTo>
                    <a:pt x="283" y="21"/>
                  </a:lnTo>
                  <a:cubicBezTo>
                    <a:pt x="206" y="72"/>
                    <a:pt x="128" y="121"/>
                    <a:pt x="50" y="168"/>
                  </a:cubicBezTo>
                  <a:lnTo>
                    <a:pt x="36" y="176"/>
                  </a:ln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2" name="Google Shape;392;p7"/>
            <p:cNvSpPr/>
            <p:nvPr/>
          </p:nvSpPr>
          <p:spPr>
            <a:xfrm>
              <a:off x="2387725" y="2500780"/>
              <a:ext cx="394560" cy="413640"/>
            </a:xfrm>
            <a:custGeom>
              <a:avLst/>
              <a:gdLst/>
              <a:ahLst/>
              <a:cxnLst/>
              <a:rect l="l" t="t" r="r" b="b"/>
              <a:pathLst>
                <a:path w="1096" h="1149" extrusionOk="0">
                  <a:moveTo>
                    <a:pt x="60" y="112"/>
                  </a:moveTo>
                  <a:lnTo>
                    <a:pt x="24" y="1123"/>
                  </a:lnTo>
                  <a:cubicBezTo>
                    <a:pt x="309" y="1088"/>
                    <a:pt x="598" y="1049"/>
                    <a:pt x="878" y="1012"/>
                  </a:cubicBezTo>
                  <a:lnTo>
                    <a:pt x="1074" y="986"/>
                  </a:lnTo>
                  <a:lnTo>
                    <a:pt x="1074" y="24"/>
                  </a:lnTo>
                  <a:lnTo>
                    <a:pt x="885" y="41"/>
                  </a:lnTo>
                  <a:cubicBezTo>
                    <a:pt x="615" y="65"/>
                    <a:pt x="335" y="89"/>
                    <a:pt x="60" y="112"/>
                  </a:cubicBezTo>
                  <a:moveTo>
                    <a:pt x="0" y="1149"/>
                  </a:moveTo>
                  <a:lnTo>
                    <a:pt x="38" y="91"/>
                  </a:lnTo>
                  <a:lnTo>
                    <a:pt x="48" y="90"/>
                  </a:lnTo>
                  <a:cubicBezTo>
                    <a:pt x="327" y="67"/>
                    <a:pt x="609" y="42"/>
                    <a:pt x="883" y="18"/>
                  </a:cubicBezTo>
                  <a:lnTo>
                    <a:pt x="1096" y="0"/>
                  </a:lnTo>
                  <a:lnTo>
                    <a:pt x="1096" y="1006"/>
                  </a:lnTo>
                  <a:lnTo>
                    <a:pt x="881" y="1035"/>
                  </a:lnTo>
                  <a:cubicBezTo>
                    <a:pt x="597" y="1072"/>
                    <a:pt x="303" y="1112"/>
                    <a:pt x="14" y="1148"/>
                  </a:cubicBezTo>
                  <a:lnTo>
                    <a:pt x="0" y="114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3" name="Google Shape;393;p7"/>
            <p:cNvSpPr/>
            <p:nvPr/>
          </p:nvSpPr>
          <p:spPr>
            <a:xfrm>
              <a:off x="2401045" y="2146540"/>
              <a:ext cx="381240" cy="395280"/>
            </a:xfrm>
            <a:custGeom>
              <a:avLst/>
              <a:gdLst/>
              <a:ahLst/>
              <a:cxnLst/>
              <a:rect l="l" t="t" r="r" b="b"/>
              <a:pathLst>
                <a:path w="1059" h="1098" extrusionOk="0">
                  <a:moveTo>
                    <a:pt x="60" y="61"/>
                  </a:moveTo>
                  <a:lnTo>
                    <a:pt x="24" y="1073"/>
                  </a:lnTo>
                  <a:cubicBezTo>
                    <a:pt x="298" y="1051"/>
                    <a:pt x="577" y="1026"/>
                    <a:pt x="846" y="1002"/>
                  </a:cubicBezTo>
                  <a:lnTo>
                    <a:pt x="1037" y="986"/>
                  </a:lnTo>
                  <a:lnTo>
                    <a:pt x="1037" y="24"/>
                  </a:lnTo>
                  <a:lnTo>
                    <a:pt x="855" y="31"/>
                  </a:lnTo>
                  <a:cubicBezTo>
                    <a:pt x="595" y="41"/>
                    <a:pt x="325" y="52"/>
                    <a:pt x="60" y="61"/>
                  </a:cubicBezTo>
                  <a:moveTo>
                    <a:pt x="0" y="1098"/>
                  </a:moveTo>
                  <a:lnTo>
                    <a:pt x="38" y="39"/>
                  </a:lnTo>
                  <a:lnTo>
                    <a:pt x="49" y="39"/>
                  </a:lnTo>
                  <a:cubicBezTo>
                    <a:pt x="317" y="29"/>
                    <a:pt x="590" y="19"/>
                    <a:pt x="855" y="8"/>
                  </a:cubicBezTo>
                  <a:lnTo>
                    <a:pt x="1059" y="0"/>
                  </a:lnTo>
                  <a:lnTo>
                    <a:pt x="1059" y="1006"/>
                  </a:lnTo>
                  <a:lnTo>
                    <a:pt x="848" y="1025"/>
                  </a:lnTo>
                  <a:cubicBezTo>
                    <a:pt x="574" y="1049"/>
                    <a:pt x="292" y="1074"/>
                    <a:pt x="13" y="1097"/>
                  </a:cubicBezTo>
                  <a:lnTo>
                    <a:pt x="0" y="10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7"/>
            <p:cNvSpPr/>
            <p:nvPr/>
          </p:nvSpPr>
          <p:spPr>
            <a:xfrm>
              <a:off x="2774365" y="2469820"/>
              <a:ext cx="394560" cy="394200"/>
            </a:xfrm>
            <a:custGeom>
              <a:avLst/>
              <a:gdLst/>
              <a:ahLst/>
              <a:cxnLst/>
              <a:rect l="l" t="t" r="r" b="b"/>
              <a:pathLst>
                <a:path w="1096" h="1095" extrusionOk="0">
                  <a:moveTo>
                    <a:pt x="22" y="108"/>
                  </a:moveTo>
                  <a:lnTo>
                    <a:pt x="22" y="1069"/>
                  </a:lnTo>
                  <a:cubicBezTo>
                    <a:pt x="411" y="1018"/>
                    <a:pt x="740" y="975"/>
                    <a:pt x="1072" y="937"/>
                  </a:cubicBezTo>
                  <a:lnTo>
                    <a:pt x="1036" y="25"/>
                  </a:lnTo>
                  <a:cubicBezTo>
                    <a:pt x="715" y="49"/>
                    <a:pt x="398" y="76"/>
                    <a:pt x="22" y="108"/>
                  </a:cubicBezTo>
                  <a:moveTo>
                    <a:pt x="0" y="1095"/>
                  </a:moveTo>
                  <a:lnTo>
                    <a:pt x="0" y="88"/>
                  </a:lnTo>
                  <a:lnTo>
                    <a:pt x="10" y="87"/>
                  </a:lnTo>
                  <a:cubicBezTo>
                    <a:pt x="395" y="53"/>
                    <a:pt x="718" y="26"/>
                    <a:pt x="1046" y="1"/>
                  </a:cubicBezTo>
                  <a:lnTo>
                    <a:pt x="1058" y="0"/>
                  </a:lnTo>
                  <a:lnTo>
                    <a:pt x="1096" y="958"/>
                  </a:lnTo>
                  <a:lnTo>
                    <a:pt x="1085" y="959"/>
                  </a:lnTo>
                  <a:cubicBezTo>
                    <a:pt x="746" y="997"/>
                    <a:pt x="411" y="1040"/>
                    <a:pt x="13" y="1093"/>
                  </a:cubicBezTo>
                  <a:lnTo>
                    <a:pt x="0" y="10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5" name="Google Shape;395;p7"/>
            <p:cNvSpPr/>
            <p:nvPr/>
          </p:nvSpPr>
          <p:spPr>
            <a:xfrm>
              <a:off x="3146965" y="2447500"/>
              <a:ext cx="408240" cy="367920"/>
            </a:xfrm>
            <a:custGeom>
              <a:avLst/>
              <a:gdLst/>
              <a:ahLst/>
              <a:cxnLst/>
              <a:rect l="l" t="t" r="r" b="b"/>
              <a:pathLst>
                <a:path w="1134" h="1022" extrusionOk="0">
                  <a:moveTo>
                    <a:pt x="24" y="85"/>
                  </a:moveTo>
                  <a:lnTo>
                    <a:pt x="60" y="997"/>
                  </a:lnTo>
                  <a:cubicBezTo>
                    <a:pt x="446" y="953"/>
                    <a:pt x="789" y="921"/>
                    <a:pt x="1109" y="900"/>
                  </a:cubicBezTo>
                  <a:lnTo>
                    <a:pt x="1037" y="23"/>
                  </a:lnTo>
                  <a:cubicBezTo>
                    <a:pt x="728" y="37"/>
                    <a:pt x="397" y="57"/>
                    <a:pt x="24" y="85"/>
                  </a:cubicBezTo>
                  <a:moveTo>
                    <a:pt x="38" y="1022"/>
                  </a:moveTo>
                  <a:lnTo>
                    <a:pt x="0" y="64"/>
                  </a:lnTo>
                  <a:lnTo>
                    <a:pt x="11" y="63"/>
                  </a:lnTo>
                  <a:cubicBezTo>
                    <a:pt x="393" y="35"/>
                    <a:pt x="732" y="14"/>
                    <a:pt x="1047" y="0"/>
                  </a:cubicBezTo>
                  <a:lnTo>
                    <a:pt x="1058" y="0"/>
                  </a:lnTo>
                  <a:lnTo>
                    <a:pt x="1134" y="921"/>
                  </a:lnTo>
                  <a:lnTo>
                    <a:pt x="1122" y="922"/>
                  </a:lnTo>
                  <a:cubicBezTo>
                    <a:pt x="796" y="944"/>
                    <a:pt x="446" y="976"/>
                    <a:pt x="50" y="1021"/>
                  </a:cubicBezTo>
                  <a:lnTo>
                    <a:pt x="38" y="10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6" name="Google Shape;396;p7"/>
            <p:cNvSpPr/>
            <p:nvPr/>
          </p:nvSpPr>
          <p:spPr>
            <a:xfrm>
              <a:off x="2774365" y="2133580"/>
              <a:ext cx="381240" cy="375840"/>
            </a:xfrm>
            <a:custGeom>
              <a:avLst/>
              <a:gdLst/>
              <a:ahLst/>
              <a:cxnLst/>
              <a:rect l="l" t="t" r="r" b="b"/>
              <a:pathLst>
                <a:path w="1059" h="1044" extrusionOk="0">
                  <a:moveTo>
                    <a:pt x="22" y="59"/>
                  </a:moveTo>
                  <a:lnTo>
                    <a:pt x="22" y="1020"/>
                  </a:lnTo>
                  <a:cubicBezTo>
                    <a:pt x="398" y="987"/>
                    <a:pt x="714" y="960"/>
                    <a:pt x="1035" y="936"/>
                  </a:cubicBezTo>
                  <a:lnTo>
                    <a:pt x="999" y="23"/>
                  </a:lnTo>
                  <a:cubicBezTo>
                    <a:pt x="690" y="34"/>
                    <a:pt x="384" y="45"/>
                    <a:pt x="22" y="59"/>
                  </a:cubicBezTo>
                  <a:moveTo>
                    <a:pt x="0" y="1044"/>
                  </a:moveTo>
                  <a:lnTo>
                    <a:pt x="0" y="37"/>
                  </a:lnTo>
                  <a:lnTo>
                    <a:pt x="11" y="37"/>
                  </a:lnTo>
                  <a:cubicBezTo>
                    <a:pt x="381" y="22"/>
                    <a:pt x="693" y="10"/>
                    <a:pt x="1009" y="0"/>
                  </a:cubicBezTo>
                  <a:lnTo>
                    <a:pt x="1021" y="0"/>
                  </a:lnTo>
                  <a:lnTo>
                    <a:pt x="1059" y="957"/>
                  </a:lnTo>
                  <a:lnTo>
                    <a:pt x="1048" y="958"/>
                  </a:lnTo>
                  <a:cubicBezTo>
                    <a:pt x="720" y="982"/>
                    <a:pt x="397" y="1010"/>
                    <a:pt x="12" y="1043"/>
                  </a:cubicBezTo>
                  <a:lnTo>
                    <a:pt x="0" y="10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7"/>
            <p:cNvSpPr/>
            <p:nvPr/>
          </p:nvSpPr>
          <p:spPr>
            <a:xfrm>
              <a:off x="3519565" y="2439940"/>
              <a:ext cx="421920" cy="339840"/>
            </a:xfrm>
            <a:custGeom>
              <a:avLst/>
              <a:gdLst/>
              <a:ahLst/>
              <a:cxnLst/>
              <a:rect l="l" t="t" r="r" b="b"/>
              <a:pathLst>
                <a:path w="1172" h="944" extrusionOk="0">
                  <a:moveTo>
                    <a:pt x="25" y="43"/>
                  </a:moveTo>
                  <a:lnTo>
                    <a:pt x="97" y="920"/>
                  </a:lnTo>
                  <a:cubicBezTo>
                    <a:pt x="471" y="895"/>
                    <a:pt x="814" y="884"/>
                    <a:pt x="1146" y="887"/>
                  </a:cubicBezTo>
                  <a:lnTo>
                    <a:pt x="1038" y="23"/>
                  </a:lnTo>
                  <a:cubicBezTo>
                    <a:pt x="718" y="21"/>
                    <a:pt x="386" y="28"/>
                    <a:pt x="25" y="43"/>
                  </a:cubicBezTo>
                  <a:moveTo>
                    <a:pt x="76" y="944"/>
                  </a:moveTo>
                  <a:lnTo>
                    <a:pt x="0" y="22"/>
                  </a:lnTo>
                  <a:lnTo>
                    <a:pt x="12" y="21"/>
                  </a:lnTo>
                  <a:cubicBezTo>
                    <a:pt x="382" y="5"/>
                    <a:pt x="721" y="-2"/>
                    <a:pt x="1048" y="0"/>
                  </a:cubicBezTo>
                  <a:lnTo>
                    <a:pt x="1058" y="0"/>
                  </a:lnTo>
                  <a:lnTo>
                    <a:pt x="1172" y="910"/>
                  </a:lnTo>
                  <a:lnTo>
                    <a:pt x="1159" y="910"/>
                  </a:lnTo>
                  <a:cubicBezTo>
                    <a:pt x="820" y="907"/>
                    <a:pt x="470" y="918"/>
                    <a:pt x="87" y="943"/>
                  </a:cubicBezTo>
                  <a:lnTo>
                    <a:pt x="76" y="9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7"/>
            <p:cNvSpPr/>
            <p:nvPr/>
          </p:nvSpPr>
          <p:spPr>
            <a:xfrm>
              <a:off x="3133645" y="2123860"/>
              <a:ext cx="394920" cy="354960"/>
            </a:xfrm>
            <a:custGeom>
              <a:avLst/>
              <a:gdLst/>
              <a:ahLst/>
              <a:cxnLst/>
              <a:rect l="l" t="t" r="r" b="b"/>
              <a:pathLst>
                <a:path w="1097" h="986" extrusionOk="0">
                  <a:moveTo>
                    <a:pt x="24" y="49"/>
                  </a:moveTo>
                  <a:lnTo>
                    <a:pt x="60" y="961"/>
                  </a:lnTo>
                  <a:cubicBezTo>
                    <a:pt x="432" y="934"/>
                    <a:pt x="764" y="913"/>
                    <a:pt x="1072" y="900"/>
                  </a:cubicBezTo>
                  <a:lnTo>
                    <a:pt x="1000" y="23"/>
                  </a:lnTo>
                  <a:cubicBezTo>
                    <a:pt x="703" y="29"/>
                    <a:pt x="383" y="37"/>
                    <a:pt x="24" y="49"/>
                  </a:cubicBezTo>
                  <a:moveTo>
                    <a:pt x="38" y="986"/>
                  </a:moveTo>
                  <a:lnTo>
                    <a:pt x="0" y="27"/>
                  </a:lnTo>
                  <a:lnTo>
                    <a:pt x="11" y="27"/>
                  </a:lnTo>
                  <a:cubicBezTo>
                    <a:pt x="380" y="15"/>
                    <a:pt x="707" y="6"/>
                    <a:pt x="1010" y="0"/>
                  </a:cubicBezTo>
                  <a:lnTo>
                    <a:pt x="1021" y="0"/>
                  </a:lnTo>
                  <a:lnTo>
                    <a:pt x="1097" y="921"/>
                  </a:lnTo>
                  <a:lnTo>
                    <a:pt x="1085" y="922"/>
                  </a:lnTo>
                  <a:cubicBezTo>
                    <a:pt x="770" y="936"/>
                    <a:pt x="431" y="956"/>
                    <a:pt x="50" y="985"/>
                  </a:cubicBezTo>
                  <a:lnTo>
                    <a:pt x="38" y="9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7"/>
            <p:cNvSpPr/>
            <p:nvPr/>
          </p:nvSpPr>
          <p:spPr>
            <a:xfrm>
              <a:off x="1575565" y="2947180"/>
              <a:ext cx="434880" cy="426960"/>
            </a:xfrm>
            <a:custGeom>
              <a:avLst/>
              <a:gdLst/>
              <a:ahLst/>
              <a:cxnLst/>
              <a:rect l="l" t="t" r="r" b="b"/>
              <a:pathLst>
                <a:path w="1208" h="1186" extrusionOk="0">
                  <a:moveTo>
                    <a:pt x="133" y="86"/>
                  </a:moveTo>
                  <a:lnTo>
                    <a:pt x="25" y="1163"/>
                  </a:lnTo>
                  <a:cubicBezTo>
                    <a:pt x="364" y="1152"/>
                    <a:pt x="720" y="1125"/>
                    <a:pt x="1111" y="1079"/>
                  </a:cubicBezTo>
                  <a:lnTo>
                    <a:pt x="1183" y="25"/>
                  </a:lnTo>
                  <a:cubicBezTo>
                    <a:pt x="806" y="58"/>
                    <a:pt x="462" y="78"/>
                    <a:pt x="133" y="86"/>
                  </a:cubicBezTo>
                  <a:moveTo>
                    <a:pt x="0" y="1186"/>
                  </a:moveTo>
                  <a:lnTo>
                    <a:pt x="113" y="64"/>
                  </a:lnTo>
                  <a:lnTo>
                    <a:pt x="123" y="63"/>
                  </a:lnTo>
                  <a:cubicBezTo>
                    <a:pt x="458" y="55"/>
                    <a:pt x="809" y="35"/>
                    <a:pt x="1195" y="1"/>
                  </a:cubicBezTo>
                  <a:lnTo>
                    <a:pt x="1208" y="0"/>
                  </a:lnTo>
                  <a:lnTo>
                    <a:pt x="1133" y="1100"/>
                  </a:lnTo>
                  <a:lnTo>
                    <a:pt x="1123" y="1101"/>
                  </a:lnTo>
                  <a:cubicBezTo>
                    <a:pt x="723" y="1147"/>
                    <a:pt x="359" y="1175"/>
                    <a:pt x="13" y="1186"/>
                  </a:cubicBezTo>
                  <a:lnTo>
                    <a:pt x="0" y="11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0" name="Google Shape;400;p7"/>
            <p:cNvSpPr/>
            <p:nvPr/>
          </p:nvSpPr>
          <p:spPr>
            <a:xfrm>
              <a:off x="1695085" y="1782220"/>
              <a:ext cx="394920" cy="404280"/>
            </a:xfrm>
            <a:custGeom>
              <a:avLst/>
              <a:gdLst/>
              <a:ahLst/>
              <a:cxnLst/>
              <a:rect l="l" t="t" r="r" b="b"/>
              <a:pathLst>
                <a:path w="1097" h="1123" extrusionOk="0">
                  <a:moveTo>
                    <a:pt x="134" y="23"/>
                  </a:moveTo>
                  <a:lnTo>
                    <a:pt x="25" y="1100"/>
                  </a:lnTo>
                  <a:cubicBezTo>
                    <a:pt x="331" y="1097"/>
                    <a:pt x="650" y="1092"/>
                    <a:pt x="1001" y="1083"/>
                  </a:cubicBezTo>
                  <a:lnTo>
                    <a:pt x="1073" y="28"/>
                  </a:lnTo>
                  <a:cubicBezTo>
                    <a:pt x="737" y="25"/>
                    <a:pt x="430" y="24"/>
                    <a:pt x="134" y="23"/>
                  </a:cubicBezTo>
                  <a:moveTo>
                    <a:pt x="0" y="1123"/>
                  </a:moveTo>
                  <a:lnTo>
                    <a:pt x="113" y="0"/>
                  </a:lnTo>
                  <a:lnTo>
                    <a:pt x="124" y="0"/>
                  </a:lnTo>
                  <a:cubicBezTo>
                    <a:pt x="426" y="1"/>
                    <a:pt x="741" y="3"/>
                    <a:pt x="1086" y="6"/>
                  </a:cubicBezTo>
                  <a:lnTo>
                    <a:pt x="1097" y="6"/>
                  </a:lnTo>
                  <a:lnTo>
                    <a:pt x="1022" y="1105"/>
                  </a:lnTo>
                  <a:lnTo>
                    <a:pt x="1012" y="1106"/>
                  </a:lnTo>
                  <a:cubicBezTo>
                    <a:pt x="652" y="1115"/>
                    <a:pt x="325" y="1120"/>
                    <a:pt x="13" y="1123"/>
                  </a:cubicBezTo>
                  <a:lnTo>
                    <a:pt x="0"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1" name="Google Shape;401;p7"/>
            <p:cNvSpPr/>
            <p:nvPr/>
          </p:nvSpPr>
          <p:spPr>
            <a:xfrm>
              <a:off x="3772645" y="1471540"/>
              <a:ext cx="395640" cy="338040"/>
            </a:xfrm>
            <a:custGeom>
              <a:avLst/>
              <a:gdLst/>
              <a:ahLst/>
              <a:cxnLst/>
              <a:rect l="l" t="t" r="r" b="b"/>
              <a:pathLst>
                <a:path w="1099" h="939" extrusionOk="0">
                  <a:moveTo>
                    <a:pt x="26" y="52"/>
                  </a:moveTo>
                  <a:lnTo>
                    <a:pt x="133" y="916"/>
                  </a:lnTo>
                  <a:cubicBezTo>
                    <a:pt x="458" y="916"/>
                    <a:pt x="773" y="914"/>
                    <a:pt x="1072" y="910"/>
                  </a:cubicBezTo>
                  <a:lnTo>
                    <a:pt x="928" y="24"/>
                  </a:lnTo>
                  <a:cubicBezTo>
                    <a:pt x="637" y="41"/>
                    <a:pt x="342" y="50"/>
                    <a:pt x="26" y="52"/>
                  </a:cubicBezTo>
                  <a:moveTo>
                    <a:pt x="113" y="939"/>
                  </a:moveTo>
                  <a:lnTo>
                    <a:pt x="0" y="29"/>
                  </a:lnTo>
                  <a:lnTo>
                    <a:pt x="13" y="29"/>
                  </a:lnTo>
                  <a:cubicBezTo>
                    <a:pt x="337" y="27"/>
                    <a:pt x="640" y="18"/>
                    <a:pt x="937" y="1"/>
                  </a:cubicBezTo>
                  <a:lnTo>
                    <a:pt x="947" y="0"/>
                  </a:lnTo>
                  <a:lnTo>
                    <a:pt x="1099" y="933"/>
                  </a:lnTo>
                  <a:lnTo>
                    <a:pt x="1085" y="933"/>
                  </a:lnTo>
                  <a:cubicBezTo>
                    <a:pt x="780" y="936"/>
                    <a:pt x="456" y="938"/>
                    <a:pt x="123" y="939"/>
                  </a:cubicBezTo>
                  <a:lnTo>
                    <a:pt x="113" y="93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7"/>
            <p:cNvSpPr/>
            <p:nvPr/>
          </p:nvSpPr>
          <p:spPr>
            <a:xfrm>
              <a:off x="1735045" y="1386220"/>
              <a:ext cx="381960" cy="406440"/>
            </a:xfrm>
            <a:custGeom>
              <a:avLst/>
              <a:gdLst/>
              <a:ahLst/>
              <a:cxnLst/>
              <a:rect l="l" t="t" r="r" b="b"/>
              <a:pathLst>
                <a:path w="1061" h="1129" extrusionOk="0">
                  <a:moveTo>
                    <a:pt x="25" y="1100"/>
                  </a:moveTo>
                  <a:cubicBezTo>
                    <a:pt x="321" y="1101"/>
                    <a:pt x="628" y="1103"/>
                    <a:pt x="964" y="1106"/>
                  </a:cubicBezTo>
                  <a:lnTo>
                    <a:pt x="1036" y="51"/>
                  </a:lnTo>
                  <a:cubicBezTo>
                    <a:pt x="712" y="36"/>
                    <a:pt x="416" y="27"/>
                    <a:pt x="134" y="23"/>
                  </a:cubicBezTo>
                  <a:lnTo>
                    <a:pt x="25" y="1100"/>
                  </a:lnTo>
                  <a:moveTo>
                    <a:pt x="985" y="1129"/>
                  </a:moveTo>
                  <a:lnTo>
                    <a:pt x="974" y="1128"/>
                  </a:lnTo>
                  <a:cubicBezTo>
                    <a:pt x="630" y="1125"/>
                    <a:pt x="315" y="1124"/>
                    <a:pt x="13" y="1123"/>
                  </a:cubicBezTo>
                  <a:lnTo>
                    <a:pt x="0" y="1123"/>
                  </a:lnTo>
                  <a:lnTo>
                    <a:pt x="113" y="0"/>
                  </a:lnTo>
                  <a:lnTo>
                    <a:pt x="124" y="0"/>
                  </a:lnTo>
                  <a:cubicBezTo>
                    <a:pt x="413" y="4"/>
                    <a:pt x="716" y="13"/>
                    <a:pt x="1049" y="29"/>
                  </a:cubicBezTo>
                  <a:lnTo>
                    <a:pt x="1061" y="29"/>
                  </a:lnTo>
                  <a:lnTo>
                    <a:pt x="985" y="11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3" name="Google Shape;403;p7"/>
            <p:cNvSpPr/>
            <p:nvPr/>
          </p:nvSpPr>
          <p:spPr>
            <a:xfrm>
              <a:off x="1615165" y="2559460"/>
              <a:ext cx="421920" cy="418680"/>
            </a:xfrm>
            <a:custGeom>
              <a:avLst/>
              <a:gdLst/>
              <a:ahLst/>
              <a:cxnLst/>
              <a:rect l="l" t="t" r="r" b="b"/>
              <a:pathLst>
                <a:path w="1172" h="1163" extrusionOk="0">
                  <a:moveTo>
                    <a:pt x="134" y="63"/>
                  </a:moveTo>
                  <a:lnTo>
                    <a:pt x="26" y="1140"/>
                  </a:lnTo>
                  <a:cubicBezTo>
                    <a:pt x="354" y="1132"/>
                    <a:pt x="698" y="1112"/>
                    <a:pt x="1075" y="1079"/>
                  </a:cubicBezTo>
                  <a:lnTo>
                    <a:pt x="1148" y="24"/>
                  </a:lnTo>
                  <a:cubicBezTo>
                    <a:pt x="783" y="45"/>
                    <a:pt x="451" y="58"/>
                    <a:pt x="134" y="63"/>
                  </a:cubicBezTo>
                  <a:moveTo>
                    <a:pt x="0" y="1163"/>
                  </a:moveTo>
                  <a:lnTo>
                    <a:pt x="113" y="41"/>
                  </a:lnTo>
                  <a:lnTo>
                    <a:pt x="124" y="41"/>
                  </a:lnTo>
                  <a:cubicBezTo>
                    <a:pt x="447" y="36"/>
                    <a:pt x="786" y="23"/>
                    <a:pt x="1159" y="1"/>
                  </a:cubicBezTo>
                  <a:lnTo>
                    <a:pt x="1172" y="0"/>
                  </a:lnTo>
                  <a:lnTo>
                    <a:pt x="1096" y="1100"/>
                  </a:lnTo>
                  <a:lnTo>
                    <a:pt x="1087" y="1101"/>
                  </a:lnTo>
                  <a:cubicBezTo>
                    <a:pt x="700" y="1135"/>
                    <a:pt x="349" y="1155"/>
                    <a:pt x="13" y="1163"/>
                  </a:cubicBezTo>
                  <a:lnTo>
                    <a:pt x="0" y="11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7"/>
            <p:cNvSpPr/>
            <p:nvPr/>
          </p:nvSpPr>
          <p:spPr>
            <a:xfrm>
              <a:off x="1655125" y="2171740"/>
              <a:ext cx="408600" cy="410760"/>
            </a:xfrm>
            <a:custGeom>
              <a:avLst/>
              <a:gdLst/>
              <a:ahLst/>
              <a:cxnLst/>
              <a:rect l="l" t="t" r="r" b="b"/>
              <a:pathLst>
                <a:path w="1135" h="1141" extrusionOk="0">
                  <a:moveTo>
                    <a:pt x="134" y="41"/>
                  </a:moveTo>
                  <a:lnTo>
                    <a:pt x="26" y="1117"/>
                  </a:lnTo>
                  <a:cubicBezTo>
                    <a:pt x="342" y="1112"/>
                    <a:pt x="674" y="1099"/>
                    <a:pt x="1038" y="1078"/>
                  </a:cubicBezTo>
                  <a:lnTo>
                    <a:pt x="1110" y="24"/>
                  </a:lnTo>
                  <a:cubicBezTo>
                    <a:pt x="759" y="33"/>
                    <a:pt x="440" y="38"/>
                    <a:pt x="134" y="41"/>
                  </a:cubicBezTo>
                  <a:moveTo>
                    <a:pt x="0" y="1141"/>
                  </a:moveTo>
                  <a:lnTo>
                    <a:pt x="114" y="18"/>
                  </a:lnTo>
                  <a:lnTo>
                    <a:pt x="124" y="18"/>
                  </a:lnTo>
                  <a:cubicBezTo>
                    <a:pt x="436" y="16"/>
                    <a:pt x="762" y="10"/>
                    <a:pt x="1122" y="1"/>
                  </a:cubicBezTo>
                  <a:lnTo>
                    <a:pt x="1135" y="0"/>
                  </a:lnTo>
                  <a:lnTo>
                    <a:pt x="1059" y="1100"/>
                  </a:lnTo>
                  <a:lnTo>
                    <a:pt x="1049" y="1101"/>
                  </a:lnTo>
                  <a:cubicBezTo>
                    <a:pt x="676" y="1122"/>
                    <a:pt x="337" y="1135"/>
                    <a:pt x="13" y="1140"/>
                  </a:cubicBezTo>
                  <a:lnTo>
                    <a:pt x="0" y="11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7"/>
            <p:cNvSpPr/>
            <p:nvPr/>
          </p:nvSpPr>
          <p:spPr>
            <a:xfrm>
              <a:off x="1948525" y="3277300"/>
              <a:ext cx="434520" cy="454680"/>
            </a:xfrm>
            <a:custGeom>
              <a:avLst/>
              <a:gdLst/>
              <a:ahLst/>
              <a:cxnLst/>
              <a:rect l="l" t="t" r="r" b="b"/>
              <a:pathLst>
                <a:path w="1207" h="1263" extrusionOk="0">
                  <a:moveTo>
                    <a:pt x="97" y="183"/>
                  </a:moveTo>
                  <a:lnTo>
                    <a:pt x="24" y="1236"/>
                  </a:lnTo>
                  <a:cubicBezTo>
                    <a:pt x="359" y="1189"/>
                    <a:pt x="717" y="1126"/>
                    <a:pt x="1147" y="1040"/>
                  </a:cubicBezTo>
                  <a:lnTo>
                    <a:pt x="1184" y="28"/>
                  </a:lnTo>
                  <a:cubicBezTo>
                    <a:pt x="767" y="95"/>
                    <a:pt x="421" y="145"/>
                    <a:pt x="97" y="183"/>
                  </a:cubicBezTo>
                  <a:moveTo>
                    <a:pt x="0" y="1263"/>
                  </a:moveTo>
                  <a:lnTo>
                    <a:pt x="75" y="162"/>
                  </a:lnTo>
                  <a:lnTo>
                    <a:pt x="85" y="161"/>
                  </a:lnTo>
                  <a:cubicBezTo>
                    <a:pt x="415" y="123"/>
                    <a:pt x="767" y="73"/>
                    <a:pt x="1194" y="3"/>
                  </a:cubicBezTo>
                  <a:lnTo>
                    <a:pt x="1207" y="0"/>
                  </a:lnTo>
                  <a:lnTo>
                    <a:pt x="1170" y="1058"/>
                  </a:lnTo>
                  <a:lnTo>
                    <a:pt x="1161" y="1060"/>
                  </a:lnTo>
                  <a:cubicBezTo>
                    <a:pt x="720" y="1148"/>
                    <a:pt x="355" y="1213"/>
                    <a:pt x="13" y="1261"/>
                  </a:cubicBezTo>
                  <a:lnTo>
                    <a:pt x="0" y="12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7"/>
            <p:cNvSpPr/>
            <p:nvPr/>
          </p:nvSpPr>
          <p:spPr>
            <a:xfrm>
              <a:off x="2001445" y="2532820"/>
              <a:ext cx="408240" cy="423360"/>
            </a:xfrm>
            <a:custGeom>
              <a:avLst/>
              <a:gdLst/>
              <a:ahLst/>
              <a:cxnLst/>
              <a:rect l="l" t="t" r="r" b="b"/>
              <a:pathLst>
                <a:path w="1134" h="1176" extrusionOk="0">
                  <a:moveTo>
                    <a:pt x="97" y="97"/>
                  </a:moveTo>
                  <a:lnTo>
                    <a:pt x="25" y="1151"/>
                  </a:lnTo>
                  <a:cubicBezTo>
                    <a:pt x="339" y="1123"/>
                    <a:pt x="673" y="1087"/>
                    <a:pt x="1074" y="1037"/>
                  </a:cubicBezTo>
                  <a:lnTo>
                    <a:pt x="1110" y="25"/>
                  </a:lnTo>
                  <a:cubicBezTo>
                    <a:pt x="723" y="56"/>
                    <a:pt x="400" y="79"/>
                    <a:pt x="97" y="97"/>
                  </a:cubicBezTo>
                  <a:moveTo>
                    <a:pt x="0" y="1176"/>
                  </a:moveTo>
                  <a:lnTo>
                    <a:pt x="76" y="75"/>
                  </a:lnTo>
                  <a:lnTo>
                    <a:pt x="86" y="75"/>
                  </a:lnTo>
                  <a:cubicBezTo>
                    <a:pt x="395" y="57"/>
                    <a:pt x="724" y="34"/>
                    <a:pt x="1121" y="1"/>
                  </a:cubicBezTo>
                  <a:lnTo>
                    <a:pt x="1134" y="0"/>
                  </a:lnTo>
                  <a:lnTo>
                    <a:pt x="1096" y="1057"/>
                  </a:lnTo>
                  <a:lnTo>
                    <a:pt x="1087" y="1058"/>
                  </a:lnTo>
                  <a:cubicBezTo>
                    <a:pt x="675" y="1109"/>
                    <a:pt x="334" y="1147"/>
                    <a:pt x="14" y="1175"/>
                  </a:cubicBezTo>
                  <a:lnTo>
                    <a:pt x="0"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7"/>
            <p:cNvSpPr/>
            <p:nvPr/>
          </p:nvSpPr>
          <p:spPr>
            <a:xfrm>
              <a:off x="2361445" y="3208540"/>
              <a:ext cx="420840" cy="451440"/>
            </a:xfrm>
            <a:custGeom>
              <a:avLst/>
              <a:gdLst/>
              <a:ahLst/>
              <a:cxnLst/>
              <a:rect l="l" t="t" r="r" b="b"/>
              <a:pathLst>
                <a:path w="1169" h="1254" extrusionOk="0">
                  <a:moveTo>
                    <a:pt x="60" y="215"/>
                  </a:moveTo>
                  <a:lnTo>
                    <a:pt x="23" y="1226"/>
                  </a:lnTo>
                  <a:cubicBezTo>
                    <a:pt x="327" y="1165"/>
                    <a:pt x="635" y="1099"/>
                    <a:pt x="934" y="1034"/>
                  </a:cubicBezTo>
                  <a:cubicBezTo>
                    <a:pt x="1005" y="1019"/>
                    <a:pt x="1076" y="1004"/>
                    <a:pt x="1147" y="988"/>
                  </a:cubicBezTo>
                  <a:lnTo>
                    <a:pt x="1147" y="27"/>
                  </a:lnTo>
                  <a:cubicBezTo>
                    <a:pt x="1080" y="39"/>
                    <a:pt x="1013" y="51"/>
                    <a:pt x="946" y="63"/>
                  </a:cubicBezTo>
                  <a:cubicBezTo>
                    <a:pt x="655" y="114"/>
                    <a:pt x="355" y="166"/>
                    <a:pt x="60" y="215"/>
                  </a:cubicBezTo>
                  <a:moveTo>
                    <a:pt x="0" y="1254"/>
                  </a:moveTo>
                  <a:lnTo>
                    <a:pt x="37" y="195"/>
                  </a:lnTo>
                  <a:lnTo>
                    <a:pt x="47" y="194"/>
                  </a:lnTo>
                  <a:cubicBezTo>
                    <a:pt x="345" y="145"/>
                    <a:pt x="648" y="92"/>
                    <a:pt x="942" y="40"/>
                  </a:cubicBezTo>
                  <a:cubicBezTo>
                    <a:pt x="1013" y="28"/>
                    <a:pt x="1085" y="15"/>
                    <a:pt x="1156" y="3"/>
                  </a:cubicBezTo>
                  <a:lnTo>
                    <a:pt x="1169" y="0"/>
                  </a:lnTo>
                  <a:lnTo>
                    <a:pt x="1169" y="1007"/>
                  </a:lnTo>
                  <a:lnTo>
                    <a:pt x="1160" y="1009"/>
                  </a:lnTo>
                  <a:cubicBezTo>
                    <a:pt x="1087" y="1025"/>
                    <a:pt x="1013" y="1041"/>
                    <a:pt x="939" y="1056"/>
                  </a:cubicBezTo>
                  <a:cubicBezTo>
                    <a:pt x="635" y="1122"/>
                    <a:pt x="322" y="1189"/>
                    <a:pt x="14" y="1251"/>
                  </a:cubicBezTo>
                  <a:lnTo>
                    <a:pt x="0" y="12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7"/>
            <p:cNvSpPr/>
            <p:nvPr/>
          </p:nvSpPr>
          <p:spPr>
            <a:xfrm>
              <a:off x="1535605" y="3334900"/>
              <a:ext cx="448200" cy="435240"/>
            </a:xfrm>
            <a:custGeom>
              <a:avLst/>
              <a:gdLst/>
              <a:ahLst/>
              <a:cxnLst/>
              <a:rect l="l" t="t" r="r" b="b"/>
              <a:pathLst>
                <a:path w="1245" h="1209" extrusionOk="0">
                  <a:moveTo>
                    <a:pt x="134" y="109"/>
                  </a:moveTo>
                  <a:lnTo>
                    <a:pt x="25" y="1186"/>
                  </a:lnTo>
                  <a:cubicBezTo>
                    <a:pt x="376" y="1172"/>
                    <a:pt x="743" y="1137"/>
                    <a:pt x="1148" y="1080"/>
                  </a:cubicBezTo>
                  <a:lnTo>
                    <a:pt x="1221" y="25"/>
                  </a:lnTo>
                  <a:cubicBezTo>
                    <a:pt x="829" y="70"/>
                    <a:pt x="473" y="98"/>
                    <a:pt x="134" y="109"/>
                  </a:cubicBezTo>
                  <a:moveTo>
                    <a:pt x="0" y="1209"/>
                  </a:moveTo>
                  <a:lnTo>
                    <a:pt x="113" y="87"/>
                  </a:lnTo>
                  <a:lnTo>
                    <a:pt x="123" y="86"/>
                  </a:lnTo>
                  <a:cubicBezTo>
                    <a:pt x="469" y="76"/>
                    <a:pt x="831" y="48"/>
                    <a:pt x="1232" y="1"/>
                  </a:cubicBezTo>
                  <a:lnTo>
                    <a:pt x="1245" y="0"/>
                  </a:lnTo>
                  <a:lnTo>
                    <a:pt x="1169" y="1100"/>
                  </a:lnTo>
                  <a:lnTo>
                    <a:pt x="1160" y="1101"/>
                  </a:lnTo>
                  <a:cubicBezTo>
                    <a:pt x="746" y="1160"/>
                    <a:pt x="371" y="1195"/>
                    <a:pt x="13" y="1209"/>
                  </a:cubicBezTo>
                  <a:lnTo>
                    <a:pt x="0" y="120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7"/>
            <p:cNvSpPr/>
            <p:nvPr/>
          </p:nvSpPr>
          <p:spPr>
            <a:xfrm>
              <a:off x="1854925" y="539500"/>
              <a:ext cx="320760" cy="90360"/>
            </a:xfrm>
            <a:custGeom>
              <a:avLst/>
              <a:gdLst/>
              <a:ahLst/>
              <a:cxnLst/>
              <a:rect l="l" t="t" r="r" b="b"/>
              <a:pathLst>
                <a:path w="891" h="251" extrusionOk="0">
                  <a:moveTo>
                    <a:pt x="25" y="153"/>
                  </a:moveTo>
                  <a:cubicBezTo>
                    <a:pt x="283" y="163"/>
                    <a:pt x="555" y="186"/>
                    <a:pt x="852" y="225"/>
                  </a:cubicBezTo>
                  <a:lnTo>
                    <a:pt x="867" y="23"/>
                  </a:lnTo>
                  <a:lnTo>
                    <a:pt x="38" y="23"/>
                  </a:lnTo>
                  <a:lnTo>
                    <a:pt x="25" y="153"/>
                  </a:lnTo>
                  <a:moveTo>
                    <a:pt x="874" y="251"/>
                  </a:moveTo>
                  <a:lnTo>
                    <a:pt x="862" y="249"/>
                  </a:lnTo>
                  <a:cubicBezTo>
                    <a:pt x="555" y="209"/>
                    <a:pt x="277" y="185"/>
                    <a:pt x="12" y="176"/>
                  </a:cubicBezTo>
                  <a:lnTo>
                    <a:pt x="0" y="175"/>
                  </a:lnTo>
                  <a:lnTo>
                    <a:pt x="17" y="0"/>
                  </a:lnTo>
                  <a:lnTo>
                    <a:pt x="891" y="0"/>
                  </a:lnTo>
                  <a:lnTo>
                    <a:pt x="874" y="2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0" name="Google Shape;410;p7"/>
            <p:cNvSpPr/>
            <p:nvPr/>
          </p:nvSpPr>
          <p:spPr>
            <a:xfrm>
              <a:off x="3466285" y="1800220"/>
              <a:ext cx="395280" cy="331920"/>
            </a:xfrm>
            <a:custGeom>
              <a:avLst/>
              <a:gdLst/>
              <a:ahLst/>
              <a:cxnLst/>
              <a:rect l="l" t="t" r="r" b="b"/>
              <a:pathLst>
                <a:path w="1098" h="922" extrusionOk="0">
                  <a:moveTo>
                    <a:pt x="25" y="23"/>
                  </a:moveTo>
                  <a:lnTo>
                    <a:pt x="97" y="899"/>
                  </a:lnTo>
                  <a:cubicBezTo>
                    <a:pt x="444" y="892"/>
                    <a:pt x="764" y="889"/>
                    <a:pt x="1072" y="890"/>
                  </a:cubicBezTo>
                  <a:lnTo>
                    <a:pt x="964" y="26"/>
                  </a:lnTo>
                  <a:cubicBezTo>
                    <a:pt x="666" y="26"/>
                    <a:pt x="358" y="25"/>
                    <a:pt x="25" y="23"/>
                  </a:cubicBezTo>
                  <a:moveTo>
                    <a:pt x="76" y="922"/>
                  </a:moveTo>
                  <a:lnTo>
                    <a:pt x="0" y="0"/>
                  </a:lnTo>
                  <a:lnTo>
                    <a:pt x="13" y="0"/>
                  </a:lnTo>
                  <a:cubicBezTo>
                    <a:pt x="355" y="2"/>
                    <a:pt x="669" y="3"/>
                    <a:pt x="974" y="3"/>
                  </a:cubicBezTo>
                  <a:lnTo>
                    <a:pt x="984" y="3"/>
                  </a:lnTo>
                  <a:lnTo>
                    <a:pt x="1098" y="913"/>
                  </a:lnTo>
                  <a:lnTo>
                    <a:pt x="1085" y="913"/>
                  </a:lnTo>
                  <a:cubicBezTo>
                    <a:pt x="770" y="912"/>
                    <a:pt x="443" y="915"/>
                    <a:pt x="87" y="922"/>
                  </a:cubicBezTo>
                  <a:lnTo>
                    <a:pt x="76" y="9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1" name="Google Shape;411;p7"/>
            <p:cNvSpPr/>
            <p:nvPr/>
          </p:nvSpPr>
          <p:spPr>
            <a:xfrm>
              <a:off x="2428045" y="1415380"/>
              <a:ext cx="354240" cy="385560"/>
            </a:xfrm>
            <a:custGeom>
              <a:avLst/>
              <a:gdLst/>
              <a:ahLst/>
              <a:cxnLst/>
              <a:rect l="l" t="t" r="r" b="b"/>
              <a:pathLst>
                <a:path w="984" h="1071" extrusionOk="0">
                  <a:moveTo>
                    <a:pt x="23" y="1035"/>
                  </a:moveTo>
                  <a:cubicBezTo>
                    <a:pt x="285" y="1039"/>
                    <a:pt x="547" y="1042"/>
                    <a:pt x="809" y="1046"/>
                  </a:cubicBezTo>
                  <a:lnTo>
                    <a:pt x="962" y="1048"/>
                  </a:lnTo>
                  <a:lnTo>
                    <a:pt x="962" y="86"/>
                  </a:lnTo>
                  <a:lnTo>
                    <a:pt x="794" y="74"/>
                  </a:lnTo>
                  <a:cubicBezTo>
                    <a:pt x="553" y="57"/>
                    <a:pt x="304" y="40"/>
                    <a:pt x="59" y="24"/>
                  </a:cubicBezTo>
                  <a:lnTo>
                    <a:pt x="23" y="1035"/>
                  </a:lnTo>
                  <a:moveTo>
                    <a:pt x="984" y="1071"/>
                  </a:moveTo>
                  <a:lnTo>
                    <a:pt x="808" y="1068"/>
                  </a:lnTo>
                  <a:cubicBezTo>
                    <a:pt x="543" y="1065"/>
                    <a:pt x="277" y="1061"/>
                    <a:pt x="11" y="1058"/>
                  </a:cubicBezTo>
                  <a:lnTo>
                    <a:pt x="0" y="1058"/>
                  </a:lnTo>
                  <a:lnTo>
                    <a:pt x="37" y="0"/>
                  </a:lnTo>
                  <a:lnTo>
                    <a:pt x="49" y="1"/>
                  </a:lnTo>
                  <a:cubicBezTo>
                    <a:pt x="298" y="17"/>
                    <a:pt x="551" y="34"/>
                    <a:pt x="795" y="51"/>
                  </a:cubicBezTo>
                  <a:lnTo>
                    <a:pt x="984" y="65"/>
                  </a:lnTo>
                  <a:lnTo>
                    <a:pt x="984" y="10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7"/>
            <p:cNvSpPr/>
            <p:nvPr/>
          </p:nvSpPr>
          <p:spPr>
            <a:xfrm>
              <a:off x="1241485" y="539500"/>
              <a:ext cx="324720" cy="131040"/>
            </a:xfrm>
            <a:custGeom>
              <a:avLst/>
              <a:gdLst/>
              <a:ahLst/>
              <a:cxnLst/>
              <a:rect l="l" t="t" r="r" b="b"/>
              <a:pathLst>
                <a:path w="902" h="364" extrusionOk="0">
                  <a:moveTo>
                    <a:pt x="83" y="23"/>
                  </a:moveTo>
                  <a:lnTo>
                    <a:pt x="29" y="332"/>
                  </a:lnTo>
                  <a:cubicBezTo>
                    <a:pt x="293" y="260"/>
                    <a:pt x="571" y="208"/>
                    <a:pt x="855" y="179"/>
                  </a:cubicBezTo>
                  <a:lnTo>
                    <a:pt x="876" y="23"/>
                  </a:lnTo>
                  <a:lnTo>
                    <a:pt x="83" y="23"/>
                  </a:lnTo>
                  <a:moveTo>
                    <a:pt x="0" y="364"/>
                  </a:moveTo>
                  <a:lnTo>
                    <a:pt x="64" y="0"/>
                  </a:lnTo>
                  <a:lnTo>
                    <a:pt x="902" y="0"/>
                  </a:lnTo>
                  <a:lnTo>
                    <a:pt x="875" y="199"/>
                  </a:lnTo>
                  <a:lnTo>
                    <a:pt x="866" y="200"/>
                  </a:lnTo>
                  <a:cubicBezTo>
                    <a:pt x="574" y="230"/>
                    <a:pt x="288" y="283"/>
                    <a:pt x="17" y="359"/>
                  </a:cubicBezTo>
                  <a:lnTo>
                    <a:pt x="0" y="3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7"/>
            <p:cNvSpPr/>
            <p:nvPr/>
          </p:nvSpPr>
          <p:spPr>
            <a:xfrm>
              <a:off x="1548205" y="539500"/>
              <a:ext cx="321120" cy="72720"/>
            </a:xfrm>
            <a:custGeom>
              <a:avLst/>
              <a:gdLst/>
              <a:ahLst/>
              <a:cxnLst/>
              <a:rect l="l" t="t" r="r" b="b"/>
              <a:pathLst>
                <a:path w="892" h="202" extrusionOk="0">
                  <a:moveTo>
                    <a:pt x="47" y="23"/>
                  </a:moveTo>
                  <a:lnTo>
                    <a:pt x="26" y="176"/>
                  </a:lnTo>
                  <a:cubicBezTo>
                    <a:pt x="291" y="150"/>
                    <a:pt x="562" y="142"/>
                    <a:pt x="854" y="152"/>
                  </a:cubicBezTo>
                  <a:lnTo>
                    <a:pt x="867" y="23"/>
                  </a:lnTo>
                  <a:lnTo>
                    <a:pt x="47" y="23"/>
                  </a:lnTo>
                  <a:moveTo>
                    <a:pt x="0" y="202"/>
                  </a:moveTo>
                  <a:lnTo>
                    <a:pt x="27" y="0"/>
                  </a:lnTo>
                  <a:lnTo>
                    <a:pt x="892" y="0"/>
                  </a:lnTo>
                  <a:lnTo>
                    <a:pt x="874" y="176"/>
                  </a:lnTo>
                  <a:lnTo>
                    <a:pt x="864" y="176"/>
                  </a:lnTo>
                  <a:cubicBezTo>
                    <a:pt x="564" y="165"/>
                    <a:pt x="286" y="173"/>
                    <a:pt x="14" y="200"/>
                  </a:cubicBezTo>
                  <a:lnTo>
                    <a:pt x="0" y="202"/>
                  </a:ln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4" name="Google Shape;414;p7"/>
            <p:cNvSpPr/>
            <p:nvPr/>
          </p:nvSpPr>
          <p:spPr>
            <a:xfrm>
              <a:off x="3440005" y="1476220"/>
              <a:ext cx="381600" cy="333360"/>
            </a:xfrm>
            <a:custGeom>
              <a:avLst/>
              <a:gdLst/>
              <a:ahLst/>
              <a:cxnLst/>
              <a:rect l="l" t="t" r="r" b="b"/>
              <a:pathLst>
                <a:path w="1060" h="926" extrusionOk="0">
                  <a:moveTo>
                    <a:pt x="96" y="900"/>
                  </a:moveTo>
                  <a:cubicBezTo>
                    <a:pt x="429" y="902"/>
                    <a:pt x="736" y="903"/>
                    <a:pt x="1035" y="903"/>
                  </a:cubicBezTo>
                  <a:lnTo>
                    <a:pt x="927" y="39"/>
                  </a:lnTo>
                  <a:cubicBezTo>
                    <a:pt x="641" y="40"/>
                    <a:pt x="346" y="35"/>
                    <a:pt x="24" y="24"/>
                  </a:cubicBezTo>
                  <a:lnTo>
                    <a:pt x="96" y="900"/>
                  </a:lnTo>
                  <a:moveTo>
                    <a:pt x="950" y="926"/>
                  </a:moveTo>
                  <a:cubicBezTo>
                    <a:pt x="675" y="926"/>
                    <a:pt x="391" y="925"/>
                    <a:pt x="86" y="923"/>
                  </a:cubicBezTo>
                  <a:lnTo>
                    <a:pt x="75" y="923"/>
                  </a:lnTo>
                  <a:lnTo>
                    <a:pt x="0" y="0"/>
                  </a:lnTo>
                  <a:lnTo>
                    <a:pt x="12" y="1"/>
                  </a:lnTo>
                  <a:cubicBezTo>
                    <a:pt x="342" y="12"/>
                    <a:pt x="645" y="17"/>
                    <a:pt x="937" y="16"/>
                  </a:cubicBezTo>
                  <a:lnTo>
                    <a:pt x="947" y="16"/>
                  </a:lnTo>
                  <a:lnTo>
                    <a:pt x="948" y="26"/>
                  </a:lnTo>
                  <a:lnTo>
                    <a:pt x="1060" y="926"/>
                  </a:lnTo>
                  <a:lnTo>
                    <a:pt x="1047" y="926"/>
                  </a:lnTo>
                  <a:cubicBezTo>
                    <a:pt x="1015" y="926"/>
                    <a:pt x="982" y="926"/>
                    <a:pt x="950" y="9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5" name="Google Shape;415;p7"/>
            <p:cNvSpPr/>
            <p:nvPr/>
          </p:nvSpPr>
          <p:spPr>
            <a:xfrm>
              <a:off x="2774365" y="1438060"/>
              <a:ext cx="354600" cy="367200"/>
            </a:xfrm>
            <a:custGeom>
              <a:avLst/>
              <a:gdLst/>
              <a:ahLst/>
              <a:cxnLst/>
              <a:rect l="l" t="t" r="r" b="b"/>
              <a:pathLst>
                <a:path w="985" h="1020" extrusionOk="0">
                  <a:moveTo>
                    <a:pt x="22" y="985"/>
                  </a:moveTo>
                  <a:cubicBezTo>
                    <a:pt x="320" y="989"/>
                    <a:pt x="640" y="993"/>
                    <a:pt x="961" y="997"/>
                  </a:cubicBezTo>
                  <a:lnTo>
                    <a:pt x="925" y="84"/>
                  </a:lnTo>
                  <a:cubicBezTo>
                    <a:pt x="639" y="67"/>
                    <a:pt x="357" y="48"/>
                    <a:pt x="22" y="24"/>
                  </a:cubicBezTo>
                  <a:lnTo>
                    <a:pt x="22" y="985"/>
                  </a:lnTo>
                  <a:moveTo>
                    <a:pt x="985" y="1020"/>
                  </a:moveTo>
                  <a:lnTo>
                    <a:pt x="973" y="1020"/>
                  </a:lnTo>
                  <a:cubicBezTo>
                    <a:pt x="643" y="1016"/>
                    <a:pt x="316" y="1012"/>
                    <a:pt x="11" y="1008"/>
                  </a:cubicBezTo>
                  <a:lnTo>
                    <a:pt x="0" y="1008"/>
                  </a:lnTo>
                  <a:lnTo>
                    <a:pt x="0" y="0"/>
                  </a:lnTo>
                  <a:lnTo>
                    <a:pt x="12" y="1"/>
                  </a:lnTo>
                  <a:cubicBezTo>
                    <a:pt x="355" y="25"/>
                    <a:pt x="644" y="44"/>
                    <a:pt x="937" y="62"/>
                  </a:cubicBezTo>
                  <a:lnTo>
                    <a:pt x="947" y="62"/>
                  </a:lnTo>
                  <a:lnTo>
                    <a:pt x="985" y="10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6" name="Google Shape;416;p7"/>
            <p:cNvSpPr/>
            <p:nvPr/>
          </p:nvSpPr>
          <p:spPr>
            <a:xfrm>
              <a:off x="3107005" y="1460020"/>
              <a:ext cx="368280" cy="348480"/>
            </a:xfrm>
            <a:custGeom>
              <a:avLst/>
              <a:gdLst/>
              <a:ahLst/>
              <a:cxnLst/>
              <a:rect l="l" t="t" r="r" b="b"/>
              <a:pathLst>
                <a:path w="1023" h="968" extrusionOk="0">
                  <a:moveTo>
                    <a:pt x="60" y="936"/>
                  </a:moveTo>
                  <a:cubicBezTo>
                    <a:pt x="405" y="940"/>
                    <a:pt x="712" y="943"/>
                    <a:pt x="998" y="945"/>
                  </a:cubicBezTo>
                  <a:lnTo>
                    <a:pt x="926" y="68"/>
                  </a:lnTo>
                  <a:cubicBezTo>
                    <a:pt x="652" y="58"/>
                    <a:pt x="356" y="44"/>
                    <a:pt x="24" y="24"/>
                  </a:cubicBezTo>
                  <a:lnTo>
                    <a:pt x="60" y="936"/>
                  </a:lnTo>
                  <a:moveTo>
                    <a:pt x="1023" y="968"/>
                  </a:moveTo>
                  <a:lnTo>
                    <a:pt x="1011" y="968"/>
                  </a:lnTo>
                  <a:cubicBezTo>
                    <a:pt x="718" y="966"/>
                    <a:pt x="403" y="963"/>
                    <a:pt x="49" y="959"/>
                  </a:cubicBezTo>
                  <a:lnTo>
                    <a:pt x="38" y="958"/>
                  </a:lnTo>
                  <a:lnTo>
                    <a:pt x="0" y="0"/>
                  </a:lnTo>
                  <a:lnTo>
                    <a:pt x="13" y="1"/>
                  </a:lnTo>
                  <a:cubicBezTo>
                    <a:pt x="354" y="21"/>
                    <a:pt x="656" y="36"/>
                    <a:pt x="937" y="46"/>
                  </a:cubicBezTo>
                  <a:lnTo>
                    <a:pt x="947" y="46"/>
                  </a:lnTo>
                  <a:lnTo>
                    <a:pt x="1023" y="9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7" name="Google Shape;417;p7"/>
            <p:cNvSpPr/>
            <p:nvPr/>
          </p:nvSpPr>
          <p:spPr>
            <a:xfrm>
              <a:off x="2081365" y="1396300"/>
              <a:ext cx="368280" cy="399960"/>
            </a:xfrm>
            <a:custGeom>
              <a:avLst/>
              <a:gdLst/>
              <a:ahLst/>
              <a:cxnLst/>
              <a:rect l="l" t="t" r="r" b="b"/>
              <a:pathLst>
                <a:path w="1023" h="1111" extrusionOk="0">
                  <a:moveTo>
                    <a:pt x="24" y="1078"/>
                  </a:moveTo>
                  <a:cubicBezTo>
                    <a:pt x="304" y="1080"/>
                    <a:pt x="603" y="1084"/>
                    <a:pt x="963" y="1088"/>
                  </a:cubicBezTo>
                  <a:lnTo>
                    <a:pt x="1000" y="75"/>
                  </a:lnTo>
                  <a:cubicBezTo>
                    <a:pt x="654" y="53"/>
                    <a:pt x="367" y="36"/>
                    <a:pt x="97" y="24"/>
                  </a:cubicBezTo>
                  <a:lnTo>
                    <a:pt x="24" y="1078"/>
                  </a:lnTo>
                  <a:moveTo>
                    <a:pt x="985" y="1111"/>
                  </a:moveTo>
                  <a:lnTo>
                    <a:pt x="974" y="1111"/>
                  </a:lnTo>
                  <a:cubicBezTo>
                    <a:pt x="604" y="1106"/>
                    <a:pt x="299" y="1103"/>
                    <a:pt x="12" y="1100"/>
                  </a:cubicBezTo>
                  <a:lnTo>
                    <a:pt x="0" y="1100"/>
                  </a:lnTo>
                  <a:lnTo>
                    <a:pt x="76" y="0"/>
                  </a:lnTo>
                  <a:lnTo>
                    <a:pt x="87" y="1"/>
                  </a:lnTo>
                  <a:cubicBezTo>
                    <a:pt x="363" y="14"/>
                    <a:pt x="657" y="30"/>
                    <a:pt x="1012" y="54"/>
                  </a:cubicBezTo>
                  <a:lnTo>
                    <a:pt x="1023" y="54"/>
                  </a:lnTo>
                  <a:lnTo>
                    <a:pt x="985" y="11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8" name="Google Shape;418;p7"/>
            <p:cNvSpPr/>
            <p:nvPr/>
          </p:nvSpPr>
          <p:spPr>
            <a:xfrm>
              <a:off x="3892165" y="2439940"/>
              <a:ext cx="435600" cy="350280"/>
            </a:xfrm>
            <a:custGeom>
              <a:avLst/>
              <a:gdLst/>
              <a:ahLst/>
              <a:cxnLst/>
              <a:rect l="l" t="t" r="r" b="b"/>
              <a:pathLst>
                <a:path w="1210" h="973" extrusionOk="0">
                  <a:moveTo>
                    <a:pt x="134" y="887"/>
                  </a:moveTo>
                  <a:cubicBezTo>
                    <a:pt x="502" y="891"/>
                    <a:pt x="846" y="910"/>
                    <a:pt x="1183" y="947"/>
                  </a:cubicBezTo>
                  <a:lnTo>
                    <a:pt x="1039" y="61"/>
                  </a:lnTo>
                  <a:cubicBezTo>
                    <a:pt x="713" y="38"/>
                    <a:pt x="382" y="25"/>
                    <a:pt x="26" y="23"/>
                  </a:cubicBezTo>
                  <a:lnTo>
                    <a:pt x="134" y="887"/>
                  </a:lnTo>
                  <a:moveTo>
                    <a:pt x="1210" y="973"/>
                  </a:moveTo>
                  <a:lnTo>
                    <a:pt x="1196" y="971"/>
                  </a:lnTo>
                  <a:cubicBezTo>
                    <a:pt x="851" y="933"/>
                    <a:pt x="501" y="913"/>
                    <a:pt x="124" y="910"/>
                  </a:cubicBezTo>
                  <a:lnTo>
                    <a:pt x="114" y="910"/>
                  </a:lnTo>
                  <a:lnTo>
                    <a:pt x="0" y="0"/>
                  </a:lnTo>
                  <a:lnTo>
                    <a:pt x="13" y="0"/>
                  </a:lnTo>
                  <a:cubicBezTo>
                    <a:pt x="378" y="2"/>
                    <a:pt x="717" y="15"/>
                    <a:pt x="1050" y="39"/>
                  </a:cubicBezTo>
                  <a:lnTo>
                    <a:pt x="1059" y="40"/>
                  </a:lnTo>
                  <a:lnTo>
                    <a:pt x="1210" y="9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7"/>
            <p:cNvSpPr/>
            <p:nvPr/>
          </p:nvSpPr>
          <p:spPr>
            <a:xfrm>
              <a:off x="934405" y="539500"/>
              <a:ext cx="338400" cy="250920"/>
            </a:xfrm>
            <a:custGeom>
              <a:avLst/>
              <a:gdLst/>
              <a:ahLst/>
              <a:cxnLst/>
              <a:rect l="l" t="t" r="r" b="b"/>
              <a:pathLst>
                <a:path w="940" h="697" extrusionOk="0">
                  <a:moveTo>
                    <a:pt x="182" y="23"/>
                  </a:moveTo>
                  <a:lnTo>
                    <a:pt x="33" y="655"/>
                  </a:lnTo>
                  <a:cubicBezTo>
                    <a:pt x="298" y="525"/>
                    <a:pt x="575" y="418"/>
                    <a:pt x="857" y="339"/>
                  </a:cubicBezTo>
                  <a:lnTo>
                    <a:pt x="913" y="23"/>
                  </a:lnTo>
                  <a:lnTo>
                    <a:pt x="182" y="23"/>
                  </a:lnTo>
                  <a:moveTo>
                    <a:pt x="0" y="697"/>
                  </a:moveTo>
                  <a:lnTo>
                    <a:pt x="164" y="0"/>
                  </a:lnTo>
                  <a:lnTo>
                    <a:pt x="940" y="0"/>
                  </a:lnTo>
                  <a:lnTo>
                    <a:pt x="877" y="357"/>
                  </a:lnTo>
                  <a:lnTo>
                    <a:pt x="870" y="359"/>
                  </a:lnTo>
                  <a:cubicBezTo>
                    <a:pt x="580" y="440"/>
                    <a:pt x="294" y="550"/>
                    <a:pt x="21" y="686"/>
                  </a:cubicBezTo>
                  <a:lnTo>
                    <a:pt x="0" y="6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7"/>
            <p:cNvSpPr/>
            <p:nvPr/>
          </p:nvSpPr>
          <p:spPr>
            <a:xfrm>
              <a:off x="3932125" y="2759260"/>
              <a:ext cx="448920" cy="358560"/>
            </a:xfrm>
            <a:custGeom>
              <a:avLst/>
              <a:gdLst/>
              <a:ahLst/>
              <a:cxnLst/>
              <a:rect l="l" t="t" r="r" b="b"/>
              <a:pathLst>
                <a:path w="1247" h="996" extrusionOk="0">
                  <a:moveTo>
                    <a:pt x="134" y="887"/>
                  </a:moveTo>
                  <a:cubicBezTo>
                    <a:pt x="515" y="892"/>
                    <a:pt x="871" y="918"/>
                    <a:pt x="1220" y="969"/>
                  </a:cubicBezTo>
                  <a:lnTo>
                    <a:pt x="1076" y="83"/>
                  </a:lnTo>
                  <a:cubicBezTo>
                    <a:pt x="738" y="46"/>
                    <a:pt x="394" y="26"/>
                    <a:pt x="26" y="23"/>
                  </a:cubicBezTo>
                  <a:lnTo>
                    <a:pt x="134" y="887"/>
                  </a:lnTo>
                  <a:moveTo>
                    <a:pt x="1247" y="996"/>
                  </a:moveTo>
                  <a:lnTo>
                    <a:pt x="1232" y="994"/>
                  </a:lnTo>
                  <a:cubicBezTo>
                    <a:pt x="876" y="942"/>
                    <a:pt x="514" y="914"/>
                    <a:pt x="124" y="909"/>
                  </a:cubicBezTo>
                  <a:lnTo>
                    <a:pt x="114" y="909"/>
                  </a:lnTo>
                  <a:lnTo>
                    <a:pt x="0" y="0"/>
                  </a:lnTo>
                  <a:lnTo>
                    <a:pt x="13" y="0"/>
                  </a:lnTo>
                  <a:cubicBezTo>
                    <a:pt x="391" y="3"/>
                    <a:pt x="742" y="24"/>
                    <a:pt x="1087" y="62"/>
                  </a:cubicBezTo>
                  <a:lnTo>
                    <a:pt x="1095" y="63"/>
                  </a:lnTo>
                  <a:lnTo>
                    <a:pt x="1247"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1" name="Google Shape;421;p7"/>
            <p:cNvSpPr/>
            <p:nvPr/>
          </p:nvSpPr>
          <p:spPr>
            <a:xfrm>
              <a:off x="4264765" y="2453620"/>
              <a:ext cx="449640" cy="404640"/>
            </a:xfrm>
            <a:custGeom>
              <a:avLst/>
              <a:gdLst/>
              <a:ahLst/>
              <a:cxnLst/>
              <a:rect l="l" t="t" r="r" b="b"/>
              <a:pathLst>
                <a:path w="1249" h="1124" extrusionOk="0">
                  <a:moveTo>
                    <a:pt x="171" y="912"/>
                  </a:moveTo>
                  <a:cubicBezTo>
                    <a:pt x="532" y="952"/>
                    <a:pt x="884" y="1014"/>
                    <a:pt x="1220" y="1094"/>
                  </a:cubicBezTo>
                  <a:lnTo>
                    <a:pt x="1040" y="142"/>
                  </a:lnTo>
                  <a:cubicBezTo>
                    <a:pt x="716" y="90"/>
                    <a:pt x="375" y="51"/>
                    <a:pt x="28" y="25"/>
                  </a:cubicBezTo>
                  <a:lnTo>
                    <a:pt x="171" y="912"/>
                  </a:lnTo>
                  <a:moveTo>
                    <a:pt x="1249" y="1124"/>
                  </a:moveTo>
                  <a:lnTo>
                    <a:pt x="1232" y="1120"/>
                  </a:lnTo>
                  <a:cubicBezTo>
                    <a:pt x="889" y="1037"/>
                    <a:pt x="529" y="974"/>
                    <a:pt x="161" y="933"/>
                  </a:cubicBezTo>
                  <a:lnTo>
                    <a:pt x="152" y="932"/>
                  </a:lnTo>
                  <a:lnTo>
                    <a:pt x="0" y="0"/>
                  </a:lnTo>
                  <a:lnTo>
                    <a:pt x="15" y="1"/>
                  </a:lnTo>
                  <a:cubicBezTo>
                    <a:pt x="371" y="28"/>
                    <a:pt x="720" y="67"/>
                    <a:pt x="1052" y="121"/>
                  </a:cubicBezTo>
                  <a:lnTo>
                    <a:pt x="1059" y="122"/>
                  </a:lnTo>
                  <a:lnTo>
                    <a:pt x="1249" y="11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7"/>
            <p:cNvSpPr/>
            <p:nvPr/>
          </p:nvSpPr>
          <p:spPr>
            <a:xfrm>
              <a:off x="4211845" y="2126380"/>
              <a:ext cx="435960" cy="379440"/>
            </a:xfrm>
            <a:custGeom>
              <a:avLst/>
              <a:gdLst/>
              <a:ahLst/>
              <a:cxnLst/>
              <a:rect l="l" t="t" r="r" b="b"/>
              <a:pathLst>
                <a:path w="1211" h="1054" extrusionOk="0">
                  <a:moveTo>
                    <a:pt x="171" y="911"/>
                  </a:moveTo>
                  <a:cubicBezTo>
                    <a:pt x="518" y="937"/>
                    <a:pt x="858" y="976"/>
                    <a:pt x="1183" y="1027"/>
                  </a:cubicBezTo>
                  <a:lnTo>
                    <a:pt x="1002" y="74"/>
                  </a:lnTo>
                  <a:cubicBezTo>
                    <a:pt x="690" y="52"/>
                    <a:pt x="362" y="35"/>
                    <a:pt x="27" y="24"/>
                  </a:cubicBezTo>
                  <a:lnTo>
                    <a:pt x="171" y="911"/>
                  </a:lnTo>
                  <a:moveTo>
                    <a:pt x="1211" y="1054"/>
                  </a:moveTo>
                  <a:lnTo>
                    <a:pt x="1195" y="1052"/>
                  </a:lnTo>
                  <a:cubicBezTo>
                    <a:pt x="864" y="999"/>
                    <a:pt x="516" y="959"/>
                    <a:pt x="160" y="933"/>
                  </a:cubicBezTo>
                  <a:lnTo>
                    <a:pt x="151" y="932"/>
                  </a:lnTo>
                  <a:lnTo>
                    <a:pt x="0" y="0"/>
                  </a:lnTo>
                  <a:lnTo>
                    <a:pt x="14" y="1"/>
                  </a:lnTo>
                  <a:cubicBezTo>
                    <a:pt x="357" y="12"/>
                    <a:pt x="693" y="29"/>
                    <a:pt x="1013" y="52"/>
                  </a:cubicBezTo>
                  <a:lnTo>
                    <a:pt x="1021" y="53"/>
                  </a:lnTo>
                  <a:lnTo>
                    <a:pt x="1211"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7"/>
            <p:cNvSpPr/>
            <p:nvPr/>
          </p:nvSpPr>
          <p:spPr>
            <a:xfrm>
              <a:off x="3972085" y="3078580"/>
              <a:ext cx="462240" cy="366840"/>
            </a:xfrm>
            <a:custGeom>
              <a:avLst/>
              <a:gdLst/>
              <a:ahLst/>
              <a:cxnLst/>
              <a:rect l="l" t="t" r="r" b="b"/>
              <a:pathLst>
                <a:path w="1284" h="1019" extrusionOk="0">
                  <a:moveTo>
                    <a:pt x="134" y="887"/>
                  </a:moveTo>
                  <a:cubicBezTo>
                    <a:pt x="528" y="893"/>
                    <a:pt x="896" y="927"/>
                    <a:pt x="1257" y="991"/>
                  </a:cubicBezTo>
                  <a:lnTo>
                    <a:pt x="1113" y="105"/>
                  </a:lnTo>
                  <a:cubicBezTo>
                    <a:pt x="763" y="55"/>
                    <a:pt x="407" y="28"/>
                    <a:pt x="26" y="23"/>
                  </a:cubicBezTo>
                  <a:lnTo>
                    <a:pt x="134" y="887"/>
                  </a:lnTo>
                  <a:moveTo>
                    <a:pt x="1284" y="1019"/>
                  </a:moveTo>
                  <a:lnTo>
                    <a:pt x="1269" y="1016"/>
                  </a:lnTo>
                  <a:cubicBezTo>
                    <a:pt x="901" y="950"/>
                    <a:pt x="526" y="915"/>
                    <a:pt x="124" y="910"/>
                  </a:cubicBezTo>
                  <a:lnTo>
                    <a:pt x="114" y="909"/>
                  </a:lnTo>
                  <a:lnTo>
                    <a:pt x="0" y="0"/>
                  </a:lnTo>
                  <a:lnTo>
                    <a:pt x="13" y="0"/>
                  </a:lnTo>
                  <a:cubicBezTo>
                    <a:pt x="404" y="4"/>
                    <a:pt x="767" y="32"/>
                    <a:pt x="1124" y="84"/>
                  </a:cubicBezTo>
                  <a:lnTo>
                    <a:pt x="1132" y="86"/>
                  </a:lnTo>
                  <a:lnTo>
                    <a:pt x="1145" y="162"/>
                  </a:lnTo>
                  <a:lnTo>
                    <a:pt x="1284" y="10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4" name="Google Shape;424;p7"/>
            <p:cNvSpPr/>
            <p:nvPr/>
          </p:nvSpPr>
          <p:spPr>
            <a:xfrm>
              <a:off x="3812605" y="1799140"/>
              <a:ext cx="408960" cy="335880"/>
            </a:xfrm>
            <a:custGeom>
              <a:avLst/>
              <a:gdLst/>
              <a:ahLst/>
              <a:cxnLst/>
              <a:rect l="l" t="t" r="r" b="b"/>
              <a:pathLst>
                <a:path w="1136" h="933" extrusionOk="0">
                  <a:moveTo>
                    <a:pt x="134" y="893"/>
                  </a:moveTo>
                  <a:cubicBezTo>
                    <a:pt x="476" y="894"/>
                    <a:pt x="795" y="899"/>
                    <a:pt x="1109" y="909"/>
                  </a:cubicBezTo>
                  <a:lnTo>
                    <a:pt x="965" y="23"/>
                  </a:lnTo>
                  <a:cubicBezTo>
                    <a:pt x="666" y="26"/>
                    <a:pt x="350" y="28"/>
                    <a:pt x="25" y="29"/>
                  </a:cubicBezTo>
                  <a:lnTo>
                    <a:pt x="134" y="893"/>
                  </a:lnTo>
                  <a:moveTo>
                    <a:pt x="1136" y="933"/>
                  </a:moveTo>
                  <a:lnTo>
                    <a:pt x="1122" y="933"/>
                  </a:lnTo>
                  <a:cubicBezTo>
                    <a:pt x="801" y="922"/>
                    <a:pt x="474" y="917"/>
                    <a:pt x="123" y="916"/>
                  </a:cubicBezTo>
                  <a:lnTo>
                    <a:pt x="113" y="916"/>
                  </a:lnTo>
                  <a:lnTo>
                    <a:pt x="0" y="6"/>
                  </a:lnTo>
                  <a:lnTo>
                    <a:pt x="12" y="6"/>
                  </a:lnTo>
                  <a:cubicBezTo>
                    <a:pt x="345" y="6"/>
                    <a:pt x="668" y="4"/>
                    <a:pt x="974" y="0"/>
                  </a:cubicBezTo>
                  <a:lnTo>
                    <a:pt x="984" y="0"/>
                  </a:lnTo>
                  <a:lnTo>
                    <a:pt x="986" y="10"/>
                  </a:lnTo>
                  <a:lnTo>
                    <a:pt x="1136" y="9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7"/>
            <p:cNvSpPr/>
            <p:nvPr/>
          </p:nvSpPr>
          <p:spPr>
            <a:xfrm>
              <a:off x="4158565" y="1793020"/>
              <a:ext cx="422640" cy="360360"/>
            </a:xfrm>
            <a:custGeom>
              <a:avLst/>
              <a:gdLst/>
              <a:ahLst/>
              <a:cxnLst/>
              <a:rect l="l" t="t" r="r" b="b"/>
              <a:pathLst>
                <a:path w="1174" h="1001" extrusionOk="0">
                  <a:moveTo>
                    <a:pt x="171" y="927"/>
                  </a:moveTo>
                  <a:cubicBezTo>
                    <a:pt x="506" y="938"/>
                    <a:pt x="834" y="955"/>
                    <a:pt x="1146" y="977"/>
                  </a:cubicBezTo>
                  <a:lnTo>
                    <a:pt x="966" y="24"/>
                  </a:lnTo>
                  <a:cubicBezTo>
                    <a:pt x="666" y="31"/>
                    <a:pt x="350" y="36"/>
                    <a:pt x="27" y="40"/>
                  </a:cubicBezTo>
                  <a:lnTo>
                    <a:pt x="171" y="927"/>
                  </a:lnTo>
                  <a:moveTo>
                    <a:pt x="1174" y="1001"/>
                  </a:moveTo>
                  <a:lnTo>
                    <a:pt x="1159" y="1001"/>
                  </a:lnTo>
                  <a:cubicBezTo>
                    <a:pt x="840" y="978"/>
                    <a:pt x="504" y="961"/>
                    <a:pt x="161" y="950"/>
                  </a:cubicBezTo>
                  <a:lnTo>
                    <a:pt x="152" y="949"/>
                  </a:lnTo>
                  <a:lnTo>
                    <a:pt x="0" y="17"/>
                  </a:lnTo>
                  <a:lnTo>
                    <a:pt x="13" y="17"/>
                  </a:lnTo>
                  <a:cubicBezTo>
                    <a:pt x="344" y="14"/>
                    <a:pt x="668" y="8"/>
                    <a:pt x="975" y="0"/>
                  </a:cubicBezTo>
                  <a:lnTo>
                    <a:pt x="985" y="0"/>
                  </a:lnTo>
                  <a:lnTo>
                    <a:pt x="986" y="10"/>
                  </a:lnTo>
                  <a:lnTo>
                    <a:pt x="1174" y="100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7"/>
            <p:cNvSpPr/>
            <p:nvPr/>
          </p:nvSpPr>
          <p:spPr>
            <a:xfrm>
              <a:off x="3572845" y="3078220"/>
              <a:ext cx="448560" cy="349200"/>
            </a:xfrm>
            <a:custGeom>
              <a:avLst/>
              <a:gdLst/>
              <a:ahLst/>
              <a:cxnLst/>
              <a:rect l="l" t="t" r="r" b="b"/>
              <a:pathLst>
                <a:path w="1246" h="970" extrusionOk="0">
                  <a:moveTo>
                    <a:pt x="24" y="68"/>
                  </a:moveTo>
                  <a:lnTo>
                    <a:pt x="97" y="944"/>
                  </a:lnTo>
                  <a:cubicBezTo>
                    <a:pt x="497" y="902"/>
                    <a:pt x="865" y="883"/>
                    <a:pt x="1220" y="888"/>
                  </a:cubicBezTo>
                  <a:lnTo>
                    <a:pt x="1112" y="23"/>
                  </a:lnTo>
                  <a:cubicBezTo>
                    <a:pt x="768" y="20"/>
                    <a:pt x="412" y="34"/>
                    <a:pt x="24" y="68"/>
                  </a:cubicBezTo>
                  <a:moveTo>
                    <a:pt x="76" y="970"/>
                  </a:moveTo>
                  <a:lnTo>
                    <a:pt x="0" y="47"/>
                  </a:lnTo>
                  <a:lnTo>
                    <a:pt x="11" y="46"/>
                  </a:lnTo>
                  <a:cubicBezTo>
                    <a:pt x="408" y="12"/>
                    <a:pt x="772" y="-3"/>
                    <a:pt x="1122" y="1"/>
                  </a:cubicBezTo>
                  <a:lnTo>
                    <a:pt x="1132" y="1"/>
                  </a:lnTo>
                  <a:lnTo>
                    <a:pt x="1246" y="911"/>
                  </a:lnTo>
                  <a:lnTo>
                    <a:pt x="1233" y="911"/>
                  </a:lnTo>
                  <a:cubicBezTo>
                    <a:pt x="871" y="905"/>
                    <a:pt x="497" y="924"/>
                    <a:pt x="88" y="968"/>
                  </a:cubicBezTo>
                  <a:lnTo>
                    <a:pt x="76" y="97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427;p7"/>
            <p:cNvSpPr/>
            <p:nvPr/>
          </p:nvSpPr>
          <p:spPr>
            <a:xfrm>
              <a:off x="2467645" y="539500"/>
              <a:ext cx="314640" cy="199440"/>
            </a:xfrm>
            <a:custGeom>
              <a:avLst/>
              <a:gdLst/>
              <a:ahLst/>
              <a:cxnLst/>
              <a:rect l="l" t="t" r="r" b="b"/>
              <a:pathLst>
                <a:path w="874" h="554" extrusionOk="0">
                  <a:moveTo>
                    <a:pt x="24" y="365"/>
                  </a:moveTo>
                  <a:cubicBezTo>
                    <a:pt x="250" y="407"/>
                    <a:pt x="479" y="453"/>
                    <a:pt x="701" y="497"/>
                  </a:cubicBezTo>
                  <a:cubicBezTo>
                    <a:pt x="751" y="507"/>
                    <a:pt x="802" y="517"/>
                    <a:pt x="852" y="527"/>
                  </a:cubicBezTo>
                  <a:lnTo>
                    <a:pt x="852" y="23"/>
                  </a:lnTo>
                  <a:lnTo>
                    <a:pt x="36" y="23"/>
                  </a:lnTo>
                  <a:lnTo>
                    <a:pt x="24" y="365"/>
                  </a:lnTo>
                  <a:moveTo>
                    <a:pt x="874" y="554"/>
                  </a:moveTo>
                  <a:lnTo>
                    <a:pt x="861" y="552"/>
                  </a:lnTo>
                  <a:cubicBezTo>
                    <a:pt x="806" y="541"/>
                    <a:pt x="752" y="530"/>
                    <a:pt x="697" y="519"/>
                  </a:cubicBezTo>
                  <a:cubicBezTo>
                    <a:pt x="472" y="475"/>
                    <a:pt x="239" y="428"/>
                    <a:pt x="10" y="386"/>
                  </a:cubicBezTo>
                  <a:lnTo>
                    <a:pt x="0" y="384"/>
                  </a:lnTo>
                  <a:lnTo>
                    <a:pt x="14" y="0"/>
                  </a:lnTo>
                  <a:lnTo>
                    <a:pt x="874" y="0"/>
                  </a:lnTo>
                  <a:lnTo>
                    <a:pt x="874" y="5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428;p7"/>
            <p:cNvSpPr/>
            <p:nvPr/>
          </p:nvSpPr>
          <p:spPr>
            <a:xfrm>
              <a:off x="3173605" y="3094420"/>
              <a:ext cx="434520" cy="394560"/>
            </a:xfrm>
            <a:custGeom>
              <a:avLst/>
              <a:gdLst/>
              <a:ahLst/>
              <a:cxnLst/>
              <a:rect l="l" t="t" r="r" b="b"/>
              <a:pathLst>
                <a:path w="1207" h="1096" extrusionOk="0">
                  <a:moveTo>
                    <a:pt x="23" y="157"/>
                  </a:moveTo>
                  <a:lnTo>
                    <a:pt x="59" y="1069"/>
                  </a:lnTo>
                  <a:cubicBezTo>
                    <a:pt x="474" y="993"/>
                    <a:pt x="841" y="939"/>
                    <a:pt x="1183" y="902"/>
                  </a:cubicBezTo>
                  <a:lnTo>
                    <a:pt x="1111" y="25"/>
                  </a:lnTo>
                  <a:cubicBezTo>
                    <a:pt x="780" y="54"/>
                    <a:pt x="424" y="98"/>
                    <a:pt x="23" y="157"/>
                  </a:cubicBezTo>
                  <a:moveTo>
                    <a:pt x="38" y="1096"/>
                  </a:moveTo>
                  <a:lnTo>
                    <a:pt x="0" y="138"/>
                  </a:lnTo>
                  <a:lnTo>
                    <a:pt x="10" y="136"/>
                  </a:lnTo>
                  <a:cubicBezTo>
                    <a:pt x="420" y="75"/>
                    <a:pt x="783" y="31"/>
                    <a:pt x="1120" y="1"/>
                  </a:cubicBezTo>
                  <a:lnTo>
                    <a:pt x="1132" y="0"/>
                  </a:lnTo>
                  <a:lnTo>
                    <a:pt x="1207" y="922"/>
                  </a:lnTo>
                  <a:lnTo>
                    <a:pt x="1197" y="923"/>
                  </a:lnTo>
                  <a:cubicBezTo>
                    <a:pt x="849" y="960"/>
                    <a:pt x="474" y="1016"/>
                    <a:pt x="51" y="1094"/>
                  </a:cubicBezTo>
                  <a:lnTo>
                    <a:pt x="38" y="10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7"/>
            <p:cNvSpPr/>
            <p:nvPr/>
          </p:nvSpPr>
          <p:spPr>
            <a:xfrm>
              <a:off x="2161285" y="539500"/>
              <a:ext cx="319680" cy="140040"/>
            </a:xfrm>
            <a:custGeom>
              <a:avLst/>
              <a:gdLst/>
              <a:ahLst/>
              <a:cxnLst/>
              <a:rect l="l" t="t" r="r" b="b"/>
              <a:pathLst>
                <a:path w="888" h="389" extrusionOk="0">
                  <a:moveTo>
                    <a:pt x="24" y="228"/>
                  </a:moveTo>
                  <a:cubicBezTo>
                    <a:pt x="271" y="261"/>
                    <a:pt x="535" y="303"/>
                    <a:pt x="852" y="361"/>
                  </a:cubicBezTo>
                  <a:lnTo>
                    <a:pt x="864" y="23"/>
                  </a:lnTo>
                  <a:lnTo>
                    <a:pt x="38" y="23"/>
                  </a:lnTo>
                  <a:lnTo>
                    <a:pt x="24" y="228"/>
                  </a:lnTo>
                  <a:moveTo>
                    <a:pt x="874" y="389"/>
                  </a:moveTo>
                  <a:lnTo>
                    <a:pt x="861" y="386"/>
                  </a:lnTo>
                  <a:cubicBezTo>
                    <a:pt x="534" y="326"/>
                    <a:pt x="264" y="282"/>
                    <a:pt x="11" y="249"/>
                  </a:cubicBezTo>
                  <a:lnTo>
                    <a:pt x="0" y="248"/>
                  </a:lnTo>
                  <a:lnTo>
                    <a:pt x="17" y="0"/>
                  </a:lnTo>
                  <a:lnTo>
                    <a:pt x="888" y="0"/>
                  </a:lnTo>
                  <a:lnTo>
                    <a:pt x="874" y="3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0" name="Google Shape;430;p7"/>
            <p:cNvSpPr/>
            <p:nvPr/>
          </p:nvSpPr>
          <p:spPr>
            <a:xfrm>
              <a:off x="2774365" y="539500"/>
              <a:ext cx="314640" cy="256680"/>
            </a:xfrm>
            <a:custGeom>
              <a:avLst/>
              <a:gdLst/>
              <a:ahLst/>
              <a:cxnLst/>
              <a:rect l="l" t="t" r="r" b="b"/>
              <a:pathLst>
                <a:path w="874" h="713" extrusionOk="0">
                  <a:moveTo>
                    <a:pt x="22" y="531"/>
                  </a:moveTo>
                  <a:cubicBezTo>
                    <a:pt x="329" y="592"/>
                    <a:pt x="589" y="641"/>
                    <a:pt x="850" y="686"/>
                  </a:cubicBezTo>
                  <a:lnTo>
                    <a:pt x="824" y="23"/>
                  </a:lnTo>
                  <a:lnTo>
                    <a:pt x="22" y="23"/>
                  </a:lnTo>
                  <a:lnTo>
                    <a:pt x="22" y="531"/>
                  </a:lnTo>
                  <a:moveTo>
                    <a:pt x="874" y="713"/>
                  </a:moveTo>
                  <a:lnTo>
                    <a:pt x="860" y="710"/>
                  </a:lnTo>
                  <a:cubicBezTo>
                    <a:pt x="591" y="665"/>
                    <a:pt x="325" y="614"/>
                    <a:pt x="9" y="552"/>
                  </a:cubicBezTo>
                  <a:lnTo>
                    <a:pt x="0" y="550"/>
                  </a:lnTo>
                  <a:lnTo>
                    <a:pt x="0" y="0"/>
                  </a:lnTo>
                  <a:lnTo>
                    <a:pt x="846" y="0"/>
                  </a:lnTo>
                  <a:lnTo>
                    <a:pt x="874" y="7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7"/>
            <p:cNvSpPr/>
            <p:nvPr/>
          </p:nvSpPr>
          <p:spPr>
            <a:xfrm>
              <a:off x="3654925" y="539500"/>
              <a:ext cx="353520" cy="312120"/>
            </a:xfrm>
            <a:custGeom>
              <a:avLst/>
              <a:gdLst/>
              <a:ahLst/>
              <a:cxnLst/>
              <a:rect l="l" t="t" r="r" b="b"/>
              <a:pathLst>
                <a:path w="982" h="867" extrusionOk="0">
                  <a:moveTo>
                    <a:pt x="25" y="23"/>
                  </a:moveTo>
                  <a:lnTo>
                    <a:pt x="128" y="844"/>
                  </a:lnTo>
                  <a:cubicBezTo>
                    <a:pt x="419" y="840"/>
                    <a:pt x="690" y="817"/>
                    <a:pt x="956" y="773"/>
                  </a:cubicBezTo>
                  <a:lnTo>
                    <a:pt x="834" y="23"/>
                  </a:lnTo>
                  <a:lnTo>
                    <a:pt x="25" y="23"/>
                  </a:lnTo>
                  <a:moveTo>
                    <a:pt x="108" y="867"/>
                  </a:moveTo>
                  <a:lnTo>
                    <a:pt x="0" y="0"/>
                  </a:lnTo>
                  <a:lnTo>
                    <a:pt x="853" y="0"/>
                  </a:lnTo>
                  <a:lnTo>
                    <a:pt x="982" y="792"/>
                  </a:lnTo>
                  <a:lnTo>
                    <a:pt x="971" y="793"/>
                  </a:lnTo>
                  <a:cubicBezTo>
                    <a:pt x="697" y="839"/>
                    <a:pt x="418" y="863"/>
                    <a:pt x="118" y="867"/>
                  </a:cubicBezTo>
                  <a:lnTo>
                    <a:pt x="108" y="8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7"/>
            <p:cNvSpPr/>
            <p:nvPr/>
          </p:nvSpPr>
          <p:spPr>
            <a:xfrm>
              <a:off x="3070645" y="539500"/>
              <a:ext cx="325080" cy="298440"/>
            </a:xfrm>
            <a:custGeom>
              <a:avLst/>
              <a:gdLst/>
              <a:ahLst/>
              <a:cxnLst/>
              <a:rect l="l" t="t" r="r" b="b"/>
              <a:pathLst>
                <a:path w="903" h="829" extrusionOk="0">
                  <a:moveTo>
                    <a:pt x="50" y="689"/>
                  </a:moveTo>
                  <a:cubicBezTo>
                    <a:pt x="355" y="741"/>
                    <a:pt x="626" y="778"/>
                    <a:pt x="877" y="803"/>
                  </a:cubicBezTo>
                  <a:lnTo>
                    <a:pt x="813" y="23"/>
                  </a:lnTo>
                  <a:lnTo>
                    <a:pt x="24" y="23"/>
                  </a:lnTo>
                  <a:lnTo>
                    <a:pt x="50" y="689"/>
                  </a:lnTo>
                  <a:moveTo>
                    <a:pt x="903" y="829"/>
                  </a:moveTo>
                  <a:lnTo>
                    <a:pt x="889" y="827"/>
                  </a:lnTo>
                  <a:cubicBezTo>
                    <a:pt x="630" y="802"/>
                    <a:pt x="352" y="764"/>
                    <a:pt x="37" y="710"/>
                  </a:cubicBezTo>
                  <a:lnTo>
                    <a:pt x="28" y="709"/>
                  </a:lnTo>
                  <a:lnTo>
                    <a:pt x="0" y="0"/>
                  </a:lnTo>
                  <a:lnTo>
                    <a:pt x="834" y="0"/>
                  </a:lnTo>
                  <a:lnTo>
                    <a:pt x="838" y="41"/>
                  </a:lnTo>
                  <a:lnTo>
                    <a:pt x="903" y="8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7"/>
            <p:cNvSpPr/>
            <p:nvPr/>
          </p:nvSpPr>
          <p:spPr>
            <a:xfrm>
              <a:off x="3362605" y="539500"/>
              <a:ext cx="339480" cy="312120"/>
            </a:xfrm>
            <a:custGeom>
              <a:avLst/>
              <a:gdLst/>
              <a:ahLst/>
              <a:cxnLst/>
              <a:rect l="l" t="t" r="r" b="b"/>
              <a:pathLst>
                <a:path w="943" h="867" extrusionOk="0">
                  <a:moveTo>
                    <a:pt x="90" y="806"/>
                  </a:moveTo>
                  <a:cubicBezTo>
                    <a:pt x="385" y="834"/>
                    <a:pt x="656" y="847"/>
                    <a:pt x="917" y="844"/>
                  </a:cubicBezTo>
                  <a:lnTo>
                    <a:pt x="815" y="23"/>
                  </a:lnTo>
                  <a:lnTo>
                    <a:pt x="25" y="23"/>
                  </a:lnTo>
                  <a:lnTo>
                    <a:pt x="90" y="806"/>
                  </a:lnTo>
                  <a:moveTo>
                    <a:pt x="845" y="867"/>
                  </a:moveTo>
                  <a:cubicBezTo>
                    <a:pt x="602" y="867"/>
                    <a:pt x="350" y="854"/>
                    <a:pt x="78" y="827"/>
                  </a:cubicBezTo>
                  <a:lnTo>
                    <a:pt x="68" y="826"/>
                  </a:lnTo>
                  <a:lnTo>
                    <a:pt x="0" y="0"/>
                  </a:lnTo>
                  <a:lnTo>
                    <a:pt x="834" y="0"/>
                  </a:lnTo>
                  <a:lnTo>
                    <a:pt x="943" y="867"/>
                  </a:lnTo>
                  <a:lnTo>
                    <a:pt x="930" y="867"/>
                  </a:lnTo>
                  <a:cubicBezTo>
                    <a:pt x="902" y="867"/>
                    <a:pt x="873" y="867"/>
                    <a:pt x="845"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7"/>
            <p:cNvSpPr/>
            <p:nvPr/>
          </p:nvSpPr>
          <p:spPr>
            <a:xfrm>
              <a:off x="3953725" y="539500"/>
              <a:ext cx="361080" cy="286200"/>
            </a:xfrm>
            <a:custGeom>
              <a:avLst/>
              <a:gdLst/>
              <a:ahLst/>
              <a:cxnLst/>
              <a:rect l="l" t="t" r="r" b="b"/>
              <a:pathLst>
                <a:path w="1003" h="795" extrusionOk="0">
                  <a:moveTo>
                    <a:pt x="27" y="23"/>
                  </a:moveTo>
                  <a:lnTo>
                    <a:pt x="148" y="769"/>
                  </a:lnTo>
                  <a:cubicBezTo>
                    <a:pt x="433" y="722"/>
                    <a:pt x="712" y="649"/>
                    <a:pt x="977" y="554"/>
                  </a:cubicBezTo>
                  <a:lnTo>
                    <a:pt x="876" y="23"/>
                  </a:lnTo>
                  <a:lnTo>
                    <a:pt x="27" y="23"/>
                  </a:lnTo>
                  <a:moveTo>
                    <a:pt x="130" y="795"/>
                  </a:moveTo>
                  <a:lnTo>
                    <a:pt x="0" y="0"/>
                  </a:lnTo>
                  <a:lnTo>
                    <a:pt x="895" y="0"/>
                  </a:lnTo>
                  <a:lnTo>
                    <a:pt x="1003" y="569"/>
                  </a:lnTo>
                  <a:lnTo>
                    <a:pt x="994" y="572"/>
                  </a:lnTo>
                  <a:cubicBezTo>
                    <a:pt x="721" y="671"/>
                    <a:pt x="434" y="745"/>
                    <a:pt x="141" y="793"/>
                  </a:cubicBezTo>
                  <a:lnTo>
                    <a:pt x="130" y="7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7"/>
            <p:cNvSpPr/>
            <p:nvPr/>
          </p:nvSpPr>
          <p:spPr>
            <a:xfrm>
              <a:off x="3492925" y="2120620"/>
              <a:ext cx="408600" cy="335160"/>
            </a:xfrm>
            <a:custGeom>
              <a:avLst/>
              <a:gdLst/>
              <a:ahLst/>
              <a:cxnLst/>
              <a:rect l="l" t="t" r="r" b="b"/>
              <a:pathLst>
                <a:path w="1135" h="931" extrusionOk="0">
                  <a:moveTo>
                    <a:pt x="25" y="32"/>
                  </a:moveTo>
                  <a:lnTo>
                    <a:pt x="97" y="908"/>
                  </a:lnTo>
                  <a:cubicBezTo>
                    <a:pt x="458" y="892"/>
                    <a:pt x="789" y="885"/>
                    <a:pt x="1109" y="887"/>
                  </a:cubicBezTo>
                  <a:lnTo>
                    <a:pt x="1001" y="23"/>
                  </a:lnTo>
                  <a:cubicBezTo>
                    <a:pt x="692" y="22"/>
                    <a:pt x="373" y="25"/>
                    <a:pt x="25" y="32"/>
                  </a:cubicBezTo>
                  <a:moveTo>
                    <a:pt x="76" y="931"/>
                  </a:moveTo>
                  <a:lnTo>
                    <a:pt x="0" y="9"/>
                  </a:lnTo>
                  <a:lnTo>
                    <a:pt x="12" y="9"/>
                  </a:lnTo>
                  <a:cubicBezTo>
                    <a:pt x="369" y="2"/>
                    <a:pt x="696" y="-1"/>
                    <a:pt x="1012" y="0"/>
                  </a:cubicBezTo>
                  <a:lnTo>
                    <a:pt x="1022" y="0"/>
                  </a:lnTo>
                  <a:lnTo>
                    <a:pt x="1135" y="910"/>
                  </a:lnTo>
                  <a:lnTo>
                    <a:pt x="1122" y="910"/>
                  </a:lnTo>
                  <a:cubicBezTo>
                    <a:pt x="795" y="908"/>
                    <a:pt x="456" y="915"/>
                    <a:pt x="87" y="931"/>
                  </a:cubicBezTo>
                  <a:lnTo>
                    <a:pt x="76" y="9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6" name="Google Shape;436;p7"/>
            <p:cNvSpPr/>
            <p:nvPr/>
          </p:nvSpPr>
          <p:spPr>
            <a:xfrm>
              <a:off x="1975165" y="2905060"/>
              <a:ext cx="421200" cy="438840"/>
            </a:xfrm>
            <a:custGeom>
              <a:avLst/>
              <a:gdLst/>
              <a:ahLst/>
              <a:cxnLst/>
              <a:rect l="l" t="t" r="r" b="b"/>
              <a:pathLst>
                <a:path w="1170" h="1219" extrusionOk="0">
                  <a:moveTo>
                    <a:pt x="96" y="140"/>
                  </a:moveTo>
                  <a:lnTo>
                    <a:pt x="24" y="1194"/>
                  </a:lnTo>
                  <a:cubicBezTo>
                    <a:pt x="348" y="1156"/>
                    <a:pt x="694" y="1107"/>
                    <a:pt x="1110" y="1038"/>
                  </a:cubicBezTo>
                  <a:lnTo>
                    <a:pt x="1146" y="26"/>
                  </a:lnTo>
                  <a:cubicBezTo>
                    <a:pt x="745" y="76"/>
                    <a:pt x="410" y="112"/>
                    <a:pt x="96" y="140"/>
                  </a:cubicBezTo>
                  <a:moveTo>
                    <a:pt x="0" y="1219"/>
                  </a:moveTo>
                  <a:lnTo>
                    <a:pt x="75" y="119"/>
                  </a:lnTo>
                  <a:lnTo>
                    <a:pt x="85" y="118"/>
                  </a:lnTo>
                  <a:cubicBezTo>
                    <a:pt x="405" y="90"/>
                    <a:pt x="746" y="53"/>
                    <a:pt x="1157" y="2"/>
                  </a:cubicBezTo>
                  <a:lnTo>
                    <a:pt x="1170" y="0"/>
                  </a:lnTo>
                  <a:lnTo>
                    <a:pt x="1133" y="1058"/>
                  </a:lnTo>
                  <a:lnTo>
                    <a:pt x="1123" y="1059"/>
                  </a:lnTo>
                  <a:cubicBezTo>
                    <a:pt x="697" y="1129"/>
                    <a:pt x="344" y="1180"/>
                    <a:pt x="13" y="1218"/>
                  </a:cubicBezTo>
                  <a:lnTo>
                    <a:pt x="0" y="12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7"/>
            <p:cNvSpPr/>
            <p:nvPr/>
          </p:nvSpPr>
          <p:spPr>
            <a:xfrm>
              <a:off x="2374765" y="2854660"/>
              <a:ext cx="407520" cy="432720"/>
            </a:xfrm>
            <a:custGeom>
              <a:avLst/>
              <a:gdLst/>
              <a:ahLst/>
              <a:cxnLst/>
              <a:rect l="l" t="t" r="r" b="b"/>
              <a:pathLst>
                <a:path w="1132" h="1202" extrusionOk="0">
                  <a:moveTo>
                    <a:pt x="59" y="163"/>
                  </a:moveTo>
                  <a:lnTo>
                    <a:pt x="23" y="1174"/>
                  </a:lnTo>
                  <a:cubicBezTo>
                    <a:pt x="317" y="1126"/>
                    <a:pt x="616" y="1074"/>
                    <a:pt x="905" y="1023"/>
                  </a:cubicBezTo>
                  <a:cubicBezTo>
                    <a:pt x="973" y="1011"/>
                    <a:pt x="1042" y="999"/>
                    <a:pt x="1110" y="987"/>
                  </a:cubicBezTo>
                  <a:lnTo>
                    <a:pt x="1110" y="26"/>
                  </a:lnTo>
                  <a:lnTo>
                    <a:pt x="917" y="52"/>
                  </a:lnTo>
                  <a:cubicBezTo>
                    <a:pt x="636" y="89"/>
                    <a:pt x="346" y="128"/>
                    <a:pt x="59" y="163"/>
                  </a:cubicBezTo>
                  <a:moveTo>
                    <a:pt x="0" y="1202"/>
                  </a:moveTo>
                  <a:lnTo>
                    <a:pt x="37" y="143"/>
                  </a:lnTo>
                  <a:lnTo>
                    <a:pt x="47" y="142"/>
                  </a:lnTo>
                  <a:cubicBezTo>
                    <a:pt x="336" y="106"/>
                    <a:pt x="630" y="67"/>
                    <a:pt x="914" y="29"/>
                  </a:cubicBezTo>
                  <a:lnTo>
                    <a:pt x="1132" y="0"/>
                  </a:lnTo>
                  <a:lnTo>
                    <a:pt x="1132" y="1006"/>
                  </a:lnTo>
                  <a:lnTo>
                    <a:pt x="1123" y="1008"/>
                  </a:lnTo>
                  <a:cubicBezTo>
                    <a:pt x="1052" y="1021"/>
                    <a:pt x="980" y="1033"/>
                    <a:pt x="909" y="1046"/>
                  </a:cubicBezTo>
                  <a:cubicBezTo>
                    <a:pt x="615" y="1097"/>
                    <a:pt x="312" y="1150"/>
                    <a:pt x="13" y="1199"/>
                  </a:cubicBezTo>
                  <a:lnTo>
                    <a:pt x="0" y="12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7"/>
            <p:cNvSpPr/>
            <p:nvPr/>
          </p:nvSpPr>
          <p:spPr>
            <a:xfrm>
              <a:off x="4318045" y="2780860"/>
              <a:ext cx="425880" cy="418320"/>
            </a:xfrm>
            <a:custGeom>
              <a:avLst/>
              <a:gdLst/>
              <a:ahLst/>
              <a:cxnLst/>
              <a:rect l="l" t="t" r="r" b="b"/>
              <a:pathLst>
                <a:path w="1183" h="1162" extrusionOk="0">
                  <a:moveTo>
                    <a:pt x="172" y="913"/>
                  </a:moveTo>
                  <a:cubicBezTo>
                    <a:pt x="510" y="962"/>
                    <a:pt x="843" y="1036"/>
                    <a:pt x="1161" y="1131"/>
                  </a:cubicBezTo>
                  <a:lnTo>
                    <a:pt x="1161" y="653"/>
                  </a:lnTo>
                  <a:lnTo>
                    <a:pt x="1077" y="210"/>
                  </a:lnTo>
                  <a:cubicBezTo>
                    <a:pt x="741" y="128"/>
                    <a:pt x="388" y="67"/>
                    <a:pt x="27" y="26"/>
                  </a:cubicBezTo>
                  <a:lnTo>
                    <a:pt x="172" y="913"/>
                  </a:lnTo>
                  <a:moveTo>
                    <a:pt x="1183" y="1162"/>
                  </a:moveTo>
                  <a:lnTo>
                    <a:pt x="1169" y="1157"/>
                  </a:lnTo>
                  <a:cubicBezTo>
                    <a:pt x="845" y="1060"/>
                    <a:pt x="506" y="984"/>
                    <a:pt x="160" y="934"/>
                  </a:cubicBezTo>
                  <a:lnTo>
                    <a:pt x="152" y="932"/>
                  </a:lnTo>
                  <a:lnTo>
                    <a:pt x="0" y="0"/>
                  </a:lnTo>
                  <a:lnTo>
                    <a:pt x="15" y="2"/>
                  </a:lnTo>
                  <a:cubicBezTo>
                    <a:pt x="384" y="43"/>
                    <a:pt x="745" y="106"/>
                    <a:pt x="1089" y="189"/>
                  </a:cubicBezTo>
                  <a:lnTo>
                    <a:pt x="1096" y="191"/>
                  </a:lnTo>
                  <a:lnTo>
                    <a:pt x="1183" y="652"/>
                  </a:lnTo>
                  <a:lnTo>
                    <a:pt x="1183" y="11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7"/>
            <p:cNvSpPr/>
            <p:nvPr/>
          </p:nvSpPr>
          <p:spPr>
            <a:xfrm>
              <a:off x="4424605" y="3435340"/>
              <a:ext cx="319320" cy="410400"/>
            </a:xfrm>
            <a:custGeom>
              <a:avLst/>
              <a:gdLst/>
              <a:ahLst/>
              <a:cxnLst/>
              <a:rect l="l" t="t" r="r" b="b"/>
              <a:pathLst>
                <a:path w="887" h="1140" extrusionOk="0">
                  <a:moveTo>
                    <a:pt x="171" y="914"/>
                  </a:moveTo>
                  <a:cubicBezTo>
                    <a:pt x="406" y="964"/>
                    <a:pt x="639" y="1029"/>
                    <a:pt x="865" y="1108"/>
                  </a:cubicBezTo>
                  <a:lnTo>
                    <a:pt x="865" y="242"/>
                  </a:lnTo>
                  <a:cubicBezTo>
                    <a:pt x="594" y="152"/>
                    <a:pt x="313" y="80"/>
                    <a:pt x="27" y="28"/>
                  </a:cubicBezTo>
                  <a:lnTo>
                    <a:pt x="171" y="914"/>
                  </a:lnTo>
                  <a:moveTo>
                    <a:pt x="887" y="1140"/>
                  </a:moveTo>
                  <a:lnTo>
                    <a:pt x="872" y="1135"/>
                  </a:lnTo>
                  <a:cubicBezTo>
                    <a:pt x="641" y="1053"/>
                    <a:pt x="401" y="985"/>
                    <a:pt x="159" y="935"/>
                  </a:cubicBezTo>
                  <a:lnTo>
                    <a:pt x="151" y="933"/>
                  </a:lnTo>
                  <a:lnTo>
                    <a:pt x="0" y="0"/>
                  </a:lnTo>
                  <a:lnTo>
                    <a:pt x="15" y="3"/>
                  </a:lnTo>
                  <a:cubicBezTo>
                    <a:pt x="310" y="56"/>
                    <a:pt x="601" y="130"/>
                    <a:pt x="880" y="223"/>
                  </a:cubicBezTo>
                  <a:lnTo>
                    <a:pt x="887" y="226"/>
                  </a:lnTo>
                  <a:lnTo>
                    <a:pt x="887" y="1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7"/>
            <p:cNvSpPr/>
            <p:nvPr/>
          </p:nvSpPr>
          <p:spPr>
            <a:xfrm>
              <a:off x="3599485" y="3397540"/>
              <a:ext cx="461880" cy="353520"/>
            </a:xfrm>
            <a:custGeom>
              <a:avLst/>
              <a:gdLst/>
              <a:ahLst/>
              <a:cxnLst/>
              <a:rect l="l" t="t" r="r" b="b"/>
              <a:pathLst>
                <a:path w="1283" h="982" extrusionOk="0">
                  <a:moveTo>
                    <a:pt x="24" y="80"/>
                  </a:moveTo>
                  <a:lnTo>
                    <a:pt x="97" y="956"/>
                  </a:lnTo>
                  <a:cubicBezTo>
                    <a:pt x="510" y="905"/>
                    <a:pt x="890" y="882"/>
                    <a:pt x="1257" y="888"/>
                  </a:cubicBezTo>
                  <a:lnTo>
                    <a:pt x="1149" y="23"/>
                  </a:lnTo>
                  <a:cubicBezTo>
                    <a:pt x="794" y="19"/>
                    <a:pt x="426" y="37"/>
                    <a:pt x="24" y="80"/>
                  </a:cubicBezTo>
                  <a:moveTo>
                    <a:pt x="76" y="982"/>
                  </a:moveTo>
                  <a:lnTo>
                    <a:pt x="0" y="60"/>
                  </a:lnTo>
                  <a:lnTo>
                    <a:pt x="11" y="59"/>
                  </a:lnTo>
                  <a:cubicBezTo>
                    <a:pt x="421" y="15"/>
                    <a:pt x="797" y="-4"/>
                    <a:pt x="1159" y="1"/>
                  </a:cubicBezTo>
                  <a:lnTo>
                    <a:pt x="1169" y="1"/>
                  </a:lnTo>
                  <a:lnTo>
                    <a:pt x="1283" y="911"/>
                  </a:lnTo>
                  <a:lnTo>
                    <a:pt x="1269" y="910"/>
                  </a:lnTo>
                  <a:cubicBezTo>
                    <a:pt x="897" y="904"/>
                    <a:pt x="510" y="927"/>
                    <a:pt x="88" y="980"/>
                  </a:cubicBezTo>
                  <a:lnTo>
                    <a:pt x="76" y="9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7"/>
            <p:cNvSpPr/>
            <p:nvPr/>
          </p:nvSpPr>
          <p:spPr>
            <a:xfrm>
              <a:off x="3186925" y="3418060"/>
              <a:ext cx="447840" cy="407880"/>
            </a:xfrm>
            <a:custGeom>
              <a:avLst/>
              <a:gdLst/>
              <a:ahLst/>
              <a:cxnLst/>
              <a:rect l="l" t="t" r="r" b="b"/>
              <a:pathLst>
                <a:path w="1244" h="1133" extrusionOk="0">
                  <a:moveTo>
                    <a:pt x="23" y="193"/>
                  </a:moveTo>
                  <a:lnTo>
                    <a:pt x="59" y="1105"/>
                  </a:lnTo>
                  <a:cubicBezTo>
                    <a:pt x="487" y="1013"/>
                    <a:pt x="867" y="947"/>
                    <a:pt x="1220" y="902"/>
                  </a:cubicBezTo>
                  <a:lnTo>
                    <a:pt x="1148" y="26"/>
                  </a:lnTo>
                  <a:cubicBezTo>
                    <a:pt x="806" y="62"/>
                    <a:pt x="438" y="117"/>
                    <a:pt x="23" y="193"/>
                  </a:cubicBezTo>
                  <a:moveTo>
                    <a:pt x="38" y="1133"/>
                  </a:moveTo>
                  <a:lnTo>
                    <a:pt x="0" y="174"/>
                  </a:lnTo>
                  <a:lnTo>
                    <a:pt x="10" y="172"/>
                  </a:lnTo>
                  <a:cubicBezTo>
                    <a:pt x="433" y="95"/>
                    <a:pt x="809" y="39"/>
                    <a:pt x="1157" y="2"/>
                  </a:cubicBezTo>
                  <a:lnTo>
                    <a:pt x="1169" y="0"/>
                  </a:lnTo>
                  <a:lnTo>
                    <a:pt x="1244" y="922"/>
                  </a:lnTo>
                  <a:lnTo>
                    <a:pt x="1234" y="923"/>
                  </a:lnTo>
                  <a:cubicBezTo>
                    <a:pt x="875" y="968"/>
                    <a:pt x="488" y="1036"/>
                    <a:pt x="51" y="1130"/>
                  </a:cubicBezTo>
                  <a:lnTo>
                    <a:pt x="38"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7"/>
            <p:cNvSpPr/>
            <p:nvPr/>
          </p:nvSpPr>
          <p:spPr>
            <a:xfrm>
              <a:off x="4703965" y="2847460"/>
              <a:ext cx="39960" cy="168840"/>
            </a:xfrm>
            <a:custGeom>
              <a:avLst/>
              <a:gdLst/>
              <a:ahLst/>
              <a:cxnLst/>
              <a:rect l="l" t="t" r="r" b="b"/>
              <a:pathLst>
                <a:path w="111" h="469" extrusionOk="0">
                  <a:moveTo>
                    <a:pt x="29" y="30"/>
                  </a:moveTo>
                  <a:lnTo>
                    <a:pt x="89" y="346"/>
                  </a:lnTo>
                  <a:lnTo>
                    <a:pt x="89" y="45"/>
                  </a:lnTo>
                  <a:cubicBezTo>
                    <a:pt x="69" y="40"/>
                    <a:pt x="49" y="35"/>
                    <a:pt x="29" y="30"/>
                  </a:cubicBezTo>
                  <a:moveTo>
                    <a:pt x="89" y="469"/>
                  </a:moveTo>
                  <a:lnTo>
                    <a:pt x="0" y="0"/>
                  </a:lnTo>
                  <a:lnTo>
                    <a:pt x="17" y="4"/>
                  </a:lnTo>
                  <a:cubicBezTo>
                    <a:pt x="46" y="11"/>
                    <a:pt x="74" y="18"/>
                    <a:pt x="103" y="25"/>
                  </a:cubicBezTo>
                  <a:lnTo>
                    <a:pt x="111" y="27"/>
                  </a:lnTo>
                  <a:lnTo>
                    <a:pt x="111" y="467"/>
                  </a:lnTo>
                  <a:lnTo>
                    <a:pt x="89" y="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3" name="Google Shape;443;p7"/>
            <p:cNvSpPr/>
            <p:nvPr/>
          </p:nvSpPr>
          <p:spPr>
            <a:xfrm>
              <a:off x="4012045" y="3397900"/>
              <a:ext cx="475560" cy="375120"/>
            </a:xfrm>
            <a:custGeom>
              <a:avLst/>
              <a:gdLst/>
              <a:ahLst/>
              <a:cxnLst/>
              <a:rect l="l" t="t" r="r" b="b"/>
              <a:pathLst>
                <a:path w="1321" h="1042" extrusionOk="0">
                  <a:moveTo>
                    <a:pt x="134" y="887"/>
                  </a:moveTo>
                  <a:cubicBezTo>
                    <a:pt x="541" y="894"/>
                    <a:pt x="921" y="935"/>
                    <a:pt x="1293" y="1013"/>
                  </a:cubicBezTo>
                  <a:lnTo>
                    <a:pt x="1149" y="128"/>
                  </a:lnTo>
                  <a:cubicBezTo>
                    <a:pt x="788" y="63"/>
                    <a:pt x="420" y="29"/>
                    <a:pt x="26" y="23"/>
                  </a:cubicBezTo>
                  <a:lnTo>
                    <a:pt x="134" y="887"/>
                  </a:lnTo>
                  <a:moveTo>
                    <a:pt x="1321" y="1042"/>
                  </a:moveTo>
                  <a:lnTo>
                    <a:pt x="1305" y="1039"/>
                  </a:lnTo>
                  <a:cubicBezTo>
                    <a:pt x="925" y="958"/>
                    <a:pt x="539" y="916"/>
                    <a:pt x="123" y="909"/>
                  </a:cubicBezTo>
                  <a:lnTo>
                    <a:pt x="113" y="909"/>
                  </a:lnTo>
                  <a:lnTo>
                    <a:pt x="0" y="0"/>
                  </a:lnTo>
                  <a:lnTo>
                    <a:pt x="13" y="0"/>
                  </a:lnTo>
                  <a:cubicBezTo>
                    <a:pt x="417" y="6"/>
                    <a:pt x="792" y="40"/>
                    <a:pt x="1161" y="107"/>
                  </a:cubicBezTo>
                  <a:lnTo>
                    <a:pt x="1169" y="108"/>
                  </a:lnTo>
                  <a:lnTo>
                    <a:pt x="1321" y="104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4" name="Google Shape;444;p7"/>
            <p:cNvSpPr/>
            <p:nvPr/>
          </p:nvSpPr>
          <p:spPr>
            <a:xfrm>
              <a:off x="3386365" y="828580"/>
              <a:ext cx="355680" cy="342360"/>
            </a:xfrm>
            <a:custGeom>
              <a:avLst/>
              <a:gdLst/>
              <a:ahLst/>
              <a:cxnLst/>
              <a:rect l="l" t="t" r="r" b="b"/>
              <a:pathLst>
                <a:path w="988" h="951" extrusionOk="0">
                  <a:moveTo>
                    <a:pt x="97" y="901"/>
                  </a:moveTo>
                  <a:cubicBezTo>
                    <a:pt x="405" y="921"/>
                    <a:pt x="688" y="930"/>
                    <a:pt x="962" y="928"/>
                  </a:cubicBezTo>
                  <a:lnTo>
                    <a:pt x="854" y="64"/>
                  </a:lnTo>
                  <a:cubicBezTo>
                    <a:pt x="592" y="67"/>
                    <a:pt x="321" y="54"/>
                    <a:pt x="26" y="26"/>
                  </a:cubicBezTo>
                  <a:lnTo>
                    <a:pt x="97" y="901"/>
                  </a:lnTo>
                  <a:moveTo>
                    <a:pt x="886" y="951"/>
                  </a:moveTo>
                  <a:cubicBezTo>
                    <a:pt x="633" y="951"/>
                    <a:pt x="370" y="942"/>
                    <a:pt x="86" y="923"/>
                  </a:cubicBezTo>
                  <a:lnTo>
                    <a:pt x="76" y="923"/>
                  </a:lnTo>
                  <a:lnTo>
                    <a:pt x="75" y="913"/>
                  </a:lnTo>
                  <a:lnTo>
                    <a:pt x="0" y="0"/>
                  </a:lnTo>
                  <a:lnTo>
                    <a:pt x="14" y="2"/>
                  </a:lnTo>
                  <a:cubicBezTo>
                    <a:pt x="318" y="32"/>
                    <a:pt x="596" y="45"/>
                    <a:pt x="864" y="41"/>
                  </a:cubicBezTo>
                  <a:lnTo>
                    <a:pt x="874" y="41"/>
                  </a:lnTo>
                  <a:lnTo>
                    <a:pt x="988" y="950"/>
                  </a:lnTo>
                  <a:lnTo>
                    <a:pt x="975" y="951"/>
                  </a:lnTo>
                  <a:cubicBezTo>
                    <a:pt x="945" y="951"/>
                    <a:pt x="916" y="951"/>
                    <a:pt x="886" y="9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7"/>
            <p:cNvSpPr/>
            <p:nvPr/>
          </p:nvSpPr>
          <p:spPr>
            <a:xfrm>
              <a:off x="3999085" y="736060"/>
              <a:ext cx="382320" cy="416880"/>
            </a:xfrm>
            <a:custGeom>
              <a:avLst/>
              <a:gdLst/>
              <a:ahLst/>
              <a:cxnLst/>
              <a:rect l="l" t="t" r="r" b="b"/>
              <a:pathLst>
                <a:path w="1062" h="1158" extrusionOk="0">
                  <a:moveTo>
                    <a:pt x="26" y="246"/>
                  </a:moveTo>
                  <a:lnTo>
                    <a:pt x="170" y="1133"/>
                  </a:lnTo>
                  <a:cubicBezTo>
                    <a:pt x="467" y="1100"/>
                    <a:pt x="758" y="1050"/>
                    <a:pt x="1035" y="985"/>
                  </a:cubicBezTo>
                  <a:lnTo>
                    <a:pt x="855" y="31"/>
                  </a:lnTo>
                  <a:cubicBezTo>
                    <a:pt x="589" y="126"/>
                    <a:pt x="311" y="198"/>
                    <a:pt x="26" y="246"/>
                  </a:cubicBezTo>
                  <a:moveTo>
                    <a:pt x="151" y="1158"/>
                  </a:moveTo>
                  <a:lnTo>
                    <a:pt x="0" y="227"/>
                  </a:lnTo>
                  <a:lnTo>
                    <a:pt x="11" y="225"/>
                  </a:lnTo>
                  <a:cubicBezTo>
                    <a:pt x="303" y="177"/>
                    <a:pt x="588" y="103"/>
                    <a:pt x="860" y="5"/>
                  </a:cubicBezTo>
                  <a:lnTo>
                    <a:pt x="872" y="0"/>
                  </a:lnTo>
                  <a:lnTo>
                    <a:pt x="1062" y="1002"/>
                  </a:lnTo>
                  <a:lnTo>
                    <a:pt x="1051" y="1004"/>
                  </a:lnTo>
                  <a:cubicBezTo>
                    <a:pt x="767" y="1072"/>
                    <a:pt x="467" y="1123"/>
                    <a:pt x="162" y="1157"/>
                  </a:cubicBezTo>
                  <a:lnTo>
                    <a:pt x="151" y="11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7"/>
            <p:cNvSpPr/>
            <p:nvPr/>
          </p:nvSpPr>
          <p:spPr>
            <a:xfrm>
              <a:off x="4052365" y="1088500"/>
              <a:ext cx="395640" cy="391680"/>
            </a:xfrm>
            <a:custGeom>
              <a:avLst/>
              <a:gdLst/>
              <a:ahLst/>
              <a:cxnLst/>
              <a:rect l="l" t="t" r="r" b="b"/>
              <a:pathLst>
                <a:path w="1099" h="1088" extrusionOk="0">
                  <a:moveTo>
                    <a:pt x="26" y="177"/>
                  </a:moveTo>
                  <a:lnTo>
                    <a:pt x="170" y="1064"/>
                  </a:lnTo>
                  <a:cubicBezTo>
                    <a:pt x="480" y="1046"/>
                    <a:pt x="783" y="1018"/>
                    <a:pt x="1072" y="982"/>
                  </a:cubicBezTo>
                  <a:lnTo>
                    <a:pt x="892" y="28"/>
                  </a:lnTo>
                  <a:cubicBezTo>
                    <a:pt x="614" y="93"/>
                    <a:pt x="323" y="143"/>
                    <a:pt x="26" y="177"/>
                  </a:cubicBezTo>
                  <a:moveTo>
                    <a:pt x="151" y="1088"/>
                  </a:moveTo>
                  <a:lnTo>
                    <a:pt x="0" y="157"/>
                  </a:lnTo>
                  <a:lnTo>
                    <a:pt x="11" y="155"/>
                  </a:lnTo>
                  <a:cubicBezTo>
                    <a:pt x="316" y="122"/>
                    <a:pt x="614" y="71"/>
                    <a:pt x="898" y="3"/>
                  </a:cubicBezTo>
                  <a:lnTo>
                    <a:pt x="910" y="0"/>
                  </a:lnTo>
                  <a:lnTo>
                    <a:pt x="1099" y="1001"/>
                  </a:lnTo>
                  <a:lnTo>
                    <a:pt x="1087" y="1003"/>
                  </a:lnTo>
                  <a:cubicBezTo>
                    <a:pt x="790" y="1040"/>
                    <a:pt x="479" y="1069"/>
                    <a:pt x="161" y="1088"/>
                  </a:cubicBezTo>
                  <a:lnTo>
                    <a:pt x="151" y="108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7"/>
            <p:cNvSpPr/>
            <p:nvPr/>
          </p:nvSpPr>
          <p:spPr>
            <a:xfrm>
              <a:off x="3692725" y="816340"/>
              <a:ext cx="369000" cy="354600"/>
            </a:xfrm>
            <a:custGeom>
              <a:avLst/>
              <a:gdLst/>
              <a:ahLst/>
              <a:cxnLst/>
              <a:rect l="l" t="t" r="r" b="b"/>
              <a:pathLst>
                <a:path w="1025" h="985" extrusionOk="0">
                  <a:moveTo>
                    <a:pt x="26" y="98"/>
                  </a:moveTo>
                  <a:lnTo>
                    <a:pt x="134" y="962"/>
                  </a:lnTo>
                  <a:cubicBezTo>
                    <a:pt x="437" y="959"/>
                    <a:pt x="720" y="943"/>
                    <a:pt x="999" y="913"/>
                  </a:cubicBezTo>
                  <a:lnTo>
                    <a:pt x="855" y="26"/>
                  </a:lnTo>
                  <a:cubicBezTo>
                    <a:pt x="588" y="70"/>
                    <a:pt x="317" y="93"/>
                    <a:pt x="26" y="98"/>
                  </a:cubicBezTo>
                  <a:moveTo>
                    <a:pt x="114" y="985"/>
                  </a:moveTo>
                  <a:lnTo>
                    <a:pt x="0" y="75"/>
                  </a:lnTo>
                  <a:lnTo>
                    <a:pt x="13" y="75"/>
                  </a:lnTo>
                  <a:cubicBezTo>
                    <a:pt x="311" y="71"/>
                    <a:pt x="589" y="47"/>
                    <a:pt x="862" y="2"/>
                  </a:cubicBezTo>
                  <a:lnTo>
                    <a:pt x="873" y="0"/>
                  </a:lnTo>
                  <a:lnTo>
                    <a:pt x="1025" y="933"/>
                  </a:lnTo>
                  <a:lnTo>
                    <a:pt x="1013" y="934"/>
                  </a:lnTo>
                  <a:cubicBezTo>
                    <a:pt x="727" y="965"/>
                    <a:pt x="436" y="982"/>
                    <a:pt x="124" y="985"/>
                  </a:cubicBezTo>
                  <a:lnTo>
                    <a:pt x="114" y="9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7"/>
            <p:cNvSpPr/>
            <p:nvPr/>
          </p:nvSpPr>
          <p:spPr>
            <a:xfrm>
              <a:off x="4438285" y="1391980"/>
              <a:ext cx="305640" cy="409680"/>
            </a:xfrm>
            <a:custGeom>
              <a:avLst/>
              <a:gdLst/>
              <a:ahLst/>
              <a:cxnLst/>
              <a:rect l="l" t="t" r="r" b="b"/>
              <a:pathLst>
                <a:path w="849" h="1138" extrusionOk="0">
                  <a:moveTo>
                    <a:pt x="27" y="158"/>
                  </a:moveTo>
                  <a:lnTo>
                    <a:pt x="208" y="1114"/>
                  </a:lnTo>
                  <a:cubicBezTo>
                    <a:pt x="417" y="1109"/>
                    <a:pt x="625" y="1103"/>
                    <a:pt x="827" y="1096"/>
                  </a:cubicBezTo>
                  <a:lnTo>
                    <a:pt x="827" y="28"/>
                  </a:lnTo>
                  <a:cubicBezTo>
                    <a:pt x="568" y="79"/>
                    <a:pt x="299" y="123"/>
                    <a:pt x="27" y="158"/>
                  </a:cubicBezTo>
                  <a:moveTo>
                    <a:pt x="189" y="1138"/>
                  </a:moveTo>
                  <a:lnTo>
                    <a:pt x="187" y="1128"/>
                  </a:lnTo>
                  <a:lnTo>
                    <a:pt x="0" y="139"/>
                  </a:lnTo>
                  <a:lnTo>
                    <a:pt x="12" y="137"/>
                  </a:lnTo>
                  <a:cubicBezTo>
                    <a:pt x="293" y="101"/>
                    <a:pt x="570" y="56"/>
                    <a:pt x="836" y="3"/>
                  </a:cubicBezTo>
                  <a:lnTo>
                    <a:pt x="849" y="0"/>
                  </a:lnTo>
                  <a:lnTo>
                    <a:pt x="849" y="1118"/>
                  </a:lnTo>
                  <a:lnTo>
                    <a:pt x="839" y="1119"/>
                  </a:lnTo>
                  <a:cubicBezTo>
                    <a:pt x="630" y="1126"/>
                    <a:pt x="415" y="1132"/>
                    <a:pt x="198" y="1137"/>
                  </a:cubicBezTo>
                  <a:lnTo>
                    <a:pt x="189" y="113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7"/>
            <p:cNvSpPr/>
            <p:nvPr/>
          </p:nvSpPr>
          <p:spPr>
            <a:xfrm>
              <a:off x="4571125" y="2144740"/>
              <a:ext cx="172800" cy="378000"/>
            </a:xfrm>
            <a:custGeom>
              <a:avLst/>
              <a:gdLst/>
              <a:ahLst/>
              <a:cxnLst/>
              <a:rect l="l" t="t" r="r" b="b"/>
              <a:pathLst>
                <a:path w="480" h="1050" extrusionOk="0">
                  <a:moveTo>
                    <a:pt x="208" y="980"/>
                  </a:moveTo>
                  <a:cubicBezTo>
                    <a:pt x="293" y="993"/>
                    <a:pt x="377" y="1008"/>
                    <a:pt x="458" y="1022"/>
                  </a:cubicBezTo>
                  <a:lnTo>
                    <a:pt x="458" y="59"/>
                  </a:lnTo>
                  <a:cubicBezTo>
                    <a:pt x="318" y="47"/>
                    <a:pt x="173" y="35"/>
                    <a:pt x="28" y="24"/>
                  </a:cubicBezTo>
                  <a:lnTo>
                    <a:pt x="208" y="980"/>
                  </a:lnTo>
                  <a:moveTo>
                    <a:pt x="480" y="1050"/>
                  </a:moveTo>
                  <a:lnTo>
                    <a:pt x="467" y="1047"/>
                  </a:lnTo>
                  <a:cubicBezTo>
                    <a:pt x="380" y="1031"/>
                    <a:pt x="289" y="1016"/>
                    <a:pt x="197" y="1001"/>
                  </a:cubicBezTo>
                  <a:lnTo>
                    <a:pt x="189" y="1000"/>
                  </a:lnTo>
                  <a:lnTo>
                    <a:pt x="0" y="0"/>
                  </a:lnTo>
                  <a:lnTo>
                    <a:pt x="15" y="1"/>
                  </a:lnTo>
                  <a:cubicBezTo>
                    <a:pt x="169" y="12"/>
                    <a:pt x="322" y="24"/>
                    <a:pt x="470" y="38"/>
                  </a:cubicBezTo>
                  <a:lnTo>
                    <a:pt x="480" y="39"/>
                  </a:lnTo>
                  <a:lnTo>
                    <a:pt x="480" y="10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7"/>
            <p:cNvSpPr/>
            <p:nvPr/>
          </p:nvSpPr>
          <p:spPr>
            <a:xfrm>
              <a:off x="4637725" y="2496100"/>
              <a:ext cx="106200" cy="369720"/>
            </a:xfrm>
            <a:custGeom>
              <a:avLst/>
              <a:gdLst/>
              <a:ahLst/>
              <a:cxnLst/>
              <a:rect l="l" t="t" r="r" b="b"/>
              <a:pathLst>
                <a:path w="295" h="1027" extrusionOk="0">
                  <a:moveTo>
                    <a:pt x="208" y="982"/>
                  </a:moveTo>
                  <a:cubicBezTo>
                    <a:pt x="230" y="987"/>
                    <a:pt x="251" y="992"/>
                    <a:pt x="273" y="998"/>
                  </a:cubicBezTo>
                  <a:lnTo>
                    <a:pt x="273" y="70"/>
                  </a:lnTo>
                  <a:cubicBezTo>
                    <a:pt x="193" y="55"/>
                    <a:pt x="111" y="41"/>
                    <a:pt x="28" y="27"/>
                  </a:cubicBezTo>
                  <a:lnTo>
                    <a:pt x="208" y="982"/>
                  </a:lnTo>
                  <a:moveTo>
                    <a:pt x="295" y="1027"/>
                  </a:moveTo>
                  <a:lnTo>
                    <a:pt x="281" y="1023"/>
                  </a:lnTo>
                  <a:cubicBezTo>
                    <a:pt x="253" y="1016"/>
                    <a:pt x="224" y="1009"/>
                    <a:pt x="196" y="1002"/>
                  </a:cubicBezTo>
                  <a:lnTo>
                    <a:pt x="189" y="1001"/>
                  </a:lnTo>
                  <a:lnTo>
                    <a:pt x="0" y="0"/>
                  </a:lnTo>
                  <a:lnTo>
                    <a:pt x="16" y="3"/>
                  </a:lnTo>
                  <a:cubicBezTo>
                    <a:pt x="108" y="17"/>
                    <a:pt x="199" y="33"/>
                    <a:pt x="286" y="49"/>
                  </a:cubicBezTo>
                  <a:lnTo>
                    <a:pt x="295" y="51"/>
                  </a:lnTo>
                  <a:lnTo>
                    <a:pt x="295" y="10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7"/>
            <p:cNvSpPr/>
            <p:nvPr/>
          </p:nvSpPr>
          <p:spPr>
            <a:xfrm>
              <a:off x="4504525" y="1786180"/>
              <a:ext cx="239400" cy="380880"/>
            </a:xfrm>
            <a:custGeom>
              <a:avLst/>
              <a:gdLst/>
              <a:ahLst/>
              <a:cxnLst/>
              <a:rect l="l" t="t" r="r" b="b"/>
              <a:pathLst>
                <a:path w="665" h="1058" extrusionOk="0">
                  <a:moveTo>
                    <a:pt x="208" y="998"/>
                  </a:moveTo>
                  <a:cubicBezTo>
                    <a:pt x="355" y="1008"/>
                    <a:pt x="501" y="1020"/>
                    <a:pt x="643" y="1033"/>
                  </a:cubicBezTo>
                  <a:lnTo>
                    <a:pt x="643" y="24"/>
                  </a:lnTo>
                  <a:cubicBezTo>
                    <a:pt x="443" y="31"/>
                    <a:pt x="236" y="37"/>
                    <a:pt x="28" y="42"/>
                  </a:cubicBezTo>
                  <a:lnTo>
                    <a:pt x="208" y="998"/>
                  </a:lnTo>
                  <a:moveTo>
                    <a:pt x="665" y="1058"/>
                  </a:moveTo>
                  <a:lnTo>
                    <a:pt x="653" y="1056"/>
                  </a:lnTo>
                  <a:cubicBezTo>
                    <a:pt x="505" y="1043"/>
                    <a:pt x="352" y="1030"/>
                    <a:pt x="198" y="1020"/>
                  </a:cubicBezTo>
                  <a:lnTo>
                    <a:pt x="189" y="1019"/>
                  </a:lnTo>
                  <a:lnTo>
                    <a:pt x="188" y="1010"/>
                  </a:lnTo>
                  <a:lnTo>
                    <a:pt x="0" y="20"/>
                  </a:lnTo>
                  <a:lnTo>
                    <a:pt x="14" y="19"/>
                  </a:lnTo>
                  <a:cubicBezTo>
                    <a:pt x="231" y="14"/>
                    <a:pt x="446" y="8"/>
                    <a:pt x="654" y="1"/>
                  </a:cubicBezTo>
                  <a:lnTo>
                    <a:pt x="665" y="0"/>
                  </a:lnTo>
                  <a:lnTo>
                    <a:pt x="665"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7"/>
            <p:cNvSpPr/>
            <p:nvPr/>
          </p:nvSpPr>
          <p:spPr>
            <a:xfrm>
              <a:off x="4105285" y="1440940"/>
              <a:ext cx="409320" cy="366480"/>
            </a:xfrm>
            <a:custGeom>
              <a:avLst/>
              <a:gdLst/>
              <a:ahLst/>
              <a:cxnLst/>
              <a:rect l="l" t="t" r="r" b="b"/>
              <a:pathLst>
                <a:path w="1137" h="1018" extrusionOk="0">
                  <a:moveTo>
                    <a:pt x="27" y="108"/>
                  </a:moveTo>
                  <a:lnTo>
                    <a:pt x="171" y="995"/>
                  </a:lnTo>
                  <a:cubicBezTo>
                    <a:pt x="494" y="992"/>
                    <a:pt x="809" y="986"/>
                    <a:pt x="1109" y="979"/>
                  </a:cubicBezTo>
                  <a:lnTo>
                    <a:pt x="929" y="25"/>
                  </a:lnTo>
                  <a:cubicBezTo>
                    <a:pt x="640" y="62"/>
                    <a:pt x="337" y="89"/>
                    <a:pt x="27" y="108"/>
                  </a:cubicBezTo>
                  <a:moveTo>
                    <a:pt x="152" y="1018"/>
                  </a:moveTo>
                  <a:lnTo>
                    <a:pt x="0" y="87"/>
                  </a:lnTo>
                  <a:lnTo>
                    <a:pt x="13" y="86"/>
                  </a:lnTo>
                  <a:cubicBezTo>
                    <a:pt x="330" y="67"/>
                    <a:pt x="641" y="39"/>
                    <a:pt x="937" y="1"/>
                  </a:cubicBezTo>
                  <a:lnTo>
                    <a:pt x="947" y="0"/>
                  </a:lnTo>
                  <a:lnTo>
                    <a:pt x="1137" y="1001"/>
                  </a:lnTo>
                  <a:lnTo>
                    <a:pt x="1123" y="1001"/>
                  </a:lnTo>
                  <a:cubicBezTo>
                    <a:pt x="816" y="1009"/>
                    <a:pt x="492" y="1014"/>
                    <a:pt x="161" y="1018"/>
                  </a:cubicBezTo>
                  <a:lnTo>
                    <a:pt x="152" y="101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7"/>
            <p:cNvSpPr/>
            <p:nvPr/>
          </p:nvSpPr>
          <p:spPr>
            <a:xfrm>
              <a:off x="1175965" y="2962300"/>
              <a:ext cx="448560" cy="413640"/>
            </a:xfrm>
            <a:custGeom>
              <a:avLst/>
              <a:gdLst/>
              <a:ahLst/>
              <a:cxnLst/>
              <a:rect l="l" t="t" r="r" b="b"/>
              <a:pathLst>
                <a:path w="1246" h="1149" extrusionOk="0">
                  <a:moveTo>
                    <a:pt x="25" y="1093"/>
                  </a:moveTo>
                  <a:cubicBezTo>
                    <a:pt x="373" y="1124"/>
                    <a:pt x="728" y="1133"/>
                    <a:pt x="1112" y="1122"/>
                  </a:cubicBezTo>
                  <a:lnTo>
                    <a:pt x="1220" y="44"/>
                  </a:lnTo>
                  <a:cubicBezTo>
                    <a:pt x="850" y="53"/>
                    <a:pt x="506" y="46"/>
                    <a:pt x="170" y="24"/>
                  </a:cubicBezTo>
                  <a:lnTo>
                    <a:pt x="25" y="1093"/>
                  </a:lnTo>
                  <a:moveTo>
                    <a:pt x="797" y="1149"/>
                  </a:moveTo>
                  <a:cubicBezTo>
                    <a:pt x="526" y="1149"/>
                    <a:pt x="267" y="1138"/>
                    <a:pt x="12" y="1115"/>
                  </a:cubicBezTo>
                  <a:lnTo>
                    <a:pt x="0" y="1114"/>
                  </a:lnTo>
                  <a:lnTo>
                    <a:pt x="151" y="0"/>
                  </a:lnTo>
                  <a:lnTo>
                    <a:pt x="161" y="0"/>
                  </a:lnTo>
                  <a:cubicBezTo>
                    <a:pt x="504" y="23"/>
                    <a:pt x="854" y="30"/>
                    <a:pt x="1233" y="21"/>
                  </a:cubicBezTo>
                  <a:lnTo>
                    <a:pt x="1246" y="21"/>
                  </a:lnTo>
                  <a:lnTo>
                    <a:pt x="1133" y="1144"/>
                  </a:lnTo>
                  <a:lnTo>
                    <a:pt x="1123" y="1144"/>
                  </a:lnTo>
                  <a:cubicBezTo>
                    <a:pt x="1012" y="1148"/>
                    <a:pt x="904" y="1149"/>
                    <a:pt x="797" y="114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4" name="Google Shape;454;p7"/>
            <p:cNvSpPr/>
            <p:nvPr/>
          </p:nvSpPr>
          <p:spPr>
            <a:xfrm>
              <a:off x="2774365" y="3479260"/>
              <a:ext cx="434160" cy="447840"/>
            </a:xfrm>
            <a:custGeom>
              <a:avLst/>
              <a:gdLst/>
              <a:ahLst/>
              <a:cxnLst/>
              <a:rect l="l" t="t" r="r" b="b"/>
              <a:pathLst>
                <a:path w="1206" h="1244" extrusionOk="0">
                  <a:moveTo>
                    <a:pt x="22" y="255"/>
                  </a:moveTo>
                  <a:lnTo>
                    <a:pt x="22" y="1215"/>
                  </a:lnTo>
                  <a:cubicBezTo>
                    <a:pt x="453" y="1107"/>
                    <a:pt x="816" y="1018"/>
                    <a:pt x="1183" y="939"/>
                  </a:cubicBezTo>
                  <a:lnTo>
                    <a:pt x="1147" y="27"/>
                  </a:lnTo>
                  <a:cubicBezTo>
                    <a:pt x="792" y="92"/>
                    <a:pt x="440" y="166"/>
                    <a:pt x="22" y="255"/>
                  </a:cubicBezTo>
                  <a:moveTo>
                    <a:pt x="0" y="1244"/>
                  </a:moveTo>
                  <a:lnTo>
                    <a:pt x="0" y="236"/>
                  </a:lnTo>
                  <a:lnTo>
                    <a:pt x="9" y="235"/>
                  </a:lnTo>
                  <a:cubicBezTo>
                    <a:pt x="435" y="143"/>
                    <a:pt x="793" y="69"/>
                    <a:pt x="1156" y="2"/>
                  </a:cubicBezTo>
                  <a:lnTo>
                    <a:pt x="1168" y="0"/>
                  </a:lnTo>
                  <a:lnTo>
                    <a:pt x="1206" y="958"/>
                  </a:lnTo>
                  <a:lnTo>
                    <a:pt x="1197" y="960"/>
                  </a:lnTo>
                  <a:cubicBezTo>
                    <a:pt x="824" y="1040"/>
                    <a:pt x="454" y="1130"/>
                    <a:pt x="14" y="1241"/>
                  </a:cubicBezTo>
                  <a:lnTo>
                    <a:pt x="0" y="12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5" name="Google Shape;455;p7"/>
            <p:cNvSpPr/>
            <p:nvPr/>
          </p:nvSpPr>
          <p:spPr>
            <a:xfrm>
              <a:off x="812725" y="3297100"/>
              <a:ext cx="372240" cy="460080"/>
            </a:xfrm>
            <a:custGeom>
              <a:avLst/>
              <a:gdLst/>
              <a:ahLst/>
              <a:cxnLst/>
              <a:rect l="l" t="t" r="r" b="b"/>
              <a:pathLst>
                <a:path w="1034" h="1278" extrusionOk="0">
                  <a:moveTo>
                    <a:pt x="23" y="1103"/>
                  </a:moveTo>
                  <a:cubicBezTo>
                    <a:pt x="294" y="1171"/>
                    <a:pt x="576" y="1221"/>
                    <a:pt x="864" y="1253"/>
                  </a:cubicBezTo>
                  <a:lnTo>
                    <a:pt x="1009" y="184"/>
                  </a:lnTo>
                  <a:cubicBezTo>
                    <a:pt x="670" y="153"/>
                    <a:pt x="338" y="101"/>
                    <a:pt x="23" y="28"/>
                  </a:cubicBezTo>
                  <a:lnTo>
                    <a:pt x="23" y="1103"/>
                  </a:lnTo>
                  <a:moveTo>
                    <a:pt x="884" y="1278"/>
                  </a:moveTo>
                  <a:lnTo>
                    <a:pt x="872" y="1277"/>
                  </a:lnTo>
                  <a:cubicBezTo>
                    <a:pt x="577" y="1245"/>
                    <a:pt x="287" y="1193"/>
                    <a:pt x="8" y="1123"/>
                  </a:cubicBezTo>
                  <a:lnTo>
                    <a:pt x="0" y="1121"/>
                  </a:lnTo>
                  <a:lnTo>
                    <a:pt x="0" y="0"/>
                  </a:lnTo>
                  <a:lnTo>
                    <a:pt x="14" y="3"/>
                  </a:lnTo>
                  <a:cubicBezTo>
                    <a:pt x="337" y="78"/>
                    <a:pt x="676" y="131"/>
                    <a:pt x="1022" y="162"/>
                  </a:cubicBezTo>
                  <a:lnTo>
                    <a:pt x="1034" y="163"/>
                  </a:lnTo>
                  <a:lnTo>
                    <a:pt x="884" y="12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6" name="Google Shape;456;p7"/>
            <p:cNvSpPr/>
            <p:nvPr/>
          </p:nvSpPr>
          <p:spPr>
            <a:xfrm>
              <a:off x="842965" y="2537860"/>
              <a:ext cx="448560" cy="433080"/>
            </a:xfrm>
            <a:custGeom>
              <a:avLst/>
              <a:gdLst/>
              <a:ahLst/>
              <a:cxnLst/>
              <a:rect l="l" t="t" r="r" b="b"/>
              <a:pathLst>
                <a:path w="1246" h="1203" extrusionOk="0">
                  <a:moveTo>
                    <a:pt x="26" y="1047"/>
                  </a:moveTo>
                  <a:cubicBezTo>
                    <a:pt x="361" y="1109"/>
                    <a:pt x="714" y="1153"/>
                    <a:pt x="1076" y="1179"/>
                  </a:cubicBezTo>
                  <a:lnTo>
                    <a:pt x="1220" y="109"/>
                  </a:lnTo>
                  <a:cubicBezTo>
                    <a:pt x="871" y="93"/>
                    <a:pt x="530" y="65"/>
                    <a:pt x="207" y="25"/>
                  </a:cubicBezTo>
                  <a:lnTo>
                    <a:pt x="26" y="1047"/>
                  </a:lnTo>
                  <a:moveTo>
                    <a:pt x="1095" y="1203"/>
                  </a:moveTo>
                  <a:lnTo>
                    <a:pt x="1085" y="1202"/>
                  </a:lnTo>
                  <a:cubicBezTo>
                    <a:pt x="715" y="1177"/>
                    <a:pt x="353" y="1131"/>
                    <a:pt x="11" y="1067"/>
                  </a:cubicBezTo>
                  <a:lnTo>
                    <a:pt x="0" y="1065"/>
                  </a:lnTo>
                  <a:lnTo>
                    <a:pt x="188" y="0"/>
                  </a:lnTo>
                  <a:lnTo>
                    <a:pt x="199" y="2"/>
                  </a:lnTo>
                  <a:cubicBezTo>
                    <a:pt x="529" y="42"/>
                    <a:pt x="877" y="71"/>
                    <a:pt x="1234" y="87"/>
                  </a:cubicBezTo>
                  <a:lnTo>
                    <a:pt x="1246" y="88"/>
                  </a:lnTo>
                  <a:lnTo>
                    <a:pt x="1095" y="120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7" name="Google Shape;457;p7"/>
            <p:cNvSpPr/>
            <p:nvPr/>
          </p:nvSpPr>
          <p:spPr>
            <a:xfrm>
              <a:off x="1122685" y="3355420"/>
              <a:ext cx="461880" cy="416880"/>
            </a:xfrm>
            <a:custGeom>
              <a:avLst/>
              <a:gdLst/>
              <a:ahLst/>
              <a:cxnLst/>
              <a:rect l="l" t="t" r="r" b="b"/>
              <a:pathLst>
                <a:path w="1283" h="1158" extrusionOk="0">
                  <a:moveTo>
                    <a:pt x="26" y="1094"/>
                  </a:moveTo>
                  <a:cubicBezTo>
                    <a:pt x="385" y="1133"/>
                    <a:pt x="752" y="1144"/>
                    <a:pt x="1149" y="1129"/>
                  </a:cubicBezTo>
                  <a:lnTo>
                    <a:pt x="1258" y="52"/>
                  </a:lnTo>
                  <a:cubicBezTo>
                    <a:pt x="874" y="64"/>
                    <a:pt x="518" y="55"/>
                    <a:pt x="170" y="24"/>
                  </a:cubicBezTo>
                  <a:lnTo>
                    <a:pt x="26" y="1094"/>
                  </a:lnTo>
                  <a:moveTo>
                    <a:pt x="824" y="1158"/>
                  </a:moveTo>
                  <a:cubicBezTo>
                    <a:pt x="543" y="1158"/>
                    <a:pt x="275" y="1144"/>
                    <a:pt x="11" y="1115"/>
                  </a:cubicBezTo>
                  <a:lnTo>
                    <a:pt x="0" y="1114"/>
                  </a:lnTo>
                  <a:lnTo>
                    <a:pt x="151" y="0"/>
                  </a:lnTo>
                  <a:lnTo>
                    <a:pt x="161" y="0"/>
                  </a:lnTo>
                  <a:cubicBezTo>
                    <a:pt x="516" y="32"/>
                    <a:pt x="878" y="42"/>
                    <a:pt x="1270" y="29"/>
                  </a:cubicBezTo>
                  <a:lnTo>
                    <a:pt x="1283" y="29"/>
                  </a:lnTo>
                  <a:lnTo>
                    <a:pt x="1170" y="1151"/>
                  </a:lnTo>
                  <a:lnTo>
                    <a:pt x="1160" y="1152"/>
                  </a:lnTo>
                  <a:cubicBezTo>
                    <a:pt x="1045" y="1156"/>
                    <a:pt x="933" y="1158"/>
                    <a:pt x="824" y="11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8" name="Google Shape;458;p7"/>
            <p:cNvSpPr/>
            <p:nvPr/>
          </p:nvSpPr>
          <p:spPr>
            <a:xfrm>
              <a:off x="3546205" y="2759260"/>
              <a:ext cx="435240" cy="344160"/>
            </a:xfrm>
            <a:custGeom>
              <a:avLst/>
              <a:gdLst/>
              <a:ahLst/>
              <a:cxnLst/>
              <a:rect l="l" t="t" r="r" b="b"/>
              <a:pathLst>
                <a:path w="1209" h="956" extrusionOk="0">
                  <a:moveTo>
                    <a:pt x="25" y="55"/>
                  </a:moveTo>
                  <a:lnTo>
                    <a:pt x="97" y="931"/>
                  </a:lnTo>
                  <a:cubicBezTo>
                    <a:pt x="484" y="898"/>
                    <a:pt x="840" y="883"/>
                    <a:pt x="1183" y="887"/>
                  </a:cubicBezTo>
                  <a:lnTo>
                    <a:pt x="1075" y="23"/>
                  </a:lnTo>
                  <a:cubicBezTo>
                    <a:pt x="743" y="20"/>
                    <a:pt x="399" y="31"/>
                    <a:pt x="25" y="55"/>
                  </a:cubicBezTo>
                  <a:moveTo>
                    <a:pt x="76" y="956"/>
                  </a:moveTo>
                  <a:lnTo>
                    <a:pt x="0" y="34"/>
                  </a:lnTo>
                  <a:lnTo>
                    <a:pt x="12" y="33"/>
                  </a:lnTo>
                  <a:cubicBezTo>
                    <a:pt x="395" y="8"/>
                    <a:pt x="746" y="-3"/>
                    <a:pt x="1085" y="0"/>
                  </a:cubicBezTo>
                  <a:lnTo>
                    <a:pt x="1095" y="0"/>
                  </a:lnTo>
                  <a:lnTo>
                    <a:pt x="1209" y="910"/>
                  </a:lnTo>
                  <a:lnTo>
                    <a:pt x="1196" y="909"/>
                  </a:lnTo>
                  <a:cubicBezTo>
                    <a:pt x="846" y="906"/>
                    <a:pt x="483" y="920"/>
                    <a:pt x="87" y="955"/>
                  </a:cubicBezTo>
                  <a:lnTo>
                    <a:pt x="76" y="95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9" name="Google Shape;459;p7"/>
            <p:cNvSpPr/>
            <p:nvPr/>
          </p:nvSpPr>
          <p:spPr>
            <a:xfrm>
              <a:off x="909205" y="2162740"/>
              <a:ext cx="435600" cy="414720"/>
            </a:xfrm>
            <a:custGeom>
              <a:avLst/>
              <a:gdLst/>
              <a:ahLst/>
              <a:cxnLst/>
              <a:rect l="l" t="t" r="r" b="b"/>
              <a:pathLst>
                <a:path w="1210" h="1152" extrusionOk="0">
                  <a:moveTo>
                    <a:pt x="27" y="1045"/>
                  </a:moveTo>
                  <a:cubicBezTo>
                    <a:pt x="350" y="1084"/>
                    <a:pt x="691" y="1113"/>
                    <a:pt x="1039" y="1129"/>
                  </a:cubicBezTo>
                  <a:lnTo>
                    <a:pt x="1184" y="59"/>
                  </a:lnTo>
                  <a:cubicBezTo>
                    <a:pt x="848" y="53"/>
                    <a:pt x="519" y="40"/>
                    <a:pt x="208" y="23"/>
                  </a:cubicBezTo>
                  <a:lnTo>
                    <a:pt x="27" y="1045"/>
                  </a:lnTo>
                  <a:moveTo>
                    <a:pt x="1059" y="1152"/>
                  </a:moveTo>
                  <a:lnTo>
                    <a:pt x="1049" y="1152"/>
                  </a:lnTo>
                  <a:cubicBezTo>
                    <a:pt x="692" y="1136"/>
                    <a:pt x="343" y="1107"/>
                    <a:pt x="12" y="1066"/>
                  </a:cubicBezTo>
                  <a:lnTo>
                    <a:pt x="0" y="1065"/>
                  </a:lnTo>
                  <a:lnTo>
                    <a:pt x="189" y="0"/>
                  </a:lnTo>
                  <a:lnTo>
                    <a:pt x="199" y="0"/>
                  </a:lnTo>
                  <a:cubicBezTo>
                    <a:pt x="517" y="18"/>
                    <a:pt x="853" y="30"/>
                    <a:pt x="1197" y="37"/>
                  </a:cubicBezTo>
                  <a:lnTo>
                    <a:pt x="1210" y="37"/>
                  </a:lnTo>
                  <a:lnTo>
                    <a:pt x="1059"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0" name="Google Shape;460;p7"/>
            <p:cNvSpPr/>
            <p:nvPr/>
          </p:nvSpPr>
          <p:spPr>
            <a:xfrm>
              <a:off x="3160285" y="2771140"/>
              <a:ext cx="421200" cy="381240"/>
            </a:xfrm>
            <a:custGeom>
              <a:avLst/>
              <a:gdLst/>
              <a:ahLst/>
              <a:cxnLst/>
              <a:rect l="l" t="t" r="r" b="b"/>
              <a:pathLst>
                <a:path w="1170" h="1059" extrusionOk="0">
                  <a:moveTo>
                    <a:pt x="24" y="121"/>
                  </a:moveTo>
                  <a:lnTo>
                    <a:pt x="59" y="1032"/>
                  </a:lnTo>
                  <a:cubicBezTo>
                    <a:pt x="460" y="973"/>
                    <a:pt x="816" y="930"/>
                    <a:pt x="1146" y="900"/>
                  </a:cubicBezTo>
                  <a:lnTo>
                    <a:pt x="1074" y="24"/>
                  </a:lnTo>
                  <a:cubicBezTo>
                    <a:pt x="754" y="45"/>
                    <a:pt x="410" y="77"/>
                    <a:pt x="24" y="121"/>
                  </a:cubicBezTo>
                  <a:moveTo>
                    <a:pt x="38" y="1059"/>
                  </a:moveTo>
                  <a:lnTo>
                    <a:pt x="0" y="100"/>
                  </a:lnTo>
                  <a:lnTo>
                    <a:pt x="10" y="99"/>
                  </a:lnTo>
                  <a:cubicBezTo>
                    <a:pt x="406" y="54"/>
                    <a:pt x="757" y="22"/>
                    <a:pt x="1084" y="0"/>
                  </a:cubicBezTo>
                  <a:lnTo>
                    <a:pt x="1095" y="0"/>
                  </a:lnTo>
                  <a:lnTo>
                    <a:pt x="1170" y="921"/>
                  </a:lnTo>
                  <a:lnTo>
                    <a:pt x="1159" y="922"/>
                  </a:lnTo>
                  <a:cubicBezTo>
                    <a:pt x="823" y="951"/>
                    <a:pt x="460" y="996"/>
                    <a:pt x="50" y="1057"/>
                  </a:cubicBezTo>
                  <a:lnTo>
                    <a:pt x="38" y="10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1" name="Google Shape;461;p7"/>
            <p:cNvSpPr/>
            <p:nvPr/>
          </p:nvSpPr>
          <p:spPr>
            <a:xfrm>
              <a:off x="1228885" y="2569180"/>
              <a:ext cx="435600" cy="410400"/>
            </a:xfrm>
            <a:custGeom>
              <a:avLst/>
              <a:gdLst/>
              <a:ahLst/>
              <a:cxnLst/>
              <a:rect l="l" t="t" r="r" b="b"/>
              <a:pathLst>
                <a:path w="1210" h="1140" extrusionOk="0">
                  <a:moveTo>
                    <a:pt x="26" y="1093"/>
                  </a:moveTo>
                  <a:cubicBezTo>
                    <a:pt x="362" y="1115"/>
                    <a:pt x="706" y="1122"/>
                    <a:pt x="1076" y="1114"/>
                  </a:cubicBezTo>
                  <a:lnTo>
                    <a:pt x="1184" y="37"/>
                  </a:lnTo>
                  <a:cubicBezTo>
                    <a:pt x="827" y="42"/>
                    <a:pt x="495" y="38"/>
                    <a:pt x="171" y="23"/>
                  </a:cubicBezTo>
                  <a:lnTo>
                    <a:pt x="26" y="1093"/>
                  </a:lnTo>
                  <a:moveTo>
                    <a:pt x="772" y="1140"/>
                  </a:moveTo>
                  <a:cubicBezTo>
                    <a:pt x="510" y="1140"/>
                    <a:pt x="259" y="1131"/>
                    <a:pt x="13" y="1115"/>
                  </a:cubicBezTo>
                  <a:lnTo>
                    <a:pt x="0" y="1114"/>
                  </a:lnTo>
                  <a:lnTo>
                    <a:pt x="151" y="0"/>
                  </a:lnTo>
                  <a:lnTo>
                    <a:pt x="162" y="0"/>
                  </a:lnTo>
                  <a:cubicBezTo>
                    <a:pt x="493" y="15"/>
                    <a:pt x="831" y="19"/>
                    <a:pt x="1197" y="14"/>
                  </a:cubicBezTo>
                  <a:lnTo>
                    <a:pt x="1210" y="13"/>
                  </a:lnTo>
                  <a:lnTo>
                    <a:pt x="1096" y="1136"/>
                  </a:lnTo>
                  <a:lnTo>
                    <a:pt x="1086" y="1136"/>
                  </a:lnTo>
                  <a:cubicBezTo>
                    <a:pt x="980" y="1139"/>
                    <a:pt x="875" y="1140"/>
                    <a:pt x="772" y="1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2" name="Google Shape;462;p7"/>
            <p:cNvSpPr/>
            <p:nvPr/>
          </p:nvSpPr>
          <p:spPr>
            <a:xfrm>
              <a:off x="1921885" y="3649900"/>
              <a:ext cx="447840" cy="469800"/>
            </a:xfrm>
            <a:custGeom>
              <a:avLst/>
              <a:gdLst/>
              <a:ahLst/>
              <a:cxnLst/>
              <a:rect l="l" t="t" r="r" b="b"/>
              <a:pathLst>
                <a:path w="1244" h="1305" extrusionOk="0">
                  <a:moveTo>
                    <a:pt x="96" y="225"/>
                  </a:moveTo>
                  <a:lnTo>
                    <a:pt x="24" y="1278"/>
                  </a:lnTo>
                  <a:cubicBezTo>
                    <a:pt x="370" y="1220"/>
                    <a:pt x="740" y="1144"/>
                    <a:pt x="1185" y="1040"/>
                  </a:cubicBezTo>
                  <a:lnTo>
                    <a:pt x="1221" y="28"/>
                  </a:lnTo>
                  <a:cubicBezTo>
                    <a:pt x="790" y="114"/>
                    <a:pt x="432" y="177"/>
                    <a:pt x="96" y="225"/>
                  </a:cubicBezTo>
                  <a:moveTo>
                    <a:pt x="0" y="1305"/>
                  </a:moveTo>
                  <a:lnTo>
                    <a:pt x="75" y="205"/>
                  </a:lnTo>
                  <a:lnTo>
                    <a:pt x="84" y="203"/>
                  </a:lnTo>
                  <a:cubicBezTo>
                    <a:pt x="426" y="155"/>
                    <a:pt x="790" y="91"/>
                    <a:pt x="1230" y="3"/>
                  </a:cubicBezTo>
                  <a:lnTo>
                    <a:pt x="1244" y="0"/>
                  </a:lnTo>
                  <a:lnTo>
                    <a:pt x="1207" y="1058"/>
                  </a:lnTo>
                  <a:lnTo>
                    <a:pt x="1198" y="1060"/>
                  </a:lnTo>
                  <a:cubicBezTo>
                    <a:pt x="743" y="1167"/>
                    <a:pt x="367" y="1244"/>
                    <a:pt x="14" y="1303"/>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3" name="Google Shape;463;p7"/>
            <p:cNvSpPr/>
            <p:nvPr/>
          </p:nvSpPr>
          <p:spPr>
            <a:xfrm>
              <a:off x="2348125" y="3562780"/>
              <a:ext cx="434160" cy="469800"/>
            </a:xfrm>
            <a:custGeom>
              <a:avLst/>
              <a:gdLst/>
              <a:ahLst/>
              <a:cxnLst/>
              <a:rect l="l" t="t" r="r" b="b"/>
              <a:pathLst>
                <a:path w="1206" h="1305" extrusionOk="0">
                  <a:moveTo>
                    <a:pt x="60" y="265"/>
                  </a:moveTo>
                  <a:lnTo>
                    <a:pt x="24" y="1276"/>
                  </a:lnTo>
                  <a:cubicBezTo>
                    <a:pt x="337" y="1202"/>
                    <a:pt x="655" y="1122"/>
                    <a:pt x="963" y="1044"/>
                  </a:cubicBezTo>
                  <a:cubicBezTo>
                    <a:pt x="1037" y="1026"/>
                    <a:pt x="1110" y="1007"/>
                    <a:pt x="1184" y="989"/>
                  </a:cubicBezTo>
                  <a:lnTo>
                    <a:pt x="1184" y="28"/>
                  </a:lnTo>
                  <a:cubicBezTo>
                    <a:pt x="1114" y="43"/>
                    <a:pt x="1045" y="58"/>
                    <a:pt x="976" y="72"/>
                  </a:cubicBezTo>
                  <a:cubicBezTo>
                    <a:pt x="675" y="137"/>
                    <a:pt x="365" y="204"/>
                    <a:pt x="60" y="265"/>
                  </a:cubicBezTo>
                  <a:moveTo>
                    <a:pt x="0" y="1305"/>
                  </a:moveTo>
                  <a:lnTo>
                    <a:pt x="37" y="247"/>
                  </a:lnTo>
                  <a:lnTo>
                    <a:pt x="46" y="245"/>
                  </a:lnTo>
                  <a:cubicBezTo>
                    <a:pt x="355" y="183"/>
                    <a:pt x="668" y="116"/>
                    <a:pt x="971" y="50"/>
                  </a:cubicBezTo>
                  <a:cubicBezTo>
                    <a:pt x="1045" y="34"/>
                    <a:pt x="1119" y="18"/>
                    <a:pt x="1193" y="3"/>
                  </a:cubicBezTo>
                  <a:lnTo>
                    <a:pt x="1206" y="0"/>
                  </a:lnTo>
                  <a:lnTo>
                    <a:pt x="1206" y="1007"/>
                  </a:lnTo>
                  <a:lnTo>
                    <a:pt x="1198" y="1009"/>
                  </a:lnTo>
                  <a:cubicBezTo>
                    <a:pt x="1121" y="1028"/>
                    <a:pt x="1045" y="1047"/>
                    <a:pt x="968" y="1066"/>
                  </a:cubicBezTo>
                  <a:cubicBezTo>
                    <a:pt x="656" y="1145"/>
                    <a:pt x="332" y="1227"/>
                    <a:pt x="14" y="1302"/>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4" name="Google Shape;464;p7"/>
            <p:cNvSpPr/>
            <p:nvPr/>
          </p:nvSpPr>
          <p:spPr>
            <a:xfrm>
              <a:off x="1495645" y="3722260"/>
              <a:ext cx="461520" cy="443880"/>
            </a:xfrm>
            <a:custGeom>
              <a:avLst/>
              <a:gdLst/>
              <a:ahLst/>
              <a:cxnLst/>
              <a:rect l="l" t="t" r="r" b="b"/>
              <a:pathLst>
                <a:path w="1282" h="1233" extrusionOk="0">
                  <a:moveTo>
                    <a:pt x="134" y="132"/>
                  </a:moveTo>
                  <a:lnTo>
                    <a:pt x="25" y="1209"/>
                  </a:lnTo>
                  <a:cubicBezTo>
                    <a:pt x="388" y="1192"/>
                    <a:pt x="767" y="1150"/>
                    <a:pt x="1185" y="1081"/>
                  </a:cubicBezTo>
                  <a:lnTo>
                    <a:pt x="1258" y="27"/>
                  </a:lnTo>
                  <a:cubicBezTo>
                    <a:pt x="853" y="84"/>
                    <a:pt x="485" y="119"/>
                    <a:pt x="134" y="132"/>
                  </a:cubicBezTo>
                  <a:moveTo>
                    <a:pt x="0" y="1233"/>
                  </a:moveTo>
                  <a:lnTo>
                    <a:pt x="113" y="110"/>
                  </a:lnTo>
                  <a:lnTo>
                    <a:pt x="123" y="110"/>
                  </a:lnTo>
                  <a:cubicBezTo>
                    <a:pt x="480" y="96"/>
                    <a:pt x="855" y="61"/>
                    <a:pt x="1268" y="2"/>
                  </a:cubicBezTo>
                  <a:lnTo>
                    <a:pt x="1282" y="0"/>
                  </a:lnTo>
                  <a:lnTo>
                    <a:pt x="1207" y="1100"/>
                  </a:lnTo>
                  <a:lnTo>
                    <a:pt x="1198" y="1102"/>
                  </a:lnTo>
                  <a:cubicBezTo>
                    <a:pt x="770" y="1173"/>
                    <a:pt x="383" y="1216"/>
                    <a:pt x="13" y="1233"/>
                  </a:cubicBezTo>
                  <a:lnTo>
                    <a:pt x="0" y="12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5" name="Google Shape;465;p7"/>
            <p:cNvSpPr/>
            <p:nvPr/>
          </p:nvSpPr>
          <p:spPr>
            <a:xfrm>
              <a:off x="812725" y="4091260"/>
              <a:ext cx="266040" cy="379440"/>
            </a:xfrm>
            <a:custGeom>
              <a:avLst/>
              <a:gdLst/>
              <a:ahLst/>
              <a:cxnLst/>
              <a:rect l="l" t="t" r="r" b="b"/>
              <a:pathLst>
                <a:path w="739" h="1054" extrusionOk="0">
                  <a:moveTo>
                    <a:pt x="23" y="1031"/>
                  </a:moveTo>
                  <a:lnTo>
                    <a:pt x="595" y="1031"/>
                  </a:lnTo>
                  <a:lnTo>
                    <a:pt x="713" y="162"/>
                  </a:lnTo>
                  <a:cubicBezTo>
                    <a:pt x="479" y="131"/>
                    <a:pt x="246" y="86"/>
                    <a:pt x="23" y="29"/>
                  </a:cubicBezTo>
                  <a:lnTo>
                    <a:pt x="23" y="1031"/>
                  </a:lnTo>
                  <a:moveTo>
                    <a:pt x="615" y="1054"/>
                  </a:moveTo>
                  <a:lnTo>
                    <a:pt x="0" y="1054"/>
                  </a:lnTo>
                  <a:lnTo>
                    <a:pt x="0" y="0"/>
                  </a:lnTo>
                  <a:lnTo>
                    <a:pt x="14" y="3"/>
                  </a:lnTo>
                  <a:cubicBezTo>
                    <a:pt x="245" y="63"/>
                    <a:pt x="485" y="110"/>
                    <a:pt x="727" y="141"/>
                  </a:cubicBezTo>
                  <a:lnTo>
                    <a:pt x="739" y="142"/>
                  </a:lnTo>
                  <a:lnTo>
                    <a:pt x="615"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6" name="Google Shape;466;p7"/>
            <p:cNvSpPr/>
            <p:nvPr/>
          </p:nvSpPr>
          <p:spPr>
            <a:xfrm>
              <a:off x="1465045" y="4109980"/>
              <a:ext cx="465480" cy="360720"/>
            </a:xfrm>
            <a:custGeom>
              <a:avLst/>
              <a:gdLst/>
              <a:ahLst/>
              <a:cxnLst/>
              <a:rect l="l" t="t" r="r" b="b"/>
              <a:pathLst>
                <a:path w="1293" h="1002" extrusionOk="0">
                  <a:moveTo>
                    <a:pt x="25" y="979"/>
                  </a:moveTo>
                  <a:lnTo>
                    <a:pt x="1204" y="979"/>
                  </a:lnTo>
                  <a:lnTo>
                    <a:pt x="1269" y="27"/>
                  </a:lnTo>
                  <a:cubicBezTo>
                    <a:pt x="851" y="96"/>
                    <a:pt x="471" y="138"/>
                    <a:pt x="108" y="155"/>
                  </a:cubicBezTo>
                  <a:lnTo>
                    <a:pt x="25" y="979"/>
                  </a:lnTo>
                  <a:moveTo>
                    <a:pt x="1225" y="1002"/>
                  </a:moveTo>
                  <a:lnTo>
                    <a:pt x="0" y="1002"/>
                  </a:lnTo>
                  <a:lnTo>
                    <a:pt x="87" y="134"/>
                  </a:lnTo>
                  <a:lnTo>
                    <a:pt x="97" y="133"/>
                  </a:lnTo>
                  <a:cubicBezTo>
                    <a:pt x="466" y="116"/>
                    <a:pt x="852" y="74"/>
                    <a:pt x="1279" y="2"/>
                  </a:cubicBezTo>
                  <a:lnTo>
                    <a:pt x="1293" y="0"/>
                  </a:lnTo>
                  <a:lnTo>
                    <a:pt x="1225" y="10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7" name="Google Shape;467;p7"/>
            <p:cNvSpPr/>
            <p:nvPr/>
          </p:nvSpPr>
          <p:spPr>
            <a:xfrm>
              <a:off x="812725" y="3692020"/>
              <a:ext cx="319320" cy="458640"/>
            </a:xfrm>
            <a:custGeom>
              <a:avLst/>
              <a:gdLst/>
              <a:ahLst/>
              <a:cxnLst/>
              <a:rect l="l" t="t" r="r" b="b"/>
              <a:pathLst>
                <a:path w="887" h="1274" extrusionOk="0">
                  <a:moveTo>
                    <a:pt x="23" y="1115"/>
                  </a:moveTo>
                  <a:cubicBezTo>
                    <a:pt x="247" y="1172"/>
                    <a:pt x="481" y="1218"/>
                    <a:pt x="716" y="1248"/>
                  </a:cubicBezTo>
                  <a:lnTo>
                    <a:pt x="861" y="179"/>
                  </a:lnTo>
                  <a:cubicBezTo>
                    <a:pt x="575" y="147"/>
                    <a:pt x="293" y="97"/>
                    <a:pt x="23" y="30"/>
                  </a:cubicBezTo>
                  <a:lnTo>
                    <a:pt x="23" y="1115"/>
                  </a:lnTo>
                  <a:moveTo>
                    <a:pt x="736" y="1274"/>
                  </a:moveTo>
                  <a:lnTo>
                    <a:pt x="725" y="1272"/>
                  </a:lnTo>
                  <a:cubicBezTo>
                    <a:pt x="481" y="1241"/>
                    <a:pt x="240" y="1194"/>
                    <a:pt x="8" y="1134"/>
                  </a:cubicBezTo>
                  <a:lnTo>
                    <a:pt x="0" y="1132"/>
                  </a:lnTo>
                  <a:lnTo>
                    <a:pt x="0" y="0"/>
                  </a:lnTo>
                  <a:lnTo>
                    <a:pt x="14" y="4"/>
                  </a:lnTo>
                  <a:cubicBezTo>
                    <a:pt x="291" y="73"/>
                    <a:pt x="581" y="125"/>
                    <a:pt x="875" y="157"/>
                  </a:cubicBezTo>
                  <a:lnTo>
                    <a:pt x="887" y="159"/>
                  </a:lnTo>
                  <a:lnTo>
                    <a:pt x="736" y="127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8" name="Google Shape;468;p7"/>
            <p:cNvSpPr/>
            <p:nvPr/>
          </p:nvSpPr>
          <p:spPr>
            <a:xfrm>
              <a:off x="1026205" y="4141300"/>
              <a:ext cx="478440" cy="329400"/>
            </a:xfrm>
            <a:custGeom>
              <a:avLst/>
              <a:gdLst/>
              <a:ahLst/>
              <a:cxnLst/>
              <a:rect l="l" t="t" r="r" b="b"/>
              <a:pathLst>
                <a:path w="1329" h="915" extrusionOk="0">
                  <a:moveTo>
                    <a:pt x="25" y="892"/>
                  </a:moveTo>
                  <a:lnTo>
                    <a:pt x="1221" y="892"/>
                  </a:lnTo>
                  <a:lnTo>
                    <a:pt x="1304" y="69"/>
                  </a:lnTo>
                  <a:cubicBezTo>
                    <a:pt x="894" y="87"/>
                    <a:pt x="514" y="73"/>
                    <a:pt x="143" y="26"/>
                  </a:cubicBezTo>
                  <a:lnTo>
                    <a:pt x="25" y="892"/>
                  </a:lnTo>
                  <a:moveTo>
                    <a:pt x="1242" y="915"/>
                  </a:moveTo>
                  <a:lnTo>
                    <a:pt x="0" y="915"/>
                  </a:lnTo>
                  <a:lnTo>
                    <a:pt x="123" y="0"/>
                  </a:lnTo>
                  <a:lnTo>
                    <a:pt x="134" y="2"/>
                  </a:lnTo>
                  <a:cubicBezTo>
                    <a:pt x="512" y="50"/>
                    <a:pt x="898" y="65"/>
                    <a:pt x="1316" y="46"/>
                  </a:cubicBezTo>
                  <a:lnTo>
                    <a:pt x="1329" y="45"/>
                  </a:lnTo>
                  <a:lnTo>
                    <a:pt x="1242" y="9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9" name="Google Shape;469;p7"/>
            <p:cNvSpPr/>
            <p:nvPr/>
          </p:nvSpPr>
          <p:spPr>
            <a:xfrm>
              <a:off x="2774365" y="2806420"/>
              <a:ext cx="407520" cy="411840"/>
            </a:xfrm>
            <a:custGeom>
              <a:avLst/>
              <a:gdLst/>
              <a:ahLst/>
              <a:cxnLst/>
              <a:rect l="l" t="t" r="r" b="b"/>
              <a:pathLst>
                <a:path w="1132" h="1144" extrusionOk="0">
                  <a:moveTo>
                    <a:pt x="22" y="157"/>
                  </a:moveTo>
                  <a:lnTo>
                    <a:pt x="22" y="1117"/>
                  </a:lnTo>
                  <a:cubicBezTo>
                    <a:pt x="425" y="1047"/>
                    <a:pt x="766" y="989"/>
                    <a:pt x="1109" y="938"/>
                  </a:cubicBezTo>
                  <a:lnTo>
                    <a:pt x="1073" y="25"/>
                  </a:lnTo>
                  <a:cubicBezTo>
                    <a:pt x="740" y="63"/>
                    <a:pt x="412" y="105"/>
                    <a:pt x="22" y="157"/>
                  </a:cubicBezTo>
                  <a:moveTo>
                    <a:pt x="0" y="1144"/>
                  </a:moveTo>
                  <a:lnTo>
                    <a:pt x="0" y="137"/>
                  </a:lnTo>
                  <a:lnTo>
                    <a:pt x="9" y="136"/>
                  </a:lnTo>
                  <a:cubicBezTo>
                    <a:pt x="408" y="83"/>
                    <a:pt x="743" y="40"/>
                    <a:pt x="1082" y="1"/>
                  </a:cubicBezTo>
                  <a:lnTo>
                    <a:pt x="1095" y="0"/>
                  </a:lnTo>
                  <a:lnTo>
                    <a:pt x="1132" y="957"/>
                  </a:lnTo>
                  <a:lnTo>
                    <a:pt x="1122" y="959"/>
                  </a:lnTo>
                  <a:cubicBezTo>
                    <a:pt x="772" y="1011"/>
                    <a:pt x="426" y="1070"/>
                    <a:pt x="13" y="1142"/>
                  </a:cubicBez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0" name="Google Shape;470;p7"/>
            <p:cNvSpPr/>
            <p:nvPr/>
          </p:nvSpPr>
          <p:spPr>
            <a:xfrm>
              <a:off x="2774365" y="3815860"/>
              <a:ext cx="447480" cy="465480"/>
            </a:xfrm>
            <a:custGeom>
              <a:avLst/>
              <a:gdLst/>
              <a:ahLst/>
              <a:cxnLst/>
              <a:rect l="l" t="t" r="r" b="b"/>
              <a:pathLst>
                <a:path w="1243" h="1293" extrusionOk="0">
                  <a:moveTo>
                    <a:pt x="22" y="304"/>
                  </a:moveTo>
                  <a:lnTo>
                    <a:pt x="22" y="1264"/>
                  </a:lnTo>
                  <a:cubicBezTo>
                    <a:pt x="466" y="1136"/>
                    <a:pt x="841" y="1033"/>
                    <a:pt x="1220" y="940"/>
                  </a:cubicBezTo>
                  <a:lnTo>
                    <a:pt x="1184" y="28"/>
                  </a:lnTo>
                  <a:cubicBezTo>
                    <a:pt x="817" y="107"/>
                    <a:pt x="454" y="195"/>
                    <a:pt x="22" y="304"/>
                  </a:cubicBezTo>
                  <a:moveTo>
                    <a:pt x="0" y="1293"/>
                  </a:moveTo>
                  <a:lnTo>
                    <a:pt x="0" y="286"/>
                  </a:lnTo>
                  <a:lnTo>
                    <a:pt x="8" y="284"/>
                  </a:lnTo>
                  <a:cubicBezTo>
                    <a:pt x="448" y="173"/>
                    <a:pt x="818" y="83"/>
                    <a:pt x="1192" y="2"/>
                  </a:cubicBezTo>
                  <a:lnTo>
                    <a:pt x="1205" y="0"/>
                  </a:lnTo>
                  <a:lnTo>
                    <a:pt x="1243" y="957"/>
                  </a:lnTo>
                  <a:lnTo>
                    <a:pt x="1234" y="960"/>
                  </a:lnTo>
                  <a:cubicBezTo>
                    <a:pt x="849" y="1054"/>
                    <a:pt x="468" y="1160"/>
                    <a:pt x="14" y="1289"/>
                  </a:cubicBezTo>
                  <a:lnTo>
                    <a:pt x="0" y="12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1" name="Google Shape;471;p7"/>
            <p:cNvSpPr/>
            <p:nvPr/>
          </p:nvSpPr>
          <p:spPr>
            <a:xfrm>
              <a:off x="1388725" y="1385860"/>
              <a:ext cx="395280" cy="405360"/>
            </a:xfrm>
            <a:custGeom>
              <a:avLst/>
              <a:gdLst/>
              <a:ahLst/>
              <a:cxnLst/>
              <a:rect l="l" t="t" r="r" b="b"/>
              <a:pathLst>
                <a:path w="1098" h="1126" extrusionOk="0">
                  <a:moveTo>
                    <a:pt x="171" y="33"/>
                  </a:moveTo>
                  <a:lnTo>
                    <a:pt x="26" y="1103"/>
                  </a:lnTo>
                  <a:cubicBezTo>
                    <a:pt x="326" y="1101"/>
                    <a:pt x="634" y="1100"/>
                    <a:pt x="964" y="1101"/>
                  </a:cubicBezTo>
                  <a:lnTo>
                    <a:pt x="1073" y="24"/>
                  </a:lnTo>
                  <a:cubicBezTo>
                    <a:pt x="755" y="20"/>
                    <a:pt x="459" y="23"/>
                    <a:pt x="171" y="33"/>
                  </a:cubicBezTo>
                  <a:moveTo>
                    <a:pt x="0" y="1126"/>
                  </a:moveTo>
                  <a:lnTo>
                    <a:pt x="151" y="11"/>
                  </a:lnTo>
                  <a:lnTo>
                    <a:pt x="160" y="11"/>
                  </a:lnTo>
                  <a:cubicBezTo>
                    <a:pt x="456" y="0"/>
                    <a:pt x="759" y="-3"/>
                    <a:pt x="1086" y="1"/>
                  </a:cubicBezTo>
                  <a:lnTo>
                    <a:pt x="1098" y="1"/>
                  </a:lnTo>
                  <a:lnTo>
                    <a:pt x="985" y="1124"/>
                  </a:lnTo>
                  <a:lnTo>
                    <a:pt x="975" y="1124"/>
                  </a:lnTo>
                  <a:cubicBezTo>
                    <a:pt x="635" y="1123"/>
                    <a:pt x="321" y="1124"/>
                    <a:pt x="13" y="1126"/>
                  </a:cubicBezTo>
                  <a:lnTo>
                    <a:pt x="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2" name="Google Shape;472;p7"/>
            <p:cNvSpPr/>
            <p:nvPr/>
          </p:nvSpPr>
          <p:spPr>
            <a:xfrm>
              <a:off x="3200245" y="3741700"/>
              <a:ext cx="461160" cy="420840"/>
            </a:xfrm>
            <a:custGeom>
              <a:avLst/>
              <a:gdLst/>
              <a:ahLst/>
              <a:cxnLst/>
              <a:rect l="l" t="t" r="r" b="b"/>
              <a:pathLst>
                <a:path w="1281" h="1169" extrusionOk="0">
                  <a:moveTo>
                    <a:pt x="23" y="229"/>
                  </a:moveTo>
                  <a:lnTo>
                    <a:pt x="60" y="1140"/>
                  </a:lnTo>
                  <a:cubicBezTo>
                    <a:pt x="501" y="1033"/>
                    <a:pt x="893" y="955"/>
                    <a:pt x="1257" y="902"/>
                  </a:cubicBezTo>
                  <a:lnTo>
                    <a:pt x="1185" y="26"/>
                  </a:lnTo>
                  <a:cubicBezTo>
                    <a:pt x="832" y="70"/>
                    <a:pt x="451" y="137"/>
                    <a:pt x="23" y="229"/>
                  </a:cubicBezTo>
                  <a:moveTo>
                    <a:pt x="38" y="1169"/>
                  </a:moveTo>
                  <a:lnTo>
                    <a:pt x="0" y="210"/>
                  </a:lnTo>
                  <a:lnTo>
                    <a:pt x="9" y="208"/>
                  </a:lnTo>
                  <a:cubicBezTo>
                    <a:pt x="447" y="114"/>
                    <a:pt x="834" y="47"/>
                    <a:pt x="1194" y="2"/>
                  </a:cubicBezTo>
                  <a:lnTo>
                    <a:pt x="1206" y="0"/>
                  </a:lnTo>
                  <a:lnTo>
                    <a:pt x="1281" y="922"/>
                  </a:lnTo>
                  <a:lnTo>
                    <a:pt x="1271" y="923"/>
                  </a:lnTo>
                  <a:cubicBezTo>
                    <a:pt x="901" y="976"/>
                    <a:pt x="502" y="1055"/>
                    <a:pt x="51" y="1166"/>
                  </a:cubicBezTo>
                  <a:lnTo>
                    <a:pt x="38" y="11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3" name="Google Shape;473;p7"/>
            <p:cNvSpPr/>
            <p:nvPr/>
          </p:nvSpPr>
          <p:spPr>
            <a:xfrm>
              <a:off x="2332285" y="4270900"/>
              <a:ext cx="450000" cy="199800"/>
            </a:xfrm>
            <a:custGeom>
              <a:avLst/>
              <a:gdLst/>
              <a:ahLst/>
              <a:cxnLst/>
              <a:rect l="l" t="t" r="r" b="b"/>
              <a:pathLst>
                <a:path w="1250" h="555" extrusionOk="0">
                  <a:moveTo>
                    <a:pt x="24" y="532"/>
                  </a:moveTo>
                  <a:lnTo>
                    <a:pt x="1228" y="532"/>
                  </a:lnTo>
                  <a:lnTo>
                    <a:pt x="1228" y="29"/>
                  </a:lnTo>
                  <a:cubicBezTo>
                    <a:pt x="1153" y="51"/>
                    <a:pt x="1079" y="72"/>
                    <a:pt x="1005" y="94"/>
                  </a:cubicBezTo>
                  <a:cubicBezTo>
                    <a:pt x="685" y="185"/>
                    <a:pt x="355" y="280"/>
                    <a:pt x="30" y="368"/>
                  </a:cubicBezTo>
                  <a:lnTo>
                    <a:pt x="24" y="532"/>
                  </a:lnTo>
                  <a:moveTo>
                    <a:pt x="1250" y="555"/>
                  </a:moveTo>
                  <a:lnTo>
                    <a:pt x="0" y="555"/>
                  </a:lnTo>
                  <a:lnTo>
                    <a:pt x="8" y="350"/>
                  </a:lnTo>
                  <a:lnTo>
                    <a:pt x="16" y="348"/>
                  </a:lnTo>
                  <a:cubicBezTo>
                    <a:pt x="343" y="260"/>
                    <a:pt x="676" y="164"/>
                    <a:pt x="999" y="72"/>
                  </a:cubicBezTo>
                  <a:cubicBezTo>
                    <a:pt x="1078" y="49"/>
                    <a:pt x="1157" y="26"/>
                    <a:pt x="1236" y="4"/>
                  </a:cubicBezTo>
                  <a:lnTo>
                    <a:pt x="1250" y="0"/>
                  </a:lnTo>
                  <a:lnTo>
                    <a:pt x="1250"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4" name="Google Shape;474;p7"/>
            <p:cNvSpPr/>
            <p:nvPr/>
          </p:nvSpPr>
          <p:spPr>
            <a:xfrm>
              <a:off x="3626125" y="3716860"/>
              <a:ext cx="474840" cy="357840"/>
            </a:xfrm>
            <a:custGeom>
              <a:avLst/>
              <a:gdLst/>
              <a:ahLst/>
              <a:cxnLst/>
              <a:rect l="l" t="t" r="r" b="b"/>
              <a:pathLst>
                <a:path w="1319" h="994" extrusionOk="0">
                  <a:moveTo>
                    <a:pt x="24" y="92"/>
                  </a:moveTo>
                  <a:lnTo>
                    <a:pt x="96" y="968"/>
                  </a:lnTo>
                  <a:cubicBezTo>
                    <a:pt x="523" y="908"/>
                    <a:pt x="916" y="881"/>
                    <a:pt x="1294" y="887"/>
                  </a:cubicBezTo>
                  <a:lnTo>
                    <a:pt x="1185" y="23"/>
                  </a:lnTo>
                  <a:cubicBezTo>
                    <a:pt x="819" y="18"/>
                    <a:pt x="439" y="40"/>
                    <a:pt x="24" y="92"/>
                  </a:cubicBezTo>
                  <a:moveTo>
                    <a:pt x="76" y="994"/>
                  </a:moveTo>
                  <a:lnTo>
                    <a:pt x="0" y="72"/>
                  </a:lnTo>
                  <a:lnTo>
                    <a:pt x="11" y="71"/>
                  </a:lnTo>
                  <a:cubicBezTo>
                    <a:pt x="434" y="18"/>
                    <a:pt x="822" y="-6"/>
                    <a:pt x="1196" y="1"/>
                  </a:cubicBezTo>
                  <a:lnTo>
                    <a:pt x="1206" y="1"/>
                  </a:lnTo>
                  <a:lnTo>
                    <a:pt x="1319" y="911"/>
                  </a:lnTo>
                  <a:lnTo>
                    <a:pt x="1306" y="910"/>
                  </a:lnTo>
                  <a:cubicBezTo>
                    <a:pt x="922" y="903"/>
                    <a:pt x="523" y="930"/>
                    <a:pt x="88" y="992"/>
                  </a:cubicBezTo>
                  <a:lnTo>
                    <a:pt x="76" y="9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5" name="Google Shape;475;p7"/>
            <p:cNvSpPr/>
            <p:nvPr/>
          </p:nvSpPr>
          <p:spPr>
            <a:xfrm>
              <a:off x="1442005" y="989140"/>
              <a:ext cx="381960" cy="408960"/>
            </a:xfrm>
            <a:custGeom>
              <a:avLst/>
              <a:gdLst/>
              <a:ahLst/>
              <a:cxnLst/>
              <a:rect l="l" t="t" r="r" b="b"/>
              <a:pathLst>
                <a:path w="1061" h="1136" extrusionOk="0">
                  <a:moveTo>
                    <a:pt x="170" y="43"/>
                  </a:moveTo>
                  <a:lnTo>
                    <a:pt x="26" y="1112"/>
                  </a:lnTo>
                  <a:cubicBezTo>
                    <a:pt x="314" y="1102"/>
                    <a:pt x="609" y="1099"/>
                    <a:pt x="927" y="1103"/>
                  </a:cubicBezTo>
                  <a:lnTo>
                    <a:pt x="1036" y="26"/>
                  </a:lnTo>
                  <a:cubicBezTo>
                    <a:pt x="731" y="19"/>
                    <a:pt x="447" y="25"/>
                    <a:pt x="170" y="43"/>
                  </a:cubicBezTo>
                  <a:moveTo>
                    <a:pt x="0" y="1136"/>
                  </a:moveTo>
                  <a:lnTo>
                    <a:pt x="150" y="22"/>
                  </a:lnTo>
                  <a:lnTo>
                    <a:pt x="160" y="21"/>
                  </a:lnTo>
                  <a:cubicBezTo>
                    <a:pt x="444" y="2"/>
                    <a:pt x="735" y="-4"/>
                    <a:pt x="1049" y="4"/>
                  </a:cubicBezTo>
                  <a:lnTo>
                    <a:pt x="1061" y="4"/>
                  </a:lnTo>
                  <a:lnTo>
                    <a:pt x="948" y="1126"/>
                  </a:lnTo>
                  <a:lnTo>
                    <a:pt x="937" y="1126"/>
                  </a:lnTo>
                  <a:cubicBezTo>
                    <a:pt x="611" y="1122"/>
                    <a:pt x="309" y="1125"/>
                    <a:pt x="13" y="1136"/>
                  </a:cubicBezTo>
                  <a:lnTo>
                    <a:pt x="0" y="11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6" name="Google Shape;476;p7"/>
            <p:cNvSpPr/>
            <p:nvPr/>
          </p:nvSpPr>
          <p:spPr>
            <a:xfrm>
              <a:off x="2036005" y="4394740"/>
              <a:ext cx="307080" cy="75960"/>
            </a:xfrm>
            <a:custGeom>
              <a:avLst/>
              <a:gdLst/>
              <a:ahLst/>
              <a:cxnLst/>
              <a:rect l="l" t="t" r="r" b="b"/>
              <a:pathLst>
                <a:path w="853" h="211" extrusionOk="0">
                  <a:moveTo>
                    <a:pt x="201" y="188"/>
                  </a:moveTo>
                  <a:lnTo>
                    <a:pt x="824" y="188"/>
                  </a:lnTo>
                  <a:lnTo>
                    <a:pt x="830" y="30"/>
                  </a:lnTo>
                  <a:cubicBezTo>
                    <a:pt x="602" y="91"/>
                    <a:pt x="395" y="143"/>
                    <a:pt x="201" y="188"/>
                  </a:cubicBezTo>
                  <a:moveTo>
                    <a:pt x="846" y="211"/>
                  </a:moveTo>
                  <a:lnTo>
                    <a:pt x="0" y="211"/>
                  </a:lnTo>
                  <a:lnTo>
                    <a:pt x="98" y="188"/>
                  </a:lnTo>
                  <a:cubicBezTo>
                    <a:pt x="325" y="137"/>
                    <a:pt x="567" y="76"/>
                    <a:pt x="839" y="4"/>
                  </a:cubicBezTo>
                  <a:lnTo>
                    <a:pt x="853" y="0"/>
                  </a:lnTo>
                  <a:lnTo>
                    <a:pt x="846" y="211"/>
                  </a:lnTo>
                  <a:close/>
                </a:path>
              </a:pathLst>
            </a:custGeom>
            <a:solidFill>
              <a:schemeClr val="dk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7" name="Google Shape;477;p7"/>
            <p:cNvSpPr/>
            <p:nvPr/>
          </p:nvSpPr>
          <p:spPr>
            <a:xfrm>
              <a:off x="1897765" y="4022140"/>
              <a:ext cx="459000" cy="448560"/>
            </a:xfrm>
            <a:custGeom>
              <a:avLst/>
              <a:gdLst/>
              <a:ahLst/>
              <a:cxnLst/>
              <a:rect l="l" t="t" r="r" b="b"/>
              <a:pathLst>
                <a:path w="1275" h="1246" extrusionOk="0">
                  <a:moveTo>
                    <a:pt x="24" y="1223"/>
                  </a:moveTo>
                  <a:lnTo>
                    <a:pt x="484" y="1223"/>
                  </a:lnTo>
                  <a:cubicBezTo>
                    <a:pt x="708" y="1172"/>
                    <a:pt x="947" y="1112"/>
                    <a:pt x="1215" y="1041"/>
                  </a:cubicBezTo>
                  <a:lnTo>
                    <a:pt x="1251" y="29"/>
                  </a:lnTo>
                  <a:cubicBezTo>
                    <a:pt x="806" y="134"/>
                    <a:pt x="436" y="210"/>
                    <a:pt x="90" y="267"/>
                  </a:cubicBezTo>
                  <a:lnTo>
                    <a:pt x="24" y="1223"/>
                  </a:lnTo>
                  <a:moveTo>
                    <a:pt x="486" y="1246"/>
                  </a:moveTo>
                  <a:lnTo>
                    <a:pt x="0" y="1246"/>
                  </a:lnTo>
                  <a:lnTo>
                    <a:pt x="68" y="248"/>
                  </a:lnTo>
                  <a:lnTo>
                    <a:pt x="77" y="246"/>
                  </a:lnTo>
                  <a:cubicBezTo>
                    <a:pt x="429" y="188"/>
                    <a:pt x="805" y="111"/>
                    <a:pt x="1260" y="4"/>
                  </a:cubicBezTo>
                  <a:lnTo>
                    <a:pt x="1275" y="0"/>
                  </a:lnTo>
                  <a:lnTo>
                    <a:pt x="1237" y="1059"/>
                  </a:lnTo>
                  <a:lnTo>
                    <a:pt x="1228" y="1061"/>
                  </a:lnTo>
                  <a:cubicBezTo>
                    <a:pt x="957" y="1133"/>
                    <a:pt x="714" y="1194"/>
                    <a:pt x="487" y="1246"/>
                  </a:cubicBezTo>
                  <a:lnTo>
                    <a:pt x="486" y="12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8" name="Google Shape;478;p7"/>
            <p:cNvSpPr/>
            <p:nvPr/>
          </p:nvSpPr>
          <p:spPr>
            <a:xfrm>
              <a:off x="2774365" y="4152100"/>
              <a:ext cx="459720" cy="318600"/>
            </a:xfrm>
            <a:custGeom>
              <a:avLst/>
              <a:gdLst/>
              <a:ahLst/>
              <a:cxnLst/>
              <a:rect l="l" t="t" r="r" b="b"/>
              <a:pathLst>
                <a:path w="1277" h="885" extrusionOk="0">
                  <a:moveTo>
                    <a:pt x="22" y="862"/>
                  </a:moveTo>
                  <a:lnTo>
                    <a:pt x="1254" y="862"/>
                  </a:lnTo>
                  <a:lnTo>
                    <a:pt x="1221" y="29"/>
                  </a:lnTo>
                  <a:cubicBezTo>
                    <a:pt x="842" y="122"/>
                    <a:pt x="467" y="226"/>
                    <a:pt x="22" y="353"/>
                  </a:cubicBezTo>
                  <a:lnTo>
                    <a:pt x="22" y="862"/>
                  </a:lnTo>
                  <a:moveTo>
                    <a:pt x="1277" y="885"/>
                  </a:moveTo>
                  <a:lnTo>
                    <a:pt x="0" y="885"/>
                  </a:lnTo>
                  <a:lnTo>
                    <a:pt x="0" y="336"/>
                  </a:lnTo>
                  <a:lnTo>
                    <a:pt x="8" y="334"/>
                  </a:lnTo>
                  <a:cubicBezTo>
                    <a:pt x="462" y="204"/>
                    <a:pt x="843" y="98"/>
                    <a:pt x="1229" y="4"/>
                  </a:cubicBezTo>
                  <a:lnTo>
                    <a:pt x="1242" y="0"/>
                  </a:lnTo>
                  <a:lnTo>
                    <a:pt x="1277" y="8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9" name="Google Shape;479;p7"/>
            <p:cNvSpPr/>
            <p:nvPr/>
          </p:nvSpPr>
          <p:spPr>
            <a:xfrm>
              <a:off x="2108005" y="1008580"/>
              <a:ext cx="354960" cy="415440"/>
            </a:xfrm>
            <a:custGeom>
              <a:avLst/>
              <a:gdLst/>
              <a:ahLst/>
              <a:cxnLst/>
              <a:rect l="l" t="t" r="r" b="b"/>
              <a:pathLst>
                <a:path w="986" h="1154" extrusionOk="0">
                  <a:moveTo>
                    <a:pt x="25" y="1078"/>
                  </a:moveTo>
                  <a:cubicBezTo>
                    <a:pt x="294" y="1091"/>
                    <a:pt x="582" y="1107"/>
                    <a:pt x="926" y="1130"/>
                  </a:cubicBezTo>
                  <a:lnTo>
                    <a:pt x="962" y="117"/>
                  </a:lnTo>
                  <a:cubicBezTo>
                    <a:pt x="631" y="76"/>
                    <a:pt x="356" y="47"/>
                    <a:pt x="97" y="24"/>
                  </a:cubicBezTo>
                  <a:lnTo>
                    <a:pt x="25" y="1078"/>
                  </a:lnTo>
                  <a:moveTo>
                    <a:pt x="948" y="1154"/>
                  </a:moveTo>
                  <a:lnTo>
                    <a:pt x="937" y="1153"/>
                  </a:lnTo>
                  <a:cubicBezTo>
                    <a:pt x="582" y="1130"/>
                    <a:pt x="288" y="1113"/>
                    <a:pt x="12" y="1100"/>
                  </a:cubicBezTo>
                  <a:lnTo>
                    <a:pt x="0" y="1100"/>
                  </a:lnTo>
                  <a:lnTo>
                    <a:pt x="76" y="0"/>
                  </a:lnTo>
                  <a:lnTo>
                    <a:pt x="87" y="1"/>
                  </a:lnTo>
                  <a:cubicBezTo>
                    <a:pt x="352" y="24"/>
                    <a:pt x="634" y="54"/>
                    <a:pt x="976" y="96"/>
                  </a:cubicBezTo>
                  <a:lnTo>
                    <a:pt x="986" y="97"/>
                  </a:lnTo>
                  <a:lnTo>
                    <a:pt x="948" y="11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7"/>
            <p:cNvSpPr/>
            <p:nvPr/>
          </p:nvSpPr>
          <p:spPr>
            <a:xfrm>
              <a:off x="3652765" y="4036180"/>
              <a:ext cx="488160" cy="362160"/>
            </a:xfrm>
            <a:custGeom>
              <a:avLst/>
              <a:gdLst/>
              <a:ahLst/>
              <a:cxnLst/>
              <a:rect l="l" t="t" r="r" b="b"/>
              <a:pathLst>
                <a:path w="1356" h="1006" extrusionOk="0">
                  <a:moveTo>
                    <a:pt x="24" y="104"/>
                  </a:moveTo>
                  <a:lnTo>
                    <a:pt x="96" y="980"/>
                  </a:lnTo>
                  <a:cubicBezTo>
                    <a:pt x="537" y="910"/>
                    <a:pt x="940" y="880"/>
                    <a:pt x="1330" y="887"/>
                  </a:cubicBezTo>
                  <a:lnTo>
                    <a:pt x="1223" y="23"/>
                  </a:lnTo>
                  <a:cubicBezTo>
                    <a:pt x="844" y="17"/>
                    <a:pt x="452" y="43"/>
                    <a:pt x="24" y="104"/>
                  </a:cubicBezTo>
                  <a:moveTo>
                    <a:pt x="76" y="1006"/>
                  </a:moveTo>
                  <a:lnTo>
                    <a:pt x="0" y="84"/>
                  </a:lnTo>
                  <a:lnTo>
                    <a:pt x="10" y="83"/>
                  </a:lnTo>
                  <a:cubicBezTo>
                    <a:pt x="447" y="20"/>
                    <a:pt x="847" y="-6"/>
                    <a:pt x="1233" y="1"/>
                  </a:cubicBezTo>
                  <a:lnTo>
                    <a:pt x="1243" y="1"/>
                  </a:lnTo>
                  <a:lnTo>
                    <a:pt x="1356" y="911"/>
                  </a:lnTo>
                  <a:lnTo>
                    <a:pt x="1343" y="910"/>
                  </a:lnTo>
                  <a:cubicBezTo>
                    <a:pt x="947" y="902"/>
                    <a:pt x="536" y="933"/>
                    <a:pt x="88" y="1004"/>
                  </a:cubicBezTo>
                  <a:lnTo>
                    <a:pt x="76" y="10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1" name="Google Shape;481;p7"/>
            <p:cNvSpPr/>
            <p:nvPr/>
          </p:nvSpPr>
          <p:spPr>
            <a:xfrm>
              <a:off x="1775005" y="990220"/>
              <a:ext cx="368280" cy="414720"/>
            </a:xfrm>
            <a:custGeom>
              <a:avLst/>
              <a:gdLst/>
              <a:ahLst/>
              <a:cxnLst/>
              <a:rect l="l" t="t" r="r" b="b"/>
              <a:pathLst>
                <a:path w="1023" h="1152" extrusionOk="0">
                  <a:moveTo>
                    <a:pt x="25" y="1100"/>
                  </a:moveTo>
                  <a:cubicBezTo>
                    <a:pt x="307" y="1104"/>
                    <a:pt x="602" y="1113"/>
                    <a:pt x="927" y="1128"/>
                  </a:cubicBezTo>
                  <a:lnTo>
                    <a:pt x="999" y="73"/>
                  </a:lnTo>
                  <a:cubicBezTo>
                    <a:pt x="688" y="46"/>
                    <a:pt x="405" y="30"/>
                    <a:pt x="134" y="24"/>
                  </a:cubicBezTo>
                  <a:lnTo>
                    <a:pt x="25" y="1100"/>
                  </a:lnTo>
                  <a:moveTo>
                    <a:pt x="948" y="1152"/>
                  </a:moveTo>
                  <a:lnTo>
                    <a:pt x="937" y="1151"/>
                  </a:lnTo>
                  <a:cubicBezTo>
                    <a:pt x="604" y="1136"/>
                    <a:pt x="301" y="1127"/>
                    <a:pt x="12" y="1123"/>
                  </a:cubicBezTo>
                  <a:lnTo>
                    <a:pt x="0" y="1123"/>
                  </a:lnTo>
                  <a:lnTo>
                    <a:pt x="113" y="0"/>
                  </a:lnTo>
                  <a:lnTo>
                    <a:pt x="124" y="1"/>
                  </a:lnTo>
                  <a:cubicBezTo>
                    <a:pt x="401" y="7"/>
                    <a:pt x="692" y="24"/>
                    <a:pt x="1012" y="52"/>
                  </a:cubicBezTo>
                  <a:lnTo>
                    <a:pt x="1023" y="53"/>
                  </a:lnTo>
                  <a:lnTo>
                    <a:pt x="948"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2" name="Google Shape;482;p7"/>
            <p:cNvSpPr/>
            <p:nvPr/>
          </p:nvSpPr>
          <p:spPr>
            <a:xfrm>
              <a:off x="2441365" y="1042420"/>
              <a:ext cx="340920" cy="404280"/>
            </a:xfrm>
            <a:custGeom>
              <a:avLst/>
              <a:gdLst/>
              <a:ahLst/>
              <a:cxnLst/>
              <a:rect l="l" t="t" r="r" b="b"/>
              <a:pathLst>
                <a:path w="947" h="1123" extrusionOk="0">
                  <a:moveTo>
                    <a:pt x="23" y="1037"/>
                  </a:moveTo>
                  <a:cubicBezTo>
                    <a:pt x="268" y="1053"/>
                    <a:pt x="517" y="1071"/>
                    <a:pt x="758" y="1087"/>
                  </a:cubicBezTo>
                  <a:lnTo>
                    <a:pt x="925" y="1099"/>
                  </a:lnTo>
                  <a:lnTo>
                    <a:pt x="925" y="137"/>
                  </a:lnTo>
                  <a:lnTo>
                    <a:pt x="763" y="116"/>
                  </a:lnTo>
                  <a:cubicBezTo>
                    <a:pt x="532" y="86"/>
                    <a:pt x="294" y="54"/>
                    <a:pt x="59" y="26"/>
                  </a:cubicBezTo>
                  <a:lnTo>
                    <a:pt x="23" y="1037"/>
                  </a:lnTo>
                  <a:moveTo>
                    <a:pt x="947" y="1123"/>
                  </a:moveTo>
                  <a:lnTo>
                    <a:pt x="757" y="1110"/>
                  </a:lnTo>
                  <a:cubicBezTo>
                    <a:pt x="512" y="1093"/>
                    <a:pt x="259" y="1075"/>
                    <a:pt x="11" y="1059"/>
                  </a:cubicBezTo>
                  <a:lnTo>
                    <a:pt x="0" y="1058"/>
                  </a:lnTo>
                  <a:lnTo>
                    <a:pt x="37" y="0"/>
                  </a:lnTo>
                  <a:lnTo>
                    <a:pt x="50" y="2"/>
                  </a:lnTo>
                  <a:cubicBezTo>
                    <a:pt x="288" y="31"/>
                    <a:pt x="531" y="63"/>
                    <a:pt x="766" y="94"/>
                  </a:cubicBezTo>
                  <a:lnTo>
                    <a:pt x="947" y="117"/>
                  </a:lnTo>
                  <a:lnTo>
                    <a:pt x="947"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3" name="Google Shape;483;p7"/>
            <p:cNvSpPr/>
            <p:nvPr/>
          </p:nvSpPr>
          <p:spPr>
            <a:xfrm>
              <a:off x="4477525" y="3762580"/>
              <a:ext cx="266400" cy="399600"/>
            </a:xfrm>
            <a:custGeom>
              <a:avLst/>
              <a:gdLst/>
              <a:ahLst/>
              <a:cxnLst/>
              <a:rect l="l" t="t" r="r" b="b"/>
              <a:pathLst>
                <a:path w="740" h="1110" extrusionOk="0">
                  <a:moveTo>
                    <a:pt x="172" y="915"/>
                  </a:moveTo>
                  <a:cubicBezTo>
                    <a:pt x="356" y="959"/>
                    <a:pt x="539" y="1014"/>
                    <a:pt x="718" y="1078"/>
                  </a:cubicBezTo>
                  <a:lnTo>
                    <a:pt x="718" y="223"/>
                  </a:lnTo>
                  <a:cubicBezTo>
                    <a:pt x="494" y="144"/>
                    <a:pt x="262" y="79"/>
                    <a:pt x="28" y="29"/>
                  </a:cubicBezTo>
                  <a:lnTo>
                    <a:pt x="172" y="915"/>
                  </a:lnTo>
                  <a:moveTo>
                    <a:pt x="740" y="1110"/>
                  </a:moveTo>
                  <a:lnTo>
                    <a:pt x="725" y="1105"/>
                  </a:lnTo>
                  <a:cubicBezTo>
                    <a:pt x="540" y="1038"/>
                    <a:pt x="350" y="981"/>
                    <a:pt x="160" y="935"/>
                  </a:cubicBezTo>
                  <a:lnTo>
                    <a:pt x="152" y="933"/>
                  </a:lnTo>
                  <a:lnTo>
                    <a:pt x="151" y="926"/>
                  </a:lnTo>
                  <a:lnTo>
                    <a:pt x="0" y="0"/>
                  </a:lnTo>
                  <a:lnTo>
                    <a:pt x="17" y="3"/>
                  </a:lnTo>
                  <a:cubicBezTo>
                    <a:pt x="259" y="55"/>
                    <a:pt x="500" y="122"/>
                    <a:pt x="733" y="204"/>
                  </a:cubicBezTo>
                  <a:lnTo>
                    <a:pt x="740" y="207"/>
                  </a:lnTo>
                  <a:lnTo>
                    <a:pt x="740" y="11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4" name="Google Shape;484;p7"/>
            <p:cNvSpPr/>
            <p:nvPr/>
          </p:nvSpPr>
          <p:spPr>
            <a:xfrm>
              <a:off x="4091965" y="4036180"/>
              <a:ext cx="502200" cy="392040"/>
            </a:xfrm>
            <a:custGeom>
              <a:avLst/>
              <a:gdLst/>
              <a:ahLst/>
              <a:cxnLst/>
              <a:rect l="l" t="t" r="r" b="b"/>
              <a:pathLst>
                <a:path w="1395" h="1089" extrusionOk="0">
                  <a:moveTo>
                    <a:pt x="133" y="888"/>
                  </a:moveTo>
                  <a:cubicBezTo>
                    <a:pt x="566" y="898"/>
                    <a:pt x="970" y="953"/>
                    <a:pt x="1367" y="1058"/>
                  </a:cubicBezTo>
                  <a:lnTo>
                    <a:pt x="1223" y="173"/>
                  </a:lnTo>
                  <a:cubicBezTo>
                    <a:pt x="838" y="81"/>
                    <a:pt x="446" y="32"/>
                    <a:pt x="25" y="24"/>
                  </a:cubicBezTo>
                  <a:lnTo>
                    <a:pt x="133" y="888"/>
                  </a:lnTo>
                  <a:moveTo>
                    <a:pt x="1395" y="1089"/>
                  </a:moveTo>
                  <a:lnTo>
                    <a:pt x="1378" y="1084"/>
                  </a:lnTo>
                  <a:cubicBezTo>
                    <a:pt x="975" y="976"/>
                    <a:pt x="564" y="919"/>
                    <a:pt x="123" y="910"/>
                  </a:cubicBezTo>
                  <a:lnTo>
                    <a:pt x="113" y="910"/>
                  </a:lnTo>
                  <a:lnTo>
                    <a:pt x="0" y="0"/>
                  </a:lnTo>
                  <a:lnTo>
                    <a:pt x="13" y="1"/>
                  </a:lnTo>
                  <a:cubicBezTo>
                    <a:pt x="443" y="9"/>
                    <a:pt x="843" y="58"/>
                    <a:pt x="1236" y="153"/>
                  </a:cubicBezTo>
                  <a:lnTo>
                    <a:pt x="1243" y="155"/>
                  </a:lnTo>
                  <a:lnTo>
                    <a:pt x="1244" y="162"/>
                  </a:lnTo>
                  <a:lnTo>
                    <a:pt x="1395" y="10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5" name="Google Shape;485;p7"/>
            <p:cNvSpPr/>
            <p:nvPr/>
          </p:nvSpPr>
          <p:spPr>
            <a:xfrm>
              <a:off x="4052005" y="3717220"/>
              <a:ext cx="488880" cy="383400"/>
            </a:xfrm>
            <a:custGeom>
              <a:avLst/>
              <a:gdLst/>
              <a:ahLst/>
              <a:cxnLst/>
              <a:rect l="l" t="t" r="r" b="b"/>
              <a:pathLst>
                <a:path w="1358" h="1065" extrusionOk="0">
                  <a:moveTo>
                    <a:pt x="134" y="887"/>
                  </a:moveTo>
                  <a:cubicBezTo>
                    <a:pt x="554" y="895"/>
                    <a:pt x="945" y="944"/>
                    <a:pt x="1330" y="1035"/>
                  </a:cubicBezTo>
                  <a:lnTo>
                    <a:pt x="1186" y="150"/>
                  </a:lnTo>
                  <a:cubicBezTo>
                    <a:pt x="813" y="72"/>
                    <a:pt x="433" y="30"/>
                    <a:pt x="26" y="23"/>
                  </a:cubicBezTo>
                  <a:lnTo>
                    <a:pt x="134" y="887"/>
                  </a:lnTo>
                  <a:moveTo>
                    <a:pt x="1358" y="1065"/>
                  </a:moveTo>
                  <a:lnTo>
                    <a:pt x="1342" y="1061"/>
                  </a:lnTo>
                  <a:cubicBezTo>
                    <a:pt x="950" y="967"/>
                    <a:pt x="552" y="917"/>
                    <a:pt x="123" y="909"/>
                  </a:cubicBezTo>
                  <a:lnTo>
                    <a:pt x="114" y="909"/>
                  </a:lnTo>
                  <a:lnTo>
                    <a:pt x="0" y="0"/>
                  </a:lnTo>
                  <a:lnTo>
                    <a:pt x="13" y="0"/>
                  </a:lnTo>
                  <a:cubicBezTo>
                    <a:pt x="430" y="7"/>
                    <a:pt x="818" y="49"/>
                    <a:pt x="1199" y="129"/>
                  </a:cubicBezTo>
                  <a:lnTo>
                    <a:pt x="1206" y="131"/>
                  </a:lnTo>
                  <a:lnTo>
                    <a:pt x="1208" y="139"/>
                  </a:lnTo>
                  <a:lnTo>
                    <a:pt x="1358" y="106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6" name="Google Shape;486;p7"/>
            <p:cNvSpPr/>
            <p:nvPr/>
          </p:nvSpPr>
          <p:spPr>
            <a:xfrm>
              <a:off x="812725" y="1787260"/>
              <a:ext cx="239400" cy="383760"/>
            </a:xfrm>
            <a:custGeom>
              <a:avLst/>
              <a:gdLst/>
              <a:ahLst/>
              <a:cxnLst/>
              <a:rect l="l" t="t" r="r" b="b"/>
              <a:pathLst>
                <a:path w="665" h="1066" extrusionOk="0">
                  <a:moveTo>
                    <a:pt x="23" y="1015"/>
                  </a:moveTo>
                  <a:cubicBezTo>
                    <a:pt x="164" y="1025"/>
                    <a:pt x="310" y="1035"/>
                    <a:pt x="457" y="1043"/>
                  </a:cubicBezTo>
                  <a:lnTo>
                    <a:pt x="637" y="23"/>
                  </a:lnTo>
                  <a:cubicBezTo>
                    <a:pt x="429" y="27"/>
                    <a:pt x="222" y="32"/>
                    <a:pt x="23" y="38"/>
                  </a:cubicBezTo>
                  <a:lnTo>
                    <a:pt x="23" y="1015"/>
                  </a:lnTo>
                  <a:moveTo>
                    <a:pt x="476" y="1066"/>
                  </a:moveTo>
                  <a:lnTo>
                    <a:pt x="466" y="1066"/>
                  </a:lnTo>
                  <a:cubicBezTo>
                    <a:pt x="311" y="1057"/>
                    <a:pt x="158" y="1048"/>
                    <a:pt x="10" y="1037"/>
                  </a:cubicBezTo>
                  <a:lnTo>
                    <a:pt x="0" y="1036"/>
                  </a:lnTo>
                  <a:lnTo>
                    <a:pt x="0" y="16"/>
                  </a:lnTo>
                  <a:lnTo>
                    <a:pt x="11" y="15"/>
                  </a:lnTo>
                  <a:cubicBezTo>
                    <a:pt x="218" y="9"/>
                    <a:pt x="433" y="4"/>
                    <a:pt x="651" y="0"/>
                  </a:cubicBezTo>
                  <a:lnTo>
                    <a:pt x="665" y="0"/>
                  </a:lnTo>
                  <a:lnTo>
                    <a:pt x="476" y="106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7" name="Google Shape;487;p7"/>
            <p:cNvSpPr/>
            <p:nvPr/>
          </p:nvSpPr>
          <p:spPr>
            <a:xfrm>
              <a:off x="1494925" y="592780"/>
              <a:ext cx="369000" cy="412560"/>
            </a:xfrm>
            <a:custGeom>
              <a:avLst/>
              <a:gdLst/>
              <a:ahLst/>
              <a:cxnLst/>
              <a:rect l="l" t="t" r="r" b="b"/>
              <a:pathLst>
                <a:path w="1025" h="1146" extrusionOk="0">
                  <a:moveTo>
                    <a:pt x="171" y="51"/>
                  </a:moveTo>
                  <a:lnTo>
                    <a:pt x="27" y="1121"/>
                  </a:lnTo>
                  <a:cubicBezTo>
                    <a:pt x="303" y="1103"/>
                    <a:pt x="586" y="1098"/>
                    <a:pt x="891" y="1104"/>
                  </a:cubicBezTo>
                  <a:lnTo>
                    <a:pt x="1000" y="27"/>
                  </a:lnTo>
                  <a:cubicBezTo>
                    <a:pt x="707" y="17"/>
                    <a:pt x="436" y="25"/>
                    <a:pt x="171" y="51"/>
                  </a:cubicBezTo>
                  <a:moveTo>
                    <a:pt x="0" y="1146"/>
                  </a:moveTo>
                  <a:lnTo>
                    <a:pt x="151" y="31"/>
                  </a:lnTo>
                  <a:lnTo>
                    <a:pt x="160" y="30"/>
                  </a:lnTo>
                  <a:cubicBezTo>
                    <a:pt x="433" y="2"/>
                    <a:pt x="711" y="-6"/>
                    <a:pt x="1013" y="5"/>
                  </a:cubicBezTo>
                  <a:lnTo>
                    <a:pt x="1025" y="5"/>
                  </a:lnTo>
                  <a:lnTo>
                    <a:pt x="912" y="1128"/>
                  </a:lnTo>
                  <a:lnTo>
                    <a:pt x="901" y="1127"/>
                  </a:lnTo>
                  <a:cubicBezTo>
                    <a:pt x="588" y="1120"/>
                    <a:pt x="298" y="1126"/>
                    <a:pt x="14" y="1145"/>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8" name="Google Shape;488;p7"/>
            <p:cNvSpPr/>
            <p:nvPr/>
          </p:nvSpPr>
          <p:spPr>
            <a:xfrm>
              <a:off x="1174885" y="602860"/>
              <a:ext cx="382680" cy="442800"/>
            </a:xfrm>
            <a:custGeom>
              <a:avLst/>
              <a:gdLst/>
              <a:ahLst/>
              <a:cxnLst/>
              <a:rect l="l" t="t" r="r" b="b"/>
              <a:pathLst>
                <a:path w="1063" h="1230" extrusionOk="0">
                  <a:moveTo>
                    <a:pt x="209" y="181"/>
                  </a:moveTo>
                  <a:lnTo>
                    <a:pt x="28" y="1201"/>
                  </a:lnTo>
                  <a:cubicBezTo>
                    <a:pt x="305" y="1151"/>
                    <a:pt x="595" y="1115"/>
                    <a:pt x="892" y="1095"/>
                  </a:cubicBezTo>
                  <a:lnTo>
                    <a:pt x="1037" y="26"/>
                  </a:lnTo>
                  <a:cubicBezTo>
                    <a:pt x="752" y="56"/>
                    <a:pt x="474" y="108"/>
                    <a:pt x="209" y="181"/>
                  </a:cubicBezTo>
                  <a:moveTo>
                    <a:pt x="0" y="1230"/>
                  </a:moveTo>
                  <a:lnTo>
                    <a:pt x="189" y="163"/>
                  </a:lnTo>
                  <a:lnTo>
                    <a:pt x="196" y="161"/>
                  </a:lnTo>
                  <a:cubicBezTo>
                    <a:pt x="468" y="85"/>
                    <a:pt x="755" y="31"/>
                    <a:pt x="1049" y="2"/>
                  </a:cubicBezTo>
                  <a:lnTo>
                    <a:pt x="1063" y="0"/>
                  </a:lnTo>
                  <a:lnTo>
                    <a:pt x="912" y="1116"/>
                  </a:lnTo>
                  <a:lnTo>
                    <a:pt x="903" y="1117"/>
                  </a:lnTo>
                  <a:cubicBezTo>
                    <a:pt x="598" y="1137"/>
                    <a:pt x="299" y="1174"/>
                    <a:pt x="16" y="1226"/>
                  </a:cubicBezTo>
                  <a:lnTo>
                    <a:pt x="0" y="123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9" name="Google Shape;489;p7"/>
            <p:cNvSpPr/>
            <p:nvPr/>
          </p:nvSpPr>
          <p:spPr>
            <a:xfrm>
              <a:off x="1108645" y="996340"/>
              <a:ext cx="396000" cy="424080"/>
            </a:xfrm>
            <a:custGeom>
              <a:avLst/>
              <a:gdLst/>
              <a:ahLst/>
              <a:cxnLst/>
              <a:rect l="l" t="t" r="r" b="b"/>
              <a:pathLst>
                <a:path w="1100" h="1178" extrusionOk="0">
                  <a:moveTo>
                    <a:pt x="208" y="132"/>
                  </a:moveTo>
                  <a:lnTo>
                    <a:pt x="28" y="1153"/>
                  </a:lnTo>
                  <a:cubicBezTo>
                    <a:pt x="315" y="1125"/>
                    <a:pt x="618" y="1105"/>
                    <a:pt x="929" y="1093"/>
                  </a:cubicBezTo>
                  <a:lnTo>
                    <a:pt x="1073" y="25"/>
                  </a:lnTo>
                  <a:cubicBezTo>
                    <a:pt x="775" y="45"/>
                    <a:pt x="484" y="81"/>
                    <a:pt x="208" y="132"/>
                  </a:cubicBezTo>
                  <a:moveTo>
                    <a:pt x="0" y="1178"/>
                  </a:moveTo>
                  <a:lnTo>
                    <a:pt x="189" y="112"/>
                  </a:lnTo>
                  <a:lnTo>
                    <a:pt x="196" y="111"/>
                  </a:lnTo>
                  <a:cubicBezTo>
                    <a:pt x="480" y="59"/>
                    <a:pt x="779" y="22"/>
                    <a:pt x="1086" y="1"/>
                  </a:cubicBezTo>
                  <a:lnTo>
                    <a:pt x="1100" y="0"/>
                  </a:lnTo>
                  <a:lnTo>
                    <a:pt x="949" y="1115"/>
                  </a:lnTo>
                  <a:lnTo>
                    <a:pt x="939" y="1116"/>
                  </a:lnTo>
                  <a:cubicBezTo>
                    <a:pt x="620" y="1127"/>
                    <a:pt x="310" y="1148"/>
                    <a:pt x="15" y="1177"/>
                  </a:cubicBezTo>
                  <a:lnTo>
                    <a:pt x="0" y="11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0" name="Google Shape;490;p7"/>
            <p:cNvSpPr/>
            <p:nvPr/>
          </p:nvSpPr>
          <p:spPr>
            <a:xfrm>
              <a:off x="1814965" y="594220"/>
              <a:ext cx="354960" cy="423000"/>
            </a:xfrm>
            <a:custGeom>
              <a:avLst/>
              <a:gdLst/>
              <a:ahLst/>
              <a:cxnLst/>
              <a:rect l="l" t="t" r="r" b="b"/>
              <a:pathLst>
                <a:path w="986" h="1175" extrusionOk="0">
                  <a:moveTo>
                    <a:pt x="25" y="1101"/>
                  </a:moveTo>
                  <a:cubicBezTo>
                    <a:pt x="296" y="1107"/>
                    <a:pt x="579" y="1124"/>
                    <a:pt x="890" y="1151"/>
                  </a:cubicBezTo>
                  <a:lnTo>
                    <a:pt x="962" y="96"/>
                  </a:lnTo>
                  <a:cubicBezTo>
                    <a:pt x="664" y="57"/>
                    <a:pt x="393" y="33"/>
                    <a:pt x="133" y="24"/>
                  </a:cubicBezTo>
                  <a:lnTo>
                    <a:pt x="25" y="1101"/>
                  </a:lnTo>
                  <a:moveTo>
                    <a:pt x="911" y="1175"/>
                  </a:moveTo>
                  <a:lnTo>
                    <a:pt x="899" y="1174"/>
                  </a:lnTo>
                  <a:cubicBezTo>
                    <a:pt x="580" y="1146"/>
                    <a:pt x="289" y="1130"/>
                    <a:pt x="12" y="1123"/>
                  </a:cubicBezTo>
                  <a:lnTo>
                    <a:pt x="0" y="1123"/>
                  </a:lnTo>
                  <a:lnTo>
                    <a:pt x="113" y="0"/>
                  </a:lnTo>
                  <a:lnTo>
                    <a:pt x="124" y="1"/>
                  </a:lnTo>
                  <a:cubicBezTo>
                    <a:pt x="390" y="10"/>
                    <a:pt x="668" y="34"/>
                    <a:pt x="976" y="74"/>
                  </a:cubicBezTo>
                  <a:lnTo>
                    <a:pt x="986" y="76"/>
                  </a:lnTo>
                  <a:lnTo>
                    <a:pt x="911" y="11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1" name="Google Shape;491;p7"/>
            <p:cNvSpPr/>
            <p:nvPr/>
          </p:nvSpPr>
          <p:spPr>
            <a:xfrm>
              <a:off x="2134645" y="620500"/>
              <a:ext cx="341640" cy="431280"/>
            </a:xfrm>
            <a:custGeom>
              <a:avLst/>
              <a:gdLst/>
              <a:ahLst/>
              <a:cxnLst/>
              <a:rect l="l" t="t" r="r" b="b"/>
              <a:pathLst>
                <a:path w="949" h="1198" extrusionOk="0">
                  <a:moveTo>
                    <a:pt x="24" y="1080"/>
                  </a:moveTo>
                  <a:cubicBezTo>
                    <a:pt x="283" y="1102"/>
                    <a:pt x="559" y="1132"/>
                    <a:pt x="889" y="1172"/>
                  </a:cubicBezTo>
                  <a:lnTo>
                    <a:pt x="925" y="159"/>
                  </a:lnTo>
                  <a:cubicBezTo>
                    <a:pt x="608" y="101"/>
                    <a:pt x="344" y="58"/>
                    <a:pt x="97" y="26"/>
                  </a:cubicBezTo>
                  <a:lnTo>
                    <a:pt x="24" y="1080"/>
                  </a:lnTo>
                  <a:moveTo>
                    <a:pt x="911" y="1198"/>
                  </a:moveTo>
                  <a:lnTo>
                    <a:pt x="899" y="1196"/>
                  </a:lnTo>
                  <a:cubicBezTo>
                    <a:pt x="558" y="1154"/>
                    <a:pt x="276" y="1124"/>
                    <a:pt x="11" y="1101"/>
                  </a:cubicBezTo>
                  <a:lnTo>
                    <a:pt x="0" y="1100"/>
                  </a:lnTo>
                  <a:lnTo>
                    <a:pt x="75" y="0"/>
                  </a:lnTo>
                  <a:lnTo>
                    <a:pt x="88" y="1"/>
                  </a:lnTo>
                  <a:cubicBezTo>
                    <a:pt x="341" y="35"/>
                    <a:pt x="612" y="78"/>
                    <a:pt x="939" y="139"/>
                  </a:cubicBezTo>
                  <a:lnTo>
                    <a:pt x="949" y="140"/>
                  </a:lnTo>
                  <a:lnTo>
                    <a:pt x="911" y="11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2" name="Google Shape;492;p7"/>
            <p:cNvSpPr/>
            <p:nvPr/>
          </p:nvSpPr>
          <p:spPr>
            <a:xfrm>
              <a:off x="2774365" y="729220"/>
              <a:ext cx="327960" cy="403200"/>
            </a:xfrm>
            <a:custGeom>
              <a:avLst/>
              <a:gdLst/>
              <a:ahLst/>
              <a:cxnLst/>
              <a:rect l="l" t="t" r="r" b="b"/>
              <a:pathLst>
                <a:path w="911" h="1120" extrusionOk="0">
                  <a:moveTo>
                    <a:pt x="22" y="987"/>
                  </a:moveTo>
                  <a:cubicBezTo>
                    <a:pt x="342" y="1029"/>
                    <a:pt x="613" y="1064"/>
                    <a:pt x="887" y="1094"/>
                  </a:cubicBezTo>
                  <a:lnTo>
                    <a:pt x="851" y="182"/>
                  </a:lnTo>
                  <a:cubicBezTo>
                    <a:pt x="589" y="138"/>
                    <a:pt x="330" y="88"/>
                    <a:pt x="22" y="27"/>
                  </a:cubicBezTo>
                  <a:lnTo>
                    <a:pt x="22" y="987"/>
                  </a:lnTo>
                  <a:moveTo>
                    <a:pt x="911" y="1120"/>
                  </a:moveTo>
                  <a:lnTo>
                    <a:pt x="898" y="1119"/>
                  </a:lnTo>
                  <a:cubicBezTo>
                    <a:pt x="616" y="1087"/>
                    <a:pt x="339" y="1052"/>
                    <a:pt x="9" y="1009"/>
                  </a:cubicBezTo>
                  <a:lnTo>
                    <a:pt x="0" y="1007"/>
                  </a:lnTo>
                  <a:lnTo>
                    <a:pt x="0" y="0"/>
                  </a:lnTo>
                  <a:lnTo>
                    <a:pt x="13" y="2"/>
                  </a:lnTo>
                  <a:cubicBezTo>
                    <a:pt x="330" y="65"/>
                    <a:pt x="595" y="116"/>
                    <a:pt x="864" y="161"/>
                  </a:cubicBezTo>
                  <a:lnTo>
                    <a:pt x="873" y="162"/>
                  </a:lnTo>
                  <a:lnTo>
                    <a:pt x="911" y="11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3" name="Google Shape;493;p7"/>
            <p:cNvSpPr/>
            <p:nvPr/>
          </p:nvSpPr>
          <p:spPr>
            <a:xfrm>
              <a:off x="1042045" y="1389460"/>
              <a:ext cx="409320" cy="406080"/>
            </a:xfrm>
            <a:custGeom>
              <a:avLst/>
              <a:gdLst/>
              <a:ahLst/>
              <a:cxnLst/>
              <a:rect l="l" t="t" r="r" b="b"/>
              <a:pathLst>
                <a:path w="1137" h="1128" extrusionOk="0">
                  <a:moveTo>
                    <a:pt x="208" y="84"/>
                  </a:moveTo>
                  <a:lnTo>
                    <a:pt x="28" y="1105"/>
                  </a:lnTo>
                  <a:cubicBezTo>
                    <a:pt x="327" y="1099"/>
                    <a:pt x="642" y="1095"/>
                    <a:pt x="966" y="1093"/>
                  </a:cubicBezTo>
                  <a:lnTo>
                    <a:pt x="1111" y="24"/>
                  </a:lnTo>
                  <a:cubicBezTo>
                    <a:pt x="800" y="35"/>
                    <a:pt x="497" y="56"/>
                    <a:pt x="208" y="84"/>
                  </a:cubicBezTo>
                  <a:moveTo>
                    <a:pt x="0" y="1128"/>
                  </a:moveTo>
                  <a:lnTo>
                    <a:pt x="189" y="63"/>
                  </a:lnTo>
                  <a:lnTo>
                    <a:pt x="198" y="62"/>
                  </a:lnTo>
                  <a:cubicBezTo>
                    <a:pt x="493" y="33"/>
                    <a:pt x="804" y="12"/>
                    <a:pt x="1123" y="1"/>
                  </a:cubicBezTo>
                  <a:lnTo>
                    <a:pt x="1137" y="0"/>
                  </a:lnTo>
                  <a:lnTo>
                    <a:pt x="986" y="1116"/>
                  </a:lnTo>
                  <a:lnTo>
                    <a:pt x="976" y="1116"/>
                  </a:lnTo>
                  <a:cubicBezTo>
                    <a:pt x="644" y="1118"/>
                    <a:pt x="320" y="1122"/>
                    <a:pt x="14" y="1128"/>
                  </a:cubicBezTo>
                  <a:lnTo>
                    <a:pt x="0" y="112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4" name="Google Shape;494;p7"/>
            <p:cNvSpPr/>
            <p:nvPr/>
          </p:nvSpPr>
          <p:spPr>
            <a:xfrm>
              <a:off x="2454325" y="669460"/>
              <a:ext cx="327960" cy="423360"/>
            </a:xfrm>
            <a:custGeom>
              <a:avLst/>
              <a:gdLst/>
              <a:ahLst/>
              <a:cxnLst/>
              <a:rect l="l" t="t" r="r" b="b"/>
              <a:pathLst>
                <a:path w="911" h="1176" extrusionOk="0">
                  <a:moveTo>
                    <a:pt x="24" y="1039"/>
                  </a:moveTo>
                  <a:cubicBezTo>
                    <a:pt x="259" y="1068"/>
                    <a:pt x="498" y="1099"/>
                    <a:pt x="730" y="1130"/>
                  </a:cubicBezTo>
                  <a:lnTo>
                    <a:pt x="889" y="1151"/>
                  </a:lnTo>
                  <a:lnTo>
                    <a:pt x="889" y="189"/>
                  </a:lnTo>
                  <a:cubicBezTo>
                    <a:pt x="837" y="179"/>
                    <a:pt x="785" y="168"/>
                    <a:pt x="734" y="158"/>
                  </a:cubicBezTo>
                  <a:cubicBezTo>
                    <a:pt x="513" y="114"/>
                    <a:pt x="285" y="69"/>
                    <a:pt x="60" y="28"/>
                  </a:cubicBezTo>
                  <a:lnTo>
                    <a:pt x="24" y="1039"/>
                  </a:lnTo>
                  <a:moveTo>
                    <a:pt x="911" y="1176"/>
                  </a:moveTo>
                  <a:lnTo>
                    <a:pt x="727" y="1152"/>
                  </a:lnTo>
                  <a:cubicBezTo>
                    <a:pt x="492" y="1121"/>
                    <a:pt x="250" y="1089"/>
                    <a:pt x="11" y="1060"/>
                  </a:cubicBezTo>
                  <a:lnTo>
                    <a:pt x="0" y="1059"/>
                  </a:lnTo>
                  <a:lnTo>
                    <a:pt x="38" y="0"/>
                  </a:lnTo>
                  <a:lnTo>
                    <a:pt x="51" y="3"/>
                  </a:lnTo>
                  <a:cubicBezTo>
                    <a:pt x="280" y="45"/>
                    <a:pt x="513" y="91"/>
                    <a:pt x="738" y="136"/>
                  </a:cubicBezTo>
                  <a:cubicBezTo>
                    <a:pt x="793" y="147"/>
                    <a:pt x="848" y="157"/>
                    <a:pt x="902" y="168"/>
                  </a:cubicBezTo>
                  <a:lnTo>
                    <a:pt x="911" y="170"/>
                  </a:lnTo>
                  <a:lnTo>
                    <a:pt x="911"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5" name="Google Shape;495;p7"/>
            <p:cNvSpPr/>
            <p:nvPr/>
          </p:nvSpPr>
          <p:spPr>
            <a:xfrm>
              <a:off x="3080365" y="786460"/>
              <a:ext cx="341640" cy="374760"/>
            </a:xfrm>
            <a:custGeom>
              <a:avLst/>
              <a:gdLst/>
              <a:ahLst/>
              <a:cxnLst/>
              <a:rect l="l" t="t" r="r" b="b"/>
              <a:pathLst>
                <a:path w="949" h="1041" extrusionOk="0">
                  <a:moveTo>
                    <a:pt x="60" y="938"/>
                  </a:moveTo>
                  <a:cubicBezTo>
                    <a:pt x="378" y="974"/>
                    <a:pt x="661" y="999"/>
                    <a:pt x="925" y="1017"/>
                  </a:cubicBezTo>
                  <a:lnTo>
                    <a:pt x="852" y="140"/>
                  </a:lnTo>
                  <a:cubicBezTo>
                    <a:pt x="600" y="115"/>
                    <a:pt x="329" y="78"/>
                    <a:pt x="24" y="27"/>
                  </a:cubicBezTo>
                  <a:lnTo>
                    <a:pt x="60" y="938"/>
                  </a:lnTo>
                  <a:moveTo>
                    <a:pt x="949" y="1041"/>
                  </a:moveTo>
                  <a:lnTo>
                    <a:pt x="936" y="1040"/>
                  </a:lnTo>
                  <a:cubicBezTo>
                    <a:pt x="666" y="1023"/>
                    <a:pt x="375" y="996"/>
                    <a:pt x="48" y="960"/>
                  </a:cubicBezTo>
                  <a:lnTo>
                    <a:pt x="38" y="959"/>
                  </a:lnTo>
                  <a:lnTo>
                    <a:pt x="0" y="0"/>
                  </a:lnTo>
                  <a:lnTo>
                    <a:pt x="14" y="2"/>
                  </a:lnTo>
                  <a:cubicBezTo>
                    <a:pt x="328" y="55"/>
                    <a:pt x="606" y="93"/>
                    <a:pt x="864" y="119"/>
                  </a:cubicBezTo>
                  <a:lnTo>
                    <a:pt x="874" y="120"/>
                  </a:lnTo>
                  <a:lnTo>
                    <a:pt x="949" y="10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6" name="Google Shape;496;p7"/>
            <p:cNvSpPr/>
            <p:nvPr/>
          </p:nvSpPr>
          <p:spPr>
            <a:xfrm>
              <a:off x="812725" y="2906860"/>
              <a:ext cx="39600" cy="185760"/>
            </a:xfrm>
            <a:custGeom>
              <a:avLst/>
              <a:gdLst/>
              <a:ahLst/>
              <a:cxnLst/>
              <a:rect l="l" t="t" r="r" b="b"/>
              <a:pathLst>
                <a:path w="110" h="516" extrusionOk="0">
                  <a:moveTo>
                    <a:pt x="23" y="28"/>
                  </a:moveTo>
                  <a:lnTo>
                    <a:pt x="23" y="384"/>
                  </a:lnTo>
                  <a:lnTo>
                    <a:pt x="84" y="40"/>
                  </a:lnTo>
                  <a:cubicBezTo>
                    <a:pt x="63" y="36"/>
                    <a:pt x="43" y="32"/>
                    <a:pt x="23" y="28"/>
                  </a:cubicBezTo>
                  <a:moveTo>
                    <a:pt x="23" y="516"/>
                  </a:moveTo>
                  <a:lnTo>
                    <a:pt x="0" y="514"/>
                  </a:lnTo>
                  <a:lnTo>
                    <a:pt x="0" y="0"/>
                  </a:lnTo>
                  <a:lnTo>
                    <a:pt x="14" y="3"/>
                  </a:lnTo>
                  <a:cubicBezTo>
                    <a:pt x="42" y="9"/>
                    <a:pt x="71" y="14"/>
                    <a:pt x="99" y="20"/>
                  </a:cubicBezTo>
                  <a:lnTo>
                    <a:pt x="110" y="22"/>
                  </a:lnTo>
                  <a:lnTo>
                    <a:pt x="23" y="5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7" name="Google Shape;497;p7"/>
            <p:cNvSpPr/>
            <p:nvPr/>
          </p:nvSpPr>
          <p:spPr>
            <a:xfrm>
              <a:off x="812725" y="1411420"/>
              <a:ext cx="306000" cy="389520"/>
            </a:xfrm>
            <a:custGeom>
              <a:avLst/>
              <a:gdLst/>
              <a:ahLst/>
              <a:cxnLst/>
              <a:rect l="l" t="t" r="r" b="b"/>
              <a:pathLst>
                <a:path w="850" h="1082" extrusionOk="0">
                  <a:moveTo>
                    <a:pt x="23" y="131"/>
                  </a:moveTo>
                  <a:lnTo>
                    <a:pt x="23" y="1059"/>
                  </a:lnTo>
                  <a:cubicBezTo>
                    <a:pt x="223" y="1053"/>
                    <a:pt x="431" y="1048"/>
                    <a:pt x="641" y="1044"/>
                  </a:cubicBezTo>
                  <a:lnTo>
                    <a:pt x="822" y="25"/>
                  </a:lnTo>
                  <a:cubicBezTo>
                    <a:pt x="549" y="52"/>
                    <a:pt x="280" y="88"/>
                    <a:pt x="23" y="131"/>
                  </a:cubicBezTo>
                  <a:moveTo>
                    <a:pt x="0" y="1082"/>
                  </a:moveTo>
                  <a:lnTo>
                    <a:pt x="0" y="112"/>
                  </a:lnTo>
                  <a:lnTo>
                    <a:pt x="9" y="110"/>
                  </a:lnTo>
                  <a:cubicBezTo>
                    <a:pt x="275" y="66"/>
                    <a:pt x="553" y="29"/>
                    <a:pt x="835" y="1"/>
                  </a:cubicBezTo>
                  <a:lnTo>
                    <a:pt x="850" y="0"/>
                  </a:lnTo>
                  <a:lnTo>
                    <a:pt x="660" y="1067"/>
                  </a:lnTo>
                  <a:lnTo>
                    <a:pt x="651" y="1067"/>
                  </a:lnTo>
                  <a:cubicBezTo>
                    <a:pt x="434" y="1071"/>
                    <a:pt x="219" y="1076"/>
                    <a:pt x="12" y="1082"/>
                  </a:cubicBezTo>
                  <a:lnTo>
                    <a:pt x="0" y="10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8" name="Google Shape;498;p7"/>
            <p:cNvSpPr/>
            <p:nvPr/>
          </p:nvSpPr>
          <p:spPr>
            <a:xfrm>
              <a:off x="975805" y="1782940"/>
              <a:ext cx="422280" cy="401400"/>
            </a:xfrm>
            <a:custGeom>
              <a:avLst/>
              <a:gdLst/>
              <a:ahLst/>
              <a:cxnLst/>
              <a:rect l="l" t="t" r="r" b="b"/>
              <a:pathLst>
                <a:path w="1173" h="1115" extrusionOk="0">
                  <a:moveTo>
                    <a:pt x="27" y="1056"/>
                  </a:moveTo>
                  <a:cubicBezTo>
                    <a:pt x="338" y="1073"/>
                    <a:pt x="666" y="1085"/>
                    <a:pt x="1002" y="1092"/>
                  </a:cubicBezTo>
                  <a:lnTo>
                    <a:pt x="1147" y="23"/>
                  </a:lnTo>
                  <a:cubicBezTo>
                    <a:pt x="823" y="25"/>
                    <a:pt x="507" y="29"/>
                    <a:pt x="207" y="35"/>
                  </a:cubicBezTo>
                  <a:lnTo>
                    <a:pt x="27" y="1056"/>
                  </a:lnTo>
                  <a:moveTo>
                    <a:pt x="1022" y="1115"/>
                  </a:moveTo>
                  <a:lnTo>
                    <a:pt x="1012" y="1115"/>
                  </a:lnTo>
                  <a:cubicBezTo>
                    <a:pt x="667" y="1108"/>
                    <a:pt x="331" y="1095"/>
                    <a:pt x="13" y="1078"/>
                  </a:cubicBezTo>
                  <a:lnTo>
                    <a:pt x="0" y="1077"/>
                  </a:lnTo>
                  <a:lnTo>
                    <a:pt x="188" y="12"/>
                  </a:lnTo>
                  <a:lnTo>
                    <a:pt x="198" y="12"/>
                  </a:lnTo>
                  <a:cubicBezTo>
                    <a:pt x="504" y="6"/>
                    <a:pt x="828" y="2"/>
                    <a:pt x="1160" y="0"/>
                  </a:cubicBezTo>
                  <a:lnTo>
                    <a:pt x="1173" y="0"/>
                  </a:lnTo>
                  <a:lnTo>
                    <a:pt x="1022" y="11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9" name="Google Shape;499;p7"/>
            <p:cNvSpPr/>
            <p:nvPr/>
          </p:nvSpPr>
          <p:spPr>
            <a:xfrm>
              <a:off x="812725" y="2913340"/>
              <a:ext cx="425520" cy="450720"/>
            </a:xfrm>
            <a:custGeom>
              <a:avLst/>
              <a:gdLst/>
              <a:ahLst/>
              <a:cxnLst/>
              <a:rect l="l" t="t" r="r" b="b"/>
              <a:pathLst>
                <a:path w="1182" h="1252" extrusionOk="0">
                  <a:moveTo>
                    <a:pt x="23" y="1071"/>
                  </a:moveTo>
                  <a:cubicBezTo>
                    <a:pt x="339" y="1144"/>
                    <a:pt x="672" y="1197"/>
                    <a:pt x="1012" y="1228"/>
                  </a:cubicBezTo>
                  <a:lnTo>
                    <a:pt x="1156" y="158"/>
                  </a:lnTo>
                  <a:cubicBezTo>
                    <a:pt x="795" y="133"/>
                    <a:pt x="442" y="89"/>
                    <a:pt x="106" y="26"/>
                  </a:cubicBezTo>
                  <a:lnTo>
                    <a:pt x="23" y="497"/>
                  </a:lnTo>
                  <a:lnTo>
                    <a:pt x="23" y="1071"/>
                  </a:lnTo>
                  <a:moveTo>
                    <a:pt x="1031" y="1252"/>
                  </a:moveTo>
                  <a:lnTo>
                    <a:pt x="1021" y="1251"/>
                  </a:lnTo>
                  <a:cubicBezTo>
                    <a:pt x="673" y="1220"/>
                    <a:pt x="333" y="1166"/>
                    <a:pt x="9" y="1091"/>
                  </a:cubicBezTo>
                  <a:lnTo>
                    <a:pt x="0" y="1089"/>
                  </a:lnTo>
                  <a:lnTo>
                    <a:pt x="0" y="494"/>
                  </a:lnTo>
                  <a:lnTo>
                    <a:pt x="88" y="0"/>
                  </a:lnTo>
                  <a:lnTo>
                    <a:pt x="99" y="2"/>
                  </a:lnTo>
                  <a:cubicBezTo>
                    <a:pt x="441" y="66"/>
                    <a:pt x="801" y="111"/>
                    <a:pt x="1170" y="136"/>
                  </a:cubicBezTo>
                  <a:lnTo>
                    <a:pt x="1182" y="137"/>
                  </a:lnTo>
                  <a:lnTo>
                    <a:pt x="1031" y="12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0" name="Google Shape;500;p7"/>
            <p:cNvSpPr/>
            <p:nvPr/>
          </p:nvSpPr>
          <p:spPr>
            <a:xfrm>
              <a:off x="1335445" y="1782220"/>
              <a:ext cx="408600" cy="404640"/>
            </a:xfrm>
            <a:custGeom>
              <a:avLst/>
              <a:gdLst/>
              <a:ahLst/>
              <a:cxnLst/>
              <a:rect l="l" t="t" r="r" b="b"/>
              <a:pathLst>
                <a:path w="1135" h="1124" extrusionOk="0">
                  <a:moveTo>
                    <a:pt x="26" y="1094"/>
                  </a:moveTo>
                  <a:cubicBezTo>
                    <a:pt x="338" y="1100"/>
                    <a:pt x="658" y="1102"/>
                    <a:pt x="1002" y="1100"/>
                  </a:cubicBezTo>
                  <a:lnTo>
                    <a:pt x="1110" y="23"/>
                  </a:lnTo>
                  <a:cubicBezTo>
                    <a:pt x="779" y="22"/>
                    <a:pt x="472" y="23"/>
                    <a:pt x="171" y="25"/>
                  </a:cubicBezTo>
                  <a:lnTo>
                    <a:pt x="26" y="1094"/>
                  </a:lnTo>
                  <a:moveTo>
                    <a:pt x="720" y="1124"/>
                  </a:moveTo>
                  <a:cubicBezTo>
                    <a:pt x="476" y="1124"/>
                    <a:pt x="242" y="1121"/>
                    <a:pt x="13" y="1117"/>
                  </a:cubicBezTo>
                  <a:lnTo>
                    <a:pt x="0" y="1116"/>
                  </a:lnTo>
                  <a:lnTo>
                    <a:pt x="151" y="2"/>
                  </a:lnTo>
                  <a:lnTo>
                    <a:pt x="161" y="2"/>
                  </a:lnTo>
                  <a:cubicBezTo>
                    <a:pt x="469" y="0"/>
                    <a:pt x="783" y="-1"/>
                    <a:pt x="1123" y="0"/>
                  </a:cubicBezTo>
                  <a:lnTo>
                    <a:pt x="1135" y="0"/>
                  </a:lnTo>
                  <a:lnTo>
                    <a:pt x="1022" y="1123"/>
                  </a:lnTo>
                  <a:lnTo>
                    <a:pt x="1012" y="1123"/>
                  </a:lnTo>
                  <a:cubicBezTo>
                    <a:pt x="913" y="1123"/>
                    <a:pt x="815" y="1124"/>
                    <a:pt x="720" y="1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1" name="Google Shape;501;p7"/>
            <p:cNvSpPr/>
            <p:nvPr/>
          </p:nvSpPr>
          <p:spPr>
            <a:xfrm>
              <a:off x="812725" y="2524540"/>
              <a:ext cx="106200" cy="398160"/>
            </a:xfrm>
            <a:custGeom>
              <a:avLst/>
              <a:gdLst/>
              <a:ahLst/>
              <a:cxnLst/>
              <a:rect l="l" t="t" r="r" b="b"/>
              <a:pathLst>
                <a:path w="295" h="1106" extrusionOk="0">
                  <a:moveTo>
                    <a:pt x="23" y="1067"/>
                  </a:moveTo>
                  <a:cubicBezTo>
                    <a:pt x="44" y="1071"/>
                    <a:pt x="66" y="1075"/>
                    <a:pt x="88" y="1080"/>
                  </a:cubicBezTo>
                  <a:lnTo>
                    <a:pt x="268" y="60"/>
                  </a:lnTo>
                  <a:cubicBezTo>
                    <a:pt x="185" y="49"/>
                    <a:pt x="102" y="38"/>
                    <a:pt x="23" y="26"/>
                  </a:cubicBezTo>
                  <a:lnTo>
                    <a:pt x="23" y="1067"/>
                  </a:lnTo>
                  <a:moveTo>
                    <a:pt x="106" y="1106"/>
                  </a:moveTo>
                  <a:lnTo>
                    <a:pt x="95" y="1104"/>
                  </a:lnTo>
                  <a:cubicBezTo>
                    <a:pt x="66" y="1099"/>
                    <a:pt x="38" y="1093"/>
                    <a:pt x="9" y="1087"/>
                  </a:cubicBezTo>
                  <a:lnTo>
                    <a:pt x="0" y="1085"/>
                  </a:lnTo>
                  <a:lnTo>
                    <a:pt x="0" y="0"/>
                  </a:lnTo>
                  <a:lnTo>
                    <a:pt x="13" y="2"/>
                  </a:lnTo>
                  <a:cubicBezTo>
                    <a:pt x="100" y="15"/>
                    <a:pt x="191" y="27"/>
                    <a:pt x="283" y="39"/>
                  </a:cubicBezTo>
                  <a:lnTo>
                    <a:pt x="295" y="40"/>
                  </a:lnTo>
                  <a:lnTo>
                    <a:pt x="106" y="11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2" name="Google Shape;502;p7"/>
            <p:cNvSpPr/>
            <p:nvPr/>
          </p:nvSpPr>
          <p:spPr>
            <a:xfrm>
              <a:off x="812725" y="2151940"/>
              <a:ext cx="172800" cy="394920"/>
            </a:xfrm>
            <a:custGeom>
              <a:avLst/>
              <a:gdLst/>
              <a:ahLst/>
              <a:cxnLst/>
              <a:rect l="l" t="t" r="r" b="b"/>
              <a:pathLst>
                <a:path w="480" h="1097" extrusionOk="0">
                  <a:moveTo>
                    <a:pt x="23" y="1038"/>
                  </a:moveTo>
                  <a:cubicBezTo>
                    <a:pt x="103" y="1050"/>
                    <a:pt x="187" y="1062"/>
                    <a:pt x="272" y="1072"/>
                  </a:cubicBezTo>
                  <a:lnTo>
                    <a:pt x="453" y="52"/>
                  </a:lnTo>
                  <a:cubicBezTo>
                    <a:pt x="307" y="44"/>
                    <a:pt x="163" y="35"/>
                    <a:pt x="23" y="25"/>
                  </a:cubicBezTo>
                  <a:lnTo>
                    <a:pt x="23" y="1038"/>
                  </a:lnTo>
                  <a:moveTo>
                    <a:pt x="291" y="1097"/>
                  </a:moveTo>
                  <a:lnTo>
                    <a:pt x="280" y="1096"/>
                  </a:lnTo>
                  <a:cubicBezTo>
                    <a:pt x="188" y="1085"/>
                    <a:pt x="97" y="1072"/>
                    <a:pt x="10" y="1059"/>
                  </a:cubicBezTo>
                  <a:lnTo>
                    <a:pt x="0" y="1058"/>
                  </a:lnTo>
                  <a:lnTo>
                    <a:pt x="0" y="0"/>
                  </a:lnTo>
                  <a:lnTo>
                    <a:pt x="12" y="1"/>
                  </a:lnTo>
                  <a:cubicBezTo>
                    <a:pt x="160" y="12"/>
                    <a:pt x="313" y="22"/>
                    <a:pt x="467" y="30"/>
                  </a:cubicBezTo>
                  <a:lnTo>
                    <a:pt x="480" y="31"/>
                  </a:lnTo>
                  <a:lnTo>
                    <a:pt x="291" y="10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3" name="Google Shape;503;p7"/>
            <p:cNvSpPr/>
            <p:nvPr/>
          </p:nvSpPr>
          <p:spPr>
            <a:xfrm>
              <a:off x="2774365" y="3142660"/>
              <a:ext cx="420840" cy="430200"/>
            </a:xfrm>
            <a:custGeom>
              <a:avLst/>
              <a:gdLst/>
              <a:ahLst/>
              <a:cxnLst/>
              <a:rect l="l" t="t" r="r" b="b"/>
              <a:pathLst>
                <a:path w="1169" h="1195" extrusionOk="0">
                  <a:moveTo>
                    <a:pt x="22" y="206"/>
                  </a:moveTo>
                  <a:lnTo>
                    <a:pt x="22" y="1167"/>
                  </a:lnTo>
                  <a:cubicBezTo>
                    <a:pt x="439" y="1077"/>
                    <a:pt x="791" y="1004"/>
                    <a:pt x="1146" y="939"/>
                  </a:cubicBezTo>
                  <a:lnTo>
                    <a:pt x="1110" y="27"/>
                  </a:lnTo>
                  <a:cubicBezTo>
                    <a:pt x="767" y="78"/>
                    <a:pt x="426" y="136"/>
                    <a:pt x="22" y="206"/>
                  </a:cubicBezTo>
                  <a:moveTo>
                    <a:pt x="0" y="1195"/>
                  </a:moveTo>
                  <a:lnTo>
                    <a:pt x="0" y="187"/>
                  </a:lnTo>
                  <a:lnTo>
                    <a:pt x="9" y="186"/>
                  </a:lnTo>
                  <a:cubicBezTo>
                    <a:pt x="422" y="113"/>
                    <a:pt x="768" y="55"/>
                    <a:pt x="1119" y="2"/>
                  </a:cubicBezTo>
                  <a:lnTo>
                    <a:pt x="1131" y="0"/>
                  </a:lnTo>
                  <a:lnTo>
                    <a:pt x="1169" y="958"/>
                  </a:lnTo>
                  <a:lnTo>
                    <a:pt x="1160" y="960"/>
                  </a:lnTo>
                  <a:cubicBezTo>
                    <a:pt x="798" y="1026"/>
                    <a:pt x="440" y="1100"/>
                    <a:pt x="13" y="1192"/>
                  </a:cubicBezTo>
                  <a:lnTo>
                    <a:pt x="0" y="11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4" name="Google Shape;504;p7"/>
            <p:cNvSpPr/>
            <p:nvPr/>
          </p:nvSpPr>
          <p:spPr>
            <a:xfrm>
              <a:off x="4584085" y="4416340"/>
              <a:ext cx="123840" cy="54360"/>
            </a:xfrm>
            <a:custGeom>
              <a:avLst/>
              <a:gdLst/>
              <a:ahLst/>
              <a:cxnLst/>
              <a:rect l="l" t="t" r="r" b="b"/>
              <a:pathLst>
                <a:path w="344" h="151" extrusionOk="0">
                  <a:moveTo>
                    <a:pt x="38" y="128"/>
                  </a:moveTo>
                  <a:lnTo>
                    <a:pt x="246" y="128"/>
                  </a:lnTo>
                  <a:cubicBezTo>
                    <a:pt x="174" y="94"/>
                    <a:pt x="101" y="62"/>
                    <a:pt x="27" y="34"/>
                  </a:cubicBezTo>
                  <a:lnTo>
                    <a:pt x="38" y="128"/>
                  </a:lnTo>
                  <a:moveTo>
                    <a:pt x="344" y="151"/>
                  </a:moveTo>
                  <a:lnTo>
                    <a:pt x="18" y="151"/>
                  </a:lnTo>
                  <a:lnTo>
                    <a:pt x="0" y="0"/>
                  </a:lnTo>
                  <a:lnTo>
                    <a:pt x="18" y="7"/>
                  </a:lnTo>
                  <a:cubicBezTo>
                    <a:pt x="113" y="42"/>
                    <a:pt x="208" y="83"/>
                    <a:pt x="301" y="129"/>
                  </a:cubicBezTo>
                  <a:lnTo>
                    <a:pt x="344" y="151"/>
                  </a:ln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5" name="Google Shape;505;p7"/>
            <p:cNvSpPr/>
            <p:nvPr/>
          </p:nvSpPr>
          <p:spPr>
            <a:xfrm>
              <a:off x="4131565" y="4355500"/>
              <a:ext cx="469440" cy="115200"/>
            </a:xfrm>
            <a:custGeom>
              <a:avLst/>
              <a:gdLst/>
              <a:ahLst/>
              <a:cxnLst/>
              <a:rect l="l" t="t" r="r" b="b"/>
              <a:pathLst>
                <a:path w="1304" h="320" extrusionOk="0">
                  <a:moveTo>
                    <a:pt x="60" y="297"/>
                  </a:moveTo>
                  <a:lnTo>
                    <a:pt x="1277" y="297"/>
                  </a:lnTo>
                  <a:lnTo>
                    <a:pt x="1261" y="195"/>
                  </a:lnTo>
                  <a:cubicBezTo>
                    <a:pt x="864" y="90"/>
                    <a:pt x="460" y="34"/>
                    <a:pt x="26" y="24"/>
                  </a:cubicBezTo>
                  <a:lnTo>
                    <a:pt x="60" y="297"/>
                  </a:lnTo>
                  <a:moveTo>
                    <a:pt x="1304" y="320"/>
                  </a:moveTo>
                  <a:lnTo>
                    <a:pt x="40" y="320"/>
                  </a:lnTo>
                  <a:lnTo>
                    <a:pt x="0" y="0"/>
                  </a:lnTo>
                  <a:lnTo>
                    <a:pt x="14" y="1"/>
                  </a:lnTo>
                  <a:cubicBezTo>
                    <a:pt x="457" y="10"/>
                    <a:pt x="869" y="67"/>
                    <a:pt x="1274" y="175"/>
                  </a:cubicBezTo>
                  <a:lnTo>
                    <a:pt x="1281" y="177"/>
                  </a:lnTo>
                  <a:lnTo>
                    <a:pt x="1304" y="3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6" name="Google Shape;506;p7"/>
            <p:cNvSpPr/>
            <p:nvPr/>
          </p:nvSpPr>
          <p:spPr>
            <a:xfrm>
              <a:off x="4530805" y="4089820"/>
              <a:ext cx="213120" cy="380880"/>
            </a:xfrm>
            <a:custGeom>
              <a:avLst/>
              <a:gdLst/>
              <a:ahLst/>
              <a:cxnLst/>
              <a:rect l="l" t="t" r="r" b="b"/>
              <a:pathLst>
                <a:path w="592" h="1058" extrusionOk="0">
                  <a:moveTo>
                    <a:pt x="555" y="1035"/>
                  </a:moveTo>
                  <a:lnTo>
                    <a:pt x="570" y="1035"/>
                  </a:lnTo>
                  <a:lnTo>
                    <a:pt x="570" y="193"/>
                  </a:lnTo>
                  <a:cubicBezTo>
                    <a:pt x="392" y="129"/>
                    <a:pt x="211" y="74"/>
                    <a:pt x="28" y="30"/>
                  </a:cubicBezTo>
                  <a:lnTo>
                    <a:pt x="172" y="915"/>
                  </a:lnTo>
                  <a:cubicBezTo>
                    <a:pt x="300" y="950"/>
                    <a:pt x="430" y="990"/>
                    <a:pt x="555" y="1035"/>
                  </a:cubicBezTo>
                  <a:moveTo>
                    <a:pt x="592" y="1058"/>
                  </a:moveTo>
                  <a:lnTo>
                    <a:pt x="552" y="1058"/>
                  </a:lnTo>
                  <a:lnTo>
                    <a:pt x="550" y="1057"/>
                  </a:lnTo>
                  <a:cubicBezTo>
                    <a:pt x="421" y="1011"/>
                    <a:pt x="290" y="970"/>
                    <a:pt x="159" y="935"/>
                  </a:cubicBezTo>
                  <a:lnTo>
                    <a:pt x="152" y="933"/>
                  </a:lnTo>
                  <a:lnTo>
                    <a:pt x="0" y="0"/>
                  </a:lnTo>
                  <a:lnTo>
                    <a:pt x="17" y="4"/>
                  </a:lnTo>
                  <a:cubicBezTo>
                    <a:pt x="208" y="50"/>
                    <a:pt x="399" y="107"/>
                    <a:pt x="585" y="175"/>
                  </a:cubicBezTo>
                  <a:lnTo>
                    <a:pt x="592" y="177"/>
                  </a:lnTo>
                  <a:lnTo>
                    <a:pt x="592"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7" name="Google Shape;507;p7"/>
            <p:cNvSpPr/>
            <p:nvPr/>
          </p:nvSpPr>
          <p:spPr>
            <a:xfrm>
              <a:off x="812725" y="539500"/>
              <a:ext cx="189000" cy="318240"/>
            </a:xfrm>
            <a:custGeom>
              <a:avLst/>
              <a:gdLst/>
              <a:ahLst/>
              <a:cxnLst/>
              <a:rect l="l" t="t" r="r" b="b"/>
              <a:pathLst>
                <a:path w="525" h="884" extrusionOk="0">
                  <a:moveTo>
                    <a:pt x="23" y="23"/>
                  </a:moveTo>
                  <a:lnTo>
                    <a:pt x="23" y="844"/>
                  </a:lnTo>
                  <a:cubicBezTo>
                    <a:pt x="128" y="782"/>
                    <a:pt x="236" y="723"/>
                    <a:pt x="345" y="669"/>
                  </a:cubicBezTo>
                  <a:lnTo>
                    <a:pt x="496" y="23"/>
                  </a:lnTo>
                  <a:lnTo>
                    <a:pt x="23" y="23"/>
                  </a:lnTo>
                  <a:moveTo>
                    <a:pt x="0" y="884"/>
                  </a:moveTo>
                  <a:lnTo>
                    <a:pt x="0" y="0"/>
                  </a:lnTo>
                  <a:lnTo>
                    <a:pt x="525" y="0"/>
                  </a:lnTo>
                  <a:lnTo>
                    <a:pt x="364" y="684"/>
                  </a:lnTo>
                  <a:lnTo>
                    <a:pt x="359" y="686"/>
                  </a:lnTo>
                  <a:cubicBezTo>
                    <a:pt x="244" y="744"/>
                    <a:pt x="129" y="807"/>
                    <a:pt x="17" y="874"/>
                  </a:cubicBezTo>
                  <a:lnTo>
                    <a:pt x="0" y="88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8" name="Google Shape;508;p7"/>
            <p:cNvSpPr/>
            <p:nvPr/>
          </p:nvSpPr>
          <p:spPr>
            <a:xfrm>
              <a:off x="3302485" y="4388980"/>
              <a:ext cx="391680" cy="81720"/>
            </a:xfrm>
            <a:custGeom>
              <a:avLst/>
              <a:gdLst/>
              <a:ahLst/>
              <a:cxnLst/>
              <a:rect l="l" t="t" r="r" b="b"/>
              <a:pathLst>
                <a:path w="1088" h="227" extrusionOk="0">
                  <a:moveTo>
                    <a:pt x="184" y="204"/>
                  </a:moveTo>
                  <a:lnTo>
                    <a:pt x="1063" y="204"/>
                  </a:lnTo>
                  <a:lnTo>
                    <a:pt x="1049" y="26"/>
                  </a:lnTo>
                  <a:cubicBezTo>
                    <a:pt x="776" y="70"/>
                    <a:pt x="492" y="128"/>
                    <a:pt x="184" y="204"/>
                  </a:cubicBezTo>
                  <a:moveTo>
                    <a:pt x="1088" y="227"/>
                  </a:moveTo>
                  <a:lnTo>
                    <a:pt x="0" y="227"/>
                  </a:lnTo>
                  <a:lnTo>
                    <a:pt x="89" y="204"/>
                  </a:lnTo>
                  <a:cubicBezTo>
                    <a:pt x="437" y="117"/>
                    <a:pt x="754" y="50"/>
                    <a:pt x="1057" y="2"/>
                  </a:cubicBezTo>
                  <a:lnTo>
                    <a:pt x="1069" y="0"/>
                  </a:lnTo>
                  <a:lnTo>
                    <a:pt x="1088" y="227"/>
                  </a:ln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9" name="Google Shape;509;p7"/>
            <p:cNvSpPr/>
            <p:nvPr/>
          </p:nvSpPr>
          <p:spPr>
            <a:xfrm>
              <a:off x="3679405" y="4355140"/>
              <a:ext cx="474840" cy="115560"/>
            </a:xfrm>
            <a:custGeom>
              <a:avLst/>
              <a:gdLst/>
              <a:ahLst/>
              <a:cxnLst/>
              <a:rect l="l" t="t" r="r" b="b"/>
              <a:pathLst>
                <a:path w="1319" h="321" extrusionOk="0">
                  <a:moveTo>
                    <a:pt x="39" y="298"/>
                  </a:moveTo>
                  <a:lnTo>
                    <a:pt x="1294" y="298"/>
                  </a:lnTo>
                  <a:lnTo>
                    <a:pt x="1259" y="24"/>
                  </a:lnTo>
                  <a:cubicBezTo>
                    <a:pt x="869" y="17"/>
                    <a:pt x="465" y="47"/>
                    <a:pt x="24" y="117"/>
                  </a:cubicBezTo>
                  <a:lnTo>
                    <a:pt x="39" y="298"/>
                  </a:lnTo>
                  <a:moveTo>
                    <a:pt x="1319" y="321"/>
                  </a:moveTo>
                  <a:lnTo>
                    <a:pt x="18" y="321"/>
                  </a:lnTo>
                  <a:lnTo>
                    <a:pt x="0" y="98"/>
                  </a:lnTo>
                  <a:lnTo>
                    <a:pt x="10" y="96"/>
                  </a:lnTo>
                  <a:cubicBezTo>
                    <a:pt x="460" y="24"/>
                    <a:pt x="872" y="-6"/>
                    <a:pt x="1270" y="2"/>
                  </a:cubicBezTo>
                  <a:lnTo>
                    <a:pt x="1279" y="2"/>
                  </a:lnTo>
                  <a:lnTo>
                    <a:pt x="1319" y="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0" name="Google Shape;510;p7"/>
            <p:cNvSpPr/>
            <p:nvPr/>
          </p:nvSpPr>
          <p:spPr>
            <a:xfrm>
              <a:off x="812725" y="1115860"/>
              <a:ext cx="53280" cy="227160"/>
            </a:xfrm>
            <a:custGeom>
              <a:avLst/>
              <a:gdLst/>
              <a:ahLst/>
              <a:cxnLst/>
              <a:rect l="l" t="t" r="r" b="b"/>
              <a:pathLst>
                <a:path w="148" h="631" extrusionOk="0">
                  <a:moveTo>
                    <a:pt x="23" y="67"/>
                  </a:moveTo>
                  <a:lnTo>
                    <a:pt x="23" y="435"/>
                  </a:lnTo>
                  <a:lnTo>
                    <a:pt x="117" y="35"/>
                  </a:lnTo>
                  <a:cubicBezTo>
                    <a:pt x="85" y="45"/>
                    <a:pt x="53" y="56"/>
                    <a:pt x="23" y="67"/>
                  </a:cubicBezTo>
                  <a:moveTo>
                    <a:pt x="0" y="631"/>
                  </a:moveTo>
                  <a:lnTo>
                    <a:pt x="0" y="51"/>
                  </a:lnTo>
                  <a:lnTo>
                    <a:pt x="7" y="48"/>
                  </a:lnTo>
                  <a:cubicBezTo>
                    <a:pt x="47" y="34"/>
                    <a:pt x="88" y="20"/>
                    <a:pt x="129" y="7"/>
                  </a:cubicBezTo>
                  <a:lnTo>
                    <a:pt x="148" y="0"/>
                  </a:lnTo>
                  <a:lnTo>
                    <a:pt x="0" y="6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1" name="Google Shape;511;p7"/>
            <p:cNvSpPr/>
            <p:nvPr/>
          </p:nvSpPr>
          <p:spPr>
            <a:xfrm>
              <a:off x="812725" y="775300"/>
              <a:ext cx="133560" cy="367560"/>
            </a:xfrm>
            <a:custGeom>
              <a:avLst/>
              <a:gdLst/>
              <a:ahLst/>
              <a:cxnLst/>
              <a:rect l="l" t="t" r="r" b="b"/>
              <a:pathLst>
                <a:path w="371" h="1021" extrusionOk="0">
                  <a:moveTo>
                    <a:pt x="23" y="216"/>
                  </a:moveTo>
                  <a:lnTo>
                    <a:pt x="23" y="989"/>
                  </a:lnTo>
                  <a:cubicBezTo>
                    <a:pt x="55" y="977"/>
                    <a:pt x="89" y="966"/>
                    <a:pt x="123" y="954"/>
                  </a:cubicBezTo>
                  <a:lnTo>
                    <a:pt x="337" y="42"/>
                  </a:lnTo>
                  <a:cubicBezTo>
                    <a:pt x="232" y="96"/>
                    <a:pt x="126" y="154"/>
                    <a:pt x="23" y="216"/>
                  </a:cubicBezTo>
                  <a:moveTo>
                    <a:pt x="0" y="1021"/>
                  </a:moveTo>
                  <a:lnTo>
                    <a:pt x="0" y="203"/>
                  </a:lnTo>
                  <a:lnTo>
                    <a:pt x="5" y="200"/>
                  </a:lnTo>
                  <a:cubicBezTo>
                    <a:pt x="118" y="132"/>
                    <a:pt x="233" y="69"/>
                    <a:pt x="349" y="11"/>
                  </a:cubicBezTo>
                  <a:lnTo>
                    <a:pt x="371" y="0"/>
                  </a:lnTo>
                  <a:lnTo>
                    <a:pt x="142" y="972"/>
                  </a:lnTo>
                  <a:lnTo>
                    <a:pt x="136" y="974"/>
                  </a:lnTo>
                  <a:cubicBezTo>
                    <a:pt x="95" y="988"/>
                    <a:pt x="54" y="1002"/>
                    <a:pt x="15" y="1016"/>
                  </a:cubicBezTo>
                  <a:lnTo>
                    <a:pt x="0" y="10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2" name="Google Shape;512;p7"/>
            <p:cNvSpPr/>
            <p:nvPr/>
          </p:nvSpPr>
          <p:spPr>
            <a:xfrm>
              <a:off x="812725" y="1035220"/>
              <a:ext cx="372240" cy="424800"/>
            </a:xfrm>
            <a:custGeom>
              <a:avLst/>
              <a:gdLst/>
              <a:ahLst/>
              <a:cxnLst/>
              <a:rect l="l" t="t" r="r" b="b"/>
              <a:pathLst>
                <a:path w="1034" h="1180" extrusionOk="0">
                  <a:moveTo>
                    <a:pt x="23" y="758"/>
                  </a:moveTo>
                  <a:lnTo>
                    <a:pt x="23" y="1153"/>
                  </a:lnTo>
                  <a:cubicBezTo>
                    <a:pt x="282" y="1110"/>
                    <a:pt x="552" y="1074"/>
                    <a:pt x="826" y="1047"/>
                  </a:cubicBezTo>
                  <a:lnTo>
                    <a:pt x="1006" y="29"/>
                  </a:lnTo>
                  <a:cubicBezTo>
                    <a:pt x="711" y="84"/>
                    <a:pt x="420" y="159"/>
                    <a:pt x="142" y="250"/>
                  </a:cubicBezTo>
                  <a:lnTo>
                    <a:pt x="23" y="758"/>
                  </a:lnTo>
                  <a:moveTo>
                    <a:pt x="0" y="1180"/>
                  </a:moveTo>
                  <a:lnTo>
                    <a:pt x="0" y="754"/>
                  </a:lnTo>
                  <a:lnTo>
                    <a:pt x="123" y="232"/>
                  </a:lnTo>
                  <a:lnTo>
                    <a:pt x="129" y="231"/>
                  </a:lnTo>
                  <a:cubicBezTo>
                    <a:pt x="414" y="136"/>
                    <a:pt x="714" y="60"/>
                    <a:pt x="1018" y="3"/>
                  </a:cubicBezTo>
                  <a:lnTo>
                    <a:pt x="1034" y="0"/>
                  </a:lnTo>
                  <a:lnTo>
                    <a:pt x="845" y="1068"/>
                  </a:lnTo>
                  <a:lnTo>
                    <a:pt x="837" y="1069"/>
                  </a:lnTo>
                  <a:cubicBezTo>
                    <a:pt x="556" y="1096"/>
                    <a:pt x="278" y="1133"/>
                    <a:pt x="13" y="1178"/>
                  </a:cubicBezTo>
                  <a:lnTo>
                    <a:pt x="0" y="118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3" name="Google Shape;513;p7"/>
            <p:cNvSpPr/>
            <p:nvPr/>
          </p:nvSpPr>
          <p:spPr>
            <a:xfrm>
              <a:off x="3213565" y="4065340"/>
              <a:ext cx="474480" cy="405360"/>
            </a:xfrm>
            <a:custGeom>
              <a:avLst/>
              <a:gdLst/>
              <a:ahLst/>
              <a:cxnLst/>
              <a:rect l="l" t="t" r="r" b="b"/>
              <a:pathLst>
                <a:path w="1318" h="1126" extrusionOk="0">
                  <a:moveTo>
                    <a:pt x="56" y="1103"/>
                  </a:moveTo>
                  <a:lnTo>
                    <a:pt x="337" y="1103"/>
                  </a:lnTo>
                  <a:cubicBezTo>
                    <a:pt x="681" y="1016"/>
                    <a:pt x="994" y="951"/>
                    <a:pt x="1294" y="903"/>
                  </a:cubicBezTo>
                  <a:lnTo>
                    <a:pt x="1222" y="26"/>
                  </a:lnTo>
                  <a:cubicBezTo>
                    <a:pt x="858" y="78"/>
                    <a:pt x="465" y="157"/>
                    <a:pt x="23" y="264"/>
                  </a:cubicBezTo>
                  <a:lnTo>
                    <a:pt x="56" y="1103"/>
                  </a:lnTo>
                  <a:moveTo>
                    <a:pt x="340" y="1126"/>
                  </a:moveTo>
                  <a:lnTo>
                    <a:pt x="34" y="1126"/>
                  </a:lnTo>
                  <a:lnTo>
                    <a:pt x="0" y="247"/>
                  </a:lnTo>
                  <a:lnTo>
                    <a:pt x="9" y="245"/>
                  </a:lnTo>
                  <a:cubicBezTo>
                    <a:pt x="460" y="134"/>
                    <a:pt x="859" y="55"/>
                    <a:pt x="1230" y="2"/>
                  </a:cubicBezTo>
                  <a:lnTo>
                    <a:pt x="1242" y="0"/>
                  </a:lnTo>
                  <a:lnTo>
                    <a:pt x="1318" y="922"/>
                  </a:lnTo>
                  <a:lnTo>
                    <a:pt x="1308" y="923"/>
                  </a:lnTo>
                  <a:cubicBezTo>
                    <a:pt x="1005" y="971"/>
                    <a:pt x="689" y="1038"/>
                    <a:pt x="341" y="1126"/>
                  </a:cubicBezTo>
                  <a:lnTo>
                    <a:pt x="34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514" name="Google Shape;514;p7"/>
          <p:cNvPicPr preferRelativeResize="0"/>
          <p:nvPr/>
        </p:nvPicPr>
        <p:blipFill>
          <a:blip r:embed="rId2">
            <a:alphaModFix/>
          </a:blip>
          <a:stretch>
            <a:fillRect/>
          </a:stretch>
        </p:blipFill>
        <p:spPr>
          <a:xfrm rot="-5400000">
            <a:off x="6942459" y="4428569"/>
            <a:ext cx="1308292" cy="1668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8"/>
        <p:cNvGrpSpPr/>
        <p:nvPr/>
      </p:nvGrpSpPr>
      <p:grpSpPr>
        <a:xfrm>
          <a:off x="0" y="0"/>
          <a:ext cx="0" cy="0"/>
          <a:chOff x="0" y="0"/>
          <a:chExt cx="0" cy="0"/>
        </a:xfrm>
      </p:grpSpPr>
      <p:sp>
        <p:nvSpPr>
          <p:cNvPr id="519" name="Google Shape;519;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0" name="Google Shape;520;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1" name="Google Shape;521;p9"/>
          <p:cNvGrpSpPr/>
          <p:nvPr/>
        </p:nvGrpSpPr>
        <p:grpSpPr>
          <a:xfrm>
            <a:off x="8090290" y="362851"/>
            <a:ext cx="680980" cy="353303"/>
            <a:chOff x="5787925" y="580180"/>
            <a:chExt cx="449640" cy="233280"/>
          </a:xfrm>
        </p:grpSpPr>
        <p:sp>
          <p:nvSpPr>
            <p:cNvPr id="522" name="Google Shape;522;p9"/>
            <p:cNvSpPr/>
            <p:nvPr/>
          </p:nvSpPr>
          <p:spPr>
            <a:xfrm>
              <a:off x="5791885" y="584140"/>
              <a:ext cx="441720" cy="225360"/>
            </a:xfrm>
            <a:custGeom>
              <a:avLst/>
              <a:gdLst/>
              <a:ahLst/>
              <a:cxnLst/>
              <a:rect l="l" t="t" r="r" b="b"/>
              <a:pathLst>
                <a:path w="1227" h="626" extrusionOk="0">
                  <a:moveTo>
                    <a:pt x="1227" y="313"/>
                  </a:moveTo>
                  <a:cubicBezTo>
                    <a:pt x="1227" y="486"/>
                    <a:pt x="952" y="626"/>
                    <a:pt x="613" y="626"/>
                  </a:cubicBezTo>
                  <a:cubicBezTo>
                    <a:pt x="275" y="626"/>
                    <a:pt x="0" y="486"/>
                    <a:pt x="0" y="313"/>
                  </a:cubicBezTo>
                  <a:cubicBezTo>
                    <a:pt x="0" y="140"/>
                    <a:pt x="275" y="0"/>
                    <a:pt x="613" y="0"/>
                  </a:cubicBezTo>
                  <a:cubicBezTo>
                    <a:pt x="952" y="0"/>
                    <a:pt x="1227" y="140"/>
                    <a:pt x="1227" y="313"/>
                  </a:cubicBezTo>
                  <a:close/>
                </a:path>
              </a:pathLst>
            </a:custGeom>
            <a:solidFill>
              <a:srgbClr val="0000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3" name="Google Shape;523;p9"/>
            <p:cNvSpPr/>
            <p:nvPr/>
          </p:nvSpPr>
          <p:spPr>
            <a:xfrm>
              <a:off x="5787925" y="580180"/>
              <a:ext cx="449640" cy="233280"/>
            </a:xfrm>
            <a:custGeom>
              <a:avLst/>
              <a:gdLst/>
              <a:ahLst/>
              <a:cxnLst/>
              <a:rect l="l" t="t" r="r" b="b"/>
              <a:pathLst>
                <a:path w="1249" h="648" extrusionOk="0">
                  <a:moveTo>
                    <a:pt x="624" y="23"/>
                  </a:moveTo>
                  <a:cubicBezTo>
                    <a:pt x="293" y="23"/>
                    <a:pt x="23" y="158"/>
                    <a:pt x="23" y="324"/>
                  </a:cubicBezTo>
                  <a:cubicBezTo>
                    <a:pt x="23" y="490"/>
                    <a:pt x="293" y="625"/>
                    <a:pt x="624" y="625"/>
                  </a:cubicBezTo>
                  <a:cubicBezTo>
                    <a:pt x="956" y="625"/>
                    <a:pt x="1226" y="490"/>
                    <a:pt x="1226" y="324"/>
                  </a:cubicBezTo>
                  <a:cubicBezTo>
                    <a:pt x="1226" y="158"/>
                    <a:pt x="956" y="23"/>
                    <a:pt x="624" y="23"/>
                  </a:cubicBezTo>
                  <a:moveTo>
                    <a:pt x="624" y="648"/>
                  </a:moveTo>
                  <a:cubicBezTo>
                    <a:pt x="280" y="648"/>
                    <a:pt x="0" y="503"/>
                    <a:pt x="0" y="324"/>
                  </a:cubicBezTo>
                  <a:cubicBezTo>
                    <a:pt x="0" y="145"/>
                    <a:pt x="280" y="0"/>
                    <a:pt x="624" y="0"/>
                  </a:cubicBezTo>
                  <a:cubicBezTo>
                    <a:pt x="969" y="0"/>
                    <a:pt x="1249" y="145"/>
                    <a:pt x="1249" y="324"/>
                  </a:cubicBezTo>
                  <a:cubicBezTo>
                    <a:pt x="1249" y="503"/>
                    <a:pt x="969" y="648"/>
                    <a:pt x="624" y="648"/>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4" name="Google Shape;524;p9"/>
            <p:cNvSpPr/>
            <p:nvPr/>
          </p:nvSpPr>
          <p:spPr>
            <a:xfrm>
              <a:off x="5872165" y="585580"/>
              <a:ext cx="281160" cy="220680"/>
            </a:xfrm>
            <a:custGeom>
              <a:avLst/>
              <a:gdLst/>
              <a:ahLst/>
              <a:cxnLst/>
              <a:rect l="l" t="t" r="r" b="b"/>
              <a:pathLst>
                <a:path w="781" h="613" extrusionOk="0">
                  <a:moveTo>
                    <a:pt x="781" y="306"/>
                  </a:moveTo>
                  <a:cubicBezTo>
                    <a:pt x="781" y="476"/>
                    <a:pt x="606" y="613"/>
                    <a:pt x="390" y="613"/>
                  </a:cubicBezTo>
                  <a:cubicBezTo>
                    <a:pt x="175" y="613"/>
                    <a:pt x="0" y="476"/>
                    <a:pt x="0" y="306"/>
                  </a:cubicBezTo>
                  <a:cubicBezTo>
                    <a:pt x="0" y="137"/>
                    <a:pt x="175" y="0"/>
                    <a:pt x="390" y="0"/>
                  </a:cubicBezTo>
                  <a:cubicBezTo>
                    <a:pt x="606" y="0"/>
                    <a:pt x="781" y="137"/>
                    <a:pt x="781" y="306"/>
                  </a:cubicBezTo>
                  <a:close/>
                </a:path>
              </a:pathLst>
            </a:custGeom>
            <a:solidFill>
              <a:srgbClr val="0000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5" name="Google Shape;525;p9"/>
            <p:cNvSpPr/>
            <p:nvPr/>
          </p:nvSpPr>
          <p:spPr>
            <a:xfrm>
              <a:off x="5867845" y="581260"/>
              <a:ext cx="289800" cy="229320"/>
            </a:xfrm>
            <a:custGeom>
              <a:avLst/>
              <a:gdLst/>
              <a:ahLst/>
              <a:cxnLst/>
              <a:rect l="l" t="t" r="r" b="b"/>
              <a:pathLst>
                <a:path w="805" h="637" extrusionOk="0">
                  <a:moveTo>
                    <a:pt x="402" y="23"/>
                  </a:moveTo>
                  <a:cubicBezTo>
                    <a:pt x="193" y="23"/>
                    <a:pt x="23" y="155"/>
                    <a:pt x="23" y="318"/>
                  </a:cubicBezTo>
                  <a:cubicBezTo>
                    <a:pt x="23" y="481"/>
                    <a:pt x="193" y="614"/>
                    <a:pt x="402" y="614"/>
                  </a:cubicBezTo>
                  <a:cubicBezTo>
                    <a:pt x="611" y="614"/>
                    <a:pt x="782" y="481"/>
                    <a:pt x="782" y="318"/>
                  </a:cubicBezTo>
                  <a:cubicBezTo>
                    <a:pt x="782" y="155"/>
                    <a:pt x="611" y="23"/>
                    <a:pt x="402" y="23"/>
                  </a:cubicBezTo>
                  <a:moveTo>
                    <a:pt x="402" y="637"/>
                  </a:moveTo>
                  <a:cubicBezTo>
                    <a:pt x="181" y="637"/>
                    <a:pt x="0" y="494"/>
                    <a:pt x="0" y="318"/>
                  </a:cubicBezTo>
                  <a:cubicBezTo>
                    <a:pt x="0" y="143"/>
                    <a:pt x="181" y="0"/>
                    <a:pt x="402" y="0"/>
                  </a:cubicBezTo>
                  <a:cubicBezTo>
                    <a:pt x="624" y="0"/>
                    <a:pt x="805" y="143"/>
                    <a:pt x="805" y="318"/>
                  </a:cubicBezTo>
                  <a:cubicBezTo>
                    <a:pt x="805" y="494"/>
                    <a:pt x="624" y="637"/>
                    <a:pt x="402" y="637"/>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6" name="Google Shape;526;p9"/>
            <p:cNvSpPr/>
            <p:nvPr/>
          </p:nvSpPr>
          <p:spPr>
            <a:xfrm>
              <a:off x="5900965" y="585220"/>
              <a:ext cx="223560" cy="223200"/>
            </a:xfrm>
            <a:custGeom>
              <a:avLst/>
              <a:gdLst/>
              <a:ahLst/>
              <a:cxnLst/>
              <a:rect l="l" t="t" r="r" b="b"/>
              <a:pathLst>
                <a:path w="621" h="620" extrusionOk="0">
                  <a:moveTo>
                    <a:pt x="621" y="310"/>
                  </a:moveTo>
                  <a:lnTo>
                    <a:pt x="621" y="310"/>
                  </a:lnTo>
                  <a:lnTo>
                    <a:pt x="621" y="310"/>
                  </a:lnTo>
                  <a:cubicBezTo>
                    <a:pt x="455" y="323"/>
                    <a:pt x="323" y="455"/>
                    <a:pt x="310" y="620"/>
                  </a:cubicBezTo>
                  <a:lnTo>
                    <a:pt x="310" y="620"/>
                  </a:lnTo>
                  <a:lnTo>
                    <a:pt x="310" y="620"/>
                  </a:lnTo>
                  <a:cubicBezTo>
                    <a:pt x="298" y="455"/>
                    <a:pt x="166" y="323"/>
                    <a:pt x="0" y="310"/>
                  </a:cubicBezTo>
                  <a:cubicBezTo>
                    <a:pt x="166" y="297"/>
                    <a:pt x="298" y="166"/>
                    <a:pt x="310" y="0"/>
                  </a:cubicBezTo>
                  <a:cubicBezTo>
                    <a:pt x="323" y="166"/>
                    <a:pt x="455" y="297"/>
                    <a:pt x="621" y="310"/>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7" name="Google Shape;527;p9"/>
            <p:cNvSpPr/>
            <p:nvPr/>
          </p:nvSpPr>
          <p:spPr>
            <a:xfrm>
              <a:off x="5900605" y="584860"/>
              <a:ext cx="224280" cy="223920"/>
            </a:xfrm>
            <a:custGeom>
              <a:avLst/>
              <a:gdLst/>
              <a:ahLst/>
              <a:cxnLst/>
              <a:rect l="l" t="t" r="r" b="b"/>
              <a:pathLst>
                <a:path w="623" h="622" extrusionOk="0">
                  <a:moveTo>
                    <a:pt x="68" y="311"/>
                  </a:moveTo>
                  <a:cubicBezTo>
                    <a:pt x="187" y="343"/>
                    <a:pt x="279" y="436"/>
                    <a:pt x="311" y="554"/>
                  </a:cubicBezTo>
                  <a:cubicBezTo>
                    <a:pt x="344" y="436"/>
                    <a:pt x="436" y="343"/>
                    <a:pt x="555" y="311"/>
                  </a:cubicBezTo>
                  <a:cubicBezTo>
                    <a:pt x="436" y="279"/>
                    <a:pt x="344" y="187"/>
                    <a:pt x="311" y="68"/>
                  </a:cubicBezTo>
                  <a:cubicBezTo>
                    <a:pt x="279" y="187"/>
                    <a:pt x="187" y="279"/>
                    <a:pt x="68" y="311"/>
                  </a:cubicBezTo>
                  <a:moveTo>
                    <a:pt x="323" y="622"/>
                  </a:moveTo>
                  <a:lnTo>
                    <a:pt x="300" y="622"/>
                  </a:lnTo>
                  <a:cubicBezTo>
                    <a:pt x="288" y="461"/>
                    <a:pt x="162" y="335"/>
                    <a:pt x="0" y="323"/>
                  </a:cubicBezTo>
                  <a:lnTo>
                    <a:pt x="0" y="300"/>
                  </a:lnTo>
                  <a:cubicBezTo>
                    <a:pt x="162" y="287"/>
                    <a:pt x="288" y="162"/>
                    <a:pt x="300" y="0"/>
                  </a:cubicBezTo>
                  <a:lnTo>
                    <a:pt x="323" y="0"/>
                  </a:lnTo>
                  <a:cubicBezTo>
                    <a:pt x="335" y="162"/>
                    <a:pt x="461" y="287"/>
                    <a:pt x="623" y="300"/>
                  </a:cubicBezTo>
                  <a:lnTo>
                    <a:pt x="623" y="323"/>
                  </a:lnTo>
                  <a:cubicBezTo>
                    <a:pt x="461" y="335"/>
                    <a:pt x="335" y="461"/>
                    <a:pt x="323" y="622"/>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8" name="Google Shape;528;p9"/>
            <p:cNvSpPr/>
            <p:nvPr/>
          </p:nvSpPr>
          <p:spPr>
            <a:xfrm>
              <a:off x="6124525" y="696820"/>
              <a:ext cx="109080" cy="0"/>
            </a:xfrm>
            <a:custGeom>
              <a:avLst/>
              <a:gdLst/>
              <a:ahLst/>
              <a:cxnLst/>
              <a:rect l="l" t="t" r="r" b="b"/>
              <a:pathLst>
                <a:path w="303" h="120000" extrusionOk="0">
                  <a:moveTo>
                    <a:pt x="0" y="0"/>
                  </a:moveTo>
                  <a:lnTo>
                    <a:pt x="303" y="0"/>
                  </a:lnTo>
                  <a:lnTo>
                    <a:pt x="0" y="0"/>
                  </a:lnTo>
                  <a:close/>
                </a:path>
              </a:pathLst>
            </a:custGeom>
            <a:solidFill>
              <a:srgbClr val="0000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9" name="Google Shape;529;p9"/>
            <p:cNvSpPr/>
            <p:nvPr/>
          </p:nvSpPr>
          <p:spPr>
            <a:xfrm>
              <a:off x="6124525" y="692860"/>
              <a:ext cx="109080" cy="8280"/>
            </a:xfrm>
            <a:custGeom>
              <a:avLst/>
              <a:gdLst/>
              <a:ahLst/>
              <a:cxnLst/>
              <a:rect l="l" t="t" r="r" b="b"/>
              <a:pathLst>
                <a:path w="303" h="23" extrusionOk="0">
                  <a:moveTo>
                    <a:pt x="303" y="23"/>
                  </a:moveTo>
                  <a:lnTo>
                    <a:pt x="0" y="23"/>
                  </a:lnTo>
                  <a:lnTo>
                    <a:pt x="0" y="0"/>
                  </a:lnTo>
                  <a:lnTo>
                    <a:pt x="303" y="0"/>
                  </a:lnTo>
                  <a:lnTo>
                    <a:pt x="303" y="23"/>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0" name="Google Shape;530;p9"/>
            <p:cNvSpPr/>
            <p:nvPr/>
          </p:nvSpPr>
          <p:spPr>
            <a:xfrm>
              <a:off x="5791885" y="696820"/>
              <a:ext cx="109080" cy="0"/>
            </a:xfrm>
            <a:custGeom>
              <a:avLst/>
              <a:gdLst/>
              <a:ahLst/>
              <a:cxnLst/>
              <a:rect l="l" t="t" r="r" b="b"/>
              <a:pathLst>
                <a:path w="303" h="120000" extrusionOk="0">
                  <a:moveTo>
                    <a:pt x="0" y="0"/>
                  </a:moveTo>
                  <a:lnTo>
                    <a:pt x="303" y="0"/>
                  </a:lnTo>
                  <a:lnTo>
                    <a:pt x="0" y="0"/>
                  </a:lnTo>
                  <a:close/>
                </a:path>
              </a:pathLst>
            </a:custGeom>
            <a:solidFill>
              <a:srgbClr val="0000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31" name="Google Shape;531;p9"/>
            <p:cNvSpPr/>
            <p:nvPr/>
          </p:nvSpPr>
          <p:spPr>
            <a:xfrm>
              <a:off x="5791885" y="692860"/>
              <a:ext cx="109080" cy="8280"/>
            </a:xfrm>
            <a:custGeom>
              <a:avLst/>
              <a:gdLst/>
              <a:ahLst/>
              <a:cxnLst/>
              <a:rect l="l" t="t" r="r" b="b"/>
              <a:pathLst>
                <a:path w="303" h="23" extrusionOk="0">
                  <a:moveTo>
                    <a:pt x="303" y="23"/>
                  </a:moveTo>
                  <a:lnTo>
                    <a:pt x="0" y="23"/>
                  </a:lnTo>
                  <a:lnTo>
                    <a:pt x="0" y="0"/>
                  </a:lnTo>
                  <a:lnTo>
                    <a:pt x="303" y="0"/>
                  </a:lnTo>
                  <a:lnTo>
                    <a:pt x="303" y="23"/>
                  </a:ln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32" name="Google Shape;532;p9"/>
          <p:cNvGrpSpPr/>
          <p:nvPr/>
        </p:nvGrpSpPr>
        <p:grpSpPr>
          <a:xfrm>
            <a:off x="8090300" y="3867000"/>
            <a:ext cx="3931200" cy="3931200"/>
            <a:chOff x="812725" y="539500"/>
            <a:chExt cx="3931200" cy="3931200"/>
          </a:xfrm>
        </p:grpSpPr>
        <p:sp>
          <p:nvSpPr>
            <p:cNvPr id="533" name="Google Shape;533;p9"/>
            <p:cNvSpPr/>
            <p:nvPr/>
          </p:nvSpPr>
          <p:spPr>
            <a:xfrm>
              <a:off x="1282165" y="2176060"/>
              <a:ext cx="421920" cy="407160"/>
            </a:xfrm>
            <a:custGeom>
              <a:avLst/>
              <a:gdLst/>
              <a:ahLst/>
              <a:cxnLst/>
              <a:rect l="l" t="t" r="r" b="b"/>
              <a:pathLst>
                <a:path w="1172" h="1131" extrusionOk="0">
                  <a:moveTo>
                    <a:pt x="26" y="1093"/>
                  </a:moveTo>
                  <a:cubicBezTo>
                    <a:pt x="350" y="1107"/>
                    <a:pt x="682" y="1111"/>
                    <a:pt x="1039" y="1106"/>
                  </a:cubicBezTo>
                  <a:lnTo>
                    <a:pt x="1147" y="29"/>
                  </a:lnTo>
                  <a:cubicBezTo>
                    <a:pt x="803" y="31"/>
                    <a:pt x="483" y="29"/>
                    <a:pt x="171" y="23"/>
                  </a:cubicBezTo>
                  <a:lnTo>
                    <a:pt x="26" y="1093"/>
                  </a:lnTo>
                  <a:moveTo>
                    <a:pt x="746" y="1131"/>
                  </a:moveTo>
                  <a:cubicBezTo>
                    <a:pt x="493" y="1131"/>
                    <a:pt x="251" y="1125"/>
                    <a:pt x="13" y="1115"/>
                  </a:cubicBezTo>
                  <a:lnTo>
                    <a:pt x="0" y="1114"/>
                  </a:lnTo>
                  <a:lnTo>
                    <a:pt x="151" y="0"/>
                  </a:lnTo>
                  <a:lnTo>
                    <a:pt x="161" y="0"/>
                  </a:lnTo>
                  <a:cubicBezTo>
                    <a:pt x="480" y="6"/>
                    <a:pt x="807" y="8"/>
                    <a:pt x="1160" y="6"/>
                  </a:cubicBezTo>
                  <a:lnTo>
                    <a:pt x="1172" y="6"/>
                  </a:lnTo>
                  <a:lnTo>
                    <a:pt x="1059" y="1128"/>
                  </a:lnTo>
                  <a:lnTo>
                    <a:pt x="1049" y="1128"/>
                  </a:lnTo>
                  <a:cubicBezTo>
                    <a:pt x="946" y="1130"/>
                    <a:pt x="845" y="1131"/>
                    <a:pt x="746" y="11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4" name="Google Shape;534;p9"/>
            <p:cNvSpPr/>
            <p:nvPr/>
          </p:nvSpPr>
          <p:spPr>
            <a:xfrm>
              <a:off x="1069405" y="3748180"/>
              <a:ext cx="475200" cy="420840"/>
            </a:xfrm>
            <a:custGeom>
              <a:avLst/>
              <a:gdLst/>
              <a:ahLst/>
              <a:cxnLst/>
              <a:rect l="l" t="t" r="r" b="b"/>
              <a:pathLst>
                <a:path w="1320" h="1169" extrusionOk="0">
                  <a:moveTo>
                    <a:pt x="26" y="1095"/>
                  </a:moveTo>
                  <a:cubicBezTo>
                    <a:pt x="397" y="1142"/>
                    <a:pt x="776" y="1157"/>
                    <a:pt x="1186" y="1139"/>
                  </a:cubicBezTo>
                  <a:lnTo>
                    <a:pt x="1295" y="61"/>
                  </a:lnTo>
                  <a:cubicBezTo>
                    <a:pt x="898" y="76"/>
                    <a:pt x="530" y="64"/>
                    <a:pt x="171" y="25"/>
                  </a:cubicBezTo>
                  <a:lnTo>
                    <a:pt x="26" y="1095"/>
                  </a:lnTo>
                  <a:moveTo>
                    <a:pt x="850" y="1169"/>
                  </a:moveTo>
                  <a:cubicBezTo>
                    <a:pt x="560" y="1169"/>
                    <a:pt x="284" y="1151"/>
                    <a:pt x="12" y="1116"/>
                  </a:cubicBezTo>
                  <a:lnTo>
                    <a:pt x="0" y="1115"/>
                  </a:lnTo>
                  <a:lnTo>
                    <a:pt x="151" y="0"/>
                  </a:lnTo>
                  <a:lnTo>
                    <a:pt x="162" y="1"/>
                  </a:lnTo>
                  <a:cubicBezTo>
                    <a:pt x="528" y="42"/>
                    <a:pt x="902" y="54"/>
                    <a:pt x="1307" y="38"/>
                  </a:cubicBezTo>
                  <a:lnTo>
                    <a:pt x="1320" y="38"/>
                  </a:lnTo>
                  <a:lnTo>
                    <a:pt x="1207" y="1160"/>
                  </a:lnTo>
                  <a:lnTo>
                    <a:pt x="1197" y="1161"/>
                  </a:lnTo>
                  <a:cubicBezTo>
                    <a:pt x="1079" y="1166"/>
                    <a:pt x="964" y="1169"/>
                    <a:pt x="850" y="11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5" name="Google Shape;535;p9"/>
            <p:cNvSpPr/>
            <p:nvPr/>
          </p:nvSpPr>
          <p:spPr>
            <a:xfrm>
              <a:off x="4371325" y="3108100"/>
              <a:ext cx="372600" cy="417240"/>
            </a:xfrm>
            <a:custGeom>
              <a:avLst/>
              <a:gdLst/>
              <a:ahLst/>
              <a:cxnLst/>
              <a:rect l="l" t="t" r="r" b="b"/>
              <a:pathLst>
                <a:path w="1035" h="1159" extrusionOk="0">
                  <a:moveTo>
                    <a:pt x="171" y="913"/>
                  </a:moveTo>
                  <a:cubicBezTo>
                    <a:pt x="458" y="965"/>
                    <a:pt x="741" y="1037"/>
                    <a:pt x="1013" y="1127"/>
                  </a:cubicBezTo>
                  <a:lnTo>
                    <a:pt x="1013" y="246"/>
                  </a:lnTo>
                  <a:cubicBezTo>
                    <a:pt x="696" y="151"/>
                    <a:pt x="365" y="77"/>
                    <a:pt x="27" y="27"/>
                  </a:cubicBezTo>
                  <a:lnTo>
                    <a:pt x="171" y="913"/>
                  </a:lnTo>
                  <a:moveTo>
                    <a:pt x="1035" y="1159"/>
                  </a:moveTo>
                  <a:lnTo>
                    <a:pt x="1020" y="1153"/>
                  </a:lnTo>
                  <a:cubicBezTo>
                    <a:pt x="743" y="1061"/>
                    <a:pt x="453" y="987"/>
                    <a:pt x="160" y="934"/>
                  </a:cubicBezTo>
                  <a:lnTo>
                    <a:pt x="151" y="933"/>
                  </a:lnTo>
                  <a:lnTo>
                    <a:pt x="0" y="0"/>
                  </a:lnTo>
                  <a:lnTo>
                    <a:pt x="15" y="2"/>
                  </a:lnTo>
                  <a:cubicBezTo>
                    <a:pt x="362" y="53"/>
                    <a:pt x="702" y="128"/>
                    <a:pt x="1027" y="227"/>
                  </a:cubicBezTo>
                  <a:lnTo>
                    <a:pt x="1035" y="229"/>
                  </a:lnTo>
                  <a:lnTo>
                    <a:pt x="1035" y="11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6" name="Google Shape;536;p9"/>
            <p:cNvSpPr/>
            <p:nvPr/>
          </p:nvSpPr>
          <p:spPr>
            <a:xfrm>
              <a:off x="854845" y="659020"/>
              <a:ext cx="397080" cy="469440"/>
            </a:xfrm>
            <a:custGeom>
              <a:avLst/>
              <a:gdLst/>
              <a:ahLst/>
              <a:cxnLst/>
              <a:rect l="l" t="t" r="r" b="b"/>
              <a:pathLst>
                <a:path w="1103" h="1304" extrusionOk="0">
                  <a:moveTo>
                    <a:pt x="247" y="352"/>
                  </a:moveTo>
                  <a:lnTo>
                    <a:pt x="31" y="1269"/>
                  </a:lnTo>
                  <a:cubicBezTo>
                    <a:pt x="309" y="1179"/>
                    <a:pt x="599" y="1105"/>
                    <a:pt x="894" y="1049"/>
                  </a:cubicBezTo>
                  <a:lnTo>
                    <a:pt x="1074" y="32"/>
                  </a:lnTo>
                  <a:cubicBezTo>
                    <a:pt x="791" y="112"/>
                    <a:pt x="513" y="220"/>
                    <a:pt x="247" y="352"/>
                  </a:cubicBezTo>
                  <a:moveTo>
                    <a:pt x="0" y="1304"/>
                  </a:moveTo>
                  <a:lnTo>
                    <a:pt x="228" y="337"/>
                  </a:lnTo>
                  <a:lnTo>
                    <a:pt x="232" y="334"/>
                  </a:lnTo>
                  <a:cubicBezTo>
                    <a:pt x="506" y="197"/>
                    <a:pt x="793" y="87"/>
                    <a:pt x="1085" y="5"/>
                  </a:cubicBezTo>
                  <a:lnTo>
                    <a:pt x="1103" y="0"/>
                  </a:lnTo>
                  <a:lnTo>
                    <a:pt x="913" y="1069"/>
                  </a:lnTo>
                  <a:lnTo>
                    <a:pt x="905" y="1070"/>
                  </a:lnTo>
                  <a:cubicBezTo>
                    <a:pt x="602" y="1127"/>
                    <a:pt x="304" y="1203"/>
                    <a:pt x="19" y="1297"/>
                  </a:cubicBezTo>
                  <a:lnTo>
                    <a:pt x="0" y="13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7" name="Google Shape;537;p9"/>
            <p:cNvSpPr/>
            <p:nvPr/>
          </p:nvSpPr>
          <p:spPr>
            <a:xfrm>
              <a:off x="3093685" y="1123060"/>
              <a:ext cx="354960" cy="361800"/>
            </a:xfrm>
            <a:custGeom>
              <a:avLst/>
              <a:gdLst/>
              <a:ahLst/>
              <a:cxnLst/>
              <a:rect l="l" t="t" r="r" b="b"/>
              <a:pathLst>
                <a:path w="986" h="1005" extrusionOk="0">
                  <a:moveTo>
                    <a:pt x="60" y="937"/>
                  </a:moveTo>
                  <a:cubicBezTo>
                    <a:pt x="392" y="957"/>
                    <a:pt x="687" y="972"/>
                    <a:pt x="962" y="981"/>
                  </a:cubicBezTo>
                  <a:lnTo>
                    <a:pt x="889" y="105"/>
                  </a:lnTo>
                  <a:cubicBezTo>
                    <a:pt x="626" y="87"/>
                    <a:pt x="342" y="62"/>
                    <a:pt x="24" y="26"/>
                  </a:cubicBezTo>
                  <a:lnTo>
                    <a:pt x="60" y="937"/>
                  </a:lnTo>
                  <a:moveTo>
                    <a:pt x="986" y="1005"/>
                  </a:moveTo>
                  <a:lnTo>
                    <a:pt x="974" y="1004"/>
                  </a:lnTo>
                  <a:cubicBezTo>
                    <a:pt x="692" y="995"/>
                    <a:pt x="390" y="980"/>
                    <a:pt x="48" y="960"/>
                  </a:cubicBezTo>
                  <a:lnTo>
                    <a:pt x="38" y="959"/>
                  </a:lnTo>
                  <a:lnTo>
                    <a:pt x="0" y="0"/>
                  </a:lnTo>
                  <a:lnTo>
                    <a:pt x="13" y="2"/>
                  </a:lnTo>
                  <a:cubicBezTo>
                    <a:pt x="341" y="39"/>
                    <a:pt x="631" y="65"/>
                    <a:pt x="901" y="83"/>
                  </a:cubicBezTo>
                  <a:lnTo>
                    <a:pt x="910" y="83"/>
                  </a:lnTo>
                  <a:lnTo>
                    <a:pt x="986" y="10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9"/>
            <p:cNvSpPr/>
            <p:nvPr/>
          </p:nvSpPr>
          <p:spPr>
            <a:xfrm>
              <a:off x="3413365" y="1152580"/>
              <a:ext cx="368640" cy="337680"/>
            </a:xfrm>
            <a:custGeom>
              <a:avLst/>
              <a:gdLst/>
              <a:ahLst/>
              <a:cxnLst/>
              <a:rect l="l" t="t" r="r" b="b"/>
              <a:pathLst>
                <a:path w="1024" h="938" extrusionOk="0">
                  <a:moveTo>
                    <a:pt x="96" y="900"/>
                  </a:moveTo>
                  <a:cubicBezTo>
                    <a:pt x="418" y="911"/>
                    <a:pt x="712" y="916"/>
                    <a:pt x="998" y="915"/>
                  </a:cubicBezTo>
                  <a:lnTo>
                    <a:pt x="890" y="51"/>
                  </a:lnTo>
                  <a:cubicBezTo>
                    <a:pt x="616" y="53"/>
                    <a:pt x="332" y="44"/>
                    <a:pt x="24" y="24"/>
                  </a:cubicBezTo>
                  <a:lnTo>
                    <a:pt x="96" y="900"/>
                  </a:lnTo>
                  <a:moveTo>
                    <a:pt x="918" y="938"/>
                  </a:moveTo>
                  <a:cubicBezTo>
                    <a:pt x="654" y="938"/>
                    <a:pt x="381" y="933"/>
                    <a:pt x="86" y="922"/>
                  </a:cubicBezTo>
                  <a:lnTo>
                    <a:pt x="75" y="922"/>
                  </a:lnTo>
                  <a:lnTo>
                    <a:pt x="0" y="0"/>
                  </a:lnTo>
                  <a:lnTo>
                    <a:pt x="13" y="1"/>
                  </a:lnTo>
                  <a:cubicBezTo>
                    <a:pt x="329" y="21"/>
                    <a:pt x="619" y="30"/>
                    <a:pt x="900" y="28"/>
                  </a:cubicBezTo>
                  <a:lnTo>
                    <a:pt x="910" y="28"/>
                  </a:lnTo>
                  <a:lnTo>
                    <a:pt x="1024" y="938"/>
                  </a:lnTo>
                  <a:lnTo>
                    <a:pt x="1011" y="938"/>
                  </a:lnTo>
                  <a:cubicBezTo>
                    <a:pt x="980" y="938"/>
                    <a:pt x="949" y="938"/>
                    <a:pt x="918" y="9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9"/>
            <p:cNvSpPr/>
            <p:nvPr/>
          </p:nvSpPr>
          <p:spPr>
            <a:xfrm>
              <a:off x="3732685" y="1143940"/>
              <a:ext cx="382320" cy="346320"/>
            </a:xfrm>
            <a:custGeom>
              <a:avLst/>
              <a:gdLst/>
              <a:ahLst/>
              <a:cxnLst/>
              <a:rect l="l" t="t" r="r" b="b"/>
              <a:pathLst>
                <a:path w="1062" h="962" extrusionOk="0">
                  <a:moveTo>
                    <a:pt x="26" y="74"/>
                  </a:moveTo>
                  <a:lnTo>
                    <a:pt x="134" y="939"/>
                  </a:lnTo>
                  <a:cubicBezTo>
                    <a:pt x="450" y="937"/>
                    <a:pt x="745" y="928"/>
                    <a:pt x="1035" y="912"/>
                  </a:cubicBezTo>
                  <a:lnTo>
                    <a:pt x="891" y="25"/>
                  </a:lnTo>
                  <a:cubicBezTo>
                    <a:pt x="613" y="55"/>
                    <a:pt x="329" y="71"/>
                    <a:pt x="26" y="74"/>
                  </a:cubicBezTo>
                  <a:moveTo>
                    <a:pt x="114" y="962"/>
                  </a:moveTo>
                  <a:lnTo>
                    <a:pt x="0" y="52"/>
                  </a:lnTo>
                  <a:lnTo>
                    <a:pt x="13" y="52"/>
                  </a:lnTo>
                  <a:cubicBezTo>
                    <a:pt x="324" y="49"/>
                    <a:pt x="614" y="33"/>
                    <a:pt x="899" y="1"/>
                  </a:cubicBezTo>
                  <a:lnTo>
                    <a:pt x="910" y="0"/>
                  </a:lnTo>
                  <a:lnTo>
                    <a:pt x="1062" y="933"/>
                  </a:lnTo>
                  <a:lnTo>
                    <a:pt x="1049" y="934"/>
                  </a:lnTo>
                  <a:cubicBezTo>
                    <a:pt x="752" y="951"/>
                    <a:pt x="449" y="960"/>
                    <a:pt x="124" y="962"/>
                  </a:cubicBezTo>
                  <a:lnTo>
                    <a:pt x="114" y="9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0" name="Google Shape;540;p9"/>
            <p:cNvSpPr/>
            <p:nvPr/>
          </p:nvSpPr>
          <p:spPr>
            <a:xfrm>
              <a:off x="2774365" y="1083820"/>
              <a:ext cx="341280" cy="384840"/>
            </a:xfrm>
            <a:custGeom>
              <a:avLst/>
              <a:gdLst/>
              <a:ahLst/>
              <a:cxnLst/>
              <a:rect l="l" t="t" r="r" b="b"/>
              <a:pathLst>
                <a:path w="948" h="1069" extrusionOk="0">
                  <a:moveTo>
                    <a:pt x="22" y="986"/>
                  </a:moveTo>
                  <a:cubicBezTo>
                    <a:pt x="357" y="1009"/>
                    <a:pt x="639" y="1028"/>
                    <a:pt x="924" y="1045"/>
                  </a:cubicBezTo>
                  <a:lnTo>
                    <a:pt x="888" y="133"/>
                  </a:lnTo>
                  <a:cubicBezTo>
                    <a:pt x="614" y="102"/>
                    <a:pt x="343" y="67"/>
                    <a:pt x="22" y="25"/>
                  </a:cubicBezTo>
                  <a:lnTo>
                    <a:pt x="22" y="986"/>
                  </a:lnTo>
                  <a:moveTo>
                    <a:pt x="948" y="1069"/>
                  </a:moveTo>
                  <a:lnTo>
                    <a:pt x="935" y="1069"/>
                  </a:lnTo>
                  <a:cubicBezTo>
                    <a:pt x="643" y="1051"/>
                    <a:pt x="354" y="1032"/>
                    <a:pt x="10" y="1008"/>
                  </a:cubicBezTo>
                  <a:lnTo>
                    <a:pt x="0" y="1007"/>
                  </a:lnTo>
                  <a:lnTo>
                    <a:pt x="0" y="0"/>
                  </a:lnTo>
                  <a:lnTo>
                    <a:pt x="13" y="1"/>
                  </a:lnTo>
                  <a:cubicBezTo>
                    <a:pt x="342" y="44"/>
                    <a:pt x="619" y="79"/>
                    <a:pt x="900" y="111"/>
                  </a:cubicBezTo>
                  <a:lnTo>
                    <a:pt x="910" y="112"/>
                  </a:lnTo>
                  <a:lnTo>
                    <a:pt x="948" y="10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1" name="Google Shape;541;p9"/>
            <p:cNvSpPr/>
            <p:nvPr/>
          </p:nvSpPr>
          <p:spPr>
            <a:xfrm>
              <a:off x="4305445" y="589900"/>
              <a:ext cx="395640" cy="508680"/>
            </a:xfrm>
            <a:custGeom>
              <a:avLst/>
              <a:gdLst/>
              <a:ahLst/>
              <a:cxnLst/>
              <a:rect l="l" t="t" r="r" b="b"/>
              <a:pathLst>
                <a:path w="1099" h="1413" extrusionOk="0">
                  <a:moveTo>
                    <a:pt x="26" y="429"/>
                  </a:moveTo>
                  <a:lnTo>
                    <a:pt x="207" y="1385"/>
                  </a:lnTo>
                  <a:cubicBezTo>
                    <a:pt x="502" y="1314"/>
                    <a:pt x="794" y="1222"/>
                    <a:pt x="1073" y="1113"/>
                  </a:cubicBezTo>
                  <a:lnTo>
                    <a:pt x="856" y="36"/>
                  </a:lnTo>
                  <a:cubicBezTo>
                    <a:pt x="588" y="194"/>
                    <a:pt x="309" y="327"/>
                    <a:pt x="26" y="429"/>
                  </a:cubicBezTo>
                  <a:moveTo>
                    <a:pt x="189" y="1413"/>
                  </a:moveTo>
                  <a:lnTo>
                    <a:pt x="0" y="414"/>
                  </a:lnTo>
                  <a:lnTo>
                    <a:pt x="9" y="411"/>
                  </a:lnTo>
                  <a:cubicBezTo>
                    <a:pt x="299" y="307"/>
                    <a:pt x="585" y="171"/>
                    <a:pt x="858" y="8"/>
                  </a:cubicBezTo>
                  <a:lnTo>
                    <a:pt x="872" y="0"/>
                  </a:lnTo>
                  <a:lnTo>
                    <a:pt x="1099" y="1127"/>
                  </a:lnTo>
                  <a:lnTo>
                    <a:pt x="1090" y="1130"/>
                  </a:lnTo>
                  <a:cubicBezTo>
                    <a:pt x="803" y="1243"/>
                    <a:pt x="504" y="1337"/>
                    <a:pt x="200" y="1410"/>
                  </a:cubicBezTo>
                  <a:lnTo>
                    <a:pt x="189" y="14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9"/>
            <p:cNvSpPr/>
            <p:nvPr/>
          </p:nvSpPr>
          <p:spPr>
            <a:xfrm>
              <a:off x="3852565" y="2120620"/>
              <a:ext cx="422280" cy="342000"/>
            </a:xfrm>
            <a:custGeom>
              <a:avLst/>
              <a:gdLst/>
              <a:ahLst/>
              <a:cxnLst/>
              <a:rect l="l" t="t" r="r" b="b"/>
              <a:pathLst>
                <a:path w="1173" h="950" extrusionOk="0">
                  <a:moveTo>
                    <a:pt x="133" y="887"/>
                  </a:moveTo>
                  <a:cubicBezTo>
                    <a:pt x="489" y="889"/>
                    <a:pt x="820" y="902"/>
                    <a:pt x="1145" y="925"/>
                  </a:cubicBezTo>
                  <a:lnTo>
                    <a:pt x="1002" y="39"/>
                  </a:lnTo>
                  <a:cubicBezTo>
                    <a:pt x="688" y="29"/>
                    <a:pt x="368" y="24"/>
                    <a:pt x="25" y="23"/>
                  </a:cubicBezTo>
                  <a:lnTo>
                    <a:pt x="133" y="887"/>
                  </a:lnTo>
                  <a:moveTo>
                    <a:pt x="1173" y="950"/>
                  </a:moveTo>
                  <a:lnTo>
                    <a:pt x="1158" y="949"/>
                  </a:lnTo>
                  <a:cubicBezTo>
                    <a:pt x="825" y="925"/>
                    <a:pt x="487" y="912"/>
                    <a:pt x="123" y="910"/>
                  </a:cubicBezTo>
                  <a:lnTo>
                    <a:pt x="113" y="910"/>
                  </a:lnTo>
                  <a:lnTo>
                    <a:pt x="0" y="0"/>
                  </a:lnTo>
                  <a:lnTo>
                    <a:pt x="13" y="0"/>
                  </a:lnTo>
                  <a:cubicBezTo>
                    <a:pt x="364" y="1"/>
                    <a:pt x="690" y="6"/>
                    <a:pt x="1012" y="17"/>
                  </a:cubicBezTo>
                  <a:lnTo>
                    <a:pt x="1021" y="17"/>
                  </a:lnTo>
                  <a:lnTo>
                    <a:pt x="1173" y="9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9"/>
            <p:cNvSpPr/>
            <p:nvPr/>
          </p:nvSpPr>
          <p:spPr>
            <a:xfrm>
              <a:off x="2334805" y="3916660"/>
              <a:ext cx="447480" cy="488880"/>
            </a:xfrm>
            <a:custGeom>
              <a:avLst/>
              <a:gdLst/>
              <a:ahLst/>
              <a:cxnLst/>
              <a:rect l="l" t="t" r="r" b="b"/>
              <a:pathLst>
                <a:path w="1243" h="1358" extrusionOk="0">
                  <a:moveTo>
                    <a:pt x="60" y="317"/>
                  </a:moveTo>
                  <a:lnTo>
                    <a:pt x="23" y="1328"/>
                  </a:lnTo>
                  <a:cubicBezTo>
                    <a:pt x="346" y="1241"/>
                    <a:pt x="674" y="1147"/>
                    <a:pt x="992" y="1056"/>
                  </a:cubicBezTo>
                  <a:cubicBezTo>
                    <a:pt x="1068" y="1034"/>
                    <a:pt x="1144" y="1012"/>
                    <a:pt x="1221" y="990"/>
                  </a:cubicBezTo>
                  <a:lnTo>
                    <a:pt x="1221" y="29"/>
                  </a:lnTo>
                  <a:cubicBezTo>
                    <a:pt x="1149" y="47"/>
                    <a:pt x="1077" y="65"/>
                    <a:pt x="1005" y="83"/>
                  </a:cubicBezTo>
                  <a:cubicBezTo>
                    <a:pt x="696" y="162"/>
                    <a:pt x="375" y="243"/>
                    <a:pt x="60" y="317"/>
                  </a:cubicBezTo>
                  <a:moveTo>
                    <a:pt x="0" y="1358"/>
                  </a:moveTo>
                  <a:lnTo>
                    <a:pt x="38" y="299"/>
                  </a:lnTo>
                  <a:lnTo>
                    <a:pt x="46" y="297"/>
                  </a:lnTo>
                  <a:cubicBezTo>
                    <a:pt x="364" y="222"/>
                    <a:pt x="687" y="140"/>
                    <a:pt x="1000" y="61"/>
                  </a:cubicBezTo>
                  <a:cubicBezTo>
                    <a:pt x="1077" y="42"/>
                    <a:pt x="1153" y="23"/>
                    <a:pt x="1229" y="4"/>
                  </a:cubicBezTo>
                  <a:lnTo>
                    <a:pt x="1243" y="0"/>
                  </a:lnTo>
                  <a:lnTo>
                    <a:pt x="1243" y="1007"/>
                  </a:lnTo>
                  <a:lnTo>
                    <a:pt x="1235" y="1009"/>
                  </a:lnTo>
                  <a:cubicBezTo>
                    <a:pt x="1156" y="1032"/>
                    <a:pt x="1077" y="1055"/>
                    <a:pt x="998" y="1078"/>
                  </a:cubicBezTo>
                  <a:cubicBezTo>
                    <a:pt x="676" y="1170"/>
                    <a:pt x="342" y="1266"/>
                    <a:pt x="14" y="1354"/>
                  </a:cubicBezTo>
                  <a:lnTo>
                    <a:pt x="0" y="13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4" name="Google Shape;544;p9"/>
            <p:cNvSpPr/>
            <p:nvPr/>
          </p:nvSpPr>
          <p:spPr>
            <a:xfrm>
              <a:off x="4267645" y="539500"/>
              <a:ext cx="353160" cy="207720"/>
            </a:xfrm>
            <a:custGeom>
              <a:avLst/>
              <a:gdLst/>
              <a:ahLst/>
              <a:cxnLst/>
              <a:rect l="l" t="t" r="r" b="b"/>
              <a:pathLst>
                <a:path w="981" h="577" extrusionOk="0">
                  <a:moveTo>
                    <a:pt x="28" y="23"/>
                  </a:moveTo>
                  <a:lnTo>
                    <a:pt x="126" y="546"/>
                  </a:lnTo>
                  <a:cubicBezTo>
                    <a:pt x="410" y="444"/>
                    <a:pt x="689" y="311"/>
                    <a:pt x="956" y="153"/>
                  </a:cubicBezTo>
                  <a:lnTo>
                    <a:pt x="930" y="23"/>
                  </a:lnTo>
                  <a:lnTo>
                    <a:pt x="28" y="23"/>
                  </a:lnTo>
                  <a:moveTo>
                    <a:pt x="109" y="577"/>
                  </a:moveTo>
                  <a:lnTo>
                    <a:pt x="0" y="0"/>
                  </a:lnTo>
                  <a:lnTo>
                    <a:pt x="949" y="0"/>
                  </a:lnTo>
                  <a:lnTo>
                    <a:pt x="981" y="164"/>
                  </a:lnTo>
                  <a:lnTo>
                    <a:pt x="975" y="168"/>
                  </a:lnTo>
                  <a:cubicBezTo>
                    <a:pt x="700" y="332"/>
                    <a:pt x="413" y="468"/>
                    <a:pt x="122" y="572"/>
                  </a:cubicBezTo>
                  <a:lnTo>
                    <a:pt x="109" y="57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9"/>
            <p:cNvSpPr/>
            <p:nvPr/>
          </p:nvSpPr>
          <p:spPr>
            <a:xfrm>
              <a:off x="4371685" y="987340"/>
              <a:ext cx="372240" cy="462600"/>
            </a:xfrm>
            <a:custGeom>
              <a:avLst/>
              <a:gdLst/>
              <a:ahLst/>
              <a:cxnLst/>
              <a:rect l="l" t="t" r="r" b="b"/>
              <a:pathLst>
                <a:path w="1034" h="1285" extrusionOk="0">
                  <a:moveTo>
                    <a:pt x="27" y="304"/>
                  </a:moveTo>
                  <a:lnTo>
                    <a:pt x="207" y="1260"/>
                  </a:lnTo>
                  <a:cubicBezTo>
                    <a:pt x="482" y="1225"/>
                    <a:pt x="752" y="1180"/>
                    <a:pt x="1012" y="1129"/>
                  </a:cubicBezTo>
                  <a:lnTo>
                    <a:pt x="1012" y="620"/>
                  </a:lnTo>
                  <a:lnTo>
                    <a:pt x="893" y="31"/>
                  </a:lnTo>
                  <a:cubicBezTo>
                    <a:pt x="614" y="141"/>
                    <a:pt x="323" y="232"/>
                    <a:pt x="27" y="304"/>
                  </a:cubicBezTo>
                  <a:moveTo>
                    <a:pt x="189" y="1285"/>
                  </a:moveTo>
                  <a:lnTo>
                    <a:pt x="0" y="287"/>
                  </a:lnTo>
                  <a:lnTo>
                    <a:pt x="11" y="284"/>
                  </a:lnTo>
                  <a:cubicBezTo>
                    <a:pt x="314" y="212"/>
                    <a:pt x="612" y="118"/>
                    <a:pt x="897" y="5"/>
                  </a:cubicBezTo>
                  <a:lnTo>
                    <a:pt x="910" y="0"/>
                  </a:lnTo>
                  <a:lnTo>
                    <a:pt x="1034" y="619"/>
                  </a:lnTo>
                  <a:lnTo>
                    <a:pt x="1034" y="1147"/>
                  </a:lnTo>
                  <a:lnTo>
                    <a:pt x="1025" y="1149"/>
                  </a:lnTo>
                  <a:cubicBezTo>
                    <a:pt x="759" y="1203"/>
                    <a:pt x="481" y="1248"/>
                    <a:pt x="200" y="1284"/>
                  </a:cubicBezTo>
                  <a:lnTo>
                    <a:pt x="189" y="12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9"/>
            <p:cNvSpPr/>
            <p:nvPr/>
          </p:nvSpPr>
          <p:spPr>
            <a:xfrm>
              <a:off x="3120325" y="1796980"/>
              <a:ext cx="381600" cy="344880"/>
            </a:xfrm>
            <a:custGeom>
              <a:avLst/>
              <a:gdLst/>
              <a:ahLst/>
              <a:cxnLst/>
              <a:rect l="l" t="t" r="r" b="b"/>
              <a:pathLst>
                <a:path w="1060" h="958" extrusionOk="0">
                  <a:moveTo>
                    <a:pt x="24" y="23"/>
                  </a:moveTo>
                  <a:lnTo>
                    <a:pt x="60" y="935"/>
                  </a:lnTo>
                  <a:cubicBezTo>
                    <a:pt x="419" y="923"/>
                    <a:pt x="738" y="914"/>
                    <a:pt x="1035" y="908"/>
                  </a:cubicBezTo>
                  <a:lnTo>
                    <a:pt x="963" y="32"/>
                  </a:lnTo>
                  <a:cubicBezTo>
                    <a:pt x="677" y="30"/>
                    <a:pt x="369" y="27"/>
                    <a:pt x="24" y="23"/>
                  </a:cubicBezTo>
                  <a:moveTo>
                    <a:pt x="38" y="958"/>
                  </a:moveTo>
                  <a:lnTo>
                    <a:pt x="0" y="0"/>
                  </a:lnTo>
                  <a:lnTo>
                    <a:pt x="12" y="0"/>
                  </a:lnTo>
                  <a:cubicBezTo>
                    <a:pt x="366" y="4"/>
                    <a:pt x="681" y="7"/>
                    <a:pt x="974" y="9"/>
                  </a:cubicBezTo>
                  <a:lnTo>
                    <a:pt x="984" y="9"/>
                  </a:lnTo>
                  <a:lnTo>
                    <a:pt x="1060" y="931"/>
                  </a:lnTo>
                  <a:lnTo>
                    <a:pt x="1048" y="931"/>
                  </a:lnTo>
                  <a:cubicBezTo>
                    <a:pt x="744" y="937"/>
                    <a:pt x="418" y="945"/>
                    <a:pt x="49" y="958"/>
                  </a:cubicBezTo>
                  <a:lnTo>
                    <a:pt x="38" y="9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7" name="Google Shape;547;p9"/>
            <p:cNvSpPr/>
            <p:nvPr/>
          </p:nvSpPr>
          <p:spPr>
            <a:xfrm>
              <a:off x="4691725" y="968980"/>
              <a:ext cx="52200" cy="241920"/>
            </a:xfrm>
            <a:custGeom>
              <a:avLst/>
              <a:gdLst/>
              <a:ahLst/>
              <a:cxnLst/>
              <a:rect l="l" t="t" r="r" b="b"/>
              <a:pathLst>
                <a:path w="145" h="672" extrusionOk="0">
                  <a:moveTo>
                    <a:pt x="26" y="74"/>
                  </a:moveTo>
                  <a:lnTo>
                    <a:pt x="123" y="556"/>
                  </a:lnTo>
                  <a:lnTo>
                    <a:pt x="123" y="35"/>
                  </a:lnTo>
                  <a:cubicBezTo>
                    <a:pt x="91" y="48"/>
                    <a:pt x="58" y="61"/>
                    <a:pt x="26" y="74"/>
                  </a:cubicBezTo>
                  <a:moveTo>
                    <a:pt x="123" y="672"/>
                  </a:moveTo>
                  <a:lnTo>
                    <a:pt x="0" y="60"/>
                  </a:lnTo>
                  <a:lnTo>
                    <a:pt x="8" y="56"/>
                  </a:lnTo>
                  <a:cubicBezTo>
                    <a:pt x="49" y="40"/>
                    <a:pt x="90" y="24"/>
                    <a:pt x="130" y="7"/>
                  </a:cubicBezTo>
                  <a:lnTo>
                    <a:pt x="145" y="0"/>
                  </a:lnTo>
                  <a:lnTo>
                    <a:pt x="145" y="670"/>
                  </a:lnTo>
                  <a:lnTo>
                    <a:pt x="123" y="67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9"/>
            <p:cNvSpPr/>
            <p:nvPr/>
          </p:nvSpPr>
          <p:spPr>
            <a:xfrm>
              <a:off x="2774365" y="1792660"/>
              <a:ext cx="367920" cy="362520"/>
            </a:xfrm>
            <a:custGeom>
              <a:avLst/>
              <a:gdLst/>
              <a:ahLst/>
              <a:cxnLst/>
              <a:rect l="l" t="t" r="r" b="b"/>
              <a:pathLst>
                <a:path w="1022" h="1007" extrusionOk="0">
                  <a:moveTo>
                    <a:pt x="22" y="23"/>
                  </a:moveTo>
                  <a:lnTo>
                    <a:pt x="22" y="983"/>
                  </a:lnTo>
                  <a:cubicBezTo>
                    <a:pt x="384" y="969"/>
                    <a:pt x="689" y="958"/>
                    <a:pt x="998" y="947"/>
                  </a:cubicBezTo>
                  <a:lnTo>
                    <a:pt x="962" y="34"/>
                  </a:lnTo>
                  <a:cubicBezTo>
                    <a:pt x="640" y="31"/>
                    <a:pt x="321" y="27"/>
                    <a:pt x="22" y="23"/>
                  </a:cubicBezTo>
                  <a:moveTo>
                    <a:pt x="0" y="1007"/>
                  </a:moveTo>
                  <a:lnTo>
                    <a:pt x="0" y="0"/>
                  </a:lnTo>
                  <a:lnTo>
                    <a:pt x="11" y="0"/>
                  </a:lnTo>
                  <a:cubicBezTo>
                    <a:pt x="316" y="4"/>
                    <a:pt x="644" y="8"/>
                    <a:pt x="973" y="12"/>
                  </a:cubicBezTo>
                  <a:lnTo>
                    <a:pt x="984" y="12"/>
                  </a:lnTo>
                  <a:lnTo>
                    <a:pt x="1022" y="969"/>
                  </a:lnTo>
                  <a:lnTo>
                    <a:pt x="1010" y="970"/>
                  </a:lnTo>
                  <a:cubicBezTo>
                    <a:pt x="694" y="980"/>
                    <a:pt x="382" y="992"/>
                    <a:pt x="11" y="1006"/>
                  </a:cubicBezTo>
                  <a:lnTo>
                    <a:pt x="0" y="10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9" name="Google Shape;549;p9"/>
            <p:cNvSpPr/>
            <p:nvPr/>
          </p:nvSpPr>
          <p:spPr>
            <a:xfrm>
              <a:off x="2028445" y="2160220"/>
              <a:ext cx="394560" cy="407880"/>
            </a:xfrm>
            <a:custGeom>
              <a:avLst/>
              <a:gdLst/>
              <a:ahLst/>
              <a:cxnLst/>
              <a:rect l="l" t="t" r="r" b="b"/>
              <a:pathLst>
                <a:path w="1096" h="1133" extrusionOk="0">
                  <a:moveTo>
                    <a:pt x="96" y="55"/>
                  </a:moveTo>
                  <a:lnTo>
                    <a:pt x="24" y="1109"/>
                  </a:lnTo>
                  <a:cubicBezTo>
                    <a:pt x="326" y="1091"/>
                    <a:pt x="649" y="1069"/>
                    <a:pt x="1036" y="1037"/>
                  </a:cubicBezTo>
                  <a:lnTo>
                    <a:pt x="1073" y="24"/>
                  </a:lnTo>
                  <a:cubicBezTo>
                    <a:pt x="699" y="38"/>
                    <a:pt x="388" y="48"/>
                    <a:pt x="96" y="55"/>
                  </a:cubicBezTo>
                  <a:moveTo>
                    <a:pt x="0" y="1133"/>
                  </a:moveTo>
                  <a:lnTo>
                    <a:pt x="75" y="33"/>
                  </a:lnTo>
                  <a:lnTo>
                    <a:pt x="85" y="33"/>
                  </a:lnTo>
                  <a:cubicBezTo>
                    <a:pt x="383" y="25"/>
                    <a:pt x="700" y="15"/>
                    <a:pt x="1084" y="1"/>
                  </a:cubicBezTo>
                  <a:lnTo>
                    <a:pt x="1096" y="0"/>
                  </a:lnTo>
                  <a:lnTo>
                    <a:pt x="1058" y="1058"/>
                  </a:lnTo>
                  <a:lnTo>
                    <a:pt x="1048" y="1059"/>
                  </a:lnTo>
                  <a:cubicBezTo>
                    <a:pt x="651" y="1091"/>
                    <a:pt x="321" y="1115"/>
                    <a:pt x="12" y="1133"/>
                  </a:cubicBezTo>
                  <a:lnTo>
                    <a:pt x="0"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0" name="Google Shape;550;p9"/>
            <p:cNvSpPr/>
            <p:nvPr/>
          </p:nvSpPr>
          <p:spPr>
            <a:xfrm>
              <a:off x="2414725" y="1787980"/>
              <a:ext cx="367560" cy="380880"/>
            </a:xfrm>
            <a:custGeom>
              <a:avLst/>
              <a:gdLst/>
              <a:ahLst/>
              <a:cxnLst/>
              <a:rect l="l" t="t" r="r" b="b"/>
              <a:pathLst>
                <a:path w="1021" h="1058" extrusionOk="0">
                  <a:moveTo>
                    <a:pt x="59" y="23"/>
                  </a:moveTo>
                  <a:lnTo>
                    <a:pt x="23" y="1035"/>
                  </a:lnTo>
                  <a:cubicBezTo>
                    <a:pt x="288" y="1025"/>
                    <a:pt x="556" y="1015"/>
                    <a:pt x="817" y="1004"/>
                  </a:cubicBezTo>
                  <a:lnTo>
                    <a:pt x="999" y="997"/>
                  </a:lnTo>
                  <a:lnTo>
                    <a:pt x="999" y="36"/>
                  </a:lnTo>
                  <a:lnTo>
                    <a:pt x="845" y="33"/>
                  </a:lnTo>
                  <a:cubicBezTo>
                    <a:pt x="583" y="30"/>
                    <a:pt x="321" y="26"/>
                    <a:pt x="59" y="23"/>
                  </a:cubicBezTo>
                  <a:moveTo>
                    <a:pt x="0" y="1058"/>
                  </a:moveTo>
                  <a:lnTo>
                    <a:pt x="37" y="0"/>
                  </a:lnTo>
                  <a:lnTo>
                    <a:pt x="48" y="0"/>
                  </a:lnTo>
                  <a:cubicBezTo>
                    <a:pt x="314" y="4"/>
                    <a:pt x="580" y="7"/>
                    <a:pt x="846" y="11"/>
                  </a:cubicBezTo>
                  <a:lnTo>
                    <a:pt x="1021" y="13"/>
                  </a:lnTo>
                  <a:lnTo>
                    <a:pt x="1021" y="1019"/>
                  </a:lnTo>
                  <a:lnTo>
                    <a:pt x="817" y="1027"/>
                  </a:lnTo>
                  <a:cubicBezTo>
                    <a:pt x="553" y="1037"/>
                    <a:pt x="280" y="1048"/>
                    <a:pt x="12" y="1058"/>
                  </a:cubicBezTo>
                  <a:lnTo>
                    <a:pt x="0"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1" name="Google Shape;551;p9"/>
            <p:cNvSpPr/>
            <p:nvPr/>
          </p:nvSpPr>
          <p:spPr>
            <a:xfrm>
              <a:off x="4611805" y="539500"/>
              <a:ext cx="132120" cy="459000"/>
            </a:xfrm>
            <a:custGeom>
              <a:avLst/>
              <a:gdLst/>
              <a:ahLst/>
              <a:cxnLst/>
              <a:rect l="l" t="t" r="r" b="b"/>
              <a:pathLst>
                <a:path w="367" h="1275" extrusionOk="0">
                  <a:moveTo>
                    <a:pt x="25" y="164"/>
                  </a:moveTo>
                  <a:lnTo>
                    <a:pt x="243" y="1244"/>
                  </a:lnTo>
                  <a:cubicBezTo>
                    <a:pt x="277" y="1230"/>
                    <a:pt x="311" y="1217"/>
                    <a:pt x="345" y="1203"/>
                  </a:cubicBezTo>
                  <a:lnTo>
                    <a:pt x="345" y="23"/>
                  </a:lnTo>
                  <a:lnTo>
                    <a:pt x="249" y="23"/>
                  </a:lnTo>
                  <a:cubicBezTo>
                    <a:pt x="176" y="72"/>
                    <a:pt x="100" y="119"/>
                    <a:pt x="25" y="164"/>
                  </a:cubicBezTo>
                  <a:moveTo>
                    <a:pt x="226" y="1275"/>
                  </a:moveTo>
                  <a:lnTo>
                    <a:pt x="0" y="153"/>
                  </a:lnTo>
                  <a:lnTo>
                    <a:pt x="7" y="148"/>
                  </a:lnTo>
                  <a:cubicBezTo>
                    <a:pt x="85" y="102"/>
                    <a:pt x="163" y="53"/>
                    <a:pt x="240" y="2"/>
                  </a:cubicBezTo>
                  <a:lnTo>
                    <a:pt x="243" y="0"/>
                  </a:lnTo>
                  <a:lnTo>
                    <a:pt x="367" y="0"/>
                  </a:lnTo>
                  <a:lnTo>
                    <a:pt x="367" y="1218"/>
                  </a:lnTo>
                  <a:lnTo>
                    <a:pt x="360" y="1221"/>
                  </a:lnTo>
                  <a:cubicBezTo>
                    <a:pt x="321" y="1238"/>
                    <a:pt x="280" y="1254"/>
                    <a:pt x="239" y="1270"/>
                  </a:cubicBezTo>
                  <a:lnTo>
                    <a:pt x="226" y="12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2" name="Google Shape;552;p9"/>
            <p:cNvSpPr/>
            <p:nvPr/>
          </p:nvSpPr>
          <p:spPr>
            <a:xfrm>
              <a:off x="2054725" y="1784380"/>
              <a:ext cx="381600" cy="396000"/>
            </a:xfrm>
            <a:custGeom>
              <a:avLst/>
              <a:gdLst/>
              <a:ahLst/>
              <a:cxnLst/>
              <a:rect l="l" t="t" r="r" b="b"/>
              <a:pathLst>
                <a:path w="1060" h="1100" extrusionOk="0">
                  <a:moveTo>
                    <a:pt x="97" y="23"/>
                  </a:moveTo>
                  <a:lnTo>
                    <a:pt x="25" y="1076"/>
                  </a:lnTo>
                  <a:cubicBezTo>
                    <a:pt x="316" y="1069"/>
                    <a:pt x="627" y="1059"/>
                    <a:pt x="1000" y="1045"/>
                  </a:cubicBezTo>
                  <a:lnTo>
                    <a:pt x="1037" y="33"/>
                  </a:lnTo>
                  <a:cubicBezTo>
                    <a:pt x="676" y="28"/>
                    <a:pt x="377" y="25"/>
                    <a:pt x="97" y="23"/>
                  </a:cubicBezTo>
                  <a:moveTo>
                    <a:pt x="0" y="1100"/>
                  </a:moveTo>
                  <a:lnTo>
                    <a:pt x="76" y="0"/>
                  </a:lnTo>
                  <a:lnTo>
                    <a:pt x="87" y="0"/>
                  </a:lnTo>
                  <a:cubicBezTo>
                    <a:pt x="373" y="2"/>
                    <a:pt x="678" y="6"/>
                    <a:pt x="1048" y="10"/>
                  </a:cubicBezTo>
                  <a:lnTo>
                    <a:pt x="1060" y="10"/>
                  </a:lnTo>
                  <a:lnTo>
                    <a:pt x="1022" y="1067"/>
                  </a:lnTo>
                  <a:lnTo>
                    <a:pt x="1012" y="1068"/>
                  </a:lnTo>
                  <a:cubicBezTo>
                    <a:pt x="628" y="1082"/>
                    <a:pt x="310" y="1092"/>
                    <a:pt x="13" y="1100"/>
                  </a:cubicBezTo>
                  <a:lnTo>
                    <a:pt x="0" y="110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3" name="Google Shape;553;p9"/>
            <p:cNvSpPr/>
            <p:nvPr/>
          </p:nvSpPr>
          <p:spPr>
            <a:xfrm>
              <a:off x="4600645" y="539500"/>
              <a:ext cx="113040" cy="63360"/>
            </a:xfrm>
            <a:custGeom>
              <a:avLst/>
              <a:gdLst/>
              <a:ahLst/>
              <a:cxnLst/>
              <a:rect l="l" t="t" r="r" b="b"/>
              <a:pathLst>
                <a:path w="314" h="176" extrusionOk="0">
                  <a:moveTo>
                    <a:pt x="28" y="23"/>
                  </a:moveTo>
                  <a:lnTo>
                    <a:pt x="52" y="140"/>
                  </a:lnTo>
                  <a:cubicBezTo>
                    <a:pt x="114" y="103"/>
                    <a:pt x="177" y="63"/>
                    <a:pt x="239" y="23"/>
                  </a:cubicBezTo>
                  <a:lnTo>
                    <a:pt x="28" y="23"/>
                  </a:lnTo>
                  <a:moveTo>
                    <a:pt x="36" y="176"/>
                  </a:moveTo>
                  <a:lnTo>
                    <a:pt x="0" y="0"/>
                  </a:lnTo>
                  <a:lnTo>
                    <a:pt x="314" y="0"/>
                  </a:lnTo>
                  <a:lnTo>
                    <a:pt x="283" y="21"/>
                  </a:lnTo>
                  <a:cubicBezTo>
                    <a:pt x="206" y="72"/>
                    <a:pt x="128" y="121"/>
                    <a:pt x="50" y="168"/>
                  </a:cubicBezTo>
                  <a:lnTo>
                    <a:pt x="36" y="176"/>
                  </a:ln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4" name="Google Shape;554;p9"/>
            <p:cNvSpPr/>
            <p:nvPr/>
          </p:nvSpPr>
          <p:spPr>
            <a:xfrm>
              <a:off x="2387725" y="2500780"/>
              <a:ext cx="394560" cy="413640"/>
            </a:xfrm>
            <a:custGeom>
              <a:avLst/>
              <a:gdLst/>
              <a:ahLst/>
              <a:cxnLst/>
              <a:rect l="l" t="t" r="r" b="b"/>
              <a:pathLst>
                <a:path w="1096" h="1149" extrusionOk="0">
                  <a:moveTo>
                    <a:pt x="60" y="112"/>
                  </a:moveTo>
                  <a:lnTo>
                    <a:pt x="24" y="1123"/>
                  </a:lnTo>
                  <a:cubicBezTo>
                    <a:pt x="309" y="1088"/>
                    <a:pt x="598" y="1049"/>
                    <a:pt x="878" y="1012"/>
                  </a:cubicBezTo>
                  <a:lnTo>
                    <a:pt x="1074" y="986"/>
                  </a:lnTo>
                  <a:lnTo>
                    <a:pt x="1074" y="24"/>
                  </a:lnTo>
                  <a:lnTo>
                    <a:pt x="885" y="41"/>
                  </a:lnTo>
                  <a:cubicBezTo>
                    <a:pt x="615" y="65"/>
                    <a:pt x="335" y="89"/>
                    <a:pt x="60" y="112"/>
                  </a:cubicBezTo>
                  <a:moveTo>
                    <a:pt x="0" y="1149"/>
                  </a:moveTo>
                  <a:lnTo>
                    <a:pt x="38" y="91"/>
                  </a:lnTo>
                  <a:lnTo>
                    <a:pt x="48" y="90"/>
                  </a:lnTo>
                  <a:cubicBezTo>
                    <a:pt x="327" y="67"/>
                    <a:pt x="609" y="42"/>
                    <a:pt x="883" y="18"/>
                  </a:cubicBezTo>
                  <a:lnTo>
                    <a:pt x="1096" y="0"/>
                  </a:lnTo>
                  <a:lnTo>
                    <a:pt x="1096" y="1006"/>
                  </a:lnTo>
                  <a:lnTo>
                    <a:pt x="881" y="1035"/>
                  </a:lnTo>
                  <a:cubicBezTo>
                    <a:pt x="597" y="1072"/>
                    <a:pt x="303" y="1112"/>
                    <a:pt x="14" y="1148"/>
                  </a:cubicBezTo>
                  <a:lnTo>
                    <a:pt x="0" y="114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5" name="Google Shape;555;p9"/>
            <p:cNvSpPr/>
            <p:nvPr/>
          </p:nvSpPr>
          <p:spPr>
            <a:xfrm>
              <a:off x="2401045" y="2146540"/>
              <a:ext cx="381240" cy="395280"/>
            </a:xfrm>
            <a:custGeom>
              <a:avLst/>
              <a:gdLst/>
              <a:ahLst/>
              <a:cxnLst/>
              <a:rect l="l" t="t" r="r" b="b"/>
              <a:pathLst>
                <a:path w="1059" h="1098" extrusionOk="0">
                  <a:moveTo>
                    <a:pt x="60" y="61"/>
                  </a:moveTo>
                  <a:lnTo>
                    <a:pt x="24" y="1073"/>
                  </a:lnTo>
                  <a:cubicBezTo>
                    <a:pt x="298" y="1051"/>
                    <a:pt x="577" y="1026"/>
                    <a:pt x="846" y="1002"/>
                  </a:cubicBezTo>
                  <a:lnTo>
                    <a:pt x="1037" y="986"/>
                  </a:lnTo>
                  <a:lnTo>
                    <a:pt x="1037" y="24"/>
                  </a:lnTo>
                  <a:lnTo>
                    <a:pt x="855" y="31"/>
                  </a:lnTo>
                  <a:cubicBezTo>
                    <a:pt x="595" y="41"/>
                    <a:pt x="325" y="52"/>
                    <a:pt x="60" y="61"/>
                  </a:cubicBezTo>
                  <a:moveTo>
                    <a:pt x="0" y="1098"/>
                  </a:moveTo>
                  <a:lnTo>
                    <a:pt x="38" y="39"/>
                  </a:lnTo>
                  <a:lnTo>
                    <a:pt x="49" y="39"/>
                  </a:lnTo>
                  <a:cubicBezTo>
                    <a:pt x="317" y="29"/>
                    <a:pt x="590" y="19"/>
                    <a:pt x="855" y="8"/>
                  </a:cubicBezTo>
                  <a:lnTo>
                    <a:pt x="1059" y="0"/>
                  </a:lnTo>
                  <a:lnTo>
                    <a:pt x="1059" y="1006"/>
                  </a:lnTo>
                  <a:lnTo>
                    <a:pt x="848" y="1025"/>
                  </a:lnTo>
                  <a:cubicBezTo>
                    <a:pt x="574" y="1049"/>
                    <a:pt x="292" y="1074"/>
                    <a:pt x="13" y="1097"/>
                  </a:cubicBezTo>
                  <a:lnTo>
                    <a:pt x="0" y="10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6" name="Google Shape;556;p9"/>
            <p:cNvSpPr/>
            <p:nvPr/>
          </p:nvSpPr>
          <p:spPr>
            <a:xfrm>
              <a:off x="2774365" y="2469820"/>
              <a:ext cx="394560" cy="394200"/>
            </a:xfrm>
            <a:custGeom>
              <a:avLst/>
              <a:gdLst/>
              <a:ahLst/>
              <a:cxnLst/>
              <a:rect l="l" t="t" r="r" b="b"/>
              <a:pathLst>
                <a:path w="1096" h="1095" extrusionOk="0">
                  <a:moveTo>
                    <a:pt x="22" y="108"/>
                  </a:moveTo>
                  <a:lnTo>
                    <a:pt x="22" y="1069"/>
                  </a:lnTo>
                  <a:cubicBezTo>
                    <a:pt x="411" y="1018"/>
                    <a:pt x="740" y="975"/>
                    <a:pt x="1072" y="937"/>
                  </a:cubicBezTo>
                  <a:lnTo>
                    <a:pt x="1036" y="25"/>
                  </a:lnTo>
                  <a:cubicBezTo>
                    <a:pt x="715" y="49"/>
                    <a:pt x="398" y="76"/>
                    <a:pt x="22" y="108"/>
                  </a:cubicBezTo>
                  <a:moveTo>
                    <a:pt x="0" y="1095"/>
                  </a:moveTo>
                  <a:lnTo>
                    <a:pt x="0" y="88"/>
                  </a:lnTo>
                  <a:lnTo>
                    <a:pt x="10" y="87"/>
                  </a:lnTo>
                  <a:cubicBezTo>
                    <a:pt x="395" y="53"/>
                    <a:pt x="718" y="26"/>
                    <a:pt x="1046" y="1"/>
                  </a:cubicBezTo>
                  <a:lnTo>
                    <a:pt x="1058" y="0"/>
                  </a:lnTo>
                  <a:lnTo>
                    <a:pt x="1096" y="958"/>
                  </a:lnTo>
                  <a:lnTo>
                    <a:pt x="1085" y="959"/>
                  </a:lnTo>
                  <a:cubicBezTo>
                    <a:pt x="746" y="997"/>
                    <a:pt x="411" y="1040"/>
                    <a:pt x="13" y="1093"/>
                  </a:cubicBezTo>
                  <a:lnTo>
                    <a:pt x="0" y="10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7" name="Google Shape;557;p9"/>
            <p:cNvSpPr/>
            <p:nvPr/>
          </p:nvSpPr>
          <p:spPr>
            <a:xfrm>
              <a:off x="3146965" y="2447500"/>
              <a:ext cx="408240" cy="367920"/>
            </a:xfrm>
            <a:custGeom>
              <a:avLst/>
              <a:gdLst/>
              <a:ahLst/>
              <a:cxnLst/>
              <a:rect l="l" t="t" r="r" b="b"/>
              <a:pathLst>
                <a:path w="1134" h="1022" extrusionOk="0">
                  <a:moveTo>
                    <a:pt x="24" y="85"/>
                  </a:moveTo>
                  <a:lnTo>
                    <a:pt x="60" y="997"/>
                  </a:lnTo>
                  <a:cubicBezTo>
                    <a:pt x="446" y="953"/>
                    <a:pt x="789" y="921"/>
                    <a:pt x="1109" y="900"/>
                  </a:cubicBezTo>
                  <a:lnTo>
                    <a:pt x="1037" y="23"/>
                  </a:lnTo>
                  <a:cubicBezTo>
                    <a:pt x="728" y="37"/>
                    <a:pt x="397" y="57"/>
                    <a:pt x="24" y="85"/>
                  </a:cubicBezTo>
                  <a:moveTo>
                    <a:pt x="38" y="1022"/>
                  </a:moveTo>
                  <a:lnTo>
                    <a:pt x="0" y="64"/>
                  </a:lnTo>
                  <a:lnTo>
                    <a:pt x="11" y="63"/>
                  </a:lnTo>
                  <a:cubicBezTo>
                    <a:pt x="393" y="35"/>
                    <a:pt x="732" y="14"/>
                    <a:pt x="1047" y="0"/>
                  </a:cubicBezTo>
                  <a:lnTo>
                    <a:pt x="1058" y="0"/>
                  </a:lnTo>
                  <a:lnTo>
                    <a:pt x="1134" y="921"/>
                  </a:lnTo>
                  <a:lnTo>
                    <a:pt x="1122" y="922"/>
                  </a:lnTo>
                  <a:cubicBezTo>
                    <a:pt x="796" y="944"/>
                    <a:pt x="446" y="976"/>
                    <a:pt x="50" y="1021"/>
                  </a:cubicBezTo>
                  <a:lnTo>
                    <a:pt x="38" y="10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8" name="Google Shape;558;p9"/>
            <p:cNvSpPr/>
            <p:nvPr/>
          </p:nvSpPr>
          <p:spPr>
            <a:xfrm>
              <a:off x="2774365" y="2133580"/>
              <a:ext cx="381240" cy="375840"/>
            </a:xfrm>
            <a:custGeom>
              <a:avLst/>
              <a:gdLst/>
              <a:ahLst/>
              <a:cxnLst/>
              <a:rect l="l" t="t" r="r" b="b"/>
              <a:pathLst>
                <a:path w="1059" h="1044" extrusionOk="0">
                  <a:moveTo>
                    <a:pt x="22" y="59"/>
                  </a:moveTo>
                  <a:lnTo>
                    <a:pt x="22" y="1020"/>
                  </a:lnTo>
                  <a:cubicBezTo>
                    <a:pt x="398" y="987"/>
                    <a:pt x="714" y="960"/>
                    <a:pt x="1035" y="936"/>
                  </a:cubicBezTo>
                  <a:lnTo>
                    <a:pt x="999" y="23"/>
                  </a:lnTo>
                  <a:cubicBezTo>
                    <a:pt x="690" y="34"/>
                    <a:pt x="384" y="45"/>
                    <a:pt x="22" y="59"/>
                  </a:cubicBezTo>
                  <a:moveTo>
                    <a:pt x="0" y="1044"/>
                  </a:moveTo>
                  <a:lnTo>
                    <a:pt x="0" y="37"/>
                  </a:lnTo>
                  <a:lnTo>
                    <a:pt x="11" y="37"/>
                  </a:lnTo>
                  <a:cubicBezTo>
                    <a:pt x="381" y="22"/>
                    <a:pt x="693" y="10"/>
                    <a:pt x="1009" y="0"/>
                  </a:cubicBezTo>
                  <a:lnTo>
                    <a:pt x="1021" y="0"/>
                  </a:lnTo>
                  <a:lnTo>
                    <a:pt x="1059" y="957"/>
                  </a:lnTo>
                  <a:lnTo>
                    <a:pt x="1048" y="958"/>
                  </a:lnTo>
                  <a:cubicBezTo>
                    <a:pt x="720" y="982"/>
                    <a:pt x="397" y="1010"/>
                    <a:pt x="12" y="1043"/>
                  </a:cubicBezTo>
                  <a:lnTo>
                    <a:pt x="0" y="10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9" name="Google Shape;559;p9"/>
            <p:cNvSpPr/>
            <p:nvPr/>
          </p:nvSpPr>
          <p:spPr>
            <a:xfrm>
              <a:off x="3519565" y="2439940"/>
              <a:ext cx="421920" cy="339840"/>
            </a:xfrm>
            <a:custGeom>
              <a:avLst/>
              <a:gdLst/>
              <a:ahLst/>
              <a:cxnLst/>
              <a:rect l="l" t="t" r="r" b="b"/>
              <a:pathLst>
                <a:path w="1172" h="944" extrusionOk="0">
                  <a:moveTo>
                    <a:pt x="25" y="43"/>
                  </a:moveTo>
                  <a:lnTo>
                    <a:pt x="97" y="920"/>
                  </a:lnTo>
                  <a:cubicBezTo>
                    <a:pt x="471" y="895"/>
                    <a:pt x="814" y="884"/>
                    <a:pt x="1146" y="887"/>
                  </a:cubicBezTo>
                  <a:lnTo>
                    <a:pt x="1038" y="23"/>
                  </a:lnTo>
                  <a:cubicBezTo>
                    <a:pt x="718" y="21"/>
                    <a:pt x="386" y="28"/>
                    <a:pt x="25" y="43"/>
                  </a:cubicBezTo>
                  <a:moveTo>
                    <a:pt x="76" y="944"/>
                  </a:moveTo>
                  <a:lnTo>
                    <a:pt x="0" y="22"/>
                  </a:lnTo>
                  <a:lnTo>
                    <a:pt x="12" y="21"/>
                  </a:lnTo>
                  <a:cubicBezTo>
                    <a:pt x="382" y="5"/>
                    <a:pt x="721" y="-2"/>
                    <a:pt x="1048" y="0"/>
                  </a:cubicBezTo>
                  <a:lnTo>
                    <a:pt x="1058" y="0"/>
                  </a:lnTo>
                  <a:lnTo>
                    <a:pt x="1172" y="910"/>
                  </a:lnTo>
                  <a:lnTo>
                    <a:pt x="1159" y="910"/>
                  </a:lnTo>
                  <a:cubicBezTo>
                    <a:pt x="820" y="907"/>
                    <a:pt x="470" y="918"/>
                    <a:pt x="87" y="943"/>
                  </a:cubicBezTo>
                  <a:lnTo>
                    <a:pt x="76" y="9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0" name="Google Shape;560;p9"/>
            <p:cNvSpPr/>
            <p:nvPr/>
          </p:nvSpPr>
          <p:spPr>
            <a:xfrm>
              <a:off x="3133645" y="2123860"/>
              <a:ext cx="394920" cy="354960"/>
            </a:xfrm>
            <a:custGeom>
              <a:avLst/>
              <a:gdLst/>
              <a:ahLst/>
              <a:cxnLst/>
              <a:rect l="l" t="t" r="r" b="b"/>
              <a:pathLst>
                <a:path w="1097" h="986" extrusionOk="0">
                  <a:moveTo>
                    <a:pt x="24" y="49"/>
                  </a:moveTo>
                  <a:lnTo>
                    <a:pt x="60" y="961"/>
                  </a:lnTo>
                  <a:cubicBezTo>
                    <a:pt x="432" y="934"/>
                    <a:pt x="764" y="913"/>
                    <a:pt x="1072" y="900"/>
                  </a:cubicBezTo>
                  <a:lnTo>
                    <a:pt x="1000" y="23"/>
                  </a:lnTo>
                  <a:cubicBezTo>
                    <a:pt x="703" y="29"/>
                    <a:pt x="383" y="37"/>
                    <a:pt x="24" y="49"/>
                  </a:cubicBezTo>
                  <a:moveTo>
                    <a:pt x="38" y="986"/>
                  </a:moveTo>
                  <a:lnTo>
                    <a:pt x="0" y="27"/>
                  </a:lnTo>
                  <a:lnTo>
                    <a:pt x="11" y="27"/>
                  </a:lnTo>
                  <a:cubicBezTo>
                    <a:pt x="380" y="15"/>
                    <a:pt x="707" y="6"/>
                    <a:pt x="1010" y="0"/>
                  </a:cubicBezTo>
                  <a:lnTo>
                    <a:pt x="1021" y="0"/>
                  </a:lnTo>
                  <a:lnTo>
                    <a:pt x="1097" y="921"/>
                  </a:lnTo>
                  <a:lnTo>
                    <a:pt x="1085" y="922"/>
                  </a:lnTo>
                  <a:cubicBezTo>
                    <a:pt x="770" y="936"/>
                    <a:pt x="431" y="956"/>
                    <a:pt x="50" y="985"/>
                  </a:cubicBezTo>
                  <a:lnTo>
                    <a:pt x="38" y="9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9"/>
            <p:cNvSpPr/>
            <p:nvPr/>
          </p:nvSpPr>
          <p:spPr>
            <a:xfrm>
              <a:off x="1575565" y="2947180"/>
              <a:ext cx="434880" cy="426960"/>
            </a:xfrm>
            <a:custGeom>
              <a:avLst/>
              <a:gdLst/>
              <a:ahLst/>
              <a:cxnLst/>
              <a:rect l="l" t="t" r="r" b="b"/>
              <a:pathLst>
                <a:path w="1208" h="1186" extrusionOk="0">
                  <a:moveTo>
                    <a:pt x="133" y="86"/>
                  </a:moveTo>
                  <a:lnTo>
                    <a:pt x="25" y="1163"/>
                  </a:lnTo>
                  <a:cubicBezTo>
                    <a:pt x="364" y="1152"/>
                    <a:pt x="720" y="1125"/>
                    <a:pt x="1111" y="1079"/>
                  </a:cubicBezTo>
                  <a:lnTo>
                    <a:pt x="1183" y="25"/>
                  </a:lnTo>
                  <a:cubicBezTo>
                    <a:pt x="806" y="58"/>
                    <a:pt x="462" y="78"/>
                    <a:pt x="133" y="86"/>
                  </a:cubicBezTo>
                  <a:moveTo>
                    <a:pt x="0" y="1186"/>
                  </a:moveTo>
                  <a:lnTo>
                    <a:pt x="113" y="64"/>
                  </a:lnTo>
                  <a:lnTo>
                    <a:pt x="123" y="63"/>
                  </a:lnTo>
                  <a:cubicBezTo>
                    <a:pt x="458" y="55"/>
                    <a:pt x="809" y="35"/>
                    <a:pt x="1195" y="1"/>
                  </a:cubicBezTo>
                  <a:lnTo>
                    <a:pt x="1208" y="0"/>
                  </a:lnTo>
                  <a:lnTo>
                    <a:pt x="1133" y="1100"/>
                  </a:lnTo>
                  <a:lnTo>
                    <a:pt x="1123" y="1101"/>
                  </a:lnTo>
                  <a:cubicBezTo>
                    <a:pt x="723" y="1147"/>
                    <a:pt x="359" y="1175"/>
                    <a:pt x="13" y="1186"/>
                  </a:cubicBezTo>
                  <a:lnTo>
                    <a:pt x="0" y="11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2" name="Google Shape;562;p9"/>
            <p:cNvSpPr/>
            <p:nvPr/>
          </p:nvSpPr>
          <p:spPr>
            <a:xfrm>
              <a:off x="1695085" y="1782220"/>
              <a:ext cx="394920" cy="404280"/>
            </a:xfrm>
            <a:custGeom>
              <a:avLst/>
              <a:gdLst/>
              <a:ahLst/>
              <a:cxnLst/>
              <a:rect l="l" t="t" r="r" b="b"/>
              <a:pathLst>
                <a:path w="1097" h="1123" extrusionOk="0">
                  <a:moveTo>
                    <a:pt x="134" y="23"/>
                  </a:moveTo>
                  <a:lnTo>
                    <a:pt x="25" y="1100"/>
                  </a:lnTo>
                  <a:cubicBezTo>
                    <a:pt x="331" y="1097"/>
                    <a:pt x="650" y="1092"/>
                    <a:pt x="1001" y="1083"/>
                  </a:cubicBezTo>
                  <a:lnTo>
                    <a:pt x="1073" y="28"/>
                  </a:lnTo>
                  <a:cubicBezTo>
                    <a:pt x="737" y="25"/>
                    <a:pt x="430" y="24"/>
                    <a:pt x="134" y="23"/>
                  </a:cubicBezTo>
                  <a:moveTo>
                    <a:pt x="0" y="1123"/>
                  </a:moveTo>
                  <a:lnTo>
                    <a:pt x="113" y="0"/>
                  </a:lnTo>
                  <a:lnTo>
                    <a:pt x="124" y="0"/>
                  </a:lnTo>
                  <a:cubicBezTo>
                    <a:pt x="426" y="1"/>
                    <a:pt x="741" y="3"/>
                    <a:pt x="1086" y="6"/>
                  </a:cubicBezTo>
                  <a:lnTo>
                    <a:pt x="1097" y="6"/>
                  </a:lnTo>
                  <a:lnTo>
                    <a:pt x="1022" y="1105"/>
                  </a:lnTo>
                  <a:lnTo>
                    <a:pt x="1012" y="1106"/>
                  </a:lnTo>
                  <a:cubicBezTo>
                    <a:pt x="652" y="1115"/>
                    <a:pt x="325" y="1120"/>
                    <a:pt x="13" y="1123"/>
                  </a:cubicBezTo>
                  <a:lnTo>
                    <a:pt x="0"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3" name="Google Shape;563;p9"/>
            <p:cNvSpPr/>
            <p:nvPr/>
          </p:nvSpPr>
          <p:spPr>
            <a:xfrm>
              <a:off x="3772645" y="1471540"/>
              <a:ext cx="395640" cy="338040"/>
            </a:xfrm>
            <a:custGeom>
              <a:avLst/>
              <a:gdLst/>
              <a:ahLst/>
              <a:cxnLst/>
              <a:rect l="l" t="t" r="r" b="b"/>
              <a:pathLst>
                <a:path w="1099" h="939" extrusionOk="0">
                  <a:moveTo>
                    <a:pt x="26" y="52"/>
                  </a:moveTo>
                  <a:lnTo>
                    <a:pt x="133" y="916"/>
                  </a:lnTo>
                  <a:cubicBezTo>
                    <a:pt x="458" y="916"/>
                    <a:pt x="773" y="914"/>
                    <a:pt x="1072" y="910"/>
                  </a:cubicBezTo>
                  <a:lnTo>
                    <a:pt x="928" y="24"/>
                  </a:lnTo>
                  <a:cubicBezTo>
                    <a:pt x="637" y="41"/>
                    <a:pt x="342" y="50"/>
                    <a:pt x="26" y="52"/>
                  </a:cubicBezTo>
                  <a:moveTo>
                    <a:pt x="113" y="939"/>
                  </a:moveTo>
                  <a:lnTo>
                    <a:pt x="0" y="29"/>
                  </a:lnTo>
                  <a:lnTo>
                    <a:pt x="13" y="29"/>
                  </a:lnTo>
                  <a:cubicBezTo>
                    <a:pt x="337" y="27"/>
                    <a:pt x="640" y="18"/>
                    <a:pt x="937" y="1"/>
                  </a:cubicBezTo>
                  <a:lnTo>
                    <a:pt x="947" y="0"/>
                  </a:lnTo>
                  <a:lnTo>
                    <a:pt x="1099" y="933"/>
                  </a:lnTo>
                  <a:lnTo>
                    <a:pt x="1085" y="933"/>
                  </a:lnTo>
                  <a:cubicBezTo>
                    <a:pt x="780" y="936"/>
                    <a:pt x="456" y="938"/>
                    <a:pt x="123" y="939"/>
                  </a:cubicBezTo>
                  <a:lnTo>
                    <a:pt x="113" y="93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9"/>
            <p:cNvSpPr/>
            <p:nvPr/>
          </p:nvSpPr>
          <p:spPr>
            <a:xfrm>
              <a:off x="1735045" y="1386220"/>
              <a:ext cx="381960" cy="406440"/>
            </a:xfrm>
            <a:custGeom>
              <a:avLst/>
              <a:gdLst/>
              <a:ahLst/>
              <a:cxnLst/>
              <a:rect l="l" t="t" r="r" b="b"/>
              <a:pathLst>
                <a:path w="1061" h="1129" extrusionOk="0">
                  <a:moveTo>
                    <a:pt x="25" y="1100"/>
                  </a:moveTo>
                  <a:cubicBezTo>
                    <a:pt x="321" y="1101"/>
                    <a:pt x="628" y="1103"/>
                    <a:pt x="964" y="1106"/>
                  </a:cubicBezTo>
                  <a:lnTo>
                    <a:pt x="1036" y="51"/>
                  </a:lnTo>
                  <a:cubicBezTo>
                    <a:pt x="712" y="36"/>
                    <a:pt x="416" y="27"/>
                    <a:pt x="134" y="23"/>
                  </a:cubicBezTo>
                  <a:lnTo>
                    <a:pt x="25" y="1100"/>
                  </a:lnTo>
                  <a:moveTo>
                    <a:pt x="985" y="1129"/>
                  </a:moveTo>
                  <a:lnTo>
                    <a:pt x="974" y="1128"/>
                  </a:lnTo>
                  <a:cubicBezTo>
                    <a:pt x="630" y="1125"/>
                    <a:pt x="315" y="1124"/>
                    <a:pt x="13" y="1123"/>
                  </a:cubicBezTo>
                  <a:lnTo>
                    <a:pt x="0" y="1123"/>
                  </a:lnTo>
                  <a:lnTo>
                    <a:pt x="113" y="0"/>
                  </a:lnTo>
                  <a:lnTo>
                    <a:pt x="124" y="0"/>
                  </a:lnTo>
                  <a:cubicBezTo>
                    <a:pt x="413" y="4"/>
                    <a:pt x="716" y="13"/>
                    <a:pt x="1049" y="29"/>
                  </a:cubicBezTo>
                  <a:lnTo>
                    <a:pt x="1061" y="29"/>
                  </a:lnTo>
                  <a:lnTo>
                    <a:pt x="985" y="11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9"/>
            <p:cNvSpPr/>
            <p:nvPr/>
          </p:nvSpPr>
          <p:spPr>
            <a:xfrm>
              <a:off x="1615165" y="2559460"/>
              <a:ext cx="421920" cy="418680"/>
            </a:xfrm>
            <a:custGeom>
              <a:avLst/>
              <a:gdLst/>
              <a:ahLst/>
              <a:cxnLst/>
              <a:rect l="l" t="t" r="r" b="b"/>
              <a:pathLst>
                <a:path w="1172" h="1163" extrusionOk="0">
                  <a:moveTo>
                    <a:pt x="134" y="63"/>
                  </a:moveTo>
                  <a:lnTo>
                    <a:pt x="26" y="1140"/>
                  </a:lnTo>
                  <a:cubicBezTo>
                    <a:pt x="354" y="1132"/>
                    <a:pt x="698" y="1112"/>
                    <a:pt x="1075" y="1079"/>
                  </a:cubicBezTo>
                  <a:lnTo>
                    <a:pt x="1148" y="24"/>
                  </a:lnTo>
                  <a:cubicBezTo>
                    <a:pt x="783" y="45"/>
                    <a:pt x="451" y="58"/>
                    <a:pt x="134" y="63"/>
                  </a:cubicBezTo>
                  <a:moveTo>
                    <a:pt x="0" y="1163"/>
                  </a:moveTo>
                  <a:lnTo>
                    <a:pt x="113" y="41"/>
                  </a:lnTo>
                  <a:lnTo>
                    <a:pt x="124" y="41"/>
                  </a:lnTo>
                  <a:cubicBezTo>
                    <a:pt x="447" y="36"/>
                    <a:pt x="786" y="23"/>
                    <a:pt x="1159" y="1"/>
                  </a:cubicBezTo>
                  <a:lnTo>
                    <a:pt x="1172" y="0"/>
                  </a:lnTo>
                  <a:lnTo>
                    <a:pt x="1096" y="1100"/>
                  </a:lnTo>
                  <a:lnTo>
                    <a:pt x="1087" y="1101"/>
                  </a:lnTo>
                  <a:cubicBezTo>
                    <a:pt x="700" y="1135"/>
                    <a:pt x="349" y="1155"/>
                    <a:pt x="13" y="1163"/>
                  </a:cubicBezTo>
                  <a:lnTo>
                    <a:pt x="0" y="11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9"/>
            <p:cNvSpPr/>
            <p:nvPr/>
          </p:nvSpPr>
          <p:spPr>
            <a:xfrm>
              <a:off x="1655125" y="2171740"/>
              <a:ext cx="408600" cy="410760"/>
            </a:xfrm>
            <a:custGeom>
              <a:avLst/>
              <a:gdLst/>
              <a:ahLst/>
              <a:cxnLst/>
              <a:rect l="l" t="t" r="r" b="b"/>
              <a:pathLst>
                <a:path w="1135" h="1141" extrusionOk="0">
                  <a:moveTo>
                    <a:pt x="134" y="41"/>
                  </a:moveTo>
                  <a:lnTo>
                    <a:pt x="26" y="1117"/>
                  </a:lnTo>
                  <a:cubicBezTo>
                    <a:pt x="342" y="1112"/>
                    <a:pt x="674" y="1099"/>
                    <a:pt x="1038" y="1078"/>
                  </a:cubicBezTo>
                  <a:lnTo>
                    <a:pt x="1110" y="24"/>
                  </a:lnTo>
                  <a:cubicBezTo>
                    <a:pt x="759" y="33"/>
                    <a:pt x="440" y="38"/>
                    <a:pt x="134" y="41"/>
                  </a:cubicBezTo>
                  <a:moveTo>
                    <a:pt x="0" y="1141"/>
                  </a:moveTo>
                  <a:lnTo>
                    <a:pt x="114" y="18"/>
                  </a:lnTo>
                  <a:lnTo>
                    <a:pt x="124" y="18"/>
                  </a:lnTo>
                  <a:cubicBezTo>
                    <a:pt x="436" y="16"/>
                    <a:pt x="762" y="10"/>
                    <a:pt x="1122" y="1"/>
                  </a:cubicBezTo>
                  <a:lnTo>
                    <a:pt x="1135" y="0"/>
                  </a:lnTo>
                  <a:lnTo>
                    <a:pt x="1059" y="1100"/>
                  </a:lnTo>
                  <a:lnTo>
                    <a:pt x="1049" y="1101"/>
                  </a:lnTo>
                  <a:cubicBezTo>
                    <a:pt x="676" y="1122"/>
                    <a:pt x="337" y="1135"/>
                    <a:pt x="13" y="1140"/>
                  </a:cubicBezTo>
                  <a:lnTo>
                    <a:pt x="0" y="11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9"/>
            <p:cNvSpPr/>
            <p:nvPr/>
          </p:nvSpPr>
          <p:spPr>
            <a:xfrm>
              <a:off x="1948525" y="3277300"/>
              <a:ext cx="434520" cy="454680"/>
            </a:xfrm>
            <a:custGeom>
              <a:avLst/>
              <a:gdLst/>
              <a:ahLst/>
              <a:cxnLst/>
              <a:rect l="l" t="t" r="r" b="b"/>
              <a:pathLst>
                <a:path w="1207" h="1263" extrusionOk="0">
                  <a:moveTo>
                    <a:pt x="97" y="183"/>
                  </a:moveTo>
                  <a:lnTo>
                    <a:pt x="24" y="1236"/>
                  </a:lnTo>
                  <a:cubicBezTo>
                    <a:pt x="359" y="1189"/>
                    <a:pt x="717" y="1126"/>
                    <a:pt x="1147" y="1040"/>
                  </a:cubicBezTo>
                  <a:lnTo>
                    <a:pt x="1184" y="28"/>
                  </a:lnTo>
                  <a:cubicBezTo>
                    <a:pt x="767" y="95"/>
                    <a:pt x="421" y="145"/>
                    <a:pt x="97" y="183"/>
                  </a:cubicBezTo>
                  <a:moveTo>
                    <a:pt x="0" y="1263"/>
                  </a:moveTo>
                  <a:lnTo>
                    <a:pt x="75" y="162"/>
                  </a:lnTo>
                  <a:lnTo>
                    <a:pt x="85" y="161"/>
                  </a:lnTo>
                  <a:cubicBezTo>
                    <a:pt x="415" y="123"/>
                    <a:pt x="767" y="73"/>
                    <a:pt x="1194" y="3"/>
                  </a:cubicBezTo>
                  <a:lnTo>
                    <a:pt x="1207" y="0"/>
                  </a:lnTo>
                  <a:lnTo>
                    <a:pt x="1170" y="1058"/>
                  </a:lnTo>
                  <a:lnTo>
                    <a:pt x="1161" y="1060"/>
                  </a:lnTo>
                  <a:cubicBezTo>
                    <a:pt x="720" y="1148"/>
                    <a:pt x="355" y="1213"/>
                    <a:pt x="13" y="1261"/>
                  </a:cubicBezTo>
                  <a:lnTo>
                    <a:pt x="0" y="12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9"/>
            <p:cNvSpPr/>
            <p:nvPr/>
          </p:nvSpPr>
          <p:spPr>
            <a:xfrm>
              <a:off x="2001445" y="2532820"/>
              <a:ext cx="408240" cy="423360"/>
            </a:xfrm>
            <a:custGeom>
              <a:avLst/>
              <a:gdLst/>
              <a:ahLst/>
              <a:cxnLst/>
              <a:rect l="l" t="t" r="r" b="b"/>
              <a:pathLst>
                <a:path w="1134" h="1176" extrusionOk="0">
                  <a:moveTo>
                    <a:pt x="97" y="97"/>
                  </a:moveTo>
                  <a:lnTo>
                    <a:pt x="25" y="1151"/>
                  </a:lnTo>
                  <a:cubicBezTo>
                    <a:pt x="339" y="1123"/>
                    <a:pt x="673" y="1087"/>
                    <a:pt x="1074" y="1037"/>
                  </a:cubicBezTo>
                  <a:lnTo>
                    <a:pt x="1110" y="25"/>
                  </a:lnTo>
                  <a:cubicBezTo>
                    <a:pt x="723" y="56"/>
                    <a:pt x="400" y="79"/>
                    <a:pt x="97" y="97"/>
                  </a:cubicBezTo>
                  <a:moveTo>
                    <a:pt x="0" y="1176"/>
                  </a:moveTo>
                  <a:lnTo>
                    <a:pt x="76" y="75"/>
                  </a:lnTo>
                  <a:lnTo>
                    <a:pt x="86" y="75"/>
                  </a:lnTo>
                  <a:cubicBezTo>
                    <a:pt x="395" y="57"/>
                    <a:pt x="724" y="34"/>
                    <a:pt x="1121" y="1"/>
                  </a:cubicBezTo>
                  <a:lnTo>
                    <a:pt x="1134" y="0"/>
                  </a:lnTo>
                  <a:lnTo>
                    <a:pt x="1096" y="1057"/>
                  </a:lnTo>
                  <a:lnTo>
                    <a:pt x="1087" y="1058"/>
                  </a:lnTo>
                  <a:cubicBezTo>
                    <a:pt x="675" y="1109"/>
                    <a:pt x="334" y="1147"/>
                    <a:pt x="14" y="1175"/>
                  </a:cubicBezTo>
                  <a:lnTo>
                    <a:pt x="0"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9"/>
            <p:cNvSpPr/>
            <p:nvPr/>
          </p:nvSpPr>
          <p:spPr>
            <a:xfrm>
              <a:off x="2361445" y="3208540"/>
              <a:ext cx="420840" cy="451440"/>
            </a:xfrm>
            <a:custGeom>
              <a:avLst/>
              <a:gdLst/>
              <a:ahLst/>
              <a:cxnLst/>
              <a:rect l="l" t="t" r="r" b="b"/>
              <a:pathLst>
                <a:path w="1169" h="1254" extrusionOk="0">
                  <a:moveTo>
                    <a:pt x="60" y="215"/>
                  </a:moveTo>
                  <a:lnTo>
                    <a:pt x="23" y="1226"/>
                  </a:lnTo>
                  <a:cubicBezTo>
                    <a:pt x="327" y="1165"/>
                    <a:pt x="635" y="1099"/>
                    <a:pt x="934" y="1034"/>
                  </a:cubicBezTo>
                  <a:cubicBezTo>
                    <a:pt x="1005" y="1019"/>
                    <a:pt x="1076" y="1004"/>
                    <a:pt x="1147" y="988"/>
                  </a:cubicBezTo>
                  <a:lnTo>
                    <a:pt x="1147" y="27"/>
                  </a:lnTo>
                  <a:cubicBezTo>
                    <a:pt x="1080" y="39"/>
                    <a:pt x="1013" y="51"/>
                    <a:pt x="946" y="63"/>
                  </a:cubicBezTo>
                  <a:cubicBezTo>
                    <a:pt x="655" y="114"/>
                    <a:pt x="355" y="166"/>
                    <a:pt x="60" y="215"/>
                  </a:cubicBezTo>
                  <a:moveTo>
                    <a:pt x="0" y="1254"/>
                  </a:moveTo>
                  <a:lnTo>
                    <a:pt x="37" y="195"/>
                  </a:lnTo>
                  <a:lnTo>
                    <a:pt x="47" y="194"/>
                  </a:lnTo>
                  <a:cubicBezTo>
                    <a:pt x="345" y="145"/>
                    <a:pt x="648" y="92"/>
                    <a:pt x="942" y="40"/>
                  </a:cubicBezTo>
                  <a:cubicBezTo>
                    <a:pt x="1013" y="28"/>
                    <a:pt x="1085" y="15"/>
                    <a:pt x="1156" y="3"/>
                  </a:cubicBezTo>
                  <a:lnTo>
                    <a:pt x="1169" y="0"/>
                  </a:lnTo>
                  <a:lnTo>
                    <a:pt x="1169" y="1007"/>
                  </a:lnTo>
                  <a:lnTo>
                    <a:pt x="1160" y="1009"/>
                  </a:lnTo>
                  <a:cubicBezTo>
                    <a:pt x="1087" y="1025"/>
                    <a:pt x="1013" y="1041"/>
                    <a:pt x="939" y="1056"/>
                  </a:cubicBezTo>
                  <a:cubicBezTo>
                    <a:pt x="635" y="1122"/>
                    <a:pt x="322" y="1189"/>
                    <a:pt x="14" y="1251"/>
                  </a:cubicBezTo>
                  <a:lnTo>
                    <a:pt x="0" y="12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9"/>
            <p:cNvSpPr/>
            <p:nvPr/>
          </p:nvSpPr>
          <p:spPr>
            <a:xfrm>
              <a:off x="1535605" y="3334900"/>
              <a:ext cx="448200" cy="435240"/>
            </a:xfrm>
            <a:custGeom>
              <a:avLst/>
              <a:gdLst/>
              <a:ahLst/>
              <a:cxnLst/>
              <a:rect l="l" t="t" r="r" b="b"/>
              <a:pathLst>
                <a:path w="1245" h="1209" extrusionOk="0">
                  <a:moveTo>
                    <a:pt x="134" y="109"/>
                  </a:moveTo>
                  <a:lnTo>
                    <a:pt x="25" y="1186"/>
                  </a:lnTo>
                  <a:cubicBezTo>
                    <a:pt x="376" y="1172"/>
                    <a:pt x="743" y="1137"/>
                    <a:pt x="1148" y="1080"/>
                  </a:cubicBezTo>
                  <a:lnTo>
                    <a:pt x="1221" y="25"/>
                  </a:lnTo>
                  <a:cubicBezTo>
                    <a:pt x="829" y="70"/>
                    <a:pt x="473" y="98"/>
                    <a:pt x="134" y="109"/>
                  </a:cubicBezTo>
                  <a:moveTo>
                    <a:pt x="0" y="1209"/>
                  </a:moveTo>
                  <a:lnTo>
                    <a:pt x="113" y="87"/>
                  </a:lnTo>
                  <a:lnTo>
                    <a:pt x="123" y="86"/>
                  </a:lnTo>
                  <a:cubicBezTo>
                    <a:pt x="469" y="76"/>
                    <a:pt x="831" y="48"/>
                    <a:pt x="1232" y="1"/>
                  </a:cubicBezTo>
                  <a:lnTo>
                    <a:pt x="1245" y="0"/>
                  </a:lnTo>
                  <a:lnTo>
                    <a:pt x="1169" y="1100"/>
                  </a:lnTo>
                  <a:lnTo>
                    <a:pt x="1160" y="1101"/>
                  </a:lnTo>
                  <a:cubicBezTo>
                    <a:pt x="746" y="1160"/>
                    <a:pt x="371" y="1195"/>
                    <a:pt x="13" y="1209"/>
                  </a:cubicBezTo>
                  <a:lnTo>
                    <a:pt x="0" y="120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9"/>
            <p:cNvSpPr/>
            <p:nvPr/>
          </p:nvSpPr>
          <p:spPr>
            <a:xfrm>
              <a:off x="1854925" y="539500"/>
              <a:ext cx="320760" cy="90360"/>
            </a:xfrm>
            <a:custGeom>
              <a:avLst/>
              <a:gdLst/>
              <a:ahLst/>
              <a:cxnLst/>
              <a:rect l="l" t="t" r="r" b="b"/>
              <a:pathLst>
                <a:path w="891" h="251" extrusionOk="0">
                  <a:moveTo>
                    <a:pt x="25" y="153"/>
                  </a:moveTo>
                  <a:cubicBezTo>
                    <a:pt x="283" y="163"/>
                    <a:pt x="555" y="186"/>
                    <a:pt x="852" y="225"/>
                  </a:cubicBezTo>
                  <a:lnTo>
                    <a:pt x="867" y="23"/>
                  </a:lnTo>
                  <a:lnTo>
                    <a:pt x="38" y="23"/>
                  </a:lnTo>
                  <a:lnTo>
                    <a:pt x="25" y="153"/>
                  </a:lnTo>
                  <a:moveTo>
                    <a:pt x="874" y="251"/>
                  </a:moveTo>
                  <a:lnTo>
                    <a:pt x="862" y="249"/>
                  </a:lnTo>
                  <a:cubicBezTo>
                    <a:pt x="555" y="209"/>
                    <a:pt x="277" y="185"/>
                    <a:pt x="12" y="176"/>
                  </a:cubicBezTo>
                  <a:lnTo>
                    <a:pt x="0" y="175"/>
                  </a:lnTo>
                  <a:lnTo>
                    <a:pt x="17" y="0"/>
                  </a:lnTo>
                  <a:lnTo>
                    <a:pt x="891" y="0"/>
                  </a:lnTo>
                  <a:lnTo>
                    <a:pt x="874" y="2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9"/>
            <p:cNvSpPr/>
            <p:nvPr/>
          </p:nvSpPr>
          <p:spPr>
            <a:xfrm>
              <a:off x="3466285" y="1800220"/>
              <a:ext cx="395280" cy="331920"/>
            </a:xfrm>
            <a:custGeom>
              <a:avLst/>
              <a:gdLst/>
              <a:ahLst/>
              <a:cxnLst/>
              <a:rect l="l" t="t" r="r" b="b"/>
              <a:pathLst>
                <a:path w="1098" h="922" extrusionOk="0">
                  <a:moveTo>
                    <a:pt x="25" y="23"/>
                  </a:moveTo>
                  <a:lnTo>
                    <a:pt x="97" y="899"/>
                  </a:lnTo>
                  <a:cubicBezTo>
                    <a:pt x="444" y="892"/>
                    <a:pt x="764" y="889"/>
                    <a:pt x="1072" y="890"/>
                  </a:cubicBezTo>
                  <a:lnTo>
                    <a:pt x="964" y="26"/>
                  </a:lnTo>
                  <a:cubicBezTo>
                    <a:pt x="666" y="26"/>
                    <a:pt x="358" y="25"/>
                    <a:pt x="25" y="23"/>
                  </a:cubicBezTo>
                  <a:moveTo>
                    <a:pt x="76" y="922"/>
                  </a:moveTo>
                  <a:lnTo>
                    <a:pt x="0" y="0"/>
                  </a:lnTo>
                  <a:lnTo>
                    <a:pt x="13" y="0"/>
                  </a:lnTo>
                  <a:cubicBezTo>
                    <a:pt x="355" y="2"/>
                    <a:pt x="669" y="3"/>
                    <a:pt x="974" y="3"/>
                  </a:cubicBezTo>
                  <a:lnTo>
                    <a:pt x="984" y="3"/>
                  </a:lnTo>
                  <a:lnTo>
                    <a:pt x="1098" y="913"/>
                  </a:lnTo>
                  <a:lnTo>
                    <a:pt x="1085" y="913"/>
                  </a:lnTo>
                  <a:cubicBezTo>
                    <a:pt x="770" y="912"/>
                    <a:pt x="443" y="915"/>
                    <a:pt x="87" y="922"/>
                  </a:cubicBezTo>
                  <a:lnTo>
                    <a:pt x="76" y="9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9"/>
            <p:cNvSpPr/>
            <p:nvPr/>
          </p:nvSpPr>
          <p:spPr>
            <a:xfrm>
              <a:off x="2428045" y="1415380"/>
              <a:ext cx="354240" cy="385560"/>
            </a:xfrm>
            <a:custGeom>
              <a:avLst/>
              <a:gdLst/>
              <a:ahLst/>
              <a:cxnLst/>
              <a:rect l="l" t="t" r="r" b="b"/>
              <a:pathLst>
                <a:path w="984" h="1071" extrusionOk="0">
                  <a:moveTo>
                    <a:pt x="23" y="1035"/>
                  </a:moveTo>
                  <a:cubicBezTo>
                    <a:pt x="285" y="1039"/>
                    <a:pt x="547" y="1042"/>
                    <a:pt x="809" y="1046"/>
                  </a:cubicBezTo>
                  <a:lnTo>
                    <a:pt x="962" y="1048"/>
                  </a:lnTo>
                  <a:lnTo>
                    <a:pt x="962" y="86"/>
                  </a:lnTo>
                  <a:lnTo>
                    <a:pt x="794" y="74"/>
                  </a:lnTo>
                  <a:cubicBezTo>
                    <a:pt x="553" y="57"/>
                    <a:pt x="304" y="40"/>
                    <a:pt x="59" y="24"/>
                  </a:cubicBezTo>
                  <a:lnTo>
                    <a:pt x="23" y="1035"/>
                  </a:lnTo>
                  <a:moveTo>
                    <a:pt x="984" y="1071"/>
                  </a:moveTo>
                  <a:lnTo>
                    <a:pt x="808" y="1068"/>
                  </a:lnTo>
                  <a:cubicBezTo>
                    <a:pt x="543" y="1065"/>
                    <a:pt x="277" y="1061"/>
                    <a:pt x="11" y="1058"/>
                  </a:cubicBezTo>
                  <a:lnTo>
                    <a:pt x="0" y="1058"/>
                  </a:lnTo>
                  <a:lnTo>
                    <a:pt x="37" y="0"/>
                  </a:lnTo>
                  <a:lnTo>
                    <a:pt x="49" y="1"/>
                  </a:lnTo>
                  <a:cubicBezTo>
                    <a:pt x="298" y="17"/>
                    <a:pt x="551" y="34"/>
                    <a:pt x="795" y="51"/>
                  </a:cubicBezTo>
                  <a:lnTo>
                    <a:pt x="984" y="65"/>
                  </a:lnTo>
                  <a:lnTo>
                    <a:pt x="984" y="10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9"/>
            <p:cNvSpPr/>
            <p:nvPr/>
          </p:nvSpPr>
          <p:spPr>
            <a:xfrm>
              <a:off x="1241485" y="539500"/>
              <a:ext cx="324720" cy="131040"/>
            </a:xfrm>
            <a:custGeom>
              <a:avLst/>
              <a:gdLst/>
              <a:ahLst/>
              <a:cxnLst/>
              <a:rect l="l" t="t" r="r" b="b"/>
              <a:pathLst>
                <a:path w="902" h="364" extrusionOk="0">
                  <a:moveTo>
                    <a:pt x="83" y="23"/>
                  </a:moveTo>
                  <a:lnTo>
                    <a:pt x="29" y="332"/>
                  </a:lnTo>
                  <a:cubicBezTo>
                    <a:pt x="293" y="260"/>
                    <a:pt x="571" y="208"/>
                    <a:pt x="855" y="179"/>
                  </a:cubicBezTo>
                  <a:lnTo>
                    <a:pt x="876" y="23"/>
                  </a:lnTo>
                  <a:lnTo>
                    <a:pt x="83" y="23"/>
                  </a:lnTo>
                  <a:moveTo>
                    <a:pt x="0" y="364"/>
                  </a:moveTo>
                  <a:lnTo>
                    <a:pt x="64" y="0"/>
                  </a:lnTo>
                  <a:lnTo>
                    <a:pt x="902" y="0"/>
                  </a:lnTo>
                  <a:lnTo>
                    <a:pt x="875" y="199"/>
                  </a:lnTo>
                  <a:lnTo>
                    <a:pt x="866" y="200"/>
                  </a:lnTo>
                  <a:cubicBezTo>
                    <a:pt x="574" y="230"/>
                    <a:pt x="288" y="283"/>
                    <a:pt x="17" y="359"/>
                  </a:cubicBezTo>
                  <a:lnTo>
                    <a:pt x="0" y="3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9"/>
            <p:cNvSpPr/>
            <p:nvPr/>
          </p:nvSpPr>
          <p:spPr>
            <a:xfrm>
              <a:off x="1548205" y="539500"/>
              <a:ext cx="321120" cy="72720"/>
            </a:xfrm>
            <a:custGeom>
              <a:avLst/>
              <a:gdLst/>
              <a:ahLst/>
              <a:cxnLst/>
              <a:rect l="l" t="t" r="r" b="b"/>
              <a:pathLst>
                <a:path w="892" h="202" extrusionOk="0">
                  <a:moveTo>
                    <a:pt x="47" y="23"/>
                  </a:moveTo>
                  <a:lnTo>
                    <a:pt x="26" y="176"/>
                  </a:lnTo>
                  <a:cubicBezTo>
                    <a:pt x="291" y="150"/>
                    <a:pt x="562" y="142"/>
                    <a:pt x="854" y="152"/>
                  </a:cubicBezTo>
                  <a:lnTo>
                    <a:pt x="867" y="23"/>
                  </a:lnTo>
                  <a:lnTo>
                    <a:pt x="47" y="23"/>
                  </a:lnTo>
                  <a:moveTo>
                    <a:pt x="0" y="202"/>
                  </a:moveTo>
                  <a:lnTo>
                    <a:pt x="27" y="0"/>
                  </a:lnTo>
                  <a:lnTo>
                    <a:pt x="892" y="0"/>
                  </a:lnTo>
                  <a:lnTo>
                    <a:pt x="874" y="176"/>
                  </a:lnTo>
                  <a:lnTo>
                    <a:pt x="864" y="176"/>
                  </a:lnTo>
                  <a:cubicBezTo>
                    <a:pt x="564" y="165"/>
                    <a:pt x="286" y="173"/>
                    <a:pt x="14" y="200"/>
                  </a:cubicBezTo>
                  <a:lnTo>
                    <a:pt x="0" y="202"/>
                  </a:ln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9"/>
            <p:cNvSpPr/>
            <p:nvPr/>
          </p:nvSpPr>
          <p:spPr>
            <a:xfrm>
              <a:off x="3440005" y="1476220"/>
              <a:ext cx="381600" cy="333360"/>
            </a:xfrm>
            <a:custGeom>
              <a:avLst/>
              <a:gdLst/>
              <a:ahLst/>
              <a:cxnLst/>
              <a:rect l="l" t="t" r="r" b="b"/>
              <a:pathLst>
                <a:path w="1060" h="926" extrusionOk="0">
                  <a:moveTo>
                    <a:pt x="96" y="900"/>
                  </a:moveTo>
                  <a:cubicBezTo>
                    <a:pt x="429" y="902"/>
                    <a:pt x="736" y="903"/>
                    <a:pt x="1035" y="903"/>
                  </a:cubicBezTo>
                  <a:lnTo>
                    <a:pt x="927" y="39"/>
                  </a:lnTo>
                  <a:cubicBezTo>
                    <a:pt x="641" y="40"/>
                    <a:pt x="346" y="35"/>
                    <a:pt x="24" y="24"/>
                  </a:cubicBezTo>
                  <a:lnTo>
                    <a:pt x="96" y="900"/>
                  </a:lnTo>
                  <a:moveTo>
                    <a:pt x="950" y="926"/>
                  </a:moveTo>
                  <a:cubicBezTo>
                    <a:pt x="675" y="926"/>
                    <a:pt x="391" y="925"/>
                    <a:pt x="86" y="923"/>
                  </a:cubicBezTo>
                  <a:lnTo>
                    <a:pt x="75" y="923"/>
                  </a:lnTo>
                  <a:lnTo>
                    <a:pt x="0" y="0"/>
                  </a:lnTo>
                  <a:lnTo>
                    <a:pt x="12" y="1"/>
                  </a:lnTo>
                  <a:cubicBezTo>
                    <a:pt x="342" y="12"/>
                    <a:pt x="645" y="17"/>
                    <a:pt x="937" y="16"/>
                  </a:cubicBezTo>
                  <a:lnTo>
                    <a:pt x="947" y="16"/>
                  </a:lnTo>
                  <a:lnTo>
                    <a:pt x="948" y="26"/>
                  </a:lnTo>
                  <a:lnTo>
                    <a:pt x="1060" y="926"/>
                  </a:lnTo>
                  <a:lnTo>
                    <a:pt x="1047" y="926"/>
                  </a:lnTo>
                  <a:cubicBezTo>
                    <a:pt x="1015" y="926"/>
                    <a:pt x="982" y="926"/>
                    <a:pt x="950" y="9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9"/>
            <p:cNvSpPr/>
            <p:nvPr/>
          </p:nvSpPr>
          <p:spPr>
            <a:xfrm>
              <a:off x="2774365" y="1438060"/>
              <a:ext cx="354600" cy="367200"/>
            </a:xfrm>
            <a:custGeom>
              <a:avLst/>
              <a:gdLst/>
              <a:ahLst/>
              <a:cxnLst/>
              <a:rect l="l" t="t" r="r" b="b"/>
              <a:pathLst>
                <a:path w="985" h="1020" extrusionOk="0">
                  <a:moveTo>
                    <a:pt x="22" y="985"/>
                  </a:moveTo>
                  <a:cubicBezTo>
                    <a:pt x="320" y="989"/>
                    <a:pt x="640" y="993"/>
                    <a:pt x="961" y="997"/>
                  </a:cubicBezTo>
                  <a:lnTo>
                    <a:pt x="925" y="84"/>
                  </a:lnTo>
                  <a:cubicBezTo>
                    <a:pt x="639" y="67"/>
                    <a:pt x="357" y="48"/>
                    <a:pt x="22" y="24"/>
                  </a:cubicBezTo>
                  <a:lnTo>
                    <a:pt x="22" y="985"/>
                  </a:lnTo>
                  <a:moveTo>
                    <a:pt x="985" y="1020"/>
                  </a:moveTo>
                  <a:lnTo>
                    <a:pt x="973" y="1020"/>
                  </a:lnTo>
                  <a:cubicBezTo>
                    <a:pt x="643" y="1016"/>
                    <a:pt x="316" y="1012"/>
                    <a:pt x="11" y="1008"/>
                  </a:cubicBezTo>
                  <a:lnTo>
                    <a:pt x="0" y="1008"/>
                  </a:lnTo>
                  <a:lnTo>
                    <a:pt x="0" y="0"/>
                  </a:lnTo>
                  <a:lnTo>
                    <a:pt x="12" y="1"/>
                  </a:lnTo>
                  <a:cubicBezTo>
                    <a:pt x="355" y="25"/>
                    <a:pt x="644" y="44"/>
                    <a:pt x="937" y="62"/>
                  </a:cubicBezTo>
                  <a:lnTo>
                    <a:pt x="947" y="62"/>
                  </a:lnTo>
                  <a:lnTo>
                    <a:pt x="985" y="10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9"/>
            <p:cNvSpPr/>
            <p:nvPr/>
          </p:nvSpPr>
          <p:spPr>
            <a:xfrm>
              <a:off x="3107005" y="1460020"/>
              <a:ext cx="368280" cy="348480"/>
            </a:xfrm>
            <a:custGeom>
              <a:avLst/>
              <a:gdLst/>
              <a:ahLst/>
              <a:cxnLst/>
              <a:rect l="l" t="t" r="r" b="b"/>
              <a:pathLst>
                <a:path w="1023" h="968" extrusionOk="0">
                  <a:moveTo>
                    <a:pt x="60" y="936"/>
                  </a:moveTo>
                  <a:cubicBezTo>
                    <a:pt x="405" y="940"/>
                    <a:pt x="712" y="943"/>
                    <a:pt x="998" y="945"/>
                  </a:cubicBezTo>
                  <a:lnTo>
                    <a:pt x="926" y="68"/>
                  </a:lnTo>
                  <a:cubicBezTo>
                    <a:pt x="652" y="58"/>
                    <a:pt x="356" y="44"/>
                    <a:pt x="24" y="24"/>
                  </a:cubicBezTo>
                  <a:lnTo>
                    <a:pt x="60" y="936"/>
                  </a:lnTo>
                  <a:moveTo>
                    <a:pt x="1023" y="968"/>
                  </a:moveTo>
                  <a:lnTo>
                    <a:pt x="1011" y="968"/>
                  </a:lnTo>
                  <a:cubicBezTo>
                    <a:pt x="718" y="966"/>
                    <a:pt x="403" y="963"/>
                    <a:pt x="49" y="959"/>
                  </a:cubicBezTo>
                  <a:lnTo>
                    <a:pt x="38" y="958"/>
                  </a:lnTo>
                  <a:lnTo>
                    <a:pt x="0" y="0"/>
                  </a:lnTo>
                  <a:lnTo>
                    <a:pt x="13" y="1"/>
                  </a:lnTo>
                  <a:cubicBezTo>
                    <a:pt x="354" y="21"/>
                    <a:pt x="656" y="36"/>
                    <a:pt x="937" y="46"/>
                  </a:cubicBezTo>
                  <a:lnTo>
                    <a:pt x="947" y="46"/>
                  </a:lnTo>
                  <a:lnTo>
                    <a:pt x="1023" y="9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9"/>
            <p:cNvSpPr/>
            <p:nvPr/>
          </p:nvSpPr>
          <p:spPr>
            <a:xfrm>
              <a:off x="2081365" y="1396300"/>
              <a:ext cx="368280" cy="399960"/>
            </a:xfrm>
            <a:custGeom>
              <a:avLst/>
              <a:gdLst/>
              <a:ahLst/>
              <a:cxnLst/>
              <a:rect l="l" t="t" r="r" b="b"/>
              <a:pathLst>
                <a:path w="1023" h="1111" extrusionOk="0">
                  <a:moveTo>
                    <a:pt x="24" y="1078"/>
                  </a:moveTo>
                  <a:cubicBezTo>
                    <a:pt x="304" y="1080"/>
                    <a:pt x="603" y="1084"/>
                    <a:pt x="963" y="1088"/>
                  </a:cubicBezTo>
                  <a:lnTo>
                    <a:pt x="1000" y="75"/>
                  </a:lnTo>
                  <a:cubicBezTo>
                    <a:pt x="654" y="53"/>
                    <a:pt x="367" y="36"/>
                    <a:pt x="97" y="24"/>
                  </a:cubicBezTo>
                  <a:lnTo>
                    <a:pt x="24" y="1078"/>
                  </a:lnTo>
                  <a:moveTo>
                    <a:pt x="985" y="1111"/>
                  </a:moveTo>
                  <a:lnTo>
                    <a:pt x="974" y="1111"/>
                  </a:lnTo>
                  <a:cubicBezTo>
                    <a:pt x="604" y="1106"/>
                    <a:pt x="299" y="1103"/>
                    <a:pt x="12" y="1100"/>
                  </a:cubicBezTo>
                  <a:lnTo>
                    <a:pt x="0" y="1100"/>
                  </a:lnTo>
                  <a:lnTo>
                    <a:pt x="76" y="0"/>
                  </a:lnTo>
                  <a:lnTo>
                    <a:pt x="87" y="1"/>
                  </a:lnTo>
                  <a:cubicBezTo>
                    <a:pt x="363" y="14"/>
                    <a:pt x="657" y="30"/>
                    <a:pt x="1012" y="54"/>
                  </a:cubicBezTo>
                  <a:lnTo>
                    <a:pt x="1023" y="54"/>
                  </a:lnTo>
                  <a:lnTo>
                    <a:pt x="985" y="11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9"/>
            <p:cNvSpPr/>
            <p:nvPr/>
          </p:nvSpPr>
          <p:spPr>
            <a:xfrm>
              <a:off x="3892165" y="2439940"/>
              <a:ext cx="435600" cy="350280"/>
            </a:xfrm>
            <a:custGeom>
              <a:avLst/>
              <a:gdLst/>
              <a:ahLst/>
              <a:cxnLst/>
              <a:rect l="l" t="t" r="r" b="b"/>
              <a:pathLst>
                <a:path w="1210" h="973" extrusionOk="0">
                  <a:moveTo>
                    <a:pt x="134" y="887"/>
                  </a:moveTo>
                  <a:cubicBezTo>
                    <a:pt x="502" y="891"/>
                    <a:pt x="846" y="910"/>
                    <a:pt x="1183" y="947"/>
                  </a:cubicBezTo>
                  <a:lnTo>
                    <a:pt x="1039" y="61"/>
                  </a:lnTo>
                  <a:cubicBezTo>
                    <a:pt x="713" y="38"/>
                    <a:pt x="382" y="25"/>
                    <a:pt x="26" y="23"/>
                  </a:cubicBezTo>
                  <a:lnTo>
                    <a:pt x="134" y="887"/>
                  </a:lnTo>
                  <a:moveTo>
                    <a:pt x="1210" y="973"/>
                  </a:moveTo>
                  <a:lnTo>
                    <a:pt x="1196" y="971"/>
                  </a:lnTo>
                  <a:cubicBezTo>
                    <a:pt x="851" y="933"/>
                    <a:pt x="501" y="913"/>
                    <a:pt x="124" y="910"/>
                  </a:cubicBezTo>
                  <a:lnTo>
                    <a:pt x="114" y="910"/>
                  </a:lnTo>
                  <a:lnTo>
                    <a:pt x="0" y="0"/>
                  </a:lnTo>
                  <a:lnTo>
                    <a:pt x="13" y="0"/>
                  </a:lnTo>
                  <a:cubicBezTo>
                    <a:pt x="378" y="2"/>
                    <a:pt x="717" y="15"/>
                    <a:pt x="1050" y="39"/>
                  </a:cubicBezTo>
                  <a:lnTo>
                    <a:pt x="1059" y="40"/>
                  </a:lnTo>
                  <a:lnTo>
                    <a:pt x="1210" y="9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9"/>
            <p:cNvSpPr/>
            <p:nvPr/>
          </p:nvSpPr>
          <p:spPr>
            <a:xfrm>
              <a:off x="934405" y="539500"/>
              <a:ext cx="338400" cy="250920"/>
            </a:xfrm>
            <a:custGeom>
              <a:avLst/>
              <a:gdLst/>
              <a:ahLst/>
              <a:cxnLst/>
              <a:rect l="l" t="t" r="r" b="b"/>
              <a:pathLst>
                <a:path w="940" h="697" extrusionOk="0">
                  <a:moveTo>
                    <a:pt x="182" y="23"/>
                  </a:moveTo>
                  <a:lnTo>
                    <a:pt x="33" y="655"/>
                  </a:lnTo>
                  <a:cubicBezTo>
                    <a:pt x="298" y="525"/>
                    <a:pt x="575" y="418"/>
                    <a:pt x="857" y="339"/>
                  </a:cubicBezTo>
                  <a:lnTo>
                    <a:pt x="913" y="23"/>
                  </a:lnTo>
                  <a:lnTo>
                    <a:pt x="182" y="23"/>
                  </a:lnTo>
                  <a:moveTo>
                    <a:pt x="0" y="697"/>
                  </a:moveTo>
                  <a:lnTo>
                    <a:pt x="164" y="0"/>
                  </a:lnTo>
                  <a:lnTo>
                    <a:pt x="940" y="0"/>
                  </a:lnTo>
                  <a:lnTo>
                    <a:pt x="877" y="357"/>
                  </a:lnTo>
                  <a:lnTo>
                    <a:pt x="870" y="359"/>
                  </a:lnTo>
                  <a:cubicBezTo>
                    <a:pt x="580" y="440"/>
                    <a:pt x="294" y="550"/>
                    <a:pt x="21" y="686"/>
                  </a:cubicBezTo>
                  <a:lnTo>
                    <a:pt x="0" y="6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2" name="Google Shape;582;p9"/>
            <p:cNvSpPr/>
            <p:nvPr/>
          </p:nvSpPr>
          <p:spPr>
            <a:xfrm>
              <a:off x="3932125" y="2759260"/>
              <a:ext cx="448920" cy="358560"/>
            </a:xfrm>
            <a:custGeom>
              <a:avLst/>
              <a:gdLst/>
              <a:ahLst/>
              <a:cxnLst/>
              <a:rect l="l" t="t" r="r" b="b"/>
              <a:pathLst>
                <a:path w="1247" h="996" extrusionOk="0">
                  <a:moveTo>
                    <a:pt x="134" y="887"/>
                  </a:moveTo>
                  <a:cubicBezTo>
                    <a:pt x="515" y="892"/>
                    <a:pt x="871" y="918"/>
                    <a:pt x="1220" y="969"/>
                  </a:cubicBezTo>
                  <a:lnTo>
                    <a:pt x="1076" y="83"/>
                  </a:lnTo>
                  <a:cubicBezTo>
                    <a:pt x="738" y="46"/>
                    <a:pt x="394" y="26"/>
                    <a:pt x="26" y="23"/>
                  </a:cubicBezTo>
                  <a:lnTo>
                    <a:pt x="134" y="887"/>
                  </a:lnTo>
                  <a:moveTo>
                    <a:pt x="1247" y="996"/>
                  </a:moveTo>
                  <a:lnTo>
                    <a:pt x="1232" y="994"/>
                  </a:lnTo>
                  <a:cubicBezTo>
                    <a:pt x="876" y="942"/>
                    <a:pt x="514" y="914"/>
                    <a:pt x="124" y="909"/>
                  </a:cubicBezTo>
                  <a:lnTo>
                    <a:pt x="114" y="909"/>
                  </a:lnTo>
                  <a:lnTo>
                    <a:pt x="0" y="0"/>
                  </a:lnTo>
                  <a:lnTo>
                    <a:pt x="13" y="0"/>
                  </a:lnTo>
                  <a:cubicBezTo>
                    <a:pt x="391" y="3"/>
                    <a:pt x="742" y="24"/>
                    <a:pt x="1087" y="62"/>
                  </a:cubicBezTo>
                  <a:lnTo>
                    <a:pt x="1095" y="63"/>
                  </a:lnTo>
                  <a:lnTo>
                    <a:pt x="1247"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3" name="Google Shape;583;p9"/>
            <p:cNvSpPr/>
            <p:nvPr/>
          </p:nvSpPr>
          <p:spPr>
            <a:xfrm>
              <a:off x="4264765" y="2453620"/>
              <a:ext cx="449640" cy="404640"/>
            </a:xfrm>
            <a:custGeom>
              <a:avLst/>
              <a:gdLst/>
              <a:ahLst/>
              <a:cxnLst/>
              <a:rect l="l" t="t" r="r" b="b"/>
              <a:pathLst>
                <a:path w="1249" h="1124" extrusionOk="0">
                  <a:moveTo>
                    <a:pt x="171" y="912"/>
                  </a:moveTo>
                  <a:cubicBezTo>
                    <a:pt x="532" y="952"/>
                    <a:pt x="884" y="1014"/>
                    <a:pt x="1220" y="1094"/>
                  </a:cubicBezTo>
                  <a:lnTo>
                    <a:pt x="1040" y="142"/>
                  </a:lnTo>
                  <a:cubicBezTo>
                    <a:pt x="716" y="90"/>
                    <a:pt x="375" y="51"/>
                    <a:pt x="28" y="25"/>
                  </a:cubicBezTo>
                  <a:lnTo>
                    <a:pt x="171" y="912"/>
                  </a:lnTo>
                  <a:moveTo>
                    <a:pt x="1249" y="1124"/>
                  </a:moveTo>
                  <a:lnTo>
                    <a:pt x="1232" y="1120"/>
                  </a:lnTo>
                  <a:cubicBezTo>
                    <a:pt x="889" y="1037"/>
                    <a:pt x="529" y="974"/>
                    <a:pt x="161" y="933"/>
                  </a:cubicBezTo>
                  <a:lnTo>
                    <a:pt x="152" y="932"/>
                  </a:lnTo>
                  <a:lnTo>
                    <a:pt x="0" y="0"/>
                  </a:lnTo>
                  <a:lnTo>
                    <a:pt x="15" y="1"/>
                  </a:lnTo>
                  <a:cubicBezTo>
                    <a:pt x="371" y="28"/>
                    <a:pt x="720" y="67"/>
                    <a:pt x="1052" y="121"/>
                  </a:cubicBezTo>
                  <a:lnTo>
                    <a:pt x="1059" y="122"/>
                  </a:lnTo>
                  <a:lnTo>
                    <a:pt x="1249" y="11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9"/>
            <p:cNvSpPr/>
            <p:nvPr/>
          </p:nvSpPr>
          <p:spPr>
            <a:xfrm>
              <a:off x="4211845" y="2126380"/>
              <a:ext cx="435960" cy="379440"/>
            </a:xfrm>
            <a:custGeom>
              <a:avLst/>
              <a:gdLst/>
              <a:ahLst/>
              <a:cxnLst/>
              <a:rect l="l" t="t" r="r" b="b"/>
              <a:pathLst>
                <a:path w="1211" h="1054" extrusionOk="0">
                  <a:moveTo>
                    <a:pt x="171" y="911"/>
                  </a:moveTo>
                  <a:cubicBezTo>
                    <a:pt x="518" y="937"/>
                    <a:pt x="858" y="976"/>
                    <a:pt x="1183" y="1027"/>
                  </a:cubicBezTo>
                  <a:lnTo>
                    <a:pt x="1002" y="74"/>
                  </a:lnTo>
                  <a:cubicBezTo>
                    <a:pt x="690" y="52"/>
                    <a:pt x="362" y="35"/>
                    <a:pt x="27" y="24"/>
                  </a:cubicBezTo>
                  <a:lnTo>
                    <a:pt x="171" y="911"/>
                  </a:lnTo>
                  <a:moveTo>
                    <a:pt x="1211" y="1054"/>
                  </a:moveTo>
                  <a:lnTo>
                    <a:pt x="1195" y="1052"/>
                  </a:lnTo>
                  <a:cubicBezTo>
                    <a:pt x="864" y="999"/>
                    <a:pt x="516" y="959"/>
                    <a:pt x="160" y="933"/>
                  </a:cubicBezTo>
                  <a:lnTo>
                    <a:pt x="151" y="932"/>
                  </a:lnTo>
                  <a:lnTo>
                    <a:pt x="0" y="0"/>
                  </a:lnTo>
                  <a:lnTo>
                    <a:pt x="14" y="1"/>
                  </a:lnTo>
                  <a:cubicBezTo>
                    <a:pt x="357" y="12"/>
                    <a:pt x="693" y="29"/>
                    <a:pt x="1013" y="52"/>
                  </a:cubicBezTo>
                  <a:lnTo>
                    <a:pt x="1021" y="53"/>
                  </a:lnTo>
                  <a:lnTo>
                    <a:pt x="1211"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9"/>
            <p:cNvSpPr/>
            <p:nvPr/>
          </p:nvSpPr>
          <p:spPr>
            <a:xfrm>
              <a:off x="3972085" y="3078580"/>
              <a:ext cx="462240" cy="366840"/>
            </a:xfrm>
            <a:custGeom>
              <a:avLst/>
              <a:gdLst/>
              <a:ahLst/>
              <a:cxnLst/>
              <a:rect l="l" t="t" r="r" b="b"/>
              <a:pathLst>
                <a:path w="1284" h="1019" extrusionOk="0">
                  <a:moveTo>
                    <a:pt x="134" y="887"/>
                  </a:moveTo>
                  <a:cubicBezTo>
                    <a:pt x="528" y="893"/>
                    <a:pt x="896" y="927"/>
                    <a:pt x="1257" y="991"/>
                  </a:cubicBezTo>
                  <a:lnTo>
                    <a:pt x="1113" y="105"/>
                  </a:lnTo>
                  <a:cubicBezTo>
                    <a:pt x="763" y="55"/>
                    <a:pt x="407" y="28"/>
                    <a:pt x="26" y="23"/>
                  </a:cubicBezTo>
                  <a:lnTo>
                    <a:pt x="134" y="887"/>
                  </a:lnTo>
                  <a:moveTo>
                    <a:pt x="1284" y="1019"/>
                  </a:moveTo>
                  <a:lnTo>
                    <a:pt x="1269" y="1016"/>
                  </a:lnTo>
                  <a:cubicBezTo>
                    <a:pt x="901" y="950"/>
                    <a:pt x="526" y="915"/>
                    <a:pt x="124" y="910"/>
                  </a:cubicBezTo>
                  <a:lnTo>
                    <a:pt x="114" y="909"/>
                  </a:lnTo>
                  <a:lnTo>
                    <a:pt x="0" y="0"/>
                  </a:lnTo>
                  <a:lnTo>
                    <a:pt x="13" y="0"/>
                  </a:lnTo>
                  <a:cubicBezTo>
                    <a:pt x="404" y="4"/>
                    <a:pt x="767" y="32"/>
                    <a:pt x="1124" y="84"/>
                  </a:cubicBezTo>
                  <a:lnTo>
                    <a:pt x="1132" y="86"/>
                  </a:lnTo>
                  <a:lnTo>
                    <a:pt x="1145" y="162"/>
                  </a:lnTo>
                  <a:lnTo>
                    <a:pt x="1284" y="10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6" name="Google Shape;586;p9"/>
            <p:cNvSpPr/>
            <p:nvPr/>
          </p:nvSpPr>
          <p:spPr>
            <a:xfrm>
              <a:off x="3812605" y="1799140"/>
              <a:ext cx="408960" cy="335880"/>
            </a:xfrm>
            <a:custGeom>
              <a:avLst/>
              <a:gdLst/>
              <a:ahLst/>
              <a:cxnLst/>
              <a:rect l="l" t="t" r="r" b="b"/>
              <a:pathLst>
                <a:path w="1136" h="933" extrusionOk="0">
                  <a:moveTo>
                    <a:pt x="134" y="893"/>
                  </a:moveTo>
                  <a:cubicBezTo>
                    <a:pt x="476" y="894"/>
                    <a:pt x="795" y="899"/>
                    <a:pt x="1109" y="909"/>
                  </a:cubicBezTo>
                  <a:lnTo>
                    <a:pt x="965" y="23"/>
                  </a:lnTo>
                  <a:cubicBezTo>
                    <a:pt x="666" y="26"/>
                    <a:pt x="350" y="28"/>
                    <a:pt x="25" y="29"/>
                  </a:cubicBezTo>
                  <a:lnTo>
                    <a:pt x="134" y="893"/>
                  </a:lnTo>
                  <a:moveTo>
                    <a:pt x="1136" y="933"/>
                  </a:moveTo>
                  <a:lnTo>
                    <a:pt x="1122" y="933"/>
                  </a:lnTo>
                  <a:cubicBezTo>
                    <a:pt x="801" y="922"/>
                    <a:pt x="474" y="917"/>
                    <a:pt x="123" y="916"/>
                  </a:cubicBezTo>
                  <a:lnTo>
                    <a:pt x="113" y="916"/>
                  </a:lnTo>
                  <a:lnTo>
                    <a:pt x="0" y="6"/>
                  </a:lnTo>
                  <a:lnTo>
                    <a:pt x="12" y="6"/>
                  </a:lnTo>
                  <a:cubicBezTo>
                    <a:pt x="345" y="6"/>
                    <a:pt x="668" y="4"/>
                    <a:pt x="974" y="0"/>
                  </a:cubicBezTo>
                  <a:lnTo>
                    <a:pt x="984" y="0"/>
                  </a:lnTo>
                  <a:lnTo>
                    <a:pt x="986" y="10"/>
                  </a:lnTo>
                  <a:lnTo>
                    <a:pt x="1136" y="9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7" name="Google Shape;587;p9"/>
            <p:cNvSpPr/>
            <p:nvPr/>
          </p:nvSpPr>
          <p:spPr>
            <a:xfrm>
              <a:off x="4158565" y="1793020"/>
              <a:ext cx="422640" cy="360360"/>
            </a:xfrm>
            <a:custGeom>
              <a:avLst/>
              <a:gdLst/>
              <a:ahLst/>
              <a:cxnLst/>
              <a:rect l="l" t="t" r="r" b="b"/>
              <a:pathLst>
                <a:path w="1174" h="1001" extrusionOk="0">
                  <a:moveTo>
                    <a:pt x="171" y="927"/>
                  </a:moveTo>
                  <a:cubicBezTo>
                    <a:pt x="506" y="938"/>
                    <a:pt x="834" y="955"/>
                    <a:pt x="1146" y="977"/>
                  </a:cubicBezTo>
                  <a:lnTo>
                    <a:pt x="966" y="24"/>
                  </a:lnTo>
                  <a:cubicBezTo>
                    <a:pt x="666" y="31"/>
                    <a:pt x="350" y="36"/>
                    <a:pt x="27" y="40"/>
                  </a:cubicBezTo>
                  <a:lnTo>
                    <a:pt x="171" y="927"/>
                  </a:lnTo>
                  <a:moveTo>
                    <a:pt x="1174" y="1001"/>
                  </a:moveTo>
                  <a:lnTo>
                    <a:pt x="1159" y="1001"/>
                  </a:lnTo>
                  <a:cubicBezTo>
                    <a:pt x="840" y="978"/>
                    <a:pt x="504" y="961"/>
                    <a:pt x="161" y="950"/>
                  </a:cubicBezTo>
                  <a:lnTo>
                    <a:pt x="152" y="949"/>
                  </a:lnTo>
                  <a:lnTo>
                    <a:pt x="0" y="17"/>
                  </a:lnTo>
                  <a:lnTo>
                    <a:pt x="13" y="17"/>
                  </a:lnTo>
                  <a:cubicBezTo>
                    <a:pt x="344" y="14"/>
                    <a:pt x="668" y="8"/>
                    <a:pt x="975" y="0"/>
                  </a:cubicBezTo>
                  <a:lnTo>
                    <a:pt x="985" y="0"/>
                  </a:lnTo>
                  <a:lnTo>
                    <a:pt x="986" y="10"/>
                  </a:lnTo>
                  <a:lnTo>
                    <a:pt x="1174" y="100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8" name="Google Shape;588;p9"/>
            <p:cNvSpPr/>
            <p:nvPr/>
          </p:nvSpPr>
          <p:spPr>
            <a:xfrm>
              <a:off x="3572845" y="3078220"/>
              <a:ext cx="448560" cy="349200"/>
            </a:xfrm>
            <a:custGeom>
              <a:avLst/>
              <a:gdLst/>
              <a:ahLst/>
              <a:cxnLst/>
              <a:rect l="l" t="t" r="r" b="b"/>
              <a:pathLst>
                <a:path w="1246" h="970" extrusionOk="0">
                  <a:moveTo>
                    <a:pt x="24" y="68"/>
                  </a:moveTo>
                  <a:lnTo>
                    <a:pt x="97" y="944"/>
                  </a:lnTo>
                  <a:cubicBezTo>
                    <a:pt x="497" y="902"/>
                    <a:pt x="865" y="883"/>
                    <a:pt x="1220" y="888"/>
                  </a:cubicBezTo>
                  <a:lnTo>
                    <a:pt x="1112" y="23"/>
                  </a:lnTo>
                  <a:cubicBezTo>
                    <a:pt x="768" y="20"/>
                    <a:pt x="412" y="34"/>
                    <a:pt x="24" y="68"/>
                  </a:cubicBezTo>
                  <a:moveTo>
                    <a:pt x="76" y="970"/>
                  </a:moveTo>
                  <a:lnTo>
                    <a:pt x="0" y="47"/>
                  </a:lnTo>
                  <a:lnTo>
                    <a:pt x="11" y="46"/>
                  </a:lnTo>
                  <a:cubicBezTo>
                    <a:pt x="408" y="12"/>
                    <a:pt x="772" y="-3"/>
                    <a:pt x="1122" y="1"/>
                  </a:cubicBezTo>
                  <a:lnTo>
                    <a:pt x="1132" y="1"/>
                  </a:lnTo>
                  <a:lnTo>
                    <a:pt x="1246" y="911"/>
                  </a:lnTo>
                  <a:lnTo>
                    <a:pt x="1233" y="911"/>
                  </a:lnTo>
                  <a:cubicBezTo>
                    <a:pt x="871" y="905"/>
                    <a:pt x="497" y="924"/>
                    <a:pt x="88" y="968"/>
                  </a:cubicBezTo>
                  <a:lnTo>
                    <a:pt x="76" y="97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9" name="Google Shape;589;p9"/>
            <p:cNvSpPr/>
            <p:nvPr/>
          </p:nvSpPr>
          <p:spPr>
            <a:xfrm>
              <a:off x="2467645" y="539500"/>
              <a:ext cx="314640" cy="199440"/>
            </a:xfrm>
            <a:custGeom>
              <a:avLst/>
              <a:gdLst/>
              <a:ahLst/>
              <a:cxnLst/>
              <a:rect l="l" t="t" r="r" b="b"/>
              <a:pathLst>
                <a:path w="874" h="554" extrusionOk="0">
                  <a:moveTo>
                    <a:pt x="24" y="365"/>
                  </a:moveTo>
                  <a:cubicBezTo>
                    <a:pt x="250" y="407"/>
                    <a:pt x="479" y="453"/>
                    <a:pt x="701" y="497"/>
                  </a:cubicBezTo>
                  <a:cubicBezTo>
                    <a:pt x="751" y="507"/>
                    <a:pt x="802" y="517"/>
                    <a:pt x="852" y="527"/>
                  </a:cubicBezTo>
                  <a:lnTo>
                    <a:pt x="852" y="23"/>
                  </a:lnTo>
                  <a:lnTo>
                    <a:pt x="36" y="23"/>
                  </a:lnTo>
                  <a:lnTo>
                    <a:pt x="24" y="365"/>
                  </a:lnTo>
                  <a:moveTo>
                    <a:pt x="874" y="554"/>
                  </a:moveTo>
                  <a:lnTo>
                    <a:pt x="861" y="552"/>
                  </a:lnTo>
                  <a:cubicBezTo>
                    <a:pt x="806" y="541"/>
                    <a:pt x="752" y="530"/>
                    <a:pt x="697" y="519"/>
                  </a:cubicBezTo>
                  <a:cubicBezTo>
                    <a:pt x="472" y="475"/>
                    <a:pt x="239" y="428"/>
                    <a:pt x="10" y="386"/>
                  </a:cubicBezTo>
                  <a:lnTo>
                    <a:pt x="0" y="384"/>
                  </a:lnTo>
                  <a:lnTo>
                    <a:pt x="14" y="0"/>
                  </a:lnTo>
                  <a:lnTo>
                    <a:pt x="874" y="0"/>
                  </a:lnTo>
                  <a:lnTo>
                    <a:pt x="874" y="5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0" name="Google Shape;590;p9"/>
            <p:cNvSpPr/>
            <p:nvPr/>
          </p:nvSpPr>
          <p:spPr>
            <a:xfrm>
              <a:off x="3173605" y="3094420"/>
              <a:ext cx="434520" cy="394560"/>
            </a:xfrm>
            <a:custGeom>
              <a:avLst/>
              <a:gdLst/>
              <a:ahLst/>
              <a:cxnLst/>
              <a:rect l="l" t="t" r="r" b="b"/>
              <a:pathLst>
                <a:path w="1207" h="1096" extrusionOk="0">
                  <a:moveTo>
                    <a:pt x="23" y="157"/>
                  </a:moveTo>
                  <a:lnTo>
                    <a:pt x="59" y="1069"/>
                  </a:lnTo>
                  <a:cubicBezTo>
                    <a:pt x="474" y="993"/>
                    <a:pt x="841" y="939"/>
                    <a:pt x="1183" y="902"/>
                  </a:cubicBezTo>
                  <a:lnTo>
                    <a:pt x="1111" y="25"/>
                  </a:lnTo>
                  <a:cubicBezTo>
                    <a:pt x="780" y="54"/>
                    <a:pt x="424" y="98"/>
                    <a:pt x="23" y="157"/>
                  </a:cubicBezTo>
                  <a:moveTo>
                    <a:pt x="38" y="1096"/>
                  </a:moveTo>
                  <a:lnTo>
                    <a:pt x="0" y="138"/>
                  </a:lnTo>
                  <a:lnTo>
                    <a:pt x="10" y="136"/>
                  </a:lnTo>
                  <a:cubicBezTo>
                    <a:pt x="420" y="75"/>
                    <a:pt x="783" y="31"/>
                    <a:pt x="1120" y="1"/>
                  </a:cubicBezTo>
                  <a:lnTo>
                    <a:pt x="1132" y="0"/>
                  </a:lnTo>
                  <a:lnTo>
                    <a:pt x="1207" y="922"/>
                  </a:lnTo>
                  <a:lnTo>
                    <a:pt x="1197" y="923"/>
                  </a:lnTo>
                  <a:cubicBezTo>
                    <a:pt x="849" y="960"/>
                    <a:pt x="474" y="1016"/>
                    <a:pt x="51" y="1094"/>
                  </a:cubicBezTo>
                  <a:lnTo>
                    <a:pt x="38" y="10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1" name="Google Shape;591;p9"/>
            <p:cNvSpPr/>
            <p:nvPr/>
          </p:nvSpPr>
          <p:spPr>
            <a:xfrm>
              <a:off x="2161285" y="539500"/>
              <a:ext cx="319680" cy="140040"/>
            </a:xfrm>
            <a:custGeom>
              <a:avLst/>
              <a:gdLst/>
              <a:ahLst/>
              <a:cxnLst/>
              <a:rect l="l" t="t" r="r" b="b"/>
              <a:pathLst>
                <a:path w="888" h="389" extrusionOk="0">
                  <a:moveTo>
                    <a:pt x="24" y="228"/>
                  </a:moveTo>
                  <a:cubicBezTo>
                    <a:pt x="271" y="261"/>
                    <a:pt x="535" y="303"/>
                    <a:pt x="852" y="361"/>
                  </a:cubicBezTo>
                  <a:lnTo>
                    <a:pt x="864" y="23"/>
                  </a:lnTo>
                  <a:lnTo>
                    <a:pt x="38" y="23"/>
                  </a:lnTo>
                  <a:lnTo>
                    <a:pt x="24" y="228"/>
                  </a:lnTo>
                  <a:moveTo>
                    <a:pt x="874" y="389"/>
                  </a:moveTo>
                  <a:lnTo>
                    <a:pt x="861" y="386"/>
                  </a:lnTo>
                  <a:cubicBezTo>
                    <a:pt x="534" y="326"/>
                    <a:pt x="264" y="282"/>
                    <a:pt x="11" y="249"/>
                  </a:cubicBezTo>
                  <a:lnTo>
                    <a:pt x="0" y="248"/>
                  </a:lnTo>
                  <a:lnTo>
                    <a:pt x="17" y="0"/>
                  </a:lnTo>
                  <a:lnTo>
                    <a:pt x="888" y="0"/>
                  </a:lnTo>
                  <a:lnTo>
                    <a:pt x="874" y="3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9"/>
            <p:cNvSpPr/>
            <p:nvPr/>
          </p:nvSpPr>
          <p:spPr>
            <a:xfrm>
              <a:off x="2774365" y="539500"/>
              <a:ext cx="314640" cy="256680"/>
            </a:xfrm>
            <a:custGeom>
              <a:avLst/>
              <a:gdLst/>
              <a:ahLst/>
              <a:cxnLst/>
              <a:rect l="l" t="t" r="r" b="b"/>
              <a:pathLst>
                <a:path w="874" h="713" extrusionOk="0">
                  <a:moveTo>
                    <a:pt x="22" y="531"/>
                  </a:moveTo>
                  <a:cubicBezTo>
                    <a:pt x="329" y="592"/>
                    <a:pt x="589" y="641"/>
                    <a:pt x="850" y="686"/>
                  </a:cubicBezTo>
                  <a:lnTo>
                    <a:pt x="824" y="23"/>
                  </a:lnTo>
                  <a:lnTo>
                    <a:pt x="22" y="23"/>
                  </a:lnTo>
                  <a:lnTo>
                    <a:pt x="22" y="531"/>
                  </a:lnTo>
                  <a:moveTo>
                    <a:pt x="874" y="713"/>
                  </a:moveTo>
                  <a:lnTo>
                    <a:pt x="860" y="710"/>
                  </a:lnTo>
                  <a:cubicBezTo>
                    <a:pt x="591" y="665"/>
                    <a:pt x="325" y="614"/>
                    <a:pt x="9" y="552"/>
                  </a:cubicBezTo>
                  <a:lnTo>
                    <a:pt x="0" y="550"/>
                  </a:lnTo>
                  <a:lnTo>
                    <a:pt x="0" y="0"/>
                  </a:lnTo>
                  <a:lnTo>
                    <a:pt x="846" y="0"/>
                  </a:lnTo>
                  <a:lnTo>
                    <a:pt x="874" y="7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9"/>
            <p:cNvSpPr/>
            <p:nvPr/>
          </p:nvSpPr>
          <p:spPr>
            <a:xfrm>
              <a:off x="3654925" y="539500"/>
              <a:ext cx="353520" cy="312120"/>
            </a:xfrm>
            <a:custGeom>
              <a:avLst/>
              <a:gdLst/>
              <a:ahLst/>
              <a:cxnLst/>
              <a:rect l="l" t="t" r="r" b="b"/>
              <a:pathLst>
                <a:path w="982" h="867" extrusionOk="0">
                  <a:moveTo>
                    <a:pt x="25" y="23"/>
                  </a:moveTo>
                  <a:lnTo>
                    <a:pt x="128" y="844"/>
                  </a:lnTo>
                  <a:cubicBezTo>
                    <a:pt x="419" y="840"/>
                    <a:pt x="690" y="817"/>
                    <a:pt x="956" y="773"/>
                  </a:cubicBezTo>
                  <a:lnTo>
                    <a:pt x="834" y="23"/>
                  </a:lnTo>
                  <a:lnTo>
                    <a:pt x="25" y="23"/>
                  </a:lnTo>
                  <a:moveTo>
                    <a:pt x="108" y="867"/>
                  </a:moveTo>
                  <a:lnTo>
                    <a:pt x="0" y="0"/>
                  </a:lnTo>
                  <a:lnTo>
                    <a:pt x="853" y="0"/>
                  </a:lnTo>
                  <a:lnTo>
                    <a:pt x="982" y="792"/>
                  </a:lnTo>
                  <a:lnTo>
                    <a:pt x="971" y="793"/>
                  </a:lnTo>
                  <a:cubicBezTo>
                    <a:pt x="697" y="839"/>
                    <a:pt x="418" y="863"/>
                    <a:pt x="118" y="867"/>
                  </a:cubicBezTo>
                  <a:lnTo>
                    <a:pt x="108" y="8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4" name="Google Shape;594;p9"/>
            <p:cNvSpPr/>
            <p:nvPr/>
          </p:nvSpPr>
          <p:spPr>
            <a:xfrm>
              <a:off x="3070645" y="539500"/>
              <a:ext cx="325080" cy="298440"/>
            </a:xfrm>
            <a:custGeom>
              <a:avLst/>
              <a:gdLst/>
              <a:ahLst/>
              <a:cxnLst/>
              <a:rect l="l" t="t" r="r" b="b"/>
              <a:pathLst>
                <a:path w="903" h="829" extrusionOk="0">
                  <a:moveTo>
                    <a:pt x="50" y="689"/>
                  </a:moveTo>
                  <a:cubicBezTo>
                    <a:pt x="355" y="741"/>
                    <a:pt x="626" y="778"/>
                    <a:pt x="877" y="803"/>
                  </a:cubicBezTo>
                  <a:lnTo>
                    <a:pt x="813" y="23"/>
                  </a:lnTo>
                  <a:lnTo>
                    <a:pt x="24" y="23"/>
                  </a:lnTo>
                  <a:lnTo>
                    <a:pt x="50" y="689"/>
                  </a:lnTo>
                  <a:moveTo>
                    <a:pt x="903" y="829"/>
                  </a:moveTo>
                  <a:lnTo>
                    <a:pt x="889" y="827"/>
                  </a:lnTo>
                  <a:cubicBezTo>
                    <a:pt x="630" y="802"/>
                    <a:pt x="352" y="764"/>
                    <a:pt x="37" y="710"/>
                  </a:cubicBezTo>
                  <a:lnTo>
                    <a:pt x="28" y="709"/>
                  </a:lnTo>
                  <a:lnTo>
                    <a:pt x="0" y="0"/>
                  </a:lnTo>
                  <a:lnTo>
                    <a:pt x="834" y="0"/>
                  </a:lnTo>
                  <a:lnTo>
                    <a:pt x="838" y="41"/>
                  </a:lnTo>
                  <a:lnTo>
                    <a:pt x="903" y="8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5" name="Google Shape;595;p9"/>
            <p:cNvSpPr/>
            <p:nvPr/>
          </p:nvSpPr>
          <p:spPr>
            <a:xfrm>
              <a:off x="3362605" y="539500"/>
              <a:ext cx="339480" cy="312120"/>
            </a:xfrm>
            <a:custGeom>
              <a:avLst/>
              <a:gdLst/>
              <a:ahLst/>
              <a:cxnLst/>
              <a:rect l="l" t="t" r="r" b="b"/>
              <a:pathLst>
                <a:path w="943" h="867" extrusionOk="0">
                  <a:moveTo>
                    <a:pt x="90" y="806"/>
                  </a:moveTo>
                  <a:cubicBezTo>
                    <a:pt x="385" y="834"/>
                    <a:pt x="656" y="847"/>
                    <a:pt x="917" y="844"/>
                  </a:cubicBezTo>
                  <a:lnTo>
                    <a:pt x="815" y="23"/>
                  </a:lnTo>
                  <a:lnTo>
                    <a:pt x="25" y="23"/>
                  </a:lnTo>
                  <a:lnTo>
                    <a:pt x="90" y="806"/>
                  </a:lnTo>
                  <a:moveTo>
                    <a:pt x="845" y="867"/>
                  </a:moveTo>
                  <a:cubicBezTo>
                    <a:pt x="602" y="867"/>
                    <a:pt x="350" y="854"/>
                    <a:pt x="78" y="827"/>
                  </a:cubicBezTo>
                  <a:lnTo>
                    <a:pt x="68" y="826"/>
                  </a:lnTo>
                  <a:lnTo>
                    <a:pt x="0" y="0"/>
                  </a:lnTo>
                  <a:lnTo>
                    <a:pt x="834" y="0"/>
                  </a:lnTo>
                  <a:lnTo>
                    <a:pt x="943" y="867"/>
                  </a:lnTo>
                  <a:lnTo>
                    <a:pt x="930" y="867"/>
                  </a:lnTo>
                  <a:cubicBezTo>
                    <a:pt x="902" y="867"/>
                    <a:pt x="873" y="867"/>
                    <a:pt x="845"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6" name="Google Shape;596;p9"/>
            <p:cNvSpPr/>
            <p:nvPr/>
          </p:nvSpPr>
          <p:spPr>
            <a:xfrm>
              <a:off x="3953725" y="539500"/>
              <a:ext cx="361080" cy="286200"/>
            </a:xfrm>
            <a:custGeom>
              <a:avLst/>
              <a:gdLst/>
              <a:ahLst/>
              <a:cxnLst/>
              <a:rect l="l" t="t" r="r" b="b"/>
              <a:pathLst>
                <a:path w="1003" h="795" extrusionOk="0">
                  <a:moveTo>
                    <a:pt x="27" y="23"/>
                  </a:moveTo>
                  <a:lnTo>
                    <a:pt x="148" y="769"/>
                  </a:lnTo>
                  <a:cubicBezTo>
                    <a:pt x="433" y="722"/>
                    <a:pt x="712" y="649"/>
                    <a:pt x="977" y="554"/>
                  </a:cubicBezTo>
                  <a:lnTo>
                    <a:pt x="876" y="23"/>
                  </a:lnTo>
                  <a:lnTo>
                    <a:pt x="27" y="23"/>
                  </a:lnTo>
                  <a:moveTo>
                    <a:pt x="130" y="795"/>
                  </a:moveTo>
                  <a:lnTo>
                    <a:pt x="0" y="0"/>
                  </a:lnTo>
                  <a:lnTo>
                    <a:pt x="895" y="0"/>
                  </a:lnTo>
                  <a:lnTo>
                    <a:pt x="1003" y="569"/>
                  </a:lnTo>
                  <a:lnTo>
                    <a:pt x="994" y="572"/>
                  </a:lnTo>
                  <a:cubicBezTo>
                    <a:pt x="721" y="671"/>
                    <a:pt x="434" y="745"/>
                    <a:pt x="141" y="793"/>
                  </a:cubicBezTo>
                  <a:lnTo>
                    <a:pt x="130" y="7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9"/>
            <p:cNvSpPr/>
            <p:nvPr/>
          </p:nvSpPr>
          <p:spPr>
            <a:xfrm>
              <a:off x="3492925" y="2120620"/>
              <a:ext cx="408600" cy="335160"/>
            </a:xfrm>
            <a:custGeom>
              <a:avLst/>
              <a:gdLst/>
              <a:ahLst/>
              <a:cxnLst/>
              <a:rect l="l" t="t" r="r" b="b"/>
              <a:pathLst>
                <a:path w="1135" h="931" extrusionOk="0">
                  <a:moveTo>
                    <a:pt x="25" y="32"/>
                  </a:moveTo>
                  <a:lnTo>
                    <a:pt x="97" y="908"/>
                  </a:lnTo>
                  <a:cubicBezTo>
                    <a:pt x="458" y="892"/>
                    <a:pt x="789" y="885"/>
                    <a:pt x="1109" y="887"/>
                  </a:cubicBezTo>
                  <a:lnTo>
                    <a:pt x="1001" y="23"/>
                  </a:lnTo>
                  <a:cubicBezTo>
                    <a:pt x="692" y="22"/>
                    <a:pt x="373" y="25"/>
                    <a:pt x="25" y="32"/>
                  </a:cubicBezTo>
                  <a:moveTo>
                    <a:pt x="76" y="931"/>
                  </a:moveTo>
                  <a:lnTo>
                    <a:pt x="0" y="9"/>
                  </a:lnTo>
                  <a:lnTo>
                    <a:pt x="12" y="9"/>
                  </a:lnTo>
                  <a:cubicBezTo>
                    <a:pt x="369" y="2"/>
                    <a:pt x="696" y="-1"/>
                    <a:pt x="1012" y="0"/>
                  </a:cubicBezTo>
                  <a:lnTo>
                    <a:pt x="1022" y="0"/>
                  </a:lnTo>
                  <a:lnTo>
                    <a:pt x="1135" y="910"/>
                  </a:lnTo>
                  <a:lnTo>
                    <a:pt x="1122" y="910"/>
                  </a:lnTo>
                  <a:cubicBezTo>
                    <a:pt x="795" y="908"/>
                    <a:pt x="456" y="915"/>
                    <a:pt x="87" y="931"/>
                  </a:cubicBezTo>
                  <a:lnTo>
                    <a:pt x="76" y="9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9"/>
            <p:cNvSpPr/>
            <p:nvPr/>
          </p:nvSpPr>
          <p:spPr>
            <a:xfrm>
              <a:off x="1975165" y="2905060"/>
              <a:ext cx="421200" cy="438840"/>
            </a:xfrm>
            <a:custGeom>
              <a:avLst/>
              <a:gdLst/>
              <a:ahLst/>
              <a:cxnLst/>
              <a:rect l="l" t="t" r="r" b="b"/>
              <a:pathLst>
                <a:path w="1170" h="1219" extrusionOk="0">
                  <a:moveTo>
                    <a:pt x="96" y="140"/>
                  </a:moveTo>
                  <a:lnTo>
                    <a:pt x="24" y="1194"/>
                  </a:lnTo>
                  <a:cubicBezTo>
                    <a:pt x="348" y="1156"/>
                    <a:pt x="694" y="1107"/>
                    <a:pt x="1110" y="1038"/>
                  </a:cubicBezTo>
                  <a:lnTo>
                    <a:pt x="1146" y="26"/>
                  </a:lnTo>
                  <a:cubicBezTo>
                    <a:pt x="745" y="76"/>
                    <a:pt x="410" y="112"/>
                    <a:pt x="96" y="140"/>
                  </a:cubicBezTo>
                  <a:moveTo>
                    <a:pt x="0" y="1219"/>
                  </a:moveTo>
                  <a:lnTo>
                    <a:pt x="75" y="119"/>
                  </a:lnTo>
                  <a:lnTo>
                    <a:pt x="85" y="118"/>
                  </a:lnTo>
                  <a:cubicBezTo>
                    <a:pt x="405" y="90"/>
                    <a:pt x="746" y="53"/>
                    <a:pt x="1157" y="2"/>
                  </a:cubicBezTo>
                  <a:lnTo>
                    <a:pt x="1170" y="0"/>
                  </a:lnTo>
                  <a:lnTo>
                    <a:pt x="1133" y="1058"/>
                  </a:lnTo>
                  <a:lnTo>
                    <a:pt x="1123" y="1059"/>
                  </a:lnTo>
                  <a:cubicBezTo>
                    <a:pt x="697" y="1129"/>
                    <a:pt x="344" y="1180"/>
                    <a:pt x="13" y="1218"/>
                  </a:cubicBezTo>
                  <a:lnTo>
                    <a:pt x="0" y="12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9" name="Google Shape;599;p9"/>
            <p:cNvSpPr/>
            <p:nvPr/>
          </p:nvSpPr>
          <p:spPr>
            <a:xfrm>
              <a:off x="2374765" y="2854660"/>
              <a:ext cx="407520" cy="432720"/>
            </a:xfrm>
            <a:custGeom>
              <a:avLst/>
              <a:gdLst/>
              <a:ahLst/>
              <a:cxnLst/>
              <a:rect l="l" t="t" r="r" b="b"/>
              <a:pathLst>
                <a:path w="1132" h="1202" extrusionOk="0">
                  <a:moveTo>
                    <a:pt x="59" y="163"/>
                  </a:moveTo>
                  <a:lnTo>
                    <a:pt x="23" y="1174"/>
                  </a:lnTo>
                  <a:cubicBezTo>
                    <a:pt x="317" y="1126"/>
                    <a:pt x="616" y="1074"/>
                    <a:pt x="905" y="1023"/>
                  </a:cubicBezTo>
                  <a:cubicBezTo>
                    <a:pt x="973" y="1011"/>
                    <a:pt x="1042" y="999"/>
                    <a:pt x="1110" y="987"/>
                  </a:cubicBezTo>
                  <a:lnTo>
                    <a:pt x="1110" y="26"/>
                  </a:lnTo>
                  <a:lnTo>
                    <a:pt x="917" y="52"/>
                  </a:lnTo>
                  <a:cubicBezTo>
                    <a:pt x="636" y="89"/>
                    <a:pt x="346" y="128"/>
                    <a:pt x="59" y="163"/>
                  </a:cubicBezTo>
                  <a:moveTo>
                    <a:pt x="0" y="1202"/>
                  </a:moveTo>
                  <a:lnTo>
                    <a:pt x="37" y="143"/>
                  </a:lnTo>
                  <a:lnTo>
                    <a:pt x="47" y="142"/>
                  </a:lnTo>
                  <a:cubicBezTo>
                    <a:pt x="336" y="106"/>
                    <a:pt x="630" y="67"/>
                    <a:pt x="914" y="29"/>
                  </a:cubicBezTo>
                  <a:lnTo>
                    <a:pt x="1132" y="0"/>
                  </a:lnTo>
                  <a:lnTo>
                    <a:pt x="1132" y="1006"/>
                  </a:lnTo>
                  <a:lnTo>
                    <a:pt x="1123" y="1008"/>
                  </a:lnTo>
                  <a:cubicBezTo>
                    <a:pt x="1052" y="1021"/>
                    <a:pt x="980" y="1033"/>
                    <a:pt x="909" y="1046"/>
                  </a:cubicBezTo>
                  <a:cubicBezTo>
                    <a:pt x="615" y="1097"/>
                    <a:pt x="312" y="1150"/>
                    <a:pt x="13" y="1199"/>
                  </a:cubicBezTo>
                  <a:lnTo>
                    <a:pt x="0" y="12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0" name="Google Shape;600;p9"/>
            <p:cNvSpPr/>
            <p:nvPr/>
          </p:nvSpPr>
          <p:spPr>
            <a:xfrm>
              <a:off x="4318045" y="2780860"/>
              <a:ext cx="425880" cy="418320"/>
            </a:xfrm>
            <a:custGeom>
              <a:avLst/>
              <a:gdLst/>
              <a:ahLst/>
              <a:cxnLst/>
              <a:rect l="l" t="t" r="r" b="b"/>
              <a:pathLst>
                <a:path w="1183" h="1162" extrusionOk="0">
                  <a:moveTo>
                    <a:pt x="172" y="913"/>
                  </a:moveTo>
                  <a:cubicBezTo>
                    <a:pt x="510" y="962"/>
                    <a:pt x="843" y="1036"/>
                    <a:pt x="1161" y="1131"/>
                  </a:cubicBezTo>
                  <a:lnTo>
                    <a:pt x="1161" y="653"/>
                  </a:lnTo>
                  <a:lnTo>
                    <a:pt x="1077" y="210"/>
                  </a:lnTo>
                  <a:cubicBezTo>
                    <a:pt x="741" y="128"/>
                    <a:pt x="388" y="67"/>
                    <a:pt x="27" y="26"/>
                  </a:cubicBezTo>
                  <a:lnTo>
                    <a:pt x="172" y="913"/>
                  </a:lnTo>
                  <a:moveTo>
                    <a:pt x="1183" y="1162"/>
                  </a:moveTo>
                  <a:lnTo>
                    <a:pt x="1169" y="1157"/>
                  </a:lnTo>
                  <a:cubicBezTo>
                    <a:pt x="845" y="1060"/>
                    <a:pt x="506" y="984"/>
                    <a:pt x="160" y="934"/>
                  </a:cubicBezTo>
                  <a:lnTo>
                    <a:pt x="152" y="932"/>
                  </a:lnTo>
                  <a:lnTo>
                    <a:pt x="0" y="0"/>
                  </a:lnTo>
                  <a:lnTo>
                    <a:pt x="15" y="2"/>
                  </a:lnTo>
                  <a:cubicBezTo>
                    <a:pt x="384" y="43"/>
                    <a:pt x="745" y="106"/>
                    <a:pt x="1089" y="189"/>
                  </a:cubicBezTo>
                  <a:lnTo>
                    <a:pt x="1096" y="191"/>
                  </a:lnTo>
                  <a:lnTo>
                    <a:pt x="1183" y="652"/>
                  </a:lnTo>
                  <a:lnTo>
                    <a:pt x="1183" y="11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9"/>
            <p:cNvSpPr/>
            <p:nvPr/>
          </p:nvSpPr>
          <p:spPr>
            <a:xfrm>
              <a:off x="4424605" y="3435340"/>
              <a:ext cx="319320" cy="410400"/>
            </a:xfrm>
            <a:custGeom>
              <a:avLst/>
              <a:gdLst/>
              <a:ahLst/>
              <a:cxnLst/>
              <a:rect l="l" t="t" r="r" b="b"/>
              <a:pathLst>
                <a:path w="887" h="1140" extrusionOk="0">
                  <a:moveTo>
                    <a:pt x="171" y="914"/>
                  </a:moveTo>
                  <a:cubicBezTo>
                    <a:pt x="406" y="964"/>
                    <a:pt x="639" y="1029"/>
                    <a:pt x="865" y="1108"/>
                  </a:cubicBezTo>
                  <a:lnTo>
                    <a:pt x="865" y="242"/>
                  </a:lnTo>
                  <a:cubicBezTo>
                    <a:pt x="594" y="152"/>
                    <a:pt x="313" y="80"/>
                    <a:pt x="27" y="28"/>
                  </a:cubicBezTo>
                  <a:lnTo>
                    <a:pt x="171" y="914"/>
                  </a:lnTo>
                  <a:moveTo>
                    <a:pt x="887" y="1140"/>
                  </a:moveTo>
                  <a:lnTo>
                    <a:pt x="872" y="1135"/>
                  </a:lnTo>
                  <a:cubicBezTo>
                    <a:pt x="641" y="1053"/>
                    <a:pt x="401" y="985"/>
                    <a:pt x="159" y="935"/>
                  </a:cubicBezTo>
                  <a:lnTo>
                    <a:pt x="151" y="933"/>
                  </a:lnTo>
                  <a:lnTo>
                    <a:pt x="0" y="0"/>
                  </a:lnTo>
                  <a:lnTo>
                    <a:pt x="15" y="3"/>
                  </a:lnTo>
                  <a:cubicBezTo>
                    <a:pt x="310" y="56"/>
                    <a:pt x="601" y="130"/>
                    <a:pt x="880" y="223"/>
                  </a:cubicBezTo>
                  <a:lnTo>
                    <a:pt x="887" y="226"/>
                  </a:lnTo>
                  <a:lnTo>
                    <a:pt x="887" y="1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9"/>
            <p:cNvSpPr/>
            <p:nvPr/>
          </p:nvSpPr>
          <p:spPr>
            <a:xfrm>
              <a:off x="3599485" y="3397540"/>
              <a:ext cx="461880" cy="353520"/>
            </a:xfrm>
            <a:custGeom>
              <a:avLst/>
              <a:gdLst/>
              <a:ahLst/>
              <a:cxnLst/>
              <a:rect l="l" t="t" r="r" b="b"/>
              <a:pathLst>
                <a:path w="1283" h="982" extrusionOk="0">
                  <a:moveTo>
                    <a:pt x="24" y="80"/>
                  </a:moveTo>
                  <a:lnTo>
                    <a:pt x="97" y="956"/>
                  </a:lnTo>
                  <a:cubicBezTo>
                    <a:pt x="510" y="905"/>
                    <a:pt x="890" y="882"/>
                    <a:pt x="1257" y="888"/>
                  </a:cubicBezTo>
                  <a:lnTo>
                    <a:pt x="1149" y="23"/>
                  </a:lnTo>
                  <a:cubicBezTo>
                    <a:pt x="794" y="19"/>
                    <a:pt x="426" y="37"/>
                    <a:pt x="24" y="80"/>
                  </a:cubicBezTo>
                  <a:moveTo>
                    <a:pt x="76" y="982"/>
                  </a:moveTo>
                  <a:lnTo>
                    <a:pt x="0" y="60"/>
                  </a:lnTo>
                  <a:lnTo>
                    <a:pt x="11" y="59"/>
                  </a:lnTo>
                  <a:cubicBezTo>
                    <a:pt x="421" y="15"/>
                    <a:pt x="797" y="-4"/>
                    <a:pt x="1159" y="1"/>
                  </a:cubicBezTo>
                  <a:lnTo>
                    <a:pt x="1169" y="1"/>
                  </a:lnTo>
                  <a:lnTo>
                    <a:pt x="1283" y="911"/>
                  </a:lnTo>
                  <a:lnTo>
                    <a:pt x="1269" y="910"/>
                  </a:lnTo>
                  <a:cubicBezTo>
                    <a:pt x="897" y="904"/>
                    <a:pt x="510" y="927"/>
                    <a:pt x="88" y="980"/>
                  </a:cubicBezTo>
                  <a:lnTo>
                    <a:pt x="76" y="9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9"/>
            <p:cNvSpPr/>
            <p:nvPr/>
          </p:nvSpPr>
          <p:spPr>
            <a:xfrm>
              <a:off x="3186925" y="3418060"/>
              <a:ext cx="447840" cy="407880"/>
            </a:xfrm>
            <a:custGeom>
              <a:avLst/>
              <a:gdLst/>
              <a:ahLst/>
              <a:cxnLst/>
              <a:rect l="l" t="t" r="r" b="b"/>
              <a:pathLst>
                <a:path w="1244" h="1133" extrusionOk="0">
                  <a:moveTo>
                    <a:pt x="23" y="193"/>
                  </a:moveTo>
                  <a:lnTo>
                    <a:pt x="59" y="1105"/>
                  </a:lnTo>
                  <a:cubicBezTo>
                    <a:pt x="487" y="1013"/>
                    <a:pt x="867" y="947"/>
                    <a:pt x="1220" y="902"/>
                  </a:cubicBezTo>
                  <a:lnTo>
                    <a:pt x="1148" y="26"/>
                  </a:lnTo>
                  <a:cubicBezTo>
                    <a:pt x="806" y="62"/>
                    <a:pt x="438" y="117"/>
                    <a:pt x="23" y="193"/>
                  </a:cubicBezTo>
                  <a:moveTo>
                    <a:pt x="38" y="1133"/>
                  </a:moveTo>
                  <a:lnTo>
                    <a:pt x="0" y="174"/>
                  </a:lnTo>
                  <a:lnTo>
                    <a:pt x="10" y="172"/>
                  </a:lnTo>
                  <a:cubicBezTo>
                    <a:pt x="433" y="95"/>
                    <a:pt x="809" y="39"/>
                    <a:pt x="1157" y="2"/>
                  </a:cubicBezTo>
                  <a:lnTo>
                    <a:pt x="1169" y="0"/>
                  </a:lnTo>
                  <a:lnTo>
                    <a:pt x="1244" y="922"/>
                  </a:lnTo>
                  <a:lnTo>
                    <a:pt x="1234" y="923"/>
                  </a:lnTo>
                  <a:cubicBezTo>
                    <a:pt x="875" y="968"/>
                    <a:pt x="488" y="1036"/>
                    <a:pt x="51" y="1130"/>
                  </a:cubicBezTo>
                  <a:lnTo>
                    <a:pt x="38"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9"/>
            <p:cNvSpPr/>
            <p:nvPr/>
          </p:nvSpPr>
          <p:spPr>
            <a:xfrm>
              <a:off x="4703965" y="2847460"/>
              <a:ext cx="39960" cy="168840"/>
            </a:xfrm>
            <a:custGeom>
              <a:avLst/>
              <a:gdLst/>
              <a:ahLst/>
              <a:cxnLst/>
              <a:rect l="l" t="t" r="r" b="b"/>
              <a:pathLst>
                <a:path w="111" h="469" extrusionOk="0">
                  <a:moveTo>
                    <a:pt x="29" y="30"/>
                  </a:moveTo>
                  <a:lnTo>
                    <a:pt x="89" y="346"/>
                  </a:lnTo>
                  <a:lnTo>
                    <a:pt x="89" y="45"/>
                  </a:lnTo>
                  <a:cubicBezTo>
                    <a:pt x="69" y="40"/>
                    <a:pt x="49" y="35"/>
                    <a:pt x="29" y="30"/>
                  </a:cubicBezTo>
                  <a:moveTo>
                    <a:pt x="89" y="469"/>
                  </a:moveTo>
                  <a:lnTo>
                    <a:pt x="0" y="0"/>
                  </a:lnTo>
                  <a:lnTo>
                    <a:pt x="17" y="4"/>
                  </a:lnTo>
                  <a:cubicBezTo>
                    <a:pt x="46" y="11"/>
                    <a:pt x="74" y="18"/>
                    <a:pt x="103" y="25"/>
                  </a:cubicBezTo>
                  <a:lnTo>
                    <a:pt x="111" y="27"/>
                  </a:lnTo>
                  <a:lnTo>
                    <a:pt x="111" y="467"/>
                  </a:lnTo>
                  <a:lnTo>
                    <a:pt x="89" y="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9"/>
            <p:cNvSpPr/>
            <p:nvPr/>
          </p:nvSpPr>
          <p:spPr>
            <a:xfrm>
              <a:off x="4012045" y="3397900"/>
              <a:ext cx="475560" cy="375120"/>
            </a:xfrm>
            <a:custGeom>
              <a:avLst/>
              <a:gdLst/>
              <a:ahLst/>
              <a:cxnLst/>
              <a:rect l="l" t="t" r="r" b="b"/>
              <a:pathLst>
                <a:path w="1321" h="1042" extrusionOk="0">
                  <a:moveTo>
                    <a:pt x="134" y="887"/>
                  </a:moveTo>
                  <a:cubicBezTo>
                    <a:pt x="541" y="894"/>
                    <a:pt x="921" y="935"/>
                    <a:pt x="1293" y="1013"/>
                  </a:cubicBezTo>
                  <a:lnTo>
                    <a:pt x="1149" y="128"/>
                  </a:lnTo>
                  <a:cubicBezTo>
                    <a:pt x="788" y="63"/>
                    <a:pt x="420" y="29"/>
                    <a:pt x="26" y="23"/>
                  </a:cubicBezTo>
                  <a:lnTo>
                    <a:pt x="134" y="887"/>
                  </a:lnTo>
                  <a:moveTo>
                    <a:pt x="1321" y="1042"/>
                  </a:moveTo>
                  <a:lnTo>
                    <a:pt x="1305" y="1039"/>
                  </a:lnTo>
                  <a:cubicBezTo>
                    <a:pt x="925" y="958"/>
                    <a:pt x="539" y="916"/>
                    <a:pt x="123" y="909"/>
                  </a:cubicBezTo>
                  <a:lnTo>
                    <a:pt x="113" y="909"/>
                  </a:lnTo>
                  <a:lnTo>
                    <a:pt x="0" y="0"/>
                  </a:lnTo>
                  <a:lnTo>
                    <a:pt x="13" y="0"/>
                  </a:lnTo>
                  <a:cubicBezTo>
                    <a:pt x="417" y="6"/>
                    <a:pt x="792" y="40"/>
                    <a:pt x="1161" y="107"/>
                  </a:cubicBezTo>
                  <a:lnTo>
                    <a:pt x="1169" y="108"/>
                  </a:lnTo>
                  <a:lnTo>
                    <a:pt x="1321" y="104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9"/>
            <p:cNvSpPr/>
            <p:nvPr/>
          </p:nvSpPr>
          <p:spPr>
            <a:xfrm>
              <a:off x="3386365" y="828580"/>
              <a:ext cx="355680" cy="342360"/>
            </a:xfrm>
            <a:custGeom>
              <a:avLst/>
              <a:gdLst/>
              <a:ahLst/>
              <a:cxnLst/>
              <a:rect l="l" t="t" r="r" b="b"/>
              <a:pathLst>
                <a:path w="988" h="951" extrusionOk="0">
                  <a:moveTo>
                    <a:pt x="97" y="901"/>
                  </a:moveTo>
                  <a:cubicBezTo>
                    <a:pt x="405" y="921"/>
                    <a:pt x="688" y="930"/>
                    <a:pt x="962" y="928"/>
                  </a:cubicBezTo>
                  <a:lnTo>
                    <a:pt x="854" y="64"/>
                  </a:lnTo>
                  <a:cubicBezTo>
                    <a:pt x="592" y="67"/>
                    <a:pt x="321" y="54"/>
                    <a:pt x="26" y="26"/>
                  </a:cubicBezTo>
                  <a:lnTo>
                    <a:pt x="97" y="901"/>
                  </a:lnTo>
                  <a:moveTo>
                    <a:pt x="886" y="951"/>
                  </a:moveTo>
                  <a:cubicBezTo>
                    <a:pt x="633" y="951"/>
                    <a:pt x="370" y="942"/>
                    <a:pt x="86" y="923"/>
                  </a:cubicBezTo>
                  <a:lnTo>
                    <a:pt x="76" y="923"/>
                  </a:lnTo>
                  <a:lnTo>
                    <a:pt x="75" y="913"/>
                  </a:lnTo>
                  <a:lnTo>
                    <a:pt x="0" y="0"/>
                  </a:lnTo>
                  <a:lnTo>
                    <a:pt x="14" y="2"/>
                  </a:lnTo>
                  <a:cubicBezTo>
                    <a:pt x="318" y="32"/>
                    <a:pt x="596" y="45"/>
                    <a:pt x="864" y="41"/>
                  </a:cubicBezTo>
                  <a:lnTo>
                    <a:pt x="874" y="41"/>
                  </a:lnTo>
                  <a:lnTo>
                    <a:pt x="988" y="950"/>
                  </a:lnTo>
                  <a:lnTo>
                    <a:pt x="975" y="951"/>
                  </a:lnTo>
                  <a:cubicBezTo>
                    <a:pt x="945" y="951"/>
                    <a:pt x="916" y="951"/>
                    <a:pt x="886" y="9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9"/>
            <p:cNvSpPr/>
            <p:nvPr/>
          </p:nvSpPr>
          <p:spPr>
            <a:xfrm>
              <a:off x="3999085" y="736060"/>
              <a:ext cx="382320" cy="416880"/>
            </a:xfrm>
            <a:custGeom>
              <a:avLst/>
              <a:gdLst/>
              <a:ahLst/>
              <a:cxnLst/>
              <a:rect l="l" t="t" r="r" b="b"/>
              <a:pathLst>
                <a:path w="1062" h="1158" extrusionOk="0">
                  <a:moveTo>
                    <a:pt x="26" y="246"/>
                  </a:moveTo>
                  <a:lnTo>
                    <a:pt x="170" y="1133"/>
                  </a:lnTo>
                  <a:cubicBezTo>
                    <a:pt x="467" y="1100"/>
                    <a:pt x="758" y="1050"/>
                    <a:pt x="1035" y="985"/>
                  </a:cubicBezTo>
                  <a:lnTo>
                    <a:pt x="855" y="31"/>
                  </a:lnTo>
                  <a:cubicBezTo>
                    <a:pt x="589" y="126"/>
                    <a:pt x="311" y="198"/>
                    <a:pt x="26" y="246"/>
                  </a:cubicBezTo>
                  <a:moveTo>
                    <a:pt x="151" y="1158"/>
                  </a:moveTo>
                  <a:lnTo>
                    <a:pt x="0" y="227"/>
                  </a:lnTo>
                  <a:lnTo>
                    <a:pt x="11" y="225"/>
                  </a:lnTo>
                  <a:cubicBezTo>
                    <a:pt x="303" y="177"/>
                    <a:pt x="588" y="103"/>
                    <a:pt x="860" y="5"/>
                  </a:cubicBezTo>
                  <a:lnTo>
                    <a:pt x="872" y="0"/>
                  </a:lnTo>
                  <a:lnTo>
                    <a:pt x="1062" y="1002"/>
                  </a:lnTo>
                  <a:lnTo>
                    <a:pt x="1051" y="1004"/>
                  </a:lnTo>
                  <a:cubicBezTo>
                    <a:pt x="767" y="1072"/>
                    <a:pt x="467" y="1123"/>
                    <a:pt x="162" y="1157"/>
                  </a:cubicBezTo>
                  <a:lnTo>
                    <a:pt x="151" y="11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9"/>
            <p:cNvSpPr/>
            <p:nvPr/>
          </p:nvSpPr>
          <p:spPr>
            <a:xfrm>
              <a:off x="4052365" y="1088500"/>
              <a:ext cx="395640" cy="391680"/>
            </a:xfrm>
            <a:custGeom>
              <a:avLst/>
              <a:gdLst/>
              <a:ahLst/>
              <a:cxnLst/>
              <a:rect l="l" t="t" r="r" b="b"/>
              <a:pathLst>
                <a:path w="1099" h="1088" extrusionOk="0">
                  <a:moveTo>
                    <a:pt x="26" y="177"/>
                  </a:moveTo>
                  <a:lnTo>
                    <a:pt x="170" y="1064"/>
                  </a:lnTo>
                  <a:cubicBezTo>
                    <a:pt x="480" y="1046"/>
                    <a:pt x="783" y="1018"/>
                    <a:pt x="1072" y="982"/>
                  </a:cubicBezTo>
                  <a:lnTo>
                    <a:pt x="892" y="28"/>
                  </a:lnTo>
                  <a:cubicBezTo>
                    <a:pt x="614" y="93"/>
                    <a:pt x="323" y="143"/>
                    <a:pt x="26" y="177"/>
                  </a:cubicBezTo>
                  <a:moveTo>
                    <a:pt x="151" y="1088"/>
                  </a:moveTo>
                  <a:lnTo>
                    <a:pt x="0" y="157"/>
                  </a:lnTo>
                  <a:lnTo>
                    <a:pt x="11" y="155"/>
                  </a:lnTo>
                  <a:cubicBezTo>
                    <a:pt x="316" y="122"/>
                    <a:pt x="614" y="71"/>
                    <a:pt x="898" y="3"/>
                  </a:cubicBezTo>
                  <a:lnTo>
                    <a:pt x="910" y="0"/>
                  </a:lnTo>
                  <a:lnTo>
                    <a:pt x="1099" y="1001"/>
                  </a:lnTo>
                  <a:lnTo>
                    <a:pt x="1087" y="1003"/>
                  </a:lnTo>
                  <a:cubicBezTo>
                    <a:pt x="790" y="1040"/>
                    <a:pt x="479" y="1069"/>
                    <a:pt x="161" y="1088"/>
                  </a:cubicBezTo>
                  <a:lnTo>
                    <a:pt x="151" y="108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9"/>
            <p:cNvSpPr/>
            <p:nvPr/>
          </p:nvSpPr>
          <p:spPr>
            <a:xfrm>
              <a:off x="3692725" y="816340"/>
              <a:ext cx="369000" cy="354600"/>
            </a:xfrm>
            <a:custGeom>
              <a:avLst/>
              <a:gdLst/>
              <a:ahLst/>
              <a:cxnLst/>
              <a:rect l="l" t="t" r="r" b="b"/>
              <a:pathLst>
                <a:path w="1025" h="985" extrusionOk="0">
                  <a:moveTo>
                    <a:pt x="26" y="98"/>
                  </a:moveTo>
                  <a:lnTo>
                    <a:pt x="134" y="962"/>
                  </a:lnTo>
                  <a:cubicBezTo>
                    <a:pt x="437" y="959"/>
                    <a:pt x="720" y="943"/>
                    <a:pt x="999" y="913"/>
                  </a:cubicBezTo>
                  <a:lnTo>
                    <a:pt x="855" y="26"/>
                  </a:lnTo>
                  <a:cubicBezTo>
                    <a:pt x="588" y="70"/>
                    <a:pt x="317" y="93"/>
                    <a:pt x="26" y="98"/>
                  </a:cubicBezTo>
                  <a:moveTo>
                    <a:pt x="114" y="985"/>
                  </a:moveTo>
                  <a:lnTo>
                    <a:pt x="0" y="75"/>
                  </a:lnTo>
                  <a:lnTo>
                    <a:pt x="13" y="75"/>
                  </a:lnTo>
                  <a:cubicBezTo>
                    <a:pt x="311" y="71"/>
                    <a:pt x="589" y="47"/>
                    <a:pt x="862" y="2"/>
                  </a:cubicBezTo>
                  <a:lnTo>
                    <a:pt x="873" y="0"/>
                  </a:lnTo>
                  <a:lnTo>
                    <a:pt x="1025" y="933"/>
                  </a:lnTo>
                  <a:lnTo>
                    <a:pt x="1013" y="934"/>
                  </a:lnTo>
                  <a:cubicBezTo>
                    <a:pt x="727" y="965"/>
                    <a:pt x="436" y="982"/>
                    <a:pt x="124" y="985"/>
                  </a:cubicBezTo>
                  <a:lnTo>
                    <a:pt x="114" y="9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9"/>
            <p:cNvSpPr/>
            <p:nvPr/>
          </p:nvSpPr>
          <p:spPr>
            <a:xfrm>
              <a:off x="4438285" y="1391980"/>
              <a:ext cx="305640" cy="409680"/>
            </a:xfrm>
            <a:custGeom>
              <a:avLst/>
              <a:gdLst/>
              <a:ahLst/>
              <a:cxnLst/>
              <a:rect l="l" t="t" r="r" b="b"/>
              <a:pathLst>
                <a:path w="849" h="1138" extrusionOk="0">
                  <a:moveTo>
                    <a:pt x="27" y="158"/>
                  </a:moveTo>
                  <a:lnTo>
                    <a:pt x="208" y="1114"/>
                  </a:lnTo>
                  <a:cubicBezTo>
                    <a:pt x="417" y="1109"/>
                    <a:pt x="625" y="1103"/>
                    <a:pt x="827" y="1096"/>
                  </a:cubicBezTo>
                  <a:lnTo>
                    <a:pt x="827" y="28"/>
                  </a:lnTo>
                  <a:cubicBezTo>
                    <a:pt x="568" y="79"/>
                    <a:pt x="299" y="123"/>
                    <a:pt x="27" y="158"/>
                  </a:cubicBezTo>
                  <a:moveTo>
                    <a:pt x="189" y="1138"/>
                  </a:moveTo>
                  <a:lnTo>
                    <a:pt x="187" y="1128"/>
                  </a:lnTo>
                  <a:lnTo>
                    <a:pt x="0" y="139"/>
                  </a:lnTo>
                  <a:lnTo>
                    <a:pt x="12" y="137"/>
                  </a:lnTo>
                  <a:cubicBezTo>
                    <a:pt x="293" y="101"/>
                    <a:pt x="570" y="56"/>
                    <a:pt x="836" y="3"/>
                  </a:cubicBezTo>
                  <a:lnTo>
                    <a:pt x="849" y="0"/>
                  </a:lnTo>
                  <a:lnTo>
                    <a:pt x="849" y="1118"/>
                  </a:lnTo>
                  <a:lnTo>
                    <a:pt x="839" y="1119"/>
                  </a:lnTo>
                  <a:cubicBezTo>
                    <a:pt x="630" y="1126"/>
                    <a:pt x="415" y="1132"/>
                    <a:pt x="198" y="1137"/>
                  </a:cubicBezTo>
                  <a:lnTo>
                    <a:pt x="189" y="113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9"/>
            <p:cNvSpPr/>
            <p:nvPr/>
          </p:nvSpPr>
          <p:spPr>
            <a:xfrm>
              <a:off x="4571125" y="2144740"/>
              <a:ext cx="172800" cy="378000"/>
            </a:xfrm>
            <a:custGeom>
              <a:avLst/>
              <a:gdLst/>
              <a:ahLst/>
              <a:cxnLst/>
              <a:rect l="l" t="t" r="r" b="b"/>
              <a:pathLst>
                <a:path w="480" h="1050" extrusionOk="0">
                  <a:moveTo>
                    <a:pt x="208" y="980"/>
                  </a:moveTo>
                  <a:cubicBezTo>
                    <a:pt x="293" y="993"/>
                    <a:pt x="377" y="1008"/>
                    <a:pt x="458" y="1022"/>
                  </a:cubicBezTo>
                  <a:lnTo>
                    <a:pt x="458" y="59"/>
                  </a:lnTo>
                  <a:cubicBezTo>
                    <a:pt x="318" y="47"/>
                    <a:pt x="173" y="35"/>
                    <a:pt x="28" y="24"/>
                  </a:cubicBezTo>
                  <a:lnTo>
                    <a:pt x="208" y="980"/>
                  </a:lnTo>
                  <a:moveTo>
                    <a:pt x="480" y="1050"/>
                  </a:moveTo>
                  <a:lnTo>
                    <a:pt x="467" y="1047"/>
                  </a:lnTo>
                  <a:cubicBezTo>
                    <a:pt x="380" y="1031"/>
                    <a:pt x="289" y="1016"/>
                    <a:pt x="197" y="1001"/>
                  </a:cubicBezTo>
                  <a:lnTo>
                    <a:pt x="189" y="1000"/>
                  </a:lnTo>
                  <a:lnTo>
                    <a:pt x="0" y="0"/>
                  </a:lnTo>
                  <a:lnTo>
                    <a:pt x="15" y="1"/>
                  </a:lnTo>
                  <a:cubicBezTo>
                    <a:pt x="169" y="12"/>
                    <a:pt x="322" y="24"/>
                    <a:pt x="470" y="38"/>
                  </a:cubicBezTo>
                  <a:lnTo>
                    <a:pt x="480" y="39"/>
                  </a:lnTo>
                  <a:lnTo>
                    <a:pt x="480" y="10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9"/>
            <p:cNvSpPr/>
            <p:nvPr/>
          </p:nvSpPr>
          <p:spPr>
            <a:xfrm>
              <a:off x="4637725" y="2496100"/>
              <a:ext cx="106200" cy="369720"/>
            </a:xfrm>
            <a:custGeom>
              <a:avLst/>
              <a:gdLst/>
              <a:ahLst/>
              <a:cxnLst/>
              <a:rect l="l" t="t" r="r" b="b"/>
              <a:pathLst>
                <a:path w="295" h="1027" extrusionOk="0">
                  <a:moveTo>
                    <a:pt x="208" y="982"/>
                  </a:moveTo>
                  <a:cubicBezTo>
                    <a:pt x="230" y="987"/>
                    <a:pt x="251" y="992"/>
                    <a:pt x="273" y="998"/>
                  </a:cubicBezTo>
                  <a:lnTo>
                    <a:pt x="273" y="70"/>
                  </a:lnTo>
                  <a:cubicBezTo>
                    <a:pt x="193" y="55"/>
                    <a:pt x="111" y="41"/>
                    <a:pt x="28" y="27"/>
                  </a:cubicBezTo>
                  <a:lnTo>
                    <a:pt x="208" y="982"/>
                  </a:lnTo>
                  <a:moveTo>
                    <a:pt x="295" y="1027"/>
                  </a:moveTo>
                  <a:lnTo>
                    <a:pt x="281" y="1023"/>
                  </a:lnTo>
                  <a:cubicBezTo>
                    <a:pt x="253" y="1016"/>
                    <a:pt x="224" y="1009"/>
                    <a:pt x="196" y="1002"/>
                  </a:cubicBezTo>
                  <a:lnTo>
                    <a:pt x="189" y="1001"/>
                  </a:lnTo>
                  <a:lnTo>
                    <a:pt x="0" y="0"/>
                  </a:lnTo>
                  <a:lnTo>
                    <a:pt x="16" y="3"/>
                  </a:lnTo>
                  <a:cubicBezTo>
                    <a:pt x="108" y="17"/>
                    <a:pt x="199" y="33"/>
                    <a:pt x="286" y="49"/>
                  </a:cubicBezTo>
                  <a:lnTo>
                    <a:pt x="295" y="51"/>
                  </a:lnTo>
                  <a:lnTo>
                    <a:pt x="295" y="10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9"/>
            <p:cNvSpPr/>
            <p:nvPr/>
          </p:nvSpPr>
          <p:spPr>
            <a:xfrm>
              <a:off x="4504525" y="1786180"/>
              <a:ext cx="239400" cy="380880"/>
            </a:xfrm>
            <a:custGeom>
              <a:avLst/>
              <a:gdLst/>
              <a:ahLst/>
              <a:cxnLst/>
              <a:rect l="l" t="t" r="r" b="b"/>
              <a:pathLst>
                <a:path w="665" h="1058" extrusionOk="0">
                  <a:moveTo>
                    <a:pt x="208" y="998"/>
                  </a:moveTo>
                  <a:cubicBezTo>
                    <a:pt x="355" y="1008"/>
                    <a:pt x="501" y="1020"/>
                    <a:pt x="643" y="1033"/>
                  </a:cubicBezTo>
                  <a:lnTo>
                    <a:pt x="643" y="24"/>
                  </a:lnTo>
                  <a:cubicBezTo>
                    <a:pt x="443" y="31"/>
                    <a:pt x="236" y="37"/>
                    <a:pt x="28" y="42"/>
                  </a:cubicBezTo>
                  <a:lnTo>
                    <a:pt x="208" y="998"/>
                  </a:lnTo>
                  <a:moveTo>
                    <a:pt x="665" y="1058"/>
                  </a:moveTo>
                  <a:lnTo>
                    <a:pt x="653" y="1056"/>
                  </a:lnTo>
                  <a:cubicBezTo>
                    <a:pt x="505" y="1043"/>
                    <a:pt x="352" y="1030"/>
                    <a:pt x="198" y="1020"/>
                  </a:cubicBezTo>
                  <a:lnTo>
                    <a:pt x="189" y="1019"/>
                  </a:lnTo>
                  <a:lnTo>
                    <a:pt x="188" y="1010"/>
                  </a:lnTo>
                  <a:lnTo>
                    <a:pt x="0" y="20"/>
                  </a:lnTo>
                  <a:lnTo>
                    <a:pt x="14" y="19"/>
                  </a:lnTo>
                  <a:cubicBezTo>
                    <a:pt x="231" y="14"/>
                    <a:pt x="446" y="8"/>
                    <a:pt x="654" y="1"/>
                  </a:cubicBezTo>
                  <a:lnTo>
                    <a:pt x="665" y="0"/>
                  </a:lnTo>
                  <a:lnTo>
                    <a:pt x="665"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9"/>
            <p:cNvSpPr/>
            <p:nvPr/>
          </p:nvSpPr>
          <p:spPr>
            <a:xfrm>
              <a:off x="4105285" y="1440940"/>
              <a:ext cx="409320" cy="366480"/>
            </a:xfrm>
            <a:custGeom>
              <a:avLst/>
              <a:gdLst/>
              <a:ahLst/>
              <a:cxnLst/>
              <a:rect l="l" t="t" r="r" b="b"/>
              <a:pathLst>
                <a:path w="1137" h="1018" extrusionOk="0">
                  <a:moveTo>
                    <a:pt x="27" y="108"/>
                  </a:moveTo>
                  <a:lnTo>
                    <a:pt x="171" y="995"/>
                  </a:lnTo>
                  <a:cubicBezTo>
                    <a:pt x="494" y="992"/>
                    <a:pt x="809" y="986"/>
                    <a:pt x="1109" y="979"/>
                  </a:cubicBezTo>
                  <a:lnTo>
                    <a:pt x="929" y="25"/>
                  </a:lnTo>
                  <a:cubicBezTo>
                    <a:pt x="640" y="62"/>
                    <a:pt x="337" y="89"/>
                    <a:pt x="27" y="108"/>
                  </a:cubicBezTo>
                  <a:moveTo>
                    <a:pt x="152" y="1018"/>
                  </a:moveTo>
                  <a:lnTo>
                    <a:pt x="0" y="87"/>
                  </a:lnTo>
                  <a:lnTo>
                    <a:pt x="13" y="86"/>
                  </a:lnTo>
                  <a:cubicBezTo>
                    <a:pt x="330" y="67"/>
                    <a:pt x="641" y="39"/>
                    <a:pt x="937" y="1"/>
                  </a:cubicBezTo>
                  <a:lnTo>
                    <a:pt x="947" y="0"/>
                  </a:lnTo>
                  <a:lnTo>
                    <a:pt x="1137" y="1001"/>
                  </a:lnTo>
                  <a:lnTo>
                    <a:pt x="1123" y="1001"/>
                  </a:lnTo>
                  <a:cubicBezTo>
                    <a:pt x="816" y="1009"/>
                    <a:pt x="492" y="1014"/>
                    <a:pt x="161" y="1018"/>
                  </a:cubicBezTo>
                  <a:lnTo>
                    <a:pt x="152" y="101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9"/>
            <p:cNvSpPr/>
            <p:nvPr/>
          </p:nvSpPr>
          <p:spPr>
            <a:xfrm>
              <a:off x="1175965" y="2962300"/>
              <a:ext cx="448560" cy="413640"/>
            </a:xfrm>
            <a:custGeom>
              <a:avLst/>
              <a:gdLst/>
              <a:ahLst/>
              <a:cxnLst/>
              <a:rect l="l" t="t" r="r" b="b"/>
              <a:pathLst>
                <a:path w="1246" h="1149" extrusionOk="0">
                  <a:moveTo>
                    <a:pt x="25" y="1093"/>
                  </a:moveTo>
                  <a:cubicBezTo>
                    <a:pt x="373" y="1124"/>
                    <a:pt x="728" y="1133"/>
                    <a:pt x="1112" y="1122"/>
                  </a:cubicBezTo>
                  <a:lnTo>
                    <a:pt x="1220" y="44"/>
                  </a:lnTo>
                  <a:cubicBezTo>
                    <a:pt x="850" y="53"/>
                    <a:pt x="506" y="46"/>
                    <a:pt x="170" y="24"/>
                  </a:cubicBezTo>
                  <a:lnTo>
                    <a:pt x="25" y="1093"/>
                  </a:lnTo>
                  <a:moveTo>
                    <a:pt x="797" y="1149"/>
                  </a:moveTo>
                  <a:cubicBezTo>
                    <a:pt x="526" y="1149"/>
                    <a:pt x="267" y="1138"/>
                    <a:pt x="12" y="1115"/>
                  </a:cubicBezTo>
                  <a:lnTo>
                    <a:pt x="0" y="1114"/>
                  </a:lnTo>
                  <a:lnTo>
                    <a:pt x="151" y="0"/>
                  </a:lnTo>
                  <a:lnTo>
                    <a:pt x="161" y="0"/>
                  </a:lnTo>
                  <a:cubicBezTo>
                    <a:pt x="504" y="23"/>
                    <a:pt x="854" y="30"/>
                    <a:pt x="1233" y="21"/>
                  </a:cubicBezTo>
                  <a:lnTo>
                    <a:pt x="1246" y="21"/>
                  </a:lnTo>
                  <a:lnTo>
                    <a:pt x="1133" y="1144"/>
                  </a:lnTo>
                  <a:lnTo>
                    <a:pt x="1123" y="1144"/>
                  </a:lnTo>
                  <a:cubicBezTo>
                    <a:pt x="1012" y="1148"/>
                    <a:pt x="904" y="1149"/>
                    <a:pt x="797" y="114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9"/>
            <p:cNvSpPr/>
            <p:nvPr/>
          </p:nvSpPr>
          <p:spPr>
            <a:xfrm>
              <a:off x="2774365" y="3479260"/>
              <a:ext cx="434160" cy="447840"/>
            </a:xfrm>
            <a:custGeom>
              <a:avLst/>
              <a:gdLst/>
              <a:ahLst/>
              <a:cxnLst/>
              <a:rect l="l" t="t" r="r" b="b"/>
              <a:pathLst>
                <a:path w="1206" h="1244" extrusionOk="0">
                  <a:moveTo>
                    <a:pt x="22" y="255"/>
                  </a:moveTo>
                  <a:lnTo>
                    <a:pt x="22" y="1215"/>
                  </a:lnTo>
                  <a:cubicBezTo>
                    <a:pt x="453" y="1107"/>
                    <a:pt x="816" y="1018"/>
                    <a:pt x="1183" y="939"/>
                  </a:cubicBezTo>
                  <a:lnTo>
                    <a:pt x="1147" y="27"/>
                  </a:lnTo>
                  <a:cubicBezTo>
                    <a:pt x="792" y="92"/>
                    <a:pt x="440" y="166"/>
                    <a:pt x="22" y="255"/>
                  </a:cubicBezTo>
                  <a:moveTo>
                    <a:pt x="0" y="1244"/>
                  </a:moveTo>
                  <a:lnTo>
                    <a:pt x="0" y="236"/>
                  </a:lnTo>
                  <a:lnTo>
                    <a:pt x="9" y="235"/>
                  </a:lnTo>
                  <a:cubicBezTo>
                    <a:pt x="435" y="143"/>
                    <a:pt x="793" y="69"/>
                    <a:pt x="1156" y="2"/>
                  </a:cubicBezTo>
                  <a:lnTo>
                    <a:pt x="1168" y="0"/>
                  </a:lnTo>
                  <a:lnTo>
                    <a:pt x="1206" y="958"/>
                  </a:lnTo>
                  <a:lnTo>
                    <a:pt x="1197" y="960"/>
                  </a:lnTo>
                  <a:cubicBezTo>
                    <a:pt x="824" y="1040"/>
                    <a:pt x="454" y="1130"/>
                    <a:pt x="14" y="1241"/>
                  </a:cubicBezTo>
                  <a:lnTo>
                    <a:pt x="0" y="12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9"/>
            <p:cNvSpPr/>
            <p:nvPr/>
          </p:nvSpPr>
          <p:spPr>
            <a:xfrm>
              <a:off x="812725" y="3297100"/>
              <a:ext cx="372240" cy="460080"/>
            </a:xfrm>
            <a:custGeom>
              <a:avLst/>
              <a:gdLst/>
              <a:ahLst/>
              <a:cxnLst/>
              <a:rect l="l" t="t" r="r" b="b"/>
              <a:pathLst>
                <a:path w="1034" h="1278" extrusionOk="0">
                  <a:moveTo>
                    <a:pt x="23" y="1103"/>
                  </a:moveTo>
                  <a:cubicBezTo>
                    <a:pt x="294" y="1171"/>
                    <a:pt x="576" y="1221"/>
                    <a:pt x="864" y="1253"/>
                  </a:cubicBezTo>
                  <a:lnTo>
                    <a:pt x="1009" y="184"/>
                  </a:lnTo>
                  <a:cubicBezTo>
                    <a:pt x="670" y="153"/>
                    <a:pt x="338" y="101"/>
                    <a:pt x="23" y="28"/>
                  </a:cubicBezTo>
                  <a:lnTo>
                    <a:pt x="23" y="1103"/>
                  </a:lnTo>
                  <a:moveTo>
                    <a:pt x="884" y="1278"/>
                  </a:moveTo>
                  <a:lnTo>
                    <a:pt x="872" y="1277"/>
                  </a:lnTo>
                  <a:cubicBezTo>
                    <a:pt x="577" y="1245"/>
                    <a:pt x="287" y="1193"/>
                    <a:pt x="8" y="1123"/>
                  </a:cubicBezTo>
                  <a:lnTo>
                    <a:pt x="0" y="1121"/>
                  </a:lnTo>
                  <a:lnTo>
                    <a:pt x="0" y="0"/>
                  </a:lnTo>
                  <a:lnTo>
                    <a:pt x="14" y="3"/>
                  </a:lnTo>
                  <a:cubicBezTo>
                    <a:pt x="337" y="78"/>
                    <a:pt x="676" y="131"/>
                    <a:pt x="1022" y="162"/>
                  </a:cubicBezTo>
                  <a:lnTo>
                    <a:pt x="1034" y="163"/>
                  </a:lnTo>
                  <a:lnTo>
                    <a:pt x="884" y="12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9"/>
            <p:cNvSpPr/>
            <p:nvPr/>
          </p:nvSpPr>
          <p:spPr>
            <a:xfrm>
              <a:off x="842965" y="2537860"/>
              <a:ext cx="448560" cy="433080"/>
            </a:xfrm>
            <a:custGeom>
              <a:avLst/>
              <a:gdLst/>
              <a:ahLst/>
              <a:cxnLst/>
              <a:rect l="l" t="t" r="r" b="b"/>
              <a:pathLst>
                <a:path w="1246" h="1203" extrusionOk="0">
                  <a:moveTo>
                    <a:pt x="26" y="1047"/>
                  </a:moveTo>
                  <a:cubicBezTo>
                    <a:pt x="361" y="1109"/>
                    <a:pt x="714" y="1153"/>
                    <a:pt x="1076" y="1179"/>
                  </a:cubicBezTo>
                  <a:lnTo>
                    <a:pt x="1220" y="109"/>
                  </a:lnTo>
                  <a:cubicBezTo>
                    <a:pt x="871" y="93"/>
                    <a:pt x="530" y="65"/>
                    <a:pt x="207" y="25"/>
                  </a:cubicBezTo>
                  <a:lnTo>
                    <a:pt x="26" y="1047"/>
                  </a:lnTo>
                  <a:moveTo>
                    <a:pt x="1095" y="1203"/>
                  </a:moveTo>
                  <a:lnTo>
                    <a:pt x="1085" y="1202"/>
                  </a:lnTo>
                  <a:cubicBezTo>
                    <a:pt x="715" y="1177"/>
                    <a:pt x="353" y="1131"/>
                    <a:pt x="11" y="1067"/>
                  </a:cubicBezTo>
                  <a:lnTo>
                    <a:pt x="0" y="1065"/>
                  </a:lnTo>
                  <a:lnTo>
                    <a:pt x="188" y="0"/>
                  </a:lnTo>
                  <a:lnTo>
                    <a:pt x="199" y="2"/>
                  </a:lnTo>
                  <a:cubicBezTo>
                    <a:pt x="529" y="42"/>
                    <a:pt x="877" y="71"/>
                    <a:pt x="1234" y="87"/>
                  </a:cubicBezTo>
                  <a:lnTo>
                    <a:pt x="1246" y="88"/>
                  </a:lnTo>
                  <a:lnTo>
                    <a:pt x="1095" y="120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9"/>
            <p:cNvSpPr/>
            <p:nvPr/>
          </p:nvSpPr>
          <p:spPr>
            <a:xfrm>
              <a:off x="1122685" y="3355420"/>
              <a:ext cx="461880" cy="416880"/>
            </a:xfrm>
            <a:custGeom>
              <a:avLst/>
              <a:gdLst/>
              <a:ahLst/>
              <a:cxnLst/>
              <a:rect l="l" t="t" r="r" b="b"/>
              <a:pathLst>
                <a:path w="1283" h="1158" extrusionOk="0">
                  <a:moveTo>
                    <a:pt x="26" y="1094"/>
                  </a:moveTo>
                  <a:cubicBezTo>
                    <a:pt x="385" y="1133"/>
                    <a:pt x="752" y="1144"/>
                    <a:pt x="1149" y="1129"/>
                  </a:cubicBezTo>
                  <a:lnTo>
                    <a:pt x="1258" y="52"/>
                  </a:lnTo>
                  <a:cubicBezTo>
                    <a:pt x="874" y="64"/>
                    <a:pt x="518" y="55"/>
                    <a:pt x="170" y="24"/>
                  </a:cubicBezTo>
                  <a:lnTo>
                    <a:pt x="26" y="1094"/>
                  </a:lnTo>
                  <a:moveTo>
                    <a:pt x="824" y="1158"/>
                  </a:moveTo>
                  <a:cubicBezTo>
                    <a:pt x="543" y="1158"/>
                    <a:pt x="275" y="1144"/>
                    <a:pt x="11" y="1115"/>
                  </a:cubicBezTo>
                  <a:lnTo>
                    <a:pt x="0" y="1114"/>
                  </a:lnTo>
                  <a:lnTo>
                    <a:pt x="151" y="0"/>
                  </a:lnTo>
                  <a:lnTo>
                    <a:pt x="161" y="0"/>
                  </a:lnTo>
                  <a:cubicBezTo>
                    <a:pt x="516" y="32"/>
                    <a:pt x="878" y="42"/>
                    <a:pt x="1270" y="29"/>
                  </a:cubicBezTo>
                  <a:lnTo>
                    <a:pt x="1283" y="29"/>
                  </a:lnTo>
                  <a:lnTo>
                    <a:pt x="1170" y="1151"/>
                  </a:lnTo>
                  <a:lnTo>
                    <a:pt x="1160" y="1152"/>
                  </a:lnTo>
                  <a:cubicBezTo>
                    <a:pt x="1045" y="1156"/>
                    <a:pt x="933" y="1158"/>
                    <a:pt x="824" y="11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9"/>
            <p:cNvSpPr/>
            <p:nvPr/>
          </p:nvSpPr>
          <p:spPr>
            <a:xfrm>
              <a:off x="3546205" y="2759260"/>
              <a:ext cx="435240" cy="344160"/>
            </a:xfrm>
            <a:custGeom>
              <a:avLst/>
              <a:gdLst/>
              <a:ahLst/>
              <a:cxnLst/>
              <a:rect l="l" t="t" r="r" b="b"/>
              <a:pathLst>
                <a:path w="1209" h="956" extrusionOk="0">
                  <a:moveTo>
                    <a:pt x="25" y="55"/>
                  </a:moveTo>
                  <a:lnTo>
                    <a:pt x="97" y="931"/>
                  </a:lnTo>
                  <a:cubicBezTo>
                    <a:pt x="484" y="898"/>
                    <a:pt x="840" y="883"/>
                    <a:pt x="1183" y="887"/>
                  </a:cubicBezTo>
                  <a:lnTo>
                    <a:pt x="1075" y="23"/>
                  </a:lnTo>
                  <a:cubicBezTo>
                    <a:pt x="743" y="20"/>
                    <a:pt x="399" y="31"/>
                    <a:pt x="25" y="55"/>
                  </a:cubicBezTo>
                  <a:moveTo>
                    <a:pt x="76" y="956"/>
                  </a:moveTo>
                  <a:lnTo>
                    <a:pt x="0" y="34"/>
                  </a:lnTo>
                  <a:lnTo>
                    <a:pt x="12" y="33"/>
                  </a:lnTo>
                  <a:cubicBezTo>
                    <a:pt x="395" y="8"/>
                    <a:pt x="746" y="-3"/>
                    <a:pt x="1085" y="0"/>
                  </a:cubicBezTo>
                  <a:lnTo>
                    <a:pt x="1095" y="0"/>
                  </a:lnTo>
                  <a:lnTo>
                    <a:pt x="1209" y="910"/>
                  </a:lnTo>
                  <a:lnTo>
                    <a:pt x="1196" y="909"/>
                  </a:lnTo>
                  <a:cubicBezTo>
                    <a:pt x="846" y="906"/>
                    <a:pt x="483" y="920"/>
                    <a:pt x="87" y="955"/>
                  </a:cubicBezTo>
                  <a:lnTo>
                    <a:pt x="76" y="95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9"/>
            <p:cNvSpPr/>
            <p:nvPr/>
          </p:nvSpPr>
          <p:spPr>
            <a:xfrm>
              <a:off x="909205" y="2162740"/>
              <a:ext cx="435600" cy="414720"/>
            </a:xfrm>
            <a:custGeom>
              <a:avLst/>
              <a:gdLst/>
              <a:ahLst/>
              <a:cxnLst/>
              <a:rect l="l" t="t" r="r" b="b"/>
              <a:pathLst>
                <a:path w="1210" h="1152" extrusionOk="0">
                  <a:moveTo>
                    <a:pt x="27" y="1045"/>
                  </a:moveTo>
                  <a:cubicBezTo>
                    <a:pt x="350" y="1084"/>
                    <a:pt x="691" y="1113"/>
                    <a:pt x="1039" y="1129"/>
                  </a:cubicBezTo>
                  <a:lnTo>
                    <a:pt x="1184" y="59"/>
                  </a:lnTo>
                  <a:cubicBezTo>
                    <a:pt x="848" y="53"/>
                    <a:pt x="519" y="40"/>
                    <a:pt x="208" y="23"/>
                  </a:cubicBezTo>
                  <a:lnTo>
                    <a:pt x="27" y="1045"/>
                  </a:lnTo>
                  <a:moveTo>
                    <a:pt x="1059" y="1152"/>
                  </a:moveTo>
                  <a:lnTo>
                    <a:pt x="1049" y="1152"/>
                  </a:lnTo>
                  <a:cubicBezTo>
                    <a:pt x="692" y="1136"/>
                    <a:pt x="343" y="1107"/>
                    <a:pt x="12" y="1066"/>
                  </a:cubicBezTo>
                  <a:lnTo>
                    <a:pt x="0" y="1065"/>
                  </a:lnTo>
                  <a:lnTo>
                    <a:pt x="189" y="0"/>
                  </a:lnTo>
                  <a:lnTo>
                    <a:pt x="199" y="0"/>
                  </a:lnTo>
                  <a:cubicBezTo>
                    <a:pt x="517" y="18"/>
                    <a:pt x="853" y="30"/>
                    <a:pt x="1197" y="37"/>
                  </a:cubicBezTo>
                  <a:lnTo>
                    <a:pt x="1210" y="37"/>
                  </a:lnTo>
                  <a:lnTo>
                    <a:pt x="1059"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2" name="Google Shape;622;p9"/>
            <p:cNvSpPr/>
            <p:nvPr/>
          </p:nvSpPr>
          <p:spPr>
            <a:xfrm>
              <a:off x="3160285" y="2771140"/>
              <a:ext cx="421200" cy="381240"/>
            </a:xfrm>
            <a:custGeom>
              <a:avLst/>
              <a:gdLst/>
              <a:ahLst/>
              <a:cxnLst/>
              <a:rect l="l" t="t" r="r" b="b"/>
              <a:pathLst>
                <a:path w="1170" h="1059" extrusionOk="0">
                  <a:moveTo>
                    <a:pt x="24" y="121"/>
                  </a:moveTo>
                  <a:lnTo>
                    <a:pt x="59" y="1032"/>
                  </a:lnTo>
                  <a:cubicBezTo>
                    <a:pt x="460" y="973"/>
                    <a:pt x="816" y="930"/>
                    <a:pt x="1146" y="900"/>
                  </a:cubicBezTo>
                  <a:lnTo>
                    <a:pt x="1074" y="24"/>
                  </a:lnTo>
                  <a:cubicBezTo>
                    <a:pt x="754" y="45"/>
                    <a:pt x="410" y="77"/>
                    <a:pt x="24" y="121"/>
                  </a:cubicBezTo>
                  <a:moveTo>
                    <a:pt x="38" y="1059"/>
                  </a:moveTo>
                  <a:lnTo>
                    <a:pt x="0" y="100"/>
                  </a:lnTo>
                  <a:lnTo>
                    <a:pt x="10" y="99"/>
                  </a:lnTo>
                  <a:cubicBezTo>
                    <a:pt x="406" y="54"/>
                    <a:pt x="757" y="22"/>
                    <a:pt x="1084" y="0"/>
                  </a:cubicBezTo>
                  <a:lnTo>
                    <a:pt x="1095" y="0"/>
                  </a:lnTo>
                  <a:lnTo>
                    <a:pt x="1170" y="921"/>
                  </a:lnTo>
                  <a:lnTo>
                    <a:pt x="1159" y="922"/>
                  </a:lnTo>
                  <a:cubicBezTo>
                    <a:pt x="823" y="951"/>
                    <a:pt x="460" y="996"/>
                    <a:pt x="50" y="1057"/>
                  </a:cubicBezTo>
                  <a:lnTo>
                    <a:pt x="38" y="10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3" name="Google Shape;623;p9"/>
            <p:cNvSpPr/>
            <p:nvPr/>
          </p:nvSpPr>
          <p:spPr>
            <a:xfrm>
              <a:off x="1228885" y="2569180"/>
              <a:ext cx="435600" cy="410400"/>
            </a:xfrm>
            <a:custGeom>
              <a:avLst/>
              <a:gdLst/>
              <a:ahLst/>
              <a:cxnLst/>
              <a:rect l="l" t="t" r="r" b="b"/>
              <a:pathLst>
                <a:path w="1210" h="1140" extrusionOk="0">
                  <a:moveTo>
                    <a:pt x="26" y="1093"/>
                  </a:moveTo>
                  <a:cubicBezTo>
                    <a:pt x="362" y="1115"/>
                    <a:pt x="706" y="1122"/>
                    <a:pt x="1076" y="1114"/>
                  </a:cubicBezTo>
                  <a:lnTo>
                    <a:pt x="1184" y="37"/>
                  </a:lnTo>
                  <a:cubicBezTo>
                    <a:pt x="827" y="42"/>
                    <a:pt x="495" y="38"/>
                    <a:pt x="171" y="23"/>
                  </a:cubicBezTo>
                  <a:lnTo>
                    <a:pt x="26" y="1093"/>
                  </a:lnTo>
                  <a:moveTo>
                    <a:pt x="772" y="1140"/>
                  </a:moveTo>
                  <a:cubicBezTo>
                    <a:pt x="510" y="1140"/>
                    <a:pt x="259" y="1131"/>
                    <a:pt x="13" y="1115"/>
                  </a:cubicBezTo>
                  <a:lnTo>
                    <a:pt x="0" y="1114"/>
                  </a:lnTo>
                  <a:lnTo>
                    <a:pt x="151" y="0"/>
                  </a:lnTo>
                  <a:lnTo>
                    <a:pt x="162" y="0"/>
                  </a:lnTo>
                  <a:cubicBezTo>
                    <a:pt x="493" y="15"/>
                    <a:pt x="831" y="19"/>
                    <a:pt x="1197" y="14"/>
                  </a:cubicBezTo>
                  <a:lnTo>
                    <a:pt x="1210" y="13"/>
                  </a:lnTo>
                  <a:lnTo>
                    <a:pt x="1096" y="1136"/>
                  </a:lnTo>
                  <a:lnTo>
                    <a:pt x="1086" y="1136"/>
                  </a:lnTo>
                  <a:cubicBezTo>
                    <a:pt x="980" y="1139"/>
                    <a:pt x="875" y="1140"/>
                    <a:pt x="772" y="1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4" name="Google Shape;624;p9"/>
            <p:cNvSpPr/>
            <p:nvPr/>
          </p:nvSpPr>
          <p:spPr>
            <a:xfrm>
              <a:off x="1921885" y="3649900"/>
              <a:ext cx="447840" cy="469800"/>
            </a:xfrm>
            <a:custGeom>
              <a:avLst/>
              <a:gdLst/>
              <a:ahLst/>
              <a:cxnLst/>
              <a:rect l="l" t="t" r="r" b="b"/>
              <a:pathLst>
                <a:path w="1244" h="1305" extrusionOk="0">
                  <a:moveTo>
                    <a:pt x="96" y="225"/>
                  </a:moveTo>
                  <a:lnTo>
                    <a:pt x="24" y="1278"/>
                  </a:lnTo>
                  <a:cubicBezTo>
                    <a:pt x="370" y="1220"/>
                    <a:pt x="740" y="1144"/>
                    <a:pt x="1185" y="1040"/>
                  </a:cubicBezTo>
                  <a:lnTo>
                    <a:pt x="1221" y="28"/>
                  </a:lnTo>
                  <a:cubicBezTo>
                    <a:pt x="790" y="114"/>
                    <a:pt x="432" y="177"/>
                    <a:pt x="96" y="225"/>
                  </a:cubicBezTo>
                  <a:moveTo>
                    <a:pt x="0" y="1305"/>
                  </a:moveTo>
                  <a:lnTo>
                    <a:pt x="75" y="205"/>
                  </a:lnTo>
                  <a:lnTo>
                    <a:pt x="84" y="203"/>
                  </a:lnTo>
                  <a:cubicBezTo>
                    <a:pt x="426" y="155"/>
                    <a:pt x="790" y="91"/>
                    <a:pt x="1230" y="3"/>
                  </a:cubicBezTo>
                  <a:lnTo>
                    <a:pt x="1244" y="0"/>
                  </a:lnTo>
                  <a:lnTo>
                    <a:pt x="1207" y="1058"/>
                  </a:lnTo>
                  <a:lnTo>
                    <a:pt x="1198" y="1060"/>
                  </a:lnTo>
                  <a:cubicBezTo>
                    <a:pt x="743" y="1167"/>
                    <a:pt x="367" y="1244"/>
                    <a:pt x="14" y="1303"/>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9"/>
            <p:cNvSpPr/>
            <p:nvPr/>
          </p:nvSpPr>
          <p:spPr>
            <a:xfrm>
              <a:off x="2348125" y="3562780"/>
              <a:ext cx="434160" cy="469800"/>
            </a:xfrm>
            <a:custGeom>
              <a:avLst/>
              <a:gdLst/>
              <a:ahLst/>
              <a:cxnLst/>
              <a:rect l="l" t="t" r="r" b="b"/>
              <a:pathLst>
                <a:path w="1206" h="1305" extrusionOk="0">
                  <a:moveTo>
                    <a:pt x="60" y="265"/>
                  </a:moveTo>
                  <a:lnTo>
                    <a:pt x="24" y="1276"/>
                  </a:lnTo>
                  <a:cubicBezTo>
                    <a:pt x="337" y="1202"/>
                    <a:pt x="655" y="1122"/>
                    <a:pt x="963" y="1044"/>
                  </a:cubicBezTo>
                  <a:cubicBezTo>
                    <a:pt x="1037" y="1026"/>
                    <a:pt x="1110" y="1007"/>
                    <a:pt x="1184" y="989"/>
                  </a:cubicBezTo>
                  <a:lnTo>
                    <a:pt x="1184" y="28"/>
                  </a:lnTo>
                  <a:cubicBezTo>
                    <a:pt x="1114" y="43"/>
                    <a:pt x="1045" y="58"/>
                    <a:pt x="976" y="72"/>
                  </a:cubicBezTo>
                  <a:cubicBezTo>
                    <a:pt x="675" y="137"/>
                    <a:pt x="365" y="204"/>
                    <a:pt x="60" y="265"/>
                  </a:cubicBezTo>
                  <a:moveTo>
                    <a:pt x="0" y="1305"/>
                  </a:moveTo>
                  <a:lnTo>
                    <a:pt x="37" y="247"/>
                  </a:lnTo>
                  <a:lnTo>
                    <a:pt x="46" y="245"/>
                  </a:lnTo>
                  <a:cubicBezTo>
                    <a:pt x="355" y="183"/>
                    <a:pt x="668" y="116"/>
                    <a:pt x="971" y="50"/>
                  </a:cubicBezTo>
                  <a:cubicBezTo>
                    <a:pt x="1045" y="34"/>
                    <a:pt x="1119" y="18"/>
                    <a:pt x="1193" y="3"/>
                  </a:cubicBezTo>
                  <a:lnTo>
                    <a:pt x="1206" y="0"/>
                  </a:lnTo>
                  <a:lnTo>
                    <a:pt x="1206" y="1007"/>
                  </a:lnTo>
                  <a:lnTo>
                    <a:pt x="1198" y="1009"/>
                  </a:lnTo>
                  <a:cubicBezTo>
                    <a:pt x="1121" y="1028"/>
                    <a:pt x="1045" y="1047"/>
                    <a:pt x="968" y="1066"/>
                  </a:cubicBezTo>
                  <a:cubicBezTo>
                    <a:pt x="656" y="1145"/>
                    <a:pt x="332" y="1227"/>
                    <a:pt x="14" y="1302"/>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9"/>
            <p:cNvSpPr/>
            <p:nvPr/>
          </p:nvSpPr>
          <p:spPr>
            <a:xfrm>
              <a:off x="1495645" y="3722260"/>
              <a:ext cx="461520" cy="443880"/>
            </a:xfrm>
            <a:custGeom>
              <a:avLst/>
              <a:gdLst/>
              <a:ahLst/>
              <a:cxnLst/>
              <a:rect l="l" t="t" r="r" b="b"/>
              <a:pathLst>
                <a:path w="1282" h="1233" extrusionOk="0">
                  <a:moveTo>
                    <a:pt x="134" y="132"/>
                  </a:moveTo>
                  <a:lnTo>
                    <a:pt x="25" y="1209"/>
                  </a:lnTo>
                  <a:cubicBezTo>
                    <a:pt x="388" y="1192"/>
                    <a:pt x="767" y="1150"/>
                    <a:pt x="1185" y="1081"/>
                  </a:cubicBezTo>
                  <a:lnTo>
                    <a:pt x="1258" y="27"/>
                  </a:lnTo>
                  <a:cubicBezTo>
                    <a:pt x="853" y="84"/>
                    <a:pt x="485" y="119"/>
                    <a:pt x="134" y="132"/>
                  </a:cubicBezTo>
                  <a:moveTo>
                    <a:pt x="0" y="1233"/>
                  </a:moveTo>
                  <a:lnTo>
                    <a:pt x="113" y="110"/>
                  </a:lnTo>
                  <a:lnTo>
                    <a:pt x="123" y="110"/>
                  </a:lnTo>
                  <a:cubicBezTo>
                    <a:pt x="480" y="96"/>
                    <a:pt x="855" y="61"/>
                    <a:pt x="1268" y="2"/>
                  </a:cubicBezTo>
                  <a:lnTo>
                    <a:pt x="1282" y="0"/>
                  </a:lnTo>
                  <a:lnTo>
                    <a:pt x="1207" y="1100"/>
                  </a:lnTo>
                  <a:lnTo>
                    <a:pt x="1198" y="1102"/>
                  </a:lnTo>
                  <a:cubicBezTo>
                    <a:pt x="770" y="1173"/>
                    <a:pt x="383" y="1216"/>
                    <a:pt x="13" y="1233"/>
                  </a:cubicBezTo>
                  <a:lnTo>
                    <a:pt x="0" y="12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9"/>
            <p:cNvSpPr/>
            <p:nvPr/>
          </p:nvSpPr>
          <p:spPr>
            <a:xfrm>
              <a:off x="812725" y="4091260"/>
              <a:ext cx="266040" cy="379440"/>
            </a:xfrm>
            <a:custGeom>
              <a:avLst/>
              <a:gdLst/>
              <a:ahLst/>
              <a:cxnLst/>
              <a:rect l="l" t="t" r="r" b="b"/>
              <a:pathLst>
                <a:path w="739" h="1054" extrusionOk="0">
                  <a:moveTo>
                    <a:pt x="23" y="1031"/>
                  </a:moveTo>
                  <a:lnTo>
                    <a:pt x="595" y="1031"/>
                  </a:lnTo>
                  <a:lnTo>
                    <a:pt x="713" y="162"/>
                  </a:lnTo>
                  <a:cubicBezTo>
                    <a:pt x="479" y="131"/>
                    <a:pt x="246" y="86"/>
                    <a:pt x="23" y="29"/>
                  </a:cubicBezTo>
                  <a:lnTo>
                    <a:pt x="23" y="1031"/>
                  </a:lnTo>
                  <a:moveTo>
                    <a:pt x="615" y="1054"/>
                  </a:moveTo>
                  <a:lnTo>
                    <a:pt x="0" y="1054"/>
                  </a:lnTo>
                  <a:lnTo>
                    <a:pt x="0" y="0"/>
                  </a:lnTo>
                  <a:lnTo>
                    <a:pt x="14" y="3"/>
                  </a:lnTo>
                  <a:cubicBezTo>
                    <a:pt x="245" y="63"/>
                    <a:pt x="485" y="110"/>
                    <a:pt x="727" y="141"/>
                  </a:cubicBezTo>
                  <a:lnTo>
                    <a:pt x="739" y="142"/>
                  </a:lnTo>
                  <a:lnTo>
                    <a:pt x="615"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8" name="Google Shape;628;p9"/>
            <p:cNvSpPr/>
            <p:nvPr/>
          </p:nvSpPr>
          <p:spPr>
            <a:xfrm>
              <a:off x="1465045" y="4109980"/>
              <a:ext cx="465480" cy="360720"/>
            </a:xfrm>
            <a:custGeom>
              <a:avLst/>
              <a:gdLst/>
              <a:ahLst/>
              <a:cxnLst/>
              <a:rect l="l" t="t" r="r" b="b"/>
              <a:pathLst>
                <a:path w="1293" h="1002" extrusionOk="0">
                  <a:moveTo>
                    <a:pt x="25" y="979"/>
                  </a:moveTo>
                  <a:lnTo>
                    <a:pt x="1204" y="979"/>
                  </a:lnTo>
                  <a:lnTo>
                    <a:pt x="1269" y="27"/>
                  </a:lnTo>
                  <a:cubicBezTo>
                    <a:pt x="851" y="96"/>
                    <a:pt x="471" y="138"/>
                    <a:pt x="108" y="155"/>
                  </a:cubicBezTo>
                  <a:lnTo>
                    <a:pt x="25" y="979"/>
                  </a:lnTo>
                  <a:moveTo>
                    <a:pt x="1225" y="1002"/>
                  </a:moveTo>
                  <a:lnTo>
                    <a:pt x="0" y="1002"/>
                  </a:lnTo>
                  <a:lnTo>
                    <a:pt x="87" y="134"/>
                  </a:lnTo>
                  <a:lnTo>
                    <a:pt x="97" y="133"/>
                  </a:lnTo>
                  <a:cubicBezTo>
                    <a:pt x="466" y="116"/>
                    <a:pt x="852" y="74"/>
                    <a:pt x="1279" y="2"/>
                  </a:cubicBezTo>
                  <a:lnTo>
                    <a:pt x="1293" y="0"/>
                  </a:lnTo>
                  <a:lnTo>
                    <a:pt x="1225" y="10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9"/>
            <p:cNvSpPr/>
            <p:nvPr/>
          </p:nvSpPr>
          <p:spPr>
            <a:xfrm>
              <a:off x="812725" y="3692020"/>
              <a:ext cx="319320" cy="458640"/>
            </a:xfrm>
            <a:custGeom>
              <a:avLst/>
              <a:gdLst/>
              <a:ahLst/>
              <a:cxnLst/>
              <a:rect l="l" t="t" r="r" b="b"/>
              <a:pathLst>
                <a:path w="887" h="1274" extrusionOk="0">
                  <a:moveTo>
                    <a:pt x="23" y="1115"/>
                  </a:moveTo>
                  <a:cubicBezTo>
                    <a:pt x="247" y="1172"/>
                    <a:pt x="481" y="1218"/>
                    <a:pt x="716" y="1248"/>
                  </a:cubicBezTo>
                  <a:lnTo>
                    <a:pt x="861" y="179"/>
                  </a:lnTo>
                  <a:cubicBezTo>
                    <a:pt x="575" y="147"/>
                    <a:pt x="293" y="97"/>
                    <a:pt x="23" y="30"/>
                  </a:cubicBezTo>
                  <a:lnTo>
                    <a:pt x="23" y="1115"/>
                  </a:lnTo>
                  <a:moveTo>
                    <a:pt x="736" y="1274"/>
                  </a:moveTo>
                  <a:lnTo>
                    <a:pt x="725" y="1272"/>
                  </a:lnTo>
                  <a:cubicBezTo>
                    <a:pt x="481" y="1241"/>
                    <a:pt x="240" y="1194"/>
                    <a:pt x="8" y="1134"/>
                  </a:cubicBezTo>
                  <a:lnTo>
                    <a:pt x="0" y="1132"/>
                  </a:lnTo>
                  <a:lnTo>
                    <a:pt x="0" y="0"/>
                  </a:lnTo>
                  <a:lnTo>
                    <a:pt x="14" y="4"/>
                  </a:lnTo>
                  <a:cubicBezTo>
                    <a:pt x="291" y="73"/>
                    <a:pt x="581" y="125"/>
                    <a:pt x="875" y="157"/>
                  </a:cubicBezTo>
                  <a:lnTo>
                    <a:pt x="887" y="159"/>
                  </a:lnTo>
                  <a:lnTo>
                    <a:pt x="736" y="127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9"/>
            <p:cNvSpPr/>
            <p:nvPr/>
          </p:nvSpPr>
          <p:spPr>
            <a:xfrm>
              <a:off x="1026205" y="4141300"/>
              <a:ext cx="478440" cy="329400"/>
            </a:xfrm>
            <a:custGeom>
              <a:avLst/>
              <a:gdLst/>
              <a:ahLst/>
              <a:cxnLst/>
              <a:rect l="l" t="t" r="r" b="b"/>
              <a:pathLst>
                <a:path w="1329" h="915" extrusionOk="0">
                  <a:moveTo>
                    <a:pt x="25" y="892"/>
                  </a:moveTo>
                  <a:lnTo>
                    <a:pt x="1221" y="892"/>
                  </a:lnTo>
                  <a:lnTo>
                    <a:pt x="1304" y="69"/>
                  </a:lnTo>
                  <a:cubicBezTo>
                    <a:pt x="894" y="87"/>
                    <a:pt x="514" y="73"/>
                    <a:pt x="143" y="26"/>
                  </a:cubicBezTo>
                  <a:lnTo>
                    <a:pt x="25" y="892"/>
                  </a:lnTo>
                  <a:moveTo>
                    <a:pt x="1242" y="915"/>
                  </a:moveTo>
                  <a:lnTo>
                    <a:pt x="0" y="915"/>
                  </a:lnTo>
                  <a:lnTo>
                    <a:pt x="123" y="0"/>
                  </a:lnTo>
                  <a:lnTo>
                    <a:pt x="134" y="2"/>
                  </a:lnTo>
                  <a:cubicBezTo>
                    <a:pt x="512" y="50"/>
                    <a:pt x="898" y="65"/>
                    <a:pt x="1316" y="46"/>
                  </a:cubicBezTo>
                  <a:lnTo>
                    <a:pt x="1329" y="45"/>
                  </a:lnTo>
                  <a:lnTo>
                    <a:pt x="1242" y="9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9"/>
            <p:cNvSpPr/>
            <p:nvPr/>
          </p:nvSpPr>
          <p:spPr>
            <a:xfrm>
              <a:off x="2774365" y="2806420"/>
              <a:ext cx="407520" cy="411840"/>
            </a:xfrm>
            <a:custGeom>
              <a:avLst/>
              <a:gdLst/>
              <a:ahLst/>
              <a:cxnLst/>
              <a:rect l="l" t="t" r="r" b="b"/>
              <a:pathLst>
                <a:path w="1132" h="1144" extrusionOk="0">
                  <a:moveTo>
                    <a:pt x="22" y="157"/>
                  </a:moveTo>
                  <a:lnTo>
                    <a:pt x="22" y="1117"/>
                  </a:lnTo>
                  <a:cubicBezTo>
                    <a:pt x="425" y="1047"/>
                    <a:pt x="766" y="989"/>
                    <a:pt x="1109" y="938"/>
                  </a:cubicBezTo>
                  <a:lnTo>
                    <a:pt x="1073" y="25"/>
                  </a:lnTo>
                  <a:cubicBezTo>
                    <a:pt x="740" y="63"/>
                    <a:pt x="412" y="105"/>
                    <a:pt x="22" y="157"/>
                  </a:cubicBezTo>
                  <a:moveTo>
                    <a:pt x="0" y="1144"/>
                  </a:moveTo>
                  <a:lnTo>
                    <a:pt x="0" y="137"/>
                  </a:lnTo>
                  <a:lnTo>
                    <a:pt x="9" y="136"/>
                  </a:lnTo>
                  <a:cubicBezTo>
                    <a:pt x="408" y="83"/>
                    <a:pt x="743" y="40"/>
                    <a:pt x="1082" y="1"/>
                  </a:cubicBezTo>
                  <a:lnTo>
                    <a:pt x="1095" y="0"/>
                  </a:lnTo>
                  <a:lnTo>
                    <a:pt x="1132" y="957"/>
                  </a:lnTo>
                  <a:lnTo>
                    <a:pt x="1122" y="959"/>
                  </a:lnTo>
                  <a:cubicBezTo>
                    <a:pt x="772" y="1011"/>
                    <a:pt x="426" y="1070"/>
                    <a:pt x="13" y="1142"/>
                  </a:cubicBez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9"/>
            <p:cNvSpPr/>
            <p:nvPr/>
          </p:nvSpPr>
          <p:spPr>
            <a:xfrm>
              <a:off x="2774365" y="3815860"/>
              <a:ext cx="447480" cy="465480"/>
            </a:xfrm>
            <a:custGeom>
              <a:avLst/>
              <a:gdLst/>
              <a:ahLst/>
              <a:cxnLst/>
              <a:rect l="l" t="t" r="r" b="b"/>
              <a:pathLst>
                <a:path w="1243" h="1293" extrusionOk="0">
                  <a:moveTo>
                    <a:pt x="22" y="304"/>
                  </a:moveTo>
                  <a:lnTo>
                    <a:pt x="22" y="1264"/>
                  </a:lnTo>
                  <a:cubicBezTo>
                    <a:pt x="466" y="1136"/>
                    <a:pt x="841" y="1033"/>
                    <a:pt x="1220" y="940"/>
                  </a:cubicBezTo>
                  <a:lnTo>
                    <a:pt x="1184" y="28"/>
                  </a:lnTo>
                  <a:cubicBezTo>
                    <a:pt x="817" y="107"/>
                    <a:pt x="454" y="195"/>
                    <a:pt x="22" y="304"/>
                  </a:cubicBezTo>
                  <a:moveTo>
                    <a:pt x="0" y="1293"/>
                  </a:moveTo>
                  <a:lnTo>
                    <a:pt x="0" y="286"/>
                  </a:lnTo>
                  <a:lnTo>
                    <a:pt x="8" y="284"/>
                  </a:lnTo>
                  <a:cubicBezTo>
                    <a:pt x="448" y="173"/>
                    <a:pt x="818" y="83"/>
                    <a:pt x="1192" y="2"/>
                  </a:cubicBezTo>
                  <a:lnTo>
                    <a:pt x="1205" y="0"/>
                  </a:lnTo>
                  <a:lnTo>
                    <a:pt x="1243" y="957"/>
                  </a:lnTo>
                  <a:lnTo>
                    <a:pt x="1234" y="960"/>
                  </a:lnTo>
                  <a:cubicBezTo>
                    <a:pt x="849" y="1054"/>
                    <a:pt x="468" y="1160"/>
                    <a:pt x="14" y="1289"/>
                  </a:cubicBezTo>
                  <a:lnTo>
                    <a:pt x="0" y="12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9"/>
            <p:cNvSpPr/>
            <p:nvPr/>
          </p:nvSpPr>
          <p:spPr>
            <a:xfrm>
              <a:off x="1388725" y="1385860"/>
              <a:ext cx="395280" cy="405360"/>
            </a:xfrm>
            <a:custGeom>
              <a:avLst/>
              <a:gdLst/>
              <a:ahLst/>
              <a:cxnLst/>
              <a:rect l="l" t="t" r="r" b="b"/>
              <a:pathLst>
                <a:path w="1098" h="1126" extrusionOk="0">
                  <a:moveTo>
                    <a:pt x="171" y="33"/>
                  </a:moveTo>
                  <a:lnTo>
                    <a:pt x="26" y="1103"/>
                  </a:lnTo>
                  <a:cubicBezTo>
                    <a:pt x="326" y="1101"/>
                    <a:pt x="634" y="1100"/>
                    <a:pt x="964" y="1101"/>
                  </a:cubicBezTo>
                  <a:lnTo>
                    <a:pt x="1073" y="24"/>
                  </a:lnTo>
                  <a:cubicBezTo>
                    <a:pt x="755" y="20"/>
                    <a:pt x="459" y="23"/>
                    <a:pt x="171" y="33"/>
                  </a:cubicBezTo>
                  <a:moveTo>
                    <a:pt x="0" y="1126"/>
                  </a:moveTo>
                  <a:lnTo>
                    <a:pt x="151" y="11"/>
                  </a:lnTo>
                  <a:lnTo>
                    <a:pt x="160" y="11"/>
                  </a:lnTo>
                  <a:cubicBezTo>
                    <a:pt x="456" y="0"/>
                    <a:pt x="759" y="-3"/>
                    <a:pt x="1086" y="1"/>
                  </a:cubicBezTo>
                  <a:lnTo>
                    <a:pt x="1098" y="1"/>
                  </a:lnTo>
                  <a:lnTo>
                    <a:pt x="985" y="1124"/>
                  </a:lnTo>
                  <a:lnTo>
                    <a:pt x="975" y="1124"/>
                  </a:lnTo>
                  <a:cubicBezTo>
                    <a:pt x="635" y="1123"/>
                    <a:pt x="321" y="1124"/>
                    <a:pt x="13" y="1126"/>
                  </a:cubicBezTo>
                  <a:lnTo>
                    <a:pt x="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9"/>
            <p:cNvSpPr/>
            <p:nvPr/>
          </p:nvSpPr>
          <p:spPr>
            <a:xfrm>
              <a:off x="3200245" y="3741700"/>
              <a:ext cx="461160" cy="420840"/>
            </a:xfrm>
            <a:custGeom>
              <a:avLst/>
              <a:gdLst/>
              <a:ahLst/>
              <a:cxnLst/>
              <a:rect l="l" t="t" r="r" b="b"/>
              <a:pathLst>
                <a:path w="1281" h="1169" extrusionOk="0">
                  <a:moveTo>
                    <a:pt x="23" y="229"/>
                  </a:moveTo>
                  <a:lnTo>
                    <a:pt x="60" y="1140"/>
                  </a:lnTo>
                  <a:cubicBezTo>
                    <a:pt x="501" y="1033"/>
                    <a:pt x="893" y="955"/>
                    <a:pt x="1257" y="902"/>
                  </a:cubicBezTo>
                  <a:lnTo>
                    <a:pt x="1185" y="26"/>
                  </a:lnTo>
                  <a:cubicBezTo>
                    <a:pt x="832" y="70"/>
                    <a:pt x="451" y="137"/>
                    <a:pt x="23" y="229"/>
                  </a:cubicBezTo>
                  <a:moveTo>
                    <a:pt x="38" y="1169"/>
                  </a:moveTo>
                  <a:lnTo>
                    <a:pt x="0" y="210"/>
                  </a:lnTo>
                  <a:lnTo>
                    <a:pt x="9" y="208"/>
                  </a:lnTo>
                  <a:cubicBezTo>
                    <a:pt x="447" y="114"/>
                    <a:pt x="834" y="47"/>
                    <a:pt x="1194" y="2"/>
                  </a:cubicBezTo>
                  <a:lnTo>
                    <a:pt x="1206" y="0"/>
                  </a:lnTo>
                  <a:lnTo>
                    <a:pt x="1281" y="922"/>
                  </a:lnTo>
                  <a:lnTo>
                    <a:pt x="1271" y="923"/>
                  </a:lnTo>
                  <a:cubicBezTo>
                    <a:pt x="901" y="976"/>
                    <a:pt x="502" y="1055"/>
                    <a:pt x="51" y="1166"/>
                  </a:cubicBezTo>
                  <a:lnTo>
                    <a:pt x="38" y="11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9"/>
            <p:cNvSpPr/>
            <p:nvPr/>
          </p:nvSpPr>
          <p:spPr>
            <a:xfrm>
              <a:off x="2332285" y="4270900"/>
              <a:ext cx="450000" cy="199800"/>
            </a:xfrm>
            <a:custGeom>
              <a:avLst/>
              <a:gdLst/>
              <a:ahLst/>
              <a:cxnLst/>
              <a:rect l="l" t="t" r="r" b="b"/>
              <a:pathLst>
                <a:path w="1250" h="555" extrusionOk="0">
                  <a:moveTo>
                    <a:pt x="24" y="532"/>
                  </a:moveTo>
                  <a:lnTo>
                    <a:pt x="1228" y="532"/>
                  </a:lnTo>
                  <a:lnTo>
                    <a:pt x="1228" y="29"/>
                  </a:lnTo>
                  <a:cubicBezTo>
                    <a:pt x="1153" y="51"/>
                    <a:pt x="1079" y="72"/>
                    <a:pt x="1005" y="94"/>
                  </a:cubicBezTo>
                  <a:cubicBezTo>
                    <a:pt x="685" y="185"/>
                    <a:pt x="355" y="280"/>
                    <a:pt x="30" y="368"/>
                  </a:cubicBezTo>
                  <a:lnTo>
                    <a:pt x="24" y="532"/>
                  </a:lnTo>
                  <a:moveTo>
                    <a:pt x="1250" y="555"/>
                  </a:moveTo>
                  <a:lnTo>
                    <a:pt x="0" y="555"/>
                  </a:lnTo>
                  <a:lnTo>
                    <a:pt x="8" y="350"/>
                  </a:lnTo>
                  <a:lnTo>
                    <a:pt x="16" y="348"/>
                  </a:lnTo>
                  <a:cubicBezTo>
                    <a:pt x="343" y="260"/>
                    <a:pt x="676" y="164"/>
                    <a:pt x="999" y="72"/>
                  </a:cubicBezTo>
                  <a:cubicBezTo>
                    <a:pt x="1078" y="49"/>
                    <a:pt x="1157" y="26"/>
                    <a:pt x="1236" y="4"/>
                  </a:cubicBezTo>
                  <a:lnTo>
                    <a:pt x="1250" y="0"/>
                  </a:lnTo>
                  <a:lnTo>
                    <a:pt x="1250"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9"/>
            <p:cNvSpPr/>
            <p:nvPr/>
          </p:nvSpPr>
          <p:spPr>
            <a:xfrm>
              <a:off x="3626125" y="3716860"/>
              <a:ext cx="474840" cy="357840"/>
            </a:xfrm>
            <a:custGeom>
              <a:avLst/>
              <a:gdLst/>
              <a:ahLst/>
              <a:cxnLst/>
              <a:rect l="l" t="t" r="r" b="b"/>
              <a:pathLst>
                <a:path w="1319" h="994" extrusionOk="0">
                  <a:moveTo>
                    <a:pt x="24" y="92"/>
                  </a:moveTo>
                  <a:lnTo>
                    <a:pt x="96" y="968"/>
                  </a:lnTo>
                  <a:cubicBezTo>
                    <a:pt x="523" y="908"/>
                    <a:pt x="916" y="881"/>
                    <a:pt x="1294" y="887"/>
                  </a:cubicBezTo>
                  <a:lnTo>
                    <a:pt x="1185" y="23"/>
                  </a:lnTo>
                  <a:cubicBezTo>
                    <a:pt x="819" y="18"/>
                    <a:pt x="439" y="40"/>
                    <a:pt x="24" y="92"/>
                  </a:cubicBezTo>
                  <a:moveTo>
                    <a:pt x="76" y="994"/>
                  </a:moveTo>
                  <a:lnTo>
                    <a:pt x="0" y="72"/>
                  </a:lnTo>
                  <a:lnTo>
                    <a:pt x="11" y="71"/>
                  </a:lnTo>
                  <a:cubicBezTo>
                    <a:pt x="434" y="18"/>
                    <a:pt x="822" y="-6"/>
                    <a:pt x="1196" y="1"/>
                  </a:cubicBezTo>
                  <a:lnTo>
                    <a:pt x="1206" y="1"/>
                  </a:lnTo>
                  <a:lnTo>
                    <a:pt x="1319" y="911"/>
                  </a:lnTo>
                  <a:lnTo>
                    <a:pt x="1306" y="910"/>
                  </a:lnTo>
                  <a:cubicBezTo>
                    <a:pt x="922" y="903"/>
                    <a:pt x="523" y="930"/>
                    <a:pt x="88" y="992"/>
                  </a:cubicBezTo>
                  <a:lnTo>
                    <a:pt x="76" y="9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9"/>
            <p:cNvSpPr/>
            <p:nvPr/>
          </p:nvSpPr>
          <p:spPr>
            <a:xfrm>
              <a:off x="1442005" y="989140"/>
              <a:ext cx="381960" cy="408960"/>
            </a:xfrm>
            <a:custGeom>
              <a:avLst/>
              <a:gdLst/>
              <a:ahLst/>
              <a:cxnLst/>
              <a:rect l="l" t="t" r="r" b="b"/>
              <a:pathLst>
                <a:path w="1061" h="1136" extrusionOk="0">
                  <a:moveTo>
                    <a:pt x="170" y="43"/>
                  </a:moveTo>
                  <a:lnTo>
                    <a:pt x="26" y="1112"/>
                  </a:lnTo>
                  <a:cubicBezTo>
                    <a:pt x="314" y="1102"/>
                    <a:pt x="609" y="1099"/>
                    <a:pt x="927" y="1103"/>
                  </a:cubicBezTo>
                  <a:lnTo>
                    <a:pt x="1036" y="26"/>
                  </a:lnTo>
                  <a:cubicBezTo>
                    <a:pt x="731" y="19"/>
                    <a:pt x="447" y="25"/>
                    <a:pt x="170" y="43"/>
                  </a:cubicBezTo>
                  <a:moveTo>
                    <a:pt x="0" y="1136"/>
                  </a:moveTo>
                  <a:lnTo>
                    <a:pt x="150" y="22"/>
                  </a:lnTo>
                  <a:lnTo>
                    <a:pt x="160" y="21"/>
                  </a:lnTo>
                  <a:cubicBezTo>
                    <a:pt x="444" y="2"/>
                    <a:pt x="735" y="-4"/>
                    <a:pt x="1049" y="4"/>
                  </a:cubicBezTo>
                  <a:lnTo>
                    <a:pt x="1061" y="4"/>
                  </a:lnTo>
                  <a:lnTo>
                    <a:pt x="948" y="1126"/>
                  </a:lnTo>
                  <a:lnTo>
                    <a:pt x="937" y="1126"/>
                  </a:lnTo>
                  <a:cubicBezTo>
                    <a:pt x="611" y="1122"/>
                    <a:pt x="309" y="1125"/>
                    <a:pt x="13" y="1136"/>
                  </a:cubicBezTo>
                  <a:lnTo>
                    <a:pt x="0" y="11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8" name="Google Shape;638;p9"/>
            <p:cNvSpPr/>
            <p:nvPr/>
          </p:nvSpPr>
          <p:spPr>
            <a:xfrm>
              <a:off x="2036005" y="4394740"/>
              <a:ext cx="307080" cy="75960"/>
            </a:xfrm>
            <a:custGeom>
              <a:avLst/>
              <a:gdLst/>
              <a:ahLst/>
              <a:cxnLst/>
              <a:rect l="l" t="t" r="r" b="b"/>
              <a:pathLst>
                <a:path w="853" h="211" extrusionOk="0">
                  <a:moveTo>
                    <a:pt x="201" y="188"/>
                  </a:moveTo>
                  <a:lnTo>
                    <a:pt x="824" y="188"/>
                  </a:lnTo>
                  <a:lnTo>
                    <a:pt x="830" y="30"/>
                  </a:lnTo>
                  <a:cubicBezTo>
                    <a:pt x="602" y="91"/>
                    <a:pt x="395" y="143"/>
                    <a:pt x="201" y="188"/>
                  </a:cubicBezTo>
                  <a:moveTo>
                    <a:pt x="846" y="211"/>
                  </a:moveTo>
                  <a:lnTo>
                    <a:pt x="0" y="211"/>
                  </a:lnTo>
                  <a:lnTo>
                    <a:pt x="98" y="188"/>
                  </a:lnTo>
                  <a:cubicBezTo>
                    <a:pt x="325" y="137"/>
                    <a:pt x="567" y="76"/>
                    <a:pt x="839" y="4"/>
                  </a:cubicBezTo>
                  <a:lnTo>
                    <a:pt x="853" y="0"/>
                  </a:lnTo>
                  <a:lnTo>
                    <a:pt x="846" y="211"/>
                  </a:lnTo>
                  <a:close/>
                </a:path>
              </a:pathLst>
            </a:custGeom>
            <a:solidFill>
              <a:schemeClr val="dk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9"/>
            <p:cNvSpPr/>
            <p:nvPr/>
          </p:nvSpPr>
          <p:spPr>
            <a:xfrm>
              <a:off x="1897765" y="4022140"/>
              <a:ext cx="459000" cy="448560"/>
            </a:xfrm>
            <a:custGeom>
              <a:avLst/>
              <a:gdLst/>
              <a:ahLst/>
              <a:cxnLst/>
              <a:rect l="l" t="t" r="r" b="b"/>
              <a:pathLst>
                <a:path w="1275" h="1246" extrusionOk="0">
                  <a:moveTo>
                    <a:pt x="24" y="1223"/>
                  </a:moveTo>
                  <a:lnTo>
                    <a:pt x="484" y="1223"/>
                  </a:lnTo>
                  <a:cubicBezTo>
                    <a:pt x="708" y="1172"/>
                    <a:pt x="947" y="1112"/>
                    <a:pt x="1215" y="1041"/>
                  </a:cubicBezTo>
                  <a:lnTo>
                    <a:pt x="1251" y="29"/>
                  </a:lnTo>
                  <a:cubicBezTo>
                    <a:pt x="806" y="134"/>
                    <a:pt x="436" y="210"/>
                    <a:pt x="90" y="267"/>
                  </a:cubicBezTo>
                  <a:lnTo>
                    <a:pt x="24" y="1223"/>
                  </a:lnTo>
                  <a:moveTo>
                    <a:pt x="486" y="1246"/>
                  </a:moveTo>
                  <a:lnTo>
                    <a:pt x="0" y="1246"/>
                  </a:lnTo>
                  <a:lnTo>
                    <a:pt x="68" y="248"/>
                  </a:lnTo>
                  <a:lnTo>
                    <a:pt x="77" y="246"/>
                  </a:lnTo>
                  <a:cubicBezTo>
                    <a:pt x="429" y="188"/>
                    <a:pt x="805" y="111"/>
                    <a:pt x="1260" y="4"/>
                  </a:cubicBezTo>
                  <a:lnTo>
                    <a:pt x="1275" y="0"/>
                  </a:lnTo>
                  <a:lnTo>
                    <a:pt x="1237" y="1059"/>
                  </a:lnTo>
                  <a:lnTo>
                    <a:pt x="1228" y="1061"/>
                  </a:lnTo>
                  <a:cubicBezTo>
                    <a:pt x="957" y="1133"/>
                    <a:pt x="714" y="1194"/>
                    <a:pt x="487" y="1246"/>
                  </a:cubicBezTo>
                  <a:lnTo>
                    <a:pt x="486" y="12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9"/>
            <p:cNvSpPr/>
            <p:nvPr/>
          </p:nvSpPr>
          <p:spPr>
            <a:xfrm>
              <a:off x="2774365" y="4152100"/>
              <a:ext cx="459720" cy="318600"/>
            </a:xfrm>
            <a:custGeom>
              <a:avLst/>
              <a:gdLst/>
              <a:ahLst/>
              <a:cxnLst/>
              <a:rect l="l" t="t" r="r" b="b"/>
              <a:pathLst>
                <a:path w="1277" h="885" extrusionOk="0">
                  <a:moveTo>
                    <a:pt x="22" y="862"/>
                  </a:moveTo>
                  <a:lnTo>
                    <a:pt x="1254" y="862"/>
                  </a:lnTo>
                  <a:lnTo>
                    <a:pt x="1221" y="29"/>
                  </a:lnTo>
                  <a:cubicBezTo>
                    <a:pt x="842" y="122"/>
                    <a:pt x="467" y="226"/>
                    <a:pt x="22" y="353"/>
                  </a:cubicBezTo>
                  <a:lnTo>
                    <a:pt x="22" y="862"/>
                  </a:lnTo>
                  <a:moveTo>
                    <a:pt x="1277" y="885"/>
                  </a:moveTo>
                  <a:lnTo>
                    <a:pt x="0" y="885"/>
                  </a:lnTo>
                  <a:lnTo>
                    <a:pt x="0" y="336"/>
                  </a:lnTo>
                  <a:lnTo>
                    <a:pt x="8" y="334"/>
                  </a:lnTo>
                  <a:cubicBezTo>
                    <a:pt x="462" y="204"/>
                    <a:pt x="843" y="98"/>
                    <a:pt x="1229" y="4"/>
                  </a:cubicBezTo>
                  <a:lnTo>
                    <a:pt x="1242" y="0"/>
                  </a:lnTo>
                  <a:lnTo>
                    <a:pt x="1277" y="8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9"/>
            <p:cNvSpPr/>
            <p:nvPr/>
          </p:nvSpPr>
          <p:spPr>
            <a:xfrm>
              <a:off x="2108005" y="1008580"/>
              <a:ext cx="354960" cy="415440"/>
            </a:xfrm>
            <a:custGeom>
              <a:avLst/>
              <a:gdLst/>
              <a:ahLst/>
              <a:cxnLst/>
              <a:rect l="l" t="t" r="r" b="b"/>
              <a:pathLst>
                <a:path w="986" h="1154" extrusionOk="0">
                  <a:moveTo>
                    <a:pt x="25" y="1078"/>
                  </a:moveTo>
                  <a:cubicBezTo>
                    <a:pt x="294" y="1091"/>
                    <a:pt x="582" y="1107"/>
                    <a:pt x="926" y="1130"/>
                  </a:cubicBezTo>
                  <a:lnTo>
                    <a:pt x="962" y="117"/>
                  </a:lnTo>
                  <a:cubicBezTo>
                    <a:pt x="631" y="76"/>
                    <a:pt x="356" y="47"/>
                    <a:pt x="97" y="24"/>
                  </a:cubicBezTo>
                  <a:lnTo>
                    <a:pt x="25" y="1078"/>
                  </a:lnTo>
                  <a:moveTo>
                    <a:pt x="948" y="1154"/>
                  </a:moveTo>
                  <a:lnTo>
                    <a:pt x="937" y="1153"/>
                  </a:lnTo>
                  <a:cubicBezTo>
                    <a:pt x="582" y="1130"/>
                    <a:pt x="288" y="1113"/>
                    <a:pt x="12" y="1100"/>
                  </a:cubicBezTo>
                  <a:lnTo>
                    <a:pt x="0" y="1100"/>
                  </a:lnTo>
                  <a:lnTo>
                    <a:pt x="76" y="0"/>
                  </a:lnTo>
                  <a:lnTo>
                    <a:pt x="87" y="1"/>
                  </a:lnTo>
                  <a:cubicBezTo>
                    <a:pt x="352" y="24"/>
                    <a:pt x="634" y="54"/>
                    <a:pt x="976" y="96"/>
                  </a:cubicBezTo>
                  <a:lnTo>
                    <a:pt x="986" y="97"/>
                  </a:lnTo>
                  <a:lnTo>
                    <a:pt x="948" y="11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2" name="Google Shape;642;p9"/>
            <p:cNvSpPr/>
            <p:nvPr/>
          </p:nvSpPr>
          <p:spPr>
            <a:xfrm>
              <a:off x="3652765" y="4036180"/>
              <a:ext cx="488160" cy="362160"/>
            </a:xfrm>
            <a:custGeom>
              <a:avLst/>
              <a:gdLst/>
              <a:ahLst/>
              <a:cxnLst/>
              <a:rect l="l" t="t" r="r" b="b"/>
              <a:pathLst>
                <a:path w="1356" h="1006" extrusionOk="0">
                  <a:moveTo>
                    <a:pt x="24" y="104"/>
                  </a:moveTo>
                  <a:lnTo>
                    <a:pt x="96" y="980"/>
                  </a:lnTo>
                  <a:cubicBezTo>
                    <a:pt x="537" y="910"/>
                    <a:pt x="940" y="880"/>
                    <a:pt x="1330" y="887"/>
                  </a:cubicBezTo>
                  <a:lnTo>
                    <a:pt x="1223" y="23"/>
                  </a:lnTo>
                  <a:cubicBezTo>
                    <a:pt x="844" y="17"/>
                    <a:pt x="452" y="43"/>
                    <a:pt x="24" y="104"/>
                  </a:cubicBezTo>
                  <a:moveTo>
                    <a:pt x="76" y="1006"/>
                  </a:moveTo>
                  <a:lnTo>
                    <a:pt x="0" y="84"/>
                  </a:lnTo>
                  <a:lnTo>
                    <a:pt x="10" y="83"/>
                  </a:lnTo>
                  <a:cubicBezTo>
                    <a:pt x="447" y="20"/>
                    <a:pt x="847" y="-6"/>
                    <a:pt x="1233" y="1"/>
                  </a:cubicBezTo>
                  <a:lnTo>
                    <a:pt x="1243" y="1"/>
                  </a:lnTo>
                  <a:lnTo>
                    <a:pt x="1356" y="911"/>
                  </a:lnTo>
                  <a:lnTo>
                    <a:pt x="1343" y="910"/>
                  </a:lnTo>
                  <a:cubicBezTo>
                    <a:pt x="947" y="902"/>
                    <a:pt x="536" y="933"/>
                    <a:pt x="88" y="1004"/>
                  </a:cubicBezTo>
                  <a:lnTo>
                    <a:pt x="76" y="10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9"/>
            <p:cNvSpPr/>
            <p:nvPr/>
          </p:nvSpPr>
          <p:spPr>
            <a:xfrm>
              <a:off x="1775005" y="990220"/>
              <a:ext cx="368280" cy="414720"/>
            </a:xfrm>
            <a:custGeom>
              <a:avLst/>
              <a:gdLst/>
              <a:ahLst/>
              <a:cxnLst/>
              <a:rect l="l" t="t" r="r" b="b"/>
              <a:pathLst>
                <a:path w="1023" h="1152" extrusionOk="0">
                  <a:moveTo>
                    <a:pt x="25" y="1100"/>
                  </a:moveTo>
                  <a:cubicBezTo>
                    <a:pt x="307" y="1104"/>
                    <a:pt x="602" y="1113"/>
                    <a:pt x="927" y="1128"/>
                  </a:cubicBezTo>
                  <a:lnTo>
                    <a:pt x="999" y="73"/>
                  </a:lnTo>
                  <a:cubicBezTo>
                    <a:pt x="688" y="46"/>
                    <a:pt x="405" y="30"/>
                    <a:pt x="134" y="24"/>
                  </a:cubicBezTo>
                  <a:lnTo>
                    <a:pt x="25" y="1100"/>
                  </a:lnTo>
                  <a:moveTo>
                    <a:pt x="948" y="1152"/>
                  </a:moveTo>
                  <a:lnTo>
                    <a:pt x="937" y="1151"/>
                  </a:lnTo>
                  <a:cubicBezTo>
                    <a:pt x="604" y="1136"/>
                    <a:pt x="301" y="1127"/>
                    <a:pt x="12" y="1123"/>
                  </a:cubicBezTo>
                  <a:lnTo>
                    <a:pt x="0" y="1123"/>
                  </a:lnTo>
                  <a:lnTo>
                    <a:pt x="113" y="0"/>
                  </a:lnTo>
                  <a:lnTo>
                    <a:pt x="124" y="1"/>
                  </a:lnTo>
                  <a:cubicBezTo>
                    <a:pt x="401" y="7"/>
                    <a:pt x="692" y="24"/>
                    <a:pt x="1012" y="52"/>
                  </a:cubicBezTo>
                  <a:lnTo>
                    <a:pt x="1023" y="53"/>
                  </a:lnTo>
                  <a:lnTo>
                    <a:pt x="948"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9"/>
            <p:cNvSpPr/>
            <p:nvPr/>
          </p:nvSpPr>
          <p:spPr>
            <a:xfrm>
              <a:off x="2441365" y="1042420"/>
              <a:ext cx="340920" cy="404280"/>
            </a:xfrm>
            <a:custGeom>
              <a:avLst/>
              <a:gdLst/>
              <a:ahLst/>
              <a:cxnLst/>
              <a:rect l="l" t="t" r="r" b="b"/>
              <a:pathLst>
                <a:path w="947" h="1123" extrusionOk="0">
                  <a:moveTo>
                    <a:pt x="23" y="1037"/>
                  </a:moveTo>
                  <a:cubicBezTo>
                    <a:pt x="268" y="1053"/>
                    <a:pt x="517" y="1071"/>
                    <a:pt x="758" y="1087"/>
                  </a:cubicBezTo>
                  <a:lnTo>
                    <a:pt x="925" y="1099"/>
                  </a:lnTo>
                  <a:lnTo>
                    <a:pt x="925" y="137"/>
                  </a:lnTo>
                  <a:lnTo>
                    <a:pt x="763" y="116"/>
                  </a:lnTo>
                  <a:cubicBezTo>
                    <a:pt x="532" y="86"/>
                    <a:pt x="294" y="54"/>
                    <a:pt x="59" y="26"/>
                  </a:cubicBezTo>
                  <a:lnTo>
                    <a:pt x="23" y="1037"/>
                  </a:lnTo>
                  <a:moveTo>
                    <a:pt x="947" y="1123"/>
                  </a:moveTo>
                  <a:lnTo>
                    <a:pt x="757" y="1110"/>
                  </a:lnTo>
                  <a:cubicBezTo>
                    <a:pt x="512" y="1093"/>
                    <a:pt x="259" y="1075"/>
                    <a:pt x="11" y="1059"/>
                  </a:cubicBezTo>
                  <a:lnTo>
                    <a:pt x="0" y="1058"/>
                  </a:lnTo>
                  <a:lnTo>
                    <a:pt x="37" y="0"/>
                  </a:lnTo>
                  <a:lnTo>
                    <a:pt x="50" y="2"/>
                  </a:lnTo>
                  <a:cubicBezTo>
                    <a:pt x="288" y="31"/>
                    <a:pt x="531" y="63"/>
                    <a:pt x="766" y="94"/>
                  </a:cubicBezTo>
                  <a:lnTo>
                    <a:pt x="947" y="117"/>
                  </a:lnTo>
                  <a:lnTo>
                    <a:pt x="947"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9"/>
            <p:cNvSpPr/>
            <p:nvPr/>
          </p:nvSpPr>
          <p:spPr>
            <a:xfrm>
              <a:off x="4477525" y="3762580"/>
              <a:ext cx="266400" cy="399600"/>
            </a:xfrm>
            <a:custGeom>
              <a:avLst/>
              <a:gdLst/>
              <a:ahLst/>
              <a:cxnLst/>
              <a:rect l="l" t="t" r="r" b="b"/>
              <a:pathLst>
                <a:path w="740" h="1110" extrusionOk="0">
                  <a:moveTo>
                    <a:pt x="172" y="915"/>
                  </a:moveTo>
                  <a:cubicBezTo>
                    <a:pt x="356" y="959"/>
                    <a:pt x="539" y="1014"/>
                    <a:pt x="718" y="1078"/>
                  </a:cubicBezTo>
                  <a:lnTo>
                    <a:pt x="718" y="223"/>
                  </a:lnTo>
                  <a:cubicBezTo>
                    <a:pt x="494" y="144"/>
                    <a:pt x="262" y="79"/>
                    <a:pt x="28" y="29"/>
                  </a:cubicBezTo>
                  <a:lnTo>
                    <a:pt x="172" y="915"/>
                  </a:lnTo>
                  <a:moveTo>
                    <a:pt x="740" y="1110"/>
                  </a:moveTo>
                  <a:lnTo>
                    <a:pt x="725" y="1105"/>
                  </a:lnTo>
                  <a:cubicBezTo>
                    <a:pt x="540" y="1038"/>
                    <a:pt x="350" y="981"/>
                    <a:pt x="160" y="935"/>
                  </a:cubicBezTo>
                  <a:lnTo>
                    <a:pt x="152" y="933"/>
                  </a:lnTo>
                  <a:lnTo>
                    <a:pt x="151" y="926"/>
                  </a:lnTo>
                  <a:lnTo>
                    <a:pt x="0" y="0"/>
                  </a:lnTo>
                  <a:lnTo>
                    <a:pt x="17" y="3"/>
                  </a:lnTo>
                  <a:cubicBezTo>
                    <a:pt x="259" y="55"/>
                    <a:pt x="500" y="122"/>
                    <a:pt x="733" y="204"/>
                  </a:cubicBezTo>
                  <a:lnTo>
                    <a:pt x="740" y="207"/>
                  </a:lnTo>
                  <a:lnTo>
                    <a:pt x="740" y="11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9"/>
            <p:cNvSpPr/>
            <p:nvPr/>
          </p:nvSpPr>
          <p:spPr>
            <a:xfrm>
              <a:off x="4091965" y="4036180"/>
              <a:ext cx="502200" cy="392040"/>
            </a:xfrm>
            <a:custGeom>
              <a:avLst/>
              <a:gdLst/>
              <a:ahLst/>
              <a:cxnLst/>
              <a:rect l="l" t="t" r="r" b="b"/>
              <a:pathLst>
                <a:path w="1395" h="1089" extrusionOk="0">
                  <a:moveTo>
                    <a:pt x="133" y="888"/>
                  </a:moveTo>
                  <a:cubicBezTo>
                    <a:pt x="566" y="898"/>
                    <a:pt x="970" y="953"/>
                    <a:pt x="1367" y="1058"/>
                  </a:cubicBezTo>
                  <a:lnTo>
                    <a:pt x="1223" y="173"/>
                  </a:lnTo>
                  <a:cubicBezTo>
                    <a:pt x="838" y="81"/>
                    <a:pt x="446" y="32"/>
                    <a:pt x="25" y="24"/>
                  </a:cubicBezTo>
                  <a:lnTo>
                    <a:pt x="133" y="888"/>
                  </a:lnTo>
                  <a:moveTo>
                    <a:pt x="1395" y="1089"/>
                  </a:moveTo>
                  <a:lnTo>
                    <a:pt x="1378" y="1084"/>
                  </a:lnTo>
                  <a:cubicBezTo>
                    <a:pt x="975" y="976"/>
                    <a:pt x="564" y="919"/>
                    <a:pt x="123" y="910"/>
                  </a:cubicBezTo>
                  <a:lnTo>
                    <a:pt x="113" y="910"/>
                  </a:lnTo>
                  <a:lnTo>
                    <a:pt x="0" y="0"/>
                  </a:lnTo>
                  <a:lnTo>
                    <a:pt x="13" y="1"/>
                  </a:lnTo>
                  <a:cubicBezTo>
                    <a:pt x="443" y="9"/>
                    <a:pt x="843" y="58"/>
                    <a:pt x="1236" y="153"/>
                  </a:cubicBezTo>
                  <a:lnTo>
                    <a:pt x="1243" y="155"/>
                  </a:lnTo>
                  <a:lnTo>
                    <a:pt x="1244" y="162"/>
                  </a:lnTo>
                  <a:lnTo>
                    <a:pt x="1395" y="10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9"/>
            <p:cNvSpPr/>
            <p:nvPr/>
          </p:nvSpPr>
          <p:spPr>
            <a:xfrm>
              <a:off x="4052005" y="3717220"/>
              <a:ext cx="488880" cy="383400"/>
            </a:xfrm>
            <a:custGeom>
              <a:avLst/>
              <a:gdLst/>
              <a:ahLst/>
              <a:cxnLst/>
              <a:rect l="l" t="t" r="r" b="b"/>
              <a:pathLst>
                <a:path w="1358" h="1065" extrusionOk="0">
                  <a:moveTo>
                    <a:pt x="134" y="887"/>
                  </a:moveTo>
                  <a:cubicBezTo>
                    <a:pt x="554" y="895"/>
                    <a:pt x="945" y="944"/>
                    <a:pt x="1330" y="1035"/>
                  </a:cubicBezTo>
                  <a:lnTo>
                    <a:pt x="1186" y="150"/>
                  </a:lnTo>
                  <a:cubicBezTo>
                    <a:pt x="813" y="72"/>
                    <a:pt x="433" y="30"/>
                    <a:pt x="26" y="23"/>
                  </a:cubicBezTo>
                  <a:lnTo>
                    <a:pt x="134" y="887"/>
                  </a:lnTo>
                  <a:moveTo>
                    <a:pt x="1358" y="1065"/>
                  </a:moveTo>
                  <a:lnTo>
                    <a:pt x="1342" y="1061"/>
                  </a:lnTo>
                  <a:cubicBezTo>
                    <a:pt x="950" y="967"/>
                    <a:pt x="552" y="917"/>
                    <a:pt x="123" y="909"/>
                  </a:cubicBezTo>
                  <a:lnTo>
                    <a:pt x="114" y="909"/>
                  </a:lnTo>
                  <a:lnTo>
                    <a:pt x="0" y="0"/>
                  </a:lnTo>
                  <a:lnTo>
                    <a:pt x="13" y="0"/>
                  </a:lnTo>
                  <a:cubicBezTo>
                    <a:pt x="430" y="7"/>
                    <a:pt x="818" y="49"/>
                    <a:pt x="1199" y="129"/>
                  </a:cubicBezTo>
                  <a:lnTo>
                    <a:pt x="1206" y="131"/>
                  </a:lnTo>
                  <a:lnTo>
                    <a:pt x="1208" y="139"/>
                  </a:lnTo>
                  <a:lnTo>
                    <a:pt x="1358" y="106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8" name="Google Shape;648;p9"/>
            <p:cNvSpPr/>
            <p:nvPr/>
          </p:nvSpPr>
          <p:spPr>
            <a:xfrm>
              <a:off x="812725" y="1787260"/>
              <a:ext cx="239400" cy="383760"/>
            </a:xfrm>
            <a:custGeom>
              <a:avLst/>
              <a:gdLst/>
              <a:ahLst/>
              <a:cxnLst/>
              <a:rect l="l" t="t" r="r" b="b"/>
              <a:pathLst>
                <a:path w="665" h="1066" extrusionOk="0">
                  <a:moveTo>
                    <a:pt x="23" y="1015"/>
                  </a:moveTo>
                  <a:cubicBezTo>
                    <a:pt x="164" y="1025"/>
                    <a:pt x="310" y="1035"/>
                    <a:pt x="457" y="1043"/>
                  </a:cubicBezTo>
                  <a:lnTo>
                    <a:pt x="637" y="23"/>
                  </a:lnTo>
                  <a:cubicBezTo>
                    <a:pt x="429" y="27"/>
                    <a:pt x="222" y="32"/>
                    <a:pt x="23" y="38"/>
                  </a:cubicBezTo>
                  <a:lnTo>
                    <a:pt x="23" y="1015"/>
                  </a:lnTo>
                  <a:moveTo>
                    <a:pt x="476" y="1066"/>
                  </a:moveTo>
                  <a:lnTo>
                    <a:pt x="466" y="1066"/>
                  </a:lnTo>
                  <a:cubicBezTo>
                    <a:pt x="311" y="1057"/>
                    <a:pt x="158" y="1048"/>
                    <a:pt x="10" y="1037"/>
                  </a:cubicBezTo>
                  <a:lnTo>
                    <a:pt x="0" y="1036"/>
                  </a:lnTo>
                  <a:lnTo>
                    <a:pt x="0" y="16"/>
                  </a:lnTo>
                  <a:lnTo>
                    <a:pt x="11" y="15"/>
                  </a:lnTo>
                  <a:cubicBezTo>
                    <a:pt x="218" y="9"/>
                    <a:pt x="433" y="4"/>
                    <a:pt x="651" y="0"/>
                  </a:cubicBezTo>
                  <a:lnTo>
                    <a:pt x="665" y="0"/>
                  </a:lnTo>
                  <a:lnTo>
                    <a:pt x="476" y="106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9" name="Google Shape;649;p9"/>
            <p:cNvSpPr/>
            <p:nvPr/>
          </p:nvSpPr>
          <p:spPr>
            <a:xfrm>
              <a:off x="1494925" y="592780"/>
              <a:ext cx="369000" cy="412560"/>
            </a:xfrm>
            <a:custGeom>
              <a:avLst/>
              <a:gdLst/>
              <a:ahLst/>
              <a:cxnLst/>
              <a:rect l="l" t="t" r="r" b="b"/>
              <a:pathLst>
                <a:path w="1025" h="1146" extrusionOk="0">
                  <a:moveTo>
                    <a:pt x="171" y="51"/>
                  </a:moveTo>
                  <a:lnTo>
                    <a:pt x="27" y="1121"/>
                  </a:lnTo>
                  <a:cubicBezTo>
                    <a:pt x="303" y="1103"/>
                    <a:pt x="586" y="1098"/>
                    <a:pt x="891" y="1104"/>
                  </a:cubicBezTo>
                  <a:lnTo>
                    <a:pt x="1000" y="27"/>
                  </a:lnTo>
                  <a:cubicBezTo>
                    <a:pt x="707" y="17"/>
                    <a:pt x="436" y="25"/>
                    <a:pt x="171" y="51"/>
                  </a:cubicBezTo>
                  <a:moveTo>
                    <a:pt x="0" y="1146"/>
                  </a:moveTo>
                  <a:lnTo>
                    <a:pt x="151" y="31"/>
                  </a:lnTo>
                  <a:lnTo>
                    <a:pt x="160" y="30"/>
                  </a:lnTo>
                  <a:cubicBezTo>
                    <a:pt x="433" y="2"/>
                    <a:pt x="711" y="-6"/>
                    <a:pt x="1013" y="5"/>
                  </a:cubicBezTo>
                  <a:lnTo>
                    <a:pt x="1025" y="5"/>
                  </a:lnTo>
                  <a:lnTo>
                    <a:pt x="912" y="1128"/>
                  </a:lnTo>
                  <a:lnTo>
                    <a:pt x="901" y="1127"/>
                  </a:lnTo>
                  <a:cubicBezTo>
                    <a:pt x="588" y="1120"/>
                    <a:pt x="298" y="1126"/>
                    <a:pt x="14" y="1145"/>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0" name="Google Shape;650;p9"/>
            <p:cNvSpPr/>
            <p:nvPr/>
          </p:nvSpPr>
          <p:spPr>
            <a:xfrm>
              <a:off x="1174885" y="602860"/>
              <a:ext cx="382680" cy="442800"/>
            </a:xfrm>
            <a:custGeom>
              <a:avLst/>
              <a:gdLst/>
              <a:ahLst/>
              <a:cxnLst/>
              <a:rect l="l" t="t" r="r" b="b"/>
              <a:pathLst>
                <a:path w="1063" h="1230" extrusionOk="0">
                  <a:moveTo>
                    <a:pt x="209" y="181"/>
                  </a:moveTo>
                  <a:lnTo>
                    <a:pt x="28" y="1201"/>
                  </a:lnTo>
                  <a:cubicBezTo>
                    <a:pt x="305" y="1151"/>
                    <a:pt x="595" y="1115"/>
                    <a:pt x="892" y="1095"/>
                  </a:cubicBezTo>
                  <a:lnTo>
                    <a:pt x="1037" y="26"/>
                  </a:lnTo>
                  <a:cubicBezTo>
                    <a:pt x="752" y="56"/>
                    <a:pt x="474" y="108"/>
                    <a:pt x="209" y="181"/>
                  </a:cubicBezTo>
                  <a:moveTo>
                    <a:pt x="0" y="1230"/>
                  </a:moveTo>
                  <a:lnTo>
                    <a:pt x="189" y="163"/>
                  </a:lnTo>
                  <a:lnTo>
                    <a:pt x="196" y="161"/>
                  </a:lnTo>
                  <a:cubicBezTo>
                    <a:pt x="468" y="85"/>
                    <a:pt x="755" y="31"/>
                    <a:pt x="1049" y="2"/>
                  </a:cubicBezTo>
                  <a:lnTo>
                    <a:pt x="1063" y="0"/>
                  </a:lnTo>
                  <a:lnTo>
                    <a:pt x="912" y="1116"/>
                  </a:lnTo>
                  <a:lnTo>
                    <a:pt x="903" y="1117"/>
                  </a:lnTo>
                  <a:cubicBezTo>
                    <a:pt x="598" y="1137"/>
                    <a:pt x="299" y="1174"/>
                    <a:pt x="16" y="1226"/>
                  </a:cubicBezTo>
                  <a:lnTo>
                    <a:pt x="0" y="123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1" name="Google Shape;651;p9"/>
            <p:cNvSpPr/>
            <p:nvPr/>
          </p:nvSpPr>
          <p:spPr>
            <a:xfrm>
              <a:off x="1108645" y="996340"/>
              <a:ext cx="396000" cy="424080"/>
            </a:xfrm>
            <a:custGeom>
              <a:avLst/>
              <a:gdLst/>
              <a:ahLst/>
              <a:cxnLst/>
              <a:rect l="l" t="t" r="r" b="b"/>
              <a:pathLst>
                <a:path w="1100" h="1178" extrusionOk="0">
                  <a:moveTo>
                    <a:pt x="208" y="132"/>
                  </a:moveTo>
                  <a:lnTo>
                    <a:pt x="28" y="1153"/>
                  </a:lnTo>
                  <a:cubicBezTo>
                    <a:pt x="315" y="1125"/>
                    <a:pt x="618" y="1105"/>
                    <a:pt x="929" y="1093"/>
                  </a:cubicBezTo>
                  <a:lnTo>
                    <a:pt x="1073" y="25"/>
                  </a:lnTo>
                  <a:cubicBezTo>
                    <a:pt x="775" y="45"/>
                    <a:pt x="484" y="81"/>
                    <a:pt x="208" y="132"/>
                  </a:cubicBezTo>
                  <a:moveTo>
                    <a:pt x="0" y="1178"/>
                  </a:moveTo>
                  <a:lnTo>
                    <a:pt x="189" y="112"/>
                  </a:lnTo>
                  <a:lnTo>
                    <a:pt x="196" y="111"/>
                  </a:lnTo>
                  <a:cubicBezTo>
                    <a:pt x="480" y="59"/>
                    <a:pt x="779" y="22"/>
                    <a:pt x="1086" y="1"/>
                  </a:cubicBezTo>
                  <a:lnTo>
                    <a:pt x="1100" y="0"/>
                  </a:lnTo>
                  <a:lnTo>
                    <a:pt x="949" y="1115"/>
                  </a:lnTo>
                  <a:lnTo>
                    <a:pt x="939" y="1116"/>
                  </a:lnTo>
                  <a:cubicBezTo>
                    <a:pt x="620" y="1127"/>
                    <a:pt x="310" y="1148"/>
                    <a:pt x="15" y="1177"/>
                  </a:cubicBezTo>
                  <a:lnTo>
                    <a:pt x="0" y="11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9"/>
            <p:cNvSpPr/>
            <p:nvPr/>
          </p:nvSpPr>
          <p:spPr>
            <a:xfrm>
              <a:off x="1814965" y="594220"/>
              <a:ext cx="354960" cy="423000"/>
            </a:xfrm>
            <a:custGeom>
              <a:avLst/>
              <a:gdLst/>
              <a:ahLst/>
              <a:cxnLst/>
              <a:rect l="l" t="t" r="r" b="b"/>
              <a:pathLst>
                <a:path w="986" h="1175" extrusionOk="0">
                  <a:moveTo>
                    <a:pt x="25" y="1101"/>
                  </a:moveTo>
                  <a:cubicBezTo>
                    <a:pt x="296" y="1107"/>
                    <a:pt x="579" y="1124"/>
                    <a:pt x="890" y="1151"/>
                  </a:cubicBezTo>
                  <a:lnTo>
                    <a:pt x="962" y="96"/>
                  </a:lnTo>
                  <a:cubicBezTo>
                    <a:pt x="664" y="57"/>
                    <a:pt x="393" y="33"/>
                    <a:pt x="133" y="24"/>
                  </a:cubicBezTo>
                  <a:lnTo>
                    <a:pt x="25" y="1101"/>
                  </a:lnTo>
                  <a:moveTo>
                    <a:pt x="911" y="1175"/>
                  </a:moveTo>
                  <a:lnTo>
                    <a:pt x="899" y="1174"/>
                  </a:lnTo>
                  <a:cubicBezTo>
                    <a:pt x="580" y="1146"/>
                    <a:pt x="289" y="1130"/>
                    <a:pt x="12" y="1123"/>
                  </a:cubicBezTo>
                  <a:lnTo>
                    <a:pt x="0" y="1123"/>
                  </a:lnTo>
                  <a:lnTo>
                    <a:pt x="113" y="0"/>
                  </a:lnTo>
                  <a:lnTo>
                    <a:pt x="124" y="1"/>
                  </a:lnTo>
                  <a:cubicBezTo>
                    <a:pt x="390" y="10"/>
                    <a:pt x="668" y="34"/>
                    <a:pt x="976" y="74"/>
                  </a:cubicBezTo>
                  <a:lnTo>
                    <a:pt x="986" y="76"/>
                  </a:lnTo>
                  <a:lnTo>
                    <a:pt x="911" y="11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9"/>
            <p:cNvSpPr/>
            <p:nvPr/>
          </p:nvSpPr>
          <p:spPr>
            <a:xfrm>
              <a:off x="2134645" y="620500"/>
              <a:ext cx="341640" cy="431280"/>
            </a:xfrm>
            <a:custGeom>
              <a:avLst/>
              <a:gdLst/>
              <a:ahLst/>
              <a:cxnLst/>
              <a:rect l="l" t="t" r="r" b="b"/>
              <a:pathLst>
                <a:path w="949" h="1198" extrusionOk="0">
                  <a:moveTo>
                    <a:pt x="24" y="1080"/>
                  </a:moveTo>
                  <a:cubicBezTo>
                    <a:pt x="283" y="1102"/>
                    <a:pt x="559" y="1132"/>
                    <a:pt x="889" y="1172"/>
                  </a:cubicBezTo>
                  <a:lnTo>
                    <a:pt x="925" y="159"/>
                  </a:lnTo>
                  <a:cubicBezTo>
                    <a:pt x="608" y="101"/>
                    <a:pt x="344" y="58"/>
                    <a:pt x="97" y="26"/>
                  </a:cubicBezTo>
                  <a:lnTo>
                    <a:pt x="24" y="1080"/>
                  </a:lnTo>
                  <a:moveTo>
                    <a:pt x="911" y="1198"/>
                  </a:moveTo>
                  <a:lnTo>
                    <a:pt x="899" y="1196"/>
                  </a:lnTo>
                  <a:cubicBezTo>
                    <a:pt x="558" y="1154"/>
                    <a:pt x="276" y="1124"/>
                    <a:pt x="11" y="1101"/>
                  </a:cubicBezTo>
                  <a:lnTo>
                    <a:pt x="0" y="1100"/>
                  </a:lnTo>
                  <a:lnTo>
                    <a:pt x="75" y="0"/>
                  </a:lnTo>
                  <a:lnTo>
                    <a:pt x="88" y="1"/>
                  </a:lnTo>
                  <a:cubicBezTo>
                    <a:pt x="341" y="35"/>
                    <a:pt x="612" y="78"/>
                    <a:pt x="939" y="139"/>
                  </a:cubicBezTo>
                  <a:lnTo>
                    <a:pt x="949" y="140"/>
                  </a:lnTo>
                  <a:lnTo>
                    <a:pt x="911" y="11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9"/>
            <p:cNvSpPr/>
            <p:nvPr/>
          </p:nvSpPr>
          <p:spPr>
            <a:xfrm>
              <a:off x="2774365" y="729220"/>
              <a:ext cx="327960" cy="403200"/>
            </a:xfrm>
            <a:custGeom>
              <a:avLst/>
              <a:gdLst/>
              <a:ahLst/>
              <a:cxnLst/>
              <a:rect l="l" t="t" r="r" b="b"/>
              <a:pathLst>
                <a:path w="911" h="1120" extrusionOk="0">
                  <a:moveTo>
                    <a:pt x="22" y="987"/>
                  </a:moveTo>
                  <a:cubicBezTo>
                    <a:pt x="342" y="1029"/>
                    <a:pt x="613" y="1064"/>
                    <a:pt x="887" y="1094"/>
                  </a:cubicBezTo>
                  <a:lnTo>
                    <a:pt x="851" y="182"/>
                  </a:lnTo>
                  <a:cubicBezTo>
                    <a:pt x="589" y="138"/>
                    <a:pt x="330" y="88"/>
                    <a:pt x="22" y="27"/>
                  </a:cubicBezTo>
                  <a:lnTo>
                    <a:pt x="22" y="987"/>
                  </a:lnTo>
                  <a:moveTo>
                    <a:pt x="911" y="1120"/>
                  </a:moveTo>
                  <a:lnTo>
                    <a:pt x="898" y="1119"/>
                  </a:lnTo>
                  <a:cubicBezTo>
                    <a:pt x="616" y="1087"/>
                    <a:pt x="339" y="1052"/>
                    <a:pt x="9" y="1009"/>
                  </a:cubicBezTo>
                  <a:lnTo>
                    <a:pt x="0" y="1007"/>
                  </a:lnTo>
                  <a:lnTo>
                    <a:pt x="0" y="0"/>
                  </a:lnTo>
                  <a:lnTo>
                    <a:pt x="13" y="2"/>
                  </a:lnTo>
                  <a:cubicBezTo>
                    <a:pt x="330" y="65"/>
                    <a:pt x="595" y="116"/>
                    <a:pt x="864" y="161"/>
                  </a:cubicBezTo>
                  <a:lnTo>
                    <a:pt x="873" y="162"/>
                  </a:lnTo>
                  <a:lnTo>
                    <a:pt x="911" y="11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5" name="Google Shape;655;p9"/>
            <p:cNvSpPr/>
            <p:nvPr/>
          </p:nvSpPr>
          <p:spPr>
            <a:xfrm>
              <a:off x="1042045" y="1389460"/>
              <a:ext cx="409320" cy="406080"/>
            </a:xfrm>
            <a:custGeom>
              <a:avLst/>
              <a:gdLst/>
              <a:ahLst/>
              <a:cxnLst/>
              <a:rect l="l" t="t" r="r" b="b"/>
              <a:pathLst>
                <a:path w="1137" h="1128" extrusionOk="0">
                  <a:moveTo>
                    <a:pt x="208" y="84"/>
                  </a:moveTo>
                  <a:lnTo>
                    <a:pt x="28" y="1105"/>
                  </a:lnTo>
                  <a:cubicBezTo>
                    <a:pt x="327" y="1099"/>
                    <a:pt x="642" y="1095"/>
                    <a:pt x="966" y="1093"/>
                  </a:cubicBezTo>
                  <a:lnTo>
                    <a:pt x="1111" y="24"/>
                  </a:lnTo>
                  <a:cubicBezTo>
                    <a:pt x="800" y="35"/>
                    <a:pt x="497" y="56"/>
                    <a:pt x="208" y="84"/>
                  </a:cubicBezTo>
                  <a:moveTo>
                    <a:pt x="0" y="1128"/>
                  </a:moveTo>
                  <a:lnTo>
                    <a:pt x="189" y="63"/>
                  </a:lnTo>
                  <a:lnTo>
                    <a:pt x="198" y="62"/>
                  </a:lnTo>
                  <a:cubicBezTo>
                    <a:pt x="493" y="33"/>
                    <a:pt x="804" y="12"/>
                    <a:pt x="1123" y="1"/>
                  </a:cubicBezTo>
                  <a:lnTo>
                    <a:pt x="1137" y="0"/>
                  </a:lnTo>
                  <a:lnTo>
                    <a:pt x="986" y="1116"/>
                  </a:lnTo>
                  <a:lnTo>
                    <a:pt x="976" y="1116"/>
                  </a:lnTo>
                  <a:cubicBezTo>
                    <a:pt x="644" y="1118"/>
                    <a:pt x="320" y="1122"/>
                    <a:pt x="14" y="1128"/>
                  </a:cubicBezTo>
                  <a:lnTo>
                    <a:pt x="0" y="112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6" name="Google Shape;656;p9"/>
            <p:cNvSpPr/>
            <p:nvPr/>
          </p:nvSpPr>
          <p:spPr>
            <a:xfrm>
              <a:off x="2454325" y="669460"/>
              <a:ext cx="327960" cy="423360"/>
            </a:xfrm>
            <a:custGeom>
              <a:avLst/>
              <a:gdLst/>
              <a:ahLst/>
              <a:cxnLst/>
              <a:rect l="l" t="t" r="r" b="b"/>
              <a:pathLst>
                <a:path w="911" h="1176" extrusionOk="0">
                  <a:moveTo>
                    <a:pt x="24" y="1039"/>
                  </a:moveTo>
                  <a:cubicBezTo>
                    <a:pt x="259" y="1068"/>
                    <a:pt x="498" y="1099"/>
                    <a:pt x="730" y="1130"/>
                  </a:cubicBezTo>
                  <a:lnTo>
                    <a:pt x="889" y="1151"/>
                  </a:lnTo>
                  <a:lnTo>
                    <a:pt x="889" y="189"/>
                  </a:lnTo>
                  <a:cubicBezTo>
                    <a:pt x="837" y="179"/>
                    <a:pt x="785" y="168"/>
                    <a:pt x="734" y="158"/>
                  </a:cubicBezTo>
                  <a:cubicBezTo>
                    <a:pt x="513" y="114"/>
                    <a:pt x="285" y="69"/>
                    <a:pt x="60" y="28"/>
                  </a:cubicBezTo>
                  <a:lnTo>
                    <a:pt x="24" y="1039"/>
                  </a:lnTo>
                  <a:moveTo>
                    <a:pt x="911" y="1176"/>
                  </a:moveTo>
                  <a:lnTo>
                    <a:pt x="727" y="1152"/>
                  </a:lnTo>
                  <a:cubicBezTo>
                    <a:pt x="492" y="1121"/>
                    <a:pt x="250" y="1089"/>
                    <a:pt x="11" y="1060"/>
                  </a:cubicBezTo>
                  <a:lnTo>
                    <a:pt x="0" y="1059"/>
                  </a:lnTo>
                  <a:lnTo>
                    <a:pt x="38" y="0"/>
                  </a:lnTo>
                  <a:lnTo>
                    <a:pt x="51" y="3"/>
                  </a:lnTo>
                  <a:cubicBezTo>
                    <a:pt x="280" y="45"/>
                    <a:pt x="513" y="91"/>
                    <a:pt x="738" y="136"/>
                  </a:cubicBezTo>
                  <a:cubicBezTo>
                    <a:pt x="793" y="147"/>
                    <a:pt x="848" y="157"/>
                    <a:pt x="902" y="168"/>
                  </a:cubicBezTo>
                  <a:lnTo>
                    <a:pt x="911" y="170"/>
                  </a:lnTo>
                  <a:lnTo>
                    <a:pt x="911"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7" name="Google Shape;657;p9"/>
            <p:cNvSpPr/>
            <p:nvPr/>
          </p:nvSpPr>
          <p:spPr>
            <a:xfrm>
              <a:off x="3080365" y="786460"/>
              <a:ext cx="341640" cy="374760"/>
            </a:xfrm>
            <a:custGeom>
              <a:avLst/>
              <a:gdLst/>
              <a:ahLst/>
              <a:cxnLst/>
              <a:rect l="l" t="t" r="r" b="b"/>
              <a:pathLst>
                <a:path w="949" h="1041" extrusionOk="0">
                  <a:moveTo>
                    <a:pt x="60" y="938"/>
                  </a:moveTo>
                  <a:cubicBezTo>
                    <a:pt x="378" y="974"/>
                    <a:pt x="661" y="999"/>
                    <a:pt x="925" y="1017"/>
                  </a:cubicBezTo>
                  <a:lnTo>
                    <a:pt x="852" y="140"/>
                  </a:lnTo>
                  <a:cubicBezTo>
                    <a:pt x="600" y="115"/>
                    <a:pt x="329" y="78"/>
                    <a:pt x="24" y="27"/>
                  </a:cubicBezTo>
                  <a:lnTo>
                    <a:pt x="60" y="938"/>
                  </a:lnTo>
                  <a:moveTo>
                    <a:pt x="949" y="1041"/>
                  </a:moveTo>
                  <a:lnTo>
                    <a:pt x="936" y="1040"/>
                  </a:lnTo>
                  <a:cubicBezTo>
                    <a:pt x="666" y="1023"/>
                    <a:pt x="375" y="996"/>
                    <a:pt x="48" y="960"/>
                  </a:cubicBezTo>
                  <a:lnTo>
                    <a:pt x="38" y="959"/>
                  </a:lnTo>
                  <a:lnTo>
                    <a:pt x="0" y="0"/>
                  </a:lnTo>
                  <a:lnTo>
                    <a:pt x="14" y="2"/>
                  </a:lnTo>
                  <a:cubicBezTo>
                    <a:pt x="328" y="55"/>
                    <a:pt x="606" y="93"/>
                    <a:pt x="864" y="119"/>
                  </a:cubicBezTo>
                  <a:lnTo>
                    <a:pt x="874" y="120"/>
                  </a:lnTo>
                  <a:lnTo>
                    <a:pt x="949" y="10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8" name="Google Shape;658;p9"/>
            <p:cNvSpPr/>
            <p:nvPr/>
          </p:nvSpPr>
          <p:spPr>
            <a:xfrm>
              <a:off x="812725" y="2906860"/>
              <a:ext cx="39600" cy="185760"/>
            </a:xfrm>
            <a:custGeom>
              <a:avLst/>
              <a:gdLst/>
              <a:ahLst/>
              <a:cxnLst/>
              <a:rect l="l" t="t" r="r" b="b"/>
              <a:pathLst>
                <a:path w="110" h="516" extrusionOk="0">
                  <a:moveTo>
                    <a:pt x="23" y="28"/>
                  </a:moveTo>
                  <a:lnTo>
                    <a:pt x="23" y="384"/>
                  </a:lnTo>
                  <a:lnTo>
                    <a:pt x="84" y="40"/>
                  </a:lnTo>
                  <a:cubicBezTo>
                    <a:pt x="63" y="36"/>
                    <a:pt x="43" y="32"/>
                    <a:pt x="23" y="28"/>
                  </a:cubicBezTo>
                  <a:moveTo>
                    <a:pt x="23" y="516"/>
                  </a:moveTo>
                  <a:lnTo>
                    <a:pt x="0" y="514"/>
                  </a:lnTo>
                  <a:lnTo>
                    <a:pt x="0" y="0"/>
                  </a:lnTo>
                  <a:lnTo>
                    <a:pt x="14" y="3"/>
                  </a:lnTo>
                  <a:cubicBezTo>
                    <a:pt x="42" y="9"/>
                    <a:pt x="71" y="14"/>
                    <a:pt x="99" y="20"/>
                  </a:cubicBezTo>
                  <a:lnTo>
                    <a:pt x="110" y="22"/>
                  </a:lnTo>
                  <a:lnTo>
                    <a:pt x="23" y="5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9" name="Google Shape;659;p9"/>
            <p:cNvSpPr/>
            <p:nvPr/>
          </p:nvSpPr>
          <p:spPr>
            <a:xfrm>
              <a:off x="812725" y="1411420"/>
              <a:ext cx="306000" cy="389520"/>
            </a:xfrm>
            <a:custGeom>
              <a:avLst/>
              <a:gdLst/>
              <a:ahLst/>
              <a:cxnLst/>
              <a:rect l="l" t="t" r="r" b="b"/>
              <a:pathLst>
                <a:path w="850" h="1082" extrusionOk="0">
                  <a:moveTo>
                    <a:pt x="23" y="131"/>
                  </a:moveTo>
                  <a:lnTo>
                    <a:pt x="23" y="1059"/>
                  </a:lnTo>
                  <a:cubicBezTo>
                    <a:pt x="223" y="1053"/>
                    <a:pt x="431" y="1048"/>
                    <a:pt x="641" y="1044"/>
                  </a:cubicBezTo>
                  <a:lnTo>
                    <a:pt x="822" y="25"/>
                  </a:lnTo>
                  <a:cubicBezTo>
                    <a:pt x="549" y="52"/>
                    <a:pt x="280" y="88"/>
                    <a:pt x="23" y="131"/>
                  </a:cubicBezTo>
                  <a:moveTo>
                    <a:pt x="0" y="1082"/>
                  </a:moveTo>
                  <a:lnTo>
                    <a:pt x="0" y="112"/>
                  </a:lnTo>
                  <a:lnTo>
                    <a:pt x="9" y="110"/>
                  </a:lnTo>
                  <a:cubicBezTo>
                    <a:pt x="275" y="66"/>
                    <a:pt x="553" y="29"/>
                    <a:pt x="835" y="1"/>
                  </a:cubicBezTo>
                  <a:lnTo>
                    <a:pt x="850" y="0"/>
                  </a:lnTo>
                  <a:lnTo>
                    <a:pt x="660" y="1067"/>
                  </a:lnTo>
                  <a:lnTo>
                    <a:pt x="651" y="1067"/>
                  </a:lnTo>
                  <a:cubicBezTo>
                    <a:pt x="434" y="1071"/>
                    <a:pt x="219" y="1076"/>
                    <a:pt x="12" y="1082"/>
                  </a:cubicBezTo>
                  <a:lnTo>
                    <a:pt x="0" y="10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0" name="Google Shape;660;p9"/>
            <p:cNvSpPr/>
            <p:nvPr/>
          </p:nvSpPr>
          <p:spPr>
            <a:xfrm>
              <a:off x="975805" y="1782940"/>
              <a:ext cx="422280" cy="401400"/>
            </a:xfrm>
            <a:custGeom>
              <a:avLst/>
              <a:gdLst/>
              <a:ahLst/>
              <a:cxnLst/>
              <a:rect l="l" t="t" r="r" b="b"/>
              <a:pathLst>
                <a:path w="1173" h="1115" extrusionOk="0">
                  <a:moveTo>
                    <a:pt x="27" y="1056"/>
                  </a:moveTo>
                  <a:cubicBezTo>
                    <a:pt x="338" y="1073"/>
                    <a:pt x="666" y="1085"/>
                    <a:pt x="1002" y="1092"/>
                  </a:cubicBezTo>
                  <a:lnTo>
                    <a:pt x="1147" y="23"/>
                  </a:lnTo>
                  <a:cubicBezTo>
                    <a:pt x="823" y="25"/>
                    <a:pt x="507" y="29"/>
                    <a:pt x="207" y="35"/>
                  </a:cubicBezTo>
                  <a:lnTo>
                    <a:pt x="27" y="1056"/>
                  </a:lnTo>
                  <a:moveTo>
                    <a:pt x="1022" y="1115"/>
                  </a:moveTo>
                  <a:lnTo>
                    <a:pt x="1012" y="1115"/>
                  </a:lnTo>
                  <a:cubicBezTo>
                    <a:pt x="667" y="1108"/>
                    <a:pt x="331" y="1095"/>
                    <a:pt x="13" y="1078"/>
                  </a:cubicBezTo>
                  <a:lnTo>
                    <a:pt x="0" y="1077"/>
                  </a:lnTo>
                  <a:lnTo>
                    <a:pt x="188" y="12"/>
                  </a:lnTo>
                  <a:lnTo>
                    <a:pt x="198" y="12"/>
                  </a:lnTo>
                  <a:cubicBezTo>
                    <a:pt x="504" y="6"/>
                    <a:pt x="828" y="2"/>
                    <a:pt x="1160" y="0"/>
                  </a:cubicBezTo>
                  <a:lnTo>
                    <a:pt x="1173" y="0"/>
                  </a:lnTo>
                  <a:lnTo>
                    <a:pt x="1022" y="11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9"/>
            <p:cNvSpPr/>
            <p:nvPr/>
          </p:nvSpPr>
          <p:spPr>
            <a:xfrm>
              <a:off x="812725" y="2913340"/>
              <a:ext cx="425520" cy="450720"/>
            </a:xfrm>
            <a:custGeom>
              <a:avLst/>
              <a:gdLst/>
              <a:ahLst/>
              <a:cxnLst/>
              <a:rect l="l" t="t" r="r" b="b"/>
              <a:pathLst>
                <a:path w="1182" h="1252" extrusionOk="0">
                  <a:moveTo>
                    <a:pt x="23" y="1071"/>
                  </a:moveTo>
                  <a:cubicBezTo>
                    <a:pt x="339" y="1144"/>
                    <a:pt x="672" y="1197"/>
                    <a:pt x="1012" y="1228"/>
                  </a:cubicBezTo>
                  <a:lnTo>
                    <a:pt x="1156" y="158"/>
                  </a:lnTo>
                  <a:cubicBezTo>
                    <a:pt x="795" y="133"/>
                    <a:pt x="442" y="89"/>
                    <a:pt x="106" y="26"/>
                  </a:cubicBezTo>
                  <a:lnTo>
                    <a:pt x="23" y="497"/>
                  </a:lnTo>
                  <a:lnTo>
                    <a:pt x="23" y="1071"/>
                  </a:lnTo>
                  <a:moveTo>
                    <a:pt x="1031" y="1252"/>
                  </a:moveTo>
                  <a:lnTo>
                    <a:pt x="1021" y="1251"/>
                  </a:lnTo>
                  <a:cubicBezTo>
                    <a:pt x="673" y="1220"/>
                    <a:pt x="333" y="1166"/>
                    <a:pt x="9" y="1091"/>
                  </a:cubicBezTo>
                  <a:lnTo>
                    <a:pt x="0" y="1089"/>
                  </a:lnTo>
                  <a:lnTo>
                    <a:pt x="0" y="494"/>
                  </a:lnTo>
                  <a:lnTo>
                    <a:pt x="88" y="0"/>
                  </a:lnTo>
                  <a:lnTo>
                    <a:pt x="99" y="2"/>
                  </a:lnTo>
                  <a:cubicBezTo>
                    <a:pt x="441" y="66"/>
                    <a:pt x="801" y="111"/>
                    <a:pt x="1170" y="136"/>
                  </a:cubicBezTo>
                  <a:lnTo>
                    <a:pt x="1182" y="137"/>
                  </a:lnTo>
                  <a:lnTo>
                    <a:pt x="1031" y="12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9"/>
            <p:cNvSpPr/>
            <p:nvPr/>
          </p:nvSpPr>
          <p:spPr>
            <a:xfrm>
              <a:off x="1335445" y="1782220"/>
              <a:ext cx="408600" cy="404640"/>
            </a:xfrm>
            <a:custGeom>
              <a:avLst/>
              <a:gdLst/>
              <a:ahLst/>
              <a:cxnLst/>
              <a:rect l="l" t="t" r="r" b="b"/>
              <a:pathLst>
                <a:path w="1135" h="1124" extrusionOk="0">
                  <a:moveTo>
                    <a:pt x="26" y="1094"/>
                  </a:moveTo>
                  <a:cubicBezTo>
                    <a:pt x="338" y="1100"/>
                    <a:pt x="658" y="1102"/>
                    <a:pt x="1002" y="1100"/>
                  </a:cubicBezTo>
                  <a:lnTo>
                    <a:pt x="1110" y="23"/>
                  </a:lnTo>
                  <a:cubicBezTo>
                    <a:pt x="779" y="22"/>
                    <a:pt x="472" y="23"/>
                    <a:pt x="171" y="25"/>
                  </a:cubicBezTo>
                  <a:lnTo>
                    <a:pt x="26" y="1094"/>
                  </a:lnTo>
                  <a:moveTo>
                    <a:pt x="720" y="1124"/>
                  </a:moveTo>
                  <a:cubicBezTo>
                    <a:pt x="476" y="1124"/>
                    <a:pt x="242" y="1121"/>
                    <a:pt x="13" y="1117"/>
                  </a:cubicBezTo>
                  <a:lnTo>
                    <a:pt x="0" y="1116"/>
                  </a:lnTo>
                  <a:lnTo>
                    <a:pt x="151" y="2"/>
                  </a:lnTo>
                  <a:lnTo>
                    <a:pt x="161" y="2"/>
                  </a:lnTo>
                  <a:cubicBezTo>
                    <a:pt x="469" y="0"/>
                    <a:pt x="783" y="-1"/>
                    <a:pt x="1123" y="0"/>
                  </a:cubicBezTo>
                  <a:lnTo>
                    <a:pt x="1135" y="0"/>
                  </a:lnTo>
                  <a:lnTo>
                    <a:pt x="1022" y="1123"/>
                  </a:lnTo>
                  <a:lnTo>
                    <a:pt x="1012" y="1123"/>
                  </a:lnTo>
                  <a:cubicBezTo>
                    <a:pt x="913" y="1123"/>
                    <a:pt x="815" y="1124"/>
                    <a:pt x="720" y="1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9"/>
            <p:cNvSpPr/>
            <p:nvPr/>
          </p:nvSpPr>
          <p:spPr>
            <a:xfrm>
              <a:off x="812725" y="2524540"/>
              <a:ext cx="106200" cy="398160"/>
            </a:xfrm>
            <a:custGeom>
              <a:avLst/>
              <a:gdLst/>
              <a:ahLst/>
              <a:cxnLst/>
              <a:rect l="l" t="t" r="r" b="b"/>
              <a:pathLst>
                <a:path w="295" h="1106" extrusionOk="0">
                  <a:moveTo>
                    <a:pt x="23" y="1067"/>
                  </a:moveTo>
                  <a:cubicBezTo>
                    <a:pt x="44" y="1071"/>
                    <a:pt x="66" y="1075"/>
                    <a:pt x="88" y="1080"/>
                  </a:cubicBezTo>
                  <a:lnTo>
                    <a:pt x="268" y="60"/>
                  </a:lnTo>
                  <a:cubicBezTo>
                    <a:pt x="185" y="49"/>
                    <a:pt x="102" y="38"/>
                    <a:pt x="23" y="26"/>
                  </a:cubicBezTo>
                  <a:lnTo>
                    <a:pt x="23" y="1067"/>
                  </a:lnTo>
                  <a:moveTo>
                    <a:pt x="106" y="1106"/>
                  </a:moveTo>
                  <a:lnTo>
                    <a:pt x="95" y="1104"/>
                  </a:lnTo>
                  <a:cubicBezTo>
                    <a:pt x="66" y="1099"/>
                    <a:pt x="38" y="1093"/>
                    <a:pt x="9" y="1087"/>
                  </a:cubicBezTo>
                  <a:lnTo>
                    <a:pt x="0" y="1085"/>
                  </a:lnTo>
                  <a:lnTo>
                    <a:pt x="0" y="0"/>
                  </a:lnTo>
                  <a:lnTo>
                    <a:pt x="13" y="2"/>
                  </a:lnTo>
                  <a:cubicBezTo>
                    <a:pt x="100" y="15"/>
                    <a:pt x="191" y="27"/>
                    <a:pt x="283" y="39"/>
                  </a:cubicBezTo>
                  <a:lnTo>
                    <a:pt x="295" y="40"/>
                  </a:lnTo>
                  <a:lnTo>
                    <a:pt x="106" y="11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9"/>
            <p:cNvSpPr/>
            <p:nvPr/>
          </p:nvSpPr>
          <p:spPr>
            <a:xfrm>
              <a:off x="812725" y="2151940"/>
              <a:ext cx="172800" cy="394920"/>
            </a:xfrm>
            <a:custGeom>
              <a:avLst/>
              <a:gdLst/>
              <a:ahLst/>
              <a:cxnLst/>
              <a:rect l="l" t="t" r="r" b="b"/>
              <a:pathLst>
                <a:path w="480" h="1097" extrusionOk="0">
                  <a:moveTo>
                    <a:pt x="23" y="1038"/>
                  </a:moveTo>
                  <a:cubicBezTo>
                    <a:pt x="103" y="1050"/>
                    <a:pt x="187" y="1062"/>
                    <a:pt x="272" y="1072"/>
                  </a:cubicBezTo>
                  <a:lnTo>
                    <a:pt x="453" y="52"/>
                  </a:lnTo>
                  <a:cubicBezTo>
                    <a:pt x="307" y="44"/>
                    <a:pt x="163" y="35"/>
                    <a:pt x="23" y="25"/>
                  </a:cubicBezTo>
                  <a:lnTo>
                    <a:pt x="23" y="1038"/>
                  </a:lnTo>
                  <a:moveTo>
                    <a:pt x="291" y="1097"/>
                  </a:moveTo>
                  <a:lnTo>
                    <a:pt x="280" y="1096"/>
                  </a:lnTo>
                  <a:cubicBezTo>
                    <a:pt x="188" y="1085"/>
                    <a:pt x="97" y="1072"/>
                    <a:pt x="10" y="1059"/>
                  </a:cubicBezTo>
                  <a:lnTo>
                    <a:pt x="0" y="1058"/>
                  </a:lnTo>
                  <a:lnTo>
                    <a:pt x="0" y="0"/>
                  </a:lnTo>
                  <a:lnTo>
                    <a:pt x="12" y="1"/>
                  </a:lnTo>
                  <a:cubicBezTo>
                    <a:pt x="160" y="12"/>
                    <a:pt x="313" y="22"/>
                    <a:pt x="467" y="30"/>
                  </a:cubicBezTo>
                  <a:lnTo>
                    <a:pt x="480" y="31"/>
                  </a:lnTo>
                  <a:lnTo>
                    <a:pt x="291" y="10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9"/>
            <p:cNvSpPr/>
            <p:nvPr/>
          </p:nvSpPr>
          <p:spPr>
            <a:xfrm>
              <a:off x="2774365" y="3142660"/>
              <a:ext cx="420840" cy="430200"/>
            </a:xfrm>
            <a:custGeom>
              <a:avLst/>
              <a:gdLst/>
              <a:ahLst/>
              <a:cxnLst/>
              <a:rect l="l" t="t" r="r" b="b"/>
              <a:pathLst>
                <a:path w="1169" h="1195" extrusionOk="0">
                  <a:moveTo>
                    <a:pt x="22" y="206"/>
                  </a:moveTo>
                  <a:lnTo>
                    <a:pt x="22" y="1167"/>
                  </a:lnTo>
                  <a:cubicBezTo>
                    <a:pt x="439" y="1077"/>
                    <a:pt x="791" y="1004"/>
                    <a:pt x="1146" y="939"/>
                  </a:cubicBezTo>
                  <a:lnTo>
                    <a:pt x="1110" y="27"/>
                  </a:lnTo>
                  <a:cubicBezTo>
                    <a:pt x="767" y="78"/>
                    <a:pt x="426" y="136"/>
                    <a:pt x="22" y="206"/>
                  </a:cubicBezTo>
                  <a:moveTo>
                    <a:pt x="0" y="1195"/>
                  </a:moveTo>
                  <a:lnTo>
                    <a:pt x="0" y="187"/>
                  </a:lnTo>
                  <a:lnTo>
                    <a:pt x="9" y="186"/>
                  </a:lnTo>
                  <a:cubicBezTo>
                    <a:pt x="422" y="113"/>
                    <a:pt x="768" y="55"/>
                    <a:pt x="1119" y="2"/>
                  </a:cubicBezTo>
                  <a:lnTo>
                    <a:pt x="1131" y="0"/>
                  </a:lnTo>
                  <a:lnTo>
                    <a:pt x="1169" y="958"/>
                  </a:lnTo>
                  <a:lnTo>
                    <a:pt x="1160" y="960"/>
                  </a:lnTo>
                  <a:cubicBezTo>
                    <a:pt x="798" y="1026"/>
                    <a:pt x="440" y="1100"/>
                    <a:pt x="13" y="1192"/>
                  </a:cubicBezTo>
                  <a:lnTo>
                    <a:pt x="0" y="11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6" name="Google Shape;666;p9"/>
            <p:cNvSpPr/>
            <p:nvPr/>
          </p:nvSpPr>
          <p:spPr>
            <a:xfrm>
              <a:off x="4584085" y="4416340"/>
              <a:ext cx="123840" cy="54360"/>
            </a:xfrm>
            <a:custGeom>
              <a:avLst/>
              <a:gdLst/>
              <a:ahLst/>
              <a:cxnLst/>
              <a:rect l="l" t="t" r="r" b="b"/>
              <a:pathLst>
                <a:path w="344" h="151" extrusionOk="0">
                  <a:moveTo>
                    <a:pt x="38" y="128"/>
                  </a:moveTo>
                  <a:lnTo>
                    <a:pt x="246" y="128"/>
                  </a:lnTo>
                  <a:cubicBezTo>
                    <a:pt x="174" y="94"/>
                    <a:pt x="101" y="62"/>
                    <a:pt x="27" y="34"/>
                  </a:cubicBezTo>
                  <a:lnTo>
                    <a:pt x="38" y="128"/>
                  </a:lnTo>
                  <a:moveTo>
                    <a:pt x="344" y="151"/>
                  </a:moveTo>
                  <a:lnTo>
                    <a:pt x="18" y="151"/>
                  </a:lnTo>
                  <a:lnTo>
                    <a:pt x="0" y="0"/>
                  </a:lnTo>
                  <a:lnTo>
                    <a:pt x="18" y="7"/>
                  </a:lnTo>
                  <a:cubicBezTo>
                    <a:pt x="113" y="42"/>
                    <a:pt x="208" y="83"/>
                    <a:pt x="301" y="129"/>
                  </a:cubicBezTo>
                  <a:lnTo>
                    <a:pt x="344" y="151"/>
                  </a:ln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7" name="Google Shape;667;p9"/>
            <p:cNvSpPr/>
            <p:nvPr/>
          </p:nvSpPr>
          <p:spPr>
            <a:xfrm>
              <a:off x="4131565" y="4355500"/>
              <a:ext cx="469440" cy="115200"/>
            </a:xfrm>
            <a:custGeom>
              <a:avLst/>
              <a:gdLst/>
              <a:ahLst/>
              <a:cxnLst/>
              <a:rect l="l" t="t" r="r" b="b"/>
              <a:pathLst>
                <a:path w="1304" h="320" extrusionOk="0">
                  <a:moveTo>
                    <a:pt x="60" y="297"/>
                  </a:moveTo>
                  <a:lnTo>
                    <a:pt x="1277" y="297"/>
                  </a:lnTo>
                  <a:lnTo>
                    <a:pt x="1261" y="195"/>
                  </a:lnTo>
                  <a:cubicBezTo>
                    <a:pt x="864" y="90"/>
                    <a:pt x="460" y="34"/>
                    <a:pt x="26" y="24"/>
                  </a:cubicBezTo>
                  <a:lnTo>
                    <a:pt x="60" y="297"/>
                  </a:lnTo>
                  <a:moveTo>
                    <a:pt x="1304" y="320"/>
                  </a:moveTo>
                  <a:lnTo>
                    <a:pt x="40" y="320"/>
                  </a:lnTo>
                  <a:lnTo>
                    <a:pt x="0" y="0"/>
                  </a:lnTo>
                  <a:lnTo>
                    <a:pt x="14" y="1"/>
                  </a:lnTo>
                  <a:cubicBezTo>
                    <a:pt x="457" y="10"/>
                    <a:pt x="869" y="67"/>
                    <a:pt x="1274" y="175"/>
                  </a:cubicBezTo>
                  <a:lnTo>
                    <a:pt x="1281" y="177"/>
                  </a:lnTo>
                  <a:lnTo>
                    <a:pt x="1304" y="3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8" name="Google Shape;668;p9"/>
            <p:cNvSpPr/>
            <p:nvPr/>
          </p:nvSpPr>
          <p:spPr>
            <a:xfrm>
              <a:off x="4530805" y="4089820"/>
              <a:ext cx="213120" cy="380880"/>
            </a:xfrm>
            <a:custGeom>
              <a:avLst/>
              <a:gdLst/>
              <a:ahLst/>
              <a:cxnLst/>
              <a:rect l="l" t="t" r="r" b="b"/>
              <a:pathLst>
                <a:path w="592" h="1058" extrusionOk="0">
                  <a:moveTo>
                    <a:pt x="555" y="1035"/>
                  </a:moveTo>
                  <a:lnTo>
                    <a:pt x="570" y="1035"/>
                  </a:lnTo>
                  <a:lnTo>
                    <a:pt x="570" y="193"/>
                  </a:lnTo>
                  <a:cubicBezTo>
                    <a:pt x="392" y="129"/>
                    <a:pt x="211" y="74"/>
                    <a:pt x="28" y="30"/>
                  </a:cubicBezTo>
                  <a:lnTo>
                    <a:pt x="172" y="915"/>
                  </a:lnTo>
                  <a:cubicBezTo>
                    <a:pt x="300" y="950"/>
                    <a:pt x="430" y="990"/>
                    <a:pt x="555" y="1035"/>
                  </a:cubicBezTo>
                  <a:moveTo>
                    <a:pt x="592" y="1058"/>
                  </a:moveTo>
                  <a:lnTo>
                    <a:pt x="552" y="1058"/>
                  </a:lnTo>
                  <a:lnTo>
                    <a:pt x="550" y="1057"/>
                  </a:lnTo>
                  <a:cubicBezTo>
                    <a:pt x="421" y="1011"/>
                    <a:pt x="290" y="970"/>
                    <a:pt x="159" y="935"/>
                  </a:cubicBezTo>
                  <a:lnTo>
                    <a:pt x="152" y="933"/>
                  </a:lnTo>
                  <a:lnTo>
                    <a:pt x="0" y="0"/>
                  </a:lnTo>
                  <a:lnTo>
                    <a:pt x="17" y="4"/>
                  </a:lnTo>
                  <a:cubicBezTo>
                    <a:pt x="208" y="50"/>
                    <a:pt x="399" y="107"/>
                    <a:pt x="585" y="175"/>
                  </a:cubicBezTo>
                  <a:lnTo>
                    <a:pt x="592" y="177"/>
                  </a:lnTo>
                  <a:lnTo>
                    <a:pt x="592"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9" name="Google Shape;669;p9"/>
            <p:cNvSpPr/>
            <p:nvPr/>
          </p:nvSpPr>
          <p:spPr>
            <a:xfrm>
              <a:off x="812725" y="539500"/>
              <a:ext cx="189000" cy="318240"/>
            </a:xfrm>
            <a:custGeom>
              <a:avLst/>
              <a:gdLst/>
              <a:ahLst/>
              <a:cxnLst/>
              <a:rect l="l" t="t" r="r" b="b"/>
              <a:pathLst>
                <a:path w="525" h="884" extrusionOk="0">
                  <a:moveTo>
                    <a:pt x="23" y="23"/>
                  </a:moveTo>
                  <a:lnTo>
                    <a:pt x="23" y="844"/>
                  </a:lnTo>
                  <a:cubicBezTo>
                    <a:pt x="128" y="782"/>
                    <a:pt x="236" y="723"/>
                    <a:pt x="345" y="669"/>
                  </a:cubicBezTo>
                  <a:lnTo>
                    <a:pt x="496" y="23"/>
                  </a:lnTo>
                  <a:lnTo>
                    <a:pt x="23" y="23"/>
                  </a:lnTo>
                  <a:moveTo>
                    <a:pt x="0" y="884"/>
                  </a:moveTo>
                  <a:lnTo>
                    <a:pt x="0" y="0"/>
                  </a:lnTo>
                  <a:lnTo>
                    <a:pt x="525" y="0"/>
                  </a:lnTo>
                  <a:lnTo>
                    <a:pt x="364" y="684"/>
                  </a:lnTo>
                  <a:lnTo>
                    <a:pt x="359" y="686"/>
                  </a:lnTo>
                  <a:cubicBezTo>
                    <a:pt x="244" y="744"/>
                    <a:pt x="129" y="807"/>
                    <a:pt x="17" y="874"/>
                  </a:cubicBezTo>
                  <a:lnTo>
                    <a:pt x="0" y="88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0" name="Google Shape;670;p9"/>
            <p:cNvSpPr/>
            <p:nvPr/>
          </p:nvSpPr>
          <p:spPr>
            <a:xfrm>
              <a:off x="3302485" y="4388980"/>
              <a:ext cx="391680" cy="81720"/>
            </a:xfrm>
            <a:custGeom>
              <a:avLst/>
              <a:gdLst/>
              <a:ahLst/>
              <a:cxnLst/>
              <a:rect l="l" t="t" r="r" b="b"/>
              <a:pathLst>
                <a:path w="1088" h="227" extrusionOk="0">
                  <a:moveTo>
                    <a:pt x="184" y="204"/>
                  </a:moveTo>
                  <a:lnTo>
                    <a:pt x="1063" y="204"/>
                  </a:lnTo>
                  <a:lnTo>
                    <a:pt x="1049" y="26"/>
                  </a:lnTo>
                  <a:cubicBezTo>
                    <a:pt x="776" y="70"/>
                    <a:pt x="492" y="128"/>
                    <a:pt x="184" y="204"/>
                  </a:cubicBezTo>
                  <a:moveTo>
                    <a:pt x="1088" y="227"/>
                  </a:moveTo>
                  <a:lnTo>
                    <a:pt x="0" y="227"/>
                  </a:lnTo>
                  <a:lnTo>
                    <a:pt x="89" y="204"/>
                  </a:lnTo>
                  <a:cubicBezTo>
                    <a:pt x="437" y="117"/>
                    <a:pt x="754" y="50"/>
                    <a:pt x="1057" y="2"/>
                  </a:cubicBezTo>
                  <a:lnTo>
                    <a:pt x="1069" y="0"/>
                  </a:lnTo>
                  <a:lnTo>
                    <a:pt x="1088" y="227"/>
                  </a:ln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1" name="Google Shape;671;p9"/>
            <p:cNvSpPr/>
            <p:nvPr/>
          </p:nvSpPr>
          <p:spPr>
            <a:xfrm>
              <a:off x="3679405" y="4355140"/>
              <a:ext cx="474840" cy="115560"/>
            </a:xfrm>
            <a:custGeom>
              <a:avLst/>
              <a:gdLst/>
              <a:ahLst/>
              <a:cxnLst/>
              <a:rect l="l" t="t" r="r" b="b"/>
              <a:pathLst>
                <a:path w="1319" h="321" extrusionOk="0">
                  <a:moveTo>
                    <a:pt x="39" y="298"/>
                  </a:moveTo>
                  <a:lnTo>
                    <a:pt x="1294" y="298"/>
                  </a:lnTo>
                  <a:lnTo>
                    <a:pt x="1259" y="24"/>
                  </a:lnTo>
                  <a:cubicBezTo>
                    <a:pt x="869" y="17"/>
                    <a:pt x="465" y="47"/>
                    <a:pt x="24" y="117"/>
                  </a:cubicBezTo>
                  <a:lnTo>
                    <a:pt x="39" y="298"/>
                  </a:lnTo>
                  <a:moveTo>
                    <a:pt x="1319" y="321"/>
                  </a:moveTo>
                  <a:lnTo>
                    <a:pt x="18" y="321"/>
                  </a:lnTo>
                  <a:lnTo>
                    <a:pt x="0" y="98"/>
                  </a:lnTo>
                  <a:lnTo>
                    <a:pt x="10" y="96"/>
                  </a:lnTo>
                  <a:cubicBezTo>
                    <a:pt x="460" y="24"/>
                    <a:pt x="872" y="-6"/>
                    <a:pt x="1270" y="2"/>
                  </a:cubicBezTo>
                  <a:lnTo>
                    <a:pt x="1279" y="2"/>
                  </a:lnTo>
                  <a:lnTo>
                    <a:pt x="1319" y="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2" name="Google Shape;672;p9"/>
            <p:cNvSpPr/>
            <p:nvPr/>
          </p:nvSpPr>
          <p:spPr>
            <a:xfrm>
              <a:off x="812725" y="1115860"/>
              <a:ext cx="53280" cy="227160"/>
            </a:xfrm>
            <a:custGeom>
              <a:avLst/>
              <a:gdLst/>
              <a:ahLst/>
              <a:cxnLst/>
              <a:rect l="l" t="t" r="r" b="b"/>
              <a:pathLst>
                <a:path w="148" h="631" extrusionOk="0">
                  <a:moveTo>
                    <a:pt x="23" y="67"/>
                  </a:moveTo>
                  <a:lnTo>
                    <a:pt x="23" y="435"/>
                  </a:lnTo>
                  <a:lnTo>
                    <a:pt x="117" y="35"/>
                  </a:lnTo>
                  <a:cubicBezTo>
                    <a:pt x="85" y="45"/>
                    <a:pt x="53" y="56"/>
                    <a:pt x="23" y="67"/>
                  </a:cubicBezTo>
                  <a:moveTo>
                    <a:pt x="0" y="631"/>
                  </a:moveTo>
                  <a:lnTo>
                    <a:pt x="0" y="51"/>
                  </a:lnTo>
                  <a:lnTo>
                    <a:pt x="7" y="48"/>
                  </a:lnTo>
                  <a:cubicBezTo>
                    <a:pt x="47" y="34"/>
                    <a:pt x="88" y="20"/>
                    <a:pt x="129" y="7"/>
                  </a:cubicBezTo>
                  <a:lnTo>
                    <a:pt x="148" y="0"/>
                  </a:lnTo>
                  <a:lnTo>
                    <a:pt x="0" y="6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9"/>
            <p:cNvSpPr/>
            <p:nvPr/>
          </p:nvSpPr>
          <p:spPr>
            <a:xfrm>
              <a:off x="812725" y="775300"/>
              <a:ext cx="133560" cy="367560"/>
            </a:xfrm>
            <a:custGeom>
              <a:avLst/>
              <a:gdLst/>
              <a:ahLst/>
              <a:cxnLst/>
              <a:rect l="l" t="t" r="r" b="b"/>
              <a:pathLst>
                <a:path w="371" h="1021" extrusionOk="0">
                  <a:moveTo>
                    <a:pt x="23" y="216"/>
                  </a:moveTo>
                  <a:lnTo>
                    <a:pt x="23" y="989"/>
                  </a:lnTo>
                  <a:cubicBezTo>
                    <a:pt x="55" y="977"/>
                    <a:pt x="89" y="966"/>
                    <a:pt x="123" y="954"/>
                  </a:cubicBezTo>
                  <a:lnTo>
                    <a:pt x="337" y="42"/>
                  </a:lnTo>
                  <a:cubicBezTo>
                    <a:pt x="232" y="96"/>
                    <a:pt x="126" y="154"/>
                    <a:pt x="23" y="216"/>
                  </a:cubicBezTo>
                  <a:moveTo>
                    <a:pt x="0" y="1021"/>
                  </a:moveTo>
                  <a:lnTo>
                    <a:pt x="0" y="203"/>
                  </a:lnTo>
                  <a:lnTo>
                    <a:pt x="5" y="200"/>
                  </a:lnTo>
                  <a:cubicBezTo>
                    <a:pt x="118" y="132"/>
                    <a:pt x="233" y="69"/>
                    <a:pt x="349" y="11"/>
                  </a:cubicBezTo>
                  <a:lnTo>
                    <a:pt x="371" y="0"/>
                  </a:lnTo>
                  <a:lnTo>
                    <a:pt x="142" y="972"/>
                  </a:lnTo>
                  <a:lnTo>
                    <a:pt x="136" y="974"/>
                  </a:lnTo>
                  <a:cubicBezTo>
                    <a:pt x="95" y="988"/>
                    <a:pt x="54" y="1002"/>
                    <a:pt x="15" y="1016"/>
                  </a:cubicBezTo>
                  <a:lnTo>
                    <a:pt x="0" y="10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9"/>
            <p:cNvSpPr/>
            <p:nvPr/>
          </p:nvSpPr>
          <p:spPr>
            <a:xfrm>
              <a:off x="812725" y="1035220"/>
              <a:ext cx="372240" cy="424800"/>
            </a:xfrm>
            <a:custGeom>
              <a:avLst/>
              <a:gdLst/>
              <a:ahLst/>
              <a:cxnLst/>
              <a:rect l="l" t="t" r="r" b="b"/>
              <a:pathLst>
                <a:path w="1034" h="1180" extrusionOk="0">
                  <a:moveTo>
                    <a:pt x="23" y="758"/>
                  </a:moveTo>
                  <a:lnTo>
                    <a:pt x="23" y="1153"/>
                  </a:lnTo>
                  <a:cubicBezTo>
                    <a:pt x="282" y="1110"/>
                    <a:pt x="552" y="1074"/>
                    <a:pt x="826" y="1047"/>
                  </a:cubicBezTo>
                  <a:lnTo>
                    <a:pt x="1006" y="29"/>
                  </a:lnTo>
                  <a:cubicBezTo>
                    <a:pt x="711" y="84"/>
                    <a:pt x="420" y="159"/>
                    <a:pt x="142" y="250"/>
                  </a:cubicBezTo>
                  <a:lnTo>
                    <a:pt x="23" y="758"/>
                  </a:lnTo>
                  <a:moveTo>
                    <a:pt x="0" y="1180"/>
                  </a:moveTo>
                  <a:lnTo>
                    <a:pt x="0" y="754"/>
                  </a:lnTo>
                  <a:lnTo>
                    <a:pt x="123" y="232"/>
                  </a:lnTo>
                  <a:lnTo>
                    <a:pt x="129" y="231"/>
                  </a:lnTo>
                  <a:cubicBezTo>
                    <a:pt x="414" y="136"/>
                    <a:pt x="714" y="60"/>
                    <a:pt x="1018" y="3"/>
                  </a:cubicBezTo>
                  <a:lnTo>
                    <a:pt x="1034" y="0"/>
                  </a:lnTo>
                  <a:lnTo>
                    <a:pt x="845" y="1068"/>
                  </a:lnTo>
                  <a:lnTo>
                    <a:pt x="837" y="1069"/>
                  </a:lnTo>
                  <a:cubicBezTo>
                    <a:pt x="556" y="1096"/>
                    <a:pt x="278" y="1133"/>
                    <a:pt x="13" y="1178"/>
                  </a:cubicBezTo>
                  <a:lnTo>
                    <a:pt x="0" y="118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9"/>
            <p:cNvSpPr/>
            <p:nvPr/>
          </p:nvSpPr>
          <p:spPr>
            <a:xfrm>
              <a:off x="3213565" y="4065340"/>
              <a:ext cx="474480" cy="405360"/>
            </a:xfrm>
            <a:custGeom>
              <a:avLst/>
              <a:gdLst/>
              <a:ahLst/>
              <a:cxnLst/>
              <a:rect l="l" t="t" r="r" b="b"/>
              <a:pathLst>
                <a:path w="1318" h="1126" extrusionOk="0">
                  <a:moveTo>
                    <a:pt x="56" y="1103"/>
                  </a:moveTo>
                  <a:lnTo>
                    <a:pt x="337" y="1103"/>
                  </a:lnTo>
                  <a:cubicBezTo>
                    <a:pt x="681" y="1016"/>
                    <a:pt x="994" y="951"/>
                    <a:pt x="1294" y="903"/>
                  </a:cubicBezTo>
                  <a:lnTo>
                    <a:pt x="1222" y="26"/>
                  </a:lnTo>
                  <a:cubicBezTo>
                    <a:pt x="858" y="78"/>
                    <a:pt x="465" y="157"/>
                    <a:pt x="23" y="264"/>
                  </a:cubicBezTo>
                  <a:lnTo>
                    <a:pt x="56" y="1103"/>
                  </a:lnTo>
                  <a:moveTo>
                    <a:pt x="340" y="1126"/>
                  </a:moveTo>
                  <a:lnTo>
                    <a:pt x="34" y="1126"/>
                  </a:lnTo>
                  <a:lnTo>
                    <a:pt x="0" y="247"/>
                  </a:lnTo>
                  <a:lnTo>
                    <a:pt x="9" y="245"/>
                  </a:lnTo>
                  <a:cubicBezTo>
                    <a:pt x="460" y="134"/>
                    <a:pt x="859" y="55"/>
                    <a:pt x="1230" y="2"/>
                  </a:cubicBezTo>
                  <a:lnTo>
                    <a:pt x="1242" y="0"/>
                  </a:lnTo>
                  <a:lnTo>
                    <a:pt x="1318" y="922"/>
                  </a:lnTo>
                  <a:lnTo>
                    <a:pt x="1308" y="923"/>
                  </a:lnTo>
                  <a:cubicBezTo>
                    <a:pt x="1005" y="971"/>
                    <a:pt x="689" y="1038"/>
                    <a:pt x="341" y="1126"/>
                  </a:cubicBezTo>
                  <a:lnTo>
                    <a:pt x="34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676" name="Google Shape;676;p9"/>
          <p:cNvPicPr preferRelativeResize="0"/>
          <p:nvPr/>
        </p:nvPicPr>
        <p:blipFill>
          <a:blip r:embed="rId2">
            <a:alphaModFix/>
          </a:blip>
          <a:stretch>
            <a:fillRect/>
          </a:stretch>
        </p:blipFill>
        <p:spPr>
          <a:xfrm rot="-5400000">
            <a:off x="900009" y="4428569"/>
            <a:ext cx="1308292" cy="1668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7"/>
        <p:cNvGrpSpPr/>
        <p:nvPr/>
      </p:nvGrpSpPr>
      <p:grpSpPr>
        <a:xfrm>
          <a:off x="0" y="0"/>
          <a:ext cx="0" cy="0"/>
          <a:chOff x="0" y="0"/>
          <a:chExt cx="0" cy="0"/>
        </a:xfrm>
      </p:grpSpPr>
      <p:sp>
        <p:nvSpPr>
          <p:cNvPr id="678" name="Google Shape;678;p10"/>
          <p:cNvSpPr>
            <a:spLocks noGrp="1"/>
          </p:cNvSpPr>
          <p:nvPr>
            <p:ph type="pic" idx="2"/>
          </p:nvPr>
        </p:nvSpPr>
        <p:spPr>
          <a:xfrm>
            <a:off x="0" y="0"/>
            <a:ext cx="9144000" cy="5143500"/>
          </a:xfrm>
          <a:prstGeom prst="rect">
            <a:avLst/>
          </a:prstGeom>
          <a:noFill/>
          <a:ln>
            <a:noFill/>
          </a:ln>
        </p:spPr>
      </p:sp>
      <p:sp>
        <p:nvSpPr>
          <p:cNvPr id="679" name="Google Shape;679;p10"/>
          <p:cNvSpPr txBox="1">
            <a:spLocks noGrp="1"/>
          </p:cNvSpPr>
          <p:nvPr>
            <p:ph type="title"/>
          </p:nvPr>
        </p:nvSpPr>
        <p:spPr>
          <a:xfrm>
            <a:off x="720000" y="539500"/>
            <a:ext cx="3635400" cy="1143900"/>
          </a:xfrm>
          <a:prstGeom prst="rect">
            <a:avLst/>
          </a:prstGeom>
          <a:solidFill>
            <a:schemeClr val="lt1"/>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25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8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877"/>
        <p:cNvGrpSpPr/>
        <p:nvPr/>
      </p:nvGrpSpPr>
      <p:grpSpPr>
        <a:xfrm>
          <a:off x="0" y="0"/>
          <a:ext cx="0" cy="0"/>
          <a:chOff x="0" y="0"/>
          <a:chExt cx="0" cy="0"/>
        </a:xfrm>
      </p:grpSpPr>
      <p:sp>
        <p:nvSpPr>
          <p:cNvPr id="878" name="Google Shape;87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9" name="Google Shape;879;p15"/>
          <p:cNvSpPr txBox="1">
            <a:spLocks noGrp="1"/>
          </p:cNvSpPr>
          <p:nvPr>
            <p:ph type="subTitle" idx="1"/>
          </p:nvPr>
        </p:nvSpPr>
        <p:spPr>
          <a:xfrm>
            <a:off x="719950" y="2725094"/>
            <a:ext cx="2452200" cy="187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80" name="Google Shape;880;p15"/>
          <p:cNvSpPr txBox="1">
            <a:spLocks noGrp="1"/>
          </p:cNvSpPr>
          <p:nvPr>
            <p:ph type="subTitle" idx="2"/>
          </p:nvPr>
        </p:nvSpPr>
        <p:spPr>
          <a:xfrm>
            <a:off x="3172548" y="2731474"/>
            <a:ext cx="2452200" cy="187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81" name="Google Shape;881;p15"/>
          <p:cNvSpPr txBox="1">
            <a:spLocks noGrp="1"/>
          </p:cNvSpPr>
          <p:nvPr>
            <p:ph type="subTitle" idx="3"/>
          </p:nvPr>
        </p:nvSpPr>
        <p:spPr>
          <a:xfrm>
            <a:off x="5625146" y="2731473"/>
            <a:ext cx="2452200" cy="187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82" name="Google Shape;882;p15"/>
          <p:cNvSpPr txBox="1">
            <a:spLocks noGrp="1"/>
          </p:cNvSpPr>
          <p:nvPr>
            <p:ph type="subTitle" idx="4"/>
          </p:nvPr>
        </p:nvSpPr>
        <p:spPr>
          <a:xfrm>
            <a:off x="719950" y="1901000"/>
            <a:ext cx="2452200" cy="830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a:latin typeface="Dela Gothic One"/>
                <a:ea typeface="Dela Gothic One"/>
                <a:cs typeface="Dela Gothic One"/>
                <a:sym typeface="Dela Gothic On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3" name="Google Shape;883;p15"/>
          <p:cNvSpPr txBox="1">
            <a:spLocks noGrp="1"/>
          </p:cNvSpPr>
          <p:nvPr>
            <p:ph type="subTitle" idx="5"/>
          </p:nvPr>
        </p:nvSpPr>
        <p:spPr>
          <a:xfrm>
            <a:off x="3172548" y="1901000"/>
            <a:ext cx="2452200" cy="826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a:latin typeface="Dela Gothic One"/>
                <a:ea typeface="Dela Gothic One"/>
                <a:cs typeface="Dela Gothic One"/>
                <a:sym typeface="Dela Gothic On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4" name="Google Shape;884;p15"/>
          <p:cNvSpPr txBox="1">
            <a:spLocks noGrp="1"/>
          </p:cNvSpPr>
          <p:nvPr>
            <p:ph type="subTitle" idx="6"/>
          </p:nvPr>
        </p:nvSpPr>
        <p:spPr>
          <a:xfrm>
            <a:off x="5625146" y="1901000"/>
            <a:ext cx="2452200" cy="826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a:latin typeface="Dela Gothic One"/>
                <a:ea typeface="Dela Gothic One"/>
                <a:cs typeface="Dela Gothic One"/>
                <a:sym typeface="Dela Gothic On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885" name="Google Shape;885;p15"/>
          <p:cNvGrpSpPr/>
          <p:nvPr/>
        </p:nvGrpSpPr>
        <p:grpSpPr>
          <a:xfrm>
            <a:off x="8470425" y="3105340"/>
            <a:ext cx="1402200" cy="1402200"/>
            <a:chOff x="4909525" y="2412940"/>
            <a:chExt cx="1402200" cy="1402200"/>
          </a:xfrm>
        </p:grpSpPr>
        <p:sp>
          <p:nvSpPr>
            <p:cNvPr id="886" name="Google Shape;886;p15"/>
            <p:cNvSpPr/>
            <p:nvPr/>
          </p:nvSpPr>
          <p:spPr>
            <a:xfrm>
              <a:off x="4909525" y="2412940"/>
              <a:ext cx="1402200" cy="1402200"/>
            </a:xfrm>
            <a:custGeom>
              <a:avLst/>
              <a:gdLst/>
              <a:ahLst/>
              <a:cxnLst/>
              <a:rect l="l" t="t" r="r" b="b"/>
              <a:pathLst>
                <a:path w="3895" h="3895" extrusionOk="0">
                  <a:moveTo>
                    <a:pt x="1948" y="23"/>
                  </a:moveTo>
                  <a:cubicBezTo>
                    <a:pt x="886" y="23"/>
                    <a:pt x="23" y="886"/>
                    <a:pt x="23" y="1947"/>
                  </a:cubicBezTo>
                  <a:cubicBezTo>
                    <a:pt x="23" y="3009"/>
                    <a:pt x="886" y="3872"/>
                    <a:pt x="1948" y="3872"/>
                  </a:cubicBezTo>
                  <a:cubicBezTo>
                    <a:pt x="3009" y="3872"/>
                    <a:pt x="3872" y="3009"/>
                    <a:pt x="3872" y="1947"/>
                  </a:cubicBezTo>
                  <a:cubicBezTo>
                    <a:pt x="3872" y="886"/>
                    <a:pt x="3009" y="23"/>
                    <a:pt x="1948" y="23"/>
                  </a:cubicBezTo>
                  <a:moveTo>
                    <a:pt x="1948" y="3895"/>
                  </a:moveTo>
                  <a:cubicBezTo>
                    <a:pt x="874" y="3895"/>
                    <a:pt x="0" y="3021"/>
                    <a:pt x="0" y="1947"/>
                  </a:cubicBezTo>
                  <a:cubicBezTo>
                    <a:pt x="0" y="874"/>
                    <a:pt x="874" y="0"/>
                    <a:pt x="1948" y="0"/>
                  </a:cubicBezTo>
                  <a:cubicBezTo>
                    <a:pt x="3021" y="0"/>
                    <a:pt x="3895" y="874"/>
                    <a:pt x="3895" y="1947"/>
                  </a:cubicBezTo>
                  <a:cubicBezTo>
                    <a:pt x="3895" y="3021"/>
                    <a:pt x="3021" y="3895"/>
                    <a:pt x="1948"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7" name="Google Shape;887;p15"/>
            <p:cNvSpPr/>
            <p:nvPr/>
          </p:nvSpPr>
          <p:spPr>
            <a:xfrm>
              <a:off x="5097085" y="2412940"/>
              <a:ext cx="1027080" cy="1402200"/>
            </a:xfrm>
            <a:custGeom>
              <a:avLst/>
              <a:gdLst/>
              <a:ahLst/>
              <a:cxnLst/>
              <a:rect l="l" t="t" r="r" b="b"/>
              <a:pathLst>
                <a:path w="2853" h="3895" extrusionOk="0">
                  <a:moveTo>
                    <a:pt x="1427" y="23"/>
                  </a:moveTo>
                  <a:cubicBezTo>
                    <a:pt x="652" y="23"/>
                    <a:pt x="23" y="886"/>
                    <a:pt x="23" y="1947"/>
                  </a:cubicBezTo>
                  <a:cubicBezTo>
                    <a:pt x="23" y="3009"/>
                    <a:pt x="652" y="3872"/>
                    <a:pt x="1427" y="3872"/>
                  </a:cubicBezTo>
                  <a:cubicBezTo>
                    <a:pt x="2200" y="3872"/>
                    <a:pt x="2830" y="3009"/>
                    <a:pt x="2830" y="1947"/>
                  </a:cubicBezTo>
                  <a:cubicBezTo>
                    <a:pt x="2830" y="886"/>
                    <a:pt x="2200" y="23"/>
                    <a:pt x="1427" y="23"/>
                  </a:cubicBezTo>
                  <a:moveTo>
                    <a:pt x="1427" y="3895"/>
                  </a:moveTo>
                  <a:cubicBezTo>
                    <a:pt x="640" y="3895"/>
                    <a:pt x="0" y="3021"/>
                    <a:pt x="0" y="1947"/>
                  </a:cubicBezTo>
                  <a:cubicBezTo>
                    <a:pt x="0" y="874"/>
                    <a:pt x="640" y="0"/>
                    <a:pt x="1427" y="0"/>
                  </a:cubicBezTo>
                  <a:cubicBezTo>
                    <a:pt x="2213" y="0"/>
                    <a:pt x="2853" y="874"/>
                    <a:pt x="2853" y="1947"/>
                  </a:cubicBezTo>
                  <a:cubicBezTo>
                    <a:pt x="2853" y="3021"/>
                    <a:pt x="2213" y="3895"/>
                    <a:pt x="1427"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8" name="Google Shape;888;p15"/>
            <p:cNvSpPr/>
            <p:nvPr/>
          </p:nvSpPr>
          <p:spPr>
            <a:xfrm>
              <a:off x="5296165" y="2412940"/>
              <a:ext cx="628920" cy="1402200"/>
            </a:xfrm>
            <a:custGeom>
              <a:avLst/>
              <a:gdLst/>
              <a:ahLst/>
              <a:cxnLst/>
              <a:rect l="l" t="t" r="r" b="b"/>
              <a:pathLst>
                <a:path w="1747" h="3895" extrusionOk="0">
                  <a:moveTo>
                    <a:pt x="874" y="23"/>
                  </a:moveTo>
                  <a:cubicBezTo>
                    <a:pt x="404" y="23"/>
                    <a:pt x="23" y="886"/>
                    <a:pt x="23" y="1947"/>
                  </a:cubicBezTo>
                  <a:cubicBezTo>
                    <a:pt x="23" y="3009"/>
                    <a:pt x="404" y="3872"/>
                    <a:pt x="874" y="3872"/>
                  </a:cubicBezTo>
                  <a:cubicBezTo>
                    <a:pt x="1343" y="3872"/>
                    <a:pt x="1724" y="3009"/>
                    <a:pt x="1724" y="1947"/>
                  </a:cubicBezTo>
                  <a:cubicBezTo>
                    <a:pt x="1724" y="886"/>
                    <a:pt x="1343" y="23"/>
                    <a:pt x="874" y="23"/>
                  </a:cubicBezTo>
                  <a:moveTo>
                    <a:pt x="874" y="3895"/>
                  </a:moveTo>
                  <a:cubicBezTo>
                    <a:pt x="639" y="3895"/>
                    <a:pt x="418" y="3691"/>
                    <a:pt x="254" y="3321"/>
                  </a:cubicBezTo>
                  <a:cubicBezTo>
                    <a:pt x="90" y="2954"/>
                    <a:pt x="0" y="2466"/>
                    <a:pt x="0" y="1947"/>
                  </a:cubicBezTo>
                  <a:cubicBezTo>
                    <a:pt x="0" y="1429"/>
                    <a:pt x="90" y="941"/>
                    <a:pt x="254" y="574"/>
                  </a:cubicBezTo>
                  <a:cubicBezTo>
                    <a:pt x="418" y="204"/>
                    <a:pt x="639" y="0"/>
                    <a:pt x="874" y="0"/>
                  </a:cubicBezTo>
                  <a:cubicBezTo>
                    <a:pt x="1108" y="0"/>
                    <a:pt x="1329" y="204"/>
                    <a:pt x="1493" y="574"/>
                  </a:cubicBezTo>
                  <a:cubicBezTo>
                    <a:pt x="1657" y="941"/>
                    <a:pt x="1747" y="1429"/>
                    <a:pt x="1747" y="1947"/>
                  </a:cubicBezTo>
                  <a:cubicBezTo>
                    <a:pt x="1747" y="2466"/>
                    <a:pt x="1657" y="2954"/>
                    <a:pt x="1493" y="3321"/>
                  </a:cubicBezTo>
                  <a:cubicBezTo>
                    <a:pt x="1329" y="3691"/>
                    <a:pt x="1108" y="3895"/>
                    <a:pt x="874"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9" name="Google Shape;889;p15"/>
            <p:cNvSpPr/>
            <p:nvPr/>
          </p:nvSpPr>
          <p:spPr>
            <a:xfrm>
              <a:off x="5498485" y="2412940"/>
              <a:ext cx="224280" cy="1402200"/>
            </a:xfrm>
            <a:custGeom>
              <a:avLst/>
              <a:gdLst/>
              <a:ahLst/>
              <a:cxnLst/>
              <a:rect l="l" t="t" r="r" b="b"/>
              <a:pathLst>
                <a:path w="623" h="3895" extrusionOk="0">
                  <a:moveTo>
                    <a:pt x="312" y="23"/>
                  </a:moveTo>
                  <a:cubicBezTo>
                    <a:pt x="172" y="23"/>
                    <a:pt x="22" y="796"/>
                    <a:pt x="22" y="1947"/>
                  </a:cubicBezTo>
                  <a:cubicBezTo>
                    <a:pt x="22" y="3099"/>
                    <a:pt x="172" y="3872"/>
                    <a:pt x="312" y="3872"/>
                  </a:cubicBezTo>
                  <a:cubicBezTo>
                    <a:pt x="451" y="3872"/>
                    <a:pt x="601" y="3099"/>
                    <a:pt x="601" y="1947"/>
                  </a:cubicBezTo>
                  <a:cubicBezTo>
                    <a:pt x="601" y="796"/>
                    <a:pt x="451" y="23"/>
                    <a:pt x="312" y="23"/>
                  </a:cubicBezTo>
                  <a:moveTo>
                    <a:pt x="312" y="3895"/>
                  </a:moveTo>
                  <a:cubicBezTo>
                    <a:pt x="116" y="3895"/>
                    <a:pt x="0" y="2905"/>
                    <a:pt x="0" y="1947"/>
                  </a:cubicBezTo>
                  <a:cubicBezTo>
                    <a:pt x="0" y="990"/>
                    <a:pt x="116" y="0"/>
                    <a:pt x="312" y="0"/>
                  </a:cubicBezTo>
                  <a:cubicBezTo>
                    <a:pt x="507" y="0"/>
                    <a:pt x="623" y="990"/>
                    <a:pt x="623" y="1947"/>
                  </a:cubicBezTo>
                  <a:cubicBezTo>
                    <a:pt x="623" y="2905"/>
                    <a:pt x="507" y="3895"/>
                    <a:pt x="312"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0" name="Google Shape;890;p15"/>
            <p:cNvSpPr/>
            <p:nvPr/>
          </p:nvSpPr>
          <p:spPr>
            <a:xfrm>
              <a:off x="4909525" y="2412940"/>
              <a:ext cx="1402200" cy="1402200"/>
            </a:xfrm>
            <a:custGeom>
              <a:avLst/>
              <a:gdLst/>
              <a:ahLst/>
              <a:cxnLst/>
              <a:rect l="l" t="t" r="r" b="b"/>
              <a:pathLst>
                <a:path w="3895" h="3895" extrusionOk="0">
                  <a:moveTo>
                    <a:pt x="1948" y="23"/>
                  </a:moveTo>
                  <a:cubicBezTo>
                    <a:pt x="886" y="23"/>
                    <a:pt x="23" y="886"/>
                    <a:pt x="23" y="1947"/>
                  </a:cubicBezTo>
                  <a:cubicBezTo>
                    <a:pt x="23" y="3009"/>
                    <a:pt x="886" y="3872"/>
                    <a:pt x="1948" y="3872"/>
                  </a:cubicBezTo>
                  <a:cubicBezTo>
                    <a:pt x="3009" y="3872"/>
                    <a:pt x="3872" y="3009"/>
                    <a:pt x="3872" y="1947"/>
                  </a:cubicBezTo>
                  <a:cubicBezTo>
                    <a:pt x="3872" y="886"/>
                    <a:pt x="3009" y="23"/>
                    <a:pt x="1948" y="23"/>
                  </a:cubicBezTo>
                  <a:moveTo>
                    <a:pt x="1948" y="3895"/>
                  </a:moveTo>
                  <a:cubicBezTo>
                    <a:pt x="874" y="3895"/>
                    <a:pt x="0" y="3021"/>
                    <a:pt x="0" y="1947"/>
                  </a:cubicBezTo>
                  <a:cubicBezTo>
                    <a:pt x="0" y="874"/>
                    <a:pt x="874" y="0"/>
                    <a:pt x="1948" y="0"/>
                  </a:cubicBezTo>
                  <a:cubicBezTo>
                    <a:pt x="3021" y="0"/>
                    <a:pt x="3895" y="874"/>
                    <a:pt x="3895" y="1947"/>
                  </a:cubicBezTo>
                  <a:cubicBezTo>
                    <a:pt x="3895" y="3021"/>
                    <a:pt x="3021" y="3895"/>
                    <a:pt x="1948" y="38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1" name="Google Shape;891;p15"/>
            <p:cNvSpPr/>
            <p:nvPr/>
          </p:nvSpPr>
          <p:spPr>
            <a:xfrm>
              <a:off x="4909525" y="2600500"/>
              <a:ext cx="1402200" cy="1027080"/>
            </a:xfrm>
            <a:custGeom>
              <a:avLst/>
              <a:gdLst/>
              <a:ahLst/>
              <a:cxnLst/>
              <a:rect l="l" t="t" r="r" b="b"/>
              <a:pathLst>
                <a:path w="3895" h="2853" extrusionOk="0">
                  <a:moveTo>
                    <a:pt x="1948" y="23"/>
                  </a:moveTo>
                  <a:cubicBezTo>
                    <a:pt x="886" y="23"/>
                    <a:pt x="23" y="653"/>
                    <a:pt x="23" y="1426"/>
                  </a:cubicBezTo>
                  <a:cubicBezTo>
                    <a:pt x="23" y="2201"/>
                    <a:pt x="886" y="2830"/>
                    <a:pt x="1948" y="2830"/>
                  </a:cubicBezTo>
                  <a:cubicBezTo>
                    <a:pt x="3009" y="2830"/>
                    <a:pt x="3872" y="2201"/>
                    <a:pt x="3872" y="1426"/>
                  </a:cubicBezTo>
                  <a:cubicBezTo>
                    <a:pt x="3872" y="653"/>
                    <a:pt x="3009" y="23"/>
                    <a:pt x="1948" y="23"/>
                  </a:cubicBezTo>
                  <a:moveTo>
                    <a:pt x="1948" y="2853"/>
                  </a:moveTo>
                  <a:cubicBezTo>
                    <a:pt x="874" y="2853"/>
                    <a:pt x="0" y="2213"/>
                    <a:pt x="0" y="1426"/>
                  </a:cubicBezTo>
                  <a:cubicBezTo>
                    <a:pt x="0" y="640"/>
                    <a:pt x="874" y="0"/>
                    <a:pt x="1948" y="0"/>
                  </a:cubicBezTo>
                  <a:cubicBezTo>
                    <a:pt x="3021" y="0"/>
                    <a:pt x="3895" y="640"/>
                    <a:pt x="3895" y="1426"/>
                  </a:cubicBezTo>
                  <a:cubicBezTo>
                    <a:pt x="3895" y="2213"/>
                    <a:pt x="3021" y="2853"/>
                    <a:pt x="1948" y="28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2" name="Google Shape;892;p15"/>
            <p:cNvSpPr/>
            <p:nvPr/>
          </p:nvSpPr>
          <p:spPr>
            <a:xfrm>
              <a:off x="4909525" y="2799580"/>
              <a:ext cx="1402200" cy="628920"/>
            </a:xfrm>
            <a:custGeom>
              <a:avLst/>
              <a:gdLst/>
              <a:ahLst/>
              <a:cxnLst/>
              <a:rect l="l" t="t" r="r" b="b"/>
              <a:pathLst>
                <a:path w="3895" h="1747" extrusionOk="0">
                  <a:moveTo>
                    <a:pt x="1948" y="23"/>
                  </a:moveTo>
                  <a:cubicBezTo>
                    <a:pt x="886" y="23"/>
                    <a:pt x="23" y="405"/>
                    <a:pt x="23" y="873"/>
                  </a:cubicBezTo>
                  <a:cubicBezTo>
                    <a:pt x="23" y="1343"/>
                    <a:pt x="886" y="1724"/>
                    <a:pt x="1948" y="1724"/>
                  </a:cubicBezTo>
                  <a:cubicBezTo>
                    <a:pt x="3009" y="1724"/>
                    <a:pt x="3872" y="1343"/>
                    <a:pt x="3872" y="873"/>
                  </a:cubicBezTo>
                  <a:cubicBezTo>
                    <a:pt x="3872" y="405"/>
                    <a:pt x="3009" y="23"/>
                    <a:pt x="1948" y="23"/>
                  </a:cubicBezTo>
                  <a:moveTo>
                    <a:pt x="1948" y="1747"/>
                  </a:moveTo>
                  <a:cubicBezTo>
                    <a:pt x="1429" y="1747"/>
                    <a:pt x="941" y="1657"/>
                    <a:pt x="574" y="1493"/>
                  </a:cubicBezTo>
                  <a:cubicBezTo>
                    <a:pt x="204" y="1329"/>
                    <a:pt x="0" y="1108"/>
                    <a:pt x="0" y="873"/>
                  </a:cubicBezTo>
                  <a:cubicBezTo>
                    <a:pt x="0" y="639"/>
                    <a:pt x="204" y="418"/>
                    <a:pt x="574" y="254"/>
                  </a:cubicBezTo>
                  <a:cubicBezTo>
                    <a:pt x="941" y="90"/>
                    <a:pt x="1429" y="0"/>
                    <a:pt x="1948" y="0"/>
                  </a:cubicBezTo>
                  <a:cubicBezTo>
                    <a:pt x="2466" y="0"/>
                    <a:pt x="2954" y="90"/>
                    <a:pt x="3321" y="254"/>
                  </a:cubicBezTo>
                  <a:cubicBezTo>
                    <a:pt x="3691" y="418"/>
                    <a:pt x="3895" y="639"/>
                    <a:pt x="3895" y="873"/>
                  </a:cubicBezTo>
                  <a:cubicBezTo>
                    <a:pt x="3895" y="1108"/>
                    <a:pt x="3691" y="1329"/>
                    <a:pt x="3321" y="1493"/>
                  </a:cubicBezTo>
                  <a:cubicBezTo>
                    <a:pt x="2954" y="1657"/>
                    <a:pt x="2466" y="1747"/>
                    <a:pt x="1948" y="17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3" name="Google Shape;893;p15"/>
            <p:cNvSpPr/>
            <p:nvPr/>
          </p:nvSpPr>
          <p:spPr>
            <a:xfrm>
              <a:off x="4909525" y="3001900"/>
              <a:ext cx="1402200" cy="224280"/>
            </a:xfrm>
            <a:custGeom>
              <a:avLst/>
              <a:gdLst/>
              <a:ahLst/>
              <a:cxnLst/>
              <a:rect l="l" t="t" r="r" b="b"/>
              <a:pathLst>
                <a:path w="3895" h="623" extrusionOk="0">
                  <a:moveTo>
                    <a:pt x="1948" y="23"/>
                  </a:moveTo>
                  <a:cubicBezTo>
                    <a:pt x="796" y="23"/>
                    <a:pt x="23" y="172"/>
                    <a:pt x="23" y="311"/>
                  </a:cubicBezTo>
                  <a:cubicBezTo>
                    <a:pt x="23" y="451"/>
                    <a:pt x="796" y="601"/>
                    <a:pt x="1948" y="601"/>
                  </a:cubicBezTo>
                  <a:cubicBezTo>
                    <a:pt x="3099" y="601"/>
                    <a:pt x="3872" y="451"/>
                    <a:pt x="3872" y="311"/>
                  </a:cubicBezTo>
                  <a:cubicBezTo>
                    <a:pt x="3872" y="172"/>
                    <a:pt x="3099" y="23"/>
                    <a:pt x="1948" y="23"/>
                  </a:cubicBezTo>
                  <a:moveTo>
                    <a:pt x="1948" y="623"/>
                  </a:moveTo>
                  <a:cubicBezTo>
                    <a:pt x="990" y="623"/>
                    <a:pt x="0" y="507"/>
                    <a:pt x="0" y="311"/>
                  </a:cubicBezTo>
                  <a:cubicBezTo>
                    <a:pt x="0" y="116"/>
                    <a:pt x="990" y="0"/>
                    <a:pt x="1948" y="0"/>
                  </a:cubicBezTo>
                  <a:cubicBezTo>
                    <a:pt x="2905" y="0"/>
                    <a:pt x="3895" y="116"/>
                    <a:pt x="3895" y="311"/>
                  </a:cubicBezTo>
                  <a:cubicBezTo>
                    <a:pt x="3895" y="507"/>
                    <a:pt x="2905" y="623"/>
                    <a:pt x="1948" y="62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894" name="Google Shape;894;p15"/>
          <p:cNvPicPr preferRelativeResize="0"/>
          <p:nvPr/>
        </p:nvPicPr>
        <p:blipFill>
          <a:blip r:embed="rId2">
            <a:alphaModFix/>
          </a:blip>
          <a:stretch>
            <a:fillRect/>
          </a:stretch>
        </p:blipFill>
        <p:spPr>
          <a:xfrm>
            <a:off x="-852091" y="1193082"/>
            <a:ext cx="1308292" cy="1668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895"/>
        <p:cNvGrpSpPr/>
        <p:nvPr/>
      </p:nvGrpSpPr>
      <p:grpSpPr>
        <a:xfrm>
          <a:off x="0" y="0"/>
          <a:ext cx="0" cy="0"/>
          <a:chOff x="0" y="0"/>
          <a:chExt cx="0" cy="0"/>
        </a:xfrm>
      </p:grpSpPr>
      <p:sp>
        <p:nvSpPr>
          <p:cNvPr id="896" name="Google Shape;89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7" name="Google Shape;897;p16"/>
          <p:cNvSpPr txBox="1">
            <a:spLocks noGrp="1"/>
          </p:cNvSpPr>
          <p:nvPr>
            <p:ph type="subTitle" idx="1"/>
          </p:nvPr>
        </p:nvSpPr>
        <p:spPr>
          <a:xfrm>
            <a:off x="1294375" y="1383162"/>
            <a:ext cx="6230700" cy="867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98" name="Google Shape;898;p16"/>
          <p:cNvSpPr txBox="1">
            <a:spLocks noGrp="1"/>
          </p:cNvSpPr>
          <p:nvPr>
            <p:ph type="subTitle" idx="2"/>
          </p:nvPr>
        </p:nvSpPr>
        <p:spPr>
          <a:xfrm>
            <a:off x="1294375" y="2562425"/>
            <a:ext cx="6230700" cy="867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99" name="Google Shape;899;p16"/>
          <p:cNvSpPr txBox="1">
            <a:spLocks noGrp="1"/>
          </p:cNvSpPr>
          <p:nvPr>
            <p:ph type="subTitle" idx="3"/>
          </p:nvPr>
        </p:nvSpPr>
        <p:spPr>
          <a:xfrm>
            <a:off x="1294375" y="3740675"/>
            <a:ext cx="6230700" cy="867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900" name="Google Shape;900;p16"/>
          <p:cNvSpPr txBox="1">
            <a:spLocks noGrp="1"/>
          </p:cNvSpPr>
          <p:nvPr>
            <p:ph type="subTitle" idx="4"/>
          </p:nvPr>
        </p:nvSpPr>
        <p:spPr>
          <a:xfrm>
            <a:off x="1294375" y="1109588"/>
            <a:ext cx="6230700" cy="427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600"/>
              <a:buFont typeface="DM Sans"/>
              <a:buNone/>
              <a:defRPr sz="1800">
                <a:latin typeface="Dela Gothic One"/>
                <a:ea typeface="Dela Gothic One"/>
                <a:cs typeface="Dela Gothic One"/>
                <a:sym typeface="Dela Gothic One"/>
              </a:defRPr>
            </a:lvl1pPr>
            <a:lvl2pPr lvl="1" rtl="0">
              <a:lnSpc>
                <a:spcPct val="115000"/>
              </a:lnSpc>
              <a:spcBef>
                <a:spcPts val="0"/>
              </a:spcBef>
              <a:spcAft>
                <a:spcPts val="0"/>
              </a:spcAft>
              <a:buSzPts val="2600"/>
              <a:buFont typeface="DM Sans"/>
              <a:buNone/>
              <a:defRPr sz="2600" b="1">
                <a:latin typeface="DM Sans"/>
                <a:ea typeface="DM Sans"/>
                <a:cs typeface="DM Sans"/>
                <a:sym typeface="DM Sans"/>
              </a:defRPr>
            </a:lvl2pPr>
            <a:lvl3pPr lvl="2" rtl="0">
              <a:lnSpc>
                <a:spcPct val="115000"/>
              </a:lnSpc>
              <a:spcBef>
                <a:spcPts val="0"/>
              </a:spcBef>
              <a:spcAft>
                <a:spcPts val="0"/>
              </a:spcAft>
              <a:buSzPts val="2600"/>
              <a:buFont typeface="DM Sans"/>
              <a:buNone/>
              <a:defRPr sz="2600" b="1">
                <a:latin typeface="DM Sans"/>
                <a:ea typeface="DM Sans"/>
                <a:cs typeface="DM Sans"/>
                <a:sym typeface="DM Sans"/>
              </a:defRPr>
            </a:lvl3pPr>
            <a:lvl4pPr lvl="3" rtl="0">
              <a:lnSpc>
                <a:spcPct val="115000"/>
              </a:lnSpc>
              <a:spcBef>
                <a:spcPts val="0"/>
              </a:spcBef>
              <a:spcAft>
                <a:spcPts val="0"/>
              </a:spcAft>
              <a:buSzPts val="2600"/>
              <a:buFont typeface="DM Sans"/>
              <a:buNone/>
              <a:defRPr sz="2600" b="1">
                <a:latin typeface="DM Sans"/>
                <a:ea typeface="DM Sans"/>
                <a:cs typeface="DM Sans"/>
                <a:sym typeface="DM Sans"/>
              </a:defRPr>
            </a:lvl4pPr>
            <a:lvl5pPr lvl="4" rtl="0">
              <a:lnSpc>
                <a:spcPct val="115000"/>
              </a:lnSpc>
              <a:spcBef>
                <a:spcPts val="0"/>
              </a:spcBef>
              <a:spcAft>
                <a:spcPts val="0"/>
              </a:spcAft>
              <a:buSzPts val="2600"/>
              <a:buFont typeface="DM Sans"/>
              <a:buNone/>
              <a:defRPr sz="2600" b="1">
                <a:latin typeface="DM Sans"/>
                <a:ea typeface="DM Sans"/>
                <a:cs typeface="DM Sans"/>
                <a:sym typeface="DM Sans"/>
              </a:defRPr>
            </a:lvl5pPr>
            <a:lvl6pPr lvl="5" rtl="0">
              <a:lnSpc>
                <a:spcPct val="115000"/>
              </a:lnSpc>
              <a:spcBef>
                <a:spcPts val="0"/>
              </a:spcBef>
              <a:spcAft>
                <a:spcPts val="0"/>
              </a:spcAft>
              <a:buSzPts val="2600"/>
              <a:buFont typeface="DM Sans"/>
              <a:buNone/>
              <a:defRPr sz="2600" b="1">
                <a:latin typeface="DM Sans"/>
                <a:ea typeface="DM Sans"/>
                <a:cs typeface="DM Sans"/>
                <a:sym typeface="DM Sans"/>
              </a:defRPr>
            </a:lvl6pPr>
            <a:lvl7pPr lvl="6" rtl="0">
              <a:lnSpc>
                <a:spcPct val="115000"/>
              </a:lnSpc>
              <a:spcBef>
                <a:spcPts val="0"/>
              </a:spcBef>
              <a:spcAft>
                <a:spcPts val="0"/>
              </a:spcAft>
              <a:buSzPts val="2600"/>
              <a:buFont typeface="DM Sans"/>
              <a:buNone/>
              <a:defRPr sz="2600" b="1">
                <a:latin typeface="DM Sans"/>
                <a:ea typeface="DM Sans"/>
                <a:cs typeface="DM Sans"/>
                <a:sym typeface="DM Sans"/>
              </a:defRPr>
            </a:lvl7pPr>
            <a:lvl8pPr lvl="7" rtl="0">
              <a:lnSpc>
                <a:spcPct val="115000"/>
              </a:lnSpc>
              <a:spcBef>
                <a:spcPts val="0"/>
              </a:spcBef>
              <a:spcAft>
                <a:spcPts val="0"/>
              </a:spcAft>
              <a:buSzPts val="2600"/>
              <a:buFont typeface="DM Sans"/>
              <a:buNone/>
              <a:defRPr sz="2600" b="1">
                <a:latin typeface="DM Sans"/>
                <a:ea typeface="DM Sans"/>
                <a:cs typeface="DM Sans"/>
                <a:sym typeface="DM Sans"/>
              </a:defRPr>
            </a:lvl8pPr>
            <a:lvl9pPr lvl="8" rtl="0">
              <a:lnSpc>
                <a:spcPct val="115000"/>
              </a:lnSpc>
              <a:spcBef>
                <a:spcPts val="0"/>
              </a:spcBef>
              <a:spcAft>
                <a:spcPts val="0"/>
              </a:spcAft>
              <a:buSzPts val="2600"/>
              <a:buFont typeface="DM Sans"/>
              <a:buNone/>
              <a:defRPr sz="2600" b="1">
                <a:latin typeface="DM Sans"/>
                <a:ea typeface="DM Sans"/>
                <a:cs typeface="DM Sans"/>
                <a:sym typeface="DM Sans"/>
              </a:defRPr>
            </a:lvl9pPr>
          </a:lstStyle>
          <a:p>
            <a:endParaRPr/>
          </a:p>
        </p:txBody>
      </p:sp>
      <p:sp>
        <p:nvSpPr>
          <p:cNvPr id="901" name="Google Shape;901;p16"/>
          <p:cNvSpPr txBox="1">
            <a:spLocks noGrp="1"/>
          </p:cNvSpPr>
          <p:nvPr>
            <p:ph type="subTitle" idx="5"/>
          </p:nvPr>
        </p:nvSpPr>
        <p:spPr>
          <a:xfrm>
            <a:off x="1294375" y="2289876"/>
            <a:ext cx="6230700" cy="427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600"/>
              <a:buFont typeface="DM Sans"/>
              <a:buNone/>
              <a:defRPr sz="1800">
                <a:latin typeface="Dela Gothic One"/>
                <a:ea typeface="Dela Gothic One"/>
                <a:cs typeface="Dela Gothic One"/>
                <a:sym typeface="Dela Gothic One"/>
              </a:defRPr>
            </a:lvl1pPr>
            <a:lvl2pPr lvl="1" rtl="0">
              <a:lnSpc>
                <a:spcPct val="115000"/>
              </a:lnSpc>
              <a:spcBef>
                <a:spcPts val="0"/>
              </a:spcBef>
              <a:spcAft>
                <a:spcPts val="0"/>
              </a:spcAft>
              <a:buSzPts val="2600"/>
              <a:buFont typeface="DM Sans"/>
              <a:buNone/>
              <a:defRPr sz="2600" b="1">
                <a:latin typeface="DM Sans"/>
                <a:ea typeface="DM Sans"/>
                <a:cs typeface="DM Sans"/>
                <a:sym typeface="DM Sans"/>
              </a:defRPr>
            </a:lvl2pPr>
            <a:lvl3pPr lvl="2" rtl="0">
              <a:lnSpc>
                <a:spcPct val="115000"/>
              </a:lnSpc>
              <a:spcBef>
                <a:spcPts val="0"/>
              </a:spcBef>
              <a:spcAft>
                <a:spcPts val="0"/>
              </a:spcAft>
              <a:buSzPts val="2600"/>
              <a:buFont typeface="DM Sans"/>
              <a:buNone/>
              <a:defRPr sz="2600" b="1">
                <a:latin typeface="DM Sans"/>
                <a:ea typeface="DM Sans"/>
                <a:cs typeface="DM Sans"/>
                <a:sym typeface="DM Sans"/>
              </a:defRPr>
            </a:lvl3pPr>
            <a:lvl4pPr lvl="3" rtl="0">
              <a:lnSpc>
                <a:spcPct val="115000"/>
              </a:lnSpc>
              <a:spcBef>
                <a:spcPts val="0"/>
              </a:spcBef>
              <a:spcAft>
                <a:spcPts val="0"/>
              </a:spcAft>
              <a:buSzPts val="2600"/>
              <a:buFont typeface="DM Sans"/>
              <a:buNone/>
              <a:defRPr sz="2600" b="1">
                <a:latin typeface="DM Sans"/>
                <a:ea typeface="DM Sans"/>
                <a:cs typeface="DM Sans"/>
                <a:sym typeface="DM Sans"/>
              </a:defRPr>
            </a:lvl4pPr>
            <a:lvl5pPr lvl="4" rtl="0">
              <a:lnSpc>
                <a:spcPct val="115000"/>
              </a:lnSpc>
              <a:spcBef>
                <a:spcPts val="0"/>
              </a:spcBef>
              <a:spcAft>
                <a:spcPts val="0"/>
              </a:spcAft>
              <a:buSzPts val="2600"/>
              <a:buFont typeface="DM Sans"/>
              <a:buNone/>
              <a:defRPr sz="2600" b="1">
                <a:latin typeface="DM Sans"/>
                <a:ea typeface="DM Sans"/>
                <a:cs typeface="DM Sans"/>
                <a:sym typeface="DM Sans"/>
              </a:defRPr>
            </a:lvl5pPr>
            <a:lvl6pPr lvl="5" rtl="0">
              <a:lnSpc>
                <a:spcPct val="115000"/>
              </a:lnSpc>
              <a:spcBef>
                <a:spcPts val="0"/>
              </a:spcBef>
              <a:spcAft>
                <a:spcPts val="0"/>
              </a:spcAft>
              <a:buSzPts val="2600"/>
              <a:buFont typeface="DM Sans"/>
              <a:buNone/>
              <a:defRPr sz="2600" b="1">
                <a:latin typeface="DM Sans"/>
                <a:ea typeface="DM Sans"/>
                <a:cs typeface="DM Sans"/>
                <a:sym typeface="DM Sans"/>
              </a:defRPr>
            </a:lvl6pPr>
            <a:lvl7pPr lvl="6" rtl="0">
              <a:lnSpc>
                <a:spcPct val="115000"/>
              </a:lnSpc>
              <a:spcBef>
                <a:spcPts val="0"/>
              </a:spcBef>
              <a:spcAft>
                <a:spcPts val="0"/>
              </a:spcAft>
              <a:buSzPts val="2600"/>
              <a:buFont typeface="DM Sans"/>
              <a:buNone/>
              <a:defRPr sz="2600" b="1">
                <a:latin typeface="DM Sans"/>
                <a:ea typeface="DM Sans"/>
                <a:cs typeface="DM Sans"/>
                <a:sym typeface="DM Sans"/>
              </a:defRPr>
            </a:lvl7pPr>
            <a:lvl8pPr lvl="7" rtl="0">
              <a:lnSpc>
                <a:spcPct val="115000"/>
              </a:lnSpc>
              <a:spcBef>
                <a:spcPts val="0"/>
              </a:spcBef>
              <a:spcAft>
                <a:spcPts val="0"/>
              </a:spcAft>
              <a:buSzPts val="2600"/>
              <a:buFont typeface="DM Sans"/>
              <a:buNone/>
              <a:defRPr sz="2600" b="1">
                <a:latin typeface="DM Sans"/>
                <a:ea typeface="DM Sans"/>
                <a:cs typeface="DM Sans"/>
                <a:sym typeface="DM Sans"/>
              </a:defRPr>
            </a:lvl8pPr>
            <a:lvl9pPr lvl="8" rtl="0">
              <a:lnSpc>
                <a:spcPct val="115000"/>
              </a:lnSpc>
              <a:spcBef>
                <a:spcPts val="0"/>
              </a:spcBef>
              <a:spcAft>
                <a:spcPts val="0"/>
              </a:spcAft>
              <a:buSzPts val="2600"/>
              <a:buFont typeface="DM Sans"/>
              <a:buNone/>
              <a:defRPr sz="2600" b="1">
                <a:latin typeface="DM Sans"/>
                <a:ea typeface="DM Sans"/>
                <a:cs typeface="DM Sans"/>
                <a:sym typeface="DM Sans"/>
              </a:defRPr>
            </a:lvl9pPr>
          </a:lstStyle>
          <a:p>
            <a:endParaRPr/>
          </a:p>
        </p:txBody>
      </p:sp>
      <p:sp>
        <p:nvSpPr>
          <p:cNvPr id="902" name="Google Shape;902;p16"/>
          <p:cNvSpPr txBox="1">
            <a:spLocks noGrp="1"/>
          </p:cNvSpPr>
          <p:nvPr>
            <p:ph type="subTitle" idx="6"/>
          </p:nvPr>
        </p:nvSpPr>
        <p:spPr>
          <a:xfrm>
            <a:off x="1294375" y="3469152"/>
            <a:ext cx="6230700" cy="427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600"/>
              <a:buFont typeface="DM Sans"/>
              <a:buNone/>
              <a:defRPr sz="1800">
                <a:latin typeface="Dela Gothic One"/>
                <a:ea typeface="Dela Gothic One"/>
                <a:cs typeface="Dela Gothic One"/>
                <a:sym typeface="Dela Gothic One"/>
              </a:defRPr>
            </a:lvl1pPr>
            <a:lvl2pPr lvl="1" rtl="0">
              <a:lnSpc>
                <a:spcPct val="115000"/>
              </a:lnSpc>
              <a:spcBef>
                <a:spcPts val="0"/>
              </a:spcBef>
              <a:spcAft>
                <a:spcPts val="0"/>
              </a:spcAft>
              <a:buSzPts val="2600"/>
              <a:buFont typeface="DM Sans"/>
              <a:buNone/>
              <a:defRPr sz="2600" b="1">
                <a:latin typeface="DM Sans"/>
                <a:ea typeface="DM Sans"/>
                <a:cs typeface="DM Sans"/>
                <a:sym typeface="DM Sans"/>
              </a:defRPr>
            </a:lvl2pPr>
            <a:lvl3pPr lvl="2" rtl="0">
              <a:lnSpc>
                <a:spcPct val="115000"/>
              </a:lnSpc>
              <a:spcBef>
                <a:spcPts val="0"/>
              </a:spcBef>
              <a:spcAft>
                <a:spcPts val="0"/>
              </a:spcAft>
              <a:buSzPts val="2600"/>
              <a:buFont typeface="DM Sans"/>
              <a:buNone/>
              <a:defRPr sz="2600" b="1">
                <a:latin typeface="DM Sans"/>
                <a:ea typeface="DM Sans"/>
                <a:cs typeface="DM Sans"/>
                <a:sym typeface="DM Sans"/>
              </a:defRPr>
            </a:lvl3pPr>
            <a:lvl4pPr lvl="3" rtl="0">
              <a:lnSpc>
                <a:spcPct val="115000"/>
              </a:lnSpc>
              <a:spcBef>
                <a:spcPts val="0"/>
              </a:spcBef>
              <a:spcAft>
                <a:spcPts val="0"/>
              </a:spcAft>
              <a:buSzPts val="2600"/>
              <a:buFont typeface="DM Sans"/>
              <a:buNone/>
              <a:defRPr sz="2600" b="1">
                <a:latin typeface="DM Sans"/>
                <a:ea typeface="DM Sans"/>
                <a:cs typeface="DM Sans"/>
                <a:sym typeface="DM Sans"/>
              </a:defRPr>
            </a:lvl4pPr>
            <a:lvl5pPr lvl="4" rtl="0">
              <a:lnSpc>
                <a:spcPct val="115000"/>
              </a:lnSpc>
              <a:spcBef>
                <a:spcPts val="0"/>
              </a:spcBef>
              <a:spcAft>
                <a:spcPts val="0"/>
              </a:spcAft>
              <a:buSzPts val="2600"/>
              <a:buFont typeface="DM Sans"/>
              <a:buNone/>
              <a:defRPr sz="2600" b="1">
                <a:latin typeface="DM Sans"/>
                <a:ea typeface="DM Sans"/>
                <a:cs typeface="DM Sans"/>
                <a:sym typeface="DM Sans"/>
              </a:defRPr>
            </a:lvl5pPr>
            <a:lvl6pPr lvl="5" rtl="0">
              <a:lnSpc>
                <a:spcPct val="115000"/>
              </a:lnSpc>
              <a:spcBef>
                <a:spcPts val="0"/>
              </a:spcBef>
              <a:spcAft>
                <a:spcPts val="0"/>
              </a:spcAft>
              <a:buSzPts val="2600"/>
              <a:buFont typeface="DM Sans"/>
              <a:buNone/>
              <a:defRPr sz="2600" b="1">
                <a:latin typeface="DM Sans"/>
                <a:ea typeface="DM Sans"/>
                <a:cs typeface="DM Sans"/>
                <a:sym typeface="DM Sans"/>
              </a:defRPr>
            </a:lvl6pPr>
            <a:lvl7pPr lvl="6" rtl="0">
              <a:lnSpc>
                <a:spcPct val="115000"/>
              </a:lnSpc>
              <a:spcBef>
                <a:spcPts val="0"/>
              </a:spcBef>
              <a:spcAft>
                <a:spcPts val="0"/>
              </a:spcAft>
              <a:buSzPts val="2600"/>
              <a:buFont typeface="DM Sans"/>
              <a:buNone/>
              <a:defRPr sz="2600" b="1">
                <a:latin typeface="DM Sans"/>
                <a:ea typeface="DM Sans"/>
                <a:cs typeface="DM Sans"/>
                <a:sym typeface="DM Sans"/>
              </a:defRPr>
            </a:lvl7pPr>
            <a:lvl8pPr lvl="7" rtl="0">
              <a:lnSpc>
                <a:spcPct val="115000"/>
              </a:lnSpc>
              <a:spcBef>
                <a:spcPts val="0"/>
              </a:spcBef>
              <a:spcAft>
                <a:spcPts val="0"/>
              </a:spcAft>
              <a:buSzPts val="2600"/>
              <a:buFont typeface="DM Sans"/>
              <a:buNone/>
              <a:defRPr sz="2600" b="1">
                <a:latin typeface="DM Sans"/>
                <a:ea typeface="DM Sans"/>
                <a:cs typeface="DM Sans"/>
                <a:sym typeface="DM Sans"/>
              </a:defRPr>
            </a:lvl8pPr>
            <a:lvl9pPr lvl="8" rtl="0">
              <a:lnSpc>
                <a:spcPct val="115000"/>
              </a:lnSpc>
              <a:spcBef>
                <a:spcPts val="0"/>
              </a:spcBef>
              <a:spcAft>
                <a:spcPts val="0"/>
              </a:spcAft>
              <a:buSzPts val="2600"/>
              <a:buFont typeface="DM Sans"/>
              <a:buNone/>
              <a:defRPr sz="2600" b="1">
                <a:latin typeface="DM Sans"/>
                <a:ea typeface="DM Sans"/>
                <a:cs typeface="DM Sans"/>
                <a:sym typeface="DM Sans"/>
              </a:defRPr>
            </a:lvl9pPr>
          </a:lstStyle>
          <a:p>
            <a:endParaRPr/>
          </a:p>
        </p:txBody>
      </p:sp>
      <p:grpSp>
        <p:nvGrpSpPr>
          <p:cNvPr id="903" name="Google Shape;903;p16"/>
          <p:cNvGrpSpPr/>
          <p:nvPr/>
        </p:nvGrpSpPr>
        <p:grpSpPr>
          <a:xfrm>
            <a:off x="-3516650" y="2755150"/>
            <a:ext cx="3931200" cy="3931200"/>
            <a:chOff x="812725" y="539500"/>
            <a:chExt cx="3931200" cy="3931200"/>
          </a:xfrm>
        </p:grpSpPr>
        <p:sp>
          <p:nvSpPr>
            <p:cNvPr id="904" name="Google Shape;904;p16"/>
            <p:cNvSpPr/>
            <p:nvPr/>
          </p:nvSpPr>
          <p:spPr>
            <a:xfrm>
              <a:off x="1282165" y="2176060"/>
              <a:ext cx="421920" cy="407160"/>
            </a:xfrm>
            <a:custGeom>
              <a:avLst/>
              <a:gdLst/>
              <a:ahLst/>
              <a:cxnLst/>
              <a:rect l="l" t="t" r="r" b="b"/>
              <a:pathLst>
                <a:path w="1172" h="1131" extrusionOk="0">
                  <a:moveTo>
                    <a:pt x="26" y="1093"/>
                  </a:moveTo>
                  <a:cubicBezTo>
                    <a:pt x="350" y="1107"/>
                    <a:pt x="682" y="1111"/>
                    <a:pt x="1039" y="1106"/>
                  </a:cubicBezTo>
                  <a:lnTo>
                    <a:pt x="1147" y="29"/>
                  </a:lnTo>
                  <a:cubicBezTo>
                    <a:pt x="803" y="31"/>
                    <a:pt x="483" y="29"/>
                    <a:pt x="171" y="23"/>
                  </a:cubicBezTo>
                  <a:lnTo>
                    <a:pt x="26" y="1093"/>
                  </a:lnTo>
                  <a:moveTo>
                    <a:pt x="746" y="1131"/>
                  </a:moveTo>
                  <a:cubicBezTo>
                    <a:pt x="493" y="1131"/>
                    <a:pt x="251" y="1125"/>
                    <a:pt x="13" y="1115"/>
                  </a:cubicBezTo>
                  <a:lnTo>
                    <a:pt x="0" y="1114"/>
                  </a:lnTo>
                  <a:lnTo>
                    <a:pt x="151" y="0"/>
                  </a:lnTo>
                  <a:lnTo>
                    <a:pt x="161" y="0"/>
                  </a:lnTo>
                  <a:cubicBezTo>
                    <a:pt x="480" y="6"/>
                    <a:pt x="807" y="8"/>
                    <a:pt x="1160" y="6"/>
                  </a:cubicBezTo>
                  <a:lnTo>
                    <a:pt x="1172" y="6"/>
                  </a:lnTo>
                  <a:lnTo>
                    <a:pt x="1059" y="1128"/>
                  </a:lnTo>
                  <a:lnTo>
                    <a:pt x="1049" y="1128"/>
                  </a:lnTo>
                  <a:cubicBezTo>
                    <a:pt x="946" y="1130"/>
                    <a:pt x="845" y="1131"/>
                    <a:pt x="746" y="11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5" name="Google Shape;905;p16"/>
            <p:cNvSpPr/>
            <p:nvPr/>
          </p:nvSpPr>
          <p:spPr>
            <a:xfrm>
              <a:off x="1069405" y="3748180"/>
              <a:ext cx="475200" cy="420840"/>
            </a:xfrm>
            <a:custGeom>
              <a:avLst/>
              <a:gdLst/>
              <a:ahLst/>
              <a:cxnLst/>
              <a:rect l="l" t="t" r="r" b="b"/>
              <a:pathLst>
                <a:path w="1320" h="1169" extrusionOk="0">
                  <a:moveTo>
                    <a:pt x="26" y="1095"/>
                  </a:moveTo>
                  <a:cubicBezTo>
                    <a:pt x="397" y="1142"/>
                    <a:pt x="776" y="1157"/>
                    <a:pt x="1186" y="1139"/>
                  </a:cubicBezTo>
                  <a:lnTo>
                    <a:pt x="1295" y="61"/>
                  </a:lnTo>
                  <a:cubicBezTo>
                    <a:pt x="898" y="76"/>
                    <a:pt x="530" y="64"/>
                    <a:pt x="171" y="25"/>
                  </a:cubicBezTo>
                  <a:lnTo>
                    <a:pt x="26" y="1095"/>
                  </a:lnTo>
                  <a:moveTo>
                    <a:pt x="850" y="1169"/>
                  </a:moveTo>
                  <a:cubicBezTo>
                    <a:pt x="560" y="1169"/>
                    <a:pt x="284" y="1151"/>
                    <a:pt x="12" y="1116"/>
                  </a:cubicBezTo>
                  <a:lnTo>
                    <a:pt x="0" y="1115"/>
                  </a:lnTo>
                  <a:lnTo>
                    <a:pt x="151" y="0"/>
                  </a:lnTo>
                  <a:lnTo>
                    <a:pt x="162" y="1"/>
                  </a:lnTo>
                  <a:cubicBezTo>
                    <a:pt x="528" y="42"/>
                    <a:pt x="902" y="54"/>
                    <a:pt x="1307" y="38"/>
                  </a:cubicBezTo>
                  <a:lnTo>
                    <a:pt x="1320" y="38"/>
                  </a:lnTo>
                  <a:lnTo>
                    <a:pt x="1207" y="1160"/>
                  </a:lnTo>
                  <a:lnTo>
                    <a:pt x="1197" y="1161"/>
                  </a:lnTo>
                  <a:cubicBezTo>
                    <a:pt x="1079" y="1166"/>
                    <a:pt x="964" y="1169"/>
                    <a:pt x="850" y="11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6" name="Google Shape;906;p16"/>
            <p:cNvSpPr/>
            <p:nvPr/>
          </p:nvSpPr>
          <p:spPr>
            <a:xfrm>
              <a:off x="4371325" y="3108100"/>
              <a:ext cx="372600" cy="417240"/>
            </a:xfrm>
            <a:custGeom>
              <a:avLst/>
              <a:gdLst/>
              <a:ahLst/>
              <a:cxnLst/>
              <a:rect l="l" t="t" r="r" b="b"/>
              <a:pathLst>
                <a:path w="1035" h="1159" extrusionOk="0">
                  <a:moveTo>
                    <a:pt x="171" y="913"/>
                  </a:moveTo>
                  <a:cubicBezTo>
                    <a:pt x="458" y="965"/>
                    <a:pt x="741" y="1037"/>
                    <a:pt x="1013" y="1127"/>
                  </a:cubicBezTo>
                  <a:lnTo>
                    <a:pt x="1013" y="246"/>
                  </a:lnTo>
                  <a:cubicBezTo>
                    <a:pt x="696" y="151"/>
                    <a:pt x="365" y="77"/>
                    <a:pt x="27" y="27"/>
                  </a:cubicBezTo>
                  <a:lnTo>
                    <a:pt x="171" y="913"/>
                  </a:lnTo>
                  <a:moveTo>
                    <a:pt x="1035" y="1159"/>
                  </a:moveTo>
                  <a:lnTo>
                    <a:pt x="1020" y="1153"/>
                  </a:lnTo>
                  <a:cubicBezTo>
                    <a:pt x="743" y="1061"/>
                    <a:pt x="453" y="987"/>
                    <a:pt x="160" y="934"/>
                  </a:cubicBezTo>
                  <a:lnTo>
                    <a:pt x="151" y="933"/>
                  </a:lnTo>
                  <a:lnTo>
                    <a:pt x="0" y="0"/>
                  </a:lnTo>
                  <a:lnTo>
                    <a:pt x="15" y="2"/>
                  </a:lnTo>
                  <a:cubicBezTo>
                    <a:pt x="362" y="53"/>
                    <a:pt x="702" y="128"/>
                    <a:pt x="1027" y="227"/>
                  </a:cubicBezTo>
                  <a:lnTo>
                    <a:pt x="1035" y="229"/>
                  </a:lnTo>
                  <a:lnTo>
                    <a:pt x="1035" y="11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7" name="Google Shape;907;p16"/>
            <p:cNvSpPr/>
            <p:nvPr/>
          </p:nvSpPr>
          <p:spPr>
            <a:xfrm>
              <a:off x="854845" y="659020"/>
              <a:ext cx="397080" cy="469440"/>
            </a:xfrm>
            <a:custGeom>
              <a:avLst/>
              <a:gdLst/>
              <a:ahLst/>
              <a:cxnLst/>
              <a:rect l="l" t="t" r="r" b="b"/>
              <a:pathLst>
                <a:path w="1103" h="1304" extrusionOk="0">
                  <a:moveTo>
                    <a:pt x="247" y="352"/>
                  </a:moveTo>
                  <a:lnTo>
                    <a:pt x="31" y="1269"/>
                  </a:lnTo>
                  <a:cubicBezTo>
                    <a:pt x="309" y="1179"/>
                    <a:pt x="599" y="1105"/>
                    <a:pt x="894" y="1049"/>
                  </a:cubicBezTo>
                  <a:lnTo>
                    <a:pt x="1074" y="32"/>
                  </a:lnTo>
                  <a:cubicBezTo>
                    <a:pt x="791" y="112"/>
                    <a:pt x="513" y="220"/>
                    <a:pt x="247" y="352"/>
                  </a:cubicBezTo>
                  <a:moveTo>
                    <a:pt x="0" y="1304"/>
                  </a:moveTo>
                  <a:lnTo>
                    <a:pt x="228" y="337"/>
                  </a:lnTo>
                  <a:lnTo>
                    <a:pt x="232" y="334"/>
                  </a:lnTo>
                  <a:cubicBezTo>
                    <a:pt x="506" y="197"/>
                    <a:pt x="793" y="87"/>
                    <a:pt x="1085" y="5"/>
                  </a:cubicBezTo>
                  <a:lnTo>
                    <a:pt x="1103" y="0"/>
                  </a:lnTo>
                  <a:lnTo>
                    <a:pt x="913" y="1069"/>
                  </a:lnTo>
                  <a:lnTo>
                    <a:pt x="905" y="1070"/>
                  </a:lnTo>
                  <a:cubicBezTo>
                    <a:pt x="602" y="1127"/>
                    <a:pt x="304" y="1203"/>
                    <a:pt x="19" y="1297"/>
                  </a:cubicBezTo>
                  <a:lnTo>
                    <a:pt x="0" y="13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8" name="Google Shape;908;p16"/>
            <p:cNvSpPr/>
            <p:nvPr/>
          </p:nvSpPr>
          <p:spPr>
            <a:xfrm>
              <a:off x="3093685" y="1123060"/>
              <a:ext cx="354960" cy="361800"/>
            </a:xfrm>
            <a:custGeom>
              <a:avLst/>
              <a:gdLst/>
              <a:ahLst/>
              <a:cxnLst/>
              <a:rect l="l" t="t" r="r" b="b"/>
              <a:pathLst>
                <a:path w="986" h="1005" extrusionOk="0">
                  <a:moveTo>
                    <a:pt x="60" y="937"/>
                  </a:moveTo>
                  <a:cubicBezTo>
                    <a:pt x="392" y="957"/>
                    <a:pt x="687" y="972"/>
                    <a:pt x="962" y="981"/>
                  </a:cubicBezTo>
                  <a:lnTo>
                    <a:pt x="889" y="105"/>
                  </a:lnTo>
                  <a:cubicBezTo>
                    <a:pt x="626" y="87"/>
                    <a:pt x="342" y="62"/>
                    <a:pt x="24" y="26"/>
                  </a:cubicBezTo>
                  <a:lnTo>
                    <a:pt x="60" y="937"/>
                  </a:lnTo>
                  <a:moveTo>
                    <a:pt x="986" y="1005"/>
                  </a:moveTo>
                  <a:lnTo>
                    <a:pt x="974" y="1004"/>
                  </a:lnTo>
                  <a:cubicBezTo>
                    <a:pt x="692" y="995"/>
                    <a:pt x="390" y="980"/>
                    <a:pt x="48" y="960"/>
                  </a:cubicBezTo>
                  <a:lnTo>
                    <a:pt x="38" y="959"/>
                  </a:lnTo>
                  <a:lnTo>
                    <a:pt x="0" y="0"/>
                  </a:lnTo>
                  <a:lnTo>
                    <a:pt x="13" y="2"/>
                  </a:lnTo>
                  <a:cubicBezTo>
                    <a:pt x="341" y="39"/>
                    <a:pt x="631" y="65"/>
                    <a:pt x="901" y="83"/>
                  </a:cubicBezTo>
                  <a:lnTo>
                    <a:pt x="910" y="83"/>
                  </a:lnTo>
                  <a:lnTo>
                    <a:pt x="986" y="10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9" name="Google Shape;909;p16"/>
            <p:cNvSpPr/>
            <p:nvPr/>
          </p:nvSpPr>
          <p:spPr>
            <a:xfrm>
              <a:off x="3413365" y="1152580"/>
              <a:ext cx="368640" cy="337680"/>
            </a:xfrm>
            <a:custGeom>
              <a:avLst/>
              <a:gdLst/>
              <a:ahLst/>
              <a:cxnLst/>
              <a:rect l="l" t="t" r="r" b="b"/>
              <a:pathLst>
                <a:path w="1024" h="938" extrusionOk="0">
                  <a:moveTo>
                    <a:pt x="96" y="900"/>
                  </a:moveTo>
                  <a:cubicBezTo>
                    <a:pt x="418" y="911"/>
                    <a:pt x="712" y="916"/>
                    <a:pt x="998" y="915"/>
                  </a:cubicBezTo>
                  <a:lnTo>
                    <a:pt x="890" y="51"/>
                  </a:lnTo>
                  <a:cubicBezTo>
                    <a:pt x="616" y="53"/>
                    <a:pt x="332" y="44"/>
                    <a:pt x="24" y="24"/>
                  </a:cubicBezTo>
                  <a:lnTo>
                    <a:pt x="96" y="900"/>
                  </a:lnTo>
                  <a:moveTo>
                    <a:pt x="918" y="938"/>
                  </a:moveTo>
                  <a:cubicBezTo>
                    <a:pt x="654" y="938"/>
                    <a:pt x="381" y="933"/>
                    <a:pt x="86" y="922"/>
                  </a:cubicBezTo>
                  <a:lnTo>
                    <a:pt x="75" y="922"/>
                  </a:lnTo>
                  <a:lnTo>
                    <a:pt x="0" y="0"/>
                  </a:lnTo>
                  <a:lnTo>
                    <a:pt x="13" y="1"/>
                  </a:lnTo>
                  <a:cubicBezTo>
                    <a:pt x="329" y="21"/>
                    <a:pt x="619" y="30"/>
                    <a:pt x="900" y="28"/>
                  </a:cubicBezTo>
                  <a:lnTo>
                    <a:pt x="910" y="28"/>
                  </a:lnTo>
                  <a:lnTo>
                    <a:pt x="1024" y="938"/>
                  </a:lnTo>
                  <a:lnTo>
                    <a:pt x="1011" y="938"/>
                  </a:lnTo>
                  <a:cubicBezTo>
                    <a:pt x="980" y="938"/>
                    <a:pt x="949" y="938"/>
                    <a:pt x="918" y="9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0" name="Google Shape;910;p16"/>
            <p:cNvSpPr/>
            <p:nvPr/>
          </p:nvSpPr>
          <p:spPr>
            <a:xfrm>
              <a:off x="3732685" y="1143940"/>
              <a:ext cx="382320" cy="346320"/>
            </a:xfrm>
            <a:custGeom>
              <a:avLst/>
              <a:gdLst/>
              <a:ahLst/>
              <a:cxnLst/>
              <a:rect l="l" t="t" r="r" b="b"/>
              <a:pathLst>
                <a:path w="1062" h="962" extrusionOk="0">
                  <a:moveTo>
                    <a:pt x="26" y="74"/>
                  </a:moveTo>
                  <a:lnTo>
                    <a:pt x="134" y="939"/>
                  </a:lnTo>
                  <a:cubicBezTo>
                    <a:pt x="450" y="937"/>
                    <a:pt x="745" y="928"/>
                    <a:pt x="1035" y="912"/>
                  </a:cubicBezTo>
                  <a:lnTo>
                    <a:pt x="891" y="25"/>
                  </a:lnTo>
                  <a:cubicBezTo>
                    <a:pt x="613" y="55"/>
                    <a:pt x="329" y="71"/>
                    <a:pt x="26" y="74"/>
                  </a:cubicBezTo>
                  <a:moveTo>
                    <a:pt x="114" y="962"/>
                  </a:moveTo>
                  <a:lnTo>
                    <a:pt x="0" y="52"/>
                  </a:lnTo>
                  <a:lnTo>
                    <a:pt x="13" y="52"/>
                  </a:lnTo>
                  <a:cubicBezTo>
                    <a:pt x="324" y="49"/>
                    <a:pt x="614" y="33"/>
                    <a:pt x="899" y="1"/>
                  </a:cubicBezTo>
                  <a:lnTo>
                    <a:pt x="910" y="0"/>
                  </a:lnTo>
                  <a:lnTo>
                    <a:pt x="1062" y="933"/>
                  </a:lnTo>
                  <a:lnTo>
                    <a:pt x="1049" y="934"/>
                  </a:lnTo>
                  <a:cubicBezTo>
                    <a:pt x="752" y="951"/>
                    <a:pt x="449" y="960"/>
                    <a:pt x="124" y="962"/>
                  </a:cubicBezTo>
                  <a:lnTo>
                    <a:pt x="114" y="9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1" name="Google Shape;911;p16"/>
            <p:cNvSpPr/>
            <p:nvPr/>
          </p:nvSpPr>
          <p:spPr>
            <a:xfrm>
              <a:off x="2774365" y="1083820"/>
              <a:ext cx="341280" cy="384840"/>
            </a:xfrm>
            <a:custGeom>
              <a:avLst/>
              <a:gdLst/>
              <a:ahLst/>
              <a:cxnLst/>
              <a:rect l="l" t="t" r="r" b="b"/>
              <a:pathLst>
                <a:path w="948" h="1069" extrusionOk="0">
                  <a:moveTo>
                    <a:pt x="22" y="986"/>
                  </a:moveTo>
                  <a:cubicBezTo>
                    <a:pt x="357" y="1009"/>
                    <a:pt x="639" y="1028"/>
                    <a:pt x="924" y="1045"/>
                  </a:cubicBezTo>
                  <a:lnTo>
                    <a:pt x="888" y="133"/>
                  </a:lnTo>
                  <a:cubicBezTo>
                    <a:pt x="614" y="102"/>
                    <a:pt x="343" y="67"/>
                    <a:pt x="22" y="25"/>
                  </a:cubicBezTo>
                  <a:lnTo>
                    <a:pt x="22" y="986"/>
                  </a:lnTo>
                  <a:moveTo>
                    <a:pt x="948" y="1069"/>
                  </a:moveTo>
                  <a:lnTo>
                    <a:pt x="935" y="1069"/>
                  </a:lnTo>
                  <a:cubicBezTo>
                    <a:pt x="643" y="1051"/>
                    <a:pt x="354" y="1032"/>
                    <a:pt x="10" y="1008"/>
                  </a:cubicBezTo>
                  <a:lnTo>
                    <a:pt x="0" y="1007"/>
                  </a:lnTo>
                  <a:lnTo>
                    <a:pt x="0" y="0"/>
                  </a:lnTo>
                  <a:lnTo>
                    <a:pt x="13" y="1"/>
                  </a:lnTo>
                  <a:cubicBezTo>
                    <a:pt x="342" y="44"/>
                    <a:pt x="619" y="79"/>
                    <a:pt x="900" y="111"/>
                  </a:cubicBezTo>
                  <a:lnTo>
                    <a:pt x="910" y="112"/>
                  </a:lnTo>
                  <a:lnTo>
                    <a:pt x="948" y="10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2" name="Google Shape;912;p16"/>
            <p:cNvSpPr/>
            <p:nvPr/>
          </p:nvSpPr>
          <p:spPr>
            <a:xfrm>
              <a:off x="4305445" y="589900"/>
              <a:ext cx="395640" cy="508680"/>
            </a:xfrm>
            <a:custGeom>
              <a:avLst/>
              <a:gdLst/>
              <a:ahLst/>
              <a:cxnLst/>
              <a:rect l="l" t="t" r="r" b="b"/>
              <a:pathLst>
                <a:path w="1099" h="1413" extrusionOk="0">
                  <a:moveTo>
                    <a:pt x="26" y="429"/>
                  </a:moveTo>
                  <a:lnTo>
                    <a:pt x="207" y="1385"/>
                  </a:lnTo>
                  <a:cubicBezTo>
                    <a:pt x="502" y="1314"/>
                    <a:pt x="794" y="1222"/>
                    <a:pt x="1073" y="1113"/>
                  </a:cubicBezTo>
                  <a:lnTo>
                    <a:pt x="856" y="36"/>
                  </a:lnTo>
                  <a:cubicBezTo>
                    <a:pt x="588" y="194"/>
                    <a:pt x="309" y="327"/>
                    <a:pt x="26" y="429"/>
                  </a:cubicBezTo>
                  <a:moveTo>
                    <a:pt x="189" y="1413"/>
                  </a:moveTo>
                  <a:lnTo>
                    <a:pt x="0" y="414"/>
                  </a:lnTo>
                  <a:lnTo>
                    <a:pt x="9" y="411"/>
                  </a:lnTo>
                  <a:cubicBezTo>
                    <a:pt x="299" y="307"/>
                    <a:pt x="585" y="171"/>
                    <a:pt x="858" y="8"/>
                  </a:cubicBezTo>
                  <a:lnTo>
                    <a:pt x="872" y="0"/>
                  </a:lnTo>
                  <a:lnTo>
                    <a:pt x="1099" y="1127"/>
                  </a:lnTo>
                  <a:lnTo>
                    <a:pt x="1090" y="1130"/>
                  </a:lnTo>
                  <a:cubicBezTo>
                    <a:pt x="803" y="1243"/>
                    <a:pt x="504" y="1337"/>
                    <a:pt x="200" y="1410"/>
                  </a:cubicBezTo>
                  <a:lnTo>
                    <a:pt x="189" y="14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3" name="Google Shape;913;p16"/>
            <p:cNvSpPr/>
            <p:nvPr/>
          </p:nvSpPr>
          <p:spPr>
            <a:xfrm>
              <a:off x="3852565" y="2120620"/>
              <a:ext cx="422280" cy="342000"/>
            </a:xfrm>
            <a:custGeom>
              <a:avLst/>
              <a:gdLst/>
              <a:ahLst/>
              <a:cxnLst/>
              <a:rect l="l" t="t" r="r" b="b"/>
              <a:pathLst>
                <a:path w="1173" h="950" extrusionOk="0">
                  <a:moveTo>
                    <a:pt x="133" y="887"/>
                  </a:moveTo>
                  <a:cubicBezTo>
                    <a:pt x="489" y="889"/>
                    <a:pt x="820" y="902"/>
                    <a:pt x="1145" y="925"/>
                  </a:cubicBezTo>
                  <a:lnTo>
                    <a:pt x="1002" y="39"/>
                  </a:lnTo>
                  <a:cubicBezTo>
                    <a:pt x="688" y="29"/>
                    <a:pt x="368" y="24"/>
                    <a:pt x="25" y="23"/>
                  </a:cubicBezTo>
                  <a:lnTo>
                    <a:pt x="133" y="887"/>
                  </a:lnTo>
                  <a:moveTo>
                    <a:pt x="1173" y="950"/>
                  </a:moveTo>
                  <a:lnTo>
                    <a:pt x="1158" y="949"/>
                  </a:lnTo>
                  <a:cubicBezTo>
                    <a:pt x="825" y="925"/>
                    <a:pt x="487" y="912"/>
                    <a:pt x="123" y="910"/>
                  </a:cubicBezTo>
                  <a:lnTo>
                    <a:pt x="113" y="910"/>
                  </a:lnTo>
                  <a:lnTo>
                    <a:pt x="0" y="0"/>
                  </a:lnTo>
                  <a:lnTo>
                    <a:pt x="13" y="0"/>
                  </a:lnTo>
                  <a:cubicBezTo>
                    <a:pt x="364" y="1"/>
                    <a:pt x="690" y="6"/>
                    <a:pt x="1012" y="17"/>
                  </a:cubicBezTo>
                  <a:lnTo>
                    <a:pt x="1021" y="17"/>
                  </a:lnTo>
                  <a:lnTo>
                    <a:pt x="1173" y="9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4" name="Google Shape;914;p16"/>
            <p:cNvSpPr/>
            <p:nvPr/>
          </p:nvSpPr>
          <p:spPr>
            <a:xfrm>
              <a:off x="2334805" y="3916660"/>
              <a:ext cx="447480" cy="488880"/>
            </a:xfrm>
            <a:custGeom>
              <a:avLst/>
              <a:gdLst/>
              <a:ahLst/>
              <a:cxnLst/>
              <a:rect l="l" t="t" r="r" b="b"/>
              <a:pathLst>
                <a:path w="1243" h="1358" extrusionOk="0">
                  <a:moveTo>
                    <a:pt x="60" y="317"/>
                  </a:moveTo>
                  <a:lnTo>
                    <a:pt x="23" y="1328"/>
                  </a:lnTo>
                  <a:cubicBezTo>
                    <a:pt x="346" y="1241"/>
                    <a:pt x="674" y="1147"/>
                    <a:pt x="992" y="1056"/>
                  </a:cubicBezTo>
                  <a:cubicBezTo>
                    <a:pt x="1068" y="1034"/>
                    <a:pt x="1144" y="1012"/>
                    <a:pt x="1221" y="990"/>
                  </a:cubicBezTo>
                  <a:lnTo>
                    <a:pt x="1221" y="29"/>
                  </a:lnTo>
                  <a:cubicBezTo>
                    <a:pt x="1149" y="47"/>
                    <a:pt x="1077" y="65"/>
                    <a:pt x="1005" y="83"/>
                  </a:cubicBezTo>
                  <a:cubicBezTo>
                    <a:pt x="696" y="162"/>
                    <a:pt x="375" y="243"/>
                    <a:pt x="60" y="317"/>
                  </a:cubicBezTo>
                  <a:moveTo>
                    <a:pt x="0" y="1358"/>
                  </a:moveTo>
                  <a:lnTo>
                    <a:pt x="38" y="299"/>
                  </a:lnTo>
                  <a:lnTo>
                    <a:pt x="46" y="297"/>
                  </a:lnTo>
                  <a:cubicBezTo>
                    <a:pt x="364" y="222"/>
                    <a:pt x="687" y="140"/>
                    <a:pt x="1000" y="61"/>
                  </a:cubicBezTo>
                  <a:cubicBezTo>
                    <a:pt x="1077" y="42"/>
                    <a:pt x="1153" y="23"/>
                    <a:pt x="1229" y="4"/>
                  </a:cubicBezTo>
                  <a:lnTo>
                    <a:pt x="1243" y="0"/>
                  </a:lnTo>
                  <a:lnTo>
                    <a:pt x="1243" y="1007"/>
                  </a:lnTo>
                  <a:lnTo>
                    <a:pt x="1235" y="1009"/>
                  </a:lnTo>
                  <a:cubicBezTo>
                    <a:pt x="1156" y="1032"/>
                    <a:pt x="1077" y="1055"/>
                    <a:pt x="998" y="1078"/>
                  </a:cubicBezTo>
                  <a:cubicBezTo>
                    <a:pt x="676" y="1170"/>
                    <a:pt x="342" y="1266"/>
                    <a:pt x="14" y="1354"/>
                  </a:cubicBezTo>
                  <a:lnTo>
                    <a:pt x="0" y="13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5" name="Google Shape;915;p16"/>
            <p:cNvSpPr/>
            <p:nvPr/>
          </p:nvSpPr>
          <p:spPr>
            <a:xfrm>
              <a:off x="4267645" y="539500"/>
              <a:ext cx="353160" cy="207720"/>
            </a:xfrm>
            <a:custGeom>
              <a:avLst/>
              <a:gdLst/>
              <a:ahLst/>
              <a:cxnLst/>
              <a:rect l="l" t="t" r="r" b="b"/>
              <a:pathLst>
                <a:path w="981" h="577" extrusionOk="0">
                  <a:moveTo>
                    <a:pt x="28" y="23"/>
                  </a:moveTo>
                  <a:lnTo>
                    <a:pt x="126" y="546"/>
                  </a:lnTo>
                  <a:cubicBezTo>
                    <a:pt x="410" y="444"/>
                    <a:pt x="689" y="311"/>
                    <a:pt x="956" y="153"/>
                  </a:cubicBezTo>
                  <a:lnTo>
                    <a:pt x="930" y="23"/>
                  </a:lnTo>
                  <a:lnTo>
                    <a:pt x="28" y="23"/>
                  </a:lnTo>
                  <a:moveTo>
                    <a:pt x="109" y="577"/>
                  </a:moveTo>
                  <a:lnTo>
                    <a:pt x="0" y="0"/>
                  </a:lnTo>
                  <a:lnTo>
                    <a:pt x="949" y="0"/>
                  </a:lnTo>
                  <a:lnTo>
                    <a:pt x="981" y="164"/>
                  </a:lnTo>
                  <a:lnTo>
                    <a:pt x="975" y="168"/>
                  </a:lnTo>
                  <a:cubicBezTo>
                    <a:pt x="700" y="332"/>
                    <a:pt x="413" y="468"/>
                    <a:pt x="122" y="572"/>
                  </a:cubicBezTo>
                  <a:lnTo>
                    <a:pt x="109" y="57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6" name="Google Shape;916;p16"/>
            <p:cNvSpPr/>
            <p:nvPr/>
          </p:nvSpPr>
          <p:spPr>
            <a:xfrm>
              <a:off x="4371685" y="987340"/>
              <a:ext cx="372240" cy="462600"/>
            </a:xfrm>
            <a:custGeom>
              <a:avLst/>
              <a:gdLst/>
              <a:ahLst/>
              <a:cxnLst/>
              <a:rect l="l" t="t" r="r" b="b"/>
              <a:pathLst>
                <a:path w="1034" h="1285" extrusionOk="0">
                  <a:moveTo>
                    <a:pt x="27" y="304"/>
                  </a:moveTo>
                  <a:lnTo>
                    <a:pt x="207" y="1260"/>
                  </a:lnTo>
                  <a:cubicBezTo>
                    <a:pt x="482" y="1225"/>
                    <a:pt x="752" y="1180"/>
                    <a:pt x="1012" y="1129"/>
                  </a:cubicBezTo>
                  <a:lnTo>
                    <a:pt x="1012" y="620"/>
                  </a:lnTo>
                  <a:lnTo>
                    <a:pt x="893" y="31"/>
                  </a:lnTo>
                  <a:cubicBezTo>
                    <a:pt x="614" y="141"/>
                    <a:pt x="323" y="232"/>
                    <a:pt x="27" y="304"/>
                  </a:cubicBezTo>
                  <a:moveTo>
                    <a:pt x="189" y="1285"/>
                  </a:moveTo>
                  <a:lnTo>
                    <a:pt x="0" y="287"/>
                  </a:lnTo>
                  <a:lnTo>
                    <a:pt x="11" y="284"/>
                  </a:lnTo>
                  <a:cubicBezTo>
                    <a:pt x="314" y="212"/>
                    <a:pt x="612" y="118"/>
                    <a:pt x="897" y="5"/>
                  </a:cubicBezTo>
                  <a:lnTo>
                    <a:pt x="910" y="0"/>
                  </a:lnTo>
                  <a:lnTo>
                    <a:pt x="1034" y="619"/>
                  </a:lnTo>
                  <a:lnTo>
                    <a:pt x="1034" y="1147"/>
                  </a:lnTo>
                  <a:lnTo>
                    <a:pt x="1025" y="1149"/>
                  </a:lnTo>
                  <a:cubicBezTo>
                    <a:pt x="759" y="1203"/>
                    <a:pt x="481" y="1248"/>
                    <a:pt x="200" y="1284"/>
                  </a:cubicBezTo>
                  <a:lnTo>
                    <a:pt x="189" y="12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7" name="Google Shape;917;p16"/>
            <p:cNvSpPr/>
            <p:nvPr/>
          </p:nvSpPr>
          <p:spPr>
            <a:xfrm>
              <a:off x="3120325" y="1796980"/>
              <a:ext cx="381600" cy="344880"/>
            </a:xfrm>
            <a:custGeom>
              <a:avLst/>
              <a:gdLst/>
              <a:ahLst/>
              <a:cxnLst/>
              <a:rect l="l" t="t" r="r" b="b"/>
              <a:pathLst>
                <a:path w="1060" h="958" extrusionOk="0">
                  <a:moveTo>
                    <a:pt x="24" y="23"/>
                  </a:moveTo>
                  <a:lnTo>
                    <a:pt x="60" y="935"/>
                  </a:lnTo>
                  <a:cubicBezTo>
                    <a:pt x="419" y="923"/>
                    <a:pt x="738" y="914"/>
                    <a:pt x="1035" y="908"/>
                  </a:cubicBezTo>
                  <a:lnTo>
                    <a:pt x="963" y="32"/>
                  </a:lnTo>
                  <a:cubicBezTo>
                    <a:pt x="677" y="30"/>
                    <a:pt x="369" y="27"/>
                    <a:pt x="24" y="23"/>
                  </a:cubicBezTo>
                  <a:moveTo>
                    <a:pt x="38" y="958"/>
                  </a:moveTo>
                  <a:lnTo>
                    <a:pt x="0" y="0"/>
                  </a:lnTo>
                  <a:lnTo>
                    <a:pt x="12" y="0"/>
                  </a:lnTo>
                  <a:cubicBezTo>
                    <a:pt x="366" y="4"/>
                    <a:pt x="681" y="7"/>
                    <a:pt x="974" y="9"/>
                  </a:cubicBezTo>
                  <a:lnTo>
                    <a:pt x="984" y="9"/>
                  </a:lnTo>
                  <a:lnTo>
                    <a:pt x="1060" y="931"/>
                  </a:lnTo>
                  <a:lnTo>
                    <a:pt x="1048" y="931"/>
                  </a:lnTo>
                  <a:cubicBezTo>
                    <a:pt x="744" y="937"/>
                    <a:pt x="418" y="945"/>
                    <a:pt x="49" y="958"/>
                  </a:cubicBezTo>
                  <a:lnTo>
                    <a:pt x="38" y="9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16"/>
            <p:cNvSpPr/>
            <p:nvPr/>
          </p:nvSpPr>
          <p:spPr>
            <a:xfrm>
              <a:off x="4691725" y="968980"/>
              <a:ext cx="52200" cy="241920"/>
            </a:xfrm>
            <a:custGeom>
              <a:avLst/>
              <a:gdLst/>
              <a:ahLst/>
              <a:cxnLst/>
              <a:rect l="l" t="t" r="r" b="b"/>
              <a:pathLst>
                <a:path w="145" h="672" extrusionOk="0">
                  <a:moveTo>
                    <a:pt x="26" y="74"/>
                  </a:moveTo>
                  <a:lnTo>
                    <a:pt x="123" y="556"/>
                  </a:lnTo>
                  <a:lnTo>
                    <a:pt x="123" y="35"/>
                  </a:lnTo>
                  <a:cubicBezTo>
                    <a:pt x="91" y="48"/>
                    <a:pt x="58" y="61"/>
                    <a:pt x="26" y="74"/>
                  </a:cubicBezTo>
                  <a:moveTo>
                    <a:pt x="123" y="672"/>
                  </a:moveTo>
                  <a:lnTo>
                    <a:pt x="0" y="60"/>
                  </a:lnTo>
                  <a:lnTo>
                    <a:pt x="8" y="56"/>
                  </a:lnTo>
                  <a:cubicBezTo>
                    <a:pt x="49" y="40"/>
                    <a:pt x="90" y="24"/>
                    <a:pt x="130" y="7"/>
                  </a:cubicBezTo>
                  <a:lnTo>
                    <a:pt x="145" y="0"/>
                  </a:lnTo>
                  <a:lnTo>
                    <a:pt x="145" y="670"/>
                  </a:lnTo>
                  <a:lnTo>
                    <a:pt x="123" y="67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9" name="Google Shape;919;p16"/>
            <p:cNvSpPr/>
            <p:nvPr/>
          </p:nvSpPr>
          <p:spPr>
            <a:xfrm>
              <a:off x="2774365" y="1792660"/>
              <a:ext cx="367920" cy="362520"/>
            </a:xfrm>
            <a:custGeom>
              <a:avLst/>
              <a:gdLst/>
              <a:ahLst/>
              <a:cxnLst/>
              <a:rect l="l" t="t" r="r" b="b"/>
              <a:pathLst>
                <a:path w="1022" h="1007" extrusionOk="0">
                  <a:moveTo>
                    <a:pt x="22" y="23"/>
                  </a:moveTo>
                  <a:lnTo>
                    <a:pt x="22" y="983"/>
                  </a:lnTo>
                  <a:cubicBezTo>
                    <a:pt x="384" y="969"/>
                    <a:pt x="689" y="958"/>
                    <a:pt x="998" y="947"/>
                  </a:cubicBezTo>
                  <a:lnTo>
                    <a:pt x="962" y="34"/>
                  </a:lnTo>
                  <a:cubicBezTo>
                    <a:pt x="640" y="31"/>
                    <a:pt x="321" y="27"/>
                    <a:pt x="22" y="23"/>
                  </a:cubicBezTo>
                  <a:moveTo>
                    <a:pt x="0" y="1007"/>
                  </a:moveTo>
                  <a:lnTo>
                    <a:pt x="0" y="0"/>
                  </a:lnTo>
                  <a:lnTo>
                    <a:pt x="11" y="0"/>
                  </a:lnTo>
                  <a:cubicBezTo>
                    <a:pt x="316" y="4"/>
                    <a:pt x="644" y="8"/>
                    <a:pt x="973" y="12"/>
                  </a:cubicBezTo>
                  <a:lnTo>
                    <a:pt x="984" y="12"/>
                  </a:lnTo>
                  <a:lnTo>
                    <a:pt x="1022" y="969"/>
                  </a:lnTo>
                  <a:lnTo>
                    <a:pt x="1010" y="970"/>
                  </a:lnTo>
                  <a:cubicBezTo>
                    <a:pt x="694" y="980"/>
                    <a:pt x="382" y="992"/>
                    <a:pt x="11" y="1006"/>
                  </a:cubicBezTo>
                  <a:lnTo>
                    <a:pt x="0" y="100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0" name="Google Shape;920;p16"/>
            <p:cNvSpPr/>
            <p:nvPr/>
          </p:nvSpPr>
          <p:spPr>
            <a:xfrm>
              <a:off x="2028445" y="2160220"/>
              <a:ext cx="394560" cy="407880"/>
            </a:xfrm>
            <a:custGeom>
              <a:avLst/>
              <a:gdLst/>
              <a:ahLst/>
              <a:cxnLst/>
              <a:rect l="l" t="t" r="r" b="b"/>
              <a:pathLst>
                <a:path w="1096" h="1133" extrusionOk="0">
                  <a:moveTo>
                    <a:pt x="96" y="55"/>
                  </a:moveTo>
                  <a:lnTo>
                    <a:pt x="24" y="1109"/>
                  </a:lnTo>
                  <a:cubicBezTo>
                    <a:pt x="326" y="1091"/>
                    <a:pt x="649" y="1069"/>
                    <a:pt x="1036" y="1037"/>
                  </a:cubicBezTo>
                  <a:lnTo>
                    <a:pt x="1073" y="24"/>
                  </a:lnTo>
                  <a:cubicBezTo>
                    <a:pt x="699" y="38"/>
                    <a:pt x="388" y="48"/>
                    <a:pt x="96" y="55"/>
                  </a:cubicBezTo>
                  <a:moveTo>
                    <a:pt x="0" y="1133"/>
                  </a:moveTo>
                  <a:lnTo>
                    <a:pt x="75" y="33"/>
                  </a:lnTo>
                  <a:lnTo>
                    <a:pt x="85" y="33"/>
                  </a:lnTo>
                  <a:cubicBezTo>
                    <a:pt x="383" y="25"/>
                    <a:pt x="700" y="15"/>
                    <a:pt x="1084" y="1"/>
                  </a:cubicBezTo>
                  <a:lnTo>
                    <a:pt x="1096" y="0"/>
                  </a:lnTo>
                  <a:lnTo>
                    <a:pt x="1058" y="1058"/>
                  </a:lnTo>
                  <a:lnTo>
                    <a:pt x="1048" y="1059"/>
                  </a:lnTo>
                  <a:cubicBezTo>
                    <a:pt x="651" y="1091"/>
                    <a:pt x="321" y="1115"/>
                    <a:pt x="12" y="1133"/>
                  </a:cubicBezTo>
                  <a:lnTo>
                    <a:pt x="0"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1" name="Google Shape;921;p16"/>
            <p:cNvSpPr/>
            <p:nvPr/>
          </p:nvSpPr>
          <p:spPr>
            <a:xfrm>
              <a:off x="2414725" y="1787980"/>
              <a:ext cx="367560" cy="380880"/>
            </a:xfrm>
            <a:custGeom>
              <a:avLst/>
              <a:gdLst/>
              <a:ahLst/>
              <a:cxnLst/>
              <a:rect l="l" t="t" r="r" b="b"/>
              <a:pathLst>
                <a:path w="1021" h="1058" extrusionOk="0">
                  <a:moveTo>
                    <a:pt x="59" y="23"/>
                  </a:moveTo>
                  <a:lnTo>
                    <a:pt x="23" y="1035"/>
                  </a:lnTo>
                  <a:cubicBezTo>
                    <a:pt x="288" y="1025"/>
                    <a:pt x="556" y="1015"/>
                    <a:pt x="817" y="1004"/>
                  </a:cubicBezTo>
                  <a:lnTo>
                    <a:pt x="999" y="997"/>
                  </a:lnTo>
                  <a:lnTo>
                    <a:pt x="999" y="36"/>
                  </a:lnTo>
                  <a:lnTo>
                    <a:pt x="845" y="33"/>
                  </a:lnTo>
                  <a:cubicBezTo>
                    <a:pt x="583" y="30"/>
                    <a:pt x="321" y="26"/>
                    <a:pt x="59" y="23"/>
                  </a:cubicBezTo>
                  <a:moveTo>
                    <a:pt x="0" y="1058"/>
                  </a:moveTo>
                  <a:lnTo>
                    <a:pt x="37" y="0"/>
                  </a:lnTo>
                  <a:lnTo>
                    <a:pt x="48" y="0"/>
                  </a:lnTo>
                  <a:cubicBezTo>
                    <a:pt x="314" y="4"/>
                    <a:pt x="580" y="7"/>
                    <a:pt x="846" y="11"/>
                  </a:cubicBezTo>
                  <a:lnTo>
                    <a:pt x="1021" y="13"/>
                  </a:lnTo>
                  <a:lnTo>
                    <a:pt x="1021" y="1019"/>
                  </a:lnTo>
                  <a:lnTo>
                    <a:pt x="817" y="1027"/>
                  </a:lnTo>
                  <a:cubicBezTo>
                    <a:pt x="553" y="1037"/>
                    <a:pt x="280" y="1048"/>
                    <a:pt x="12" y="1058"/>
                  </a:cubicBezTo>
                  <a:lnTo>
                    <a:pt x="0"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16"/>
            <p:cNvSpPr/>
            <p:nvPr/>
          </p:nvSpPr>
          <p:spPr>
            <a:xfrm>
              <a:off x="4611805" y="539500"/>
              <a:ext cx="132120" cy="459000"/>
            </a:xfrm>
            <a:custGeom>
              <a:avLst/>
              <a:gdLst/>
              <a:ahLst/>
              <a:cxnLst/>
              <a:rect l="l" t="t" r="r" b="b"/>
              <a:pathLst>
                <a:path w="367" h="1275" extrusionOk="0">
                  <a:moveTo>
                    <a:pt x="25" y="164"/>
                  </a:moveTo>
                  <a:lnTo>
                    <a:pt x="243" y="1244"/>
                  </a:lnTo>
                  <a:cubicBezTo>
                    <a:pt x="277" y="1230"/>
                    <a:pt x="311" y="1217"/>
                    <a:pt x="345" y="1203"/>
                  </a:cubicBezTo>
                  <a:lnTo>
                    <a:pt x="345" y="23"/>
                  </a:lnTo>
                  <a:lnTo>
                    <a:pt x="249" y="23"/>
                  </a:lnTo>
                  <a:cubicBezTo>
                    <a:pt x="176" y="72"/>
                    <a:pt x="100" y="119"/>
                    <a:pt x="25" y="164"/>
                  </a:cubicBezTo>
                  <a:moveTo>
                    <a:pt x="226" y="1275"/>
                  </a:moveTo>
                  <a:lnTo>
                    <a:pt x="0" y="153"/>
                  </a:lnTo>
                  <a:lnTo>
                    <a:pt x="7" y="148"/>
                  </a:lnTo>
                  <a:cubicBezTo>
                    <a:pt x="85" y="102"/>
                    <a:pt x="163" y="53"/>
                    <a:pt x="240" y="2"/>
                  </a:cubicBezTo>
                  <a:lnTo>
                    <a:pt x="243" y="0"/>
                  </a:lnTo>
                  <a:lnTo>
                    <a:pt x="367" y="0"/>
                  </a:lnTo>
                  <a:lnTo>
                    <a:pt x="367" y="1218"/>
                  </a:lnTo>
                  <a:lnTo>
                    <a:pt x="360" y="1221"/>
                  </a:lnTo>
                  <a:cubicBezTo>
                    <a:pt x="321" y="1238"/>
                    <a:pt x="280" y="1254"/>
                    <a:pt x="239" y="1270"/>
                  </a:cubicBezTo>
                  <a:lnTo>
                    <a:pt x="226" y="12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16"/>
            <p:cNvSpPr/>
            <p:nvPr/>
          </p:nvSpPr>
          <p:spPr>
            <a:xfrm>
              <a:off x="2054725" y="1784380"/>
              <a:ext cx="381600" cy="396000"/>
            </a:xfrm>
            <a:custGeom>
              <a:avLst/>
              <a:gdLst/>
              <a:ahLst/>
              <a:cxnLst/>
              <a:rect l="l" t="t" r="r" b="b"/>
              <a:pathLst>
                <a:path w="1060" h="1100" extrusionOk="0">
                  <a:moveTo>
                    <a:pt x="97" y="23"/>
                  </a:moveTo>
                  <a:lnTo>
                    <a:pt x="25" y="1076"/>
                  </a:lnTo>
                  <a:cubicBezTo>
                    <a:pt x="316" y="1069"/>
                    <a:pt x="627" y="1059"/>
                    <a:pt x="1000" y="1045"/>
                  </a:cubicBezTo>
                  <a:lnTo>
                    <a:pt x="1037" y="33"/>
                  </a:lnTo>
                  <a:cubicBezTo>
                    <a:pt x="676" y="28"/>
                    <a:pt x="377" y="25"/>
                    <a:pt x="97" y="23"/>
                  </a:cubicBezTo>
                  <a:moveTo>
                    <a:pt x="0" y="1100"/>
                  </a:moveTo>
                  <a:lnTo>
                    <a:pt x="76" y="0"/>
                  </a:lnTo>
                  <a:lnTo>
                    <a:pt x="87" y="0"/>
                  </a:lnTo>
                  <a:cubicBezTo>
                    <a:pt x="373" y="2"/>
                    <a:pt x="678" y="6"/>
                    <a:pt x="1048" y="10"/>
                  </a:cubicBezTo>
                  <a:lnTo>
                    <a:pt x="1060" y="10"/>
                  </a:lnTo>
                  <a:lnTo>
                    <a:pt x="1022" y="1067"/>
                  </a:lnTo>
                  <a:lnTo>
                    <a:pt x="1012" y="1068"/>
                  </a:lnTo>
                  <a:cubicBezTo>
                    <a:pt x="628" y="1082"/>
                    <a:pt x="310" y="1092"/>
                    <a:pt x="13" y="1100"/>
                  </a:cubicBezTo>
                  <a:lnTo>
                    <a:pt x="0" y="110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4" name="Google Shape;924;p16"/>
            <p:cNvSpPr/>
            <p:nvPr/>
          </p:nvSpPr>
          <p:spPr>
            <a:xfrm>
              <a:off x="4600645" y="539500"/>
              <a:ext cx="113040" cy="63360"/>
            </a:xfrm>
            <a:custGeom>
              <a:avLst/>
              <a:gdLst/>
              <a:ahLst/>
              <a:cxnLst/>
              <a:rect l="l" t="t" r="r" b="b"/>
              <a:pathLst>
                <a:path w="314" h="176" extrusionOk="0">
                  <a:moveTo>
                    <a:pt x="28" y="23"/>
                  </a:moveTo>
                  <a:lnTo>
                    <a:pt x="52" y="140"/>
                  </a:lnTo>
                  <a:cubicBezTo>
                    <a:pt x="114" y="103"/>
                    <a:pt x="177" y="63"/>
                    <a:pt x="239" y="23"/>
                  </a:cubicBezTo>
                  <a:lnTo>
                    <a:pt x="28" y="23"/>
                  </a:lnTo>
                  <a:moveTo>
                    <a:pt x="36" y="176"/>
                  </a:moveTo>
                  <a:lnTo>
                    <a:pt x="0" y="0"/>
                  </a:lnTo>
                  <a:lnTo>
                    <a:pt x="314" y="0"/>
                  </a:lnTo>
                  <a:lnTo>
                    <a:pt x="283" y="21"/>
                  </a:lnTo>
                  <a:cubicBezTo>
                    <a:pt x="206" y="72"/>
                    <a:pt x="128" y="121"/>
                    <a:pt x="50" y="168"/>
                  </a:cubicBezTo>
                  <a:lnTo>
                    <a:pt x="36" y="176"/>
                  </a:lnTo>
                  <a:close/>
                </a:path>
              </a:pathLst>
            </a:custGeom>
            <a:solidFill>
              <a:schemeClr val="dk1"/>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5" name="Google Shape;925;p16"/>
            <p:cNvSpPr/>
            <p:nvPr/>
          </p:nvSpPr>
          <p:spPr>
            <a:xfrm>
              <a:off x="2387725" y="2500780"/>
              <a:ext cx="394560" cy="413640"/>
            </a:xfrm>
            <a:custGeom>
              <a:avLst/>
              <a:gdLst/>
              <a:ahLst/>
              <a:cxnLst/>
              <a:rect l="l" t="t" r="r" b="b"/>
              <a:pathLst>
                <a:path w="1096" h="1149" extrusionOk="0">
                  <a:moveTo>
                    <a:pt x="60" y="112"/>
                  </a:moveTo>
                  <a:lnTo>
                    <a:pt x="24" y="1123"/>
                  </a:lnTo>
                  <a:cubicBezTo>
                    <a:pt x="309" y="1088"/>
                    <a:pt x="598" y="1049"/>
                    <a:pt x="878" y="1012"/>
                  </a:cubicBezTo>
                  <a:lnTo>
                    <a:pt x="1074" y="986"/>
                  </a:lnTo>
                  <a:lnTo>
                    <a:pt x="1074" y="24"/>
                  </a:lnTo>
                  <a:lnTo>
                    <a:pt x="885" y="41"/>
                  </a:lnTo>
                  <a:cubicBezTo>
                    <a:pt x="615" y="65"/>
                    <a:pt x="335" y="89"/>
                    <a:pt x="60" y="112"/>
                  </a:cubicBezTo>
                  <a:moveTo>
                    <a:pt x="0" y="1149"/>
                  </a:moveTo>
                  <a:lnTo>
                    <a:pt x="38" y="91"/>
                  </a:lnTo>
                  <a:lnTo>
                    <a:pt x="48" y="90"/>
                  </a:lnTo>
                  <a:cubicBezTo>
                    <a:pt x="327" y="67"/>
                    <a:pt x="609" y="42"/>
                    <a:pt x="883" y="18"/>
                  </a:cubicBezTo>
                  <a:lnTo>
                    <a:pt x="1096" y="0"/>
                  </a:lnTo>
                  <a:lnTo>
                    <a:pt x="1096" y="1006"/>
                  </a:lnTo>
                  <a:lnTo>
                    <a:pt x="881" y="1035"/>
                  </a:lnTo>
                  <a:cubicBezTo>
                    <a:pt x="597" y="1072"/>
                    <a:pt x="303" y="1112"/>
                    <a:pt x="14" y="1148"/>
                  </a:cubicBezTo>
                  <a:lnTo>
                    <a:pt x="0" y="114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6" name="Google Shape;926;p16"/>
            <p:cNvSpPr/>
            <p:nvPr/>
          </p:nvSpPr>
          <p:spPr>
            <a:xfrm>
              <a:off x="2401045" y="2146540"/>
              <a:ext cx="381240" cy="395280"/>
            </a:xfrm>
            <a:custGeom>
              <a:avLst/>
              <a:gdLst/>
              <a:ahLst/>
              <a:cxnLst/>
              <a:rect l="l" t="t" r="r" b="b"/>
              <a:pathLst>
                <a:path w="1059" h="1098" extrusionOk="0">
                  <a:moveTo>
                    <a:pt x="60" y="61"/>
                  </a:moveTo>
                  <a:lnTo>
                    <a:pt x="24" y="1073"/>
                  </a:lnTo>
                  <a:cubicBezTo>
                    <a:pt x="298" y="1051"/>
                    <a:pt x="577" y="1026"/>
                    <a:pt x="846" y="1002"/>
                  </a:cubicBezTo>
                  <a:lnTo>
                    <a:pt x="1037" y="986"/>
                  </a:lnTo>
                  <a:lnTo>
                    <a:pt x="1037" y="24"/>
                  </a:lnTo>
                  <a:lnTo>
                    <a:pt x="855" y="31"/>
                  </a:lnTo>
                  <a:cubicBezTo>
                    <a:pt x="595" y="41"/>
                    <a:pt x="325" y="52"/>
                    <a:pt x="60" y="61"/>
                  </a:cubicBezTo>
                  <a:moveTo>
                    <a:pt x="0" y="1098"/>
                  </a:moveTo>
                  <a:lnTo>
                    <a:pt x="38" y="39"/>
                  </a:lnTo>
                  <a:lnTo>
                    <a:pt x="49" y="39"/>
                  </a:lnTo>
                  <a:cubicBezTo>
                    <a:pt x="317" y="29"/>
                    <a:pt x="590" y="19"/>
                    <a:pt x="855" y="8"/>
                  </a:cubicBezTo>
                  <a:lnTo>
                    <a:pt x="1059" y="0"/>
                  </a:lnTo>
                  <a:lnTo>
                    <a:pt x="1059" y="1006"/>
                  </a:lnTo>
                  <a:lnTo>
                    <a:pt x="848" y="1025"/>
                  </a:lnTo>
                  <a:cubicBezTo>
                    <a:pt x="574" y="1049"/>
                    <a:pt x="292" y="1074"/>
                    <a:pt x="13" y="1097"/>
                  </a:cubicBezTo>
                  <a:lnTo>
                    <a:pt x="0" y="10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7" name="Google Shape;927;p16"/>
            <p:cNvSpPr/>
            <p:nvPr/>
          </p:nvSpPr>
          <p:spPr>
            <a:xfrm>
              <a:off x="2774365" y="2469820"/>
              <a:ext cx="394560" cy="394200"/>
            </a:xfrm>
            <a:custGeom>
              <a:avLst/>
              <a:gdLst/>
              <a:ahLst/>
              <a:cxnLst/>
              <a:rect l="l" t="t" r="r" b="b"/>
              <a:pathLst>
                <a:path w="1096" h="1095" extrusionOk="0">
                  <a:moveTo>
                    <a:pt x="22" y="108"/>
                  </a:moveTo>
                  <a:lnTo>
                    <a:pt x="22" y="1069"/>
                  </a:lnTo>
                  <a:cubicBezTo>
                    <a:pt x="411" y="1018"/>
                    <a:pt x="740" y="975"/>
                    <a:pt x="1072" y="937"/>
                  </a:cubicBezTo>
                  <a:lnTo>
                    <a:pt x="1036" y="25"/>
                  </a:lnTo>
                  <a:cubicBezTo>
                    <a:pt x="715" y="49"/>
                    <a:pt x="398" y="76"/>
                    <a:pt x="22" y="108"/>
                  </a:cubicBezTo>
                  <a:moveTo>
                    <a:pt x="0" y="1095"/>
                  </a:moveTo>
                  <a:lnTo>
                    <a:pt x="0" y="88"/>
                  </a:lnTo>
                  <a:lnTo>
                    <a:pt x="10" y="87"/>
                  </a:lnTo>
                  <a:cubicBezTo>
                    <a:pt x="395" y="53"/>
                    <a:pt x="718" y="26"/>
                    <a:pt x="1046" y="1"/>
                  </a:cubicBezTo>
                  <a:lnTo>
                    <a:pt x="1058" y="0"/>
                  </a:lnTo>
                  <a:lnTo>
                    <a:pt x="1096" y="958"/>
                  </a:lnTo>
                  <a:lnTo>
                    <a:pt x="1085" y="959"/>
                  </a:lnTo>
                  <a:cubicBezTo>
                    <a:pt x="746" y="997"/>
                    <a:pt x="411" y="1040"/>
                    <a:pt x="13" y="1093"/>
                  </a:cubicBezTo>
                  <a:lnTo>
                    <a:pt x="0" y="10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8" name="Google Shape;928;p16"/>
            <p:cNvSpPr/>
            <p:nvPr/>
          </p:nvSpPr>
          <p:spPr>
            <a:xfrm>
              <a:off x="3146965" y="2447500"/>
              <a:ext cx="408240" cy="367920"/>
            </a:xfrm>
            <a:custGeom>
              <a:avLst/>
              <a:gdLst/>
              <a:ahLst/>
              <a:cxnLst/>
              <a:rect l="l" t="t" r="r" b="b"/>
              <a:pathLst>
                <a:path w="1134" h="1022" extrusionOk="0">
                  <a:moveTo>
                    <a:pt x="24" y="85"/>
                  </a:moveTo>
                  <a:lnTo>
                    <a:pt x="60" y="997"/>
                  </a:lnTo>
                  <a:cubicBezTo>
                    <a:pt x="446" y="953"/>
                    <a:pt x="789" y="921"/>
                    <a:pt x="1109" y="900"/>
                  </a:cubicBezTo>
                  <a:lnTo>
                    <a:pt x="1037" y="23"/>
                  </a:lnTo>
                  <a:cubicBezTo>
                    <a:pt x="728" y="37"/>
                    <a:pt x="397" y="57"/>
                    <a:pt x="24" y="85"/>
                  </a:cubicBezTo>
                  <a:moveTo>
                    <a:pt x="38" y="1022"/>
                  </a:moveTo>
                  <a:lnTo>
                    <a:pt x="0" y="64"/>
                  </a:lnTo>
                  <a:lnTo>
                    <a:pt x="11" y="63"/>
                  </a:lnTo>
                  <a:cubicBezTo>
                    <a:pt x="393" y="35"/>
                    <a:pt x="732" y="14"/>
                    <a:pt x="1047" y="0"/>
                  </a:cubicBezTo>
                  <a:lnTo>
                    <a:pt x="1058" y="0"/>
                  </a:lnTo>
                  <a:lnTo>
                    <a:pt x="1134" y="921"/>
                  </a:lnTo>
                  <a:lnTo>
                    <a:pt x="1122" y="922"/>
                  </a:lnTo>
                  <a:cubicBezTo>
                    <a:pt x="796" y="944"/>
                    <a:pt x="446" y="976"/>
                    <a:pt x="50" y="1021"/>
                  </a:cubicBezTo>
                  <a:lnTo>
                    <a:pt x="38" y="10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9" name="Google Shape;929;p16"/>
            <p:cNvSpPr/>
            <p:nvPr/>
          </p:nvSpPr>
          <p:spPr>
            <a:xfrm>
              <a:off x="2774365" y="2133580"/>
              <a:ext cx="381240" cy="375840"/>
            </a:xfrm>
            <a:custGeom>
              <a:avLst/>
              <a:gdLst/>
              <a:ahLst/>
              <a:cxnLst/>
              <a:rect l="l" t="t" r="r" b="b"/>
              <a:pathLst>
                <a:path w="1059" h="1044" extrusionOk="0">
                  <a:moveTo>
                    <a:pt x="22" y="59"/>
                  </a:moveTo>
                  <a:lnTo>
                    <a:pt x="22" y="1020"/>
                  </a:lnTo>
                  <a:cubicBezTo>
                    <a:pt x="398" y="987"/>
                    <a:pt x="714" y="960"/>
                    <a:pt x="1035" y="936"/>
                  </a:cubicBezTo>
                  <a:lnTo>
                    <a:pt x="999" y="23"/>
                  </a:lnTo>
                  <a:cubicBezTo>
                    <a:pt x="690" y="34"/>
                    <a:pt x="384" y="45"/>
                    <a:pt x="22" y="59"/>
                  </a:cubicBezTo>
                  <a:moveTo>
                    <a:pt x="0" y="1044"/>
                  </a:moveTo>
                  <a:lnTo>
                    <a:pt x="0" y="37"/>
                  </a:lnTo>
                  <a:lnTo>
                    <a:pt x="11" y="37"/>
                  </a:lnTo>
                  <a:cubicBezTo>
                    <a:pt x="381" y="22"/>
                    <a:pt x="693" y="10"/>
                    <a:pt x="1009" y="0"/>
                  </a:cubicBezTo>
                  <a:lnTo>
                    <a:pt x="1021" y="0"/>
                  </a:lnTo>
                  <a:lnTo>
                    <a:pt x="1059" y="957"/>
                  </a:lnTo>
                  <a:lnTo>
                    <a:pt x="1048" y="958"/>
                  </a:lnTo>
                  <a:cubicBezTo>
                    <a:pt x="720" y="982"/>
                    <a:pt x="397" y="1010"/>
                    <a:pt x="12" y="1043"/>
                  </a:cubicBezTo>
                  <a:lnTo>
                    <a:pt x="0" y="10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0" name="Google Shape;930;p16"/>
            <p:cNvSpPr/>
            <p:nvPr/>
          </p:nvSpPr>
          <p:spPr>
            <a:xfrm>
              <a:off x="3519565" y="2439940"/>
              <a:ext cx="421920" cy="339840"/>
            </a:xfrm>
            <a:custGeom>
              <a:avLst/>
              <a:gdLst/>
              <a:ahLst/>
              <a:cxnLst/>
              <a:rect l="l" t="t" r="r" b="b"/>
              <a:pathLst>
                <a:path w="1172" h="944" extrusionOk="0">
                  <a:moveTo>
                    <a:pt x="25" y="43"/>
                  </a:moveTo>
                  <a:lnTo>
                    <a:pt x="97" y="920"/>
                  </a:lnTo>
                  <a:cubicBezTo>
                    <a:pt x="471" y="895"/>
                    <a:pt x="814" y="884"/>
                    <a:pt x="1146" y="887"/>
                  </a:cubicBezTo>
                  <a:lnTo>
                    <a:pt x="1038" y="23"/>
                  </a:lnTo>
                  <a:cubicBezTo>
                    <a:pt x="718" y="21"/>
                    <a:pt x="386" y="28"/>
                    <a:pt x="25" y="43"/>
                  </a:cubicBezTo>
                  <a:moveTo>
                    <a:pt x="76" y="944"/>
                  </a:moveTo>
                  <a:lnTo>
                    <a:pt x="0" y="22"/>
                  </a:lnTo>
                  <a:lnTo>
                    <a:pt x="12" y="21"/>
                  </a:lnTo>
                  <a:cubicBezTo>
                    <a:pt x="382" y="5"/>
                    <a:pt x="721" y="-2"/>
                    <a:pt x="1048" y="0"/>
                  </a:cubicBezTo>
                  <a:lnTo>
                    <a:pt x="1058" y="0"/>
                  </a:lnTo>
                  <a:lnTo>
                    <a:pt x="1172" y="910"/>
                  </a:lnTo>
                  <a:lnTo>
                    <a:pt x="1159" y="910"/>
                  </a:lnTo>
                  <a:cubicBezTo>
                    <a:pt x="820" y="907"/>
                    <a:pt x="470" y="918"/>
                    <a:pt x="87" y="943"/>
                  </a:cubicBezTo>
                  <a:lnTo>
                    <a:pt x="76" y="9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1" name="Google Shape;931;p16"/>
            <p:cNvSpPr/>
            <p:nvPr/>
          </p:nvSpPr>
          <p:spPr>
            <a:xfrm>
              <a:off x="3133645" y="2123860"/>
              <a:ext cx="394920" cy="354960"/>
            </a:xfrm>
            <a:custGeom>
              <a:avLst/>
              <a:gdLst/>
              <a:ahLst/>
              <a:cxnLst/>
              <a:rect l="l" t="t" r="r" b="b"/>
              <a:pathLst>
                <a:path w="1097" h="986" extrusionOk="0">
                  <a:moveTo>
                    <a:pt x="24" y="49"/>
                  </a:moveTo>
                  <a:lnTo>
                    <a:pt x="60" y="961"/>
                  </a:lnTo>
                  <a:cubicBezTo>
                    <a:pt x="432" y="934"/>
                    <a:pt x="764" y="913"/>
                    <a:pt x="1072" y="900"/>
                  </a:cubicBezTo>
                  <a:lnTo>
                    <a:pt x="1000" y="23"/>
                  </a:lnTo>
                  <a:cubicBezTo>
                    <a:pt x="703" y="29"/>
                    <a:pt x="383" y="37"/>
                    <a:pt x="24" y="49"/>
                  </a:cubicBezTo>
                  <a:moveTo>
                    <a:pt x="38" y="986"/>
                  </a:moveTo>
                  <a:lnTo>
                    <a:pt x="0" y="27"/>
                  </a:lnTo>
                  <a:lnTo>
                    <a:pt x="11" y="27"/>
                  </a:lnTo>
                  <a:cubicBezTo>
                    <a:pt x="380" y="15"/>
                    <a:pt x="707" y="6"/>
                    <a:pt x="1010" y="0"/>
                  </a:cubicBezTo>
                  <a:lnTo>
                    <a:pt x="1021" y="0"/>
                  </a:lnTo>
                  <a:lnTo>
                    <a:pt x="1097" y="921"/>
                  </a:lnTo>
                  <a:lnTo>
                    <a:pt x="1085" y="922"/>
                  </a:lnTo>
                  <a:cubicBezTo>
                    <a:pt x="770" y="936"/>
                    <a:pt x="431" y="956"/>
                    <a:pt x="50" y="985"/>
                  </a:cubicBezTo>
                  <a:lnTo>
                    <a:pt x="38" y="9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2" name="Google Shape;932;p16"/>
            <p:cNvSpPr/>
            <p:nvPr/>
          </p:nvSpPr>
          <p:spPr>
            <a:xfrm>
              <a:off x="1575565" y="2947180"/>
              <a:ext cx="434880" cy="426960"/>
            </a:xfrm>
            <a:custGeom>
              <a:avLst/>
              <a:gdLst/>
              <a:ahLst/>
              <a:cxnLst/>
              <a:rect l="l" t="t" r="r" b="b"/>
              <a:pathLst>
                <a:path w="1208" h="1186" extrusionOk="0">
                  <a:moveTo>
                    <a:pt x="133" y="86"/>
                  </a:moveTo>
                  <a:lnTo>
                    <a:pt x="25" y="1163"/>
                  </a:lnTo>
                  <a:cubicBezTo>
                    <a:pt x="364" y="1152"/>
                    <a:pt x="720" y="1125"/>
                    <a:pt x="1111" y="1079"/>
                  </a:cubicBezTo>
                  <a:lnTo>
                    <a:pt x="1183" y="25"/>
                  </a:lnTo>
                  <a:cubicBezTo>
                    <a:pt x="806" y="58"/>
                    <a:pt x="462" y="78"/>
                    <a:pt x="133" y="86"/>
                  </a:cubicBezTo>
                  <a:moveTo>
                    <a:pt x="0" y="1186"/>
                  </a:moveTo>
                  <a:lnTo>
                    <a:pt x="113" y="64"/>
                  </a:lnTo>
                  <a:lnTo>
                    <a:pt x="123" y="63"/>
                  </a:lnTo>
                  <a:cubicBezTo>
                    <a:pt x="458" y="55"/>
                    <a:pt x="809" y="35"/>
                    <a:pt x="1195" y="1"/>
                  </a:cubicBezTo>
                  <a:lnTo>
                    <a:pt x="1208" y="0"/>
                  </a:lnTo>
                  <a:lnTo>
                    <a:pt x="1133" y="1100"/>
                  </a:lnTo>
                  <a:lnTo>
                    <a:pt x="1123" y="1101"/>
                  </a:lnTo>
                  <a:cubicBezTo>
                    <a:pt x="723" y="1147"/>
                    <a:pt x="359" y="1175"/>
                    <a:pt x="13" y="1186"/>
                  </a:cubicBezTo>
                  <a:lnTo>
                    <a:pt x="0" y="11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3" name="Google Shape;933;p16"/>
            <p:cNvSpPr/>
            <p:nvPr/>
          </p:nvSpPr>
          <p:spPr>
            <a:xfrm>
              <a:off x="1695085" y="1782220"/>
              <a:ext cx="394920" cy="404280"/>
            </a:xfrm>
            <a:custGeom>
              <a:avLst/>
              <a:gdLst/>
              <a:ahLst/>
              <a:cxnLst/>
              <a:rect l="l" t="t" r="r" b="b"/>
              <a:pathLst>
                <a:path w="1097" h="1123" extrusionOk="0">
                  <a:moveTo>
                    <a:pt x="134" y="23"/>
                  </a:moveTo>
                  <a:lnTo>
                    <a:pt x="25" y="1100"/>
                  </a:lnTo>
                  <a:cubicBezTo>
                    <a:pt x="331" y="1097"/>
                    <a:pt x="650" y="1092"/>
                    <a:pt x="1001" y="1083"/>
                  </a:cubicBezTo>
                  <a:lnTo>
                    <a:pt x="1073" y="28"/>
                  </a:lnTo>
                  <a:cubicBezTo>
                    <a:pt x="737" y="25"/>
                    <a:pt x="430" y="24"/>
                    <a:pt x="134" y="23"/>
                  </a:cubicBezTo>
                  <a:moveTo>
                    <a:pt x="0" y="1123"/>
                  </a:moveTo>
                  <a:lnTo>
                    <a:pt x="113" y="0"/>
                  </a:lnTo>
                  <a:lnTo>
                    <a:pt x="124" y="0"/>
                  </a:lnTo>
                  <a:cubicBezTo>
                    <a:pt x="426" y="1"/>
                    <a:pt x="741" y="3"/>
                    <a:pt x="1086" y="6"/>
                  </a:cubicBezTo>
                  <a:lnTo>
                    <a:pt x="1097" y="6"/>
                  </a:lnTo>
                  <a:lnTo>
                    <a:pt x="1022" y="1105"/>
                  </a:lnTo>
                  <a:lnTo>
                    <a:pt x="1012" y="1106"/>
                  </a:lnTo>
                  <a:cubicBezTo>
                    <a:pt x="652" y="1115"/>
                    <a:pt x="325" y="1120"/>
                    <a:pt x="13" y="1123"/>
                  </a:cubicBezTo>
                  <a:lnTo>
                    <a:pt x="0"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4" name="Google Shape;934;p16"/>
            <p:cNvSpPr/>
            <p:nvPr/>
          </p:nvSpPr>
          <p:spPr>
            <a:xfrm>
              <a:off x="3772645" y="1471540"/>
              <a:ext cx="395640" cy="338040"/>
            </a:xfrm>
            <a:custGeom>
              <a:avLst/>
              <a:gdLst/>
              <a:ahLst/>
              <a:cxnLst/>
              <a:rect l="l" t="t" r="r" b="b"/>
              <a:pathLst>
                <a:path w="1099" h="939" extrusionOk="0">
                  <a:moveTo>
                    <a:pt x="26" y="52"/>
                  </a:moveTo>
                  <a:lnTo>
                    <a:pt x="133" y="916"/>
                  </a:lnTo>
                  <a:cubicBezTo>
                    <a:pt x="458" y="916"/>
                    <a:pt x="773" y="914"/>
                    <a:pt x="1072" y="910"/>
                  </a:cubicBezTo>
                  <a:lnTo>
                    <a:pt x="928" y="24"/>
                  </a:lnTo>
                  <a:cubicBezTo>
                    <a:pt x="637" y="41"/>
                    <a:pt x="342" y="50"/>
                    <a:pt x="26" y="52"/>
                  </a:cubicBezTo>
                  <a:moveTo>
                    <a:pt x="113" y="939"/>
                  </a:moveTo>
                  <a:lnTo>
                    <a:pt x="0" y="29"/>
                  </a:lnTo>
                  <a:lnTo>
                    <a:pt x="13" y="29"/>
                  </a:lnTo>
                  <a:cubicBezTo>
                    <a:pt x="337" y="27"/>
                    <a:pt x="640" y="18"/>
                    <a:pt x="937" y="1"/>
                  </a:cubicBezTo>
                  <a:lnTo>
                    <a:pt x="947" y="0"/>
                  </a:lnTo>
                  <a:lnTo>
                    <a:pt x="1099" y="933"/>
                  </a:lnTo>
                  <a:lnTo>
                    <a:pt x="1085" y="933"/>
                  </a:lnTo>
                  <a:cubicBezTo>
                    <a:pt x="780" y="936"/>
                    <a:pt x="456" y="938"/>
                    <a:pt x="123" y="939"/>
                  </a:cubicBezTo>
                  <a:lnTo>
                    <a:pt x="113" y="93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16"/>
            <p:cNvSpPr/>
            <p:nvPr/>
          </p:nvSpPr>
          <p:spPr>
            <a:xfrm>
              <a:off x="1735045" y="1386220"/>
              <a:ext cx="381960" cy="406440"/>
            </a:xfrm>
            <a:custGeom>
              <a:avLst/>
              <a:gdLst/>
              <a:ahLst/>
              <a:cxnLst/>
              <a:rect l="l" t="t" r="r" b="b"/>
              <a:pathLst>
                <a:path w="1061" h="1129" extrusionOk="0">
                  <a:moveTo>
                    <a:pt x="25" y="1100"/>
                  </a:moveTo>
                  <a:cubicBezTo>
                    <a:pt x="321" y="1101"/>
                    <a:pt x="628" y="1103"/>
                    <a:pt x="964" y="1106"/>
                  </a:cubicBezTo>
                  <a:lnTo>
                    <a:pt x="1036" y="51"/>
                  </a:lnTo>
                  <a:cubicBezTo>
                    <a:pt x="712" y="36"/>
                    <a:pt x="416" y="27"/>
                    <a:pt x="134" y="23"/>
                  </a:cubicBezTo>
                  <a:lnTo>
                    <a:pt x="25" y="1100"/>
                  </a:lnTo>
                  <a:moveTo>
                    <a:pt x="985" y="1129"/>
                  </a:moveTo>
                  <a:lnTo>
                    <a:pt x="974" y="1128"/>
                  </a:lnTo>
                  <a:cubicBezTo>
                    <a:pt x="630" y="1125"/>
                    <a:pt x="315" y="1124"/>
                    <a:pt x="13" y="1123"/>
                  </a:cubicBezTo>
                  <a:lnTo>
                    <a:pt x="0" y="1123"/>
                  </a:lnTo>
                  <a:lnTo>
                    <a:pt x="113" y="0"/>
                  </a:lnTo>
                  <a:lnTo>
                    <a:pt x="124" y="0"/>
                  </a:lnTo>
                  <a:cubicBezTo>
                    <a:pt x="413" y="4"/>
                    <a:pt x="716" y="13"/>
                    <a:pt x="1049" y="29"/>
                  </a:cubicBezTo>
                  <a:lnTo>
                    <a:pt x="1061" y="29"/>
                  </a:lnTo>
                  <a:lnTo>
                    <a:pt x="985" y="11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16"/>
            <p:cNvSpPr/>
            <p:nvPr/>
          </p:nvSpPr>
          <p:spPr>
            <a:xfrm>
              <a:off x="1615165" y="2559460"/>
              <a:ext cx="421920" cy="418680"/>
            </a:xfrm>
            <a:custGeom>
              <a:avLst/>
              <a:gdLst/>
              <a:ahLst/>
              <a:cxnLst/>
              <a:rect l="l" t="t" r="r" b="b"/>
              <a:pathLst>
                <a:path w="1172" h="1163" extrusionOk="0">
                  <a:moveTo>
                    <a:pt x="134" y="63"/>
                  </a:moveTo>
                  <a:lnTo>
                    <a:pt x="26" y="1140"/>
                  </a:lnTo>
                  <a:cubicBezTo>
                    <a:pt x="354" y="1132"/>
                    <a:pt x="698" y="1112"/>
                    <a:pt x="1075" y="1079"/>
                  </a:cubicBezTo>
                  <a:lnTo>
                    <a:pt x="1148" y="24"/>
                  </a:lnTo>
                  <a:cubicBezTo>
                    <a:pt x="783" y="45"/>
                    <a:pt x="451" y="58"/>
                    <a:pt x="134" y="63"/>
                  </a:cubicBezTo>
                  <a:moveTo>
                    <a:pt x="0" y="1163"/>
                  </a:moveTo>
                  <a:lnTo>
                    <a:pt x="113" y="41"/>
                  </a:lnTo>
                  <a:lnTo>
                    <a:pt x="124" y="41"/>
                  </a:lnTo>
                  <a:cubicBezTo>
                    <a:pt x="447" y="36"/>
                    <a:pt x="786" y="23"/>
                    <a:pt x="1159" y="1"/>
                  </a:cubicBezTo>
                  <a:lnTo>
                    <a:pt x="1172" y="0"/>
                  </a:lnTo>
                  <a:lnTo>
                    <a:pt x="1096" y="1100"/>
                  </a:lnTo>
                  <a:lnTo>
                    <a:pt x="1087" y="1101"/>
                  </a:lnTo>
                  <a:cubicBezTo>
                    <a:pt x="700" y="1135"/>
                    <a:pt x="349" y="1155"/>
                    <a:pt x="13" y="1163"/>
                  </a:cubicBezTo>
                  <a:lnTo>
                    <a:pt x="0" y="11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16"/>
            <p:cNvSpPr/>
            <p:nvPr/>
          </p:nvSpPr>
          <p:spPr>
            <a:xfrm>
              <a:off x="1655125" y="2171740"/>
              <a:ext cx="408600" cy="410760"/>
            </a:xfrm>
            <a:custGeom>
              <a:avLst/>
              <a:gdLst/>
              <a:ahLst/>
              <a:cxnLst/>
              <a:rect l="l" t="t" r="r" b="b"/>
              <a:pathLst>
                <a:path w="1135" h="1141" extrusionOk="0">
                  <a:moveTo>
                    <a:pt x="134" y="41"/>
                  </a:moveTo>
                  <a:lnTo>
                    <a:pt x="26" y="1117"/>
                  </a:lnTo>
                  <a:cubicBezTo>
                    <a:pt x="342" y="1112"/>
                    <a:pt x="674" y="1099"/>
                    <a:pt x="1038" y="1078"/>
                  </a:cubicBezTo>
                  <a:lnTo>
                    <a:pt x="1110" y="24"/>
                  </a:lnTo>
                  <a:cubicBezTo>
                    <a:pt x="759" y="33"/>
                    <a:pt x="440" y="38"/>
                    <a:pt x="134" y="41"/>
                  </a:cubicBezTo>
                  <a:moveTo>
                    <a:pt x="0" y="1141"/>
                  </a:moveTo>
                  <a:lnTo>
                    <a:pt x="114" y="18"/>
                  </a:lnTo>
                  <a:lnTo>
                    <a:pt x="124" y="18"/>
                  </a:lnTo>
                  <a:cubicBezTo>
                    <a:pt x="436" y="16"/>
                    <a:pt x="762" y="10"/>
                    <a:pt x="1122" y="1"/>
                  </a:cubicBezTo>
                  <a:lnTo>
                    <a:pt x="1135" y="0"/>
                  </a:lnTo>
                  <a:lnTo>
                    <a:pt x="1059" y="1100"/>
                  </a:lnTo>
                  <a:lnTo>
                    <a:pt x="1049" y="1101"/>
                  </a:lnTo>
                  <a:cubicBezTo>
                    <a:pt x="676" y="1122"/>
                    <a:pt x="337" y="1135"/>
                    <a:pt x="13" y="1140"/>
                  </a:cubicBezTo>
                  <a:lnTo>
                    <a:pt x="0" y="11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8" name="Google Shape;938;p16"/>
            <p:cNvSpPr/>
            <p:nvPr/>
          </p:nvSpPr>
          <p:spPr>
            <a:xfrm>
              <a:off x="1948525" y="3277300"/>
              <a:ext cx="434520" cy="454680"/>
            </a:xfrm>
            <a:custGeom>
              <a:avLst/>
              <a:gdLst/>
              <a:ahLst/>
              <a:cxnLst/>
              <a:rect l="l" t="t" r="r" b="b"/>
              <a:pathLst>
                <a:path w="1207" h="1263" extrusionOk="0">
                  <a:moveTo>
                    <a:pt x="97" y="183"/>
                  </a:moveTo>
                  <a:lnTo>
                    <a:pt x="24" y="1236"/>
                  </a:lnTo>
                  <a:cubicBezTo>
                    <a:pt x="359" y="1189"/>
                    <a:pt x="717" y="1126"/>
                    <a:pt x="1147" y="1040"/>
                  </a:cubicBezTo>
                  <a:lnTo>
                    <a:pt x="1184" y="28"/>
                  </a:lnTo>
                  <a:cubicBezTo>
                    <a:pt x="767" y="95"/>
                    <a:pt x="421" y="145"/>
                    <a:pt x="97" y="183"/>
                  </a:cubicBezTo>
                  <a:moveTo>
                    <a:pt x="0" y="1263"/>
                  </a:moveTo>
                  <a:lnTo>
                    <a:pt x="75" y="162"/>
                  </a:lnTo>
                  <a:lnTo>
                    <a:pt x="85" y="161"/>
                  </a:lnTo>
                  <a:cubicBezTo>
                    <a:pt x="415" y="123"/>
                    <a:pt x="767" y="73"/>
                    <a:pt x="1194" y="3"/>
                  </a:cubicBezTo>
                  <a:lnTo>
                    <a:pt x="1207" y="0"/>
                  </a:lnTo>
                  <a:lnTo>
                    <a:pt x="1170" y="1058"/>
                  </a:lnTo>
                  <a:lnTo>
                    <a:pt x="1161" y="1060"/>
                  </a:lnTo>
                  <a:cubicBezTo>
                    <a:pt x="720" y="1148"/>
                    <a:pt x="355" y="1213"/>
                    <a:pt x="13" y="1261"/>
                  </a:cubicBezTo>
                  <a:lnTo>
                    <a:pt x="0" y="126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9" name="Google Shape;939;p16"/>
            <p:cNvSpPr/>
            <p:nvPr/>
          </p:nvSpPr>
          <p:spPr>
            <a:xfrm>
              <a:off x="2001445" y="2532820"/>
              <a:ext cx="408240" cy="423360"/>
            </a:xfrm>
            <a:custGeom>
              <a:avLst/>
              <a:gdLst/>
              <a:ahLst/>
              <a:cxnLst/>
              <a:rect l="l" t="t" r="r" b="b"/>
              <a:pathLst>
                <a:path w="1134" h="1176" extrusionOk="0">
                  <a:moveTo>
                    <a:pt x="97" y="97"/>
                  </a:moveTo>
                  <a:lnTo>
                    <a:pt x="25" y="1151"/>
                  </a:lnTo>
                  <a:cubicBezTo>
                    <a:pt x="339" y="1123"/>
                    <a:pt x="673" y="1087"/>
                    <a:pt x="1074" y="1037"/>
                  </a:cubicBezTo>
                  <a:lnTo>
                    <a:pt x="1110" y="25"/>
                  </a:lnTo>
                  <a:cubicBezTo>
                    <a:pt x="723" y="56"/>
                    <a:pt x="400" y="79"/>
                    <a:pt x="97" y="97"/>
                  </a:cubicBezTo>
                  <a:moveTo>
                    <a:pt x="0" y="1176"/>
                  </a:moveTo>
                  <a:lnTo>
                    <a:pt x="76" y="75"/>
                  </a:lnTo>
                  <a:lnTo>
                    <a:pt x="86" y="75"/>
                  </a:lnTo>
                  <a:cubicBezTo>
                    <a:pt x="395" y="57"/>
                    <a:pt x="724" y="34"/>
                    <a:pt x="1121" y="1"/>
                  </a:cubicBezTo>
                  <a:lnTo>
                    <a:pt x="1134" y="0"/>
                  </a:lnTo>
                  <a:lnTo>
                    <a:pt x="1096" y="1057"/>
                  </a:lnTo>
                  <a:lnTo>
                    <a:pt x="1087" y="1058"/>
                  </a:lnTo>
                  <a:cubicBezTo>
                    <a:pt x="675" y="1109"/>
                    <a:pt x="334" y="1147"/>
                    <a:pt x="14" y="1175"/>
                  </a:cubicBezTo>
                  <a:lnTo>
                    <a:pt x="0"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0" name="Google Shape;940;p16"/>
            <p:cNvSpPr/>
            <p:nvPr/>
          </p:nvSpPr>
          <p:spPr>
            <a:xfrm>
              <a:off x="2361445" y="3208540"/>
              <a:ext cx="420840" cy="451440"/>
            </a:xfrm>
            <a:custGeom>
              <a:avLst/>
              <a:gdLst/>
              <a:ahLst/>
              <a:cxnLst/>
              <a:rect l="l" t="t" r="r" b="b"/>
              <a:pathLst>
                <a:path w="1169" h="1254" extrusionOk="0">
                  <a:moveTo>
                    <a:pt x="60" y="215"/>
                  </a:moveTo>
                  <a:lnTo>
                    <a:pt x="23" y="1226"/>
                  </a:lnTo>
                  <a:cubicBezTo>
                    <a:pt x="327" y="1165"/>
                    <a:pt x="635" y="1099"/>
                    <a:pt x="934" y="1034"/>
                  </a:cubicBezTo>
                  <a:cubicBezTo>
                    <a:pt x="1005" y="1019"/>
                    <a:pt x="1076" y="1004"/>
                    <a:pt x="1147" y="988"/>
                  </a:cubicBezTo>
                  <a:lnTo>
                    <a:pt x="1147" y="27"/>
                  </a:lnTo>
                  <a:cubicBezTo>
                    <a:pt x="1080" y="39"/>
                    <a:pt x="1013" y="51"/>
                    <a:pt x="946" y="63"/>
                  </a:cubicBezTo>
                  <a:cubicBezTo>
                    <a:pt x="655" y="114"/>
                    <a:pt x="355" y="166"/>
                    <a:pt x="60" y="215"/>
                  </a:cubicBezTo>
                  <a:moveTo>
                    <a:pt x="0" y="1254"/>
                  </a:moveTo>
                  <a:lnTo>
                    <a:pt x="37" y="195"/>
                  </a:lnTo>
                  <a:lnTo>
                    <a:pt x="47" y="194"/>
                  </a:lnTo>
                  <a:cubicBezTo>
                    <a:pt x="345" y="145"/>
                    <a:pt x="648" y="92"/>
                    <a:pt x="942" y="40"/>
                  </a:cubicBezTo>
                  <a:cubicBezTo>
                    <a:pt x="1013" y="28"/>
                    <a:pt x="1085" y="15"/>
                    <a:pt x="1156" y="3"/>
                  </a:cubicBezTo>
                  <a:lnTo>
                    <a:pt x="1169" y="0"/>
                  </a:lnTo>
                  <a:lnTo>
                    <a:pt x="1169" y="1007"/>
                  </a:lnTo>
                  <a:lnTo>
                    <a:pt x="1160" y="1009"/>
                  </a:lnTo>
                  <a:cubicBezTo>
                    <a:pt x="1087" y="1025"/>
                    <a:pt x="1013" y="1041"/>
                    <a:pt x="939" y="1056"/>
                  </a:cubicBezTo>
                  <a:cubicBezTo>
                    <a:pt x="635" y="1122"/>
                    <a:pt x="322" y="1189"/>
                    <a:pt x="14" y="1251"/>
                  </a:cubicBezTo>
                  <a:lnTo>
                    <a:pt x="0" y="12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1" name="Google Shape;941;p16"/>
            <p:cNvSpPr/>
            <p:nvPr/>
          </p:nvSpPr>
          <p:spPr>
            <a:xfrm>
              <a:off x="1535605" y="3334900"/>
              <a:ext cx="448200" cy="435240"/>
            </a:xfrm>
            <a:custGeom>
              <a:avLst/>
              <a:gdLst/>
              <a:ahLst/>
              <a:cxnLst/>
              <a:rect l="l" t="t" r="r" b="b"/>
              <a:pathLst>
                <a:path w="1245" h="1209" extrusionOk="0">
                  <a:moveTo>
                    <a:pt x="134" y="109"/>
                  </a:moveTo>
                  <a:lnTo>
                    <a:pt x="25" y="1186"/>
                  </a:lnTo>
                  <a:cubicBezTo>
                    <a:pt x="376" y="1172"/>
                    <a:pt x="743" y="1137"/>
                    <a:pt x="1148" y="1080"/>
                  </a:cubicBezTo>
                  <a:lnTo>
                    <a:pt x="1221" y="25"/>
                  </a:lnTo>
                  <a:cubicBezTo>
                    <a:pt x="829" y="70"/>
                    <a:pt x="473" y="98"/>
                    <a:pt x="134" y="109"/>
                  </a:cubicBezTo>
                  <a:moveTo>
                    <a:pt x="0" y="1209"/>
                  </a:moveTo>
                  <a:lnTo>
                    <a:pt x="113" y="87"/>
                  </a:lnTo>
                  <a:lnTo>
                    <a:pt x="123" y="86"/>
                  </a:lnTo>
                  <a:cubicBezTo>
                    <a:pt x="469" y="76"/>
                    <a:pt x="831" y="48"/>
                    <a:pt x="1232" y="1"/>
                  </a:cubicBezTo>
                  <a:lnTo>
                    <a:pt x="1245" y="0"/>
                  </a:lnTo>
                  <a:lnTo>
                    <a:pt x="1169" y="1100"/>
                  </a:lnTo>
                  <a:lnTo>
                    <a:pt x="1160" y="1101"/>
                  </a:lnTo>
                  <a:cubicBezTo>
                    <a:pt x="746" y="1160"/>
                    <a:pt x="371" y="1195"/>
                    <a:pt x="13" y="1209"/>
                  </a:cubicBezTo>
                  <a:lnTo>
                    <a:pt x="0" y="120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2" name="Google Shape;942;p16"/>
            <p:cNvSpPr/>
            <p:nvPr/>
          </p:nvSpPr>
          <p:spPr>
            <a:xfrm>
              <a:off x="1854925" y="539500"/>
              <a:ext cx="320760" cy="90360"/>
            </a:xfrm>
            <a:custGeom>
              <a:avLst/>
              <a:gdLst/>
              <a:ahLst/>
              <a:cxnLst/>
              <a:rect l="l" t="t" r="r" b="b"/>
              <a:pathLst>
                <a:path w="891" h="251" extrusionOk="0">
                  <a:moveTo>
                    <a:pt x="25" y="153"/>
                  </a:moveTo>
                  <a:cubicBezTo>
                    <a:pt x="283" y="163"/>
                    <a:pt x="555" y="186"/>
                    <a:pt x="852" y="225"/>
                  </a:cubicBezTo>
                  <a:lnTo>
                    <a:pt x="867" y="23"/>
                  </a:lnTo>
                  <a:lnTo>
                    <a:pt x="38" y="23"/>
                  </a:lnTo>
                  <a:lnTo>
                    <a:pt x="25" y="153"/>
                  </a:lnTo>
                  <a:moveTo>
                    <a:pt x="874" y="251"/>
                  </a:moveTo>
                  <a:lnTo>
                    <a:pt x="862" y="249"/>
                  </a:lnTo>
                  <a:cubicBezTo>
                    <a:pt x="555" y="209"/>
                    <a:pt x="277" y="185"/>
                    <a:pt x="12" y="176"/>
                  </a:cubicBezTo>
                  <a:lnTo>
                    <a:pt x="0" y="175"/>
                  </a:lnTo>
                  <a:lnTo>
                    <a:pt x="17" y="0"/>
                  </a:lnTo>
                  <a:lnTo>
                    <a:pt x="891" y="0"/>
                  </a:lnTo>
                  <a:lnTo>
                    <a:pt x="874" y="25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3" name="Google Shape;943;p16"/>
            <p:cNvSpPr/>
            <p:nvPr/>
          </p:nvSpPr>
          <p:spPr>
            <a:xfrm>
              <a:off x="3466285" y="1800220"/>
              <a:ext cx="395280" cy="331920"/>
            </a:xfrm>
            <a:custGeom>
              <a:avLst/>
              <a:gdLst/>
              <a:ahLst/>
              <a:cxnLst/>
              <a:rect l="l" t="t" r="r" b="b"/>
              <a:pathLst>
                <a:path w="1098" h="922" extrusionOk="0">
                  <a:moveTo>
                    <a:pt x="25" y="23"/>
                  </a:moveTo>
                  <a:lnTo>
                    <a:pt x="97" y="899"/>
                  </a:lnTo>
                  <a:cubicBezTo>
                    <a:pt x="444" y="892"/>
                    <a:pt x="764" y="889"/>
                    <a:pt x="1072" y="890"/>
                  </a:cubicBezTo>
                  <a:lnTo>
                    <a:pt x="964" y="26"/>
                  </a:lnTo>
                  <a:cubicBezTo>
                    <a:pt x="666" y="26"/>
                    <a:pt x="358" y="25"/>
                    <a:pt x="25" y="23"/>
                  </a:cubicBezTo>
                  <a:moveTo>
                    <a:pt x="76" y="922"/>
                  </a:moveTo>
                  <a:lnTo>
                    <a:pt x="0" y="0"/>
                  </a:lnTo>
                  <a:lnTo>
                    <a:pt x="13" y="0"/>
                  </a:lnTo>
                  <a:cubicBezTo>
                    <a:pt x="355" y="2"/>
                    <a:pt x="669" y="3"/>
                    <a:pt x="974" y="3"/>
                  </a:cubicBezTo>
                  <a:lnTo>
                    <a:pt x="984" y="3"/>
                  </a:lnTo>
                  <a:lnTo>
                    <a:pt x="1098" y="913"/>
                  </a:lnTo>
                  <a:lnTo>
                    <a:pt x="1085" y="913"/>
                  </a:lnTo>
                  <a:cubicBezTo>
                    <a:pt x="770" y="912"/>
                    <a:pt x="443" y="915"/>
                    <a:pt x="87" y="922"/>
                  </a:cubicBezTo>
                  <a:lnTo>
                    <a:pt x="76" y="92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4" name="Google Shape;944;p16"/>
            <p:cNvSpPr/>
            <p:nvPr/>
          </p:nvSpPr>
          <p:spPr>
            <a:xfrm>
              <a:off x="2428045" y="1415380"/>
              <a:ext cx="354240" cy="385560"/>
            </a:xfrm>
            <a:custGeom>
              <a:avLst/>
              <a:gdLst/>
              <a:ahLst/>
              <a:cxnLst/>
              <a:rect l="l" t="t" r="r" b="b"/>
              <a:pathLst>
                <a:path w="984" h="1071" extrusionOk="0">
                  <a:moveTo>
                    <a:pt x="23" y="1035"/>
                  </a:moveTo>
                  <a:cubicBezTo>
                    <a:pt x="285" y="1039"/>
                    <a:pt x="547" y="1042"/>
                    <a:pt x="809" y="1046"/>
                  </a:cubicBezTo>
                  <a:lnTo>
                    <a:pt x="962" y="1048"/>
                  </a:lnTo>
                  <a:lnTo>
                    <a:pt x="962" y="86"/>
                  </a:lnTo>
                  <a:lnTo>
                    <a:pt x="794" y="74"/>
                  </a:lnTo>
                  <a:cubicBezTo>
                    <a:pt x="553" y="57"/>
                    <a:pt x="304" y="40"/>
                    <a:pt x="59" y="24"/>
                  </a:cubicBezTo>
                  <a:lnTo>
                    <a:pt x="23" y="1035"/>
                  </a:lnTo>
                  <a:moveTo>
                    <a:pt x="984" y="1071"/>
                  </a:moveTo>
                  <a:lnTo>
                    <a:pt x="808" y="1068"/>
                  </a:lnTo>
                  <a:cubicBezTo>
                    <a:pt x="543" y="1065"/>
                    <a:pt x="277" y="1061"/>
                    <a:pt x="11" y="1058"/>
                  </a:cubicBezTo>
                  <a:lnTo>
                    <a:pt x="0" y="1058"/>
                  </a:lnTo>
                  <a:lnTo>
                    <a:pt x="37" y="0"/>
                  </a:lnTo>
                  <a:lnTo>
                    <a:pt x="49" y="1"/>
                  </a:lnTo>
                  <a:cubicBezTo>
                    <a:pt x="298" y="17"/>
                    <a:pt x="551" y="34"/>
                    <a:pt x="795" y="51"/>
                  </a:cubicBezTo>
                  <a:lnTo>
                    <a:pt x="984" y="65"/>
                  </a:lnTo>
                  <a:lnTo>
                    <a:pt x="984" y="107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5" name="Google Shape;945;p16"/>
            <p:cNvSpPr/>
            <p:nvPr/>
          </p:nvSpPr>
          <p:spPr>
            <a:xfrm>
              <a:off x="1241485" y="539500"/>
              <a:ext cx="324720" cy="131040"/>
            </a:xfrm>
            <a:custGeom>
              <a:avLst/>
              <a:gdLst/>
              <a:ahLst/>
              <a:cxnLst/>
              <a:rect l="l" t="t" r="r" b="b"/>
              <a:pathLst>
                <a:path w="902" h="364" extrusionOk="0">
                  <a:moveTo>
                    <a:pt x="83" y="23"/>
                  </a:moveTo>
                  <a:lnTo>
                    <a:pt x="29" y="332"/>
                  </a:lnTo>
                  <a:cubicBezTo>
                    <a:pt x="293" y="260"/>
                    <a:pt x="571" y="208"/>
                    <a:pt x="855" y="179"/>
                  </a:cubicBezTo>
                  <a:lnTo>
                    <a:pt x="876" y="23"/>
                  </a:lnTo>
                  <a:lnTo>
                    <a:pt x="83" y="23"/>
                  </a:lnTo>
                  <a:moveTo>
                    <a:pt x="0" y="364"/>
                  </a:moveTo>
                  <a:lnTo>
                    <a:pt x="64" y="0"/>
                  </a:lnTo>
                  <a:lnTo>
                    <a:pt x="902" y="0"/>
                  </a:lnTo>
                  <a:lnTo>
                    <a:pt x="875" y="199"/>
                  </a:lnTo>
                  <a:lnTo>
                    <a:pt x="866" y="200"/>
                  </a:lnTo>
                  <a:cubicBezTo>
                    <a:pt x="574" y="230"/>
                    <a:pt x="288" y="283"/>
                    <a:pt x="17" y="359"/>
                  </a:cubicBezTo>
                  <a:lnTo>
                    <a:pt x="0" y="36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6" name="Google Shape;946;p16"/>
            <p:cNvSpPr/>
            <p:nvPr/>
          </p:nvSpPr>
          <p:spPr>
            <a:xfrm>
              <a:off x="1548205" y="539500"/>
              <a:ext cx="321120" cy="72720"/>
            </a:xfrm>
            <a:custGeom>
              <a:avLst/>
              <a:gdLst/>
              <a:ahLst/>
              <a:cxnLst/>
              <a:rect l="l" t="t" r="r" b="b"/>
              <a:pathLst>
                <a:path w="892" h="202" extrusionOk="0">
                  <a:moveTo>
                    <a:pt x="47" y="23"/>
                  </a:moveTo>
                  <a:lnTo>
                    <a:pt x="26" y="176"/>
                  </a:lnTo>
                  <a:cubicBezTo>
                    <a:pt x="291" y="150"/>
                    <a:pt x="562" y="142"/>
                    <a:pt x="854" y="152"/>
                  </a:cubicBezTo>
                  <a:lnTo>
                    <a:pt x="867" y="23"/>
                  </a:lnTo>
                  <a:lnTo>
                    <a:pt x="47" y="23"/>
                  </a:lnTo>
                  <a:moveTo>
                    <a:pt x="0" y="202"/>
                  </a:moveTo>
                  <a:lnTo>
                    <a:pt x="27" y="0"/>
                  </a:lnTo>
                  <a:lnTo>
                    <a:pt x="892" y="0"/>
                  </a:lnTo>
                  <a:lnTo>
                    <a:pt x="874" y="176"/>
                  </a:lnTo>
                  <a:lnTo>
                    <a:pt x="864" y="176"/>
                  </a:lnTo>
                  <a:cubicBezTo>
                    <a:pt x="564" y="165"/>
                    <a:pt x="286" y="173"/>
                    <a:pt x="14" y="200"/>
                  </a:cubicBezTo>
                  <a:lnTo>
                    <a:pt x="0" y="202"/>
                  </a:ln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7" name="Google Shape;947;p16"/>
            <p:cNvSpPr/>
            <p:nvPr/>
          </p:nvSpPr>
          <p:spPr>
            <a:xfrm>
              <a:off x="3440005" y="1476220"/>
              <a:ext cx="381600" cy="333360"/>
            </a:xfrm>
            <a:custGeom>
              <a:avLst/>
              <a:gdLst/>
              <a:ahLst/>
              <a:cxnLst/>
              <a:rect l="l" t="t" r="r" b="b"/>
              <a:pathLst>
                <a:path w="1060" h="926" extrusionOk="0">
                  <a:moveTo>
                    <a:pt x="96" y="900"/>
                  </a:moveTo>
                  <a:cubicBezTo>
                    <a:pt x="429" y="902"/>
                    <a:pt x="736" y="903"/>
                    <a:pt x="1035" y="903"/>
                  </a:cubicBezTo>
                  <a:lnTo>
                    <a:pt x="927" y="39"/>
                  </a:lnTo>
                  <a:cubicBezTo>
                    <a:pt x="641" y="40"/>
                    <a:pt x="346" y="35"/>
                    <a:pt x="24" y="24"/>
                  </a:cubicBezTo>
                  <a:lnTo>
                    <a:pt x="96" y="900"/>
                  </a:lnTo>
                  <a:moveTo>
                    <a:pt x="950" y="926"/>
                  </a:moveTo>
                  <a:cubicBezTo>
                    <a:pt x="675" y="926"/>
                    <a:pt x="391" y="925"/>
                    <a:pt x="86" y="923"/>
                  </a:cubicBezTo>
                  <a:lnTo>
                    <a:pt x="75" y="923"/>
                  </a:lnTo>
                  <a:lnTo>
                    <a:pt x="0" y="0"/>
                  </a:lnTo>
                  <a:lnTo>
                    <a:pt x="12" y="1"/>
                  </a:lnTo>
                  <a:cubicBezTo>
                    <a:pt x="342" y="12"/>
                    <a:pt x="645" y="17"/>
                    <a:pt x="937" y="16"/>
                  </a:cubicBezTo>
                  <a:lnTo>
                    <a:pt x="947" y="16"/>
                  </a:lnTo>
                  <a:lnTo>
                    <a:pt x="948" y="26"/>
                  </a:lnTo>
                  <a:lnTo>
                    <a:pt x="1060" y="926"/>
                  </a:lnTo>
                  <a:lnTo>
                    <a:pt x="1047" y="926"/>
                  </a:lnTo>
                  <a:cubicBezTo>
                    <a:pt x="1015" y="926"/>
                    <a:pt x="982" y="926"/>
                    <a:pt x="950" y="92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8" name="Google Shape;948;p16"/>
            <p:cNvSpPr/>
            <p:nvPr/>
          </p:nvSpPr>
          <p:spPr>
            <a:xfrm>
              <a:off x="2774365" y="1438060"/>
              <a:ext cx="354600" cy="367200"/>
            </a:xfrm>
            <a:custGeom>
              <a:avLst/>
              <a:gdLst/>
              <a:ahLst/>
              <a:cxnLst/>
              <a:rect l="l" t="t" r="r" b="b"/>
              <a:pathLst>
                <a:path w="985" h="1020" extrusionOk="0">
                  <a:moveTo>
                    <a:pt x="22" y="985"/>
                  </a:moveTo>
                  <a:cubicBezTo>
                    <a:pt x="320" y="989"/>
                    <a:pt x="640" y="993"/>
                    <a:pt x="961" y="997"/>
                  </a:cubicBezTo>
                  <a:lnTo>
                    <a:pt x="925" y="84"/>
                  </a:lnTo>
                  <a:cubicBezTo>
                    <a:pt x="639" y="67"/>
                    <a:pt x="357" y="48"/>
                    <a:pt x="22" y="24"/>
                  </a:cubicBezTo>
                  <a:lnTo>
                    <a:pt x="22" y="985"/>
                  </a:lnTo>
                  <a:moveTo>
                    <a:pt x="985" y="1020"/>
                  </a:moveTo>
                  <a:lnTo>
                    <a:pt x="973" y="1020"/>
                  </a:lnTo>
                  <a:cubicBezTo>
                    <a:pt x="643" y="1016"/>
                    <a:pt x="316" y="1012"/>
                    <a:pt x="11" y="1008"/>
                  </a:cubicBezTo>
                  <a:lnTo>
                    <a:pt x="0" y="1008"/>
                  </a:lnTo>
                  <a:lnTo>
                    <a:pt x="0" y="0"/>
                  </a:lnTo>
                  <a:lnTo>
                    <a:pt x="12" y="1"/>
                  </a:lnTo>
                  <a:cubicBezTo>
                    <a:pt x="355" y="25"/>
                    <a:pt x="644" y="44"/>
                    <a:pt x="937" y="62"/>
                  </a:cubicBezTo>
                  <a:lnTo>
                    <a:pt x="947" y="62"/>
                  </a:lnTo>
                  <a:lnTo>
                    <a:pt x="985" y="10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9" name="Google Shape;949;p16"/>
            <p:cNvSpPr/>
            <p:nvPr/>
          </p:nvSpPr>
          <p:spPr>
            <a:xfrm>
              <a:off x="3107005" y="1460020"/>
              <a:ext cx="368280" cy="348480"/>
            </a:xfrm>
            <a:custGeom>
              <a:avLst/>
              <a:gdLst/>
              <a:ahLst/>
              <a:cxnLst/>
              <a:rect l="l" t="t" r="r" b="b"/>
              <a:pathLst>
                <a:path w="1023" h="968" extrusionOk="0">
                  <a:moveTo>
                    <a:pt x="60" y="936"/>
                  </a:moveTo>
                  <a:cubicBezTo>
                    <a:pt x="405" y="940"/>
                    <a:pt x="712" y="943"/>
                    <a:pt x="998" y="945"/>
                  </a:cubicBezTo>
                  <a:lnTo>
                    <a:pt x="926" y="68"/>
                  </a:lnTo>
                  <a:cubicBezTo>
                    <a:pt x="652" y="58"/>
                    <a:pt x="356" y="44"/>
                    <a:pt x="24" y="24"/>
                  </a:cubicBezTo>
                  <a:lnTo>
                    <a:pt x="60" y="936"/>
                  </a:lnTo>
                  <a:moveTo>
                    <a:pt x="1023" y="968"/>
                  </a:moveTo>
                  <a:lnTo>
                    <a:pt x="1011" y="968"/>
                  </a:lnTo>
                  <a:cubicBezTo>
                    <a:pt x="718" y="966"/>
                    <a:pt x="403" y="963"/>
                    <a:pt x="49" y="959"/>
                  </a:cubicBezTo>
                  <a:lnTo>
                    <a:pt x="38" y="958"/>
                  </a:lnTo>
                  <a:lnTo>
                    <a:pt x="0" y="0"/>
                  </a:lnTo>
                  <a:lnTo>
                    <a:pt x="13" y="1"/>
                  </a:lnTo>
                  <a:cubicBezTo>
                    <a:pt x="354" y="21"/>
                    <a:pt x="656" y="36"/>
                    <a:pt x="937" y="46"/>
                  </a:cubicBezTo>
                  <a:lnTo>
                    <a:pt x="947" y="46"/>
                  </a:lnTo>
                  <a:lnTo>
                    <a:pt x="1023" y="96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0" name="Google Shape;950;p16"/>
            <p:cNvSpPr/>
            <p:nvPr/>
          </p:nvSpPr>
          <p:spPr>
            <a:xfrm>
              <a:off x="2081365" y="1396300"/>
              <a:ext cx="368280" cy="399960"/>
            </a:xfrm>
            <a:custGeom>
              <a:avLst/>
              <a:gdLst/>
              <a:ahLst/>
              <a:cxnLst/>
              <a:rect l="l" t="t" r="r" b="b"/>
              <a:pathLst>
                <a:path w="1023" h="1111" extrusionOk="0">
                  <a:moveTo>
                    <a:pt x="24" y="1078"/>
                  </a:moveTo>
                  <a:cubicBezTo>
                    <a:pt x="304" y="1080"/>
                    <a:pt x="603" y="1084"/>
                    <a:pt x="963" y="1088"/>
                  </a:cubicBezTo>
                  <a:lnTo>
                    <a:pt x="1000" y="75"/>
                  </a:lnTo>
                  <a:cubicBezTo>
                    <a:pt x="654" y="53"/>
                    <a:pt x="367" y="36"/>
                    <a:pt x="97" y="24"/>
                  </a:cubicBezTo>
                  <a:lnTo>
                    <a:pt x="24" y="1078"/>
                  </a:lnTo>
                  <a:moveTo>
                    <a:pt x="985" y="1111"/>
                  </a:moveTo>
                  <a:lnTo>
                    <a:pt x="974" y="1111"/>
                  </a:lnTo>
                  <a:cubicBezTo>
                    <a:pt x="604" y="1106"/>
                    <a:pt x="299" y="1103"/>
                    <a:pt x="12" y="1100"/>
                  </a:cubicBezTo>
                  <a:lnTo>
                    <a:pt x="0" y="1100"/>
                  </a:lnTo>
                  <a:lnTo>
                    <a:pt x="76" y="0"/>
                  </a:lnTo>
                  <a:lnTo>
                    <a:pt x="87" y="1"/>
                  </a:lnTo>
                  <a:cubicBezTo>
                    <a:pt x="363" y="14"/>
                    <a:pt x="657" y="30"/>
                    <a:pt x="1012" y="54"/>
                  </a:cubicBezTo>
                  <a:lnTo>
                    <a:pt x="1023" y="54"/>
                  </a:lnTo>
                  <a:lnTo>
                    <a:pt x="985" y="111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1" name="Google Shape;951;p16"/>
            <p:cNvSpPr/>
            <p:nvPr/>
          </p:nvSpPr>
          <p:spPr>
            <a:xfrm>
              <a:off x="3892165" y="2439940"/>
              <a:ext cx="435600" cy="350280"/>
            </a:xfrm>
            <a:custGeom>
              <a:avLst/>
              <a:gdLst/>
              <a:ahLst/>
              <a:cxnLst/>
              <a:rect l="l" t="t" r="r" b="b"/>
              <a:pathLst>
                <a:path w="1210" h="973" extrusionOk="0">
                  <a:moveTo>
                    <a:pt x="134" y="887"/>
                  </a:moveTo>
                  <a:cubicBezTo>
                    <a:pt x="502" y="891"/>
                    <a:pt x="846" y="910"/>
                    <a:pt x="1183" y="947"/>
                  </a:cubicBezTo>
                  <a:lnTo>
                    <a:pt x="1039" y="61"/>
                  </a:lnTo>
                  <a:cubicBezTo>
                    <a:pt x="713" y="38"/>
                    <a:pt x="382" y="25"/>
                    <a:pt x="26" y="23"/>
                  </a:cubicBezTo>
                  <a:lnTo>
                    <a:pt x="134" y="887"/>
                  </a:lnTo>
                  <a:moveTo>
                    <a:pt x="1210" y="973"/>
                  </a:moveTo>
                  <a:lnTo>
                    <a:pt x="1196" y="971"/>
                  </a:lnTo>
                  <a:cubicBezTo>
                    <a:pt x="851" y="933"/>
                    <a:pt x="501" y="913"/>
                    <a:pt x="124" y="910"/>
                  </a:cubicBezTo>
                  <a:lnTo>
                    <a:pt x="114" y="910"/>
                  </a:lnTo>
                  <a:lnTo>
                    <a:pt x="0" y="0"/>
                  </a:lnTo>
                  <a:lnTo>
                    <a:pt x="13" y="0"/>
                  </a:lnTo>
                  <a:cubicBezTo>
                    <a:pt x="378" y="2"/>
                    <a:pt x="717" y="15"/>
                    <a:pt x="1050" y="39"/>
                  </a:cubicBezTo>
                  <a:lnTo>
                    <a:pt x="1059" y="40"/>
                  </a:lnTo>
                  <a:lnTo>
                    <a:pt x="1210" y="97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2" name="Google Shape;952;p16"/>
            <p:cNvSpPr/>
            <p:nvPr/>
          </p:nvSpPr>
          <p:spPr>
            <a:xfrm>
              <a:off x="934405" y="539500"/>
              <a:ext cx="338400" cy="250920"/>
            </a:xfrm>
            <a:custGeom>
              <a:avLst/>
              <a:gdLst/>
              <a:ahLst/>
              <a:cxnLst/>
              <a:rect l="l" t="t" r="r" b="b"/>
              <a:pathLst>
                <a:path w="940" h="697" extrusionOk="0">
                  <a:moveTo>
                    <a:pt x="182" y="23"/>
                  </a:moveTo>
                  <a:lnTo>
                    <a:pt x="33" y="655"/>
                  </a:lnTo>
                  <a:cubicBezTo>
                    <a:pt x="298" y="525"/>
                    <a:pt x="575" y="418"/>
                    <a:pt x="857" y="339"/>
                  </a:cubicBezTo>
                  <a:lnTo>
                    <a:pt x="913" y="23"/>
                  </a:lnTo>
                  <a:lnTo>
                    <a:pt x="182" y="23"/>
                  </a:lnTo>
                  <a:moveTo>
                    <a:pt x="0" y="697"/>
                  </a:moveTo>
                  <a:lnTo>
                    <a:pt x="164" y="0"/>
                  </a:lnTo>
                  <a:lnTo>
                    <a:pt x="940" y="0"/>
                  </a:lnTo>
                  <a:lnTo>
                    <a:pt x="877" y="357"/>
                  </a:lnTo>
                  <a:lnTo>
                    <a:pt x="870" y="359"/>
                  </a:lnTo>
                  <a:cubicBezTo>
                    <a:pt x="580" y="440"/>
                    <a:pt x="294" y="550"/>
                    <a:pt x="21" y="686"/>
                  </a:cubicBezTo>
                  <a:lnTo>
                    <a:pt x="0" y="6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16"/>
            <p:cNvSpPr/>
            <p:nvPr/>
          </p:nvSpPr>
          <p:spPr>
            <a:xfrm>
              <a:off x="3932125" y="2759260"/>
              <a:ext cx="448920" cy="358560"/>
            </a:xfrm>
            <a:custGeom>
              <a:avLst/>
              <a:gdLst/>
              <a:ahLst/>
              <a:cxnLst/>
              <a:rect l="l" t="t" r="r" b="b"/>
              <a:pathLst>
                <a:path w="1247" h="996" extrusionOk="0">
                  <a:moveTo>
                    <a:pt x="134" y="887"/>
                  </a:moveTo>
                  <a:cubicBezTo>
                    <a:pt x="515" y="892"/>
                    <a:pt x="871" y="918"/>
                    <a:pt x="1220" y="969"/>
                  </a:cubicBezTo>
                  <a:lnTo>
                    <a:pt x="1076" y="83"/>
                  </a:lnTo>
                  <a:cubicBezTo>
                    <a:pt x="738" y="46"/>
                    <a:pt x="394" y="26"/>
                    <a:pt x="26" y="23"/>
                  </a:cubicBezTo>
                  <a:lnTo>
                    <a:pt x="134" y="887"/>
                  </a:lnTo>
                  <a:moveTo>
                    <a:pt x="1247" y="996"/>
                  </a:moveTo>
                  <a:lnTo>
                    <a:pt x="1232" y="994"/>
                  </a:lnTo>
                  <a:cubicBezTo>
                    <a:pt x="876" y="942"/>
                    <a:pt x="514" y="914"/>
                    <a:pt x="124" y="909"/>
                  </a:cubicBezTo>
                  <a:lnTo>
                    <a:pt x="114" y="909"/>
                  </a:lnTo>
                  <a:lnTo>
                    <a:pt x="0" y="0"/>
                  </a:lnTo>
                  <a:lnTo>
                    <a:pt x="13" y="0"/>
                  </a:lnTo>
                  <a:cubicBezTo>
                    <a:pt x="391" y="3"/>
                    <a:pt x="742" y="24"/>
                    <a:pt x="1087" y="62"/>
                  </a:cubicBezTo>
                  <a:lnTo>
                    <a:pt x="1095" y="63"/>
                  </a:lnTo>
                  <a:lnTo>
                    <a:pt x="1247"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16"/>
            <p:cNvSpPr/>
            <p:nvPr/>
          </p:nvSpPr>
          <p:spPr>
            <a:xfrm>
              <a:off x="4264765" y="2453620"/>
              <a:ext cx="449640" cy="404640"/>
            </a:xfrm>
            <a:custGeom>
              <a:avLst/>
              <a:gdLst/>
              <a:ahLst/>
              <a:cxnLst/>
              <a:rect l="l" t="t" r="r" b="b"/>
              <a:pathLst>
                <a:path w="1249" h="1124" extrusionOk="0">
                  <a:moveTo>
                    <a:pt x="171" y="912"/>
                  </a:moveTo>
                  <a:cubicBezTo>
                    <a:pt x="532" y="952"/>
                    <a:pt x="884" y="1014"/>
                    <a:pt x="1220" y="1094"/>
                  </a:cubicBezTo>
                  <a:lnTo>
                    <a:pt x="1040" y="142"/>
                  </a:lnTo>
                  <a:cubicBezTo>
                    <a:pt x="716" y="90"/>
                    <a:pt x="375" y="51"/>
                    <a:pt x="28" y="25"/>
                  </a:cubicBezTo>
                  <a:lnTo>
                    <a:pt x="171" y="912"/>
                  </a:lnTo>
                  <a:moveTo>
                    <a:pt x="1249" y="1124"/>
                  </a:moveTo>
                  <a:lnTo>
                    <a:pt x="1232" y="1120"/>
                  </a:lnTo>
                  <a:cubicBezTo>
                    <a:pt x="889" y="1037"/>
                    <a:pt x="529" y="974"/>
                    <a:pt x="161" y="933"/>
                  </a:cubicBezTo>
                  <a:lnTo>
                    <a:pt x="152" y="932"/>
                  </a:lnTo>
                  <a:lnTo>
                    <a:pt x="0" y="0"/>
                  </a:lnTo>
                  <a:lnTo>
                    <a:pt x="15" y="1"/>
                  </a:lnTo>
                  <a:cubicBezTo>
                    <a:pt x="371" y="28"/>
                    <a:pt x="720" y="67"/>
                    <a:pt x="1052" y="121"/>
                  </a:cubicBezTo>
                  <a:lnTo>
                    <a:pt x="1059" y="122"/>
                  </a:lnTo>
                  <a:lnTo>
                    <a:pt x="1249" y="112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5" name="Google Shape;955;p16"/>
            <p:cNvSpPr/>
            <p:nvPr/>
          </p:nvSpPr>
          <p:spPr>
            <a:xfrm>
              <a:off x="4211845" y="2126380"/>
              <a:ext cx="435960" cy="379440"/>
            </a:xfrm>
            <a:custGeom>
              <a:avLst/>
              <a:gdLst/>
              <a:ahLst/>
              <a:cxnLst/>
              <a:rect l="l" t="t" r="r" b="b"/>
              <a:pathLst>
                <a:path w="1211" h="1054" extrusionOk="0">
                  <a:moveTo>
                    <a:pt x="171" y="911"/>
                  </a:moveTo>
                  <a:cubicBezTo>
                    <a:pt x="518" y="937"/>
                    <a:pt x="858" y="976"/>
                    <a:pt x="1183" y="1027"/>
                  </a:cubicBezTo>
                  <a:lnTo>
                    <a:pt x="1002" y="74"/>
                  </a:lnTo>
                  <a:cubicBezTo>
                    <a:pt x="690" y="52"/>
                    <a:pt x="362" y="35"/>
                    <a:pt x="27" y="24"/>
                  </a:cubicBezTo>
                  <a:lnTo>
                    <a:pt x="171" y="911"/>
                  </a:lnTo>
                  <a:moveTo>
                    <a:pt x="1211" y="1054"/>
                  </a:moveTo>
                  <a:lnTo>
                    <a:pt x="1195" y="1052"/>
                  </a:lnTo>
                  <a:cubicBezTo>
                    <a:pt x="864" y="999"/>
                    <a:pt x="516" y="959"/>
                    <a:pt x="160" y="933"/>
                  </a:cubicBezTo>
                  <a:lnTo>
                    <a:pt x="151" y="932"/>
                  </a:lnTo>
                  <a:lnTo>
                    <a:pt x="0" y="0"/>
                  </a:lnTo>
                  <a:lnTo>
                    <a:pt x="14" y="1"/>
                  </a:lnTo>
                  <a:cubicBezTo>
                    <a:pt x="357" y="12"/>
                    <a:pt x="693" y="29"/>
                    <a:pt x="1013" y="52"/>
                  </a:cubicBezTo>
                  <a:lnTo>
                    <a:pt x="1021" y="53"/>
                  </a:lnTo>
                  <a:lnTo>
                    <a:pt x="1211"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6" name="Google Shape;956;p16"/>
            <p:cNvSpPr/>
            <p:nvPr/>
          </p:nvSpPr>
          <p:spPr>
            <a:xfrm>
              <a:off x="3972085" y="3078580"/>
              <a:ext cx="462240" cy="366840"/>
            </a:xfrm>
            <a:custGeom>
              <a:avLst/>
              <a:gdLst/>
              <a:ahLst/>
              <a:cxnLst/>
              <a:rect l="l" t="t" r="r" b="b"/>
              <a:pathLst>
                <a:path w="1284" h="1019" extrusionOk="0">
                  <a:moveTo>
                    <a:pt x="134" y="887"/>
                  </a:moveTo>
                  <a:cubicBezTo>
                    <a:pt x="528" y="893"/>
                    <a:pt x="896" y="927"/>
                    <a:pt x="1257" y="991"/>
                  </a:cubicBezTo>
                  <a:lnTo>
                    <a:pt x="1113" y="105"/>
                  </a:lnTo>
                  <a:cubicBezTo>
                    <a:pt x="763" y="55"/>
                    <a:pt x="407" y="28"/>
                    <a:pt x="26" y="23"/>
                  </a:cubicBezTo>
                  <a:lnTo>
                    <a:pt x="134" y="887"/>
                  </a:lnTo>
                  <a:moveTo>
                    <a:pt x="1284" y="1019"/>
                  </a:moveTo>
                  <a:lnTo>
                    <a:pt x="1269" y="1016"/>
                  </a:lnTo>
                  <a:cubicBezTo>
                    <a:pt x="901" y="950"/>
                    <a:pt x="526" y="915"/>
                    <a:pt x="124" y="910"/>
                  </a:cubicBezTo>
                  <a:lnTo>
                    <a:pt x="114" y="909"/>
                  </a:lnTo>
                  <a:lnTo>
                    <a:pt x="0" y="0"/>
                  </a:lnTo>
                  <a:lnTo>
                    <a:pt x="13" y="0"/>
                  </a:lnTo>
                  <a:cubicBezTo>
                    <a:pt x="404" y="4"/>
                    <a:pt x="767" y="32"/>
                    <a:pt x="1124" y="84"/>
                  </a:cubicBezTo>
                  <a:lnTo>
                    <a:pt x="1132" y="86"/>
                  </a:lnTo>
                  <a:lnTo>
                    <a:pt x="1145" y="162"/>
                  </a:lnTo>
                  <a:lnTo>
                    <a:pt x="1284" y="10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7" name="Google Shape;957;p16"/>
            <p:cNvSpPr/>
            <p:nvPr/>
          </p:nvSpPr>
          <p:spPr>
            <a:xfrm>
              <a:off x="3812605" y="1799140"/>
              <a:ext cx="408960" cy="335880"/>
            </a:xfrm>
            <a:custGeom>
              <a:avLst/>
              <a:gdLst/>
              <a:ahLst/>
              <a:cxnLst/>
              <a:rect l="l" t="t" r="r" b="b"/>
              <a:pathLst>
                <a:path w="1136" h="933" extrusionOk="0">
                  <a:moveTo>
                    <a:pt x="134" y="893"/>
                  </a:moveTo>
                  <a:cubicBezTo>
                    <a:pt x="476" y="894"/>
                    <a:pt x="795" y="899"/>
                    <a:pt x="1109" y="909"/>
                  </a:cubicBezTo>
                  <a:lnTo>
                    <a:pt x="965" y="23"/>
                  </a:lnTo>
                  <a:cubicBezTo>
                    <a:pt x="666" y="26"/>
                    <a:pt x="350" y="28"/>
                    <a:pt x="25" y="29"/>
                  </a:cubicBezTo>
                  <a:lnTo>
                    <a:pt x="134" y="893"/>
                  </a:lnTo>
                  <a:moveTo>
                    <a:pt x="1136" y="933"/>
                  </a:moveTo>
                  <a:lnTo>
                    <a:pt x="1122" y="933"/>
                  </a:lnTo>
                  <a:cubicBezTo>
                    <a:pt x="801" y="922"/>
                    <a:pt x="474" y="917"/>
                    <a:pt x="123" y="916"/>
                  </a:cubicBezTo>
                  <a:lnTo>
                    <a:pt x="113" y="916"/>
                  </a:lnTo>
                  <a:lnTo>
                    <a:pt x="0" y="6"/>
                  </a:lnTo>
                  <a:lnTo>
                    <a:pt x="12" y="6"/>
                  </a:lnTo>
                  <a:cubicBezTo>
                    <a:pt x="345" y="6"/>
                    <a:pt x="668" y="4"/>
                    <a:pt x="974" y="0"/>
                  </a:cubicBezTo>
                  <a:lnTo>
                    <a:pt x="984" y="0"/>
                  </a:lnTo>
                  <a:lnTo>
                    <a:pt x="986" y="10"/>
                  </a:lnTo>
                  <a:lnTo>
                    <a:pt x="1136" y="9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8" name="Google Shape;958;p16"/>
            <p:cNvSpPr/>
            <p:nvPr/>
          </p:nvSpPr>
          <p:spPr>
            <a:xfrm>
              <a:off x="4158565" y="1793020"/>
              <a:ext cx="422640" cy="360360"/>
            </a:xfrm>
            <a:custGeom>
              <a:avLst/>
              <a:gdLst/>
              <a:ahLst/>
              <a:cxnLst/>
              <a:rect l="l" t="t" r="r" b="b"/>
              <a:pathLst>
                <a:path w="1174" h="1001" extrusionOk="0">
                  <a:moveTo>
                    <a:pt x="171" y="927"/>
                  </a:moveTo>
                  <a:cubicBezTo>
                    <a:pt x="506" y="938"/>
                    <a:pt x="834" y="955"/>
                    <a:pt x="1146" y="977"/>
                  </a:cubicBezTo>
                  <a:lnTo>
                    <a:pt x="966" y="24"/>
                  </a:lnTo>
                  <a:cubicBezTo>
                    <a:pt x="666" y="31"/>
                    <a:pt x="350" y="36"/>
                    <a:pt x="27" y="40"/>
                  </a:cubicBezTo>
                  <a:lnTo>
                    <a:pt x="171" y="927"/>
                  </a:lnTo>
                  <a:moveTo>
                    <a:pt x="1174" y="1001"/>
                  </a:moveTo>
                  <a:lnTo>
                    <a:pt x="1159" y="1001"/>
                  </a:lnTo>
                  <a:cubicBezTo>
                    <a:pt x="840" y="978"/>
                    <a:pt x="504" y="961"/>
                    <a:pt x="161" y="950"/>
                  </a:cubicBezTo>
                  <a:lnTo>
                    <a:pt x="152" y="949"/>
                  </a:lnTo>
                  <a:lnTo>
                    <a:pt x="0" y="17"/>
                  </a:lnTo>
                  <a:lnTo>
                    <a:pt x="13" y="17"/>
                  </a:lnTo>
                  <a:cubicBezTo>
                    <a:pt x="344" y="14"/>
                    <a:pt x="668" y="8"/>
                    <a:pt x="975" y="0"/>
                  </a:cubicBezTo>
                  <a:lnTo>
                    <a:pt x="985" y="0"/>
                  </a:lnTo>
                  <a:lnTo>
                    <a:pt x="986" y="10"/>
                  </a:lnTo>
                  <a:lnTo>
                    <a:pt x="1174" y="100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9" name="Google Shape;959;p16"/>
            <p:cNvSpPr/>
            <p:nvPr/>
          </p:nvSpPr>
          <p:spPr>
            <a:xfrm>
              <a:off x="3572845" y="3078220"/>
              <a:ext cx="448560" cy="349200"/>
            </a:xfrm>
            <a:custGeom>
              <a:avLst/>
              <a:gdLst/>
              <a:ahLst/>
              <a:cxnLst/>
              <a:rect l="l" t="t" r="r" b="b"/>
              <a:pathLst>
                <a:path w="1246" h="970" extrusionOk="0">
                  <a:moveTo>
                    <a:pt x="24" y="68"/>
                  </a:moveTo>
                  <a:lnTo>
                    <a:pt x="97" y="944"/>
                  </a:lnTo>
                  <a:cubicBezTo>
                    <a:pt x="497" y="902"/>
                    <a:pt x="865" y="883"/>
                    <a:pt x="1220" y="888"/>
                  </a:cubicBezTo>
                  <a:lnTo>
                    <a:pt x="1112" y="23"/>
                  </a:lnTo>
                  <a:cubicBezTo>
                    <a:pt x="768" y="20"/>
                    <a:pt x="412" y="34"/>
                    <a:pt x="24" y="68"/>
                  </a:cubicBezTo>
                  <a:moveTo>
                    <a:pt x="76" y="970"/>
                  </a:moveTo>
                  <a:lnTo>
                    <a:pt x="0" y="47"/>
                  </a:lnTo>
                  <a:lnTo>
                    <a:pt x="11" y="46"/>
                  </a:lnTo>
                  <a:cubicBezTo>
                    <a:pt x="408" y="12"/>
                    <a:pt x="772" y="-3"/>
                    <a:pt x="1122" y="1"/>
                  </a:cubicBezTo>
                  <a:lnTo>
                    <a:pt x="1132" y="1"/>
                  </a:lnTo>
                  <a:lnTo>
                    <a:pt x="1246" y="911"/>
                  </a:lnTo>
                  <a:lnTo>
                    <a:pt x="1233" y="911"/>
                  </a:lnTo>
                  <a:cubicBezTo>
                    <a:pt x="871" y="905"/>
                    <a:pt x="497" y="924"/>
                    <a:pt x="88" y="968"/>
                  </a:cubicBezTo>
                  <a:lnTo>
                    <a:pt x="76" y="97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0" name="Google Shape;960;p16"/>
            <p:cNvSpPr/>
            <p:nvPr/>
          </p:nvSpPr>
          <p:spPr>
            <a:xfrm>
              <a:off x="2467645" y="539500"/>
              <a:ext cx="314640" cy="199440"/>
            </a:xfrm>
            <a:custGeom>
              <a:avLst/>
              <a:gdLst/>
              <a:ahLst/>
              <a:cxnLst/>
              <a:rect l="l" t="t" r="r" b="b"/>
              <a:pathLst>
                <a:path w="874" h="554" extrusionOk="0">
                  <a:moveTo>
                    <a:pt x="24" y="365"/>
                  </a:moveTo>
                  <a:cubicBezTo>
                    <a:pt x="250" y="407"/>
                    <a:pt x="479" y="453"/>
                    <a:pt x="701" y="497"/>
                  </a:cubicBezTo>
                  <a:cubicBezTo>
                    <a:pt x="751" y="507"/>
                    <a:pt x="802" y="517"/>
                    <a:pt x="852" y="527"/>
                  </a:cubicBezTo>
                  <a:lnTo>
                    <a:pt x="852" y="23"/>
                  </a:lnTo>
                  <a:lnTo>
                    <a:pt x="36" y="23"/>
                  </a:lnTo>
                  <a:lnTo>
                    <a:pt x="24" y="365"/>
                  </a:lnTo>
                  <a:moveTo>
                    <a:pt x="874" y="554"/>
                  </a:moveTo>
                  <a:lnTo>
                    <a:pt x="861" y="552"/>
                  </a:lnTo>
                  <a:cubicBezTo>
                    <a:pt x="806" y="541"/>
                    <a:pt x="752" y="530"/>
                    <a:pt x="697" y="519"/>
                  </a:cubicBezTo>
                  <a:cubicBezTo>
                    <a:pt x="472" y="475"/>
                    <a:pt x="239" y="428"/>
                    <a:pt x="10" y="386"/>
                  </a:cubicBezTo>
                  <a:lnTo>
                    <a:pt x="0" y="384"/>
                  </a:lnTo>
                  <a:lnTo>
                    <a:pt x="14" y="0"/>
                  </a:lnTo>
                  <a:lnTo>
                    <a:pt x="874" y="0"/>
                  </a:lnTo>
                  <a:lnTo>
                    <a:pt x="874" y="5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1" name="Google Shape;961;p16"/>
            <p:cNvSpPr/>
            <p:nvPr/>
          </p:nvSpPr>
          <p:spPr>
            <a:xfrm>
              <a:off x="3173605" y="3094420"/>
              <a:ext cx="434520" cy="394560"/>
            </a:xfrm>
            <a:custGeom>
              <a:avLst/>
              <a:gdLst/>
              <a:ahLst/>
              <a:cxnLst/>
              <a:rect l="l" t="t" r="r" b="b"/>
              <a:pathLst>
                <a:path w="1207" h="1096" extrusionOk="0">
                  <a:moveTo>
                    <a:pt x="23" y="157"/>
                  </a:moveTo>
                  <a:lnTo>
                    <a:pt x="59" y="1069"/>
                  </a:lnTo>
                  <a:cubicBezTo>
                    <a:pt x="474" y="993"/>
                    <a:pt x="841" y="939"/>
                    <a:pt x="1183" y="902"/>
                  </a:cubicBezTo>
                  <a:lnTo>
                    <a:pt x="1111" y="25"/>
                  </a:lnTo>
                  <a:cubicBezTo>
                    <a:pt x="780" y="54"/>
                    <a:pt x="424" y="98"/>
                    <a:pt x="23" y="157"/>
                  </a:cubicBezTo>
                  <a:moveTo>
                    <a:pt x="38" y="1096"/>
                  </a:moveTo>
                  <a:lnTo>
                    <a:pt x="0" y="138"/>
                  </a:lnTo>
                  <a:lnTo>
                    <a:pt x="10" y="136"/>
                  </a:lnTo>
                  <a:cubicBezTo>
                    <a:pt x="420" y="75"/>
                    <a:pt x="783" y="31"/>
                    <a:pt x="1120" y="1"/>
                  </a:cubicBezTo>
                  <a:lnTo>
                    <a:pt x="1132" y="0"/>
                  </a:lnTo>
                  <a:lnTo>
                    <a:pt x="1207" y="922"/>
                  </a:lnTo>
                  <a:lnTo>
                    <a:pt x="1197" y="923"/>
                  </a:lnTo>
                  <a:cubicBezTo>
                    <a:pt x="849" y="960"/>
                    <a:pt x="474" y="1016"/>
                    <a:pt x="51" y="1094"/>
                  </a:cubicBezTo>
                  <a:lnTo>
                    <a:pt x="38" y="10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2" name="Google Shape;962;p16"/>
            <p:cNvSpPr/>
            <p:nvPr/>
          </p:nvSpPr>
          <p:spPr>
            <a:xfrm>
              <a:off x="2161285" y="539500"/>
              <a:ext cx="319680" cy="140040"/>
            </a:xfrm>
            <a:custGeom>
              <a:avLst/>
              <a:gdLst/>
              <a:ahLst/>
              <a:cxnLst/>
              <a:rect l="l" t="t" r="r" b="b"/>
              <a:pathLst>
                <a:path w="888" h="389" extrusionOk="0">
                  <a:moveTo>
                    <a:pt x="24" y="228"/>
                  </a:moveTo>
                  <a:cubicBezTo>
                    <a:pt x="271" y="261"/>
                    <a:pt x="535" y="303"/>
                    <a:pt x="852" y="361"/>
                  </a:cubicBezTo>
                  <a:lnTo>
                    <a:pt x="864" y="23"/>
                  </a:lnTo>
                  <a:lnTo>
                    <a:pt x="38" y="23"/>
                  </a:lnTo>
                  <a:lnTo>
                    <a:pt x="24" y="228"/>
                  </a:lnTo>
                  <a:moveTo>
                    <a:pt x="874" y="389"/>
                  </a:moveTo>
                  <a:lnTo>
                    <a:pt x="861" y="386"/>
                  </a:lnTo>
                  <a:cubicBezTo>
                    <a:pt x="534" y="326"/>
                    <a:pt x="264" y="282"/>
                    <a:pt x="11" y="249"/>
                  </a:cubicBezTo>
                  <a:lnTo>
                    <a:pt x="0" y="248"/>
                  </a:lnTo>
                  <a:lnTo>
                    <a:pt x="17" y="0"/>
                  </a:lnTo>
                  <a:lnTo>
                    <a:pt x="888" y="0"/>
                  </a:lnTo>
                  <a:lnTo>
                    <a:pt x="874" y="3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3" name="Google Shape;963;p16"/>
            <p:cNvSpPr/>
            <p:nvPr/>
          </p:nvSpPr>
          <p:spPr>
            <a:xfrm>
              <a:off x="2774365" y="539500"/>
              <a:ext cx="314640" cy="256680"/>
            </a:xfrm>
            <a:custGeom>
              <a:avLst/>
              <a:gdLst/>
              <a:ahLst/>
              <a:cxnLst/>
              <a:rect l="l" t="t" r="r" b="b"/>
              <a:pathLst>
                <a:path w="874" h="713" extrusionOk="0">
                  <a:moveTo>
                    <a:pt x="22" y="531"/>
                  </a:moveTo>
                  <a:cubicBezTo>
                    <a:pt x="329" y="592"/>
                    <a:pt x="589" y="641"/>
                    <a:pt x="850" y="686"/>
                  </a:cubicBezTo>
                  <a:lnTo>
                    <a:pt x="824" y="23"/>
                  </a:lnTo>
                  <a:lnTo>
                    <a:pt x="22" y="23"/>
                  </a:lnTo>
                  <a:lnTo>
                    <a:pt x="22" y="531"/>
                  </a:lnTo>
                  <a:moveTo>
                    <a:pt x="874" y="713"/>
                  </a:moveTo>
                  <a:lnTo>
                    <a:pt x="860" y="710"/>
                  </a:lnTo>
                  <a:cubicBezTo>
                    <a:pt x="591" y="665"/>
                    <a:pt x="325" y="614"/>
                    <a:pt x="9" y="552"/>
                  </a:cubicBezTo>
                  <a:lnTo>
                    <a:pt x="0" y="550"/>
                  </a:lnTo>
                  <a:lnTo>
                    <a:pt x="0" y="0"/>
                  </a:lnTo>
                  <a:lnTo>
                    <a:pt x="846" y="0"/>
                  </a:lnTo>
                  <a:lnTo>
                    <a:pt x="874" y="71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16"/>
            <p:cNvSpPr/>
            <p:nvPr/>
          </p:nvSpPr>
          <p:spPr>
            <a:xfrm>
              <a:off x="3654925" y="539500"/>
              <a:ext cx="353520" cy="312120"/>
            </a:xfrm>
            <a:custGeom>
              <a:avLst/>
              <a:gdLst/>
              <a:ahLst/>
              <a:cxnLst/>
              <a:rect l="l" t="t" r="r" b="b"/>
              <a:pathLst>
                <a:path w="982" h="867" extrusionOk="0">
                  <a:moveTo>
                    <a:pt x="25" y="23"/>
                  </a:moveTo>
                  <a:lnTo>
                    <a:pt x="128" y="844"/>
                  </a:lnTo>
                  <a:cubicBezTo>
                    <a:pt x="419" y="840"/>
                    <a:pt x="690" y="817"/>
                    <a:pt x="956" y="773"/>
                  </a:cubicBezTo>
                  <a:lnTo>
                    <a:pt x="834" y="23"/>
                  </a:lnTo>
                  <a:lnTo>
                    <a:pt x="25" y="23"/>
                  </a:lnTo>
                  <a:moveTo>
                    <a:pt x="108" y="867"/>
                  </a:moveTo>
                  <a:lnTo>
                    <a:pt x="0" y="0"/>
                  </a:lnTo>
                  <a:lnTo>
                    <a:pt x="853" y="0"/>
                  </a:lnTo>
                  <a:lnTo>
                    <a:pt x="982" y="792"/>
                  </a:lnTo>
                  <a:lnTo>
                    <a:pt x="971" y="793"/>
                  </a:lnTo>
                  <a:cubicBezTo>
                    <a:pt x="697" y="839"/>
                    <a:pt x="418" y="863"/>
                    <a:pt x="118" y="867"/>
                  </a:cubicBezTo>
                  <a:lnTo>
                    <a:pt x="108" y="86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5" name="Google Shape;965;p16"/>
            <p:cNvSpPr/>
            <p:nvPr/>
          </p:nvSpPr>
          <p:spPr>
            <a:xfrm>
              <a:off x="3070645" y="539500"/>
              <a:ext cx="325080" cy="298440"/>
            </a:xfrm>
            <a:custGeom>
              <a:avLst/>
              <a:gdLst/>
              <a:ahLst/>
              <a:cxnLst/>
              <a:rect l="l" t="t" r="r" b="b"/>
              <a:pathLst>
                <a:path w="903" h="829" extrusionOk="0">
                  <a:moveTo>
                    <a:pt x="50" y="689"/>
                  </a:moveTo>
                  <a:cubicBezTo>
                    <a:pt x="355" y="741"/>
                    <a:pt x="626" y="778"/>
                    <a:pt x="877" y="803"/>
                  </a:cubicBezTo>
                  <a:lnTo>
                    <a:pt x="813" y="23"/>
                  </a:lnTo>
                  <a:lnTo>
                    <a:pt x="24" y="23"/>
                  </a:lnTo>
                  <a:lnTo>
                    <a:pt x="50" y="689"/>
                  </a:lnTo>
                  <a:moveTo>
                    <a:pt x="903" y="829"/>
                  </a:moveTo>
                  <a:lnTo>
                    <a:pt x="889" y="827"/>
                  </a:lnTo>
                  <a:cubicBezTo>
                    <a:pt x="630" y="802"/>
                    <a:pt x="352" y="764"/>
                    <a:pt x="37" y="710"/>
                  </a:cubicBezTo>
                  <a:lnTo>
                    <a:pt x="28" y="709"/>
                  </a:lnTo>
                  <a:lnTo>
                    <a:pt x="0" y="0"/>
                  </a:lnTo>
                  <a:lnTo>
                    <a:pt x="834" y="0"/>
                  </a:lnTo>
                  <a:lnTo>
                    <a:pt x="838" y="41"/>
                  </a:lnTo>
                  <a:lnTo>
                    <a:pt x="903" y="8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6" name="Google Shape;966;p16"/>
            <p:cNvSpPr/>
            <p:nvPr/>
          </p:nvSpPr>
          <p:spPr>
            <a:xfrm>
              <a:off x="3362605" y="539500"/>
              <a:ext cx="339480" cy="312120"/>
            </a:xfrm>
            <a:custGeom>
              <a:avLst/>
              <a:gdLst/>
              <a:ahLst/>
              <a:cxnLst/>
              <a:rect l="l" t="t" r="r" b="b"/>
              <a:pathLst>
                <a:path w="943" h="867" extrusionOk="0">
                  <a:moveTo>
                    <a:pt x="90" y="806"/>
                  </a:moveTo>
                  <a:cubicBezTo>
                    <a:pt x="385" y="834"/>
                    <a:pt x="656" y="847"/>
                    <a:pt x="917" y="844"/>
                  </a:cubicBezTo>
                  <a:lnTo>
                    <a:pt x="815" y="23"/>
                  </a:lnTo>
                  <a:lnTo>
                    <a:pt x="25" y="23"/>
                  </a:lnTo>
                  <a:lnTo>
                    <a:pt x="90" y="806"/>
                  </a:lnTo>
                  <a:moveTo>
                    <a:pt x="845" y="867"/>
                  </a:moveTo>
                  <a:cubicBezTo>
                    <a:pt x="602" y="867"/>
                    <a:pt x="350" y="854"/>
                    <a:pt x="78" y="827"/>
                  </a:cubicBezTo>
                  <a:lnTo>
                    <a:pt x="68" y="826"/>
                  </a:lnTo>
                  <a:lnTo>
                    <a:pt x="0" y="0"/>
                  </a:lnTo>
                  <a:lnTo>
                    <a:pt x="834" y="0"/>
                  </a:lnTo>
                  <a:lnTo>
                    <a:pt x="943" y="867"/>
                  </a:lnTo>
                  <a:lnTo>
                    <a:pt x="930" y="867"/>
                  </a:lnTo>
                  <a:cubicBezTo>
                    <a:pt x="902" y="867"/>
                    <a:pt x="873" y="867"/>
                    <a:pt x="845"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7" name="Google Shape;967;p16"/>
            <p:cNvSpPr/>
            <p:nvPr/>
          </p:nvSpPr>
          <p:spPr>
            <a:xfrm>
              <a:off x="3953725" y="539500"/>
              <a:ext cx="361080" cy="286200"/>
            </a:xfrm>
            <a:custGeom>
              <a:avLst/>
              <a:gdLst/>
              <a:ahLst/>
              <a:cxnLst/>
              <a:rect l="l" t="t" r="r" b="b"/>
              <a:pathLst>
                <a:path w="1003" h="795" extrusionOk="0">
                  <a:moveTo>
                    <a:pt x="27" y="23"/>
                  </a:moveTo>
                  <a:lnTo>
                    <a:pt x="148" y="769"/>
                  </a:lnTo>
                  <a:cubicBezTo>
                    <a:pt x="433" y="722"/>
                    <a:pt x="712" y="649"/>
                    <a:pt x="977" y="554"/>
                  </a:cubicBezTo>
                  <a:lnTo>
                    <a:pt x="876" y="23"/>
                  </a:lnTo>
                  <a:lnTo>
                    <a:pt x="27" y="23"/>
                  </a:lnTo>
                  <a:moveTo>
                    <a:pt x="130" y="795"/>
                  </a:moveTo>
                  <a:lnTo>
                    <a:pt x="0" y="0"/>
                  </a:lnTo>
                  <a:lnTo>
                    <a:pt x="895" y="0"/>
                  </a:lnTo>
                  <a:lnTo>
                    <a:pt x="1003" y="569"/>
                  </a:lnTo>
                  <a:lnTo>
                    <a:pt x="994" y="572"/>
                  </a:lnTo>
                  <a:cubicBezTo>
                    <a:pt x="721" y="671"/>
                    <a:pt x="434" y="745"/>
                    <a:pt x="141" y="793"/>
                  </a:cubicBezTo>
                  <a:lnTo>
                    <a:pt x="130" y="7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8" name="Google Shape;968;p16"/>
            <p:cNvSpPr/>
            <p:nvPr/>
          </p:nvSpPr>
          <p:spPr>
            <a:xfrm>
              <a:off x="3492925" y="2120620"/>
              <a:ext cx="408600" cy="335160"/>
            </a:xfrm>
            <a:custGeom>
              <a:avLst/>
              <a:gdLst/>
              <a:ahLst/>
              <a:cxnLst/>
              <a:rect l="l" t="t" r="r" b="b"/>
              <a:pathLst>
                <a:path w="1135" h="931" extrusionOk="0">
                  <a:moveTo>
                    <a:pt x="25" y="32"/>
                  </a:moveTo>
                  <a:lnTo>
                    <a:pt x="97" y="908"/>
                  </a:lnTo>
                  <a:cubicBezTo>
                    <a:pt x="458" y="892"/>
                    <a:pt x="789" y="885"/>
                    <a:pt x="1109" y="887"/>
                  </a:cubicBezTo>
                  <a:lnTo>
                    <a:pt x="1001" y="23"/>
                  </a:lnTo>
                  <a:cubicBezTo>
                    <a:pt x="692" y="22"/>
                    <a:pt x="373" y="25"/>
                    <a:pt x="25" y="32"/>
                  </a:cubicBezTo>
                  <a:moveTo>
                    <a:pt x="76" y="931"/>
                  </a:moveTo>
                  <a:lnTo>
                    <a:pt x="0" y="9"/>
                  </a:lnTo>
                  <a:lnTo>
                    <a:pt x="12" y="9"/>
                  </a:lnTo>
                  <a:cubicBezTo>
                    <a:pt x="369" y="2"/>
                    <a:pt x="696" y="-1"/>
                    <a:pt x="1012" y="0"/>
                  </a:cubicBezTo>
                  <a:lnTo>
                    <a:pt x="1022" y="0"/>
                  </a:lnTo>
                  <a:lnTo>
                    <a:pt x="1135" y="910"/>
                  </a:lnTo>
                  <a:lnTo>
                    <a:pt x="1122" y="910"/>
                  </a:lnTo>
                  <a:cubicBezTo>
                    <a:pt x="795" y="908"/>
                    <a:pt x="456" y="915"/>
                    <a:pt x="87" y="931"/>
                  </a:cubicBezTo>
                  <a:lnTo>
                    <a:pt x="76" y="9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9" name="Google Shape;969;p16"/>
            <p:cNvSpPr/>
            <p:nvPr/>
          </p:nvSpPr>
          <p:spPr>
            <a:xfrm>
              <a:off x="1975165" y="2905060"/>
              <a:ext cx="421200" cy="438840"/>
            </a:xfrm>
            <a:custGeom>
              <a:avLst/>
              <a:gdLst/>
              <a:ahLst/>
              <a:cxnLst/>
              <a:rect l="l" t="t" r="r" b="b"/>
              <a:pathLst>
                <a:path w="1170" h="1219" extrusionOk="0">
                  <a:moveTo>
                    <a:pt x="96" y="140"/>
                  </a:moveTo>
                  <a:lnTo>
                    <a:pt x="24" y="1194"/>
                  </a:lnTo>
                  <a:cubicBezTo>
                    <a:pt x="348" y="1156"/>
                    <a:pt x="694" y="1107"/>
                    <a:pt x="1110" y="1038"/>
                  </a:cubicBezTo>
                  <a:lnTo>
                    <a:pt x="1146" y="26"/>
                  </a:lnTo>
                  <a:cubicBezTo>
                    <a:pt x="745" y="76"/>
                    <a:pt x="410" y="112"/>
                    <a:pt x="96" y="140"/>
                  </a:cubicBezTo>
                  <a:moveTo>
                    <a:pt x="0" y="1219"/>
                  </a:moveTo>
                  <a:lnTo>
                    <a:pt x="75" y="119"/>
                  </a:lnTo>
                  <a:lnTo>
                    <a:pt x="85" y="118"/>
                  </a:lnTo>
                  <a:cubicBezTo>
                    <a:pt x="405" y="90"/>
                    <a:pt x="746" y="53"/>
                    <a:pt x="1157" y="2"/>
                  </a:cubicBezTo>
                  <a:lnTo>
                    <a:pt x="1170" y="0"/>
                  </a:lnTo>
                  <a:lnTo>
                    <a:pt x="1133" y="1058"/>
                  </a:lnTo>
                  <a:lnTo>
                    <a:pt x="1123" y="1059"/>
                  </a:lnTo>
                  <a:cubicBezTo>
                    <a:pt x="697" y="1129"/>
                    <a:pt x="344" y="1180"/>
                    <a:pt x="13" y="1218"/>
                  </a:cubicBezTo>
                  <a:lnTo>
                    <a:pt x="0" y="121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0" name="Google Shape;970;p16"/>
            <p:cNvSpPr/>
            <p:nvPr/>
          </p:nvSpPr>
          <p:spPr>
            <a:xfrm>
              <a:off x="2374765" y="2854660"/>
              <a:ext cx="407520" cy="432720"/>
            </a:xfrm>
            <a:custGeom>
              <a:avLst/>
              <a:gdLst/>
              <a:ahLst/>
              <a:cxnLst/>
              <a:rect l="l" t="t" r="r" b="b"/>
              <a:pathLst>
                <a:path w="1132" h="1202" extrusionOk="0">
                  <a:moveTo>
                    <a:pt x="59" y="163"/>
                  </a:moveTo>
                  <a:lnTo>
                    <a:pt x="23" y="1174"/>
                  </a:lnTo>
                  <a:cubicBezTo>
                    <a:pt x="317" y="1126"/>
                    <a:pt x="616" y="1074"/>
                    <a:pt x="905" y="1023"/>
                  </a:cubicBezTo>
                  <a:cubicBezTo>
                    <a:pt x="973" y="1011"/>
                    <a:pt x="1042" y="999"/>
                    <a:pt x="1110" y="987"/>
                  </a:cubicBezTo>
                  <a:lnTo>
                    <a:pt x="1110" y="26"/>
                  </a:lnTo>
                  <a:lnTo>
                    <a:pt x="917" y="52"/>
                  </a:lnTo>
                  <a:cubicBezTo>
                    <a:pt x="636" y="89"/>
                    <a:pt x="346" y="128"/>
                    <a:pt x="59" y="163"/>
                  </a:cubicBezTo>
                  <a:moveTo>
                    <a:pt x="0" y="1202"/>
                  </a:moveTo>
                  <a:lnTo>
                    <a:pt x="37" y="143"/>
                  </a:lnTo>
                  <a:lnTo>
                    <a:pt x="47" y="142"/>
                  </a:lnTo>
                  <a:cubicBezTo>
                    <a:pt x="336" y="106"/>
                    <a:pt x="630" y="67"/>
                    <a:pt x="914" y="29"/>
                  </a:cubicBezTo>
                  <a:lnTo>
                    <a:pt x="1132" y="0"/>
                  </a:lnTo>
                  <a:lnTo>
                    <a:pt x="1132" y="1006"/>
                  </a:lnTo>
                  <a:lnTo>
                    <a:pt x="1123" y="1008"/>
                  </a:lnTo>
                  <a:cubicBezTo>
                    <a:pt x="1052" y="1021"/>
                    <a:pt x="980" y="1033"/>
                    <a:pt x="909" y="1046"/>
                  </a:cubicBezTo>
                  <a:cubicBezTo>
                    <a:pt x="615" y="1097"/>
                    <a:pt x="312" y="1150"/>
                    <a:pt x="13" y="1199"/>
                  </a:cubicBezTo>
                  <a:lnTo>
                    <a:pt x="0" y="12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1" name="Google Shape;971;p16"/>
            <p:cNvSpPr/>
            <p:nvPr/>
          </p:nvSpPr>
          <p:spPr>
            <a:xfrm>
              <a:off x="4318045" y="2780860"/>
              <a:ext cx="425880" cy="418320"/>
            </a:xfrm>
            <a:custGeom>
              <a:avLst/>
              <a:gdLst/>
              <a:ahLst/>
              <a:cxnLst/>
              <a:rect l="l" t="t" r="r" b="b"/>
              <a:pathLst>
                <a:path w="1183" h="1162" extrusionOk="0">
                  <a:moveTo>
                    <a:pt x="172" y="913"/>
                  </a:moveTo>
                  <a:cubicBezTo>
                    <a:pt x="510" y="962"/>
                    <a:pt x="843" y="1036"/>
                    <a:pt x="1161" y="1131"/>
                  </a:cubicBezTo>
                  <a:lnTo>
                    <a:pt x="1161" y="653"/>
                  </a:lnTo>
                  <a:lnTo>
                    <a:pt x="1077" y="210"/>
                  </a:lnTo>
                  <a:cubicBezTo>
                    <a:pt x="741" y="128"/>
                    <a:pt x="388" y="67"/>
                    <a:pt x="27" y="26"/>
                  </a:cubicBezTo>
                  <a:lnTo>
                    <a:pt x="172" y="913"/>
                  </a:lnTo>
                  <a:moveTo>
                    <a:pt x="1183" y="1162"/>
                  </a:moveTo>
                  <a:lnTo>
                    <a:pt x="1169" y="1157"/>
                  </a:lnTo>
                  <a:cubicBezTo>
                    <a:pt x="845" y="1060"/>
                    <a:pt x="506" y="984"/>
                    <a:pt x="160" y="934"/>
                  </a:cubicBezTo>
                  <a:lnTo>
                    <a:pt x="152" y="932"/>
                  </a:lnTo>
                  <a:lnTo>
                    <a:pt x="0" y="0"/>
                  </a:lnTo>
                  <a:lnTo>
                    <a:pt x="15" y="2"/>
                  </a:lnTo>
                  <a:cubicBezTo>
                    <a:pt x="384" y="43"/>
                    <a:pt x="745" y="106"/>
                    <a:pt x="1089" y="189"/>
                  </a:cubicBezTo>
                  <a:lnTo>
                    <a:pt x="1096" y="191"/>
                  </a:lnTo>
                  <a:lnTo>
                    <a:pt x="1183" y="652"/>
                  </a:lnTo>
                  <a:lnTo>
                    <a:pt x="1183" y="116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2" name="Google Shape;972;p16"/>
            <p:cNvSpPr/>
            <p:nvPr/>
          </p:nvSpPr>
          <p:spPr>
            <a:xfrm>
              <a:off x="4424605" y="3435340"/>
              <a:ext cx="319320" cy="410400"/>
            </a:xfrm>
            <a:custGeom>
              <a:avLst/>
              <a:gdLst/>
              <a:ahLst/>
              <a:cxnLst/>
              <a:rect l="l" t="t" r="r" b="b"/>
              <a:pathLst>
                <a:path w="887" h="1140" extrusionOk="0">
                  <a:moveTo>
                    <a:pt x="171" y="914"/>
                  </a:moveTo>
                  <a:cubicBezTo>
                    <a:pt x="406" y="964"/>
                    <a:pt x="639" y="1029"/>
                    <a:pt x="865" y="1108"/>
                  </a:cubicBezTo>
                  <a:lnTo>
                    <a:pt x="865" y="242"/>
                  </a:lnTo>
                  <a:cubicBezTo>
                    <a:pt x="594" y="152"/>
                    <a:pt x="313" y="80"/>
                    <a:pt x="27" y="28"/>
                  </a:cubicBezTo>
                  <a:lnTo>
                    <a:pt x="171" y="914"/>
                  </a:lnTo>
                  <a:moveTo>
                    <a:pt x="887" y="1140"/>
                  </a:moveTo>
                  <a:lnTo>
                    <a:pt x="872" y="1135"/>
                  </a:lnTo>
                  <a:cubicBezTo>
                    <a:pt x="641" y="1053"/>
                    <a:pt x="401" y="985"/>
                    <a:pt x="159" y="935"/>
                  </a:cubicBezTo>
                  <a:lnTo>
                    <a:pt x="151" y="933"/>
                  </a:lnTo>
                  <a:lnTo>
                    <a:pt x="0" y="0"/>
                  </a:lnTo>
                  <a:lnTo>
                    <a:pt x="15" y="3"/>
                  </a:lnTo>
                  <a:cubicBezTo>
                    <a:pt x="310" y="56"/>
                    <a:pt x="601" y="130"/>
                    <a:pt x="880" y="223"/>
                  </a:cubicBezTo>
                  <a:lnTo>
                    <a:pt x="887" y="226"/>
                  </a:lnTo>
                  <a:lnTo>
                    <a:pt x="887" y="114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3" name="Google Shape;973;p16"/>
            <p:cNvSpPr/>
            <p:nvPr/>
          </p:nvSpPr>
          <p:spPr>
            <a:xfrm>
              <a:off x="3599485" y="3397540"/>
              <a:ext cx="461880" cy="353520"/>
            </a:xfrm>
            <a:custGeom>
              <a:avLst/>
              <a:gdLst/>
              <a:ahLst/>
              <a:cxnLst/>
              <a:rect l="l" t="t" r="r" b="b"/>
              <a:pathLst>
                <a:path w="1283" h="982" extrusionOk="0">
                  <a:moveTo>
                    <a:pt x="24" y="80"/>
                  </a:moveTo>
                  <a:lnTo>
                    <a:pt x="97" y="956"/>
                  </a:lnTo>
                  <a:cubicBezTo>
                    <a:pt x="510" y="905"/>
                    <a:pt x="890" y="882"/>
                    <a:pt x="1257" y="888"/>
                  </a:cubicBezTo>
                  <a:lnTo>
                    <a:pt x="1149" y="23"/>
                  </a:lnTo>
                  <a:cubicBezTo>
                    <a:pt x="794" y="19"/>
                    <a:pt x="426" y="37"/>
                    <a:pt x="24" y="80"/>
                  </a:cubicBezTo>
                  <a:moveTo>
                    <a:pt x="76" y="982"/>
                  </a:moveTo>
                  <a:lnTo>
                    <a:pt x="0" y="60"/>
                  </a:lnTo>
                  <a:lnTo>
                    <a:pt x="11" y="59"/>
                  </a:lnTo>
                  <a:cubicBezTo>
                    <a:pt x="421" y="15"/>
                    <a:pt x="797" y="-4"/>
                    <a:pt x="1159" y="1"/>
                  </a:cubicBezTo>
                  <a:lnTo>
                    <a:pt x="1169" y="1"/>
                  </a:lnTo>
                  <a:lnTo>
                    <a:pt x="1283" y="911"/>
                  </a:lnTo>
                  <a:lnTo>
                    <a:pt x="1269" y="910"/>
                  </a:lnTo>
                  <a:cubicBezTo>
                    <a:pt x="897" y="904"/>
                    <a:pt x="510" y="927"/>
                    <a:pt x="88" y="980"/>
                  </a:cubicBezTo>
                  <a:lnTo>
                    <a:pt x="76" y="9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4" name="Google Shape;974;p16"/>
            <p:cNvSpPr/>
            <p:nvPr/>
          </p:nvSpPr>
          <p:spPr>
            <a:xfrm>
              <a:off x="3186925" y="3418060"/>
              <a:ext cx="447840" cy="407880"/>
            </a:xfrm>
            <a:custGeom>
              <a:avLst/>
              <a:gdLst/>
              <a:ahLst/>
              <a:cxnLst/>
              <a:rect l="l" t="t" r="r" b="b"/>
              <a:pathLst>
                <a:path w="1244" h="1133" extrusionOk="0">
                  <a:moveTo>
                    <a:pt x="23" y="193"/>
                  </a:moveTo>
                  <a:lnTo>
                    <a:pt x="59" y="1105"/>
                  </a:lnTo>
                  <a:cubicBezTo>
                    <a:pt x="487" y="1013"/>
                    <a:pt x="867" y="947"/>
                    <a:pt x="1220" y="902"/>
                  </a:cubicBezTo>
                  <a:lnTo>
                    <a:pt x="1148" y="26"/>
                  </a:lnTo>
                  <a:cubicBezTo>
                    <a:pt x="806" y="62"/>
                    <a:pt x="438" y="117"/>
                    <a:pt x="23" y="193"/>
                  </a:cubicBezTo>
                  <a:moveTo>
                    <a:pt x="38" y="1133"/>
                  </a:moveTo>
                  <a:lnTo>
                    <a:pt x="0" y="174"/>
                  </a:lnTo>
                  <a:lnTo>
                    <a:pt x="10" y="172"/>
                  </a:lnTo>
                  <a:cubicBezTo>
                    <a:pt x="433" y="95"/>
                    <a:pt x="809" y="39"/>
                    <a:pt x="1157" y="2"/>
                  </a:cubicBezTo>
                  <a:lnTo>
                    <a:pt x="1169" y="0"/>
                  </a:lnTo>
                  <a:lnTo>
                    <a:pt x="1244" y="922"/>
                  </a:lnTo>
                  <a:lnTo>
                    <a:pt x="1234" y="923"/>
                  </a:lnTo>
                  <a:cubicBezTo>
                    <a:pt x="875" y="968"/>
                    <a:pt x="488" y="1036"/>
                    <a:pt x="51" y="1130"/>
                  </a:cubicBezTo>
                  <a:lnTo>
                    <a:pt x="38" y="11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5" name="Google Shape;975;p16"/>
            <p:cNvSpPr/>
            <p:nvPr/>
          </p:nvSpPr>
          <p:spPr>
            <a:xfrm>
              <a:off x="4703965" y="2847460"/>
              <a:ext cx="39960" cy="168840"/>
            </a:xfrm>
            <a:custGeom>
              <a:avLst/>
              <a:gdLst/>
              <a:ahLst/>
              <a:cxnLst/>
              <a:rect l="l" t="t" r="r" b="b"/>
              <a:pathLst>
                <a:path w="111" h="469" extrusionOk="0">
                  <a:moveTo>
                    <a:pt x="29" y="30"/>
                  </a:moveTo>
                  <a:lnTo>
                    <a:pt x="89" y="346"/>
                  </a:lnTo>
                  <a:lnTo>
                    <a:pt x="89" y="45"/>
                  </a:lnTo>
                  <a:cubicBezTo>
                    <a:pt x="69" y="40"/>
                    <a:pt x="49" y="35"/>
                    <a:pt x="29" y="30"/>
                  </a:cubicBezTo>
                  <a:moveTo>
                    <a:pt x="89" y="469"/>
                  </a:moveTo>
                  <a:lnTo>
                    <a:pt x="0" y="0"/>
                  </a:lnTo>
                  <a:lnTo>
                    <a:pt x="17" y="4"/>
                  </a:lnTo>
                  <a:cubicBezTo>
                    <a:pt x="46" y="11"/>
                    <a:pt x="74" y="18"/>
                    <a:pt x="103" y="25"/>
                  </a:cubicBezTo>
                  <a:lnTo>
                    <a:pt x="111" y="27"/>
                  </a:lnTo>
                  <a:lnTo>
                    <a:pt x="111" y="467"/>
                  </a:lnTo>
                  <a:lnTo>
                    <a:pt x="89" y="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6" name="Google Shape;976;p16"/>
            <p:cNvSpPr/>
            <p:nvPr/>
          </p:nvSpPr>
          <p:spPr>
            <a:xfrm>
              <a:off x="4012045" y="3397900"/>
              <a:ext cx="475560" cy="375120"/>
            </a:xfrm>
            <a:custGeom>
              <a:avLst/>
              <a:gdLst/>
              <a:ahLst/>
              <a:cxnLst/>
              <a:rect l="l" t="t" r="r" b="b"/>
              <a:pathLst>
                <a:path w="1321" h="1042" extrusionOk="0">
                  <a:moveTo>
                    <a:pt x="134" y="887"/>
                  </a:moveTo>
                  <a:cubicBezTo>
                    <a:pt x="541" y="894"/>
                    <a:pt x="921" y="935"/>
                    <a:pt x="1293" y="1013"/>
                  </a:cubicBezTo>
                  <a:lnTo>
                    <a:pt x="1149" y="128"/>
                  </a:lnTo>
                  <a:cubicBezTo>
                    <a:pt x="788" y="63"/>
                    <a:pt x="420" y="29"/>
                    <a:pt x="26" y="23"/>
                  </a:cubicBezTo>
                  <a:lnTo>
                    <a:pt x="134" y="887"/>
                  </a:lnTo>
                  <a:moveTo>
                    <a:pt x="1321" y="1042"/>
                  </a:moveTo>
                  <a:lnTo>
                    <a:pt x="1305" y="1039"/>
                  </a:lnTo>
                  <a:cubicBezTo>
                    <a:pt x="925" y="958"/>
                    <a:pt x="539" y="916"/>
                    <a:pt x="123" y="909"/>
                  </a:cubicBezTo>
                  <a:lnTo>
                    <a:pt x="113" y="909"/>
                  </a:lnTo>
                  <a:lnTo>
                    <a:pt x="0" y="0"/>
                  </a:lnTo>
                  <a:lnTo>
                    <a:pt x="13" y="0"/>
                  </a:lnTo>
                  <a:cubicBezTo>
                    <a:pt x="417" y="6"/>
                    <a:pt x="792" y="40"/>
                    <a:pt x="1161" y="107"/>
                  </a:cubicBezTo>
                  <a:lnTo>
                    <a:pt x="1169" y="108"/>
                  </a:lnTo>
                  <a:lnTo>
                    <a:pt x="1321" y="104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16"/>
            <p:cNvSpPr/>
            <p:nvPr/>
          </p:nvSpPr>
          <p:spPr>
            <a:xfrm>
              <a:off x="3386365" y="828580"/>
              <a:ext cx="355680" cy="342360"/>
            </a:xfrm>
            <a:custGeom>
              <a:avLst/>
              <a:gdLst/>
              <a:ahLst/>
              <a:cxnLst/>
              <a:rect l="l" t="t" r="r" b="b"/>
              <a:pathLst>
                <a:path w="988" h="951" extrusionOk="0">
                  <a:moveTo>
                    <a:pt x="97" y="901"/>
                  </a:moveTo>
                  <a:cubicBezTo>
                    <a:pt x="405" y="921"/>
                    <a:pt x="688" y="930"/>
                    <a:pt x="962" y="928"/>
                  </a:cubicBezTo>
                  <a:lnTo>
                    <a:pt x="854" y="64"/>
                  </a:lnTo>
                  <a:cubicBezTo>
                    <a:pt x="592" y="67"/>
                    <a:pt x="321" y="54"/>
                    <a:pt x="26" y="26"/>
                  </a:cubicBezTo>
                  <a:lnTo>
                    <a:pt x="97" y="901"/>
                  </a:lnTo>
                  <a:moveTo>
                    <a:pt x="886" y="951"/>
                  </a:moveTo>
                  <a:cubicBezTo>
                    <a:pt x="633" y="951"/>
                    <a:pt x="370" y="942"/>
                    <a:pt x="86" y="923"/>
                  </a:cubicBezTo>
                  <a:lnTo>
                    <a:pt x="76" y="923"/>
                  </a:lnTo>
                  <a:lnTo>
                    <a:pt x="75" y="913"/>
                  </a:lnTo>
                  <a:lnTo>
                    <a:pt x="0" y="0"/>
                  </a:lnTo>
                  <a:lnTo>
                    <a:pt x="14" y="2"/>
                  </a:lnTo>
                  <a:cubicBezTo>
                    <a:pt x="318" y="32"/>
                    <a:pt x="596" y="45"/>
                    <a:pt x="864" y="41"/>
                  </a:cubicBezTo>
                  <a:lnTo>
                    <a:pt x="874" y="41"/>
                  </a:lnTo>
                  <a:lnTo>
                    <a:pt x="988" y="950"/>
                  </a:lnTo>
                  <a:lnTo>
                    <a:pt x="975" y="951"/>
                  </a:lnTo>
                  <a:cubicBezTo>
                    <a:pt x="945" y="951"/>
                    <a:pt x="916" y="951"/>
                    <a:pt x="886" y="9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16"/>
            <p:cNvSpPr/>
            <p:nvPr/>
          </p:nvSpPr>
          <p:spPr>
            <a:xfrm>
              <a:off x="3999085" y="736060"/>
              <a:ext cx="382320" cy="416880"/>
            </a:xfrm>
            <a:custGeom>
              <a:avLst/>
              <a:gdLst/>
              <a:ahLst/>
              <a:cxnLst/>
              <a:rect l="l" t="t" r="r" b="b"/>
              <a:pathLst>
                <a:path w="1062" h="1158" extrusionOk="0">
                  <a:moveTo>
                    <a:pt x="26" y="246"/>
                  </a:moveTo>
                  <a:lnTo>
                    <a:pt x="170" y="1133"/>
                  </a:lnTo>
                  <a:cubicBezTo>
                    <a:pt x="467" y="1100"/>
                    <a:pt x="758" y="1050"/>
                    <a:pt x="1035" y="985"/>
                  </a:cubicBezTo>
                  <a:lnTo>
                    <a:pt x="855" y="31"/>
                  </a:lnTo>
                  <a:cubicBezTo>
                    <a:pt x="589" y="126"/>
                    <a:pt x="311" y="198"/>
                    <a:pt x="26" y="246"/>
                  </a:cubicBezTo>
                  <a:moveTo>
                    <a:pt x="151" y="1158"/>
                  </a:moveTo>
                  <a:lnTo>
                    <a:pt x="0" y="227"/>
                  </a:lnTo>
                  <a:lnTo>
                    <a:pt x="11" y="225"/>
                  </a:lnTo>
                  <a:cubicBezTo>
                    <a:pt x="303" y="177"/>
                    <a:pt x="588" y="103"/>
                    <a:pt x="860" y="5"/>
                  </a:cubicBezTo>
                  <a:lnTo>
                    <a:pt x="872" y="0"/>
                  </a:lnTo>
                  <a:lnTo>
                    <a:pt x="1062" y="1002"/>
                  </a:lnTo>
                  <a:lnTo>
                    <a:pt x="1051" y="1004"/>
                  </a:lnTo>
                  <a:cubicBezTo>
                    <a:pt x="767" y="1072"/>
                    <a:pt x="467" y="1123"/>
                    <a:pt x="162" y="1157"/>
                  </a:cubicBezTo>
                  <a:lnTo>
                    <a:pt x="151" y="11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9" name="Google Shape;979;p16"/>
            <p:cNvSpPr/>
            <p:nvPr/>
          </p:nvSpPr>
          <p:spPr>
            <a:xfrm>
              <a:off x="4052365" y="1088500"/>
              <a:ext cx="395640" cy="391680"/>
            </a:xfrm>
            <a:custGeom>
              <a:avLst/>
              <a:gdLst/>
              <a:ahLst/>
              <a:cxnLst/>
              <a:rect l="l" t="t" r="r" b="b"/>
              <a:pathLst>
                <a:path w="1099" h="1088" extrusionOk="0">
                  <a:moveTo>
                    <a:pt x="26" y="177"/>
                  </a:moveTo>
                  <a:lnTo>
                    <a:pt x="170" y="1064"/>
                  </a:lnTo>
                  <a:cubicBezTo>
                    <a:pt x="480" y="1046"/>
                    <a:pt x="783" y="1018"/>
                    <a:pt x="1072" y="982"/>
                  </a:cubicBezTo>
                  <a:lnTo>
                    <a:pt x="892" y="28"/>
                  </a:lnTo>
                  <a:cubicBezTo>
                    <a:pt x="614" y="93"/>
                    <a:pt x="323" y="143"/>
                    <a:pt x="26" y="177"/>
                  </a:cubicBezTo>
                  <a:moveTo>
                    <a:pt x="151" y="1088"/>
                  </a:moveTo>
                  <a:lnTo>
                    <a:pt x="0" y="157"/>
                  </a:lnTo>
                  <a:lnTo>
                    <a:pt x="11" y="155"/>
                  </a:lnTo>
                  <a:cubicBezTo>
                    <a:pt x="316" y="122"/>
                    <a:pt x="614" y="71"/>
                    <a:pt x="898" y="3"/>
                  </a:cubicBezTo>
                  <a:lnTo>
                    <a:pt x="910" y="0"/>
                  </a:lnTo>
                  <a:lnTo>
                    <a:pt x="1099" y="1001"/>
                  </a:lnTo>
                  <a:lnTo>
                    <a:pt x="1087" y="1003"/>
                  </a:lnTo>
                  <a:cubicBezTo>
                    <a:pt x="790" y="1040"/>
                    <a:pt x="479" y="1069"/>
                    <a:pt x="161" y="1088"/>
                  </a:cubicBezTo>
                  <a:lnTo>
                    <a:pt x="151" y="108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0" name="Google Shape;980;p16"/>
            <p:cNvSpPr/>
            <p:nvPr/>
          </p:nvSpPr>
          <p:spPr>
            <a:xfrm>
              <a:off x="3692725" y="816340"/>
              <a:ext cx="369000" cy="354600"/>
            </a:xfrm>
            <a:custGeom>
              <a:avLst/>
              <a:gdLst/>
              <a:ahLst/>
              <a:cxnLst/>
              <a:rect l="l" t="t" r="r" b="b"/>
              <a:pathLst>
                <a:path w="1025" h="985" extrusionOk="0">
                  <a:moveTo>
                    <a:pt x="26" y="98"/>
                  </a:moveTo>
                  <a:lnTo>
                    <a:pt x="134" y="962"/>
                  </a:lnTo>
                  <a:cubicBezTo>
                    <a:pt x="437" y="959"/>
                    <a:pt x="720" y="943"/>
                    <a:pt x="999" y="913"/>
                  </a:cubicBezTo>
                  <a:lnTo>
                    <a:pt x="855" y="26"/>
                  </a:lnTo>
                  <a:cubicBezTo>
                    <a:pt x="588" y="70"/>
                    <a:pt x="317" y="93"/>
                    <a:pt x="26" y="98"/>
                  </a:cubicBezTo>
                  <a:moveTo>
                    <a:pt x="114" y="985"/>
                  </a:moveTo>
                  <a:lnTo>
                    <a:pt x="0" y="75"/>
                  </a:lnTo>
                  <a:lnTo>
                    <a:pt x="13" y="75"/>
                  </a:lnTo>
                  <a:cubicBezTo>
                    <a:pt x="311" y="71"/>
                    <a:pt x="589" y="47"/>
                    <a:pt x="862" y="2"/>
                  </a:cubicBezTo>
                  <a:lnTo>
                    <a:pt x="873" y="0"/>
                  </a:lnTo>
                  <a:lnTo>
                    <a:pt x="1025" y="933"/>
                  </a:lnTo>
                  <a:lnTo>
                    <a:pt x="1013" y="934"/>
                  </a:lnTo>
                  <a:cubicBezTo>
                    <a:pt x="727" y="965"/>
                    <a:pt x="436" y="982"/>
                    <a:pt x="124" y="985"/>
                  </a:cubicBezTo>
                  <a:lnTo>
                    <a:pt x="114" y="9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1" name="Google Shape;981;p16"/>
            <p:cNvSpPr/>
            <p:nvPr/>
          </p:nvSpPr>
          <p:spPr>
            <a:xfrm>
              <a:off x="4438285" y="1391980"/>
              <a:ext cx="305640" cy="409680"/>
            </a:xfrm>
            <a:custGeom>
              <a:avLst/>
              <a:gdLst/>
              <a:ahLst/>
              <a:cxnLst/>
              <a:rect l="l" t="t" r="r" b="b"/>
              <a:pathLst>
                <a:path w="849" h="1138" extrusionOk="0">
                  <a:moveTo>
                    <a:pt x="27" y="158"/>
                  </a:moveTo>
                  <a:lnTo>
                    <a:pt x="208" y="1114"/>
                  </a:lnTo>
                  <a:cubicBezTo>
                    <a:pt x="417" y="1109"/>
                    <a:pt x="625" y="1103"/>
                    <a:pt x="827" y="1096"/>
                  </a:cubicBezTo>
                  <a:lnTo>
                    <a:pt x="827" y="28"/>
                  </a:lnTo>
                  <a:cubicBezTo>
                    <a:pt x="568" y="79"/>
                    <a:pt x="299" y="123"/>
                    <a:pt x="27" y="158"/>
                  </a:cubicBezTo>
                  <a:moveTo>
                    <a:pt x="189" y="1138"/>
                  </a:moveTo>
                  <a:lnTo>
                    <a:pt x="187" y="1128"/>
                  </a:lnTo>
                  <a:lnTo>
                    <a:pt x="0" y="139"/>
                  </a:lnTo>
                  <a:lnTo>
                    <a:pt x="12" y="137"/>
                  </a:lnTo>
                  <a:cubicBezTo>
                    <a:pt x="293" y="101"/>
                    <a:pt x="570" y="56"/>
                    <a:pt x="836" y="3"/>
                  </a:cubicBezTo>
                  <a:lnTo>
                    <a:pt x="849" y="0"/>
                  </a:lnTo>
                  <a:lnTo>
                    <a:pt x="849" y="1118"/>
                  </a:lnTo>
                  <a:lnTo>
                    <a:pt x="839" y="1119"/>
                  </a:lnTo>
                  <a:cubicBezTo>
                    <a:pt x="630" y="1126"/>
                    <a:pt x="415" y="1132"/>
                    <a:pt x="198" y="1137"/>
                  </a:cubicBezTo>
                  <a:lnTo>
                    <a:pt x="189" y="113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16"/>
            <p:cNvSpPr/>
            <p:nvPr/>
          </p:nvSpPr>
          <p:spPr>
            <a:xfrm>
              <a:off x="4571125" y="2144740"/>
              <a:ext cx="172800" cy="378000"/>
            </a:xfrm>
            <a:custGeom>
              <a:avLst/>
              <a:gdLst/>
              <a:ahLst/>
              <a:cxnLst/>
              <a:rect l="l" t="t" r="r" b="b"/>
              <a:pathLst>
                <a:path w="480" h="1050" extrusionOk="0">
                  <a:moveTo>
                    <a:pt x="208" y="980"/>
                  </a:moveTo>
                  <a:cubicBezTo>
                    <a:pt x="293" y="993"/>
                    <a:pt x="377" y="1008"/>
                    <a:pt x="458" y="1022"/>
                  </a:cubicBezTo>
                  <a:lnTo>
                    <a:pt x="458" y="59"/>
                  </a:lnTo>
                  <a:cubicBezTo>
                    <a:pt x="318" y="47"/>
                    <a:pt x="173" y="35"/>
                    <a:pt x="28" y="24"/>
                  </a:cubicBezTo>
                  <a:lnTo>
                    <a:pt x="208" y="980"/>
                  </a:lnTo>
                  <a:moveTo>
                    <a:pt x="480" y="1050"/>
                  </a:moveTo>
                  <a:lnTo>
                    <a:pt x="467" y="1047"/>
                  </a:lnTo>
                  <a:cubicBezTo>
                    <a:pt x="380" y="1031"/>
                    <a:pt x="289" y="1016"/>
                    <a:pt x="197" y="1001"/>
                  </a:cubicBezTo>
                  <a:lnTo>
                    <a:pt x="189" y="1000"/>
                  </a:lnTo>
                  <a:lnTo>
                    <a:pt x="0" y="0"/>
                  </a:lnTo>
                  <a:lnTo>
                    <a:pt x="15" y="1"/>
                  </a:lnTo>
                  <a:cubicBezTo>
                    <a:pt x="169" y="12"/>
                    <a:pt x="322" y="24"/>
                    <a:pt x="470" y="38"/>
                  </a:cubicBezTo>
                  <a:lnTo>
                    <a:pt x="480" y="39"/>
                  </a:lnTo>
                  <a:lnTo>
                    <a:pt x="480" y="10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3" name="Google Shape;983;p16"/>
            <p:cNvSpPr/>
            <p:nvPr/>
          </p:nvSpPr>
          <p:spPr>
            <a:xfrm>
              <a:off x="4637725" y="2496100"/>
              <a:ext cx="106200" cy="369720"/>
            </a:xfrm>
            <a:custGeom>
              <a:avLst/>
              <a:gdLst/>
              <a:ahLst/>
              <a:cxnLst/>
              <a:rect l="l" t="t" r="r" b="b"/>
              <a:pathLst>
                <a:path w="295" h="1027" extrusionOk="0">
                  <a:moveTo>
                    <a:pt x="208" y="982"/>
                  </a:moveTo>
                  <a:cubicBezTo>
                    <a:pt x="230" y="987"/>
                    <a:pt x="251" y="992"/>
                    <a:pt x="273" y="998"/>
                  </a:cubicBezTo>
                  <a:lnTo>
                    <a:pt x="273" y="70"/>
                  </a:lnTo>
                  <a:cubicBezTo>
                    <a:pt x="193" y="55"/>
                    <a:pt x="111" y="41"/>
                    <a:pt x="28" y="27"/>
                  </a:cubicBezTo>
                  <a:lnTo>
                    <a:pt x="208" y="982"/>
                  </a:lnTo>
                  <a:moveTo>
                    <a:pt x="295" y="1027"/>
                  </a:moveTo>
                  <a:lnTo>
                    <a:pt x="281" y="1023"/>
                  </a:lnTo>
                  <a:cubicBezTo>
                    <a:pt x="253" y="1016"/>
                    <a:pt x="224" y="1009"/>
                    <a:pt x="196" y="1002"/>
                  </a:cubicBezTo>
                  <a:lnTo>
                    <a:pt x="189" y="1001"/>
                  </a:lnTo>
                  <a:lnTo>
                    <a:pt x="0" y="0"/>
                  </a:lnTo>
                  <a:lnTo>
                    <a:pt x="16" y="3"/>
                  </a:lnTo>
                  <a:cubicBezTo>
                    <a:pt x="108" y="17"/>
                    <a:pt x="199" y="33"/>
                    <a:pt x="286" y="49"/>
                  </a:cubicBezTo>
                  <a:lnTo>
                    <a:pt x="295" y="51"/>
                  </a:lnTo>
                  <a:lnTo>
                    <a:pt x="295" y="10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16"/>
            <p:cNvSpPr/>
            <p:nvPr/>
          </p:nvSpPr>
          <p:spPr>
            <a:xfrm>
              <a:off x="4504525" y="1786180"/>
              <a:ext cx="239400" cy="380880"/>
            </a:xfrm>
            <a:custGeom>
              <a:avLst/>
              <a:gdLst/>
              <a:ahLst/>
              <a:cxnLst/>
              <a:rect l="l" t="t" r="r" b="b"/>
              <a:pathLst>
                <a:path w="665" h="1058" extrusionOk="0">
                  <a:moveTo>
                    <a:pt x="208" y="998"/>
                  </a:moveTo>
                  <a:cubicBezTo>
                    <a:pt x="355" y="1008"/>
                    <a:pt x="501" y="1020"/>
                    <a:pt x="643" y="1033"/>
                  </a:cubicBezTo>
                  <a:lnTo>
                    <a:pt x="643" y="24"/>
                  </a:lnTo>
                  <a:cubicBezTo>
                    <a:pt x="443" y="31"/>
                    <a:pt x="236" y="37"/>
                    <a:pt x="28" y="42"/>
                  </a:cubicBezTo>
                  <a:lnTo>
                    <a:pt x="208" y="998"/>
                  </a:lnTo>
                  <a:moveTo>
                    <a:pt x="665" y="1058"/>
                  </a:moveTo>
                  <a:lnTo>
                    <a:pt x="653" y="1056"/>
                  </a:lnTo>
                  <a:cubicBezTo>
                    <a:pt x="505" y="1043"/>
                    <a:pt x="352" y="1030"/>
                    <a:pt x="198" y="1020"/>
                  </a:cubicBezTo>
                  <a:lnTo>
                    <a:pt x="189" y="1019"/>
                  </a:lnTo>
                  <a:lnTo>
                    <a:pt x="188" y="1010"/>
                  </a:lnTo>
                  <a:lnTo>
                    <a:pt x="0" y="20"/>
                  </a:lnTo>
                  <a:lnTo>
                    <a:pt x="14" y="19"/>
                  </a:lnTo>
                  <a:cubicBezTo>
                    <a:pt x="231" y="14"/>
                    <a:pt x="446" y="8"/>
                    <a:pt x="654" y="1"/>
                  </a:cubicBezTo>
                  <a:lnTo>
                    <a:pt x="665" y="0"/>
                  </a:lnTo>
                  <a:lnTo>
                    <a:pt x="665"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16"/>
            <p:cNvSpPr/>
            <p:nvPr/>
          </p:nvSpPr>
          <p:spPr>
            <a:xfrm>
              <a:off x="4105285" y="1440940"/>
              <a:ext cx="409320" cy="366480"/>
            </a:xfrm>
            <a:custGeom>
              <a:avLst/>
              <a:gdLst/>
              <a:ahLst/>
              <a:cxnLst/>
              <a:rect l="l" t="t" r="r" b="b"/>
              <a:pathLst>
                <a:path w="1137" h="1018" extrusionOk="0">
                  <a:moveTo>
                    <a:pt x="27" y="108"/>
                  </a:moveTo>
                  <a:lnTo>
                    <a:pt x="171" y="995"/>
                  </a:lnTo>
                  <a:cubicBezTo>
                    <a:pt x="494" y="992"/>
                    <a:pt x="809" y="986"/>
                    <a:pt x="1109" y="979"/>
                  </a:cubicBezTo>
                  <a:lnTo>
                    <a:pt x="929" y="25"/>
                  </a:lnTo>
                  <a:cubicBezTo>
                    <a:pt x="640" y="62"/>
                    <a:pt x="337" y="89"/>
                    <a:pt x="27" y="108"/>
                  </a:cubicBezTo>
                  <a:moveTo>
                    <a:pt x="152" y="1018"/>
                  </a:moveTo>
                  <a:lnTo>
                    <a:pt x="0" y="87"/>
                  </a:lnTo>
                  <a:lnTo>
                    <a:pt x="13" y="86"/>
                  </a:lnTo>
                  <a:cubicBezTo>
                    <a:pt x="330" y="67"/>
                    <a:pt x="641" y="39"/>
                    <a:pt x="937" y="1"/>
                  </a:cubicBezTo>
                  <a:lnTo>
                    <a:pt x="947" y="0"/>
                  </a:lnTo>
                  <a:lnTo>
                    <a:pt x="1137" y="1001"/>
                  </a:lnTo>
                  <a:lnTo>
                    <a:pt x="1123" y="1001"/>
                  </a:lnTo>
                  <a:cubicBezTo>
                    <a:pt x="816" y="1009"/>
                    <a:pt x="492" y="1014"/>
                    <a:pt x="161" y="1018"/>
                  </a:cubicBezTo>
                  <a:lnTo>
                    <a:pt x="152" y="101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16"/>
            <p:cNvSpPr/>
            <p:nvPr/>
          </p:nvSpPr>
          <p:spPr>
            <a:xfrm>
              <a:off x="1175965" y="2962300"/>
              <a:ext cx="448560" cy="413640"/>
            </a:xfrm>
            <a:custGeom>
              <a:avLst/>
              <a:gdLst/>
              <a:ahLst/>
              <a:cxnLst/>
              <a:rect l="l" t="t" r="r" b="b"/>
              <a:pathLst>
                <a:path w="1246" h="1149" extrusionOk="0">
                  <a:moveTo>
                    <a:pt x="25" y="1093"/>
                  </a:moveTo>
                  <a:cubicBezTo>
                    <a:pt x="373" y="1124"/>
                    <a:pt x="728" y="1133"/>
                    <a:pt x="1112" y="1122"/>
                  </a:cubicBezTo>
                  <a:lnTo>
                    <a:pt x="1220" y="44"/>
                  </a:lnTo>
                  <a:cubicBezTo>
                    <a:pt x="850" y="53"/>
                    <a:pt x="506" y="46"/>
                    <a:pt x="170" y="24"/>
                  </a:cubicBezTo>
                  <a:lnTo>
                    <a:pt x="25" y="1093"/>
                  </a:lnTo>
                  <a:moveTo>
                    <a:pt x="797" y="1149"/>
                  </a:moveTo>
                  <a:cubicBezTo>
                    <a:pt x="526" y="1149"/>
                    <a:pt x="267" y="1138"/>
                    <a:pt x="12" y="1115"/>
                  </a:cubicBezTo>
                  <a:lnTo>
                    <a:pt x="0" y="1114"/>
                  </a:lnTo>
                  <a:lnTo>
                    <a:pt x="151" y="0"/>
                  </a:lnTo>
                  <a:lnTo>
                    <a:pt x="161" y="0"/>
                  </a:lnTo>
                  <a:cubicBezTo>
                    <a:pt x="504" y="23"/>
                    <a:pt x="854" y="30"/>
                    <a:pt x="1233" y="21"/>
                  </a:cubicBezTo>
                  <a:lnTo>
                    <a:pt x="1246" y="21"/>
                  </a:lnTo>
                  <a:lnTo>
                    <a:pt x="1133" y="1144"/>
                  </a:lnTo>
                  <a:lnTo>
                    <a:pt x="1123" y="1144"/>
                  </a:lnTo>
                  <a:cubicBezTo>
                    <a:pt x="1012" y="1148"/>
                    <a:pt x="904" y="1149"/>
                    <a:pt x="797" y="114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16"/>
            <p:cNvSpPr/>
            <p:nvPr/>
          </p:nvSpPr>
          <p:spPr>
            <a:xfrm>
              <a:off x="2774365" y="3479260"/>
              <a:ext cx="434160" cy="447840"/>
            </a:xfrm>
            <a:custGeom>
              <a:avLst/>
              <a:gdLst/>
              <a:ahLst/>
              <a:cxnLst/>
              <a:rect l="l" t="t" r="r" b="b"/>
              <a:pathLst>
                <a:path w="1206" h="1244" extrusionOk="0">
                  <a:moveTo>
                    <a:pt x="22" y="255"/>
                  </a:moveTo>
                  <a:lnTo>
                    <a:pt x="22" y="1215"/>
                  </a:lnTo>
                  <a:cubicBezTo>
                    <a:pt x="453" y="1107"/>
                    <a:pt x="816" y="1018"/>
                    <a:pt x="1183" y="939"/>
                  </a:cubicBezTo>
                  <a:lnTo>
                    <a:pt x="1147" y="27"/>
                  </a:lnTo>
                  <a:cubicBezTo>
                    <a:pt x="792" y="92"/>
                    <a:pt x="440" y="166"/>
                    <a:pt x="22" y="255"/>
                  </a:cubicBezTo>
                  <a:moveTo>
                    <a:pt x="0" y="1244"/>
                  </a:moveTo>
                  <a:lnTo>
                    <a:pt x="0" y="236"/>
                  </a:lnTo>
                  <a:lnTo>
                    <a:pt x="9" y="235"/>
                  </a:lnTo>
                  <a:cubicBezTo>
                    <a:pt x="435" y="143"/>
                    <a:pt x="793" y="69"/>
                    <a:pt x="1156" y="2"/>
                  </a:cubicBezTo>
                  <a:lnTo>
                    <a:pt x="1168" y="0"/>
                  </a:lnTo>
                  <a:lnTo>
                    <a:pt x="1206" y="958"/>
                  </a:lnTo>
                  <a:lnTo>
                    <a:pt x="1197" y="960"/>
                  </a:lnTo>
                  <a:cubicBezTo>
                    <a:pt x="824" y="1040"/>
                    <a:pt x="454" y="1130"/>
                    <a:pt x="14" y="1241"/>
                  </a:cubicBezTo>
                  <a:lnTo>
                    <a:pt x="0" y="12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8" name="Google Shape;988;p16"/>
            <p:cNvSpPr/>
            <p:nvPr/>
          </p:nvSpPr>
          <p:spPr>
            <a:xfrm>
              <a:off x="812725" y="3297100"/>
              <a:ext cx="372240" cy="460080"/>
            </a:xfrm>
            <a:custGeom>
              <a:avLst/>
              <a:gdLst/>
              <a:ahLst/>
              <a:cxnLst/>
              <a:rect l="l" t="t" r="r" b="b"/>
              <a:pathLst>
                <a:path w="1034" h="1278" extrusionOk="0">
                  <a:moveTo>
                    <a:pt x="23" y="1103"/>
                  </a:moveTo>
                  <a:cubicBezTo>
                    <a:pt x="294" y="1171"/>
                    <a:pt x="576" y="1221"/>
                    <a:pt x="864" y="1253"/>
                  </a:cubicBezTo>
                  <a:lnTo>
                    <a:pt x="1009" y="184"/>
                  </a:lnTo>
                  <a:cubicBezTo>
                    <a:pt x="670" y="153"/>
                    <a:pt x="338" y="101"/>
                    <a:pt x="23" y="28"/>
                  </a:cubicBezTo>
                  <a:lnTo>
                    <a:pt x="23" y="1103"/>
                  </a:lnTo>
                  <a:moveTo>
                    <a:pt x="884" y="1278"/>
                  </a:moveTo>
                  <a:lnTo>
                    <a:pt x="872" y="1277"/>
                  </a:lnTo>
                  <a:cubicBezTo>
                    <a:pt x="577" y="1245"/>
                    <a:pt x="287" y="1193"/>
                    <a:pt x="8" y="1123"/>
                  </a:cubicBezTo>
                  <a:lnTo>
                    <a:pt x="0" y="1121"/>
                  </a:lnTo>
                  <a:lnTo>
                    <a:pt x="0" y="0"/>
                  </a:lnTo>
                  <a:lnTo>
                    <a:pt x="14" y="3"/>
                  </a:lnTo>
                  <a:cubicBezTo>
                    <a:pt x="337" y="78"/>
                    <a:pt x="676" y="131"/>
                    <a:pt x="1022" y="162"/>
                  </a:cubicBezTo>
                  <a:lnTo>
                    <a:pt x="1034" y="163"/>
                  </a:lnTo>
                  <a:lnTo>
                    <a:pt x="884" y="12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9" name="Google Shape;989;p16"/>
            <p:cNvSpPr/>
            <p:nvPr/>
          </p:nvSpPr>
          <p:spPr>
            <a:xfrm>
              <a:off x="842965" y="2537860"/>
              <a:ext cx="448560" cy="433080"/>
            </a:xfrm>
            <a:custGeom>
              <a:avLst/>
              <a:gdLst/>
              <a:ahLst/>
              <a:cxnLst/>
              <a:rect l="l" t="t" r="r" b="b"/>
              <a:pathLst>
                <a:path w="1246" h="1203" extrusionOk="0">
                  <a:moveTo>
                    <a:pt x="26" y="1047"/>
                  </a:moveTo>
                  <a:cubicBezTo>
                    <a:pt x="361" y="1109"/>
                    <a:pt x="714" y="1153"/>
                    <a:pt x="1076" y="1179"/>
                  </a:cubicBezTo>
                  <a:lnTo>
                    <a:pt x="1220" y="109"/>
                  </a:lnTo>
                  <a:cubicBezTo>
                    <a:pt x="871" y="93"/>
                    <a:pt x="530" y="65"/>
                    <a:pt x="207" y="25"/>
                  </a:cubicBezTo>
                  <a:lnTo>
                    <a:pt x="26" y="1047"/>
                  </a:lnTo>
                  <a:moveTo>
                    <a:pt x="1095" y="1203"/>
                  </a:moveTo>
                  <a:lnTo>
                    <a:pt x="1085" y="1202"/>
                  </a:lnTo>
                  <a:cubicBezTo>
                    <a:pt x="715" y="1177"/>
                    <a:pt x="353" y="1131"/>
                    <a:pt x="11" y="1067"/>
                  </a:cubicBezTo>
                  <a:lnTo>
                    <a:pt x="0" y="1065"/>
                  </a:lnTo>
                  <a:lnTo>
                    <a:pt x="188" y="0"/>
                  </a:lnTo>
                  <a:lnTo>
                    <a:pt x="199" y="2"/>
                  </a:lnTo>
                  <a:cubicBezTo>
                    <a:pt x="529" y="42"/>
                    <a:pt x="877" y="71"/>
                    <a:pt x="1234" y="87"/>
                  </a:cubicBezTo>
                  <a:lnTo>
                    <a:pt x="1246" y="88"/>
                  </a:lnTo>
                  <a:lnTo>
                    <a:pt x="1095" y="120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16"/>
            <p:cNvSpPr/>
            <p:nvPr/>
          </p:nvSpPr>
          <p:spPr>
            <a:xfrm>
              <a:off x="1122685" y="3355420"/>
              <a:ext cx="461880" cy="416880"/>
            </a:xfrm>
            <a:custGeom>
              <a:avLst/>
              <a:gdLst/>
              <a:ahLst/>
              <a:cxnLst/>
              <a:rect l="l" t="t" r="r" b="b"/>
              <a:pathLst>
                <a:path w="1283" h="1158" extrusionOk="0">
                  <a:moveTo>
                    <a:pt x="26" y="1094"/>
                  </a:moveTo>
                  <a:cubicBezTo>
                    <a:pt x="385" y="1133"/>
                    <a:pt x="752" y="1144"/>
                    <a:pt x="1149" y="1129"/>
                  </a:cubicBezTo>
                  <a:lnTo>
                    <a:pt x="1258" y="52"/>
                  </a:lnTo>
                  <a:cubicBezTo>
                    <a:pt x="874" y="64"/>
                    <a:pt x="518" y="55"/>
                    <a:pt x="170" y="24"/>
                  </a:cubicBezTo>
                  <a:lnTo>
                    <a:pt x="26" y="1094"/>
                  </a:lnTo>
                  <a:moveTo>
                    <a:pt x="824" y="1158"/>
                  </a:moveTo>
                  <a:cubicBezTo>
                    <a:pt x="543" y="1158"/>
                    <a:pt x="275" y="1144"/>
                    <a:pt x="11" y="1115"/>
                  </a:cubicBezTo>
                  <a:lnTo>
                    <a:pt x="0" y="1114"/>
                  </a:lnTo>
                  <a:lnTo>
                    <a:pt x="151" y="0"/>
                  </a:lnTo>
                  <a:lnTo>
                    <a:pt x="161" y="0"/>
                  </a:lnTo>
                  <a:cubicBezTo>
                    <a:pt x="516" y="32"/>
                    <a:pt x="878" y="42"/>
                    <a:pt x="1270" y="29"/>
                  </a:cubicBezTo>
                  <a:lnTo>
                    <a:pt x="1283" y="29"/>
                  </a:lnTo>
                  <a:lnTo>
                    <a:pt x="1170" y="1151"/>
                  </a:lnTo>
                  <a:lnTo>
                    <a:pt x="1160" y="1152"/>
                  </a:lnTo>
                  <a:cubicBezTo>
                    <a:pt x="1045" y="1156"/>
                    <a:pt x="933" y="1158"/>
                    <a:pt x="824" y="115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16"/>
            <p:cNvSpPr/>
            <p:nvPr/>
          </p:nvSpPr>
          <p:spPr>
            <a:xfrm>
              <a:off x="3546205" y="2759260"/>
              <a:ext cx="435240" cy="344160"/>
            </a:xfrm>
            <a:custGeom>
              <a:avLst/>
              <a:gdLst/>
              <a:ahLst/>
              <a:cxnLst/>
              <a:rect l="l" t="t" r="r" b="b"/>
              <a:pathLst>
                <a:path w="1209" h="956" extrusionOk="0">
                  <a:moveTo>
                    <a:pt x="25" y="55"/>
                  </a:moveTo>
                  <a:lnTo>
                    <a:pt x="97" y="931"/>
                  </a:lnTo>
                  <a:cubicBezTo>
                    <a:pt x="484" y="898"/>
                    <a:pt x="840" y="883"/>
                    <a:pt x="1183" y="887"/>
                  </a:cubicBezTo>
                  <a:lnTo>
                    <a:pt x="1075" y="23"/>
                  </a:lnTo>
                  <a:cubicBezTo>
                    <a:pt x="743" y="20"/>
                    <a:pt x="399" y="31"/>
                    <a:pt x="25" y="55"/>
                  </a:cubicBezTo>
                  <a:moveTo>
                    <a:pt x="76" y="956"/>
                  </a:moveTo>
                  <a:lnTo>
                    <a:pt x="0" y="34"/>
                  </a:lnTo>
                  <a:lnTo>
                    <a:pt x="12" y="33"/>
                  </a:lnTo>
                  <a:cubicBezTo>
                    <a:pt x="395" y="8"/>
                    <a:pt x="746" y="-3"/>
                    <a:pt x="1085" y="0"/>
                  </a:cubicBezTo>
                  <a:lnTo>
                    <a:pt x="1095" y="0"/>
                  </a:lnTo>
                  <a:lnTo>
                    <a:pt x="1209" y="910"/>
                  </a:lnTo>
                  <a:lnTo>
                    <a:pt x="1196" y="909"/>
                  </a:lnTo>
                  <a:cubicBezTo>
                    <a:pt x="846" y="906"/>
                    <a:pt x="483" y="920"/>
                    <a:pt x="87" y="955"/>
                  </a:cubicBezTo>
                  <a:lnTo>
                    <a:pt x="76" y="95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16"/>
            <p:cNvSpPr/>
            <p:nvPr/>
          </p:nvSpPr>
          <p:spPr>
            <a:xfrm>
              <a:off x="909205" y="2162740"/>
              <a:ext cx="435600" cy="414720"/>
            </a:xfrm>
            <a:custGeom>
              <a:avLst/>
              <a:gdLst/>
              <a:ahLst/>
              <a:cxnLst/>
              <a:rect l="l" t="t" r="r" b="b"/>
              <a:pathLst>
                <a:path w="1210" h="1152" extrusionOk="0">
                  <a:moveTo>
                    <a:pt x="27" y="1045"/>
                  </a:moveTo>
                  <a:cubicBezTo>
                    <a:pt x="350" y="1084"/>
                    <a:pt x="691" y="1113"/>
                    <a:pt x="1039" y="1129"/>
                  </a:cubicBezTo>
                  <a:lnTo>
                    <a:pt x="1184" y="59"/>
                  </a:lnTo>
                  <a:cubicBezTo>
                    <a:pt x="848" y="53"/>
                    <a:pt x="519" y="40"/>
                    <a:pt x="208" y="23"/>
                  </a:cubicBezTo>
                  <a:lnTo>
                    <a:pt x="27" y="1045"/>
                  </a:lnTo>
                  <a:moveTo>
                    <a:pt x="1059" y="1152"/>
                  </a:moveTo>
                  <a:lnTo>
                    <a:pt x="1049" y="1152"/>
                  </a:lnTo>
                  <a:cubicBezTo>
                    <a:pt x="692" y="1136"/>
                    <a:pt x="343" y="1107"/>
                    <a:pt x="12" y="1066"/>
                  </a:cubicBezTo>
                  <a:lnTo>
                    <a:pt x="0" y="1065"/>
                  </a:lnTo>
                  <a:lnTo>
                    <a:pt x="189" y="0"/>
                  </a:lnTo>
                  <a:lnTo>
                    <a:pt x="199" y="0"/>
                  </a:lnTo>
                  <a:cubicBezTo>
                    <a:pt x="517" y="18"/>
                    <a:pt x="853" y="30"/>
                    <a:pt x="1197" y="37"/>
                  </a:cubicBezTo>
                  <a:lnTo>
                    <a:pt x="1210" y="37"/>
                  </a:lnTo>
                  <a:lnTo>
                    <a:pt x="1059"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16"/>
            <p:cNvSpPr/>
            <p:nvPr/>
          </p:nvSpPr>
          <p:spPr>
            <a:xfrm>
              <a:off x="3160285" y="2771140"/>
              <a:ext cx="421200" cy="381240"/>
            </a:xfrm>
            <a:custGeom>
              <a:avLst/>
              <a:gdLst/>
              <a:ahLst/>
              <a:cxnLst/>
              <a:rect l="l" t="t" r="r" b="b"/>
              <a:pathLst>
                <a:path w="1170" h="1059" extrusionOk="0">
                  <a:moveTo>
                    <a:pt x="24" y="121"/>
                  </a:moveTo>
                  <a:lnTo>
                    <a:pt x="59" y="1032"/>
                  </a:lnTo>
                  <a:cubicBezTo>
                    <a:pt x="460" y="973"/>
                    <a:pt x="816" y="930"/>
                    <a:pt x="1146" y="900"/>
                  </a:cubicBezTo>
                  <a:lnTo>
                    <a:pt x="1074" y="24"/>
                  </a:lnTo>
                  <a:cubicBezTo>
                    <a:pt x="754" y="45"/>
                    <a:pt x="410" y="77"/>
                    <a:pt x="24" y="121"/>
                  </a:cubicBezTo>
                  <a:moveTo>
                    <a:pt x="38" y="1059"/>
                  </a:moveTo>
                  <a:lnTo>
                    <a:pt x="0" y="100"/>
                  </a:lnTo>
                  <a:lnTo>
                    <a:pt x="10" y="99"/>
                  </a:lnTo>
                  <a:cubicBezTo>
                    <a:pt x="406" y="54"/>
                    <a:pt x="757" y="22"/>
                    <a:pt x="1084" y="0"/>
                  </a:cubicBezTo>
                  <a:lnTo>
                    <a:pt x="1095" y="0"/>
                  </a:lnTo>
                  <a:lnTo>
                    <a:pt x="1170" y="921"/>
                  </a:lnTo>
                  <a:lnTo>
                    <a:pt x="1159" y="922"/>
                  </a:lnTo>
                  <a:cubicBezTo>
                    <a:pt x="823" y="951"/>
                    <a:pt x="460" y="996"/>
                    <a:pt x="50" y="1057"/>
                  </a:cubicBezTo>
                  <a:lnTo>
                    <a:pt x="38" y="105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4" name="Google Shape;994;p16"/>
            <p:cNvSpPr/>
            <p:nvPr/>
          </p:nvSpPr>
          <p:spPr>
            <a:xfrm>
              <a:off x="1228885" y="2569180"/>
              <a:ext cx="435600" cy="410400"/>
            </a:xfrm>
            <a:custGeom>
              <a:avLst/>
              <a:gdLst/>
              <a:ahLst/>
              <a:cxnLst/>
              <a:rect l="l" t="t" r="r" b="b"/>
              <a:pathLst>
                <a:path w="1210" h="1140" extrusionOk="0">
                  <a:moveTo>
                    <a:pt x="26" y="1093"/>
                  </a:moveTo>
                  <a:cubicBezTo>
                    <a:pt x="362" y="1115"/>
                    <a:pt x="706" y="1122"/>
                    <a:pt x="1076" y="1114"/>
                  </a:cubicBezTo>
                  <a:lnTo>
                    <a:pt x="1184" y="37"/>
                  </a:lnTo>
                  <a:cubicBezTo>
                    <a:pt x="827" y="42"/>
                    <a:pt x="495" y="38"/>
                    <a:pt x="171" y="23"/>
                  </a:cubicBezTo>
                  <a:lnTo>
                    <a:pt x="26" y="1093"/>
                  </a:lnTo>
                  <a:moveTo>
                    <a:pt x="772" y="1140"/>
                  </a:moveTo>
                  <a:cubicBezTo>
                    <a:pt x="510" y="1140"/>
                    <a:pt x="259" y="1131"/>
                    <a:pt x="13" y="1115"/>
                  </a:cubicBezTo>
                  <a:lnTo>
                    <a:pt x="0" y="1114"/>
                  </a:lnTo>
                  <a:lnTo>
                    <a:pt x="151" y="0"/>
                  </a:lnTo>
                  <a:lnTo>
                    <a:pt x="162" y="0"/>
                  </a:lnTo>
                  <a:cubicBezTo>
                    <a:pt x="493" y="15"/>
                    <a:pt x="831" y="19"/>
                    <a:pt x="1197" y="14"/>
                  </a:cubicBezTo>
                  <a:lnTo>
                    <a:pt x="1210" y="13"/>
                  </a:lnTo>
                  <a:lnTo>
                    <a:pt x="1096" y="1136"/>
                  </a:lnTo>
                  <a:lnTo>
                    <a:pt x="1086" y="1136"/>
                  </a:lnTo>
                  <a:cubicBezTo>
                    <a:pt x="980" y="1139"/>
                    <a:pt x="875" y="1140"/>
                    <a:pt x="772" y="114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16"/>
            <p:cNvSpPr/>
            <p:nvPr/>
          </p:nvSpPr>
          <p:spPr>
            <a:xfrm>
              <a:off x="1921885" y="3649900"/>
              <a:ext cx="447840" cy="469800"/>
            </a:xfrm>
            <a:custGeom>
              <a:avLst/>
              <a:gdLst/>
              <a:ahLst/>
              <a:cxnLst/>
              <a:rect l="l" t="t" r="r" b="b"/>
              <a:pathLst>
                <a:path w="1244" h="1305" extrusionOk="0">
                  <a:moveTo>
                    <a:pt x="96" y="225"/>
                  </a:moveTo>
                  <a:lnTo>
                    <a:pt x="24" y="1278"/>
                  </a:lnTo>
                  <a:cubicBezTo>
                    <a:pt x="370" y="1220"/>
                    <a:pt x="740" y="1144"/>
                    <a:pt x="1185" y="1040"/>
                  </a:cubicBezTo>
                  <a:lnTo>
                    <a:pt x="1221" y="28"/>
                  </a:lnTo>
                  <a:cubicBezTo>
                    <a:pt x="790" y="114"/>
                    <a:pt x="432" y="177"/>
                    <a:pt x="96" y="225"/>
                  </a:cubicBezTo>
                  <a:moveTo>
                    <a:pt x="0" y="1305"/>
                  </a:moveTo>
                  <a:lnTo>
                    <a:pt x="75" y="205"/>
                  </a:lnTo>
                  <a:lnTo>
                    <a:pt x="84" y="203"/>
                  </a:lnTo>
                  <a:cubicBezTo>
                    <a:pt x="426" y="155"/>
                    <a:pt x="790" y="91"/>
                    <a:pt x="1230" y="3"/>
                  </a:cubicBezTo>
                  <a:lnTo>
                    <a:pt x="1244" y="0"/>
                  </a:lnTo>
                  <a:lnTo>
                    <a:pt x="1207" y="1058"/>
                  </a:lnTo>
                  <a:lnTo>
                    <a:pt x="1198" y="1060"/>
                  </a:lnTo>
                  <a:cubicBezTo>
                    <a:pt x="743" y="1167"/>
                    <a:pt x="367" y="1244"/>
                    <a:pt x="14" y="1303"/>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16"/>
            <p:cNvSpPr/>
            <p:nvPr/>
          </p:nvSpPr>
          <p:spPr>
            <a:xfrm>
              <a:off x="2348125" y="3562780"/>
              <a:ext cx="434160" cy="469800"/>
            </a:xfrm>
            <a:custGeom>
              <a:avLst/>
              <a:gdLst/>
              <a:ahLst/>
              <a:cxnLst/>
              <a:rect l="l" t="t" r="r" b="b"/>
              <a:pathLst>
                <a:path w="1206" h="1305" extrusionOk="0">
                  <a:moveTo>
                    <a:pt x="60" y="265"/>
                  </a:moveTo>
                  <a:lnTo>
                    <a:pt x="24" y="1276"/>
                  </a:lnTo>
                  <a:cubicBezTo>
                    <a:pt x="337" y="1202"/>
                    <a:pt x="655" y="1122"/>
                    <a:pt x="963" y="1044"/>
                  </a:cubicBezTo>
                  <a:cubicBezTo>
                    <a:pt x="1037" y="1026"/>
                    <a:pt x="1110" y="1007"/>
                    <a:pt x="1184" y="989"/>
                  </a:cubicBezTo>
                  <a:lnTo>
                    <a:pt x="1184" y="28"/>
                  </a:lnTo>
                  <a:cubicBezTo>
                    <a:pt x="1114" y="43"/>
                    <a:pt x="1045" y="58"/>
                    <a:pt x="976" y="72"/>
                  </a:cubicBezTo>
                  <a:cubicBezTo>
                    <a:pt x="675" y="137"/>
                    <a:pt x="365" y="204"/>
                    <a:pt x="60" y="265"/>
                  </a:cubicBezTo>
                  <a:moveTo>
                    <a:pt x="0" y="1305"/>
                  </a:moveTo>
                  <a:lnTo>
                    <a:pt x="37" y="247"/>
                  </a:lnTo>
                  <a:lnTo>
                    <a:pt x="46" y="245"/>
                  </a:lnTo>
                  <a:cubicBezTo>
                    <a:pt x="355" y="183"/>
                    <a:pt x="668" y="116"/>
                    <a:pt x="971" y="50"/>
                  </a:cubicBezTo>
                  <a:cubicBezTo>
                    <a:pt x="1045" y="34"/>
                    <a:pt x="1119" y="18"/>
                    <a:pt x="1193" y="3"/>
                  </a:cubicBezTo>
                  <a:lnTo>
                    <a:pt x="1206" y="0"/>
                  </a:lnTo>
                  <a:lnTo>
                    <a:pt x="1206" y="1007"/>
                  </a:lnTo>
                  <a:lnTo>
                    <a:pt x="1198" y="1009"/>
                  </a:lnTo>
                  <a:cubicBezTo>
                    <a:pt x="1121" y="1028"/>
                    <a:pt x="1045" y="1047"/>
                    <a:pt x="968" y="1066"/>
                  </a:cubicBezTo>
                  <a:cubicBezTo>
                    <a:pt x="656" y="1145"/>
                    <a:pt x="332" y="1227"/>
                    <a:pt x="14" y="1302"/>
                  </a:cubicBezTo>
                  <a:lnTo>
                    <a:pt x="0" y="13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16"/>
            <p:cNvSpPr/>
            <p:nvPr/>
          </p:nvSpPr>
          <p:spPr>
            <a:xfrm>
              <a:off x="1495645" y="3722260"/>
              <a:ext cx="461520" cy="443880"/>
            </a:xfrm>
            <a:custGeom>
              <a:avLst/>
              <a:gdLst/>
              <a:ahLst/>
              <a:cxnLst/>
              <a:rect l="l" t="t" r="r" b="b"/>
              <a:pathLst>
                <a:path w="1282" h="1233" extrusionOk="0">
                  <a:moveTo>
                    <a:pt x="134" y="132"/>
                  </a:moveTo>
                  <a:lnTo>
                    <a:pt x="25" y="1209"/>
                  </a:lnTo>
                  <a:cubicBezTo>
                    <a:pt x="388" y="1192"/>
                    <a:pt x="767" y="1150"/>
                    <a:pt x="1185" y="1081"/>
                  </a:cubicBezTo>
                  <a:lnTo>
                    <a:pt x="1258" y="27"/>
                  </a:lnTo>
                  <a:cubicBezTo>
                    <a:pt x="853" y="84"/>
                    <a:pt x="485" y="119"/>
                    <a:pt x="134" y="132"/>
                  </a:cubicBezTo>
                  <a:moveTo>
                    <a:pt x="0" y="1233"/>
                  </a:moveTo>
                  <a:lnTo>
                    <a:pt x="113" y="110"/>
                  </a:lnTo>
                  <a:lnTo>
                    <a:pt x="123" y="110"/>
                  </a:lnTo>
                  <a:cubicBezTo>
                    <a:pt x="480" y="96"/>
                    <a:pt x="855" y="61"/>
                    <a:pt x="1268" y="2"/>
                  </a:cubicBezTo>
                  <a:lnTo>
                    <a:pt x="1282" y="0"/>
                  </a:lnTo>
                  <a:lnTo>
                    <a:pt x="1207" y="1100"/>
                  </a:lnTo>
                  <a:lnTo>
                    <a:pt x="1198" y="1102"/>
                  </a:lnTo>
                  <a:cubicBezTo>
                    <a:pt x="770" y="1173"/>
                    <a:pt x="383" y="1216"/>
                    <a:pt x="13" y="1233"/>
                  </a:cubicBezTo>
                  <a:lnTo>
                    <a:pt x="0" y="123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16"/>
            <p:cNvSpPr/>
            <p:nvPr/>
          </p:nvSpPr>
          <p:spPr>
            <a:xfrm>
              <a:off x="812725" y="4091260"/>
              <a:ext cx="266040" cy="379440"/>
            </a:xfrm>
            <a:custGeom>
              <a:avLst/>
              <a:gdLst/>
              <a:ahLst/>
              <a:cxnLst/>
              <a:rect l="l" t="t" r="r" b="b"/>
              <a:pathLst>
                <a:path w="739" h="1054" extrusionOk="0">
                  <a:moveTo>
                    <a:pt x="23" y="1031"/>
                  </a:moveTo>
                  <a:lnTo>
                    <a:pt x="595" y="1031"/>
                  </a:lnTo>
                  <a:lnTo>
                    <a:pt x="713" y="162"/>
                  </a:lnTo>
                  <a:cubicBezTo>
                    <a:pt x="479" y="131"/>
                    <a:pt x="246" y="86"/>
                    <a:pt x="23" y="29"/>
                  </a:cubicBezTo>
                  <a:lnTo>
                    <a:pt x="23" y="1031"/>
                  </a:lnTo>
                  <a:moveTo>
                    <a:pt x="615" y="1054"/>
                  </a:moveTo>
                  <a:lnTo>
                    <a:pt x="0" y="1054"/>
                  </a:lnTo>
                  <a:lnTo>
                    <a:pt x="0" y="0"/>
                  </a:lnTo>
                  <a:lnTo>
                    <a:pt x="14" y="3"/>
                  </a:lnTo>
                  <a:cubicBezTo>
                    <a:pt x="245" y="63"/>
                    <a:pt x="485" y="110"/>
                    <a:pt x="727" y="141"/>
                  </a:cubicBezTo>
                  <a:lnTo>
                    <a:pt x="739" y="142"/>
                  </a:lnTo>
                  <a:lnTo>
                    <a:pt x="615" y="10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16"/>
            <p:cNvSpPr/>
            <p:nvPr/>
          </p:nvSpPr>
          <p:spPr>
            <a:xfrm>
              <a:off x="1465045" y="4109980"/>
              <a:ext cx="465480" cy="360720"/>
            </a:xfrm>
            <a:custGeom>
              <a:avLst/>
              <a:gdLst/>
              <a:ahLst/>
              <a:cxnLst/>
              <a:rect l="l" t="t" r="r" b="b"/>
              <a:pathLst>
                <a:path w="1293" h="1002" extrusionOk="0">
                  <a:moveTo>
                    <a:pt x="25" y="979"/>
                  </a:moveTo>
                  <a:lnTo>
                    <a:pt x="1204" y="979"/>
                  </a:lnTo>
                  <a:lnTo>
                    <a:pt x="1269" y="27"/>
                  </a:lnTo>
                  <a:cubicBezTo>
                    <a:pt x="851" y="96"/>
                    <a:pt x="471" y="138"/>
                    <a:pt x="108" y="155"/>
                  </a:cubicBezTo>
                  <a:lnTo>
                    <a:pt x="25" y="979"/>
                  </a:lnTo>
                  <a:moveTo>
                    <a:pt x="1225" y="1002"/>
                  </a:moveTo>
                  <a:lnTo>
                    <a:pt x="0" y="1002"/>
                  </a:lnTo>
                  <a:lnTo>
                    <a:pt x="87" y="134"/>
                  </a:lnTo>
                  <a:lnTo>
                    <a:pt x="97" y="133"/>
                  </a:lnTo>
                  <a:cubicBezTo>
                    <a:pt x="466" y="116"/>
                    <a:pt x="852" y="74"/>
                    <a:pt x="1279" y="2"/>
                  </a:cubicBezTo>
                  <a:lnTo>
                    <a:pt x="1293" y="0"/>
                  </a:lnTo>
                  <a:lnTo>
                    <a:pt x="1225" y="100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16"/>
            <p:cNvSpPr/>
            <p:nvPr/>
          </p:nvSpPr>
          <p:spPr>
            <a:xfrm>
              <a:off x="812725" y="3692020"/>
              <a:ext cx="319320" cy="458640"/>
            </a:xfrm>
            <a:custGeom>
              <a:avLst/>
              <a:gdLst/>
              <a:ahLst/>
              <a:cxnLst/>
              <a:rect l="l" t="t" r="r" b="b"/>
              <a:pathLst>
                <a:path w="887" h="1274" extrusionOk="0">
                  <a:moveTo>
                    <a:pt x="23" y="1115"/>
                  </a:moveTo>
                  <a:cubicBezTo>
                    <a:pt x="247" y="1172"/>
                    <a:pt x="481" y="1218"/>
                    <a:pt x="716" y="1248"/>
                  </a:cubicBezTo>
                  <a:lnTo>
                    <a:pt x="861" y="179"/>
                  </a:lnTo>
                  <a:cubicBezTo>
                    <a:pt x="575" y="147"/>
                    <a:pt x="293" y="97"/>
                    <a:pt x="23" y="30"/>
                  </a:cubicBezTo>
                  <a:lnTo>
                    <a:pt x="23" y="1115"/>
                  </a:lnTo>
                  <a:moveTo>
                    <a:pt x="736" y="1274"/>
                  </a:moveTo>
                  <a:lnTo>
                    <a:pt x="725" y="1272"/>
                  </a:lnTo>
                  <a:cubicBezTo>
                    <a:pt x="481" y="1241"/>
                    <a:pt x="240" y="1194"/>
                    <a:pt x="8" y="1134"/>
                  </a:cubicBezTo>
                  <a:lnTo>
                    <a:pt x="0" y="1132"/>
                  </a:lnTo>
                  <a:lnTo>
                    <a:pt x="0" y="0"/>
                  </a:lnTo>
                  <a:lnTo>
                    <a:pt x="14" y="4"/>
                  </a:lnTo>
                  <a:cubicBezTo>
                    <a:pt x="291" y="73"/>
                    <a:pt x="581" y="125"/>
                    <a:pt x="875" y="157"/>
                  </a:cubicBezTo>
                  <a:lnTo>
                    <a:pt x="887" y="159"/>
                  </a:lnTo>
                  <a:lnTo>
                    <a:pt x="736" y="127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16"/>
            <p:cNvSpPr/>
            <p:nvPr/>
          </p:nvSpPr>
          <p:spPr>
            <a:xfrm>
              <a:off x="1026205" y="4141300"/>
              <a:ext cx="478440" cy="329400"/>
            </a:xfrm>
            <a:custGeom>
              <a:avLst/>
              <a:gdLst/>
              <a:ahLst/>
              <a:cxnLst/>
              <a:rect l="l" t="t" r="r" b="b"/>
              <a:pathLst>
                <a:path w="1329" h="915" extrusionOk="0">
                  <a:moveTo>
                    <a:pt x="25" y="892"/>
                  </a:moveTo>
                  <a:lnTo>
                    <a:pt x="1221" y="892"/>
                  </a:lnTo>
                  <a:lnTo>
                    <a:pt x="1304" y="69"/>
                  </a:lnTo>
                  <a:cubicBezTo>
                    <a:pt x="894" y="87"/>
                    <a:pt x="514" y="73"/>
                    <a:pt x="143" y="26"/>
                  </a:cubicBezTo>
                  <a:lnTo>
                    <a:pt x="25" y="892"/>
                  </a:lnTo>
                  <a:moveTo>
                    <a:pt x="1242" y="915"/>
                  </a:moveTo>
                  <a:lnTo>
                    <a:pt x="0" y="915"/>
                  </a:lnTo>
                  <a:lnTo>
                    <a:pt x="123" y="0"/>
                  </a:lnTo>
                  <a:lnTo>
                    <a:pt x="134" y="2"/>
                  </a:lnTo>
                  <a:cubicBezTo>
                    <a:pt x="512" y="50"/>
                    <a:pt x="898" y="65"/>
                    <a:pt x="1316" y="46"/>
                  </a:cubicBezTo>
                  <a:lnTo>
                    <a:pt x="1329" y="45"/>
                  </a:lnTo>
                  <a:lnTo>
                    <a:pt x="1242" y="9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16"/>
            <p:cNvSpPr/>
            <p:nvPr/>
          </p:nvSpPr>
          <p:spPr>
            <a:xfrm>
              <a:off x="2774365" y="2806420"/>
              <a:ext cx="407520" cy="411840"/>
            </a:xfrm>
            <a:custGeom>
              <a:avLst/>
              <a:gdLst/>
              <a:ahLst/>
              <a:cxnLst/>
              <a:rect l="l" t="t" r="r" b="b"/>
              <a:pathLst>
                <a:path w="1132" h="1144" extrusionOk="0">
                  <a:moveTo>
                    <a:pt x="22" y="157"/>
                  </a:moveTo>
                  <a:lnTo>
                    <a:pt x="22" y="1117"/>
                  </a:lnTo>
                  <a:cubicBezTo>
                    <a:pt x="425" y="1047"/>
                    <a:pt x="766" y="989"/>
                    <a:pt x="1109" y="938"/>
                  </a:cubicBezTo>
                  <a:lnTo>
                    <a:pt x="1073" y="25"/>
                  </a:lnTo>
                  <a:cubicBezTo>
                    <a:pt x="740" y="63"/>
                    <a:pt x="412" y="105"/>
                    <a:pt x="22" y="157"/>
                  </a:cubicBezTo>
                  <a:moveTo>
                    <a:pt x="0" y="1144"/>
                  </a:moveTo>
                  <a:lnTo>
                    <a:pt x="0" y="137"/>
                  </a:lnTo>
                  <a:lnTo>
                    <a:pt x="9" y="136"/>
                  </a:lnTo>
                  <a:cubicBezTo>
                    <a:pt x="408" y="83"/>
                    <a:pt x="743" y="40"/>
                    <a:pt x="1082" y="1"/>
                  </a:cubicBezTo>
                  <a:lnTo>
                    <a:pt x="1095" y="0"/>
                  </a:lnTo>
                  <a:lnTo>
                    <a:pt x="1132" y="957"/>
                  </a:lnTo>
                  <a:lnTo>
                    <a:pt x="1122" y="959"/>
                  </a:lnTo>
                  <a:cubicBezTo>
                    <a:pt x="772" y="1011"/>
                    <a:pt x="426" y="1070"/>
                    <a:pt x="13" y="1142"/>
                  </a:cubicBezTo>
                  <a:lnTo>
                    <a:pt x="0" y="114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16"/>
            <p:cNvSpPr/>
            <p:nvPr/>
          </p:nvSpPr>
          <p:spPr>
            <a:xfrm>
              <a:off x="2774365" y="3815860"/>
              <a:ext cx="447480" cy="465480"/>
            </a:xfrm>
            <a:custGeom>
              <a:avLst/>
              <a:gdLst/>
              <a:ahLst/>
              <a:cxnLst/>
              <a:rect l="l" t="t" r="r" b="b"/>
              <a:pathLst>
                <a:path w="1243" h="1293" extrusionOk="0">
                  <a:moveTo>
                    <a:pt x="22" y="304"/>
                  </a:moveTo>
                  <a:lnTo>
                    <a:pt x="22" y="1264"/>
                  </a:lnTo>
                  <a:cubicBezTo>
                    <a:pt x="466" y="1136"/>
                    <a:pt x="841" y="1033"/>
                    <a:pt x="1220" y="940"/>
                  </a:cubicBezTo>
                  <a:lnTo>
                    <a:pt x="1184" y="28"/>
                  </a:lnTo>
                  <a:cubicBezTo>
                    <a:pt x="817" y="107"/>
                    <a:pt x="454" y="195"/>
                    <a:pt x="22" y="304"/>
                  </a:cubicBezTo>
                  <a:moveTo>
                    <a:pt x="0" y="1293"/>
                  </a:moveTo>
                  <a:lnTo>
                    <a:pt x="0" y="286"/>
                  </a:lnTo>
                  <a:lnTo>
                    <a:pt x="8" y="284"/>
                  </a:lnTo>
                  <a:cubicBezTo>
                    <a:pt x="448" y="173"/>
                    <a:pt x="818" y="83"/>
                    <a:pt x="1192" y="2"/>
                  </a:cubicBezTo>
                  <a:lnTo>
                    <a:pt x="1205" y="0"/>
                  </a:lnTo>
                  <a:lnTo>
                    <a:pt x="1243" y="957"/>
                  </a:lnTo>
                  <a:lnTo>
                    <a:pt x="1234" y="960"/>
                  </a:lnTo>
                  <a:cubicBezTo>
                    <a:pt x="849" y="1054"/>
                    <a:pt x="468" y="1160"/>
                    <a:pt x="14" y="1289"/>
                  </a:cubicBezTo>
                  <a:lnTo>
                    <a:pt x="0" y="129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16"/>
            <p:cNvSpPr/>
            <p:nvPr/>
          </p:nvSpPr>
          <p:spPr>
            <a:xfrm>
              <a:off x="1388725" y="1385860"/>
              <a:ext cx="395280" cy="405360"/>
            </a:xfrm>
            <a:custGeom>
              <a:avLst/>
              <a:gdLst/>
              <a:ahLst/>
              <a:cxnLst/>
              <a:rect l="l" t="t" r="r" b="b"/>
              <a:pathLst>
                <a:path w="1098" h="1126" extrusionOk="0">
                  <a:moveTo>
                    <a:pt x="171" y="33"/>
                  </a:moveTo>
                  <a:lnTo>
                    <a:pt x="26" y="1103"/>
                  </a:lnTo>
                  <a:cubicBezTo>
                    <a:pt x="326" y="1101"/>
                    <a:pt x="634" y="1100"/>
                    <a:pt x="964" y="1101"/>
                  </a:cubicBezTo>
                  <a:lnTo>
                    <a:pt x="1073" y="24"/>
                  </a:lnTo>
                  <a:cubicBezTo>
                    <a:pt x="755" y="20"/>
                    <a:pt x="459" y="23"/>
                    <a:pt x="171" y="33"/>
                  </a:cubicBezTo>
                  <a:moveTo>
                    <a:pt x="0" y="1126"/>
                  </a:moveTo>
                  <a:lnTo>
                    <a:pt x="151" y="11"/>
                  </a:lnTo>
                  <a:lnTo>
                    <a:pt x="160" y="11"/>
                  </a:lnTo>
                  <a:cubicBezTo>
                    <a:pt x="456" y="0"/>
                    <a:pt x="759" y="-3"/>
                    <a:pt x="1086" y="1"/>
                  </a:cubicBezTo>
                  <a:lnTo>
                    <a:pt x="1098" y="1"/>
                  </a:lnTo>
                  <a:lnTo>
                    <a:pt x="985" y="1124"/>
                  </a:lnTo>
                  <a:lnTo>
                    <a:pt x="975" y="1124"/>
                  </a:lnTo>
                  <a:cubicBezTo>
                    <a:pt x="635" y="1123"/>
                    <a:pt x="321" y="1124"/>
                    <a:pt x="13" y="1126"/>
                  </a:cubicBezTo>
                  <a:lnTo>
                    <a:pt x="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16"/>
            <p:cNvSpPr/>
            <p:nvPr/>
          </p:nvSpPr>
          <p:spPr>
            <a:xfrm>
              <a:off x="3200245" y="3741700"/>
              <a:ext cx="461160" cy="420840"/>
            </a:xfrm>
            <a:custGeom>
              <a:avLst/>
              <a:gdLst/>
              <a:ahLst/>
              <a:cxnLst/>
              <a:rect l="l" t="t" r="r" b="b"/>
              <a:pathLst>
                <a:path w="1281" h="1169" extrusionOk="0">
                  <a:moveTo>
                    <a:pt x="23" y="229"/>
                  </a:moveTo>
                  <a:lnTo>
                    <a:pt x="60" y="1140"/>
                  </a:lnTo>
                  <a:cubicBezTo>
                    <a:pt x="501" y="1033"/>
                    <a:pt x="893" y="955"/>
                    <a:pt x="1257" y="902"/>
                  </a:cubicBezTo>
                  <a:lnTo>
                    <a:pt x="1185" y="26"/>
                  </a:lnTo>
                  <a:cubicBezTo>
                    <a:pt x="832" y="70"/>
                    <a:pt x="451" y="137"/>
                    <a:pt x="23" y="229"/>
                  </a:cubicBezTo>
                  <a:moveTo>
                    <a:pt x="38" y="1169"/>
                  </a:moveTo>
                  <a:lnTo>
                    <a:pt x="0" y="210"/>
                  </a:lnTo>
                  <a:lnTo>
                    <a:pt x="9" y="208"/>
                  </a:lnTo>
                  <a:cubicBezTo>
                    <a:pt x="447" y="114"/>
                    <a:pt x="834" y="47"/>
                    <a:pt x="1194" y="2"/>
                  </a:cubicBezTo>
                  <a:lnTo>
                    <a:pt x="1206" y="0"/>
                  </a:lnTo>
                  <a:lnTo>
                    <a:pt x="1281" y="922"/>
                  </a:lnTo>
                  <a:lnTo>
                    <a:pt x="1271" y="923"/>
                  </a:lnTo>
                  <a:cubicBezTo>
                    <a:pt x="901" y="976"/>
                    <a:pt x="502" y="1055"/>
                    <a:pt x="51" y="1166"/>
                  </a:cubicBezTo>
                  <a:lnTo>
                    <a:pt x="38" y="11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16"/>
            <p:cNvSpPr/>
            <p:nvPr/>
          </p:nvSpPr>
          <p:spPr>
            <a:xfrm>
              <a:off x="2332285" y="4270900"/>
              <a:ext cx="450000" cy="199800"/>
            </a:xfrm>
            <a:custGeom>
              <a:avLst/>
              <a:gdLst/>
              <a:ahLst/>
              <a:cxnLst/>
              <a:rect l="l" t="t" r="r" b="b"/>
              <a:pathLst>
                <a:path w="1250" h="555" extrusionOk="0">
                  <a:moveTo>
                    <a:pt x="24" y="532"/>
                  </a:moveTo>
                  <a:lnTo>
                    <a:pt x="1228" y="532"/>
                  </a:lnTo>
                  <a:lnTo>
                    <a:pt x="1228" y="29"/>
                  </a:lnTo>
                  <a:cubicBezTo>
                    <a:pt x="1153" y="51"/>
                    <a:pt x="1079" y="72"/>
                    <a:pt x="1005" y="94"/>
                  </a:cubicBezTo>
                  <a:cubicBezTo>
                    <a:pt x="685" y="185"/>
                    <a:pt x="355" y="280"/>
                    <a:pt x="30" y="368"/>
                  </a:cubicBezTo>
                  <a:lnTo>
                    <a:pt x="24" y="532"/>
                  </a:lnTo>
                  <a:moveTo>
                    <a:pt x="1250" y="555"/>
                  </a:moveTo>
                  <a:lnTo>
                    <a:pt x="0" y="555"/>
                  </a:lnTo>
                  <a:lnTo>
                    <a:pt x="8" y="350"/>
                  </a:lnTo>
                  <a:lnTo>
                    <a:pt x="16" y="348"/>
                  </a:lnTo>
                  <a:cubicBezTo>
                    <a:pt x="343" y="260"/>
                    <a:pt x="676" y="164"/>
                    <a:pt x="999" y="72"/>
                  </a:cubicBezTo>
                  <a:cubicBezTo>
                    <a:pt x="1078" y="49"/>
                    <a:pt x="1157" y="26"/>
                    <a:pt x="1236" y="4"/>
                  </a:cubicBezTo>
                  <a:lnTo>
                    <a:pt x="1250" y="0"/>
                  </a:lnTo>
                  <a:lnTo>
                    <a:pt x="1250" y="55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16"/>
            <p:cNvSpPr/>
            <p:nvPr/>
          </p:nvSpPr>
          <p:spPr>
            <a:xfrm>
              <a:off x="3626125" y="3716860"/>
              <a:ext cx="474840" cy="357840"/>
            </a:xfrm>
            <a:custGeom>
              <a:avLst/>
              <a:gdLst/>
              <a:ahLst/>
              <a:cxnLst/>
              <a:rect l="l" t="t" r="r" b="b"/>
              <a:pathLst>
                <a:path w="1319" h="994" extrusionOk="0">
                  <a:moveTo>
                    <a:pt x="24" y="92"/>
                  </a:moveTo>
                  <a:lnTo>
                    <a:pt x="96" y="968"/>
                  </a:lnTo>
                  <a:cubicBezTo>
                    <a:pt x="523" y="908"/>
                    <a:pt x="916" y="881"/>
                    <a:pt x="1294" y="887"/>
                  </a:cubicBezTo>
                  <a:lnTo>
                    <a:pt x="1185" y="23"/>
                  </a:lnTo>
                  <a:cubicBezTo>
                    <a:pt x="819" y="18"/>
                    <a:pt x="439" y="40"/>
                    <a:pt x="24" y="92"/>
                  </a:cubicBezTo>
                  <a:moveTo>
                    <a:pt x="76" y="994"/>
                  </a:moveTo>
                  <a:lnTo>
                    <a:pt x="0" y="72"/>
                  </a:lnTo>
                  <a:lnTo>
                    <a:pt x="11" y="71"/>
                  </a:lnTo>
                  <a:cubicBezTo>
                    <a:pt x="434" y="18"/>
                    <a:pt x="822" y="-6"/>
                    <a:pt x="1196" y="1"/>
                  </a:cubicBezTo>
                  <a:lnTo>
                    <a:pt x="1206" y="1"/>
                  </a:lnTo>
                  <a:lnTo>
                    <a:pt x="1319" y="911"/>
                  </a:lnTo>
                  <a:lnTo>
                    <a:pt x="1306" y="910"/>
                  </a:lnTo>
                  <a:cubicBezTo>
                    <a:pt x="922" y="903"/>
                    <a:pt x="523" y="930"/>
                    <a:pt x="88" y="992"/>
                  </a:cubicBezTo>
                  <a:lnTo>
                    <a:pt x="76" y="9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16"/>
            <p:cNvSpPr/>
            <p:nvPr/>
          </p:nvSpPr>
          <p:spPr>
            <a:xfrm>
              <a:off x="1442005" y="989140"/>
              <a:ext cx="381960" cy="408960"/>
            </a:xfrm>
            <a:custGeom>
              <a:avLst/>
              <a:gdLst/>
              <a:ahLst/>
              <a:cxnLst/>
              <a:rect l="l" t="t" r="r" b="b"/>
              <a:pathLst>
                <a:path w="1061" h="1136" extrusionOk="0">
                  <a:moveTo>
                    <a:pt x="170" y="43"/>
                  </a:moveTo>
                  <a:lnTo>
                    <a:pt x="26" y="1112"/>
                  </a:lnTo>
                  <a:cubicBezTo>
                    <a:pt x="314" y="1102"/>
                    <a:pt x="609" y="1099"/>
                    <a:pt x="927" y="1103"/>
                  </a:cubicBezTo>
                  <a:lnTo>
                    <a:pt x="1036" y="26"/>
                  </a:lnTo>
                  <a:cubicBezTo>
                    <a:pt x="731" y="19"/>
                    <a:pt x="447" y="25"/>
                    <a:pt x="170" y="43"/>
                  </a:cubicBezTo>
                  <a:moveTo>
                    <a:pt x="0" y="1136"/>
                  </a:moveTo>
                  <a:lnTo>
                    <a:pt x="150" y="22"/>
                  </a:lnTo>
                  <a:lnTo>
                    <a:pt x="160" y="21"/>
                  </a:lnTo>
                  <a:cubicBezTo>
                    <a:pt x="444" y="2"/>
                    <a:pt x="735" y="-4"/>
                    <a:pt x="1049" y="4"/>
                  </a:cubicBezTo>
                  <a:lnTo>
                    <a:pt x="1061" y="4"/>
                  </a:lnTo>
                  <a:lnTo>
                    <a:pt x="948" y="1126"/>
                  </a:lnTo>
                  <a:lnTo>
                    <a:pt x="937" y="1126"/>
                  </a:lnTo>
                  <a:cubicBezTo>
                    <a:pt x="611" y="1122"/>
                    <a:pt x="309" y="1125"/>
                    <a:pt x="13" y="1136"/>
                  </a:cubicBezTo>
                  <a:lnTo>
                    <a:pt x="0" y="11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16"/>
            <p:cNvSpPr/>
            <p:nvPr/>
          </p:nvSpPr>
          <p:spPr>
            <a:xfrm>
              <a:off x="2036005" y="4394740"/>
              <a:ext cx="307080" cy="75960"/>
            </a:xfrm>
            <a:custGeom>
              <a:avLst/>
              <a:gdLst/>
              <a:ahLst/>
              <a:cxnLst/>
              <a:rect l="l" t="t" r="r" b="b"/>
              <a:pathLst>
                <a:path w="853" h="211" extrusionOk="0">
                  <a:moveTo>
                    <a:pt x="201" y="188"/>
                  </a:moveTo>
                  <a:lnTo>
                    <a:pt x="824" y="188"/>
                  </a:lnTo>
                  <a:lnTo>
                    <a:pt x="830" y="30"/>
                  </a:lnTo>
                  <a:cubicBezTo>
                    <a:pt x="602" y="91"/>
                    <a:pt x="395" y="143"/>
                    <a:pt x="201" y="188"/>
                  </a:cubicBezTo>
                  <a:moveTo>
                    <a:pt x="846" y="211"/>
                  </a:moveTo>
                  <a:lnTo>
                    <a:pt x="0" y="211"/>
                  </a:lnTo>
                  <a:lnTo>
                    <a:pt x="98" y="188"/>
                  </a:lnTo>
                  <a:cubicBezTo>
                    <a:pt x="325" y="137"/>
                    <a:pt x="567" y="76"/>
                    <a:pt x="839" y="4"/>
                  </a:cubicBezTo>
                  <a:lnTo>
                    <a:pt x="853" y="0"/>
                  </a:lnTo>
                  <a:lnTo>
                    <a:pt x="846" y="211"/>
                  </a:lnTo>
                  <a:close/>
                </a:path>
              </a:pathLst>
            </a:custGeom>
            <a:solidFill>
              <a:schemeClr val="dk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0" name="Google Shape;1010;p16"/>
            <p:cNvSpPr/>
            <p:nvPr/>
          </p:nvSpPr>
          <p:spPr>
            <a:xfrm>
              <a:off x="1897765" y="4022140"/>
              <a:ext cx="459000" cy="448560"/>
            </a:xfrm>
            <a:custGeom>
              <a:avLst/>
              <a:gdLst/>
              <a:ahLst/>
              <a:cxnLst/>
              <a:rect l="l" t="t" r="r" b="b"/>
              <a:pathLst>
                <a:path w="1275" h="1246" extrusionOk="0">
                  <a:moveTo>
                    <a:pt x="24" y="1223"/>
                  </a:moveTo>
                  <a:lnTo>
                    <a:pt x="484" y="1223"/>
                  </a:lnTo>
                  <a:cubicBezTo>
                    <a:pt x="708" y="1172"/>
                    <a:pt x="947" y="1112"/>
                    <a:pt x="1215" y="1041"/>
                  </a:cubicBezTo>
                  <a:lnTo>
                    <a:pt x="1251" y="29"/>
                  </a:lnTo>
                  <a:cubicBezTo>
                    <a:pt x="806" y="134"/>
                    <a:pt x="436" y="210"/>
                    <a:pt x="90" y="267"/>
                  </a:cubicBezTo>
                  <a:lnTo>
                    <a:pt x="24" y="1223"/>
                  </a:lnTo>
                  <a:moveTo>
                    <a:pt x="486" y="1246"/>
                  </a:moveTo>
                  <a:lnTo>
                    <a:pt x="0" y="1246"/>
                  </a:lnTo>
                  <a:lnTo>
                    <a:pt x="68" y="248"/>
                  </a:lnTo>
                  <a:lnTo>
                    <a:pt x="77" y="246"/>
                  </a:lnTo>
                  <a:cubicBezTo>
                    <a:pt x="429" y="188"/>
                    <a:pt x="805" y="111"/>
                    <a:pt x="1260" y="4"/>
                  </a:cubicBezTo>
                  <a:lnTo>
                    <a:pt x="1275" y="0"/>
                  </a:lnTo>
                  <a:lnTo>
                    <a:pt x="1237" y="1059"/>
                  </a:lnTo>
                  <a:lnTo>
                    <a:pt x="1228" y="1061"/>
                  </a:lnTo>
                  <a:cubicBezTo>
                    <a:pt x="957" y="1133"/>
                    <a:pt x="714" y="1194"/>
                    <a:pt x="487" y="1246"/>
                  </a:cubicBezTo>
                  <a:lnTo>
                    <a:pt x="486" y="12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16"/>
            <p:cNvSpPr/>
            <p:nvPr/>
          </p:nvSpPr>
          <p:spPr>
            <a:xfrm>
              <a:off x="2774365" y="4152100"/>
              <a:ext cx="459720" cy="318600"/>
            </a:xfrm>
            <a:custGeom>
              <a:avLst/>
              <a:gdLst/>
              <a:ahLst/>
              <a:cxnLst/>
              <a:rect l="l" t="t" r="r" b="b"/>
              <a:pathLst>
                <a:path w="1277" h="885" extrusionOk="0">
                  <a:moveTo>
                    <a:pt x="22" y="862"/>
                  </a:moveTo>
                  <a:lnTo>
                    <a:pt x="1254" y="862"/>
                  </a:lnTo>
                  <a:lnTo>
                    <a:pt x="1221" y="29"/>
                  </a:lnTo>
                  <a:cubicBezTo>
                    <a:pt x="842" y="122"/>
                    <a:pt x="467" y="226"/>
                    <a:pt x="22" y="353"/>
                  </a:cubicBezTo>
                  <a:lnTo>
                    <a:pt x="22" y="862"/>
                  </a:lnTo>
                  <a:moveTo>
                    <a:pt x="1277" y="885"/>
                  </a:moveTo>
                  <a:lnTo>
                    <a:pt x="0" y="885"/>
                  </a:lnTo>
                  <a:lnTo>
                    <a:pt x="0" y="336"/>
                  </a:lnTo>
                  <a:lnTo>
                    <a:pt x="8" y="334"/>
                  </a:lnTo>
                  <a:cubicBezTo>
                    <a:pt x="462" y="204"/>
                    <a:pt x="843" y="98"/>
                    <a:pt x="1229" y="4"/>
                  </a:cubicBezTo>
                  <a:lnTo>
                    <a:pt x="1242" y="0"/>
                  </a:lnTo>
                  <a:lnTo>
                    <a:pt x="1277" y="88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16"/>
            <p:cNvSpPr/>
            <p:nvPr/>
          </p:nvSpPr>
          <p:spPr>
            <a:xfrm>
              <a:off x="2108005" y="1008580"/>
              <a:ext cx="354960" cy="415440"/>
            </a:xfrm>
            <a:custGeom>
              <a:avLst/>
              <a:gdLst/>
              <a:ahLst/>
              <a:cxnLst/>
              <a:rect l="l" t="t" r="r" b="b"/>
              <a:pathLst>
                <a:path w="986" h="1154" extrusionOk="0">
                  <a:moveTo>
                    <a:pt x="25" y="1078"/>
                  </a:moveTo>
                  <a:cubicBezTo>
                    <a:pt x="294" y="1091"/>
                    <a:pt x="582" y="1107"/>
                    <a:pt x="926" y="1130"/>
                  </a:cubicBezTo>
                  <a:lnTo>
                    <a:pt x="962" y="117"/>
                  </a:lnTo>
                  <a:cubicBezTo>
                    <a:pt x="631" y="76"/>
                    <a:pt x="356" y="47"/>
                    <a:pt x="97" y="24"/>
                  </a:cubicBezTo>
                  <a:lnTo>
                    <a:pt x="25" y="1078"/>
                  </a:lnTo>
                  <a:moveTo>
                    <a:pt x="948" y="1154"/>
                  </a:moveTo>
                  <a:lnTo>
                    <a:pt x="937" y="1153"/>
                  </a:lnTo>
                  <a:cubicBezTo>
                    <a:pt x="582" y="1130"/>
                    <a:pt x="288" y="1113"/>
                    <a:pt x="12" y="1100"/>
                  </a:cubicBezTo>
                  <a:lnTo>
                    <a:pt x="0" y="1100"/>
                  </a:lnTo>
                  <a:lnTo>
                    <a:pt x="76" y="0"/>
                  </a:lnTo>
                  <a:lnTo>
                    <a:pt x="87" y="1"/>
                  </a:lnTo>
                  <a:cubicBezTo>
                    <a:pt x="352" y="24"/>
                    <a:pt x="634" y="54"/>
                    <a:pt x="976" y="96"/>
                  </a:cubicBezTo>
                  <a:lnTo>
                    <a:pt x="986" y="97"/>
                  </a:lnTo>
                  <a:lnTo>
                    <a:pt x="948" y="115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3" name="Google Shape;1013;p16"/>
            <p:cNvSpPr/>
            <p:nvPr/>
          </p:nvSpPr>
          <p:spPr>
            <a:xfrm>
              <a:off x="3652765" y="4036180"/>
              <a:ext cx="488160" cy="362160"/>
            </a:xfrm>
            <a:custGeom>
              <a:avLst/>
              <a:gdLst/>
              <a:ahLst/>
              <a:cxnLst/>
              <a:rect l="l" t="t" r="r" b="b"/>
              <a:pathLst>
                <a:path w="1356" h="1006" extrusionOk="0">
                  <a:moveTo>
                    <a:pt x="24" y="104"/>
                  </a:moveTo>
                  <a:lnTo>
                    <a:pt x="96" y="980"/>
                  </a:lnTo>
                  <a:cubicBezTo>
                    <a:pt x="537" y="910"/>
                    <a:pt x="940" y="880"/>
                    <a:pt x="1330" y="887"/>
                  </a:cubicBezTo>
                  <a:lnTo>
                    <a:pt x="1223" y="23"/>
                  </a:lnTo>
                  <a:cubicBezTo>
                    <a:pt x="844" y="17"/>
                    <a:pt x="452" y="43"/>
                    <a:pt x="24" y="104"/>
                  </a:cubicBezTo>
                  <a:moveTo>
                    <a:pt x="76" y="1006"/>
                  </a:moveTo>
                  <a:lnTo>
                    <a:pt x="0" y="84"/>
                  </a:lnTo>
                  <a:lnTo>
                    <a:pt x="10" y="83"/>
                  </a:lnTo>
                  <a:cubicBezTo>
                    <a:pt x="447" y="20"/>
                    <a:pt x="847" y="-6"/>
                    <a:pt x="1233" y="1"/>
                  </a:cubicBezTo>
                  <a:lnTo>
                    <a:pt x="1243" y="1"/>
                  </a:lnTo>
                  <a:lnTo>
                    <a:pt x="1356" y="911"/>
                  </a:lnTo>
                  <a:lnTo>
                    <a:pt x="1343" y="910"/>
                  </a:lnTo>
                  <a:cubicBezTo>
                    <a:pt x="947" y="902"/>
                    <a:pt x="536" y="933"/>
                    <a:pt x="88" y="1004"/>
                  </a:cubicBezTo>
                  <a:lnTo>
                    <a:pt x="76" y="10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4" name="Google Shape;1014;p16"/>
            <p:cNvSpPr/>
            <p:nvPr/>
          </p:nvSpPr>
          <p:spPr>
            <a:xfrm>
              <a:off x="1775005" y="990220"/>
              <a:ext cx="368280" cy="414720"/>
            </a:xfrm>
            <a:custGeom>
              <a:avLst/>
              <a:gdLst/>
              <a:ahLst/>
              <a:cxnLst/>
              <a:rect l="l" t="t" r="r" b="b"/>
              <a:pathLst>
                <a:path w="1023" h="1152" extrusionOk="0">
                  <a:moveTo>
                    <a:pt x="25" y="1100"/>
                  </a:moveTo>
                  <a:cubicBezTo>
                    <a:pt x="307" y="1104"/>
                    <a:pt x="602" y="1113"/>
                    <a:pt x="927" y="1128"/>
                  </a:cubicBezTo>
                  <a:lnTo>
                    <a:pt x="999" y="73"/>
                  </a:lnTo>
                  <a:cubicBezTo>
                    <a:pt x="688" y="46"/>
                    <a:pt x="405" y="30"/>
                    <a:pt x="134" y="24"/>
                  </a:cubicBezTo>
                  <a:lnTo>
                    <a:pt x="25" y="1100"/>
                  </a:lnTo>
                  <a:moveTo>
                    <a:pt x="948" y="1152"/>
                  </a:moveTo>
                  <a:lnTo>
                    <a:pt x="937" y="1151"/>
                  </a:lnTo>
                  <a:cubicBezTo>
                    <a:pt x="604" y="1136"/>
                    <a:pt x="301" y="1127"/>
                    <a:pt x="12" y="1123"/>
                  </a:cubicBezTo>
                  <a:lnTo>
                    <a:pt x="0" y="1123"/>
                  </a:lnTo>
                  <a:lnTo>
                    <a:pt x="113" y="0"/>
                  </a:lnTo>
                  <a:lnTo>
                    <a:pt x="124" y="1"/>
                  </a:lnTo>
                  <a:cubicBezTo>
                    <a:pt x="401" y="7"/>
                    <a:pt x="692" y="24"/>
                    <a:pt x="1012" y="52"/>
                  </a:cubicBezTo>
                  <a:lnTo>
                    <a:pt x="1023" y="53"/>
                  </a:lnTo>
                  <a:lnTo>
                    <a:pt x="948" y="11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5" name="Google Shape;1015;p16"/>
            <p:cNvSpPr/>
            <p:nvPr/>
          </p:nvSpPr>
          <p:spPr>
            <a:xfrm>
              <a:off x="2441365" y="1042420"/>
              <a:ext cx="340920" cy="404280"/>
            </a:xfrm>
            <a:custGeom>
              <a:avLst/>
              <a:gdLst/>
              <a:ahLst/>
              <a:cxnLst/>
              <a:rect l="l" t="t" r="r" b="b"/>
              <a:pathLst>
                <a:path w="947" h="1123" extrusionOk="0">
                  <a:moveTo>
                    <a:pt x="23" y="1037"/>
                  </a:moveTo>
                  <a:cubicBezTo>
                    <a:pt x="268" y="1053"/>
                    <a:pt x="517" y="1071"/>
                    <a:pt x="758" y="1087"/>
                  </a:cubicBezTo>
                  <a:lnTo>
                    <a:pt x="925" y="1099"/>
                  </a:lnTo>
                  <a:lnTo>
                    <a:pt x="925" y="137"/>
                  </a:lnTo>
                  <a:lnTo>
                    <a:pt x="763" y="116"/>
                  </a:lnTo>
                  <a:cubicBezTo>
                    <a:pt x="532" y="86"/>
                    <a:pt x="294" y="54"/>
                    <a:pt x="59" y="26"/>
                  </a:cubicBezTo>
                  <a:lnTo>
                    <a:pt x="23" y="1037"/>
                  </a:lnTo>
                  <a:moveTo>
                    <a:pt x="947" y="1123"/>
                  </a:moveTo>
                  <a:lnTo>
                    <a:pt x="757" y="1110"/>
                  </a:lnTo>
                  <a:cubicBezTo>
                    <a:pt x="512" y="1093"/>
                    <a:pt x="259" y="1075"/>
                    <a:pt x="11" y="1059"/>
                  </a:cubicBezTo>
                  <a:lnTo>
                    <a:pt x="0" y="1058"/>
                  </a:lnTo>
                  <a:lnTo>
                    <a:pt x="37" y="0"/>
                  </a:lnTo>
                  <a:lnTo>
                    <a:pt x="50" y="2"/>
                  </a:lnTo>
                  <a:cubicBezTo>
                    <a:pt x="288" y="31"/>
                    <a:pt x="531" y="63"/>
                    <a:pt x="766" y="94"/>
                  </a:cubicBezTo>
                  <a:lnTo>
                    <a:pt x="947" y="117"/>
                  </a:lnTo>
                  <a:lnTo>
                    <a:pt x="947" y="11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16"/>
            <p:cNvSpPr/>
            <p:nvPr/>
          </p:nvSpPr>
          <p:spPr>
            <a:xfrm>
              <a:off x="4477525" y="3762580"/>
              <a:ext cx="266400" cy="399600"/>
            </a:xfrm>
            <a:custGeom>
              <a:avLst/>
              <a:gdLst/>
              <a:ahLst/>
              <a:cxnLst/>
              <a:rect l="l" t="t" r="r" b="b"/>
              <a:pathLst>
                <a:path w="740" h="1110" extrusionOk="0">
                  <a:moveTo>
                    <a:pt x="172" y="915"/>
                  </a:moveTo>
                  <a:cubicBezTo>
                    <a:pt x="356" y="959"/>
                    <a:pt x="539" y="1014"/>
                    <a:pt x="718" y="1078"/>
                  </a:cubicBezTo>
                  <a:lnTo>
                    <a:pt x="718" y="223"/>
                  </a:lnTo>
                  <a:cubicBezTo>
                    <a:pt x="494" y="144"/>
                    <a:pt x="262" y="79"/>
                    <a:pt x="28" y="29"/>
                  </a:cubicBezTo>
                  <a:lnTo>
                    <a:pt x="172" y="915"/>
                  </a:lnTo>
                  <a:moveTo>
                    <a:pt x="740" y="1110"/>
                  </a:moveTo>
                  <a:lnTo>
                    <a:pt x="725" y="1105"/>
                  </a:lnTo>
                  <a:cubicBezTo>
                    <a:pt x="540" y="1038"/>
                    <a:pt x="350" y="981"/>
                    <a:pt x="160" y="935"/>
                  </a:cubicBezTo>
                  <a:lnTo>
                    <a:pt x="152" y="933"/>
                  </a:lnTo>
                  <a:lnTo>
                    <a:pt x="151" y="926"/>
                  </a:lnTo>
                  <a:lnTo>
                    <a:pt x="0" y="0"/>
                  </a:lnTo>
                  <a:lnTo>
                    <a:pt x="17" y="3"/>
                  </a:lnTo>
                  <a:cubicBezTo>
                    <a:pt x="259" y="55"/>
                    <a:pt x="500" y="122"/>
                    <a:pt x="733" y="204"/>
                  </a:cubicBezTo>
                  <a:lnTo>
                    <a:pt x="740" y="207"/>
                  </a:lnTo>
                  <a:lnTo>
                    <a:pt x="740" y="11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16"/>
            <p:cNvSpPr/>
            <p:nvPr/>
          </p:nvSpPr>
          <p:spPr>
            <a:xfrm>
              <a:off x="4091965" y="4036180"/>
              <a:ext cx="502200" cy="392040"/>
            </a:xfrm>
            <a:custGeom>
              <a:avLst/>
              <a:gdLst/>
              <a:ahLst/>
              <a:cxnLst/>
              <a:rect l="l" t="t" r="r" b="b"/>
              <a:pathLst>
                <a:path w="1395" h="1089" extrusionOk="0">
                  <a:moveTo>
                    <a:pt x="133" y="888"/>
                  </a:moveTo>
                  <a:cubicBezTo>
                    <a:pt x="566" y="898"/>
                    <a:pt x="970" y="953"/>
                    <a:pt x="1367" y="1058"/>
                  </a:cubicBezTo>
                  <a:lnTo>
                    <a:pt x="1223" y="173"/>
                  </a:lnTo>
                  <a:cubicBezTo>
                    <a:pt x="838" y="81"/>
                    <a:pt x="446" y="32"/>
                    <a:pt x="25" y="24"/>
                  </a:cubicBezTo>
                  <a:lnTo>
                    <a:pt x="133" y="888"/>
                  </a:lnTo>
                  <a:moveTo>
                    <a:pt x="1395" y="1089"/>
                  </a:moveTo>
                  <a:lnTo>
                    <a:pt x="1378" y="1084"/>
                  </a:lnTo>
                  <a:cubicBezTo>
                    <a:pt x="975" y="976"/>
                    <a:pt x="564" y="919"/>
                    <a:pt x="123" y="910"/>
                  </a:cubicBezTo>
                  <a:lnTo>
                    <a:pt x="113" y="910"/>
                  </a:lnTo>
                  <a:lnTo>
                    <a:pt x="0" y="0"/>
                  </a:lnTo>
                  <a:lnTo>
                    <a:pt x="13" y="1"/>
                  </a:lnTo>
                  <a:cubicBezTo>
                    <a:pt x="443" y="9"/>
                    <a:pt x="843" y="58"/>
                    <a:pt x="1236" y="153"/>
                  </a:cubicBezTo>
                  <a:lnTo>
                    <a:pt x="1243" y="155"/>
                  </a:lnTo>
                  <a:lnTo>
                    <a:pt x="1244" y="162"/>
                  </a:lnTo>
                  <a:lnTo>
                    <a:pt x="1395" y="108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16"/>
            <p:cNvSpPr/>
            <p:nvPr/>
          </p:nvSpPr>
          <p:spPr>
            <a:xfrm>
              <a:off x="4052005" y="3717220"/>
              <a:ext cx="488880" cy="383400"/>
            </a:xfrm>
            <a:custGeom>
              <a:avLst/>
              <a:gdLst/>
              <a:ahLst/>
              <a:cxnLst/>
              <a:rect l="l" t="t" r="r" b="b"/>
              <a:pathLst>
                <a:path w="1358" h="1065" extrusionOk="0">
                  <a:moveTo>
                    <a:pt x="134" y="887"/>
                  </a:moveTo>
                  <a:cubicBezTo>
                    <a:pt x="554" y="895"/>
                    <a:pt x="945" y="944"/>
                    <a:pt x="1330" y="1035"/>
                  </a:cubicBezTo>
                  <a:lnTo>
                    <a:pt x="1186" y="150"/>
                  </a:lnTo>
                  <a:cubicBezTo>
                    <a:pt x="813" y="72"/>
                    <a:pt x="433" y="30"/>
                    <a:pt x="26" y="23"/>
                  </a:cubicBezTo>
                  <a:lnTo>
                    <a:pt x="134" y="887"/>
                  </a:lnTo>
                  <a:moveTo>
                    <a:pt x="1358" y="1065"/>
                  </a:moveTo>
                  <a:lnTo>
                    <a:pt x="1342" y="1061"/>
                  </a:lnTo>
                  <a:cubicBezTo>
                    <a:pt x="950" y="967"/>
                    <a:pt x="552" y="917"/>
                    <a:pt x="123" y="909"/>
                  </a:cubicBezTo>
                  <a:lnTo>
                    <a:pt x="114" y="909"/>
                  </a:lnTo>
                  <a:lnTo>
                    <a:pt x="0" y="0"/>
                  </a:lnTo>
                  <a:lnTo>
                    <a:pt x="13" y="0"/>
                  </a:lnTo>
                  <a:cubicBezTo>
                    <a:pt x="430" y="7"/>
                    <a:pt x="818" y="49"/>
                    <a:pt x="1199" y="129"/>
                  </a:cubicBezTo>
                  <a:lnTo>
                    <a:pt x="1206" y="131"/>
                  </a:lnTo>
                  <a:lnTo>
                    <a:pt x="1208" y="139"/>
                  </a:lnTo>
                  <a:lnTo>
                    <a:pt x="1358" y="106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16"/>
            <p:cNvSpPr/>
            <p:nvPr/>
          </p:nvSpPr>
          <p:spPr>
            <a:xfrm>
              <a:off x="812725" y="1787260"/>
              <a:ext cx="239400" cy="383760"/>
            </a:xfrm>
            <a:custGeom>
              <a:avLst/>
              <a:gdLst/>
              <a:ahLst/>
              <a:cxnLst/>
              <a:rect l="l" t="t" r="r" b="b"/>
              <a:pathLst>
                <a:path w="665" h="1066" extrusionOk="0">
                  <a:moveTo>
                    <a:pt x="23" y="1015"/>
                  </a:moveTo>
                  <a:cubicBezTo>
                    <a:pt x="164" y="1025"/>
                    <a:pt x="310" y="1035"/>
                    <a:pt x="457" y="1043"/>
                  </a:cubicBezTo>
                  <a:lnTo>
                    <a:pt x="637" y="23"/>
                  </a:lnTo>
                  <a:cubicBezTo>
                    <a:pt x="429" y="27"/>
                    <a:pt x="222" y="32"/>
                    <a:pt x="23" y="38"/>
                  </a:cubicBezTo>
                  <a:lnTo>
                    <a:pt x="23" y="1015"/>
                  </a:lnTo>
                  <a:moveTo>
                    <a:pt x="476" y="1066"/>
                  </a:moveTo>
                  <a:lnTo>
                    <a:pt x="466" y="1066"/>
                  </a:lnTo>
                  <a:cubicBezTo>
                    <a:pt x="311" y="1057"/>
                    <a:pt x="158" y="1048"/>
                    <a:pt x="10" y="1037"/>
                  </a:cubicBezTo>
                  <a:lnTo>
                    <a:pt x="0" y="1036"/>
                  </a:lnTo>
                  <a:lnTo>
                    <a:pt x="0" y="16"/>
                  </a:lnTo>
                  <a:lnTo>
                    <a:pt x="11" y="15"/>
                  </a:lnTo>
                  <a:cubicBezTo>
                    <a:pt x="218" y="9"/>
                    <a:pt x="433" y="4"/>
                    <a:pt x="651" y="0"/>
                  </a:cubicBezTo>
                  <a:lnTo>
                    <a:pt x="665" y="0"/>
                  </a:lnTo>
                  <a:lnTo>
                    <a:pt x="476" y="106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16"/>
            <p:cNvSpPr/>
            <p:nvPr/>
          </p:nvSpPr>
          <p:spPr>
            <a:xfrm>
              <a:off x="1494925" y="592780"/>
              <a:ext cx="369000" cy="412560"/>
            </a:xfrm>
            <a:custGeom>
              <a:avLst/>
              <a:gdLst/>
              <a:ahLst/>
              <a:cxnLst/>
              <a:rect l="l" t="t" r="r" b="b"/>
              <a:pathLst>
                <a:path w="1025" h="1146" extrusionOk="0">
                  <a:moveTo>
                    <a:pt x="171" y="51"/>
                  </a:moveTo>
                  <a:lnTo>
                    <a:pt x="27" y="1121"/>
                  </a:lnTo>
                  <a:cubicBezTo>
                    <a:pt x="303" y="1103"/>
                    <a:pt x="586" y="1098"/>
                    <a:pt x="891" y="1104"/>
                  </a:cubicBezTo>
                  <a:lnTo>
                    <a:pt x="1000" y="27"/>
                  </a:lnTo>
                  <a:cubicBezTo>
                    <a:pt x="707" y="17"/>
                    <a:pt x="436" y="25"/>
                    <a:pt x="171" y="51"/>
                  </a:cubicBezTo>
                  <a:moveTo>
                    <a:pt x="0" y="1146"/>
                  </a:moveTo>
                  <a:lnTo>
                    <a:pt x="151" y="31"/>
                  </a:lnTo>
                  <a:lnTo>
                    <a:pt x="160" y="30"/>
                  </a:lnTo>
                  <a:cubicBezTo>
                    <a:pt x="433" y="2"/>
                    <a:pt x="711" y="-6"/>
                    <a:pt x="1013" y="5"/>
                  </a:cubicBezTo>
                  <a:lnTo>
                    <a:pt x="1025" y="5"/>
                  </a:lnTo>
                  <a:lnTo>
                    <a:pt x="912" y="1128"/>
                  </a:lnTo>
                  <a:lnTo>
                    <a:pt x="901" y="1127"/>
                  </a:lnTo>
                  <a:cubicBezTo>
                    <a:pt x="588" y="1120"/>
                    <a:pt x="298" y="1126"/>
                    <a:pt x="14" y="1145"/>
                  </a:cubicBezTo>
                  <a:lnTo>
                    <a:pt x="0" y="114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16"/>
            <p:cNvSpPr/>
            <p:nvPr/>
          </p:nvSpPr>
          <p:spPr>
            <a:xfrm>
              <a:off x="1174885" y="602860"/>
              <a:ext cx="382680" cy="442800"/>
            </a:xfrm>
            <a:custGeom>
              <a:avLst/>
              <a:gdLst/>
              <a:ahLst/>
              <a:cxnLst/>
              <a:rect l="l" t="t" r="r" b="b"/>
              <a:pathLst>
                <a:path w="1063" h="1230" extrusionOk="0">
                  <a:moveTo>
                    <a:pt x="209" y="181"/>
                  </a:moveTo>
                  <a:lnTo>
                    <a:pt x="28" y="1201"/>
                  </a:lnTo>
                  <a:cubicBezTo>
                    <a:pt x="305" y="1151"/>
                    <a:pt x="595" y="1115"/>
                    <a:pt x="892" y="1095"/>
                  </a:cubicBezTo>
                  <a:lnTo>
                    <a:pt x="1037" y="26"/>
                  </a:lnTo>
                  <a:cubicBezTo>
                    <a:pt x="752" y="56"/>
                    <a:pt x="474" y="108"/>
                    <a:pt x="209" y="181"/>
                  </a:cubicBezTo>
                  <a:moveTo>
                    <a:pt x="0" y="1230"/>
                  </a:moveTo>
                  <a:lnTo>
                    <a:pt x="189" y="163"/>
                  </a:lnTo>
                  <a:lnTo>
                    <a:pt x="196" y="161"/>
                  </a:lnTo>
                  <a:cubicBezTo>
                    <a:pt x="468" y="85"/>
                    <a:pt x="755" y="31"/>
                    <a:pt x="1049" y="2"/>
                  </a:cubicBezTo>
                  <a:lnTo>
                    <a:pt x="1063" y="0"/>
                  </a:lnTo>
                  <a:lnTo>
                    <a:pt x="912" y="1116"/>
                  </a:lnTo>
                  <a:lnTo>
                    <a:pt x="903" y="1117"/>
                  </a:lnTo>
                  <a:cubicBezTo>
                    <a:pt x="598" y="1137"/>
                    <a:pt x="299" y="1174"/>
                    <a:pt x="16" y="1226"/>
                  </a:cubicBezTo>
                  <a:lnTo>
                    <a:pt x="0" y="123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16"/>
            <p:cNvSpPr/>
            <p:nvPr/>
          </p:nvSpPr>
          <p:spPr>
            <a:xfrm>
              <a:off x="1108645" y="996340"/>
              <a:ext cx="396000" cy="424080"/>
            </a:xfrm>
            <a:custGeom>
              <a:avLst/>
              <a:gdLst/>
              <a:ahLst/>
              <a:cxnLst/>
              <a:rect l="l" t="t" r="r" b="b"/>
              <a:pathLst>
                <a:path w="1100" h="1178" extrusionOk="0">
                  <a:moveTo>
                    <a:pt x="208" y="132"/>
                  </a:moveTo>
                  <a:lnTo>
                    <a:pt x="28" y="1153"/>
                  </a:lnTo>
                  <a:cubicBezTo>
                    <a:pt x="315" y="1125"/>
                    <a:pt x="618" y="1105"/>
                    <a:pt x="929" y="1093"/>
                  </a:cubicBezTo>
                  <a:lnTo>
                    <a:pt x="1073" y="25"/>
                  </a:lnTo>
                  <a:cubicBezTo>
                    <a:pt x="775" y="45"/>
                    <a:pt x="484" y="81"/>
                    <a:pt x="208" y="132"/>
                  </a:cubicBezTo>
                  <a:moveTo>
                    <a:pt x="0" y="1178"/>
                  </a:moveTo>
                  <a:lnTo>
                    <a:pt x="189" y="112"/>
                  </a:lnTo>
                  <a:lnTo>
                    <a:pt x="196" y="111"/>
                  </a:lnTo>
                  <a:cubicBezTo>
                    <a:pt x="480" y="59"/>
                    <a:pt x="779" y="22"/>
                    <a:pt x="1086" y="1"/>
                  </a:cubicBezTo>
                  <a:lnTo>
                    <a:pt x="1100" y="0"/>
                  </a:lnTo>
                  <a:lnTo>
                    <a:pt x="949" y="1115"/>
                  </a:lnTo>
                  <a:lnTo>
                    <a:pt x="939" y="1116"/>
                  </a:lnTo>
                  <a:cubicBezTo>
                    <a:pt x="620" y="1127"/>
                    <a:pt x="310" y="1148"/>
                    <a:pt x="15" y="1177"/>
                  </a:cubicBezTo>
                  <a:lnTo>
                    <a:pt x="0" y="11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16"/>
            <p:cNvSpPr/>
            <p:nvPr/>
          </p:nvSpPr>
          <p:spPr>
            <a:xfrm>
              <a:off x="1814965" y="594220"/>
              <a:ext cx="354960" cy="423000"/>
            </a:xfrm>
            <a:custGeom>
              <a:avLst/>
              <a:gdLst/>
              <a:ahLst/>
              <a:cxnLst/>
              <a:rect l="l" t="t" r="r" b="b"/>
              <a:pathLst>
                <a:path w="986" h="1175" extrusionOk="0">
                  <a:moveTo>
                    <a:pt x="25" y="1101"/>
                  </a:moveTo>
                  <a:cubicBezTo>
                    <a:pt x="296" y="1107"/>
                    <a:pt x="579" y="1124"/>
                    <a:pt x="890" y="1151"/>
                  </a:cubicBezTo>
                  <a:lnTo>
                    <a:pt x="962" y="96"/>
                  </a:lnTo>
                  <a:cubicBezTo>
                    <a:pt x="664" y="57"/>
                    <a:pt x="393" y="33"/>
                    <a:pt x="133" y="24"/>
                  </a:cubicBezTo>
                  <a:lnTo>
                    <a:pt x="25" y="1101"/>
                  </a:lnTo>
                  <a:moveTo>
                    <a:pt x="911" y="1175"/>
                  </a:moveTo>
                  <a:lnTo>
                    <a:pt x="899" y="1174"/>
                  </a:lnTo>
                  <a:cubicBezTo>
                    <a:pt x="580" y="1146"/>
                    <a:pt x="289" y="1130"/>
                    <a:pt x="12" y="1123"/>
                  </a:cubicBezTo>
                  <a:lnTo>
                    <a:pt x="0" y="1123"/>
                  </a:lnTo>
                  <a:lnTo>
                    <a:pt x="113" y="0"/>
                  </a:lnTo>
                  <a:lnTo>
                    <a:pt x="124" y="1"/>
                  </a:lnTo>
                  <a:cubicBezTo>
                    <a:pt x="390" y="10"/>
                    <a:pt x="668" y="34"/>
                    <a:pt x="976" y="74"/>
                  </a:cubicBezTo>
                  <a:lnTo>
                    <a:pt x="986" y="76"/>
                  </a:lnTo>
                  <a:lnTo>
                    <a:pt x="911" y="117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16"/>
            <p:cNvSpPr/>
            <p:nvPr/>
          </p:nvSpPr>
          <p:spPr>
            <a:xfrm>
              <a:off x="2134645" y="620500"/>
              <a:ext cx="341640" cy="431280"/>
            </a:xfrm>
            <a:custGeom>
              <a:avLst/>
              <a:gdLst/>
              <a:ahLst/>
              <a:cxnLst/>
              <a:rect l="l" t="t" r="r" b="b"/>
              <a:pathLst>
                <a:path w="949" h="1198" extrusionOk="0">
                  <a:moveTo>
                    <a:pt x="24" y="1080"/>
                  </a:moveTo>
                  <a:cubicBezTo>
                    <a:pt x="283" y="1102"/>
                    <a:pt x="559" y="1132"/>
                    <a:pt x="889" y="1172"/>
                  </a:cubicBezTo>
                  <a:lnTo>
                    <a:pt x="925" y="159"/>
                  </a:lnTo>
                  <a:cubicBezTo>
                    <a:pt x="608" y="101"/>
                    <a:pt x="344" y="58"/>
                    <a:pt x="97" y="26"/>
                  </a:cubicBezTo>
                  <a:lnTo>
                    <a:pt x="24" y="1080"/>
                  </a:lnTo>
                  <a:moveTo>
                    <a:pt x="911" y="1198"/>
                  </a:moveTo>
                  <a:lnTo>
                    <a:pt x="899" y="1196"/>
                  </a:lnTo>
                  <a:cubicBezTo>
                    <a:pt x="558" y="1154"/>
                    <a:pt x="276" y="1124"/>
                    <a:pt x="11" y="1101"/>
                  </a:cubicBezTo>
                  <a:lnTo>
                    <a:pt x="0" y="1100"/>
                  </a:lnTo>
                  <a:lnTo>
                    <a:pt x="75" y="0"/>
                  </a:lnTo>
                  <a:lnTo>
                    <a:pt x="88" y="1"/>
                  </a:lnTo>
                  <a:cubicBezTo>
                    <a:pt x="341" y="35"/>
                    <a:pt x="612" y="78"/>
                    <a:pt x="939" y="139"/>
                  </a:cubicBezTo>
                  <a:lnTo>
                    <a:pt x="949" y="140"/>
                  </a:lnTo>
                  <a:lnTo>
                    <a:pt x="911" y="119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16"/>
            <p:cNvSpPr/>
            <p:nvPr/>
          </p:nvSpPr>
          <p:spPr>
            <a:xfrm>
              <a:off x="2774365" y="729220"/>
              <a:ext cx="327960" cy="403200"/>
            </a:xfrm>
            <a:custGeom>
              <a:avLst/>
              <a:gdLst/>
              <a:ahLst/>
              <a:cxnLst/>
              <a:rect l="l" t="t" r="r" b="b"/>
              <a:pathLst>
                <a:path w="911" h="1120" extrusionOk="0">
                  <a:moveTo>
                    <a:pt x="22" y="987"/>
                  </a:moveTo>
                  <a:cubicBezTo>
                    <a:pt x="342" y="1029"/>
                    <a:pt x="613" y="1064"/>
                    <a:pt x="887" y="1094"/>
                  </a:cubicBezTo>
                  <a:lnTo>
                    <a:pt x="851" y="182"/>
                  </a:lnTo>
                  <a:cubicBezTo>
                    <a:pt x="589" y="138"/>
                    <a:pt x="330" y="88"/>
                    <a:pt x="22" y="27"/>
                  </a:cubicBezTo>
                  <a:lnTo>
                    <a:pt x="22" y="987"/>
                  </a:lnTo>
                  <a:moveTo>
                    <a:pt x="911" y="1120"/>
                  </a:moveTo>
                  <a:lnTo>
                    <a:pt x="898" y="1119"/>
                  </a:lnTo>
                  <a:cubicBezTo>
                    <a:pt x="616" y="1087"/>
                    <a:pt x="339" y="1052"/>
                    <a:pt x="9" y="1009"/>
                  </a:cubicBezTo>
                  <a:lnTo>
                    <a:pt x="0" y="1007"/>
                  </a:lnTo>
                  <a:lnTo>
                    <a:pt x="0" y="0"/>
                  </a:lnTo>
                  <a:lnTo>
                    <a:pt x="13" y="2"/>
                  </a:lnTo>
                  <a:cubicBezTo>
                    <a:pt x="330" y="65"/>
                    <a:pt x="595" y="116"/>
                    <a:pt x="864" y="161"/>
                  </a:cubicBezTo>
                  <a:lnTo>
                    <a:pt x="873" y="162"/>
                  </a:lnTo>
                  <a:lnTo>
                    <a:pt x="911" y="11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16"/>
            <p:cNvSpPr/>
            <p:nvPr/>
          </p:nvSpPr>
          <p:spPr>
            <a:xfrm>
              <a:off x="1042045" y="1389460"/>
              <a:ext cx="409320" cy="406080"/>
            </a:xfrm>
            <a:custGeom>
              <a:avLst/>
              <a:gdLst/>
              <a:ahLst/>
              <a:cxnLst/>
              <a:rect l="l" t="t" r="r" b="b"/>
              <a:pathLst>
                <a:path w="1137" h="1128" extrusionOk="0">
                  <a:moveTo>
                    <a:pt x="208" y="84"/>
                  </a:moveTo>
                  <a:lnTo>
                    <a:pt x="28" y="1105"/>
                  </a:lnTo>
                  <a:cubicBezTo>
                    <a:pt x="327" y="1099"/>
                    <a:pt x="642" y="1095"/>
                    <a:pt x="966" y="1093"/>
                  </a:cubicBezTo>
                  <a:lnTo>
                    <a:pt x="1111" y="24"/>
                  </a:lnTo>
                  <a:cubicBezTo>
                    <a:pt x="800" y="35"/>
                    <a:pt x="497" y="56"/>
                    <a:pt x="208" y="84"/>
                  </a:cubicBezTo>
                  <a:moveTo>
                    <a:pt x="0" y="1128"/>
                  </a:moveTo>
                  <a:lnTo>
                    <a:pt x="189" y="63"/>
                  </a:lnTo>
                  <a:lnTo>
                    <a:pt x="198" y="62"/>
                  </a:lnTo>
                  <a:cubicBezTo>
                    <a:pt x="493" y="33"/>
                    <a:pt x="804" y="12"/>
                    <a:pt x="1123" y="1"/>
                  </a:cubicBezTo>
                  <a:lnTo>
                    <a:pt x="1137" y="0"/>
                  </a:lnTo>
                  <a:lnTo>
                    <a:pt x="986" y="1116"/>
                  </a:lnTo>
                  <a:lnTo>
                    <a:pt x="976" y="1116"/>
                  </a:lnTo>
                  <a:cubicBezTo>
                    <a:pt x="644" y="1118"/>
                    <a:pt x="320" y="1122"/>
                    <a:pt x="14" y="1128"/>
                  </a:cubicBezTo>
                  <a:lnTo>
                    <a:pt x="0" y="112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16"/>
            <p:cNvSpPr/>
            <p:nvPr/>
          </p:nvSpPr>
          <p:spPr>
            <a:xfrm>
              <a:off x="2454325" y="669460"/>
              <a:ext cx="327960" cy="423360"/>
            </a:xfrm>
            <a:custGeom>
              <a:avLst/>
              <a:gdLst/>
              <a:ahLst/>
              <a:cxnLst/>
              <a:rect l="l" t="t" r="r" b="b"/>
              <a:pathLst>
                <a:path w="911" h="1176" extrusionOk="0">
                  <a:moveTo>
                    <a:pt x="24" y="1039"/>
                  </a:moveTo>
                  <a:cubicBezTo>
                    <a:pt x="259" y="1068"/>
                    <a:pt x="498" y="1099"/>
                    <a:pt x="730" y="1130"/>
                  </a:cubicBezTo>
                  <a:lnTo>
                    <a:pt x="889" y="1151"/>
                  </a:lnTo>
                  <a:lnTo>
                    <a:pt x="889" y="189"/>
                  </a:lnTo>
                  <a:cubicBezTo>
                    <a:pt x="837" y="179"/>
                    <a:pt x="785" y="168"/>
                    <a:pt x="734" y="158"/>
                  </a:cubicBezTo>
                  <a:cubicBezTo>
                    <a:pt x="513" y="114"/>
                    <a:pt x="285" y="69"/>
                    <a:pt x="60" y="28"/>
                  </a:cubicBezTo>
                  <a:lnTo>
                    <a:pt x="24" y="1039"/>
                  </a:lnTo>
                  <a:moveTo>
                    <a:pt x="911" y="1176"/>
                  </a:moveTo>
                  <a:lnTo>
                    <a:pt x="727" y="1152"/>
                  </a:lnTo>
                  <a:cubicBezTo>
                    <a:pt x="492" y="1121"/>
                    <a:pt x="250" y="1089"/>
                    <a:pt x="11" y="1060"/>
                  </a:cubicBezTo>
                  <a:lnTo>
                    <a:pt x="0" y="1059"/>
                  </a:lnTo>
                  <a:lnTo>
                    <a:pt x="38" y="0"/>
                  </a:lnTo>
                  <a:lnTo>
                    <a:pt x="51" y="3"/>
                  </a:lnTo>
                  <a:cubicBezTo>
                    <a:pt x="280" y="45"/>
                    <a:pt x="513" y="91"/>
                    <a:pt x="738" y="136"/>
                  </a:cubicBezTo>
                  <a:cubicBezTo>
                    <a:pt x="793" y="147"/>
                    <a:pt x="848" y="157"/>
                    <a:pt x="902" y="168"/>
                  </a:cubicBezTo>
                  <a:lnTo>
                    <a:pt x="911" y="170"/>
                  </a:lnTo>
                  <a:lnTo>
                    <a:pt x="911" y="1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16"/>
            <p:cNvSpPr/>
            <p:nvPr/>
          </p:nvSpPr>
          <p:spPr>
            <a:xfrm>
              <a:off x="3080365" y="786460"/>
              <a:ext cx="341640" cy="374760"/>
            </a:xfrm>
            <a:custGeom>
              <a:avLst/>
              <a:gdLst/>
              <a:ahLst/>
              <a:cxnLst/>
              <a:rect l="l" t="t" r="r" b="b"/>
              <a:pathLst>
                <a:path w="949" h="1041" extrusionOk="0">
                  <a:moveTo>
                    <a:pt x="60" y="938"/>
                  </a:moveTo>
                  <a:cubicBezTo>
                    <a:pt x="378" y="974"/>
                    <a:pt x="661" y="999"/>
                    <a:pt x="925" y="1017"/>
                  </a:cubicBezTo>
                  <a:lnTo>
                    <a:pt x="852" y="140"/>
                  </a:lnTo>
                  <a:cubicBezTo>
                    <a:pt x="600" y="115"/>
                    <a:pt x="329" y="78"/>
                    <a:pt x="24" y="27"/>
                  </a:cubicBezTo>
                  <a:lnTo>
                    <a:pt x="60" y="938"/>
                  </a:lnTo>
                  <a:moveTo>
                    <a:pt x="949" y="1041"/>
                  </a:moveTo>
                  <a:lnTo>
                    <a:pt x="936" y="1040"/>
                  </a:lnTo>
                  <a:cubicBezTo>
                    <a:pt x="666" y="1023"/>
                    <a:pt x="375" y="996"/>
                    <a:pt x="48" y="960"/>
                  </a:cubicBezTo>
                  <a:lnTo>
                    <a:pt x="38" y="959"/>
                  </a:lnTo>
                  <a:lnTo>
                    <a:pt x="0" y="0"/>
                  </a:lnTo>
                  <a:lnTo>
                    <a:pt x="14" y="2"/>
                  </a:lnTo>
                  <a:cubicBezTo>
                    <a:pt x="328" y="55"/>
                    <a:pt x="606" y="93"/>
                    <a:pt x="864" y="119"/>
                  </a:cubicBezTo>
                  <a:lnTo>
                    <a:pt x="874" y="120"/>
                  </a:lnTo>
                  <a:lnTo>
                    <a:pt x="949" y="104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16"/>
            <p:cNvSpPr/>
            <p:nvPr/>
          </p:nvSpPr>
          <p:spPr>
            <a:xfrm>
              <a:off x="812725" y="2906860"/>
              <a:ext cx="39600" cy="185760"/>
            </a:xfrm>
            <a:custGeom>
              <a:avLst/>
              <a:gdLst/>
              <a:ahLst/>
              <a:cxnLst/>
              <a:rect l="l" t="t" r="r" b="b"/>
              <a:pathLst>
                <a:path w="110" h="516" extrusionOk="0">
                  <a:moveTo>
                    <a:pt x="23" y="28"/>
                  </a:moveTo>
                  <a:lnTo>
                    <a:pt x="23" y="384"/>
                  </a:lnTo>
                  <a:lnTo>
                    <a:pt x="84" y="40"/>
                  </a:lnTo>
                  <a:cubicBezTo>
                    <a:pt x="63" y="36"/>
                    <a:pt x="43" y="32"/>
                    <a:pt x="23" y="28"/>
                  </a:cubicBezTo>
                  <a:moveTo>
                    <a:pt x="23" y="516"/>
                  </a:moveTo>
                  <a:lnTo>
                    <a:pt x="0" y="514"/>
                  </a:lnTo>
                  <a:lnTo>
                    <a:pt x="0" y="0"/>
                  </a:lnTo>
                  <a:lnTo>
                    <a:pt x="14" y="3"/>
                  </a:lnTo>
                  <a:cubicBezTo>
                    <a:pt x="42" y="9"/>
                    <a:pt x="71" y="14"/>
                    <a:pt x="99" y="20"/>
                  </a:cubicBezTo>
                  <a:lnTo>
                    <a:pt x="110" y="22"/>
                  </a:lnTo>
                  <a:lnTo>
                    <a:pt x="23" y="5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16"/>
            <p:cNvSpPr/>
            <p:nvPr/>
          </p:nvSpPr>
          <p:spPr>
            <a:xfrm>
              <a:off x="812725" y="1411420"/>
              <a:ext cx="306000" cy="389520"/>
            </a:xfrm>
            <a:custGeom>
              <a:avLst/>
              <a:gdLst/>
              <a:ahLst/>
              <a:cxnLst/>
              <a:rect l="l" t="t" r="r" b="b"/>
              <a:pathLst>
                <a:path w="850" h="1082" extrusionOk="0">
                  <a:moveTo>
                    <a:pt x="23" y="131"/>
                  </a:moveTo>
                  <a:lnTo>
                    <a:pt x="23" y="1059"/>
                  </a:lnTo>
                  <a:cubicBezTo>
                    <a:pt x="223" y="1053"/>
                    <a:pt x="431" y="1048"/>
                    <a:pt x="641" y="1044"/>
                  </a:cubicBezTo>
                  <a:lnTo>
                    <a:pt x="822" y="25"/>
                  </a:lnTo>
                  <a:cubicBezTo>
                    <a:pt x="549" y="52"/>
                    <a:pt x="280" y="88"/>
                    <a:pt x="23" y="131"/>
                  </a:cubicBezTo>
                  <a:moveTo>
                    <a:pt x="0" y="1082"/>
                  </a:moveTo>
                  <a:lnTo>
                    <a:pt x="0" y="112"/>
                  </a:lnTo>
                  <a:lnTo>
                    <a:pt x="9" y="110"/>
                  </a:lnTo>
                  <a:cubicBezTo>
                    <a:pt x="275" y="66"/>
                    <a:pt x="553" y="29"/>
                    <a:pt x="835" y="1"/>
                  </a:cubicBezTo>
                  <a:lnTo>
                    <a:pt x="850" y="0"/>
                  </a:lnTo>
                  <a:lnTo>
                    <a:pt x="660" y="1067"/>
                  </a:lnTo>
                  <a:lnTo>
                    <a:pt x="651" y="1067"/>
                  </a:lnTo>
                  <a:cubicBezTo>
                    <a:pt x="434" y="1071"/>
                    <a:pt x="219" y="1076"/>
                    <a:pt x="12" y="1082"/>
                  </a:cubicBezTo>
                  <a:lnTo>
                    <a:pt x="0" y="108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16"/>
            <p:cNvSpPr/>
            <p:nvPr/>
          </p:nvSpPr>
          <p:spPr>
            <a:xfrm>
              <a:off x="975805" y="1782940"/>
              <a:ext cx="422280" cy="401400"/>
            </a:xfrm>
            <a:custGeom>
              <a:avLst/>
              <a:gdLst/>
              <a:ahLst/>
              <a:cxnLst/>
              <a:rect l="l" t="t" r="r" b="b"/>
              <a:pathLst>
                <a:path w="1173" h="1115" extrusionOk="0">
                  <a:moveTo>
                    <a:pt x="27" y="1056"/>
                  </a:moveTo>
                  <a:cubicBezTo>
                    <a:pt x="338" y="1073"/>
                    <a:pt x="666" y="1085"/>
                    <a:pt x="1002" y="1092"/>
                  </a:cubicBezTo>
                  <a:lnTo>
                    <a:pt x="1147" y="23"/>
                  </a:lnTo>
                  <a:cubicBezTo>
                    <a:pt x="823" y="25"/>
                    <a:pt x="507" y="29"/>
                    <a:pt x="207" y="35"/>
                  </a:cubicBezTo>
                  <a:lnTo>
                    <a:pt x="27" y="1056"/>
                  </a:lnTo>
                  <a:moveTo>
                    <a:pt x="1022" y="1115"/>
                  </a:moveTo>
                  <a:lnTo>
                    <a:pt x="1012" y="1115"/>
                  </a:lnTo>
                  <a:cubicBezTo>
                    <a:pt x="667" y="1108"/>
                    <a:pt x="331" y="1095"/>
                    <a:pt x="13" y="1078"/>
                  </a:cubicBezTo>
                  <a:lnTo>
                    <a:pt x="0" y="1077"/>
                  </a:lnTo>
                  <a:lnTo>
                    <a:pt x="188" y="12"/>
                  </a:lnTo>
                  <a:lnTo>
                    <a:pt x="198" y="12"/>
                  </a:lnTo>
                  <a:cubicBezTo>
                    <a:pt x="504" y="6"/>
                    <a:pt x="828" y="2"/>
                    <a:pt x="1160" y="0"/>
                  </a:cubicBezTo>
                  <a:lnTo>
                    <a:pt x="1173" y="0"/>
                  </a:lnTo>
                  <a:lnTo>
                    <a:pt x="1022" y="111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16"/>
            <p:cNvSpPr/>
            <p:nvPr/>
          </p:nvSpPr>
          <p:spPr>
            <a:xfrm>
              <a:off x="812725" y="2913340"/>
              <a:ext cx="425520" cy="450720"/>
            </a:xfrm>
            <a:custGeom>
              <a:avLst/>
              <a:gdLst/>
              <a:ahLst/>
              <a:cxnLst/>
              <a:rect l="l" t="t" r="r" b="b"/>
              <a:pathLst>
                <a:path w="1182" h="1252" extrusionOk="0">
                  <a:moveTo>
                    <a:pt x="23" y="1071"/>
                  </a:moveTo>
                  <a:cubicBezTo>
                    <a:pt x="339" y="1144"/>
                    <a:pt x="672" y="1197"/>
                    <a:pt x="1012" y="1228"/>
                  </a:cubicBezTo>
                  <a:lnTo>
                    <a:pt x="1156" y="158"/>
                  </a:lnTo>
                  <a:cubicBezTo>
                    <a:pt x="795" y="133"/>
                    <a:pt x="442" y="89"/>
                    <a:pt x="106" y="26"/>
                  </a:cubicBezTo>
                  <a:lnTo>
                    <a:pt x="23" y="497"/>
                  </a:lnTo>
                  <a:lnTo>
                    <a:pt x="23" y="1071"/>
                  </a:lnTo>
                  <a:moveTo>
                    <a:pt x="1031" y="1252"/>
                  </a:moveTo>
                  <a:lnTo>
                    <a:pt x="1021" y="1251"/>
                  </a:lnTo>
                  <a:cubicBezTo>
                    <a:pt x="673" y="1220"/>
                    <a:pt x="333" y="1166"/>
                    <a:pt x="9" y="1091"/>
                  </a:cubicBezTo>
                  <a:lnTo>
                    <a:pt x="0" y="1089"/>
                  </a:lnTo>
                  <a:lnTo>
                    <a:pt x="0" y="494"/>
                  </a:lnTo>
                  <a:lnTo>
                    <a:pt x="88" y="0"/>
                  </a:lnTo>
                  <a:lnTo>
                    <a:pt x="99" y="2"/>
                  </a:lnTo>
                  <a:cubicBezTo>
                    <a:pt x="441" y="66"/>
                    <a:pt x="801" y="111"/>
                    <a:pt x="1170" y="136"/>
                  </a:cubicBezTo>
                  <a:lnTo>
                    <a:pt x="1182" y="137"/>
                  </a:lnTo>
                  <a:lnTo>
                    <a:pt x="1031" y="125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16"/>
            <p:cNvSpPr/>
            <p:nvPr/>
          </p:nvSpPr>
          <p:spPr>
            <a:xfrm>
              <a:off x="1335445" y="1782220"/>
              <a:ext cx="408600" cy="404640"/>
            </a:xfrm>
            <a:custGeom>
              <a:avLst/>
              <a:gdLst/>
              <a:ahLst/>
              <a:cxnLst/>
              <a:rect l="l" t="t" r="r" b="b"/>
              <a:pathLst>
                <a:path w="1135" h="1124" extrusionOk="0">
                  <a:moveTo>
                    <a:pt x="26" y="1094"/>
                  </a:moveTo>
                  <a:cubicBezTo>
                    <a:pt x="338" y="1100"/>
                    <a:pt x="658" y="1102"/>
                    <a:pt x="1002" y="1100"/>
                  </a:cubicBezTo>
                  <a:lnTo>
                    <a:pt x="1110" y="23"/>
                  </a:lnTo>
                  <a:cubicBezTo>
                    <a:pt x="779" y="22"/>
                    <a:pt x="472" y="23"/>
                    <a:pt x="171" y="25"/>
                  </a:cubicBezTo>
                  <a:lnTo>
                    <a:pt x="26" y="1094"/>
                  </a:lnTo>
                  <a:moveTo>
                    <a:pt x="720" y="1124"/>
                  </a:moveTo>
                  <a:cubicBezTo>
                    <a:pt x="476" y="1124"/>
                    <a:pt x="242" y="1121"/>
                    <a:pt x="13" y="1117"/>
                  </a:cubicBezTo>
                  <a:lnTo>
                    <a:pt x="0" y="1116"/>
                  </a:lnTo>
                  <a:lnTo>
                    <a:pt x="151" y="2"/>
                  </a:lnTo>
                  <a:lnTo>
                    <a:pt x="161" y="2"/>
                  </a:lnTo>
                  <a:cubicBezTo>
                    <a:pt x="469" y="0"/>
                    <a:pt x="783" y="-1"/>
                    <a:pt x="1123" y="0"/>
                  </a:cubicBezTo>
                  <a:lnTo>
                    <a:pt x="1135" y="0"/>
                  </a:lnTo>
                  <a:lnTo>
                    <a:pt x="1022" y="1123"/>
                  </a:lnTo>
                  <a:lnTo>
                    <a:pt x="1012" y="1123"/>
                  </a:lnTo>
                  <a:cubicBezTo>
                    <a:pt x="913" y="1123"/>
                    <a:pt x="815" y="1124"/>
                    <a:pt x="720" y="11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16"/>
            <p:cNvSpPr/>
            <p:nvPr/>
          </p:nvSpPr>
          <p:spPr>
            <a:xfrm>
              <a:off x="812725" y="2524540"/>
              <a:ext cx="106200" cy="398160"/>
            </a:xfrm>
            <a:custGeom>
              <a:avLst/>
              <a:gdLst/>
              <a:ahLst/>
              <a:cxnLst/>
              <a:rect l="l" t="t" r="r" b="b"/>
              <a:pathLst>
                <a:path w="295" h="1106" extrusionOk="0">
                  <a:moveTo>
                    <a:pt x="23" y="1067"/>
                  </a:moveTo>
                  <a:cubicBezTo>
                    <a:pt x="44" y="1071"/>
                    <a:pt x="66" y="1075"/>
                    <a:pt x="88" y="1080"/>
                  </a:cubicBezTo>
                  <a:lnTo>
                    <a:pt x="268" y="60"/>
                  </a:lnTo>
                  <a:cubicBezTo>
                    <a:pt x="185" y="49"/>
                    <a:pt x="102" y="38"/>
                    <a:pt x="23" y="26"/>
                  </a:cubicBezTo>
                  <a:lnTo>
                    <a:pt x="23" y="1067"/>
                  </a:lnTo>
                  <a:moveTo>
                    <a:pt x="106" y="1106"/>
                  </a:moveTo>
                  <a:lnTo>
                    <a:pt x="95" y="1104"/>
                  </a:lnTo>
                  <a:cubicBezTo>
                    <a:pt x="66" y="1099"/>
                    <a:pt x="38" y="1093"/>
                    <a:pt x="9" y="1087"/>
                  </a:cubicBezTo>
                  <a:lnTo>
                    <a:pt x="0" y="1085"/>
                  </a:lnTo>
                  <a:lnTo>
                    <a:pt x="0" y="0"/>
                  </a:lnTo>
                  <a:lnTo>
                    <a:pt x="13" y="2"/>
                  </a:lnTo>
                  <a:cubicBezTo>
                    <a:pt x="100" y="15"/>
                    <a:pt x="191" y="27"/>
                    <a:pt x="283" y="39"/>
                  </a:cubicBezTo>
                  <a:lnTo>
                    <a:pt x="295" y="40"/>
                  </a:lnTo>
                  <a:lnTo>
                    <a:pt x="106" y="110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16"/>
            <p:cNvSpPr/>
            <p:nvPr/>
          </p:nvSpPr>
          <p:spPr>
            <a:xfrm>
              <a:off x="812725" y="2151940"/>
              <a:ext cx="172800" cy="394920"/>
            </a:xfrm>
            <a:custGeom>
              <a:avLst/>
              <a:gdLst/>
              <a:ahLst/>
              <a:cxnLst/>
              <a:rect l="l" t="t" r="r" b="b"/>
              <a:pathLst>
                <a:path w="480" h="1097" extrusionOk="0">
                  <a:moveTo>
                    <a:pt x="23" y="1038"/>
                  </a:moveTo>
                  <a:cubicBezTo>
                    <a:pt x="103" y="1050"/>
                    <a:pt x="187" y="1062"/>
                    <a:pt x="272" y="1072"/>
                  </a:cubicBezTo>
                  <a:lnTo>
                    <a:pt x="453" y="52"/>
                  </a:lnTo>
                  <a:cubicBezTo>
                    <a:pt x="307" y="44"/>
                    <a:pt x="163" y="35"/>
                    <a:pt x="23" y="25"/>
                  </a:cubicBezTo>
                  <a:lnTo>
                    <a:pt x="23" y="1038"/>
                  </a:lnTo>
                  <a:moveTo>
                    <a:pt x="291" y="1097"/>
                  </a:moveTo>
                  <a:lnTo>
                    <a:pt x="280" y="1096"/>
                  </a:lnTo>
                  <a:cubicBezTo>
                    <a:pt x="188" y="1085"/>
                    <a:pt x="97" y="1072"/>
                    <a:pt x="10" y="1059"/>
                  </a:cubicBezTo>
                  <a:lnTo>
                    <a:pt x="0" y="1058"/>
                  </a:lnTo>
                  <a:lnTo>
                    <a:pt x="0" y="0"/>
                  </a:lnTo>
                  <a:lnTo>
                    <a:pt x="12" y="1"/>
                  </a:lnTo>
                  <a:cubicBezTo>
                    <a:pt x="160" y="12"/>
                    <a:pt x="313" y="22"/>
                    <a:pt x="467" y="30"/>
                  </a:cubicBezTo>
                  <a:lnTo>
                    <a:pt x="480" y="31"/>
                  </a:lnTo>
                  <a:lnTo>
                    <a:pt x="291" y="109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16"/>
            <p:cNvSpPr/>
            <p:nvPr/>
          </p:nvSpPr>
          <p:spPr>
            <a:xfrm>
              <a:off x="2774365" y="3142660"/>
              <a:ext cx="420840" cy="430200"/>
            </a:xfrm>
            <a:custGeom>
              <a:avLst/>
              <a:gdLst/>
              <a:ahLst/>
              <a:cxnLst/>
              <a:rect l="l" t="t" r="r" b="b"/>
              <a:pathLst>
                <a:path w="1169" h="1195" extrusionOk="0">
                  <a:moveTo>
                    <a:pt x="22" y="206"/>
                  </a:moveTo>
                  <a:lnTo>
                    <a:pt x="22" y="1167"/>
                  </a:lnTo>
                  <a:cubicBezTo>
                    <a:pt x="439" y="1077"/>
                    <a:pt x="791" y="1004"/>
                    <a:pt x="1146" y="939"/>
                  </a:cubicBezTo>
                  <a:lnTo>
                    <a:pt x="1110" y="27"/>
                  </a:lnTo>
                  <a:cubicBezTo>
                    <a:pt x="767" y="78"/>
                    <a:pt x="426" y="136"/>
                    <a:pt x="22" y="206"/>
                  </a:cubicBezTo>
                  <a:moveTo>
                    <a:pt x="0" y="1195"/>
                  </a:moveTo>
                  <a:lnTo>
                    <a:pt x="0" y="187"/>
                  </a:lnTo>
                  <a:lnTo>
                    <a:pt x="9" y="186"/>
                  </a:lnTo>
                  <a:cubicBezTo>
                    <a:pt x="422" y="113"/>
                    <a:pt x="768" y="55"/>
                    <a:pt x="1119" y="2"/>
                  </a:cubicBezTo>
                  <a:lnTo>
                    <a:pt x="1131" y="0"/>
                  </a:lnTo>
                  <a:lnTo>
                    <a:pt x="1169" y="958"/>
                  </a:lnTo>
                  <a:lnTo>
                    <a:pt x="1160" y="960"/>
                  </a:lnTo>
                  <a:cubicBezTo>
                    <a:pt x="798" y="1026"/>
                    <a:pt x="440" y="1100"/>
                    <a:pt x="13" y="1192"/>
                  </a:cubicBezTo>
                  <a:lnTo>
                    <a:pt x="0" y="119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16"/>
            <p:cNvSpPr/>
            <p:nvPr/>
          </p:nvSpPr>
          <p:spPr>
            <a:xfrm>
              <a:off x="4584085" y="4416340"/>
              <a:ext cx="123840" cy="54360"/>
            </a:xfrm>
            <a:custGeom>
              <a:avLst/>
              <a:gdLst/>
              <a:ahLst/>
              <a:cxnLst/>
              <a:rect l="l" t="t" r="r" b="b"/>
              <a:pathLst>
                <a:path w="344" h="151" extrusionOk="0">
                  <a:moveTo>
                    <a:pt x="38" y="128"/>
                  </a:moveTo>
                  <a:lnTo>
                    <a:pt x="246" y="128"/>
                  </a:lnTo>
                  <a:cubicBezTo>
                    <a:pt x="174" y="94"/>
                    <a:pt x="101" y="62"/>
                    <a:pt x="27" y="34"/>
                  </a:cubicBezTo>
                  <a:lnTo>
                    <a:pt x="38" y="128"/>
                  </a:lnTo>
                  <a:moveTo>
                    <a:pt x="344" y="151"/>
                  </a:moveTo>
                  <a:lnTo>
                    <a:pt x="18" y="151"/>
                  </a:lnTo>
                  <a:lnTo>
                    <a:pt x="0" y="0"/>
                  </a:lnTo>
                  <a:lnTo>
                    <a:pt x="18" y="7"/>
                  </a:lnTo>
                  <a:cubicBezTo>
                    <a:pt x="113" y="42"/>
                    <a:pt x="208" y="83"/>
                    <a:pt x="301" y="129"/>
                  </a:cubicBezTo>
                  <a:lnTo>
                    <a:pt x="344" y="151"/>
                  </a:lnTo>
                  <a:close/>
                </a:path>
              </a:pathLst>
            </a:custGeom>
            <a:solidFill>
              <a:schemeClr val="dk1"/>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16"/>
            <p:cNvSpPr/>
            <p:nvPr/>
          </p:nvSpPr>
          <p:spPr>
            <a:xfrm>
              <a:off x="4131565" y="4355500"/>
              <a:ext cx="469440" cy="115200"/>
            </a:xfrm>
            <a:custGeom>
              <a:avLst/>
              <a:gdLst/>
              <a:ahLst/>
              <a:cxnLst/>
              <a:rect l="l" t="t" r="r" b="b"/>
              <a:pathLst>
                <a:path w="1304" h="320" extrusionOk="0">
                  <a:moveTo>
                    <a:pt x="60" y="297"/>
                  </a:moveTo>
                  <a:lnTo>
                    <a:pt x="1277" y="297"/>
                  </a:lnTo>
                  <a:lnTo>
                    <a:pt x="1261" y="195"/>
                  </a:lnTo>
                  <a:cubicBezTo>
                    <a:pt x="864" y="90"/>
                    <a:pt x="460" y="34"/>
                    <a:pt x="26" y="24"/>
                  </a:cubicBezTo>
                  <a:lnTo>
                    <a:pt x="60" y="297"/>
                  </a:lnTo>
                  <a:moveTo>
                    <a:pt x="1304" y="320"/>
                  </a:moveTo>
                  <a:lnTo>
                    <a:pt x="40" y="320"/>
                  </a:lnTo>
                  <a:lnTo>
                    <a:pt x="0" y="0"/>
                  </a:lnTo>
                  <a:lnTo>
                    <a:pt x="14" y="1"/>
                  </a:lnTo>
                  <a:cubicBezTo>
                    <a:pt x="457" y="10"/>
                    <a:pt x="869" y="67"/>
                    <a:pt x="1274" y="175"/>
                  </a:cubicBezTo>
                  <a:lnTo>
                    <a:pt x="1281" y="177"/>
                  </a:lnTo>
                  <a:lnTo>
                    <a:pt x="1304" y="32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16"/>
            <p:cNvSpPr/>
            <p:nvPr/>
          </p:nvSpPr>
          <p:spPr>
            <a:xfrm>
              <a:off x="4530805" y="4089820"/>
              <a:ext cx="213120" cy="380880"/>
            </a:xfrm>
            <a:custGeom>
              <a:avLst/>
              <a:gdLst/>
              <a:ahLst/>
              <a:cxnLst/>
              <a:rect l="l" t="t" r="r" b="b"/>
              <a:pathLst>
                <a:path w="592" h="1058" extrusionOk="0">
                  <a:moveTo>
                    <a:pt x="555" y="1035"/>
                  </a:moveTo>
                  <a:lnTo>
                    <a:pt x="570" y="1035"/>
                  </a:lnTo>
                  <a:lnTo>
                    <a:pt x="570" y="193"/>
                  </a:lnTo>
                  <a:cubicBezTo>
                    <a:pt x="392" y="129"/>
                    <a:pt x="211" y="74"/>
                    <a:pt x="28" y="30"/>
                  </a:cubicBezTo>
                  <a:lnTo>
                    <a:pt x="172" y="915"/>
                  </a:lnTo>
                  <a:cubicBezTo>
                    <a:pt x="300" y="950"/>
                    <a:pt x="430" y="990"/>
                    <a:pt x="555" y="1035"/>
                  </a:cubicBezTo>
                  <a:moveTo>
                    <a:pt x="592" y="1058"/>
                  </a:moveTo>
                  <a:lnTo>
                    <a:pt x="552" y="1058"/>
                  </a:lnTo>
                  <a:lnTo>
                    <a:pt x="550" y="1057"/>
                  </a:lnTo>
                  <a:cubicBezTo>
                    <a:pt x="421" y="1011"/>
                    <a:pt x="290" y="970"/>
                    <a:pt x="159" y="935"/>
                  </a:cubicBezTo>
                  <a:lnTo>
                    <a:pt x="152" y="933"/>
                  </a:lnTo>
                  <a:lnTo>
                    <a:pt x="0" y="0"/>
                  </a:lnTo>
                  <a:lnTo>
                    <a:pt x="17" y="4"/>
                  </a:lnTo>
                  <a:cubicBezTo>
                    <a:pt x="208" y="50"/>
                    <a:pt x="399" y="107"/>
                    <a:pt x="585" y="175"/>
                  </a:cubicBezTo>
                  <a:lnTo>
                    <a:pt x="592" y="177"/>
                  </a:lnTo>
                  <a:lnTo>
                    <a:pt x="592" y="105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16"/>
            <p:cNvSpPr/>
            <p:nvPr/>
          </p:nvSpPr>
          <p:spPr>
            <a:xfrm>
              <a:off x="812725" y="539500"/>
              <a:ext cx="189000" cy="318240"/>
            </a:xfrm>
            <a:custGeom>
              <a:avLst/>
              <a:gdLst/>
              <a:ahLst/>
              <a:cxnLst/>
              <a:rect l="l" t="t" r="r" b="b"/>
              <a:pathLst>
                <a:path w="525" h="884" extrusionOk="0">
                  <a:moveTo>
                    <a:pt x="23" y="23"/>
                  </a:moveTo>
                  <a:lnTo>
                    <a:pt x="23" y="844"/>
                  </a:lnTo>
                  <a:cubicBezTo>
                    <a:pt x="128" y="782"/>
                    <a:pt x="236" y="723"/>
                    <a:pt x="345" y="669"/>
                  </a:cubicBezTo>
                  <a:lnTo>
                    <a:pt x="496" y="23"/>
                  </a:lnTo>
                  <a:lnTo>
                    <a:pt x="23" y="23"/>
                  </a:lnTo>
                  <a:moveTo>
                    <a:pt x="0" y="884"/>
                  </a:moveTo>
                  <a:lnTo>
                    <a:pt x="0" y="0"/>
                  </a:lnTo>
                  <a:lnTo>
                    <a:pt x="525" y="0"/>
                  </a:lnTo>
                  <a:lnTo>
                    <a:pt x="364" y="684"/>
                  </a:lnTo>
                  <a:lnTo>
                    <a:pt x="359" y="686"/>
                  </a:lnTo>
                  <a:cubicBezTo>
                    <a:pt x="244" y="744"/>
                    <a:pt x="129" y="807"/>
                    <a:pt x="17" y="874"/>
                  </a:cubicBezTo>
                  <a:lnTo>
                    <a:pt x="0" y="88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16"/>
            <p:cNvSpPr/>
            <p:nvPr/>
          </p:nvSpPr>
          <p:spPr>
            <a:xfrm>
              <a:off x="3302485" y="4388980"/>
              <a:ext cx="391680" cy="81720"/>
            </a:xfrm>
            <a:custGeom>
              <a:avLst/>
              <a:gdLst/>
              <a:ahLst/>
              <a:cxnLst/>
              <a:rect l="l" t="t" r="r" b="b"/>
              <a:pathLst>
                <a:path w="1088" h="227" extrusionOk="0">
                  <a:moveTo>
                    <a:pt x="184" y="204"/>
                  </a:moveTo>
                  <a:lnTo>
                    <a:pt x="1063" y="204"/>
                  </a:lnTo>
                  <a:lnTo>
                    <a:pt x="1049" y="26"/>
                  </a:lnTo>
                  <a:cubicBezTo>
                    <a:pt x="776" y="70"/>
                    <a:pt x="492" y="128"/>
                    <a:pt x="184" y="204"/>
                  </a:cubicBezTo>
                  <a:moveTo>
                    <a:pt x="1088" y="227"/>
                  </a:moveTo>
                  <a:lnTo>
                    <a:pt x="0" y="227"/>
                  </a:lnTo>
                  <a:lnTo>
                    <a:pt x="89" y="204"/>
                  </a:lnTo>
                  <a:cubicBezTo>
                    <a:pt x="437" y="117"/>
                    <a:pt x="754" y="50"/>
                    <a:pt x="1057" y="2"/>
                  </a:cubicBezTo>
                  <a:lnTo>
                    <a:pt x="1069" y="0"/>
                  </a:lnTo>
                  <a:lnTo>
                    <a:pt x="1088" y="227"/>
                  </a:lnTo>
                  <a:close/>
                </a:path>
              </a:pathLst>
            </a:custGeom>
            <a:solidFill>
              <a:schemeClr val="dk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16"/>
            <p:cNvSpPr/>
            <p:nvPr/>
          </p:nvSpPr>
          <p:spPr>
            <a:xfrm>
              <a:off x="3679405" y="4355140"/>
              <a:ext cx="474840" cy="115560"/>
            </a:xfrm>
            <a:custGeom>
              <a:avLst/>
              <a:gdLst/>
              <a:ahLst/>
              <a:cxnLst/>
              <a:rect l="l" t="t" r="r" b="b"/>
              <a:pathLst>
                <a:path w="1319" h="321" extrusionOk="0">
                  <a:moveTo>
                    <a:pt x="39" y="298"/>
                  </a:moveTo>
                  <a:lnTo>
                    <a:pt x="1294" y="298"/>
                  </a:lnTo>
                  <a:lnTo>
                    <a:pt x="1259" y="24"/>
                  </a:lnTo>
                  <a:cubicBezTo>
                    <a:pt x="869" y="17"/>
                    <a:pt x="465" y="47"/>
                    <a:pt x="24" y="117"/>
                  </a:cubicBezTo>
                  <a:lnTo>
                    <a:pt x="39" y="298"/>
                  </a:lnTo>
                  <a:moveTo>
                    <a:pt x="1319" y="321"/>
                  </a:moveTo>
                  <a:lnTo>
                    <a:pt x="18" y="321"/>
                  </a:lnTo>
                  <a:lnTo>
                    <a:pt x="0" y="98"/>
                  </a:lnTo>
                  <a:lnTo>
                    <a:pt x="10" y="96"/>
                  </a:lnTo>
                  <a:cubicBezTo>
                    <a:pt x="460" y="24"/>
                    <a:pt x="872" y="-6"/>
                    <a:pt x="1270" y="2"/>
                  </a:cubicBezTo>
                  <a:lnTo>
                    <a:pt x="1279" y="2"/>
                  </a:lnTo>
                  <a:lnTo>
                    <a:pt x="1319" y="3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16"/>
            <p:cNvSpPr/>
            <p:nvPr/>
          </p:nvSpPr>
          <p:spPr>
            <a:xfrm>
              <a:off x="812725" y="1115860"/>
              <a:ext cx="53280" cy="227160"/>
            </a:xfrm>
            <a:custGeom>
              <a:avLst/>
              <a:gdLst/>
              <a:ahLst/>
              <a:cxnLst/>
              <a:rect l="l" t="t" r="r" b="b"/>
              <a:pathLst>
                <a:path w="148" h="631" extrusionOk="0">
                  <a:moveTo>
                    <a:pt x="23" y="67"/>
                  </a:moveTo>
                  <a:lnTo>
                    <a:pt x="23" y="435"/>
                  </a:lnTo>
                  <a:lnTo>
                    <a:pt x="117" y="35"/>
                  </a:lnTo>
                  <a:cubicBezTo>
                    <a:pt x="85" y="45"/>
                    <a:pt x="53" y="56"/>
                    <a:pt x="23" y="67"/>
                  </a:cubicBezTo>
                  <a:moveTo>
                    <a:pt x="0" y="631"/>
                  </a:moveTo>
                  <a:lnTo>
                    <a:pt x="0" y="51"/>
                  </a:lnTo>
                  <a:lnTo>
                    <a:pt x="7" y="48"/>
                  </a:lnTo>
                  <a:cubicBezTo>
                    <a:pt x="47" y="34"/>
                    <a:pt x="88" y="20"/>
                    <a:pt x="129" y="7"/>
                  </a:cubicBezTo>
                  <a:lnTo>
                    <a:pt x="148" y="0"/>
                  </a:lnTo>
                  <a:lnTo>
                    <a:pt x="0" y="63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16"/>
            <p:cNvSpPr/>
            <p:nvPr/>
          </p:nvSpPr>
          <p:spPr>
            <a:xfrm>
              <a:off x="812725" y="775300"/>
              <a:ext cx="133560" cy="367560"/>
            </a:xfrm>
            <a:custGeom>
              <a:avLst/>
              <a:gdLst/>
              <a:ahLst/>
              <a:cxnLst/>
              <a:rect l="l" t="t" r="r" b="b"/>
              <a:pathLst>
                <a:path w="371" h="1021" extrusionOk="0">
                  <a:moveTo>
                    <a:pt x="23" y="216"/>
                  </a:moveTo>
                  <a:lnTo>
                    <a:pt x="23" y="989"/>
                  </a:lnTo>
                  <a:cubicBezTo>
                    <a:pt x="55" y="977"/>
                    <a:pt x="89" y="966"/>
                    <a:pt x="123" y="954"/>
                  </a:cubicBezTo>
                  <a:lnTo>
                    <a:pt x="337" y="42"/>
                  </a:lnTo>
                  <a:cubicBezTo>
                    <a:pt x="232" y="96"/>
                    <a:pt x="126" y="154"/>
                    <a:pt x="23" y="216"/>
                  </a:cubicBezTo>
                  <a:moveTo>
                    <a:pt x="0" y="1021"/>
                  </a:moveTo>
                  <a:lnTo>
                    <a:pt x="0" y="203"/>
                  </a:lnTo>
                  <a:lnTo>
                    <a:pt x="5" y="200"/>
                  </a:lnTo>
                  <a:cubicBezTo>
                    <a:pt x="118" y="132"/>
                    <a:pt x="233" y="69"/>
                    <a:pt x="349" y="11"/>
                  </a:cubicBezTo>
                  <a:lnTo>
                    <a:pt x="371" y="0"/>
                  </a:lnTo>
                  <a:lnTo>
                    <a:pt x="142" y="972"/>
                  </a:lnTo>
                  <a:lnTo>
                    <a:pt x="136" y="974"/>
                  </a:lnTo>
                  <a:cubicBezTo>
                    <a:pt x="95" y="988"/>
                    <a:pt x="54" y="1002"/>
                    <a:pt x="15" y="1016"/>
                  </a:cubicBezTo>
                  <a:lnTo>
                    <a:pt x="0" y="1021"/>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16"/>
            <p:cNvSpPr/>
            <p:nvPr/>
          </p:nvSpPr>
          <p:spPr>
            <a:xfrm>
              <a:off x="812725" y="1035220"/>
              <a:ext cx="372240" cy="424800"/>
            </a:xfrm>
            <a:custGeom>
              <a:avLst/>
              <a:gdLst/>
              <a:ahLst/>
              <a:cxnLst/>
              <a:rect l="l" t="t" r="r" b="b"/>
              <a:pathLst>
                <a:path w="1034" h="1180" extrusionOk="0">
                  <a:moveTo>
                    <a:pt x="23" y="758"/>
                  </a:moveTo>
                  <a:lnTo>
                    <a:pt x="23" y="1153"/>
                  </a:lnTo>
                  <a:cubicBezTo>
                    <a:pt x="282" y="1110"/>
                    <a:pt x="552" y="1074"/>
                    <a:pt x="826" y="1047"/>
                  </a:cubicBezTo>
                  <a:lnTo>
                    <a:pt x="1006" y="29"/>
                  </a:lnTo>
                  <a:cubicBezTo>
                    <a:pt x="711" y="84"/>
                    <a:pt x="420" y="159"/>
                    <a:pt x="142" y="250"/>
                  </a:cubicBezTo>
                  <a:lnTo>
                    <a:pt x="23" y="758"/>
                  </a:lnTo>
                  <a:moveTo>
                    <a:pt x="0" y="1180"/>
                  </a:moveTo>
                  <a:lnTo>
                    <a:pt x="0" y="754"/>
                  </a:lnTo>
                  <a:lnTo>
                    <a:pt x="123" y="232"/>
                  </a:lnTo>
                  <a:lnTo>
                    <a:pt x="129" y="231"/>
                  </a:lnTo>
                  <a:cubicBezTo>
                    <a:pt x="414" y="136"/>
                    <a:pt x="714" y="60"/>
                    <a:pt x="1018" y="3"/>
                  </a:cubicBezTo>
                  <a:lnTo>
                    <a:pt x="1034" y="0"/>
                  </a:lnTo>
                  <a:lnTo>
                    <a:pt x="845" y="1068"/>
                  </a:lnTo>
                  <a:lnTo>
                    <a:pt x="837" y="1069"/>
                  </a:lnTo>
                  <a:cubicBezTo>
                    <a:pt x="556" y="1096"/>
                    <a:pt x="278" y="1133"/>
                    <a:pt x="13" y="1178"/>
                  </a:cubicBezTo>
                  <a:lnTo>
                    <a:pt x="0" y="118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16"/>
            <p:cNvSpPr/>
            <p:nvPr/>
          </p:nvSpPr>
          <p:spPr>
            <a:xfrm>
              <a:off x="3213565" y="4065340"/>
              <a:ext cx="474480" cy="405360"/>
            </a:xfrm>
            <a:custGeom>
              <a:avLst/>
              <a:gdLst/>
              <a:ahLst/>
              <a:cxnLst/>
              <a:rect l="l" t="t" r="r" b="b"/>
              <a:pathLst>
                <a:path w="1318" h="1126" extrusionOk="0">
                  <a:moveTo>
                    <a:pt x="56" y="1103"/>
                  </a:moveTo>
                  <a:lnTo>
                    <a:pt x="337" y="1103"/>
                  </a:lnTo>
                  <a:cubicBezTo>
                    <a:pt x="681" y="1016"/>
                    <a:pt x="994" y="951"/>
                    <a:pt x="1294" y="903"/>
                  </a:cubicBezTo>
                  <a:lnTo>
                    <a:pt x="1222" y="26"/>
                  </a:lnTo>
                  <a:cubicBezTo>
                    <a:pt x="858" y="78"/>
                    <a:pt x="465" y="157"/>
                    <a:pt x="23" y="264"/>
                  </a:cubicBezTo>
                  <a:lnTo>
                    <a:pt x="56" y="1103"/>
                  </a:lnTo>
                  <a:moveTo>
                    <a:pt x="340" y="1126"/>
                  </a:moveTo>
                  <a:lnTo>
                    <a:pt x="34" y="1126"/>
                  </a:lnTo>
                  <a:lnTo>
                    <a:pt x="0" y="247"/>
                  </a:lnTo>
                  <a:lnTo>
                    <a:pt x="9" y="245"/>
                  </a:lnTo>
                  <a:cubicBezTo>
                    <a:pt x="460" y="134"/>
                    <a:pt x="859" y="55"/>
                    <a:pt x="1230" y="2"/>
                  </a:cubicBezTo>
                  <a:lnTo>
                    <a:pt x="1242" y="0"/>
                  </a:lnTo>
                  <a:lnTo>
                    <a:pt x="1318" y="922"/>
                  </a:lnTo>
                  <a:lnTo>
                    <a:pt x="1308" y="923"/>
                  </a:lnTo>
                  <a:cubicBezTo>
                    <a:pt x="1005" y="971"/>
                    <a:pt x="689" y="1038"/>
                    <a:pt x="341" y="1126"/>
                  </a:cubicBezTo>
                  <a:lnTo>
                    <a:pt x="340" y="112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1047" name="Google Shape;1047;p16"/>
          <p:cNvPicPr preferRelativeResize="0"/>
          <p:nvPr/>
        </p:nvPicPr>
        <p:blipFill>
          <a:blip r:embed="rId2">
            <a:alphaModFix/>
          </a:blip>
          <a:stretch>
            <a:fillRect/>
          </a:stretch>
        </p:blipFill>
        <p:spPr>
          <a:xfrm>
            <a:off x="6646100" y="-1238404"/>
            <a:ext cx="1777900" cy="1777900"/>
          </a:xfrm>
          <a:prstGeom prst="rect">
            <a:avLst/>
          </a:prstGeom>
          <a:noFill/>
          <a:ln>
            <a:noFill/>
          </a:ln>
        </p:spPr>
      </p:pic>
      <p:grpSp>
        <p:nvGrpSpPr>
          <p:cNvPr id="1048" name="Google Shape;1048;p16"/>
          <p:cNvGrpSpPr/>
          <p:nvPr/>
        </p:nvGrpSpPr>
        <p:grpSpPr>
          <a:xfrm>
            <a:off x="8314665" y="3430325"/>
            <a:ext cx="232200" cy="1161360"/>
            <a:chOff x="7789165" y="629500"/>
            <a:chExt cx="232200" cy="1161360"/>
          </a:xfrm>
        </p:grpSpPr>
        <p:sp>
          <p:nvSpPr>
            <p:cNvPr id="1049" name="Google Shape;1049;p16"/>
            <p:cNvSpPr/>
            <p:nvPr/>
          </p:nvSpPr>
          <p:spPr>
            <a:xfrm>
              <a:off x="7789165" y="15583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6"/>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16"/>
            <p:cNvSpPr/>
            <p:nvPr/>
          </p:nvSpPr>
          <p:spPr>
            <a:xfrm>
              <a:off x="7789165" y="12487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16"/>
            <p:cNvSpPr/>
            <p:nvPr/>
          </p:nvSpPr>
          <p:spPr>
            <a:xfrm>
              <a:off x="7789165" y="9391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7"/>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16"/>
            <p:cNvSpPr/>
            <p:nvPr/>
          </p:nvSpPr>
          <p:spPr>
            <a:xfrm>
              <a:off x="7789165" y="6295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a Gothic One"/>
              <a:buNone/>
              <a:defRPr sz="2500">
                <a:solidFill>
                  <a:schemeClr val="dk1"/>
                </a:solidFill>
                <a:latin typeface="Dela Gothic One"/>
                <a:ea typeface="Dela Gothic One"/>
                <a:cs typeface="Dela Gothic One"/>
                <a:sym typeface="Dela Gothic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6" r:id="rId6"/>
    <p:sldLayoutId id="2147483658" r:id="rId7"/>
    <p:sldLayoutId id="2147483661" r:id="rId8"/>
    <p:sldLayoutId id="2147483662" r:id="rId9"/>
    <p:sldLayoutId id="2147483665" r:id="rId10"/>
    <p:sldLayoutId id="2147483667" r:id="rId11"/>
    <p:sldLayoutId id="214748366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ww.dhs.gov/bluecampaign/protect-yoursel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dhs.gov/medialibrary/collections/36284" TargetMode="External"/><Relationship Id="rId4" Type="http://schemas.openxmlformats.org/officeDocument/2006/relationships/hyperlink" Target="https://www.dhs.gov/sites/default/files/publications/blue_campaign_youth_poster_series_508.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report.cybertip.org/"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25.png"/><Relationship Id="rId15" Type="http://schemas.openxmlformats.org/officeDocument/2006/relationships/image" Target="../media/image49.jpe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jpeg"/><Relationship Id="rId31" Type="http://schemas.openxmlformats.org/officeDocument/2006/relationships/image" Target="../media/image65.png"/><Relationship Id="rId4" Type="http://schemas.openxmlformats.org/officeDocument/2006/relationships/image" Target="../media/image24.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jpe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 Id="rId3" Type="http://schemas.openxmlformats.org/officeDocument/2006/relationships/hyperlink" Target="https://connectsafely.org/allguid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ncmec-resources.s3-us-west-1.amazonaws.com/ncmec-safety-pledge-toolkit.pdf" TargetMode="External"/><Relationship Id="rId7" Type="http://schemas.openxmlformats.org/officeDocument/2006/relationships/hyperlink" Target="https://www.dhs.gov/sites/default/files/2024-04/24_0408_k2p_internet-safety-checklist.pdf"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missingkids.org/content/dam/netsmartz/downloadable/tipsheets/Parents%27%20Guide%20to%20Smartphone%20Safety%20ES.pdf" TargetMode="External"/><Relationship Id="rId5" Type="http://schemas.openxmlformats.org/officeDocument/2006/relationships/hyperlink" Target="https://www.missingkids.org/content/dam/netsmartz/downloadable/tipsheets/Parents%27%20Guide%20to%20Smartphone%20Safety.pdf" TargetMode="External"/><Relationship Id="rId4" Type="http://schemas.openxmlformats.org/officeDocument/2006/relationships/hyperlink" Target="https://www.missingkids.org/netsmartz/resource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support.microsoft.com/en-us/microsoft-edge/learn-more-about-kids-mode-in-microsoft-edge-4bf0273c-1cbd-47a9-a8f3-895bc1f95bdd" TargetMode="Externa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hyperlink" Target="https://support.microsoft.com/en-us/windows/help-protect-your-family-online-with-windows-security-5e8b9fd8-8372-dba0-eba2-46da8e407026" TargetMode="External"/><Relationship Id="rId21" Type="http://schemas.openxmlformats.org/officeDocument/2006/relationships/image" Target="../media/image12.png"/><Relationship Id="rId7" Type="http://schemas.openxmlformats.org/officeDocument/2006/relationships/hyperlink" Target="https://www.bark.us/tech-guide/browsers-safari/" TargetMode="External"/><Relationship Id="rId12" Type="http://schemas.openxmlformats.org/officeDocument/2006/relationships/hyperlink" Target="https://www.internetmatters.org/wp-content/uploads/parent-controls-docs/parental-control-google-family-link.pdf" TargetMode="External"/><Relationship Id="rId17"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hyperlink" Target="https://support.google.com/chrome/search?q=How+to+protect+children+online&amp;sjid=5086208167519909444-NA" TargetMode="External"/><Relationship Id="rId11" Type="http://schemas.openxmlformats.org/officeDocument/2006/relationships/hyperlink" Target="https://www.internetmatters.org/wp-content/uploads/parent-controls-docs/parental-control-android-smartphone.pdf" TargetMode="External"/><Relationship Id="rId5" Type="http://schemas.openxmlformats.org/officeDocument/2006/relationships/hyperlink" Target="http://www.wikihow.com/Restrict-Web-Browsing-Using-Internet-Explorer" TargetMode="External"/><Relationship Id="rId15" Type="http://schemas.openxmlformats.org/officeDocument/2006/relationships/image" Target="../media/image6.png"/><Relationship Id="rId10" Type="http://schemas.openxmlformats.org/officeDocument/2006/relationships/hyperlink" Target="https://www.internetmatters.org/wp-content/uploads/parent-controls-docs/parental-control-apple-iphone-and-ipad-parental-control-guide.pdf" TargetMode="External"/><Relationship Id="rId19" Type="http://schemas.openxmlformats.org/officeDocument/2006/relationships/image" Target="../media/image10.png"/><Relationship Id="rId4" Type="http://schemas.openxmlformats.org/officeDocument/2006/relationships/hyperlink" Target="https://support.google.com/websearch/answer/510?hl=en" TargetMode="External"/><Relationship Id="rId9" Type="http://schemas.openxmlformats.org/officeDocument/2006/relationships/hyperlink" Target="https://www.bark.us/tech-guide/browsers-firefox/#:~:text=It%20does%20not%20have%20any,extensions%2C%20to%20implement%20parental%20controls" TargetMode="External"/><Relationship Id="rId14" Type="http://schemas.openxmlformats.org/officeDocument/2006/relationships/image" Target="../media/image5.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us.norton.com/products/norton-family?SID=037oJceNdw1X6F1jzeYq3Wb&amp;cjid=5226272&amp;clickid=a92e123f299011ef8290009a0a82b821&amp;af_sub4=aff&amp;af_sub5=CJ&amp;c=CJ&amp;cjevent=a92e123f299011ef8290009a0a82b821" TargetMode="External"/><Relationship Id="rId13" Type="http://schemas.openxmlformats.org/officeDocument/2006/relationships/hyperlink" Target="https://locategy.com/" TargetMode="External"/><Relationship Id="rId18" Type="http://schemas.openxmlformats.org/officeDocument/2006/relationships/image" Target="../media/image17.png"/><Relationship Id="rId3" Type="http://schemas.openxmlformats.org/officeDocument/2006/relationships/hyperlink" Target="https://www.pcmag.com/picks/the-best-parental-control-software" TargetMode="External"/><Relationship Id="rId21" Type="http://schemas.openxmlformats.org/officeDocument/2006/relationships/image" Target="../media/image20.png"/><Relationship Id="rId7" Type="http://schemas.openxmlformats.org/officeDocument/2006/relationships/hyperlink" Target="https://www.webwatcher.com/?gad_source=1&amp;gclid=Cj0KCQjwsaqzBhDdARIsAK2gqnfi11MQWqiw-ut8bnEqJ3pGkC5Hrq4fZ3nUJgFwOkQG3VQ8KAaL_ewaAqcAEALw_wcB" TargetMode="External"/><Relationship Id="rId12" Type="http://schemas.openxmlformats.org/officeDocument/2006/relationships/hyperlink" Target="https://familytime.io/" TargetMode="External"/><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hyperlink" Target="https://www.netnanny.com/" TargetMode="External"/><Relationship Id="rId11" Type="http://schemas.openxmlformats.org/officeDocument/2006/relationships/hyperlink" Target="https://useboomerang.com/" TargetMode="External"/><Relationship Id="rId24" Type="http://schemas.openxmlformats.org/officeDocument/2006/relationships/image" Target="../media/image23.png"/><Relationship Id="rId5" Type="http://schemas.openxmlformats.org/officeDocument/2006/relationships/hyperlink" Target="https://www.bark.us/learn/ap-parental-control/?irclickid=ynSXLX2vkxyKWeWzAYVCPxuaUkHSwVQYsVb9V40&amp;irgwc=1&amp;ref=&amp;rt=" TargetMode="External"/><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hyperlink" Target="https://www.mobicip.com/?tap_a=&amp;tap_s=30551-00a9bd&amp;tm_subid1=05N0hXwwgQfLNfv6VabCwhx" TargetMode="External"/><Relationship Id="rId19" Type="http://schemas.openxmlformats.org/officeDocument/2006/relationships/image" Target="../media/image18.png"/><Relationship Id="rId4" Type="http://schemas.openxmlformats.org/officeDocument/2006/relationships/hyperlink" Target="https://buyersguide.org/parental-control-apps/t/best?m=e&amp;d=c&amp;c=658921058822&amp;p=&amp;oid=kwd-330098617408&amp;lp=9003323&amp;li=&amp;nw=g&amp;nts=1&amp;gclid=CjwKCAjw9pGjBhB-EiwAa5jl3G8oJIqI-ceve1KDqDQtbXZCJsNpY5OI7CCLzVA3rQ8jY0YWYHgiaxoC9uIQAvD_BwE&amp;tdid=10934686&amp;gad=1" TargetMode="External"/><Relationship Id="rId9" Type="http://schemas.openxmlformats.org/officeDocument/2006/relationships/hyperlink" Target="https://www.qustodio.com/en/30-free-trial-exclusive-offer/?source=aw&amp;utm_source=awin&amp;utm_medium=221667&amp;utm_campaign=Ziff+Davis%2C+Inc.&amp;utm_term=Editorial+Content&amp;awc=7874_1718288709_ee3c69d858032a46cc86adb1137a971d&amp;utm_content=text" TargetMode="External"/><Relationship Id="rId14" Type="http://schemas.openxmlformats.org/officeDocument/2006/relationships/hyperlink" Target="https://buy.aura.com/parental-controls-4-rdj?irclickid=2zuUka2vkxyKWeWzAYVCPxuaUkHSwVz4sVb9V40&amp;iradname=Gtwy-PC%3A%20PC%20Family%20Bundle%20Dedicated%20-%20No%20Price%20-%20Desktop&amp;iradid=1597515&amp;irgwc=1&amp;c1=59486&amp;camp=12398&amp;utm_source=wickfire&amp;utm_medium=ir_affiliate&amp;mktp=IR_Affiliates&amp;sharedid=&amp;utm_gateway=parental-controls" TargetMode="External"/><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hyperlink" Target="https://connectsafely.org/wp-content/uploads/2021/10/Quick-Guide-to-Instagram-2021.pdf" TargetMode="External"/><Relationship Id="rId3" Type="http://schemas.openxmlformats.org/officeDocument/2006/relationships/hyperlink" Target="https://connectsafely.org/allguides/" TargetMode="External"/><Relationship Id="rId7" Type="http://schemas.openxmlformats.org/officeDocument/2006/relationships/hyperlink" Target="https://connectsafely.org/zepeto/" TargetMode="External"/><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connectsafely.org/wp-content/uploads/2021/03/Parents-Guide-to-Snapchat-.pdf" TargetMode="External"/><Relationship Id="rId11" Type="http://schemas.openxmlformats.org/officeDocument/2006/relationships/image" Target="../media/image26.png"/><Relationship Id="rId5" Type="http://schemas.openxmlformats.org/officeDocument/2006/relationships/hyperlink" Target="https://connectsafely.org/video-5-minutes-with-tiktok/" TargetMode="External"/><Relationship Id="rId10" Type="http://schemas.openxmlformats.org/officeDocument/2006/relationships/image" Target="../media/image25.png"/><Relationship Id="rId4" Type="http://schemas.openxmlformats.org/officeDocument/2006/relationships/hyperlink" Target="https://connectsafely.org/parents-guide-to-tiktok/" TargetMode="Externa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https://connectsafely.org/questpro/" TargetMode="External"/><Relationship Id="rId13" Type="http://schemas.openxmlformats.org/officeDocument/2006/relationships/image" Target="../media/image30.png"/><Relationship Id="rId3" Type="http://schemas.openxmlformats.org/officeDocument/2006/relationships/hyperlink" Target="https://connectsafely.org/gaming-topic/" TargetMode="External"/><Relationship Id="rId7" Type="http://schemas.openxmlformats.org/officeDocument/2006/relationships/hyperlink" Target="https://connectsafely.org/roblox/" TargetMode="External"/><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www.commonsensemedia.org/articles/parents-ultimate-guide-to-fortnite" TargetMode="External"/><Relationship Id="rId11" Type="http://schemas.openxmlformats.org/officeDocument/2006/relationships/image" Target="../media/image28.png"/><Relationship Id="rId5" Type="http://schemas.openxmlformats.org/officeDocument/2006/relationships/hyperlink" Target="https://www.missingkids.org/content/dam/netsmartz/downloadable/tipsheets/gaming-safely-es.pdf" TargetMode="External"/><Relationship Id="rId15" Type="http://schemas.openxmlformats.org/officeDocument/2006/relationships/image" Target="../media/image32.png"/><Relationship Id="rId10" Type="http://schemas.openxmlformats.org/officeDocument/2006/relationships/hyperlink" Target="https://connectsafely.org/twitch/" TargetMode="External"/><Relationship Id="rId4" Type="http://schemas.openxmlformats.org/officeDocument/2006/relationships/hyperlink" Target="https://www.missingkids.org/content/dam/netsmartz/downloadable/tipsheets/gaming-safely.pdf" TargetMode="External"/><Relationship Id="rId9" Type="http://schemas.openxmlformats.org/officeDocument/2006/relationships/hyperlink" Target="https://connectsafely.org/discord/" TargetMode="External"/><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hyperlink" Target="https://www.stopsextortion.com/" TargetMode="External"/><Relationship Id="rId3" Type="http://schemas.openxmlformats.org/officeDocument/2006/relationships/hyperlink" Target="https://takeitdown.ncmec.org/" TargetMode="External"/><Relationship Id="rId7" Type="http://schemas.openxmlformats.org/officeDocument/2006/relationships/hyperlink" Target="https://www.missingkids.org/content/dam/netsmartz/downloadable/tipsheets/Talking%20to%20Teens%20About%20Sexting%20ES.pdf"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www.missingkids.org/content/dam/netsmartz/downloadable/tipsheets/Talking%20to%20Teens%20About%20Sexting.pdf" TargetMode="External"/><Relationship Id="rId5" Type="http://schemas.openxmlformats.org/officeDocument/2006/relationships/hyperlink" Target="https://www.missingkids.org/netsmartz/topics/sexting" TargetMode="External"/><Relationship Id="rId4" Type="http://schemas.openxmlformats.org/officeDocument/2006/relationships/hyperlink" Target="https://www.missingkids.org/netsmartz/topics/onlineenticement" TargetMode="External"/><Relationship Id="rId9" Type="http://schemas.openxmlformats.org/officeDocument/2006/relationships/hyperlink" Target="https://www.youtube.com/watch?v=a440H146l14"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hildrescuecoalition.org/educations/the-dark-side-of-ai-risks-to-children/" TargetMode="External"/><Relationship Id="rId3" Type="http://schemas.openxmlformats.org/officeDocument/2006/relationships/hyperlink" Target="https://connectsafely.org/sextortion/" TargetMode="External"/><Relationship Id="rId7" Type="http://schemas.openxmlformats.org/officeDocument/2006/relationships/hyperlink" Target="https://www.missingkids.org/content/dam/netsmartz/downloadable/tipsheets/You_Sent_A_Sext_Now_What%20ES.pdf" TargetMode="External"/><Relationship Id="rId12" Type="http://schemas.openxmlformats.org/officeDocument/2006/relationships/hyperlink" Target="https://teenpregnancy.acf.hhs.gov/sites/default/files/resource-files/talking-with-teens-about-sex.pdf?utm_medium=email&amp;utm_source=govdelivery" TargetMode="External"/><Relationship Id="rId2" Type="http://schemas.openxmlformats.org/officeDocument/2006/relationships/hyperlink" Target="https://icactaskforce.org/resource/RS00135444" TargetMode="External"/><Relationship Id="rId1" Type="http://schemas.openxmlformats.org/officeDocument/2006/relationships/slideLayout" Target="../slideLayouts/slideLayout8.xml"/><Relationship Id="rId6" Type="http://schemas.openxmlformats.org/officeDocument/2006/relationships/hyperlink" Target="https://www.missingkids.org/content/dam/netsmartz/downloadable/tipsheets/You_Sent_A_Sext_Now_What.pdf" TargetMode="External"/><Relationship Id="rId11" Type="http://schemas.openxmlformats.org/officeDocument/2006/relationships/hyperlink" Target="https://www.missingkids.org/content/dam/netsmartz/downloadable/tipsheets/sextortion-what-parents-should-know-es.pdf?utm_source=pardot&amp;utm_medium=email&amp;utm_campaign=sextortion-videos" TargetMode="External"/><Relationship Id="rId5" Type="http://schemas.openxmlformats.org/officeDocument/2006/relationships/hyperlink" Target="https://icactaskforce.org/assets/ICAC%20Safer%20Internet%20Day%202021%20Sexting%20Tips%20for%20Parents-Youth%20SPA.pdf" TargetMode="External"/><Relationship Id="rId10" Type="http://schemas.openxmlformats.org/officeDocument/2006/relationships/hyperlink" Target="https://www.missingkids.org/content/dam/netsmartz/downloadable/tipsheets/sextortion-what-parents-should-know.pdf" TargetMode="External"/><Relationship Id="rId4" Type="http://schemas.openxmlformats.org/officeDocument/2006/relationships/hyperlink" Target="https://icactaskforce.org/assets/ICAC%20Safer%20Internet%20Day%202021%20Sexting%20Tip%20for%20Parents-Youth.pdf" TargetMode="External"/><Relationship Id="rId9" Type="http://schemas.openxmlformats.org/officeDocument/2006/relationships/hyperlink" Target="https://www.missingkids.org/netsmartz/topics/sextortion?utm_source=pardot&amp;utm_medium=email&amp;utm_campaign=sextortion-videos#resour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26"/>
          <p:cNvSpPr txBox="1">
            <a:spLocks noGrp="1"/>
          </p:cNvSpPr>
          <p:nvPr>
            <p:ph type="ctrTitle"/>
          </p:nvPr>
        </p:nvSpPr>
        <p:spPr>
          <a:xfrm>
            <a:off x="713224" y="1040769"/>
            <a:ext cx="4410000" cy="220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dk2"/>
                </a:solidFill>
              </a:rPr>
              <a:t>Internet Safety Guide for Caregivers</a:t>
            </a:r>
            <a:endParaRPr dirty="0">
              <a:solidFill>
                <a:schemeClr val="dk2"/>
              </a:solidFill>
            </a:endParaRPr>
          </a:p>
        </p:txBody>
      </p:sp>
      <p:sp>
        <p:nvSpPr>
          <p:cNvPr id="1580" name="Google Shape;1580;p26"/>
          <p:cNvSpPr txBox="1">
            <a:spLocks noGrp="1"/>
          </p:cNvSpPr>
          <p:nvPr>
            <p:ph type="subTitle" idx="1"/>
          </p:nvPr>
        </p:nvSpPr>
        <p:spPr>
          <a:xfrm>
            <a:off x="728955" y="3626931"/>
            <a:ext cx="4524571"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Developed by the CT Human Anti-trafficking Response Team</a:t>
            </a:r>
            <a:endParaRPr sz="1200" dirty="0"/>
          </a:p>
        </p:txBody>
      </p:sp>
      <p:pic>
        <p:nvPicPr>
          <p:cNvPr id="1581" name="Google Shape;1581;p26" descr="Couple smiling looking at computer"/>
          <p:cNvPicPr preferRelativeResize="0">
            <a:picLocks noGrp="1"/>
          </p:cNvPicPr>
          <p:nvPr>
            <p:ph type="pic" idx="2"/>
          </p:nvPr>
        </p:nvPicPr>
        <p:blipFill>
          <a:blip r:embed="rId3">
            <a:extLst>
              <a:ext uri="{BEBA8EAE-BF5A-486C-A8C5-ECC9F3942E4B}">
                <a14:imgProps xmlns:a14="http://schemas.microsoft.com/office/drawing/2010/main">
                  <a14:imgLayer r:embed="rId4">
                    <a14:imgEffect>
                      <a14:colorTemperature colorTemp="4426"/>
                    </a14:imgEffect>
                  </a14:imgLayer>
                </a14:imgProps>
              </a:ext>
            </a:extLst>
          </a:blip>
          <a:srcRect l="27296" r="27296"/>
          <a:stretch/>
        </p:blipFill>
        <p:spPr>
          <a:xfrm flipH="1">
            <a:off x="5640600" y="0"/>
            <a:ext cx="3503401" cy="5143499"/>
          </a:xfrm>
          <a:prstGeom prst="rect">
            <a:avLst/>
          </a:prstGeom>
        </p:spPr>
      </p:pic>
      <p:grpSp>
        <p:nvGrpSpPr>
          <p:cNvPr id="1582" name="Google Shape;1582;p26"/>
          <p:cNvGrpSpPr/>
          <p:nvPr/>
        </p:nvGrpSpPr>
        <p:grpSpPr>
          <a:xfrm rot="-5400000">
            <a:off x="1508073" y="205578"/>
            <a:ext cx="333996" cy="1670384"/>
            <a:chOff x="7789165" y="629500"/>
            <a:chExt cx="232200" cy="1161360"/>
          </a:xfrm>
        </p:grpSpPr>
        <p:sp>
          <p:nvSpPr>
            <p:cNvPr id="1583" name="Google Shape;1583;p26"/>
            <p:cNvSpPr/>
            <p:nvPr/>
          </p:nvSpPr>
          <p:spPr>
            <a:xfrm>
              <a:off x="7789165" y="15583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6"/>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4" name="Google Shape;1584;p26"/>
            <p:cNvSpPr/>
            <p:nvPr/>
          </p:nvSpPr>
          <p:spPr>
            <a:xfrm>
              <a:off x="7789165" y="12487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5" name="Google Shape;1585;p26"/>
            <p:cNvSpPr/>
            <p:nvPr/>
          </p:nvSpPr>
          <p:spPr>
            <a:xfrm>
              <a:off x="7789165" y="9391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3"/>
                  </a:lnTo>
                  <a:lnTo>
                    <a:pt x="322" y="487"/>
                  </a:lnTo>
                  <a:lnTo>
                    <a:pt x="195" y="613"/>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6" name="Google Shape;1586;p26"/>
            <p:cNvSpPr/>
            <p:nvPr/>
          </p:nvSpPr>
          <p:spPr>
            <a:xfrm>
              <a:off x="7789165" y="629500"/>
              <a:ext cx="232200" cy="232560"/>
            </a:xfrm>
            <a:custGeom>
              <a:avLst/>
              <a:gdLst/>
              <a:ahLst/>
              <a:cxnLst/>
              <a:rect l="l" t="t" r="r" b="b"/>
              <a:pathLst>
                <a:path w="645" h="646" extrusionOk="0">
                  <a:moveTo>
                    <a:pt x="322" y="127"/>
                  </a:moveTo>
                  <a:lnTo>
                    <a:pt x="195" y="0"/>
                  </a:lnTo>
                  <a:lnTo>
                    <a:pt x="0" y="196"/>
                  </a:lnTo>
                  <a:lnTo>
                    <a:pt x="127" y="323"/>
                  </a:lnTo>
                  <a:lnTo>
                    <a:pt x="0" y="450"/>
                  </a:lnTo>
                  <a:lnTo>
                    <a:pt x="195" y="646"/>
                  </a:lnTo>
                  <a:lnTo>
                    <a:pt x="322" y="519"/>
                  </a:lnTo>
                  <a:lnTo>
                    <a:pt x="449" y="646"/>
                  </a:lnTo>
                  <a:lnTo>
                    <a:pt x="645" y="450"/>
                  </a:lnTo>
                  <a:lnTo>
                    <a:pt x="518" y="323"/>
                  </a:lnTo>
                  <a:lnTo>
                    <a:pt x="645" y="196"/>
                  </a:lnTo>
                  <a:lnTo>
                    <a:pt x="449" y="0"/>
                  </a:lnTo>
                  <a:lnTo>
                    <a:pt x="322" y="127"/>
                  </a:lnTo>
                  <a:moveTo>
                    <a:pt x="449" y="32"/>
                  </a:moveTo>
                  <a:lnTo>
                    <a:pt x="613" y="196"/>
                  </a:lnTo>
                  <a:lnTo>
                    <a:pt x="486" y="323"/>
                  </a:lnTo>
                  <a:lnTo>
                    <a:pt x="613" y="450"/>
                  </a:lnTo>
                  <a:lnTo>
                    <a:pt x="449" y="614"/>
                  </a:lnTo>
                  <a:lnTo>
                    <a:pt x="322" y="486"/>
                  </a:lnTo>
                  <a:lnTo>
                    <a:pt x="195" y="614"/>
                  </a:lnTo>
                  <a:lnTo>
                    <a:pt x="32" y="450"/>
                  </a:lnTo>
                  <a:lnTo>
                    <a:pt x="159" y="323"/>
                  </a:lnTo>
                  <a:lnTo>
                    <a:pt x="32" y="196"/>
                  </a:lnTo>
                  <a:lnTo>
                    <a:pt x="195" y="32"/>
                  </a:lnTo>
                  <a:lnTo>
                    <a:pt x="322" y="159"/>
                  </a:lnTo>
                  <a:lnTo>
                    <a:pt x="449" y="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87" name="Google Shape;1587;p26"/>
          <p:cNvGrpSpPr/>
          <p:nvPr/>
        </p:nvGrpSpPr>
        <p:grpSpPr>
          <a:xfrm>
            <a:off x="7624236" y="3556534"/>
            <a:ext cx="1922569" cy="1922428"/>
            <a:chOff x="6893480" y="2655573"/>
            <a:chExt cx="1404360" cy="1404360"/>
          </a:xfrm>
        </p:grpSpPr>
        <p:sp>
          <p:nvSpPr>
            <p:cNvPr id="1588" name="Google Shape;1588;p26"/>
            <p:cNvSpPr/>
            <p:nvPr/>
          </p:nvSpPr>
          <p:spPr>
            <a:xfrm>
              <a:off x="7283720" y="2655573"/>
              <a:ext cx="623880" cy="1404360"/>
            </a:xfrm>
            <a:custGeom>
              <a:avLst/>
              <a:gdLst/>
              <a:ahLst/>
              <a:cxnLst/>
              <a:rect l="l" t="t" r="r" b="b"/>
              <a:pathLst>
                <a:path w="1733" h="3901" extrusionOk="0">
                  <a:moveTo>
                    <a:pt x="867" y="22"/>
                  </a:moveTo>
                  <a:cubicBezTo>
                    <a:pt x="401" y="22"/>
                    <a:pt x="23" y="887"/>
                    <a:pt x="23" y="1950"/>
                  </a:cubicBezTo>
                  <a:cubicBezTo>
                    <a:pt x="23" y="3014"/>
                    <a:pt x="401" y="3879"/>
                    <a:pt x="867" y="3879"/>
                  </a:cubicBezTo>
                  <a:cubicBezTo>
                    <a:pt x="1332" y="3879"/>
                    <a:pt x="1710" y="3014"/>
                    <a:pt x="1710" y="1950"/>
                  </a:cubicBezTo>
                  <a:cubicBezTo>
                    <a:pt x="1710" y="887"/>
                    <a:pt x="1332" y="22"/>
                    <a:pt x="867" y="22"/>
                  </a:cubicBezTo>
                  <a:moveTo>
                    <a:pt x="867" y="3901"/>
                  </a:moveTo>
                  <a:cubicBezTo>
                    <a:pt x="633" y="3901"/>
                    <a:pt x="415" y="3697"/>
                    <a:pt x="251" y="3326"/>
                  </a:cubicBezTo>
                  <a:cubicBezTo>
                    <a:pt x="90" y="2959"/>
                    <a:pt x="0" y="2470"/>
                    <a:pt x="0" y="1950"/>
                  </a:cubicBezTo>
                  <a:cubicBezTo>
                    <a:pt x="0" y="1431"/>
                    <a:pt x="90" y="942"/>
                    <a:pt x="251" y="574"/>
                  </a:cubicBezTo>
                  <a:cubicBezTo>
                    <a:pt x="415" y="204"/>
                    <a:pt x="633" y="0"/>
                    <a:pt x="867" y="0"/>
                  </a:cubicBezTo>
                  <a:cubicBezTo>
                    <a:pt x="1100" y="0"/>
                    <a:pt x="1318" y="204"/>
                    <a:pt x="1481" y="574"/>
                  </a:cubicBezTo>
                  <a:cubicBezTo>
                    <a:pt x="1643" y="942"/>
                    <a:pt x="1733" y="1431"/>
                    <a:pt x="1733" y="1950"/>
                  </a:cubicBezTo>
                  <a:cubicBezTo>
                    <a:pt x="1733" y="2470"/>
                    <a:pt x="1643" y="2959"/>
                    <a:pt x="1481" y="3326"/>
                  </a:cubicBezTo>
                  <a:cubicBezTo>
                    <a:pt x="1318" y="3697"/>
                    <a:pt x="1100" y="3901"/>
                    <a:pt x="867"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9" name="Google Shape;1589;p26"/>
            <p:cNvSpPr/>
            <p:nvPr/>
          </p:nvSpPr>
          <p:spPr>
            <a:xfrm>
              <a:off x="6893480" y="3045813"/>
              <a:ext cx="1404360" cy="623880"/>
            </a:xfrm>
            <a:custGeom>
              <a:avLst/>
              <a:gdLst/>
              <a:ahLst/>
              <a:cxnLst/>
              <a:rect l="l" t="t" r="r" b="b"/>
              <a:pathLst>
                <a:path w="3901" h="1733" extrusionOk="0">
                  <a:moveTo>
                    <a:pt x="1951" y="23"/>
                  </a:moveTo>
                  <a:cubicBezTo>
                    <a:pt x="887" y="23"/>
                    <a:pt x="22" y="401"/>
                    <a:pt x="22" y="866"/>
                  </a:cubicBezTo>
                  <a:cubicBezTo>
                    <a:pt x="22" y="1331"/>
                    <a:pt x="887" y="1710"/>
                    <a:pt x="1951" y="1710"/>
                  </a:cubicBezTo>
                  <a:cubicBezTo>
                    <a:pt x="3014" y="1710"/>
                    <a:pt x="3879" y="1331"/>
                    <a:pt x="3879" y="866"/>
                  </a:cubicBezTo>
                  <a:cubicBezTo>
                    <a:pt x="3879" y="401"/>
                    <a:pt x="3014" y="23"/>
                    <a:pt x="1951" y="23"/>
                  </a:cubicBezTo>
                  <a:moveTo>
                    <a:pt x="1951" y="1733"/>
                  </a:moveTo>
                  <a:cubicBezTo>
                    <a:pt x="1431" y="1733"/>
                    <a:pt x="942" y="1643"/>
                    <a:pt x="575" y="1481"/>
                  </a:cubicBezTo>
                  <a:cubicBezTo>
                    <a:pt x="204" y="1318"/>
                    <a:pt x="0" y="1100"/>
                    <a:pt x="0" y="866"/>
                  </a:cubicBezTo>
                  <a:cubicBezTo>
                    <a:pt x="0" y="633"/>
                    <a:pt x="204" y="415"/>
                    <a:pt x="575" y="252"/>
                  </a:cubicBezTo>
                  <a:cubicBezTo>
                    <a:pt x="942" y="90"/>
                    <a:pt x="1431" y="0"/>
                    <a:pt x="1951" y="0"/>
                  </a:cubicBezTo>
                  <a:cubicBezTo>
                    <a:pt x="2470" y="0"/>
                    <a:pt x="2959" y="90"/>
                    <a:pt x="3326" y="252"/>
                  </a:cubicBezTo>
                  <a:cubicBezTo>
                    <a:pt x="3697" y="415"/>
                    <a:pt x="3901" y="633"/>
                    <a:pt x="3901" y="866"/>
                  </a:cubicBezTo>
                  <a:cubicBezTo>
                    <a:pt x="3901" y="1100"/>
                    <a:pt x="3697" y="1318"/>
                    <a:pt x="3326" y="1481"/>
                  </a:cubicBezTo>
                  <a:cubicBezTo>
                    <a:pt x="2959" y="1643"/>
                    <a:pt x="2470" y="1733"/>
                    <a:pt x="1951" y="17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0" name="Google Shape;1590;p26"/>
            <p:cNvSpPr/>
            <p:nvPr/>
          </p:nvSpPr>
          <p:spPr>
            <a:xfrm>
              <a:off x="7051880" y="2813973"/>
              <a:ext cx="1087560" cy="1087560"/>
            </a:xfrm>
            <a:custGeom>
              <a:avLst/>
              <a:gdLst/>
              <a:ahLst/>
              <a:cxnLst/>
              <a:rect l="l" t="t" r="r" b="b"/>
              <a:pathLst>
                <a:path w="3021" h="3021" extrusionOk="0">
                  <a:moveTo>
                    <a:pt x="2522" y="22"/>
                  </a:moveTo>
                  <a:cubicBezTo>
                    <a:pt x="2389" y="22"/>
                    <a:pt x="2232" y="56"/>
                    <a:pt x="2057" y="124"/>
                  </a:cubicBezTo>
                  <a:cubicBezTo>
                    <a:pt x="1685" y="268"/>
                    <a:pt x="1279" y="549"/>
                    <a:pt x="914" y="914"/>
                  </a:cubicBezTo>
                  <a:cubicBezTo>
                    <a:pt x="162" y="1666"/>
                    <a:pt x="-182" y="2545"/>
                    <a:pt x="147" y="2874"/>
                  </a:cubicBezTo>
                  <a:cubicBezTo>
                    <a:pt x="232" y="2959"/>
                    <a:pt x="353" y="2998"/>
                    <a:pt x="499" y="2998"/>
                  </a:cubicBezTo>
                  <a:cubicBezTo>
                    <a:pt x="920" y="2998"/>
                    <a:pt x="1549" y="2665"/>
                    <a:pt x="2107" y="2107"/>
                  </a:cubicBezTo>
                  <a:cubicBezTo>
                    <a:pt x="2859" y="1355"/>
                    <a:pt x="3203" y="476"/>
                    <a:pt x="2874" y="147"/>
                  </a:cubicBezTo>
                  <a:cubicBezTo>
                    <a:pt x="2791" y="64"/>
                    <a:pt x="2671" y="22"/>
                    <a:pt x="2522" y="22"/>
                  </a:cubicBezTo>
                  <a:moveTo>
                    <a:pt x="498" y="3021"/>
                  </a:moveTo>
                  <a:cubicBezTo>
                    <a:pt x="344" y="3021"/>
                    <a:pt x="219" y="2978"/>
                    <a:pt x="131" y="2890"/>
                  </a:cubicBezTo>
                  <a:cubicBezTo>
                    <a:pt x="-34" y="2725"/>
                    <a:pt x="-44" y="2426"/>
                    <a:pt x="103" y="2049"/>
                  </a:cubicBezTo>
                  <a:cubicBezTo>
                    <a:pt x="248" y="1674"/>
                    <a:pt x="531" y="1265"/>
                    <a:pt x="898" y="898"/>
                  </a:cubicBezTo>
                  <a:lnTo>
                    <a:pt x="906" y="906"/>
                  </a:lnTo>
                  <a:lnTo>
                    <a:pt x="898" y="898"/>
                  </a:lnTo>
                  <a:cubicBezTo>
                    <a:pt x="1266" y="531"/>
                    <a:pt x="1674" y="248"/>
                    <a:pt x="2049" y="103"/>
                  </a:cubicBezTo>
                  <a:cubicBezTo>
                    <a:pt x="2426" y="-44"/>
                    <a:pt x="2725" y="-34"/>
                    <a:pt x="2890" y="131"/>
                  </a:cubicBezTo>
                  <a:cubicBezTo>
                    <a:pt x="3055" y="296"/>
                    <a:pt x="3065" y="595"/>
                    <a:pt x="2918" y="972"/>
                  </a:cubicBezTo>
                  <a:cubicBezTo>
                    <a:pt x="2773" y="1347"/>
                    <a:pt x="2490" y="1755"/>
                    <a:pt x="2123" y="2123"/>
                  </a:cubicBezTo>
                  <a:cubicBezTo>
                    <a:pt x="1756" y="2490"/>
                    <a:pt x="1347" y="2773"/>
                    <a:pt x="972" y="2918"/>
                  </a:cubicBezTo>
                  <a:cubicBezTo>
                    <a:pt x="795" y="2987"/>
                    <a:pt x="635" y="3021"/>
                    <a:pt x="498"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1" name="Google Shape;1591;p26"/>
            <p:cNvSpPr/>
            <p:nvPr/>
          </p:nvSpPr>
          <p:spPr>
            <a:xfrm>
              <a:off x="7051880" y="2813973"/>
              <a:ext cx="1087560" cy="1087560"/>
            </a:xfrm>
            <a:custGeom>
              <a:avLst/>
              <a:gdLst/>
              <a:ahLst/>
              <a:cxnLst/>
              <a:rect l="l" t="t" r="r" b="b"/>
              <a:pathLst>
                <a:path w="3021" h="3021" extrusionOk="0">
                  <a:moveTo>
                    <a:pt x="914" y="2107"/>
                  </a:moveTo>
                  <a:cubicBezTo>
                    <a:pt x="1279" y="2472"/>
                    <a:pt x="1685" y="2753"/>
                    <a:pt x="2057" y="2897"/>
                  </a:cubicBezTo>
                  <a:cubicBezTo>
                    <a:pt x="2425" y="3040"/>
                    <a:pt x="2716" y="3032"/>
                    <a:pt x="2874" y="2874"/>
                  </a:cubicBezTo>
                  <a:cubicBezTo>
                    <a:pt x="3203" y="2545"/>
                    <a:pt x="2859" y="1666"/>
                    <a:pt x="2107" y="914"/>
                  </a:cubicBezTo>
                  <a:cubicBezTo>
                    <a:pt x="1355" y="162"/>
                    <a:pt x="476" y="-182"/>
                    <a:pt x="147" y="147"/>
                  </a:cubicBezTo>
                  <a:cubicBezTo>
                    <a:pt x="-182" y="476"/>
                    <a:pt x="162" y="1355"/>
                    <a:pt x="914" y="2107"/>
                  </a:cubicBezTo>
                  <a:moveTo>
                    <a:pt x="2522" y="3021"/>
                  </a:moveTo>
                  <a:cubicBezTo>
                    <a:pt x="2386" y="3021"/>
                    <a:pt x="2226" y="2987"/>
                    <a:pt x="2049" y="2918"/>
                  </a:cubicBezTo>
                  <a:cubicBezTo>
                    <a:pt x="1674" y="2773"/>
                    <a:pt x="1266" y="2490"/>
                    <a:pt x="898" y="2123"/>
                  </a:cubicBezTo>
                  <a:cubicBezTo>
                    <a:pt x="531" y="1755"/>
                    <a:pt x="248" y="1347"/>
                    <a:pt x="103" y="972"/>
                  </a:cubicBezTo>
                  <a:cubicBezTo>
                    <a:pt x="-44" y="595"/>
                    <a:pt x="-34" y="296"/>
                    <a:pt x="131" y="131"/>
                  </a:cubicBezTo>
                  <a:cubicBezTo>
                    <a:pt x="296" y="-34"/>
                    <a:pt x="595" y="-44"/>
                    <a:pt x="972" y="103"/>
                  </a:cubicBezTo>
                  <a:cubicBezTo>
                    <a:pt x="1347" y="248"/>
                    <a:pt x="1756" y="531"/>
                    <a:pt x="2123" y="898"/>
                  </a:cubicBezTo>
                  <a:cubicBezTo>
                    <a:pt x="2490" y="1265"/>
                    <a:pt x="2773" y="1674"/>
                    <a:pt x="2918" y="2049"/>
                  </a:cubicBezTo>
                  <a:cubicBezTo>
                    <a:pt x="3065" y="2426"/>
                    <a:pt x="3055" y="2725"/>
                    <a:pt x="2890" y="2890"/>
                  </a:cubicBezTo>
                  <a:cubicBezTo>
                    <a:pt x="2802" y="2977"/>
                    <a:pt x="2677" y="3021"/>
                    <a:pt x="2522" y="30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2" name="Google Shape;1592;p26"/>
            <p:cNvSpPr/>
            <p:nvPr/>
          </p:nvSpPr>
          <p:spPr>
            <a:xfrm>
              <a:off x="6893480" y="2655573"/>
              <a:ext cx="1404360" cy="1404360"/>
            </a:xfrm>
            <a:custGeom>
              <a:avLst/>
              <a:gdLst/>
              <a:ahLst/>
              <a:cxnLst/>
              <a:rect l="l" t="t" r="r" b="b"/>
              <a:pathLst>
                <a:path w="3901" h="3901" extrusionOk="0">
                  <a:moveTo>
                    <a:pt x="1951" y="22"/>
                  </a:moveTo>
                  <a:cubicBezTo>
                    <a:pt x="887" y="22"/>
                    <a:pt x="22" y="887"/>
                    <a:pt x="22" y="1950"/>
                  </a:cubicBezTo>
                  <a:cubicBezTo>
                    <a:pt x="22" y="3014"/>
                    <a:pt x="887" y="3879"/>
                    <a:pt x="1951" y="3879"/>
                  </a:cubicBezTo>
                  <a:cubicBezTo>
                    <a:pt x="3014" y="3879"/>
                    <a:pt x="3879" y="3014"/>
                    <a:pt x="3879" y="1950"/>
                  </a:cubicBezTo>
                  <a:cubicBezTo>
                    <a:pt x="3879" y="887"/>
                    <a:pt x="3014" y="22"/>
                    <a:pt x="1951" y="22"/>
                  </a:cubicBezTo>
                  <a:moveTo>
                    <a:pt x="1951" y="3901"/>
                  </a:moveTo>
                  <a:cubicBezTo>
                    <a:pt x="875" y="3901"/>
                    <a:pt x="0" y="3026"/>
                    <a:pt x="0" y="1950"/>
                  </a:cubicBezTo>
                  <a:cubicBezTo>
                    <a:pt x="0" y="875"/>
                    <a:pt x="875" y="0"/>
                    <a:pt x="1951" y="0"/>
                  </a:cubicBezTo>
                  <a:cubicBezTo>
                    <a:pt x="3026" y="0"/>
                    <a:pt x="3901" y="875"/>
                    <a:pt x="3901" y="1950"/>
                  </a:cubicBezTo>
                  <a:cubicBezTo>
                    <a:pt x="3901" y="3026"/>
                    <a:pt x="3026" y="3901"/>
                    <a:pt x="1951" y="390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Youth Resources</a:t>
            </a:r>
            <a:endParaRPr dirty="0"/>
          </a:p>
        </p:txBody>
      </p:sp>
      <p:sp>
        <p:nvSpPr>
          <p:cNvPr id="4" name="Rectangle 5">
            <a:extLst>
              <a:ext uri="{FF2B5EF4-FFF2-40B4-BE49-F238E27FC236}">
                <a16:creationId xmlns:a16="http://schemas.microsoft.com/office/drawing/2014/main" id="{A32EF4A9-C586-9CFA-2512-D41348128B2F}"/>
              </a:ext>
            </a:extLst>
          </p:cNvPr>
          <p:cNvSpPr>
            <a:spLocks noChangeArrowheads="1"/>
          </p:cNvSpPr>
          <p:nvPr/>
        </p:nvSpPr>
        <p:spPr bwMode="auto">
          <a:xfrm>
            <a:off x="2274073" y="1017725"/>
            <a:ext cx="4587902" cy="64171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2">
                    <a:alpha val="65097"/>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lnSpc>
                <a:spcPct val="85000"/>
              </a:lnSpc>
            </a:pPr>
            <a:r>
              <a:rPr lang="en-US" altLang="en-US" b="0" dirty="0">
                <a:latin typeface="Open Sans" panose="020B0606030504020204" pitchFamily="34" charset="0"/>
                <a:ea typeface="Open Sans" panose="020B0606030504020204" pitchFamily="34" charset="0"/>
                <a:cs typeface="Open Sans" panose="020B0606030504020204" pitchFamily="34" charset="0"/>
              </a:rPr>
              <a:t>Children and youth have reported they wish they knew what exploitation and trafficking meant before it happened to them. </a:t>
            </a:r>
          </a:p>
        </p:txBody>
      </p:sp>
      <p:sp>
        <p:nvSpPr>
          <p:cNvPr id="5" name="Rectangle 2">
            <a:extLst>
              <a:ext uri="{FF2B5EF4-FFF2-40B4-BE49-F238E27FC236}">
                <a16:creationId xmlns:a16="http://schemas.microsoft.com/office/drawing/2014/main" id="{1FC23BC8-85DA-8016-D06C-9D83EC09E5F5}"/>
              </a:ext>
            </a:extLst>
          </p:cNvPr>
          <p:cNvSpPr>
            <a:spLocks noGrp="1" noChangeArrowheads="1"/>
          </p:cNvSpPr>
          <p:nvPr>
            <p:ph type="body" idx="1"/>
          </p:nvPr>
        </p:nvSpPr>
        <p:spPr>
          <a:xfrm>
            <a:off x="720725" y="1773238"/>
            <a:ext cx="7702550" cy="2706687"/>
          </a:xfrm>
        </p:spPr>
        <p:txBody>
          <a:bodyPr/>
          <a:lstStyle/>
          <a:p>
            <a:pPr algn="ctr" eaLnBrk="1" hangingPunct="1">
              <a:lnSpc>
                <a:spcPct val="80000"/>
              </a:lnSpc>
              <a:buFont typeface="Wingdings" pitchFamily="2" charset="2"/>
              <a:buNone/>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ndParaRPr>
          </a:p>
          <a:p>
            <a:pPr eaLnBrk="1" hangingPunct="1">
              <a:lnSpc>
                <a:spcPct val="75000"/>
              </a:lnSpc>
              <a:buFont typeface="Wingdings" pitchFamily="2" charset="2"/>
              <a:buNone/>
            </a:pPr>
            <a:r>
              <a:rPr lang="en-US"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Exploitation and How to Protect Yourself</a:t>
            </a:r>
            <a:endParaRPr lang="en-US"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75000"/>
              </a:lnSpc>
              <a:buFont typeface="Wingdings" pitchFamily="2" charset="2"/>
              <a:buNone/>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75000"/>
              </a:lnSpc>
              <a:buFont typeface="Wingdings" pitchFamily="2" charset="2"/>
              <a:buNone/>
            </a:pPr>
            <a:r>
              <a:rPr lang="en-US"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Blue Campaign Youth Poster Series</a:t>
            </a:r>
            <a:endParaRPr lang="en-US"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75000"/>
              </a:lnSpc>
              <a:buFont typeface="Wingdings" pitchFamily="2" charset="2"/>
              <a:buNone/>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75000"/>
              </a:lnSpc>
              <a:buFont typeface="Wingdings" pitchFamily="2" charset="2"/>
              <a:buNone/>
            </a:pPr>
            <a:r>
              <a:rPr lang="en-US"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Youth Human Trafficking Scenario Animated Series (4)</a:t>
            </a:r>
            <a:endParaRPr lang="en-US"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75000"/>
              </a:lnSpc>
              <a:buFont typeface="Wingdings" pitchFamily="2" charset="2"/>
              <a:buNone/>
            </a:pPr>
            <a:endParaRPr lang="en-US" altLang="en-US" sz="1600" dirty="0">
              <a:solidFill>
                <a:schemeClr val="tx1"/>
              </a:solidFill>
              <a:latin typeface="+mj-lt"/>
            </a:endParaRPr>
          </a:p>
          <a:p>
            <a:pPr eaLnBrk="1" hangingPunct="1">
              <a:lnSpc>
                <a:spcPct val="75000"/>
              </a:lnSpc>
              <a:buFont typeface="Wingdings" pitchFamily="2" charset="2"/>
              <a:buNone/>
            </a:pPr>
            <a:endParaRPr lang="en-US" altLang="en-US" sz="1600" dirty="0">
              <a:solidFill>
                <a:srgbClr val="333333"/>
              </a:solidFill>
              <a:latin typeface="Arial" panose="020B0604020202020204" pitchFamily="34" charset="0"/>
            </a:endParaRPr>
          </a:p>
          <a:p>
            <a:pPr eaLnBrk="1" hangingPunct="1">
              <a:lnSpc>
                <a:spcPct val="75000"/>
              </a:lnSpc>
              <a:buFont typeface="Wingdings" pitchFamily="2" charset="2"/>
              <a:buNone/>
            </a:pPr>
            <a:endParaRPr lang="en-US" altLang="en-US" sz="1600"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38"/>
          <p:cNvSpPr txBox="1">
            <a:spLocks noGrp="1"/>
          </p:cNvSpPr>
          <p:nvPr>
            <p:ph type="title"/>
          </p:nvPr>
        </p:nvSpPr>
        <p:spPr>
          <a:xfrm>
            <a:off x="713250" y="15877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Know the Law</a:t>
            </a:r>
            <a:endParaRPr dirty="0"/>
          </a:p>
        </p:txBody>
      </p:sp>
      <p:sp>
        <p:nvSpPr>
          <p:cNvPr id="4" name="Rectangle 5">
            <a:extLst>
              <a:ext uri="{FF2B5EF4-FFF2-40B4-BE49-F238E27FC236}">
                <a16:creationId xmlns:a16="http://schemas.microsoft.com/office/drawing/2014/main" id="{E81F2154-95E5-92A1-7DA7-E15B8E0D31D3}"/>
              </a:ext>
            </a:extLst>
          </p:cNvPr>
          <p:cNvSpPr>
            <a:spLocks noChangeArrowheads="1"/>
          </p:cNvSpPr>
          <p:nvPr/>
        </p:nvSpPr>
        <p:spPr bwMode="auto">
          <a:xfrm>
            <a:off x="1906795" y="731478"/>
            <a:ext cx="5111750" cy="113935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2">
                    <a:alpha val="65097"/>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lnSpc>
                <a:spcPct val="85000"/>
              </a:lnSpc>
            </a:pPr>
            <a:r>
              <a:rPr lang="en-US" altLang="en-US" b="0" dirty="0">
                <a:latin typeface="Open Sans" panose="020B0606030504020204" pitchFamily="34" charset="0"/>
                <a:ea typeface="Open Sans" panose="020B0606030504020204" pitchFamily="34" charset="0"/>
                <a:cs typeface="Open Sans" panose="020B0606030504020204" pitchFamily="34" charset="0"/>
              </a:rPr>
              <a:t>Caregivers are encouraged to report suspected internet violations to their foster care worker for help in reporting suspected violations to the:</a:t>
            </a:r>
          </a:p>
          <a:p>
            <a:pPr algn="ctr">
              <a:lnSpc>
                <a:spcPct val="85000"/>
              </a:lnSpc>
            </a:pPr>
            <a:endParaRPr lang="en-US" altLang="en-US" sz="900" b="0" dirty="0">
              <a:latin typeface="Open Sans" panose="020B0606030504020204" pitchFamily="34" charset="0"/>
              <a:ea typeface="Open Sans" panose="020B0606030504020204" pitchFamily="34" charset="0"/>
              <a:cs typeface="Open Sans" panose="020B0606030504020204" pitchFamily="34" charset="0"/>
            </a:endParaRPr>
          </a:p>
          <a:p>
            <a:pPr algn="ctr">
              <a:lnSpc>
                <a:spcPct val="85000"/>
              </a:lnSpc>
            </a:pPr>
            <a:r>
              <a:rPr lang="en-US" alt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Cyber Tip Hotline 1-800-843-5678</a:t>
            </a:r>
          </a:p>
          <a:p>
            <a:pPr algn="ctr">
              <a:lnSpc>
                <a:spcPct val="85000"/>
              </a:lnSpc>
            </a:pPr>
            <a:r>
              <a:rPr lang="en-US" altLang="en-US" dirty="0">
                <a:solidFill>
                  <a:srgbClr val="FF000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https://report.cybertip.org/</a:t>
            </a:r>
            <a:r>
              <a:rPr lang="en-US" alt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 name="Rectangle 2">
            <a:extLst>
              <a:ext uri="{FF2B5EF4-FFF2-40B4-BE49-F238E27FC236}">
                <a16:creationId xmlns:a16="http://schemas.microsoft.com/office/drawing/2014/main" id="{D2433F63-93C8-E1BA-3A76-80B5064F0EDE}"/>
              </a:ext>
            </a:extLst>
          </p:cNvPr>
          <p:cNvSpPr txBox="1">
            <a:spLocks noChangeArrowheads="1"/>
          </p:cNvSpPr>
          <p:nvPr/>
        </p:nvSpPr>
        <p:spPr>
          <a:xfrm>
            <a:off x="771277" y="1840127"/>
            <a:ext cx="7863840" cy="322092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Font typeface="Wingdings" pitchFamily="2" charset="2"/>
              <a:buNone/>
            </a:pPr>
            <a:r>
              <a:rPr lang="en-US" altLang="en-US" dirty="0">
                <a:solidFill>
                  <a:srgbClr val="5F5F5F"/>
                </a:solidFill>
              </a:rPr>
              <a:t>.</a:t>
            </a:r>
          </a:p>
          <a:p>
            <a:pPr>
              <a:lnSpc>
                <a:spcPct val="75000"/>
              </a:lnSpc>
              <a:buFont typeface="Wingdings" pitchFamily="2" charset="2"/>
              <a:buNone/>
            </a:pPr>
            <a:r>
              <a:rPr lang="en-US" altLang="en-US" b="1" u="sng" dirty="0">
                <a:solidFill>
                  <a:srgbClr val="00B0F0"/>
                </a:solidFill>
                <a:latin typeface="Open Sans" panose="020B0606030504020204" pitchFamily="34" charset="0"/>
                <a:ea typeface="Open Sans" panose="020B0606030504020204" pitchFamily="34" charset="0"/>
                <a:cs typeface="Open Sans" panose="020B0606030504020204" pitchFamily="34" charset="0"/>
              </a:rPr>
              <a:t>Online Enticement of Children for Sexual Acts</a:t>
            </a:r>
          </a:p>
          <a:p>
            <a:pPr>
              <a:lnSpc>
                <a:spcPct val="75000"/>
              </a:lnSpc>
              <a:buFont typeface="Wingdings" pitchFamily="2" charset="2"/>
              <a:buNone/>
            </a:pPr>
            <a:endParaRPr lang="en-US" altLang="en-US" sz="500" b="1" u="sng"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a crime to use the Internet to knowingly persuade, induce, entice, or coerce a 	child 	younger than the age of 18 to meet for sexual acts or to attempt to arrange such 	a 	meeting (18 U.S.C. §2422(b)).</a:t>
            </a:r>
          </a:p>
          <a:p>
            <a:pPr>
              <a:lnSpc>
                <a:spcPct val="75000"/>
              </a:lnSpc>
              <a:buFont typeface="Wingdings" pitchFamily="2" charset="2"/>
              <a:buNone/>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b="1" u="sng" dirty="0">
                <a:solidFill>
                  <a:srgbClr val="00B0F0"/>
                </a:solidFill>
                <a:latin typeface="Open Sans" panose="020B0606030504020204" pitchFamily="34" charset="0"/>
                <a:ea typeface="Open Sans" panose="020B0606030504020204" pitchFamily="34" charset="0"/>
                <a:cs typeface="Open Sans" panose="020B0606030504020204" pitchFamily="34" charset="0"/>
              </a:rPr>
              <a:t>Unsolicited Obscene Material Sent to a Child</a:t>
            </a:r>
          </a:p>
          <a:p>
            <a:pPr>
              <a:lnSpc>
                <a:spcPct val="75000"/>
              </a:lnSpc>
              <a:buFont typeface="Wingdings" pitchFamily="2" charset="2"/>
              <a:buNone/>
            </a:pPr>
            <a:endParaRPr lang="en-US" altLang="en-US" sz="500" b="1" u="sng"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a crime to send obscene material to a child younger than the age of 16 if the 	sender knows the recipient is younger than the age of 16 (18 U.S.C. §1470).</a:t>
            </a:r>
          </a:p>
          <a:p>
            <a:pPr>
              <a:lnSpc>
                <a:spcPct val="75000"/>
              </a:lnSpc>
              <a:buFont typeface="Wingdings" pitchFamily="2" charset="2"/>
              <a:buNone/>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b="1" u="sng" dirty="0">
                <a:solidFill>
                  <a:srgbClr val="00B0F0"/>
                </a:solidFill>
                <a:latin typeface="Open Sans" panose="020B0606030504020204" pitchFamily="34" charset="0"/>
                <a:ea typeface="Open Sans" panose="020B0606030504020204" pitchFamily="34" charset="0"/>
                <a:cs typeface="Open Sans" panose="020B0606030504020204" pitchFamily="34" charset="0"/>
              </a:rPr>
              <a:t>Misleading Domain Name</a:t>
            </a:r>
          </a:p>
          <a:p>
            <a:pPr>
              <a:lnSpc>
                <a:spcPct val="75000"/>
              </a:lnSpc>
              <a:buFont typeface="Wingdings" pitchFamily="2" charset="2"/>
              <a:buNone/>
            </a:pPr>
            <a:endParaRPr lang="en-US" altLang="en-US" sz="500" b="1" u="sng"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a crime to knowingly use a misleading domain name on the Internet with the 	intent to deceive a minor into viewing material that is harmful to minors (18 U.S.C. 	§2252B(b)).</a:t>
            </a:r>
          </a:p>
          <a:p>
            <a:pPr>
              <a:lnSpc>
                <a:spcPct val="75000"/>
              </a:lnSpc>
              <a:buFont typeface="Wingdings" pitchFamily="2" charset="2"/>
              <a:buNone/>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b="1" u="sng" dirty="0">
                <a:solidFill>
                  <a:srgbClr val="00B0F0"/>
                </a:solidFill>
                <a:latin typeface="Open Sans" panose="020B0606030504020204" pitchFamily="34" charset="0"/>
                <a:ea typeface="Open Sans" panose="020B0606030504020204" pitchFamily="34" charset="0"/>
                <a:cs typeface="Open Sans" panose="020B0606030504020204" pitchFamily="34" charset="0"/>
              </a:rPr>
              <a:t>Misleading Words or Digital Images on the Internet</a:t>
            </a:r>
          </a:p>
          <a:p>
            <a:pPr>
              <a:lnSpc>
                <a:spcPct val="75000"/>
              </a:lnSpc>
              <a:buFont typeface="Wingdings" pitchFamily="2" charset="2"/>
              <a:buNone/>
            </a:pPr>
            <a:endParaRPr lang="en-US" altLang="en-US" sz="500" b="1" u="sng"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a:p>
            <a:pPr>
              <a:lnSpc>
                <a:spcPct val="75000"/>
              </a:lnSpc>
              <a:buFont typeface="Wingdings" pitchFamily="2" charset="2"/>
              <a:buNone/>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a crime to knowingly embed words or digital images into the source code of a 	website with the intent to deceive a minor into viewing material that is harmful to 	minors (18 U.S.C. §2252C).</a:t>
            </a:r>
          </a:p>
          <a:p>
            <a:pPr>
              <a:lnSpc>
                <a:spcPct val="75000"/>
              </a:lnSpc>
              <a:buFont typeface="Wingdings" pitchFamily="2" charset="2"/>
              <a:buNone/>
            </a:pPr>
            <a:endParaRPr lang="en-US" altLang="en-US" sz="160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32"/>
          <p:cNvSpPr txBox="1">
            <a:spLocks noGrp="1"/>
          </p:cNvSpPr>
          <p:nvPr>
            <p:ph type="title"/>
          </p:nvPr>
        </p:nvSpPr>
        <p:spPr>
          <a:xfrm>
            <a:off x="564509" y="445025"/>
            <a:ext cx="809800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Apps and Sites of Concern</a:t>
            </a:r>
            <a:endParaRPr dirty="0"/>
          </a:p>
        </p:txBody>
      </p:sp>
      <p:sp>
        <p:nvSpPr>
          <p:cNvPr id="1723" name="Google Shape;1723;p32"/>
          <p:cNvSpPr txBox="1">
            <a:spLocks noGrp="1"/>
          </p:cNvSpPr>
          <p:nvPr>
            <p:ph type="subTitle" idx="1"/>
          </p:nvPr>
        </p:nvSpPr>
        <p:spPr>
          <a:xfrm>
            <a:off x="481486" y="913109"/>
            <a:ext cx="7493282" cy="4068515"/>
          </a:xfrm>
          <a:prstGeom prst="rect">
            <a:avLst/>
          </a:prstGeom>
        </p:spPr>
        <p:txBody>
          <a:bodyPr spcFirstLastPara="1" wrap="square" lIns="91425" tIns="91425" rIns="91425" bIns="91425" anchor="t" anchorCtr="0">
            <a:noAutofit/>
          </a:bodyPr>
          <a:lstStyle/>
          <a:p>
            <a:pPr marL="0" indent="0"/>
            <a:r>
              <a:rPr lang="en-US" dirty="0"/>
              <a:t>There are resource guides to assist parents in protecting their children available through </a:t>
            </a:r>
            <a:r>
              <a:rPr lang="en-US" dirty="0">
                <a:solidFill>
                  <a:schemeClr val="tx1"/>
                </a:solidFill>
                <a:hlinkClick r:id="rId3">
                  <a:extLst>
                    <a:ext uri="{A12FA001-AC4F-418D-AE19-62706E023703}">
                      <ahyp:hlinkClr xmlns:ahyp="http://schemas.microsoft.com/office/drawing/2018/hyperlinkcolor" val="tx"/>
                    </a:ext>
                  </a:extLst>
                </a:hlinkClick>
              </a:rPr>
              <a:t>Connect Safely</a:t>
            </a:r>
            <a:r>
              <a:rPr lang="en-US" dirty="0"/>
              <a:t>.</a:t>
            </a:r>
          </a:p>
          <a:p>
            <a:pPr marL="0" indent="0"/>
            <a:endParaRPr lang="en-US" dirty="0"/>
          </a:p>
          <a:p>
            <a:pPr marL="0" indent="0"/>
            <a:r>
              <a:rPr lang="en-US" dirty="0"/>
              <a:t>         </a:t>
            </a:r>
            <a:r>
              <a:rPr lang="en-US" sz="1200" dirty="0"/>
              <a:t>Bumble</a:t>
            </a:r>
            <a:r>
              <a:rPr lang="en-US" dirty="0"/>
              <a:t>	</a:t>
            </a:r>
            <a:r>
              <a:rPr lang="en-US" sz="1200" dirty="0"/>
              <a:t>Grindr	          OKLive	</a:t>
            </a:r>
            <a:r>
              <a:rPr lang="en-US" sz="1100" dirty="0"/>
              <a:t>                      Skipthegames	          WhatsApp</a:t>
            </a:r>
            <a:endParaRPr lang="en-US" dirty="0"/>
          </a:p>
          <a:p>
            <a:pPr marL="0" indent="0"/>
            <a:endParaRPr lang="en-US" sz="1000" dirty="0"/>
          </a:p>
          <a:p>
            <a:pPr marL="0" indent="0"/>
            <a:r>
              <a:rPr lang="en-US" dirty="0"/>
              <a:t>        </a:t>
            </a:r>
            <a:r>
              <a:rPr lang="en-US" sz="1200" dirty="0"/>
              <a:t> Callescort</a:t>
            </a:r>
            <a:r>
              <a:rPr lang="en-US" dirty="0"/>
              <a:t>	</a:t>
            </a:r>
            <a:r>
              <a:rPr lang="en-US" sz="1200" dirty="0"/>
              <a:t>Humaniplex	          OfferUp                   Skout	         Wishper</a:t>
            </a:r>
            <a:endParaRPr lang="en-US" dirty="0"/>
          </a:p>
          <a:p>
            <a:pPr marL="0" indent="0"/>
            <a:endParaRPr lang="en-US" sz="1000" dirty="0"/>
          </a:p>
          <a:p>
            <a:pPr marL="0" indent="0"/>
            <a:r>
              <a:rPr lang="en-US" dirty="0"/>
              <a:t>         </a:t>
            </a:r>
            <a:r>
              <a:rPr lang="en-US" sz="1200" dirty="0"/>
              <a:t>Cityxguide</a:t>
            </a:r>
            <a:r>
              <a:rPr lang="en-US" dirty="0"/>
              <a:t>	</a:t>
            </a:r>
            <a:r>
              <a:rPr lang="en-US" sz="1200" dirty="0"/>
              <a:t>IMVU</a:t>
            </a:r>
            <a:r>
              <a:rPr lang="en-US" dirty="0"/>
              <a:t>	         </a:t>
            </a:r>
            <a:r>
              <a:rPr lang="en-US" sz="1100" dirty="0"/>
              <a:t>OneBackPage           S</a:t>
            </a:r>
            <a:r>
              <a:rPr lang="en-US" sz="1200" dirty="0"/>
              <a:t>napChat	         Wizz</a:t>
            </a:r>
            <a:endParaRPr lang="en-US" dirty="0"/>
          </a:p>
          <a:p>
            <a:pPr marL="0" indent="0"/>
            <a:endParaRPr lang="en-US" sz="1000" dirty="0"/>
          </a:p>
          <a:p>
            <a:pPr marL="0" indent="0"/>
            <a:r>
              <a:rPr lang="en-US" dirty="0"/>
              <a:t>         </a:t>
            </a:r>
            <a:r>
              <a:rPr lang="en-US" sz="1200" dirty="0"/>
              <a:t>Confide</a:t>
            </a:r>
            <a:r>
              <a:rPr lang="en-US" dirty="0"/>
              <a:t>	</a:t>
            </a:r>
            <a:r>
              <a:rPr lang="en-US" sz="1200" dirty="0"/>
              <a:t>Kik</a:t>
            </a:r>
            <a:r>
              <a:rPr lang="en-US" dirty="0"/>
              <a:t>	         </a:t>
            </a:r>
            <a:r>
              <a:rPr lang="en-US" sz="1200" dirty="0"/>
              <a:t>OME.tv                    Sugardaddy	         YikYak</a:t>
            </a:r>
          </a:p>
          <a:p>
            <a:pPr marL="0" indent="0"/>
            <a:endParaRPr lang="en-US" sz="1000" dirty="0"/>
          </a:p>
          <a:p>
            <a:pPr marL="0" indent="0"/>
            <a:r>
              <a:rPr lang="en-US" dirty="0"/>
              <a:t>         </a:t>
            </a:r>
            <a:r>
              <a:rPr lang="en-US" sz="1200" dirty="0"/>
              <a:t>Discord</a:t>
            </a:r>
            <a:r>
              <a:rPr lang="en-US" dirty="0"/>
              <a:t>	</a:t>
            </a:r>
            <a:r>
              <a:rPr lang="en-US" sz="1000" dirty="0"/>
              <a:t>MegaPersonals</a:t>
            </a:r>
            <a:r>
              <a:rPr lang="en-US" dirty="0"/>
              <a:t>	         </a:t>
            </a:r>
            <a:r>
              <a:rPr lang="en-US" sz="1200" dirty="0"/>
              <a:t>PlentyofFish           Swipr	</a:t>
            </a:r>
            <a:endParaRPr lang="en-US" dirty="0"/>
          </a:p>
          <a:p>
            <a:pPr marL="0" indent="0"/>
            <a:endParaRPr lang="en-US" sz="1000" dirty="0"/>
          </a:p>
          <a:p>
            <a:pPr marL="0" indent="0"/>
            <a:r>
              <a:rPr lang="en-US" dirty="0"/>
              <a:t>         </a:t>
            </a:r>
            <a:r>
              <a:rPr lang="en-US" sz="1200" dirty="0"/>
              <a:t>EroticMonkey	Monkey	           Reddit                     Telegram</a:t>
            </a:r>
            <a:endParaRPr lang="en-US" dirty="0"/>
          </a:p>
          <a:p>
            <a:pPr marL="0" indent="0"/>
            <a:endParaRPr lang="en-US" sz="1000" dirty="0"/>
          </a:p>
          <a:p>
            <a:pPr marL="0" indent="0"/>
            <a:r>
              <a:rPr lang="en-US" dirty="0"/>
              <a:t>         </a:t>
            </a:r>
            <a:r>
              <a:rPr lang="en-US" sz="1100" dirty="0"/>
              <a:t>Eroticmugshots	</a:t>
            </a:r>
            <a:r>
              <a:rPr lang="en-US" sz="1200" dirty="0"/>
              <a:t>NextDoor	           Rubmaps                Tiktok</a:t>
            </a:r>
          </a:p>
          <a:p>
            <a:pPr marL="0" indent="0"/>
            <a:endParaRPr lang="en-US" sz="1000" dirty="0"/>
          </a:p>
          <a:p>
            <a:pPr marL="0" indent="0"/>
            <a:r>
              <a:rPr lang="en-US" dirty="0"/>
              <a:t>         </a:t>
            </a:r>
            <a:r>
              <a:rPr lang="en-US" sz="1200" dirty="0"/>
              <a:t>Friendboy.pro</a:t>
            </a:r>
            <a:r>
              <a:rPr lang="en-US" dirty="0"/>
              <a:t>	</a:t>
            </a:r>
            <a:r>
              <a:rPr lang="en-US" sz="1200" dirty="0"/>
              <a:t>Obackpage</a:t>
            </a:r>
            <a:r>
              <a:rPr lang="en-US" dirty="0"/>
              <a:t> 	         </a:t>
            </a:r>
            <a:r>
              <a:rPr lang="en-US" sz="1200" dirty="0"/>
              <a:t>Seeking	TIYA</a:t>
            </a:r>
            <a:endParaRPr lang="en-US" dirty="0"/>
          </a:p>
        </p:txBody>
      </p:sp>
      <p:sp>
        <p:nvSpPr>
          <p:cNvPr id="1727" name="Google Shape;1727;p32"/>
          <p:cNvSpPr/>
          <p:nvPr/>
        </p:nvSpPr>
        <p:spPr>
          <a:xfrm>
            <a:off x="720008" y="2241983"/>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8" name="Google Shape;1728;p32"/>
          <p:cNvSpPr/>
          <p:nvPr/>
        </p:nvSpPr>
        <p:spPr>
          <a:xfrm>
            <a:off x="719992" y="3421741"/>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pic>
        <p:nvPicPr>
          <p:cNvPr id="2" name="Picture 1">
            <a:extLst>
              <a:ext uri="{FF2B5EF4-FFF2-40B4-BE49-F238E27FC236}">
                <a16:creationId xmlns:a16="http://schemas.microsoft.com/office/drawing/2014/main" id="{DBFD086A-5D27-3079-AAE2-FD3178D195AC}"/>
              </a:ext>
            </a:extLst>
          </p:cNvPr>
          <p:cNvPicPr>
            <a:picLocks noChangeAspect="1"/>
          </p:cNvPicPr>
          <p:nvPr/>
        </p:nvPicPr>
        <p:blipFill>
          <a:blip r:embed="rId4"/>
          <a:stretch>
            <a:fillRect/>
          </a:stretch>
        </p:blipFill>
        <p:spPr>
          <a:xfrm>
            <a:off x="4668656" y="4193306"/>
            <a:ext cx="336214" cy="336214"/>
          </a:xfrm>
          <a:prstGeom prst="rect">
            <a:avLst/>
          </a:prstGeom>
          <a:solidFill>
            <a:schemeClr val="tx1"/>
          </a:solidFill>
        </p:spPr>
      </p:pic>
      <p:pic>
        <p:nvPicPr>
          <p:cNvPr id="6146" name="Picture 2">
            <a:extLst>
              <a:ext uri="{FF2B5EF4-FFF2-40B4-BE49-F238E27FC236}">
                <a16:creationId xmlns:a16="http://schemas.microsoft.com/office/drawing/2014/main" id="{29CE7037-7BC9-A852-071E-8244F5D898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078" b="12975"/>
          <a:stretch/>
        </p:blipFill>
        <p:spPr bwMode="auto">
          <a:xfrm>
            <a:off x="4680205" y="2535776"/>
            <a:ext cx="339705" cy="3413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C844390-CB27-0AE9-443D-D42FA01565FA}"/>
              </a:ext>
            </a:extLst>
          </p:cNvPr>
          <p:cNvPicPr>
            <a:picLocks noChangeAspect="1"/>
          </p:cNvPicPr>
          <p:nvPr/>
        </p:nvPicPr>
        <p:blipFill>
          <a:blip r:embed="rId6"/>
          <a:stretch>
            <a:fillRect/>
          </a:stretch>
        </p:blipFill>
        <p:spPr>
          <a:xfrm>
            <a:off x="527885" y="3301776"/>
            <a:ext cx="431259" cy="431259"/>
          </a:xfrm>
          <a:prstGeom prst="rect">
            <a:avLst/>
          </a:prstGeom>
        </p:spPr>
      </p:pic>
      <p:pic>
        <p:nvPicPr>
          <p:cNvPr id="8" name="Picture 7">
            <a:extLst>
              <a:ext uri="{FF2B5EF4-FFF2-40B4-BE49-F238E27FC236}">
                <a16:creationId xmlns:a16="http://schemas.microsoft.com/office/drawing/2014/main" id="{7A443D06-7746-442C-ED3A-CD7D70FAE042}"/>
              </a:ext>
            </a:extLst>
          </p:cNvPr>
          <p:cNvPicPr>
            <a:picLocks noChangeAspect="1"/>
          </p:cNvPicPr>
          <p:nvPr/>
        </p:nvPicPr>
        <p:blipFill rotWithShape="1">
          <a:blip r:embed="rId7"/>
          <a:srcRect l="13060" t="14590" r="13687" b="13961"/>
          <a:stretch/>
        </p:blipFill>
        <p:spPr>
          <a:xfrm>
            <a:off x="533441" y="1664298"/>
            <a:ext cx="364351" cy="355381"/>
          </a:xfrm>
          <a:prstGeom prst="rect">
            <a:avLst/>
          </a:prstGeom>
        </p:spPr>
      </p:pic>
      <p:pic>
        <p:nvPicPr>
          <p:cNvPr id="9" name="Picture 8">
            <a:extLst>
              <a:ext uri="{FF2B5EF4-FFF2-40B4-BE49-F238E27FC236}">
                <a16:creationId xmlns:a16="http://schemas.microsoft.com/office/drawing/2014/main" id="{D10EF825-C830-F5B4-5A85-71D4B357A7B6}"/>
              </a:ext>
            </a:extLst>
          </p:cNvPr>
          <p:cNvPicPr>
            <a:picLocks noChangeAspect="1"/>
          </p:cNvPicPr>
          <p:nvPr/>
        </p:nvPicPr>
        <p:blipFill>
          <a:blip r:embed="rId8"/>
          <a:stretch>
            <a:fillRect/>
          </a:stretch>
        </p:blipFill>
        <p:spPr>
          <a:xfrm>
            <a:off x="2026525" y="1727017"/>
            <a:ext cx="292662" cy="292662"/>
          </a:xfrm>
          <a:prstGeom prst="rect">
            <a:avLst/>
          </a:prstGeom>
          <a:solidFill>
            <a:srgbClr val="FFFF00"/>
          </a:solidFill>
          <a:ln>
            <a:solidFill>
              <a:srgbClr val="FFFF00"/>
            </a:solidFill>
          </a:ln>
        </p:spPr>
      </p:pic>
      <p:pic>
        <p:nvPicPr>
          <p:cNvPr id="12290" name="Picture 2">
            <a:extLst>
              <a:ext uri="{FF2B5EF4-FFF2-40B4-BE49-F238E27FC236}">
                <a16:creationId xmlns:a16="http://schemas.microsoft.com/office/drawing/2014/main" id="{B5D7BD50-88F8-F1E1-686A-B8493EF201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192" y="2096721"/>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EA16DBF2-66E6-642B-68FA-30919C9B2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510" y="2528648"/>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ECC145C-BF03-6C33-E2D3-4096A11C12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510" y="2957591"/>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257AC490-B58B-2679-73D6-1CE4B1417F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510" y="3770175"/>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4E10D927-C5CF-1BA7-2F34-0FC6EA2F6C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575" y="4193306"/>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C25238EB-C95E-1214-8704-F368CBABC2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510" y="4626024"/>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a:extLst>
              <a:ext uri="{FF2B5EF4-FFF2-40B4-BE49-F238E27FC236}">
                <a16:creationId xmlns:a16="http://schemas.microsoft.com/office/drawing/2014/main" id="{8F1C4CE0-2097-B7A5-557E-9E46D35041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6525" y="2142030"/>
            <a:ext cx="292662" cy="292662"/>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13AED1B6-24C0-3E4D-82C7-3F569CAB60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6288" y="2522430"/>
            <a:ext cx="314249" cy="314249"/>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923CF75E-A019-DCB1-4B8D-F5173BB0F6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1515" y="2924417"/>
            <a:ext cx="299022" cy="299022"/>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a:extLst>
              <a:ext uri="{FF2B5EF4-FFF2-40B4-BE49-F238E27FC236}">
                <a16:creationId xmlns:a16="http://schemas.microsoft.com/office/drawing/2014/main" id="{E217905E-34CB-EABE-22A4-C5E5BE1536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57327" y="4247484"/>
            <a:ext cx="299023" cy="299023"/>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a:extLst>
              <a:ext uri="{FF2B5EF4-FFF2-40B4-BE49-F238E27FC236}">
                <a16:creationId xmlns:a16="http://schemas.microsoft.com/office/drawing/2014/main" id="{98D1749E-DFD1-53FC-CF40-130F5F79CD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47552" y="3367894"/>
            <a:ext cx="299022" cy="299022"/>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a:extLst>
              <a:ext uri="{FF2B5EF4-FFF2-40B4-BE49-F238E27FC236}">
                <a16:creationId xmlns:a16="http://schemas.microsoft.com/office/drawing/2014/main" id="{283B911C-D8A0-D045-D79E-2BA603489DE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7327" y="4658991"/>
            <a:ext cx="314249" cy="314249"/>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a:extLst>
              <a:ext uri="{FF2B5EF4-FFF2-40B4-BE49-F238E27FC236}">
                <a16:creationId xmlns:a16="http://schemas.microsoft.com/office/drawing/2014/main" id="{08EF71DF-DFD2-6425-45DD-B1D997C24D3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15612" y="3779400"/>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316" name="Picture 28">
            <a:extLst>
              <a:ext uri="{FF2B5EF4-FFF2-40B4-BE49-F238E27FC236}">
                <a16:creationId xmlns:a16="http://schemas.microsoft.com/office/drawing/2014/main" id="{8BF6462B-C20D-DAF2-B051-9F22CA7C514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72902" y="1753005"/>
            <a:ext cx="292662" cy="292662"/>
          </a:xfrm>
          <a:prstGeom prst="rect">
            <a:avLst/>
          </a:prstGeom>
          <a:noFill/>
          <a:extLst>
            <a:ext uri="{909E8E84-426E-40DD-AFC4-6F175D3DCCD1}">
              <a14:hiddenFill xmlns:a14="http://schemas.microsoft.com/office/drawing/2010/main">
                <a:solidFill>
                  <a:srgbClr val="FFFFFF"/>
                </a:solidFill>
              </a14:hiddenFill>
            </a:ext>
          </a:extLst>
        </p:spPr>
      </p:pic>
      <p:pic>
        <p:nvPicPr>
          <p:cNvPr id="12318" name="Picture 30">
            <a:extLst>
              <a:ext uri="{FF2B5EF4-FFF2-40B4-BE49-F238E27FC236}">
                <a16:creationId xmlns:a16="http://schemas.microsoft.com/office/drawing/2014/main" id="{7B0A793E-25C7-6C78-9E01-44DD64FBDA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80732" y="2120679"/>
            <a:ext cx="324131" cy="324131"/>
          </a:xfrm>
          <a:prstGeom prst="rect">
            <a:avLst/>
          </a:prstGeom>
          <a:noFill/>
          <a:extLst>
            <a:ext uri="{909E8E84-426E-40DD-AFC4-6F175D3DCCD1}">
              <a14:hiddenFill xmlns:a14="http://schemas.microsoft.com/office/drawing/2010/main">
                <a:solidFill>
                  <a:srgbClr val="FFFFFF"/>
                </a:solidFill>
              </a14:hiddenFill>
            </a:ext>
          </a:extLst>
        </p:spPr>
      </p:pic>
      <p:pic>
        <p:nvPicPr>
          <p:cNvPr id="12322" name="Picture 34">
            <a:extLst>
              <a:ext uri="{FF2B5EF4-FFF2-40B4-BE49-F238E27FC236}">
                <a16:creationId xmlns:a16="http://schemas.microsoft.com/office/drawing/2014/main" id="{EF7238E9-64BD-D19C-073B-461F73C60F3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80732" y="2544382"/>
            <a:ext cx="324131" cy="324131"/>
          </a:xfrm>
          <a:prstGeom prst="rect">
            <a:avLst/>
          </a:prstGeom>
          <a:noFill/>
          <a:extLst>
            <a:ext uri="{909E8E84-426E-40DD-AFC4-6F175D3DCCD1}">
              <a14:hiddenFill xmlns:a14="http://schemas.microsoft.com/office/drawing/2010/main">
                <a:solidFill>
                  <a:srgbClr val="FFFFFF"/>
                </a:solidFill>
              </a14:hiddenFill>
            </a:ext>
          </a:extLst>
        </p:spPr>
      </p:pic>
      <p:pic>
        <p:nvPicPr>
          <p:cNvPr id="12324" name="Picture 36">
            <a:extLst>
              <a:ext uri="{FF2B5EF4-FFF2-40B4-BE49-F238E27FC236}">
                <a16:creationId xmlns:a16="http://schemas.microsoft.com/office/drawing/2014/main" id="{1A0B8F7C-3C82-A02E-1AE6-3E834CD9FD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80732" y="2957591"/>
            <a:ext cx="324131" cy="324131"/>
          </a:xfrm>
          <a:prstGeom prst="rect">
            <a:avLst/>
          </a:prstGeom>
          <a:noFill/>
          <a:extLst>
            <a:ext uri="{909E8E84-426E-40DD-AFC4-6F175D3DCCD1}">
              <a14:hiddenFill xmlns:a14="http://schemas.microsoft.com/office/drawing/2010/main">
                <a:solidFill>
                  <a:srgbClr val="FFFFFF"/>
                </a:solidFill>
              </a14:hiddenFill>
            </a:ext>
          </a:extLst>
        </p:spPr>
      </p:pic>
      <p:pic>
        <p:nvPicPr>
          <p:cNvPr id="12326" name="Picture 38">
            <a:extLst>
              <a:ext uri="{FF2B5EF4-FFF2-40B4-BE49-F238E27FC236}">
                <a16:creationId xmlns:a16="http://schemas.microsoft.com/office/drawing/2014/main" id="{D39E5E70-460E-2ED1-F275-0C375290F9D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92180" y="3366272"/>
            <a:ext cx="312683" cy="3126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23D3D5D-07EB-33F6-59BA-C336A62AAC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72902" y="3791439"/>
            <a:ext cx="3556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12334" name="Picture 46">
            <a:extLst>
              <a:ext uri="{FF2B5EF4-FFF2-40B4-BE49-F238E27FC236}">
                <a16:creationId xmlns:a16="http://schemas.microsoft.com/office/drawing/2014/main" id="{E5FD9FDB-2694-C141-E8E8-550D896AF87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14870" y="4247485"/>
            <a:ext cx="299022" cy="299022"/>
          </a:xfrm>
          <a:prstGeom prst="rect">
            <a:avLst/>
          </a:prstGeom>
          <a:noFill/>
          <a:extLst>
            <a:ext uri="{909E8E84-426E-40DD-AFC4-6F175D3DCCD1}">
              <a14:hiddenFill xmlns:a14="http://schemas.microsoft.com/office/drawing/2010/main">
                <a:solidFill>
                  <a:srgbClr val="FFFFFF"/>
                </a:solidFill>
              </a14:hiddenFill>
            </a:ext>
          </a:extLst>
        </p:spPr>
      </p:pic>
      <p:pic>
        <p:nvPicPr>
          <p:cNvPr id="12336" name="Picture 48">
            <a:extLst>
              <a:ext uri="{FF2B5EF4-FFF2-40B4-BE49-F238E27FC236}">
                <a16:creationId xmlns:a16="http://schemas.microsoft.com/office/drawing/2014/main" id="{127321CD-B1C5-BDA9-FDC5-522F28D9DB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389107" y="4619395"/>
            <a:ext cx="324131" cy="3241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495B891-510B-E43E-94B0-1652C9C36474}"/>
              </a:ext>
            </a:extLst>
          </p:cNvPr>
          <p:cNvPicPr>
            <a:picLocks noChangeAspect="1"/>
          </p:cNvPicPr>
          <p:nvPr/>
        </p:nvPicPr>
        <p:blipFill>
          <a:blip r:embed="rId30"/>
          <a:stretch>
            <a:fillRect/>
          </a:stretch>
        </p:blipFill>
        <p:spPr>
          <a:xfrm>
            <a:off x="4721921" y="1742190"/>
            <a:ext cx="291462" cy="291462"/>
          </a:xfrm>
          <a:prstGeom prst="rect">
            <a:avLst/>
          </a:prstGeom>
        </p:spPr>
      </p:pic>
      <p:pic>
        <p:nvPicPr>
          <p:cNvPr id="12340" name="Picture 52">
            <a:extLst>
              <a:ext uri="{FF2B5EF4-FFF2-40B4-BE49-F238E27FC236}">
                <a16:creationId xmlns:a16="http://schemas.microsoft.com/office/drawing/2014/main" id="{91F6A853-D4E3-C046-FD12-8E2D0038C70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680739" y="2094387"/>
            <a:ext cx="324131" cy="324131"/>
          </a:xfrm>
          <a:prstGeom prst="rect">
            <a:avLst/>
          </a:prstGeom>
          <a:noFill/>
          <a:extLst>
            <a:ext uri="{909E8E84-426E-40DD-AFC4-6F175D3DCCD1}">
              <a14:hiddenFill xmlns:a14="http://schemas.microsoft.com/office/drawing/2010/main">
                <a:solidFill>
                  <a:srgbClr val="FFFFFF"/>
                </a:solidFill>
              </a14:hiddenFill>
            </a:ext>
          </a:extLst>
        </p:spPr>
      </p:pic>
      <p:pic>
        <p:nvPicPr>
          <p:cNvPr id="12342" name="Picture 54">
            <a:extLst>
              <a:ext uri="{FF2B5EF4-FFF2-40B4-BE49-F238E27FC236}">
                <a16:creationId xmlns:a16="http://schemas.microsoft.com/office/drawing/2014/main" id="{48744015-CFC1-D324-170B-308C797C9B5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671302" y="2966381"/>
            <a:ext cx="341342" cy="341342"/>
          </a:xfrm>
          <a:prstGeom prst="rect">
            <a:avLst/>
          </a:prstGeom>
          <a:noFill/>
          <a:extLst>
            <a:ext uri="{909E8E84-426E-40DD-AFC4-6F175D3DCCD1}">
              <a14:hiddenFill xmlns:a14="http://schemas.microsoft.com/office/drawing/2010/main">
                <a:solidFill>
                  <a:srgbClr val="FFFFFF"/>
                </a:solidFill>
              </a14:hiddenFill>
            </a:ext>
          </a:extLst>
        </p:spPr>
      </p:pic>
      <p:pic>
        <p:nvPicPr>
          <p:cNvPr id="12344" name="Picture 56">
            <a:extLst>
              <a:ext uri="{FF2B5EF4-FFF2-40B4-BE49-F238E27FC236}">
                <a16:creationId xmlns:a16="http://schemas.microsoft.com/office/drawing/2014/main" id="{ECEA9AA7-DDAA-44B9-5522-DD0DD9341F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10064" y="3343323"/>
            <a:ext cx="312683" cy="312683"/>
          </a:xfrm>
          <a:prstGeom prst="rect">
            <a:avLst/>
          </a:prstGeom>
          <a:noFill/>
          <a:extLst>
            <a:ext uri="{909E8E84-426E-40DD-AFC4-6F175D3DCCD1}">
              <a14:hiddenFill xmlns:a14="http://schemas.microsoft.com/office/drawing/2010/main">
                <a:solidFill>
                  <a:srgbClr val="FFFFFF"/>
                </a:solidFill>
              </a14:hiddenFill>
            </a:ext>
          </a:extLst>
        </p:spPr>
      </p:pic>
      <p:pic>
        <p:nvPicPr>
          <p:cNvPr id="12346" name="Picture 58">
            <a:extLst>
              <a:ext uri="{FF2B5EF4-FFF2-40B4-BE49-F238E27FC236}">
                <a16:creationId xmlns:a16="http://schemas.microsoft.com/office/drawing/2014/main" id="{7EA7BD94-EA87-10A3-A33E-488E8A7F5BE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07227" y="3742959"/>
            <a:ext cx="312683" cy="3126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3ABA37C-8194-6B6E-5121-34F308EDE430}"/>
              </a:ext>
            </a:extLst>
          </p:cNvPr>
          <p:cNvPicPr>
            <a:picLocks noChangeAspect="1"/>
          </p:cNvPicPr>
          <p:nvPr/>
        </p:nvPicPr>
        <p:blipFill>
          <a:blip r:embed="rId35"/>
          <a:stretch>
            <a:fillRect/>
          </a:stretch>
        </p:blipFill>
        <p:spPr>
          <a:xfrm>
            <a:off x="4673866" y="4596963"/>
            <a:ext cx="336214" cy="336214"/>
          </a:xfrm>
          <a:prstGeom prst="rect">
            <a:avLst/>
          </a:prstGeom>
        </p:spPr>
      </p:pic>
      <p:pic>
        <p:nvPicPr>
          <p:cNvPr id="24" name="Picture 23">
            <a:extLst>
              <a:ext uri="{FF2B5EF4-FFF2-40B4-BE49-F238E27FC236}">
                <a16:creationId xmlns:a16="http://schemas.microsoft.com/office/drawing/2014/main" id="{1AEC0441-9C9E-A40F-DB51-3A2018D82D31}"/>
              </a:ext>
            </a:extLst>
          </p:cNvPr>
          <p:cNvPicPr>
            <a:picLocks noChangeAspect="1"/>
          </p:cNvPicPr>
          <p:nvPr/>
        </p:nvPicPr>
        <p:blipFill>
          <a:blip r:embed="rId36"/>
          <a:stretch>
            <a:fillRect/>
          </a:stretch>
        </p:blipFill>
        <p:spPr>
          <a:xfrm>
            <a:off x="6084638" y="1714517"/>
            <a:ext cx="292663" cy="292663"/>
          </a:xfrm>
          <a:prstGeom prst="rect">
            <a:avLst/>
          </a:prstGeom>
        </p:spPr>
      </p:pic>
      <p:pic>
        <p:nvPicPr>
          <p:cNvPr id="12354" name="Picture 66">
            <a:extLst>
              <a:ext uri="{FF2B5EF4-FFF2-40B4-BE49-F238E27FC236}">
                <a16:creationId xmlns:a16="http://schemas.microsoft.com/office/drawing/2014/main" id="{2784568D-C5D9-164E-A1B7-B434C00A6A8B}"/>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084637" y="2095651"/>
            <a:ext cx="292663" cy="2926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D5DBFFC-B183-DD08-D4C6-31B5E8C34709}"/>
              </a:ext>
            </a:extLst>
          </p:cNvPr>
          <p:cNvPicPr>
            <a:picLocks noChangeAspect="1"/>
          </p:cNvPicPr>
          <p:nvPr/>
        </p:nvPicPr>
        <p:blipFill>
          <a:blip r:embed="rId38"/>
          <a:stretch>
            <a:fillRect/>
          </a:stretch>
        </p:blipFill>
        <p:spPr>
          <a:xfrm>
            <a:off x="6084636" y="2510886"/>
            <a:ext cx="292663" cy="292663"/>
          </a:xfrm>
          <a:prstGeom prst="rect">
            <a:avLst/>
          </a:prstGeom>
        </p:spPr>
      </p:pic>
      <p:pic>
        <p:nvPicPr>
          <p:cNvPr id="12358" name="Picture 70">
            <a:extLst>
              <a:ext uri="{FF2B5EF4-FFF2-40B4-BE49-F238E27FC236}">
                <a16:creationId xmlns:a16="http://schemas.microsoft.com/office/drawing/2014/main" id="{24878BE0-5E38-3BA9-919D-44B3979F367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84636" y="2962446"/>
            <a:ext cx="297850" cy="2978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C88A951-D504-6A18-5E5D-565AECCC298B}"/>
              </a:ext>
            </a:extLst>
          </p:cNvPr>
          <p:cNvSpPr txBox="1"/>
          <p:nvPr/>
        </p:nvSpPr>
        <p:spPr>
          <a:xfrm>
            <a:off x="6084636" y="3508565"/>
            <a:ext cx="1641423" cy="523220"/>
          </a:xfrm>
          <a:prstGeom prst="rect">
            <a:avLst/>
          </a:prstGeom>
          <a:noFill/>
        </p:spPr>
        <p:txBody>
          <a:bodyPr wrap="square" rtlCol="0">
            <a:spAutoFi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not an exhaustive list.</a:t>
            </a:r>
          </a:p>
        </p:txBody>
      </p:sp>
    </p:spTree>
    <p:extLst>
      <p:ext uri="{BB962C8B-B14F-4D97-AF65-F5344CB8AC3E}">
        <p14:creationId xmlns:p14="http://schemas.microsoft.com/office/powerpoint/2010/main" val="3546338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35"/>
          <p:cNvSpPr txBox="1">
            <a:spLocks noGrp="1"/>
          </p:cNvSpPr>
          <p:nvPr>
            <p:ph type="title"/>
          </p:nvPr>
        </p:nvSpPr>
        <p:spPr>
          <a:xfrm>
            <a:off x="378094" y="24858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Safety Planning</a:t>
            </a:r>
            <a:endParaRPr dirty="0"/>
          </a:p>
        </p:txBody>
      </p:sp>
      <p:sp>
        <p:nvSpPr>
          <p:cNvPr id="1766" name="Google Shape;1766;p35"/>
          <p:cNvSpPr txBox="1"/>
          <p:nvPr/>
        </p:nvSpPr>
        <p:spPr>
          <a:xfrm>
            <a:off x="579347" y="821280"/>
            <a:ext cx="7699059" cy="365530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Internet &amp; Cell Phone Safety Tips</a:t>
            </a:r>
          </a:p>
          <a:p>
            <a:pPr marL="0" lvl="0" indent="0" rtl="0">
              <a:lnSpc>
                <a:spcPct val="115000"/>
              </a:lnSpc>
              <a:spcBef>
                <a:spcPts val="0"/>
              </a:spcBef>
              <a:spcAft>
                <a:spcPts val="0"/>
              </a:spcAft>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Educate yourself and other adults in a child’s life</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Educate your children </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Signed agreement with child on boundaries including routine unplanned checks of a child’s computer, phone, etc.  </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Password protect WI-FI</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Install Parental Filters</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Know how to view browsing history</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Know common acronyms for texting</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Consider non-smartphones to limit online activity</a:t>
            </a:r>
          </a:p>
          <a:p>
            <a:pPr marL="469900" lvl="2" indent="-469900" eaLnBrk="1" hangingPunct="1">
              <a:spcBef>
                <a:spcPct val="20000"/>
              </a:spcBef>
              <a:buClr>
                <a:schemeClr val="tx2"/>
              </a:buClr>
              <a:buSzPct val="115000"/>
              <a:buFont typeface="Wingdings" pitchFamily="2" charset="2"/>
              <a:buChar char="§"/>
              <a:defRP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Consider no phone usage in private spaces or set a curfew</a:t>
            </a:r>
            <a:endParaRPr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Cell Phones &amp; the Internet</a:t>
            </a:r>
            <a:endParaRPr dirty="0"/>
          </a:p>
        </p:txBody>
      </p:sp>
      <p:sp>
        <p:nvSpPr>
          <p:cNvPr id="1723" name="Google Shape;1723;p32"/>
          <p:cNvSpPr txBox="1">
            <a:spLocks noGrp="1"/>
          </p:cNvSpPr>
          <p:nvPr>
            <p:ph type="subTitle" idx="1"/>
          </p:nvPr>
        </p:nvSpPr>
        <p:spPr>
          <a:xfrm>
            <a:off x="1294375" y="1582994"/>
            <a:ext cx="6230700" cy="3442229"/>
          </a:xfrm>
          <a:prstGeom prst="rect">
            <a:avLst/>
          </a:prstGeom>
        </p:spPr>
        <p:txBody>
          <a:bodyPr spcFirstLastPara="1" wrap="square" lIns="91425" tIns="91425" rIns="91425" bIns="91425" anchor="t" anchorCtr="0">
            <a:noAutofit/>
          </a:bodyPr>
          <a:lstStyle/>
          <a:p>
            <a:pPr marL="0" indent="0"/>
            <a:r>
              <a:rPr lang="en-US" dirty="0"/>
              <a:t>The internet can be exciting but also a bit scary for children. Often, they know more about it than adults do. It's important to teach them how to be safe online </a:t>
            </a:r>
            <a:r>
              <a:rPr lang="en-US" b="1" dirty="0"/>
              <a:t>before</a:t>
            </a:r>
            <a:r>
              <a:rPr lang="en-US" dirty="0"/>
              <a:t> they start using the internet. The National Center for Missing and Exploited Children (NCMEC) has great resources, including a Safety Pledge Toolkit, to help keep children safe online.</a:t>
            </a:r>
          </a:p>
          <a:p>
            <a:pPr marL="0" indent="0"/>
            <a:endParaRPr lang="en-US" dirty="0"/>
          </a:p>
          <a:p>
            <a:pPr marL="0" indent="0"/>
            <a:r>
              <a:rPr lang="en-US" dirty="0"/>
              <a:t> 	</a:t>
            </a:r>
            <a:r>
              <a:rPr lang="en-US" dirty="0">
                <a:solidFill>
                  <a:schemeClr val="tx1"/>
                </a:solidFill>
                <a:hlinkClick r:id="rId3">
                  <a:extLst>
                    <a:ext uri="{A12FA001-AC4F-418D-AE19-62706E023703}">
                      <ahyp:hlinkClr xmlns:ahyp="http://schemas.microsoft.com/office/drawing/2018/hyperlinkcolor" val="tx"/>
                    </a:ext>
                  </a:extLst>
                </a:hlinkClick>
              </a:rPr>
              <a:t>Safety Pledge Toolkit</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NetSmartz: Online safety training and tip sheets</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Caregiver Guide to Smart Phone Safety:</a:t>
            </a:r>
            <a:r>
              <a:rPr lang="en-US" dirty="0">
                <a:solidFill>
                  <a:schemeClr val="tx1"/>
                </a:solidFill>
                <a:hlinkClick r:id="rId5">
                  <a:extLst>
                    <a:ext uri="{A12FA001-AC4F-418D-AE19-62706E023703}">
                      <ahyp:hlinkClr xmlns:ahyp="http://schemas.microsoft.com/office/drawing/2018/hyperlinkcolor" val="tx"/>
                    </a:ext>
                  </a:extLst>
                </a:hlinkClick>
              </a:rPr>
              <a:t> English </a:t>
            </a:r>
            <a:r>
              <a:rPr lang="en-US" dirty="0">
                <a:solidFill>
                  <a:schemeClr val="tx1"/>
                </a:solidFill>
              </a:rPr>
              <a:t>and </a:t>
            </a:r>
            <a:r>
              <a:rPr lang="en-US" dirty="0">
                <a:solidFill>
                  <a:schemeClr val="tx1"/>
                </a:solidFill>
                <a:hlinkClick r:id="rId6">
                  <a:extLst>
                    <a:ext uri="{A12FA001-AC4F-418D-AE19-62706E023703}">
                      <ahyp:hlinkClr xmlns:ahyp="http://schemas.microsoft.com/office/drawing/2018/hyperlinkcolor" val="tx"/>
                    </a:ext>
                  </a:extLst>
                </a:hlinkClick>
              </a:rPr>
              <a:t>Español  </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7">
                  <a:extLst>
                    <a:ext uri="{A12FA001-AC4F-418D-AE19-62706E023703}">
                      <ahyp:hlinkClr xmlns:ahyp="http://schemas.microsoft.com/office/drawing/2018/hyperlinkcolor" val="tx"/>
                    </a:ext>
                  </a:extLst>
                </a:hlinkClick>
              </a:rPr>
              <a:t>Internet Safety Checklist</a:t>
            </a:r>
            <a:endParaRPr lang="en-US" dirty="0">
              <a:solidFill>
                <a:schemeClr val="tx1"/>
              </a:solidFill>
            </a:endParaRPr>
          </a:p>
        </p:txBody>
      </p:sp>
      <p:sp>
        <p:nvSpPr>
          <p:cNvPr id="1727" name="Google Shape;1727;p32"/>
          <p:cNvSpPr/>
          <p:nvPr/>
        </p:nvSpPr>
        <p:spPr>
          <a:xfrm>
            <a:off x="720008" y="2241983"/>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8" name="Google Shape;1728;p32"/>
          <p:cNvSpPr/>
          <p:nvPr/>
        </p:nvSpPr>
        <p:spPr>
          <a:xfrm>
            <a:off x="719992" y="3421741"/>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9" name="Google Shape;1729;p32"/>
          <p:cNvSpPr txBox="1">
            <a:spLocks noGrp="1"/>
          </p:cNvSpPr>
          <p:nvPr>
            <p:ph type="subTitle" idx="4"/>
          </p:nvPr>
        </p:nvSpPr>
        <p:spPr>
          <a:xfrm>
            <a:off x="1294375" y="1109588"/>
            <a:ext cx="6230700" cy="42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Resources for Caregivers</a:t>
            </a:r>
            <a:endParaRPr dirty="0"/>
          </a:p>
        </p:txBody>
      </p:sp>
      <p:grpSp>
        <p:nvGrpSpPr>
          <p:cNvPr id="8" name="Google Shape;10218;p59">
            <a:extLst>
              <a:ext uri="{FF2B5EF4-FFF2-40B4-BE49-F238E27FC236}">
                <a16:creationId xmlns:a16="http://schemas.microsoft.com/office/drawing/2014/main" id="{2FEF0CAF-523F-0908-074A-D3A00B1231C9}"/>
              </a:ext>
            </a:extLst>
          </p:cNvPr>
          <p:cNvGrpSpPr/>
          <p:nvPr/>
        </p:nvGrpSpPr>
        <p:grpSpPr>
          <a:xfrm>
            <a:off x="1618925" y="3117676"/>
            <a:ext cx="324698" cy="372863"/>
            <a:chOff x="2212084" y="1960358"/>
            <a:chExt cx="324698" cy="372863"/>
          </a:xfrm>
        </p:grpSpPr>
        <p:sp>
          <p:nvSpPr>
            <p:cNvPr id="9" name="Google Shape;10219;p59">
              <a:extLst>
                <a:ext uri="{FF2B5EF4-FFF2-40B4-BE49-F238E27FC236}">
                  <a16:creationId xmlns:a16="http://schemas.microsoft.com/office/drawing/2014/main" id="{85D83FE0-E54E-C58E-AE38-4DC6C2E39B1A}"/>
                </a:ext>
              </a:extLst>
            </p:cNvPr>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 name="Google Shape;10220;p59">
              <a:extLst>
                <a:ext uri="{FF2B5EF4-FFF2-40B4-BE49-F238E27FC236}">
                  <a16:creationId xmlns:a16="http://schemas.microsoft.com/office/drawing/2014/main" id="{204F64F2-79E9-4040-6329-CB69D24C815E}"/>
                </a:ext>
              </a:extLst>
            </p:cNvPr>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 name="Google Shape;10221;p59">
              <a:extLst>
                <a:ext uri="{FF2B5EF4-FFF2-40B4-BE49-F238E27FC236}">
                  <a16:creationId xmlns:a16="http://schemas.microsoft.com/office/drawing/2014/main" id="{4D95CC7A-020A-2D27-6829-B2C0BD664AEF}"/>
                </a:ext>
              </a:extLst>
            </p:cNvPr>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3" name="Google Shape;10336;p59">
            <a:extLst>
              <a:ext uri="{FF2B5EF4-FFF2-40B4-BE49-F238E27FC236}">
                <a16:creationId xmlns:a16="http://schemas.microsoft.com/office/drawing/2014/main" id="{3B0C53CB-3F45-B233-CF33-7B264958AC64}"/>
              </a:ext>
            </a:extLst>
          </p:cNvPr>
          <p:cNvGrpSpPr/>
          <p:nvPr/>
        </p:nvGrpSpPr>
        <p:grpSpPr>
          <a:xfrm>
            <a:off x="1590478" y="3592043"/>
            <a:ext cx="353145" cy="351998"/>
            <a:chOff x="852385" y="1510916"/>
            <a:chExt cx="353145" cy="351998"/>
          </a:xfrm>
          <a:solidFill>
            <a:schemeClr val="tx1"/>
          </a:solidFill>
        </p:grpSpPr>
        <p:sp>
          <p:nvSpPr>
            <p:cNvPr id="14" name="Google Shape;10337;p59">
              <a:extLst>
                <a:ext uri="{FF2B5EF4-FFF2-40B4-BE49-F238E27FC236}">
                  <a16:creationId xmlns:a16="http://schemas.microsoft.com/office/drawing/2014/main" id="{C52E0125-2E85-826D-061C-F3180C8841D9}"/>
                </a:ext>
              </a:extLst>
            </p:cNvPr>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38;p59">
              <a:extLst>
                <a:ext uri="{FF2B5EF4-FFF2-40B4-BE49-F238E27FC236}">
                  <a16:creationId xmlns:a16="http://schemas.microsoft.com/office/drawing/2014/main" id="{3ACA7E9A-74CC-7D28-EBF6-ECDB242C2F99}"/>
                </a:ext>
              </a:extLst>
            </p:cNvPr>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39;p59">
              <a:extLst>
                <a:ext uri="{FF2B5EF4-FFF2-40B4-BE49-F238E27FC236}">
                  <a16:creationId xmlns:a16="http://schemas.microsoft.com/office/drawing/2014/main" id="{0E9A65A1-BD0C-A02E-3694-6689F071E168}"/>
                </a:ext>
              </a:extLst>
            </p:cNvPr>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0625;p60">
            <a:extLst>
              <a:ext uri="{FF2B5EF4-FFF2-40B4-BE49-F238E27FC236}">
                <a16:creationId xmlns:a16="http://schemas.microsoft.com/office/drawing/2014/main" id="{8BFBE7F1-F226-34BB-62A3-0F9FFAAD753E}"/>
              </a:ext>
            </a:extLst>
          </p:cNvPr>
          <p:cNvGrpSpPr/>
          <p:nvPr/>
        </p:nvGrpSpPr>
        <p:grpSpPr>
          <a:xfrm>
            <a:off x="1614337" y="4065121"/>
            <a:ext cx="332757" cy="281833"/>
            <a:chOff x="6671087" y="2009304"/>
            <a:chExt cx="332757" cy="281833"/>
          </a:xfrm>
          <a:solidFill>
            <a:schemeClr val="tx1"/>
          </a:solidFill>
        </p:grpSpPr>
        <p:sp>
          <p:nvSpPr>
            <p:cNvPr id="18" name="Google Shape;10626;p60">
              <a:extLst>
                <a:ext uri="{FF2B5EF4-FFF2-40B4-BE49-F238E27FC236}">
                  <a16:creationId xmlns:a16="http://schemas.microsoft.com/office/drawing/2014/main" id="{D552C134-00FF-0A84-A8F0-77DABFBB19F7}"/>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27;p60">
              <a:extLst>
                <a:ext uri="{FF2B5EF4-FFF2-40B4-BE49-F238E27FC236}">
                  <a16:creationId xmlns:a16="http://schemas.microsoft.com/office/drawing/2014/main" id="{AE72A3FC-70C7-6E68-CA27-A2CAAE3EFE6A}"/>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9897;p58">
            <a:extLst>
              <a:ext uri="{FF2B5EF4-FFF2-40B4-BE49-F238E27FC236}">
                <a16:creationId xmlns:a16="http://schemas.microsoft.com/office/drawing/2014/main" id="{5CCB3367-F1B4-A15A-199B-795D86112A7C}"/>
              </a:ext>
            </a:extLst>
          </p:cNvPr>
          <p:cNvSpPr/>
          <p:nvPr/>
        </p:nvSpPr>
        <p:spPr>
          <a:xfrm>
            <a:off x="5256683" y="3805248"/>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9896;p58">
            <a:extLst>
              <a:ext uri="{FF2B5EF4-FFF2-40B4-BE49-F238E27FC236}">
                <a16:creationId xmlns:a16="http://schemas.microsoft.com/office/drawing/2014/main" id="{A9A55640-C711-5107-654E-7C970E64CEA3}"/>
              </a:ext>
            </a:extLst>
          </p:cNvPr>
          <p:cNvGrpSpPr/>
          <p:nvPr/>
        </p:nvGrpSpPr>
        <p:grpSpPr>
          <a:xfrm>
            <a:off x="1590478" y="4518622"/>
            <a:ext cx="353145" cy="366284"/>
            <a:chOff x="5216456" y="3725484"/>
            <a:chExt cx="356196" cy="265631"/>
          </a:xfrm>
          <a:solidFill>
            <a:schemeClr val="tx1"/>
          </a:solidFill>
        </p:grpSpPr>
        <p:sp>
          <p:nvSpPr>
            <p:cNvPr id="24" name="Google Shape;9897;p58">
              <a:extLst>
                <a:ext uri="{FF2B5EF4-FFF2-40B4-BE49-F238E27FC236}">
                  <a16:creationId xmlns:a16="http://schemas.microsoft.com/office/drawing/2014/main" id="{81FB080D-625E-ED4B-6395-3A648C35CC4E}"/>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98;p58">
              <a:extLst>
                <a:ext uri="{FF2B5EF4-FFF2-40B4-BE49-F238E27FC236}">
                  <a16:creationId xmlns:a16="http://schemas.microsoft.com/office/drawing/2014/main" id="{EE007651-5145-CFDA-1940-B7B8AA12D14F}"/>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30"/>
          <p:cNvSpPr txBox="1">
            <a:spLocks noGrp="1"/>
          </p:cNvSpPr>
          <p:nvPr>
            <p:ph type="title"/>
          </p:nvPr>
        </p:nvSpPr>
        <p:spPr>
          <a:xfrm>
            <a:off x="720000" y="445023"/>
            <a:ext cx="7704000" cy="1467465"/>
          </a:xfrm>
          <a:prstGeom prst="rect">
            <a:avLst/>
          </a:prstGeom>
        </p:spPr>
        <p:txBody>
          <a:bodyPr spcFirstLastPara="1" wrap="square" lIns="91425" tIns="91425" rIns="91425" bIns="91425" anchor="t" anchorCtr="0">
            <a:noAutofit/>
          </a:bodyPr>
          <a:lstStyle/>
          <a:p>
            <a:r>
              <a:rPr lang="en" dirty="0"/>
              <a:t>Internet Safety Controls</a:t>
            </a:r>
            <a:br>
              <a:rPr lang="en" dirty="0"/>
            </a:br>
            <a:br>
              <a:rPr lang="en" dirty="0"/>
            </a:br>
            <a:r>
              <a:rPr lang="en-US" sz="1400" dirty="0">
                <a:latin typeface="Open Sans" panose="020B0606030504020204" pitchFamily="34" charset="0"/>
                <a:ea typeface="Open Sans" panose="020B0606030504020204" pitchFamily="34" charset="0"/>
                <a:cs typeface="Open Sans" panose="020B0606030504020204" pitchFamily="34" charset="0"/>
              </a:rPr>
              <a:t>Besides knowing what children do online, adults can use parental controls on computers (like Windows), internet browsers (like Safari), and search sites (like Google). These controls help limit what kids can see and do on the internet.</a:t>
            </a:r>
            <a:endParaRP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ubtitle 6">
            <a:extLst>
              <a:ext uri="{FF2B5EF4-FFF2-40B4-BE49-F238E27FC236}">
                <a16:creationId xmlns:a16="http://schemas.microsoft.com/office/drawing/2014/main" id="{2BE5939E-7B9A-AF9D-883D-AB571F0734F4}"/>
              </a:ext>
            </a:extLst>
          </p:cNvPr>
          <p:cNvSpPr>
            <a:spLocks noGrp="1"/>
          </p:cNvSpPr>
          <p:nvPr>
            <p:ph type="subTitle" idx="3"/>
          </p:nvPr>
        </p:nvSpPr>
        <p:spPr>
          <a:xfrm>
            <a:off x="1017036" y="2138900"/>
            <a:ext cx="3554963" cy="2687541"/>
          </a:xfrm>
        </p:spPr>
        <p:txBody>
          <a:bodyPr/>
          <a:lstStyle/>
          <a:p>
            <a:r>
              <a:rPr lang="en-US" dirty="0"/>
              <a:t>		</a:t>
            </a:r>
            <a:r>
              <a:rPr lang="en-US" dirty="0">
                <a:solidFill>
                  <a:schemeClr val="tx1"/>
                </a:solidFill>
                <a:hlinkClick r:id="rId3">
                  <a:extLst>
                    <a:ext uri="{A12FA001-AC4F-418D-AE19-62706E023703}">
                      <ahyp:hlinkClr xmlns:ahyp="http://schemas.microsoft.com/office/drawing/2018/hyperlinkcolor" val="tx"/>
                    </a:ext>
                  </a:extLst>
                </a:hlinkClick>
              </a:rPr>
              <a:t>Windows</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Google Safe Searches</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Internet Explorer</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6">
                  <a:extLst>
                    <a:ext uri="{A12FA001-AC4F-418D-AE19-62706E023703}">
                      <ahyp:hlinkClr xmlns:ahyp="http://schemas.microsoft.com/office/drawing/2018/hyperlinkcolor" val="tx"/>
                    </a:ext>
                  </a:extLst>
                </a:hlinkClick>
              </a:rPr>
              <a:t>Chrome</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7">
                  <a:extLst>
                    <a:ext uri="{A12FA001-AC4F-418D-AE19-62706E023703}">
                      <ahyp:hlinkClr xmlns:ahyp="http://schemas.microsoft.com/office/drawing/2018/hyperlinkcolor" val="tx"/>
                    </a:ext>
                  </a:extLst>
                </a:hlinkClick>
              </a:rPr>
              <a:t>Safari</a:t>
            </a:r>
            <a:r>
              <a:rPr lang="en-US" dirty="0">
                <a:solidFill>
                  <a:schemeClr val="tx1"/>
                </a:solidFill>
              </a:rPr>
              <a:t>	</a:t>
            </a:r>
            <a:r>
              <a:rPr lang="en-US" dirty="0"/>
              <a:t>	</a:t>
            </a:r>
          </a:p>
        </p:txBody>
      </p:sp>
      <p:sp>
        <p:nvSpPr>
          <p:cNvPr id="14" name="Subtitle 6">
            <a:extLst>
              <a:ext uri="{FF2B5EF4-FFF2-40B4-BE49-F238E27FC236}">
                <a16:creationId xmlns:a16="http://schemas.microsoft.com/office/drawing/2014/main" id="{6F50A588-63AD-182D-B58E-46E3E4B5F00F}"/>
              </a:ext>
            </a:extLst>
          </p:cNvPr>
          <p:cNvSpPr txBox="1">
            <a:spLocks/>
          </p:cNvSpPr>
          <p:nvPr/>
        </p:nvSpPr>
        <p:spPr>
          <a:xfrm>
            <a:off x="4637314" y="2138900"/>
            <a:ext cx="3715934" cy="26875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r>
              <a:rPr lang="en-US" dirty="0"/>
              <a:t>		</a:t>
            </a:r>
            <a:r>
              <a:rPr lang="en-US" dirty="0">
                <a:solidFill>
                  <a:schemeClr val="tx1"/>
                </a:solidFill>
                <a:hlinkClick r:id="rId8">
                  <a:extLst>
                    <a:ext uri="{A12FA001-AC4F-418D-AE19-62706E023703}">
                      <ahyp:hlinkClr xmlns:ahyp="http://schemas.microsoft.com/office/drawing/2018/hyperlinkcolor" val="tx"/>
                    </a:ext>
                  </a:extLst>
                </a:hlinkClick>
              </a:rPr>
              <a:t>Microsoft Edge</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9">
                  <a:extLst>
                    <a:ext uri="{A12FA001-AC4F-418D-AE19-62706E023703}">
                      <ahyp:hlinkClr xmlns:ahyp="http://schemas.microsoft.com/office/drawing/2018/hyperlinkcolor" val="tx"/>
                    </a:ext>
                  </a:extLst>
                </a:hlinkClick>
              </a:rPr>
              <a:t>Firefox</a:t>
            </a:r>
            <a:endParaRPr lang="en-US" dirty="0">
              <a:solidFill>
                <a:schemeClr val="tx1"/>
              </a:solidFill>
            </a:endParaRPr>
          </a:p>
          <a:p>
            <a:r>
              <a:rPr lang="en-US" dirty="0"/>
              <a:t>		</a:t>
            </a:r>
          </a:p>
          <a:p>
            <a:r>
              <a:rPr lang="en-US" dirty="0"/>
              <a:t>		</a:t>
            </a:r>
            <a:r>
              <a:rPr lang="en-US" dirty="0">
                <a:solidFill>
                  <a:schemeClr val="tx1"/>
                </a:solidFill>
                <a:hlinkClick r:id="rId10">
                  <a:extLst>
                    <a:ext uri="{A12FA001-AC4F-418D-AE19-62706E023703}">
                      <ahyp:hlinkClr xmlns:ahyp="http://schemas.microsoft.com/office/drawing/2018/hyperlinkcolor" val="tx"/>
                    </a:ext>
                  </a:extLst>
                </a:hlinkClick>
              </a:rPr>
              <a:t>Apple</a:t>
            </a:r>
            <a:endParaRPr lang="en-US" dirty="0">
              <a:solidFill>
                <a:schemeClr val="tx1"/>
              </a:solidFill>
            </a:endParaRPr>
          </a:p>
          <a:p>
            <a:endParaRPr lang="en-US" dirty="0"/>
          </a:p>
          <a:p>
            <a:r>
              <a:rPr lang="en-US" dirty="0"/>
              <a:t>		</a:t>
            </a:r>
            <a:r>
              <a:rPr lang="en-US" dirty="0">
                <a:solidFill>
                  <a:schemeClr val="tx1"/>
                </a:solidFill>
                <a:hlinkClick r:id="rId11">
                  <a:extLst>
                    <a:ext uri="{A12FA001-AC4F-418D-AE19-62706E023703}">
                      <ahyp:hlinkClr xmlns:ahyp="http://schemas.microsoft.com/office/drawing/2018/hyperlinkcolor" val="tx"/>
                    </a:ext>
                  </a:extLst>
                </a:hlinkClick>
              </a:rPr>
              <a:t>Android</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12">
                  <a:extLst>
                    <a:ext uri="{A12FA001-AC4F-418D-AE19-62706E023703}">
                      <ahyp:hlinkClr xmlns:ahyp="http://schemas.microsoft.com/office/drawing/2018/hyperlinkcolor" val="tx"/>
                    </a:ext>
                  </a:extLst>
                </a:hlinkClick>
              </a:rPr>
              <a:t>Google Family Link</a:t>
            </a:r>
            <a:endParaRPr lang="en-US" dirty="0">
              <a:solidFill>
                <a:schemeClr val="tx1"/>
              </a:solidFill>
            </a:endParaRPr>
          </a:p>
          <a:p>
            <a:r>
              <a:rPr lang="en-US" dirty="0"/>
              <a:t>	</a:t>
            </a:r>
          </a:p>
          <a:p>
            <a:endParaRPr lang="en-US" dirty="0"/>
          </a:p>
          <a:p>
            <a:r>
              <a:rPr lang="en-US" dirty="0"/>
              <a:t>	</a:t>
            </a:r>
          </a:p>
          <a:p>
            <a:endParaRPr lang="en-US" dirty="0"/>
          </a:p>
          <a:p>
            <a:r>
              <a:rPr lang="en-US" dirty="0"/>
              <a:t>			</a:t>
            </a:r>
          </a:p>
        </p:txBody>
      </p:sp>
      <p:pic>
        <p:nvPicPr>
          <p:cNvPr id="15" name="Picture 14">
            <a:extLst>
              <a:ext uri="{FF2B5EF4-FFF2-40B4-BE49-F238E27FC236}">
                <a16:creationId xmlns:a16="http://schemas.microsoft.com/office/drawing/2014/main" id="{5C340CB5-FA31-1FA9-C8B7-5B1FB9E36E45}"/>
              </a:ext>
            </a:extLst>
          </p:cNvPr>
          <p:cNvPicPr>
            <a:picLocks noChangeAspect="1"/>
          </p:cNvPicPr>
          <p:nvPr/>
        </p:nvPicPr>
        <p:blipFill>
          <a:blip r:embed="rId13"/>
          <a:stretch>
            <a:fillRect/>
          </a:stretch>
        </p:blipFill>
        <p:spPr>
          <a:xfrm>
            <a:off x="1436007" y="2073379"/>
            <a:ext cx="432851" cy="432851"/>
          </a:xfrm>
          <a:prstGeom prst="rect">
            <a:avLst/>
          </a:prstGeom>
        </p:spPr>
      </p:pic>
      <p:pic>
        <p:nvPicPr>
          <p:cNvPr id="16" name="Picture 15">
            <a:extLst>
              <a:ext uri="{FF2B5EF4-FFF2-40B4-BE49-F238E27FC236}">
                <a16:creationId xmlns:a16="http://schemas.microsoft.com/office/drawing/2014/main" id="{CB829FCF-973A-DD77-ABF0-8CD6A12AD0CF}"/>
              </a:ext>
            </a:extLst>
          </p:cNvPr>
          <p:cNvPicPr>
            <a:picLocks noChangeAspect="1"/>
          </p:cNvPicPr>
          <p:nvPr/>
        </p:nvPicPr>
        <p:blipFill>
          <a:blip r:embed="rId14"/>
          <a:stretch>
            <a:fillRect/>
          </a:stretch>
        </p:blipFill>
        <p:spPr>
          <a:xfrm>
            <a:off x="1399760" y="2571750"/>
            <a:ext cx="432850" cy="432850"/>
          </a:xfrm>
          <a:prstGeom prst="rect">
            <a:avLst/>
          </a:prstGeom>
        </p:spPr>
      </p:pic>
      <p:pic>
        <p:nvPicPr>
          <p:cNvPr id="17" name="Picture 16">
            <a:extLst>
              <a:ext uri="{FF2B5EF4-FFF2-40B4-BE49-F238E27FC236}">
                <a16:creationId xmlns:a16="http://schemas.microsoft.com/office/drawing/2014/main" id="{DD494BF8-71D9-1C12-3BA3-58058AF75F36}"/>
              </a:ext>
            </a:extLst>
          </p:cNvPr>
          <p:cNvPicPr>
            <a:picLocks noChangeAspect="1"/>
          </p:cNvPicPr>
          <p:nvPr/>
        </p:nvPicPr>
        <p:blipFill>
          <a:blip r:embed="rId15"/>
          <a:stretch>
            <a:fillRect/>
          </a:stretch>
        </p:blipFill>
        <p:spPr>
          <a:xfrm>
            <a:off x="1370692" y="3004600"/>
            <a:ext cx="507870" cy="507870"/>
          </a:xfrm>
          <a:prstGeom prst="rect">
            <a:avLst/>
          </a:prstGeom>
        </p:spPr>
      </p:pic>
      <p:pic>
        <p:nvPicPr>
          <p:cNvPr id="18" name="Picture 17">
            <a:extLst>
              <a:ext uri="{FF2B5EF4-FFF2-40B4-BE49-F238E27FC236}">
                <a16:creationId xmlns:a16="http://schemas.microsoft.com/office/drawing/2014/main" id="{7F153623-2ABD-A3E5-9528-3CE9B89C667A}"/>
              </a:ext>
            </a:extLst>
          </p:cNvPr>
          <p:cNvPicPr>
            <a:picLocks noChangeAspect="1"/>
          </p:cNvPicPr>
          <p:nvPr/>
        </p:nvPicPr>
        <p:blipFill>
          <a:blip r:embed="rId16"/>
          <a:stretch>
            <a:fillRect/>
          </a:stretch>
        </p:blipFill>
        <p:spPr>
          <a:xfrm>
            <a:off x="1398496" y="3512470"/>
            <a:ext cx="507871" cy="507871"/>
          </a:xfrm>
          <a:prstGeom prst="rect">
            <a:avLst/>
          </a:prstGeom>
        </p:spPr>
      </p:pic>
      <p:pic>
        <p:nvPicPr>
          <p:cNvPr id="19" name="Picture 18">
            <a:extLst>
              <a:ext uri="{FF2B5EF4-FFF2-40B4-BE49-F238E27FC236}">
                <a16:creationId xmlns:a16="http://schemas.microsoft.com/office/drawing/2014/main" id="{AEC03CD2-7252-3B62-9D7E-567299057E30}"/>
              </a:ext>
            </a:extLst>
          </p:cNvPr>
          <p:cNvPicPr>
            <a:picLocks noChangeAspect="1"/>
          </p:cNvPicPr>
          <p:nvPr/>
        </p:nvPicPr>
        <p:blipFill>
          <a:blip r:embed="rId17"/>
          <a:stretch>
            <a:fillRect/>
          </a:stretch>
        </p:blipFill>
        <p:spPr>
          <a:xfrm>
            <a:off x="1398495" y="4085862"/>
            <a:ext cx="507871" cy="507871"/>
          </a:xfrm>
          <a:prstGeom prst="rect">
            <a:avLst/>
          </a:prstGeom>
        </p:spPr>
      </p:pic>
      <p:pic>
        <p:nvPicPr>
          <p:cNvPr id="20" name="Picture 19">
            <a:extLst>
              <a:ext uri="{FF2B5EF4-FFF2-40B4-BE49-F238E27FC236}">
                <a16:creationId xmlns:a16="http://schemas.microsoft.com/office/drawing/2014/main" id="{045E623C-A681-5686-0CD6-4C2A917B30D2}"/>
              </a:ext>
            </a:extLst>
          </p:cNvPr>
          <p:cNvPicPr>
            <a:picLocks noChangeAspect="1"/>
          </p:cNvPicPr>
          <p:nvPr/>
        </p:nvPicPr>
        <p:blipFill>
          <a:blip r:embed="rId18"/>
          <a:stretch>
            <a:fillRect/>
          </a:stretch>
        </p:blipFill>
        <p:spPr>
          <a:xfrm>
            <a:off x="5139089" y="2138900"/>
            <a:ext cx="450466" cy="450466"/>
          </a:xfrm>
          <a:prstGeom prst="rect">
            <a:avLst/>
          </a:prstGeom>
        </p:spPr>
      </p:pic>
      <p:pic>
        <p:nvPicPr>
          <p:cNvPr id="21" name="Picture 20">
            <a:extLst>
              <a:ext uri="{FF2B5EF4-FFF2-40B4-BE49-F238E27FC236}">
                <a16:creationId xmlns:a16="http://schemas.microsoft.com/office/drawing/2014/main" id="{A167D298-7D34-CD37-A493-9AA554C71F03}"/>
              </a:ext>
            </a:extLst>
          </p:cNvPr>
          <p:cNvPicPr>
            <a:picLocks noChangeAspect="1"/>
          </p:cNvPicPr>
          <p:nvPr/>
        </p:nvPicPr>
        <p:blipFill>
          <a:blip r:embed="rId19"/>
          <a:stretch>
            <a:fillRect/>
          </a:stretch>
        </p:blipFill>
        <p:spPr>
          <a:xfrm>
            <a:off x="5156702" y="2606979"/>
            <a:ext cx="432853" cy="432853"/>
          </a:xfrm>
          <a:prstGeom prst="rect">
            <a:avLst/>
          </a:prstGeom>
        </p:spPr>
      </p:pic>
      <p:pic>
        <p:nvPicPr>
          <p:cNvPr id="23" name="Picture 22">
            <a:extLst>
              <a:ext uri="{FF2B5EF4-FFF2-40B4-BE49-F238E27FC236}">
                <a16:creationId xmlns:a16="http://schemas.microsoft.com/office/drawing/2014/main" id="{2763FB59-F22F-F31C-06C4-FD1AA3742471}"/>
              </a:ext>
            </a:extLst>
          </p:cNvPr>
          <p:cNvPicPr>
            <a:picLocks noChangeAspect="1"/>
          </p:cNvPicPr>
          <p:nvPr/>
        </p:nvPicPr>
        <p:blipFill>
          <a:blip r:embed="rId20"/>
          <a:stretch>
            <a:fillRect/>
          </a:stretch>
        </p:blipFill>
        <p:spPr>
          <a:xfrm>
            <a:off x="5182596" y="3174642"/>
            <a:ext cx="363452" cy="363452"/>
          </a:xfrm>
          <a:prstGeom prst="rect">
            <a:avLst/>
          </a:prstGeom>
          <a:solidFill>
            <a:schemeClr val="tx1"/>
          </a:solidFill>
        </p:spPr>
      </p:pic>
      <p:pic>
        <p:nvPicPr>
          <p:cNvPr id="24" name="Picture 23">
            <a:extLst>
              <a:ext uri="{FF2B5EF4-FFF2-40B4-BE49-F238E27FC236}">
                <a16:creationId xmlns:a16="http://schemas.microsoft.com/office/drawing/2014/main" id="{98747BDE-01AA-E787-88B4-FE693AE0B50B}"/>
              </a:ext>
            </a:extLst>
          </p:cNvPr>
          <p:cNvPicPr>
            <a:picLocks noChangeAspect="1"/>
          </p:cNvPicPr>
          <p:nvPr/>
        </p:nvPicPr>
        <p:blipFill>
          <a:blip r:embed="rId21"/>
          <a:stretch>
            <a:fillRect/>
          </a:stretch>
        </p:blipFill>
        <p:spPr>
          <a:xfrm>
            <a:off x="5200452" y="3676626"/>
            <a:ext cx="353052" cy="353052"/>
          </a:xfrm>
          <a:prstGeom prst="rect">
            <a:avLst/>
          </a:prstGeom>
          <a:solidFill>
            <a:schemeClr val="tx1"/>
          </a:solidFill>
        </p:spPr>
      </p:pic>
      <p:pic>
        <p:nvPicPr>
          <p:cNvPr id="25" name="Picture 24">
            <a:extLst>
              <a:ext uri="{FF2B5EF4-FFF2-40B4-BE49-F238E27FC236}">
                <a16:creationId xmlns:a16="http://schemas.microsoft.com/office/drawing/2014/main" id="{92648DE4-AD94-74A3-98A7-1476BB2C6793}"/>
              </a:ext>
            </a:extLst>
          </p:cNvPr>
          <p:cNvPicPr>
            <a:picLocks noChangeAspect="1"/>
          </p:cNvPicPr>
          <p:nvPr/>
        </p:nvPicPr>
        <p:blipFill>
          <a:blip r:embed="rId22"/>
          <a:stretch>
            <a:fillRect/>
          </a:stretch>
        </p:blipFill>
        <p:spPr>
          <a:xfrm>
            <a:off x="5156702" y="4123371"/>
            <a:ext cx="432851" cy="4328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30"/>
          <p:cNvSpPr txBox="1">
            <a:spLocks noGrp="1"/>
          </p:cNvSpPr>
          <p:nvPr>
            <p:ph type="title"/>
          </p:nvPr>
        </p:nvSpPr>
        <p:spPr>
          <a:xfrm>
            <a:off x="720000" y="445023"/>
            <a:ext cx="7704000" cy="1467465"/>
          </a:xfrm>
          <a:prstGeom prst="rect">
            <a:avLst/>
          </a:prstGeom>
        </p:spPr>
        <p:txBody>
          <a:bodyPr spcFirstLastPara="1" wrap="square" lIns="91425" tIns="91425" rIns="91425" bIns="91425" anchor="t" anchorCtr="0">
            <a:noAutofit/>
          </a:bodyPr>
          <a:lstStyle/>
          <a:p>
            <a:r>
              <a:rPr lang="en" dirty="0"/>
              <a:t>Internet Monitoring Resources</a:t>
            </a:r>
            <a:br>
              <a:rPr lang="en" dirty="0"/>
            </a:br>
            <a:br>
              <a:rPr lang="en" dirty="0"/>
            </a:br>
            <a:r>
              <a:rPr lang="en-US" sz="1400" dirty="0">
                <a:latin typeface="Open Sans" panose="020B0606030504020204" pitchFamily="34" charset="0"/>
                <a:ea typeface="Open Sans" panose="020B0606030504020204" pitchFamily="34" charset="0"/>
                <a:cs typeface="Open Sans" panose="020B0606030504020204" pitchFamily="34" charset="0"/>
              </a:rPr>
              <a:t>Filtering and monitoring software is another way for adults to restrict (filter) and monitor the information children can access on the internet. Below are software options that have received some of the best ratings from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PC Magazine</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Buyer’s Guide</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br>
              <a:rPr lang="en-US" sz="1400" dirty="0">
                <a:latin typeface="Open Sans" panose="020B0606030504020204" pitchFamily="34" charset="0"/>
                <a:ea typeface="Open Sans" panose="020B0606030504020204" pitchFamily="34" charset="0"/>
                <a:cs typeface="Open Sans" panose="020B0606030504020204" pitchFamily="34" charset="0"/>
              </a:rPr>
            </a:br>
            <a:endParaRP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ubtitle 6">
            <a:extLst>
              <a:ext uri="{FF2B5EF4-FFF2-40B4-BE49-F238E27FC236}">
                <a16:creationId xmlns:a16="http://schemas.microsoft.com/office/drawing/2014/main" id="{2BE5939E-7B9A-AF9D-883D-AB571F0734F4}"/>
              </a:ext>
            </a:extLst>
          </p:cNvPr>
          <p:cNvSpPr>
            <a:spLocks noGrp="1"/>
          </p:cNvSpPr>
          <p:nvPr>
            <p:ph type="subTitle" idx="3"/>
          </p:nvPr>
        </p:nvSpPr>
        <p:spPr>
          <a:xfrm>
            <a:off x="1017036" y="2138900"/>
            <a:ext cx="3554963" cy="2687541"/>
          </a:xfrm>
        </p:spPr>
        <p:txBody>
          <a:bodyPr/>
          <a:lstStyle/>
          <a:p>
            <a:r>
              <a:rPr lang="en-US" dirty="0"/>
              <a:t>		</a:t>
            </a:r>
            <a:r>
              <a:rPr lang="en-US" dirty="0">
                <a:solidFill>
                  <a:schemeClr val="tx1"/>
                </a:solidFill>
                <a:hlinkClick r:id="rId5">
                  <a:extLst>
                    <a:ext uri="{A12FA001-AC4F-418D-AE19-62706E023703}">
                      <ahyp:hlinkClr xmlns:ahyp="http://schemas.microsoft.com/office/drawing/2018/hyperlinkcolor" val="tx"/>
                    </a:ext>
                  </a:extLst>
                </a:hlinkClick>
              </a:rPr>
              <a:t>Bark</a:t>
            </a:r>
            <a:endParaRPr lang="en-US" dirty="0">
              <a:solidFill>
                <a:schemeClr val="tx1"/>
              </a:solidFill>
            </a:endParaRPr>
          </a:p>
          <a:p>
            <a:endParaRPr lang="en-US" dirty="0"/>
          </a:p>
          <a:p>
            <a:r>
              <a:rPr lang="en-US" dirty="0"/>
              <a:t>		</a:t>
            </a:r>
            <a:r>
              <a:rPr lang="en-US" dirty="0">
                <a:solidFill>
                  <a:schemeClr val="tx1"/>
                </a:solidFill>
                <a:hlinkClick r:id="rId6">
                  <a:extLst>
                    <a:ext uri="{A12FA001-AC4F-418D-AE19-62706E023703}">
                      <ahyp:hlinkClr xmlns:ahyp="http://schemas.microsoft.com/office/drawing/2018/hyperlinkcolor" val="tx"/>
                    </a:ext>
                  </a:extLst>
                </a:hlinkClick>
              </a:rPr>
              <a:t>Net Nanny</a:t>
            </a:r>
            <a:endParaRPr lang="en-US" dirty="0">
              <a:solidFill>
                <a:schemeClr val="tx1"/>
              </a:solidFill>
            </a:endParaRPr>
          </a:p>
          <a:p>
            <a:endParaRPr lang="en-US" dirty="0"/>
          </a:p>
          <a:p>
            <a:r>
              <a:rPr lang="en-US" dirty="0"/>
              <a:t>		</a:t>
            </a:r>
            <a:r>
              <a:rPr lang="en-US" dirty="0">
                <a:solidFill>
                  <a:schemeClr val="tx1"/>
                </a:solidFill>
                <a:hlinkClick r:id="rId7">
                  <a:extLst>
                    <a:ext uri="{A12FA001-AC4F-418D-AE19-62706E023703}">
                      <ahyp:hlinkClr xmlns:ahyp="http://schemas.microsoft.com/office/drawing/2018/hyperlinkcolor" val="tx"/>
                    </a:ext>
                  </a:extLst>
                </a:hlinkClick>
              </a:rPr>
              <a:t>WebWatcher</a:t>
            </a:r>
            <a:endParaRPr lang="en-US" dirty="0">
              <a:solidFill>
                <a:schemeClr val="tx1"/>
              </a:solidFill>
            </a:endParaRPr>
          </a:p>
          <a:p>
            <a:endParaRPr lang="en-US" dirty="0"/>
          </a:p>
          <a:p>
            <a:r>
              <a:rPr lang="en-US" dirty="0"/>
              <a:t>		</a:t>
            </a:r>
            <a:r>
              <a:rPr lang="en-US" dirty="0">
                <a:solidFill>
                  <a:schemeClr val="tx1"/>
                </a:solidFill>
                <a:hlinkClick r:id="rId8">
                  <a:extLst>
                    <a:ext uri="{A12FA001-AC4F-418D-AE19-62706E023703}">
                      <ahyp:hlinkClr xmlns:ahyp="http://schemas.microsoft.com/office/drawing/2018/hyperlinkcolor" val="tx"/>
                    </a:ext>
                  </a:extLst>
                </a:hlinkClick>
              </a:rPr>
              <a:t>Norton Family</a:t>
            </a:r>
            <a:endParaRPr lang="en-US" dirty="0">
              <a:solidFill>
                <a:schemeClr val="tx1"/>
              </a:solidFill>
            </a:endParaRPr>
          </a:p>
          <a:p>
            <a:endParaRPr lang="en-US" dirty="0"/>
          </a:p>
          <a:p>
            <a:r>
              <a:rPr lang="en-US" dirty="0"/>
              <a:t>		</a:t>
            </a:r>
            <a:r>
              <a:rPr lang="en-US" dirty="0">
                <a:solidFill>
                  <a:schemeClr val="tx1"/>
                </a:solidFill>
                <a:hlinkClick r:id="rId9">
                  <a:extLst>
                    <a:ext uri="{A12FA001-AC4F-418D-AE19-62706E023703}">
                      <ahyp:hlinkClr xmlns:ahyp="http://schemas.microsoft.com/office/drawing/2018/hyperlinkcolor" val="tx"/>
                    </a:ext>
                  </a:extLst>
                </a:hlinkClick>
              </a:rPr>
              <a:t>Qustodio</a:t>
            </a:r>
            <a:r>
              <a:rPr lang="en-US" dirty="0"/>
              <a:t>		</a:t>
            </a:r>
          </a:p>
        </p:txBody>
      </p:sp>
      <p:sp>
        <p:nvSpPr>
          <p:cNvPr id="14" name="Subtitle 6">
            <a:extLst>
              <a:ext uri="{FF2B5EF4-FFF2-40B4-BE49-F238E27FC236}">
                <a16:creationId xmlns:a16="http://schemas.microsoft.com/office/drawing/2014/main" id="{6F50A588-63AD-182D-B58E-46E3E4B5F00F}"/>
              </a:ext>
            </a:extLst>
          </p:cNvPr>
          <p:cNvSpPr txBox="1">
            <a:spLocks/>
          </p:cNvSpPr>
          <p:nvPr/>
        </p:nvSpPr>
        <p:spPr>
          <a:xfrm>
            <a:off x="4637314" y="2138900"/>
            <a:ext cx="3715934" cy="26875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r>
              <a:rPr lang="en-US" dirty="0"/>
              <a:t>		</a:t>
            </a:r>
            <a:r>
              <a:rPr lang="en-US" dirty="0">
                <a:solidFill>
                  <a:schemeClr val="tx1"/>
                </a:solidFill>
                <a:hlinkClick r:id="rId10">
                  <a:extLst>
                    <a:ext uri="{A12FA001-AC4F-418D-AE19-62706E023703}">
                      <ahyp:hlinkClr xmlns:ahyp="http://schemas.microsoft.com/office/drawing/2018/hyperlinkcolor" val="tx"/>
                    </a:ext>
                  </a:extLst>
                </a:hlinkClick>
              </a:rPr>
              <a:t>Mobicip</a:t>
            </a:r>
            <a:endParaRPr lang="en-US" dirty="0">
              <a:solidFill>
                <a:schemeClr val="tx1"/>
              </a:solidFill>
            </a:endParaRPr>
          </a:p>
          <a:p>
            <a:endParaRPr lang="en-US" dirty="0"/>
          </a:p>
          <a:p>
            <a:r>
              <a:rPr lang="en-US" dirty="0"/>
              <a:t>		</a:t>
            </a:r>
            <a:r>
              <a:rPr lang="en-US" dirty="0">
                <a:solidFill>
                  <a:schemeClr val="tx1"/>
                </a:solidFill>
                <a:hlinkClick r:id="rId11">
                  <a:extLst>
                    <a:ext uri="{A12FA001-AC4F-418D-AE19-62706E023703}">
                      <ahyp:hlinkClr xmlns:ahyp="http://schemas.microsoft.com/office/drawing/2018/hyperlinkcolor" val="tx"/>
                    </a:ext>
                  </a:extLst>
                </a:hlinkClick>
              </a:rPr>
              <a:t>Boomerang</a:t>
            </a:r>
            <a:endParaRPr lang="en-US" dirty="0">
              <a:solidFill>
                <a:schemeClr val="tx1"/>
              </a:solidFill>
            </a:endParaRPr>
          </a:p>
          <a:p>
            <a:r>
              <a:rPr lang="en-US" dirty="0"/>
              <a:t>		</a:t>
            </a:r>
          </a:p>
          <a:p>
            <a:r>
              <a:rPr lang="en-US" dirty="0"/>
              <a:t>		</a:t>
            </a:r>
            <a:r>
              <a:rPr lang="en-US" dirty="0">
                <a:solidFill>
                  <a:schemeClr val="tx1"/>
                </a:solidFill>
                <a:hlinkClick r:id="rId12">
                  <a:extLst>
                    <a:ext uri="{A12FA001-AC4F-418D-AE19-62706E023703}">
                      <ahyp:hlinkClr xmlns:ahyp="http://schemas.microsoft.com/office/drawing/2018/hyperlinkcolor" val="tx"/>
                    </a:ext>
                  </a:extLst>
                </a:hlinkClick>
              </a:rPr>
              <a:t>FamilyTime</a:t>
            </a:r>
            <a:endParaRPr lang="en-US" dirty="0">
              <a:solidFill>
                <a:schemeClr val="tx1"/>
              </a:solidFill>
            </a:endParaRPr>
          </a:p>
          <a:p>
            <a:endParaRPr lang="en-US" dirty="0"/>
          </a:p>
          <a:p>
            <a:r>
              <a:rPr lang="en-US" dirty="0"/>
              <a:t>		</a:t>
            </a:r>
            <a:r>
              <a:rPr lang="en-US" dirty="0">
                <a:solidFill>
                  <a:schemeClr val="tx1"/>
                </a:solidFill>
                <a:hlinkClick r:id="rId13">
                  <a:extLst>
                    <a:ext uri="{A12FA001-AC4F-418D-AE19-62706E023703}">
                      <ahyp:hlinkClr xmlns:ahyp="http://schemas.microsoft.com/office/drawing/2018/hyperlinkcolor" val="tx"/>
                    </a:ext>
                  </a:extLst>
                </a:hlinkClick>
              </a:rPr>
              <a:t>Locategy</a:t>
            </a:r>
            <a:endParaRPr lang="en-US" dirty="0">
              <a:solidFill>
                <a:schemeClr val="tx1"/>
              </a:solidFill>
            </a:endParaRPr>
          </a:p>
          <a:p>
            <a:endParaRPr lang="en-US" dirty="0">
              <a:solidFill>
                <a:schemeClr val="tx1"/>
              </a:solidFill>
            </a:endParaRPr>
          </a:p>
          <a:p>
            <a:r>
              <a:rPr lang="en-US" dirty="0">
                <a:solidFill>
                  <a:schemeClr val="tx1"/>
                </a:solidFill>
              </a:rPr>
              <a:t>		</a:t>
            </a:r>
            <a:r>
              <a:rPr lang="en-US" dirty="0">
                <a:solidFill>
                  <a:schemeClr val="tx1"/>
                </a:solidFill>
                <a:hlinkClick r:id="rId14">
                  <a:extLst>
                    <a:ext uri="{A12FA001-AC4F-418D-AE19-62706E023703}">
                      <ahyp:hlinkClr xmlns:ahyp="http://schemas.microsoft.com/office/drawing/2018/hyperlinkcolor" val="tx"/>
                    </a:ext>
                  </a:extLst>
                </a:hlinkClick>
              </a:rPr>
              <a:t>Aura</a:t>
            </a:r>
            <a:endParaRPr lang="en-US" dirty="0">
              <a:solidFill>
                <a:schemeClr val="tx1"/>
              </a:solidFill>
            </a:endParaRPr>
          </a:p>
          <a:p>
            <a:r>
              <a:rPr lang="en-US" dirty="0"/>
              <a:t>	</a:t>
            </a:r>
          </a:p>
          <a:p>
            <a:endParaRPr lang="en-US" dirty="0"/>
          </a:p>
          <a:p>
            <a:r>
              <a:rPr lang="en-US" dirty="0"/>
              <a:t>	</a:t>
            </a:r>
          </a:p>
          <a:p>
            <a:endParaRPr lang="en-US" dirty="0"/>
          </a:p>
          <a:p>
            <a:r>
              <a:rPr lang="en-US" dirty="0"/>
              <a:t>			</a:t>
            </a:r>
          </a:p>
        </p:txBody>
      </p:sp>
      <p:pic>
        <p:nvPicPr>
          <p:cNvPr id="5122" name="Picture 2" descr="bark logo">
            <a:extLst>
              <a:ext uri="{FF2B5EF4-FFF2-40B4-BE49-F238E27FC236}">
                <a16:creationId xmlns:a16="http://schemas.microsoft.com/office/drawing/2014/main" id="{1C75CB11-017A-4D4F-6847-F408855F91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1247" y="2100944"/>
            <a:ext cx="763669" cy="43274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t Nanny Logo">
            <a:extLst>
              <a:ext uri="{FF2B5EF4-FFF2-40B4-BE49-F238E27FC236}">
                <a16:creationId xmlns:a16="http://schemas.microsoft.com/office/drawing/2014/main" id="{92E17B52-8142-E18E-92CE-CA7238949E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58230" y="2633485"/>
            <a:ext cx="696686" cy="3947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ack Home">
            <a:extLst>
              <a:ext uri="{FF2B5EF4-FFF2-40B4-BE49-F238E27FC236}">
                <a16:creationId xmlns:a16="http://schemas.microsoft.com/office/drawing/2014/main" id="{D2BE34FC-E80A-7ACA-C7D6-7FF0A09D4C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8373" y="3166027"/>
            <a:ext cx="1326543" cy="2796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ogo">
            <a:extLst>
              <a:ext uri="{FF2B5EF4-FFF2-40B4-BE49-F238E27FC236}">
                <a16:creationId xmlns:a16="http://schemas.microsoft.com/office/drawing/2014/main" id="{23FCB452-21DF-2581-5459-8F5DBE8E3B3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8230" y="3583394"/>
            <a:ext cx="696686" cy="39478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Qustodio Logo">
            <a:extLst>
              <a:ext uri="{FF2B5EF4-FFF2-40B4-BE49-F238E27FC236}">
                <a16:creationId xmlns:a16="http://schemas.microsoft.com/office/drawing/2014/main" id="{F90304B1-71D4-B6BE-40A5-8FD459EBDD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8230" y="4123371"/>
            <a:ext cx="696686" cy="39478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ogo">
            <a:extLst>
              <a:ext uri="{FF2B5EF4-FFF2-40B4-BE49-F238E27FC236}">
                <a16:creationId xmlns:a16="http://schemas.microsoft.com/office/drawing/2014/main" id="{C99F1836-0033-EF80-F66A-EDD4CDCA1EC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8166" y="2138900"/>
            <a:ext cx="696688" cy="39479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logo">
            <a:extLst>
              <a:ext uri="{FF2B5EF4-FFF2-40B4-BE49-F238E27FC236}">
                <a16:creationId xmlns:a16="http://schemas.microsoft.com/office/drawing/2014/main" id="{EAC8D089-FE5F-54CC-9092-4CC613B3EE5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649" t="30829" r="17316" b="29431"/>
          <a:stretch/>
        </p:blipFill>
        <p:spPr bwMode="auto">
          <a:xfrm>
            <a:off x="4554700" y="2644797"/>
            <a:ext cx="1034852" cy="36969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FamilyTime Premium">
            <a:extLst>
              <a:ext uri="{FF2B5EF4-FFF2-40B4-BE49-F238E27FC236}">
                <a16:creationId xmlns:a16="http://schemas.microsoft.com/office/drawing/2014/main" id="{46A9F22D-F543-68C5-EAB0-D287F4DC7FB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77279" y="3125595"/>
            <a:ext cx="696688" cy="3947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logo">
            <a:extLst>
              <a:ext uri="{FF2B5EF4-FFF2-40B4-BE49-F238E27FC236}">
                <a16:creationId xmlns:a16="http://schemas.microsoft.com/office/drawing/2014/main" id="{5F22A72B-D127-5335-17B4-5894291DE43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23002" y="3610830"/>
            <a:ext cx="841852" cy="432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Aura Identity Theft Protection Review 2024">
            <a:extLst>
              <a:ext uri="{FF2B5EF4-FFF2-40B4-BE49-F238E27FC236}">
                <a16:creationId xmlns:a16="http://schemas.microsoft.com/office/drawing/2014/main" id="{A900CCEA-1848-544B-A026-1589A93ECC8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48098" y="4134126"/>
            <a:ext cx="825869" cy="43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3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Social Media</a:t>
            </a:r>
            <a:endParaRPr dirty="0"/>
          </a:p>
        </p:txBody>
      </p:sp>
      <p:sp>
        <p:nvSpPr>
          <p:cNvPr id="1723" name="Google Shape;1723;p32"/>
          <p:cNvSpPr txBox="1">
            <a:spLocks noGrp="1"/>
          </p:cNvSpPr>
          <p:nvPr>
            <p:ph type="subTitle" idx="1"/>
          </p:nvPr>
        </p:nvSpPr>
        <p:spPr>
          <a:xfrm>
            <a:off x="1294375" y="1582994"/>
            <a:ext cx="6230700" cy="3442229"/>
          </a:xfrm>
          <a:prstGeom prst="rect">
            <a:avLst/>
          </a:prstGeom>
        </p:spPr>
        <p:txBody>
          <a:bodyPr spcFirstLastPara="1" wrap="square" lIns="91425" tIns="91425" rIns="91425" bIns="91425" anchor="t" anchorCtr="0">
            <a:noAutofit/>
          </a:bodyPr>
          <a:lstStyle/>
          <a:p>
            <a:pPr marL="0" indent="0"/>
            <a:r>
              <a:rPr lang="en-US" dirty="0"/>
              <a:t>There are resource guides to assist parents in protecting their children available through </a:t>
            </a:r>
            <a:r>
              <a:rPr lang="en-US" dirty="0">
                <a:solidFill>
                  <a:schemeClr val="tx1"/>
                </a:solidFill>
                <a:hlinkClick r:id="rId3">
                  <a:extLst>
                    <a:ext uri="{A12FA001-AC4F-418D-AE19-62706E023703}">
                      <ahyp:hlinkClr xmlns:ahyp="http://schemas.microsoft.com/office/drawing/2018/hyperlinkcolor" val="tx"/>
                    </a:ext>
                  </a:extLst>
                </a:hlinkClick>
              </a:rPr>
              <a:t>Connect Safely</a:t>
            </a:r>
            <a:r>
              <a:rPr lang="en-US" dirty="0"/>
              <a:t>.</a:t>
            </a:r>
          </a:p>
          <a:p>
            <a:pPr marL="0" indent="0"/>
            <a:endParaRPr lang="en-US" dirty="0"/>
          </a:p>
          <a:p>
            <a:pPr marL="0" indent="0"/>
            <a:r>
              <a:rPr lang="en-US" dirty="0"/>
              <a:t> 	</a:t>
            </a:r>
            <a:r>
              <a:rPr lang="en-US" dirty="0">
                <a:solidFill>
                  <a:schemeClr val="tx1"/>
                </a:solidFill>
                <a:hlinkClick r:id="rId4">
                  <a:extLst>
                    <a:ext uri="{A12FA001-AC4F-418D-AE19-62706E023703}">
                      <ahyp:hlinkClr xmlns:ahyp="http://schemas.microsoft.com/office/drawing/2018/hyperlinkcolor" val="tx"/>
                    </a:ext>
                  </a:extLst>
                </a:hlinkClick>
              </a:rPr>
              <a:t>Parent’s Guide to TikTok</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5 Minutes with TikTok: Safety Advice for Families</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6">
                  <a:extLst>
                    <a:ext uri="{A12FA001-AC4F-418D-AE19-62706E023703}">
                      <ahyp:hlinkClr xmlns:ahyp="http://schemas.microsoft.com/office/drawing/2018/hyperlinkcolor" val="tx"/>
                    </a:ext>
                  </a:extLst>
                </a:hlinkClick>
              </a:rPr>
              <a:t>Caregiver’s Guide to SnapChat</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7">
                  <a:extLst>
                    <a:ext uri="{A12FA001-AC4F-418D-AE19-62706E023703}">
                      <ahyp:hlinkClr xmlns:ahyp="http://schemas.microsoft.com/office/drawing/2018/hyperlinkcolor" val="tx"/>
                    </a:ext>
                  </a:extLst>
                </a:hlinkClick>
              </a:rPr>
              <a:t>Caregiver’s Guide to </a:t>
            </a:r>
            <a:r>
              <a:rPr lang="en-US" dirty="0" err="1">
                <a:solidFill>
                  <a:schemeClr val="tx1"/>
                </a:solidFill>
                <a:hlinkClick r:id="rId7">
                  <a:extLst>
                    <a:ext uri="{A12FA001-AC4F-418D-AE19-62706E023703}">
                      <ahyp:hlinkClr xmlns:ahyp="http://schemas.microsoft.com/office/drawing/2018/hyperlinkcolor" val="tx"/>
                    </a:ext>
                  </a:extLst>
                </a:hlinkClick>
              </a:rPr>
              <a:t>Zepeto</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8">
                  <a:extLst>
                    <a:ext uri="{A12FA001-AC4F-418D-AE19-62706E023703}">
                      <ahyp:hlinkClr xmlns:ahyp="http://schemas.microsoft.com/office/drawing/2018/hyperlinkcolor" val="tx"/>
                    </a:ext>
                  </a:extLst>
                </a:hlinkClick>
              </a:rPr>
              <a:t>Caregiver’s Guide to Instagram</a:t>
            </a:r>
            <a:endParaRPr lang="en-US" dirty="0">
              <a:solidFill>
                <a:schemeClr val="tx1"/>
              </a:solidFill>
            </a:endParaRPr>
          </a:p>
        </p:txBody>
      </p:sp>
      <p:sp>
        <p:nvSpPr>
          <p:cNvPr id="1727" name="Google Shape;1727;p32"/>
          <p:cNvSpPr/>
          <p:nvPr/>
        </p:nvSpPr>
        <p:spPr>
          <a:xfrm>
            <a:off x="720008" y="2241983"/>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8" name="Google Shape;1728;p32"/>
          <p:cNvSpPr/>
          <p:nvPr/>
        </p:nvSpPr>
        <p:spPr>
          <a:xfrm>
            <a:off x="719992" y="3421741"/>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9" name="Google Shape;1729;p32"/>
          <p:cNvSpPr txBox="1">
            <a:spLocks noGrp="1"/>
          </p:cNvSpPr>
          <p:nvPr>
            <p:ph type="subTitle" idx="4"/>
          </p:nvPr>
        </p:nvSpPr>
        <p:spPr>
          <a:xfrm>
            <a:off x="1294375" y="1109588"/>
            <a:ext cx="6230700" cy="42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Resources for Caregivers</a:t>
            </a:r>
            <a:endParaRPr dirty="0"/>
          </a:p>
        </p:txBody>
      </p:sp>
      <p:sp>
        <p:nvSpPr>
          <p:cNvPr id="21" name="Google Shape;9897;p58">
            <a:extLst>
              <a:ext uri="{FF2B5EF4-FFF2-40B4-BE49-F238E27FC236}">
                <a16:creationId xmlns:a16="http://schemas.microsoft.com/office/drawing/2014/main" id="{5CCB3367-F1B4-A15A-199B-795D86112A7C}"/>
              </a:ext>
            </a:extLst>
          </p:cNvPr>
          <p:cNvSpPr/>
          <p:nvPr/>
        </p:nvSpPr>
        <p:spPr>
          <a:xfrm>
            <a:off x="5256683" y="3805248"/>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BFD086A-5D27-3079-AAE2-FD3178D195AC}"/>
              </a:ext>
            </a:extLst>
          </p:cNvPr>
          <p:cNvPicPr>
            <a:picLocks noChangeAspect="1"/>
          </p:cNvPicPr>
          <p:nvPr/>
        </p:nvPicPr>
        <p:blipFill>
          <a:blip r:embed="rId9"/>
          <a:stretch>
            <a:fillRect/>
          </a:stretch>
        </p:blipFill>
        <p:spPr>
          <a:xfrm>
            <a:off x="1722982" y="2285218"/>
            <a:ext cx="448641" cy="448641"/>
          </a:xfrm>
          <a:prstGeom prst="rect">
            <a:avLst/>
          </a:prstGeom>
          <a:solidFill>
            <a:schemeClr val="tx1"/>
          </a:solidFill>
        </p:spPr>
      </p:pic>
      <p:pic>
        <p:nvPicPr>
          <p:cNvPr id="3" name="Picture 2">
            <a:extLst>
              <a:ext uri="{FF2B5EF4-FFF2-40B4-BE49-F238E27FC236}">
                <a16:creationId xmlns:a16="http://schemas.microsoft.com/office/drawing/2014/main" id="{370C8748-772F-3A6A-DD55-F9870D79E62D}"/>
              </a:ext>
            </a:extLst>
          </p:cNvPr>
          <p:cNvPicPr>
            <a:picLocks noChangeAspect="1"/>
          </p:cNvPicPr>
          <p:nvPr/>
        </p:nvPicPr>
        <p:blipFill>
          <a:blip r:embed="rId9"/>
          <a:stretch>
            <a:fillRect/>
          </a:stretch>
        </p:blipFill>
        <p:spPr>
          <a:xfrm>
            <a:off x="1722982" y="2773359"/>
            <a:ext cx="448641" cy="448641"/>
          </a:xfrm>
          <a:prstGeom prst="rect">
            <a:avLst/>
          </a:prstGeom>
          <a:solidFill>
            <a:schemeClr val="tx1"/>
          </a:solidFill>
        </p:spPr>
      </p:pic>
      <p:pic>
        <p:nvPicPr>
          <p:cNvPr id="6146" name="Picture 2">
            <a:extLst>
              <a:ext uri="{FF2B5EF4-FFF2-40B4-BE49-F238E27FC236}">
                <a16:creationId xmlns:a16="http://schemas.microsoft.com/office/drawing/2014/main" id="{29CE7037-7BC9-A852-071E-8244F5D898A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078" b="12975"/>
          <a:stretch/>
        </p:blipFill>
        <p:spPr bwMode="auto">
          <a:xfrm>
            <a:off x="1722981" y="3270227"/>
            <a:ext cx="448642" cy="450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8F75BC-8ED5-1BFB-4783-8BBA5293FEEE}"/>
              </a:ext>
            </a:extLst>
          </p:cNvPr>
          <p:cNvPicPr>
            <a:picLocks noChangeAspect="1"/>
          </p:cNvPicPr>
          <p:nvPr/>
        </p:nvPicPr>
        <p:blipFill>
          <a:blip r:embed="rId11"/>
          <a:stretch>
            <a:fillRect/>
          </a:stretch>
        </p:blipFill>
        <p:spPr>
          <a:xfrm>
            <a:off x="1722981" y="4249833"/>
            <a:ext cx="448642" cy="448642"/>
          </a:xfrm>
          <a:prstGeom prst="rect">
            <a:avLst/>
          </a:prstGeom>
        </p:spPr>
      </p:pic>
      <p:pic>
        <p:nvPicPr>
          <p:cNvPr id="6148" name="Picture 4" descr="ZEPETO - YouTube">
            <a:extLst>
              <a:ext uri="{FF2B5EF4-FFF2-40B4-BE49-F238E27FC236}">
                <a16:creationId xmlns:a16="http://schemas.microsoft.com/office/drawing/2014/main" id="{152F34A8-7BFC-0B14-A6CD-5DA13705E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2077" y="3779811"/>
            <a:ext cx="448642" cy="44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3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Gaming</a:t>
            </a:r>
            <a:endParaRPr dirty="0"/>
          </a:p>
        </p:txBody>
      </p:sp>
      <p:sp>
        <p:nvSpPr>
          <p:cNvPr id="1723" name="Google Shape;1723;p32"/>
          <p:cNvSpPr txBox="1">
            <a:spLocks noGrp="1"/>
          </p:cNvSpPr>
          <p:nvPr>
            <p:ph type="subTitle" idx="1"/>
          </p:nvPr>
        </p:nvSpPr>
        <p:spPr>
          <a:xfrm>
            <a:off x="1294375" y="1327868"/>
            <a:ext cx="6230700" cy="3697356"/>
          </a:xfrm>
          <a:prstGeom prst="rect">
            <a:avLst/>
          </a:prstGeom>
        </p:spPr>
        <p:txBody>
          <a:bodyPr spcFirstLastPara="1" wrap="square" lIns="91425" tIns="91425" rIns="91425" bIns="91425" anchor="t" anchorCtr="0">
            <a:noAutofit/>
          </a:bodyPr>
          <a:lstStyle/>
          <a:p>
            <a:pPr marL="0" indent="0"/>
            <a:r>
              <a:rPr lang="en-US" dirty="0"/>
              <a:t>There are resource guides to assist parents in protecting their children available through </a:t>
            </a:r>
            <a:r>
              <a:rPr lang="en-US" dirty="0">
                <a:solidFill>
                  <a:schemeClr val="tx1"/>
                </a:solidFill>
                <a:hlinkClick r:id="rId3">
                  <a:extLst>
                    <a:ext uri="{A12FA001-AC4F-418D-AE19-62706E023703}">
                      <ahyp:hlinkClr xmlns:ahyp="http://schemas.microsoft.com/office/drawing/2018/hyperlinkcolor" val="tx"/>
                    </a:ext>
                  </a:extLst>
                </a:hlinkClick>
              </a:rPr>
              <a:t>Connect Safely</a:t>
            </a:r>
            <a:r>
              <a:rPr lang="en-US" dirty="0"/>
              <a:t>.</a:t>
            </a:r>
          </a:p>
          <a:p>
            <a:pPr marL="0" indent="0"/>
            <a:endParaRPr lang="en-US" sz="700" dirty="0">
              <a:solidFill>
                <a:schemeClr val="tx1"/>
              </a:solidFill>
            </a:endParaRPr>
          </a:p>
          <a:p>
            <a:pPr marL="0" indent="0"/>
            <a:r>
              <a:rPr lang="en-US" dirty="0">
                <a:solidFill>
                  <a:schemeClr val="tx1"/>
                </a:solidFill>
              </a:rPr>
              <a:t>Gaming Safety Tips: </a:t>
            </a:r>
            <a:r>
              <a:rPr lang="en-US" dirty="0">
                <a:solidFill>
                  <a:schemeClr val="tx1"/>
                </a:solidFill>
                <a:hlinkClick r:id="rId4">
                  <a:extLst>
                    <a:ext uri="{A12FA001-AC4F-418D-AE19-62706E023703}">
                      <ahyp:hlinkClr xmlns:ahyp="http://schemas.microsoft.com/office/drawing/2018/hyperlinkcolor" val="tx"/>
                    </a:ext>
                  </a:extLst>
                </a:hlinkClick>
              </a:rPr>
              <a:t>English</a:t>
            </a:r>
            <a:r>
              <a:rPr lang="en-US" dirty="0">
                <a:solidFill>
                  <a:schemeClr val="tx1"/>
                </a:solidFill>
              </a:rPr>
              <a:t> and </a:t>
            </a:r>
            <a:r>
              <a:rPr lang="en-US" dirty="0">
                <a:solidFill>
                  <a:schemeClr val="tx1"/>
                </a:solidFill>
                <a:hlinkClick r:id="rId5">
                  <a:extLst>
                    <a:ext uri="{A12FA001-AC4F-418D-AE19-62706E023703}">
                      <ahyp:hlinkClr xmlns:ahyp="http://schemas.microsoft.com/office/drawing/2018/hyperlinkcolor" val="tx"/>
                    </a:ext>
                  </a:extLst>
                </a:hlinkClick>
              </a:rPr>
              <a:t>Español  </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6">
                  <a:extLst>
                    <a:ext uri="{A12FA001-AC4F-418D-AE19-62706E023703}">
                      <ahyp:hlinkClr xmlns:ahyp="http://schemas.microsoft.com/office/drawing/2018/hyperlinkcolor" val="tx"/>
                    </a:ext>
                  </a:extLst>
                </a:hlinkClick>
              </a:rPr>
              <a:t>Caregiver’s Guide to Fortnite</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7">
                  <a:extLst>
                    <a:ext uri="{A12FA001-AC4F-418D-AE19-62706E023703}">
                      <ahyp:hlinkClr xmlns:ahyp="http://schemas.microsoft.com/office/drawing/2018/hyperlinkcolor" val="tx"/>
                    </a:ext>
                  </a:extLst>
                </a:hlinkClick>
              </a:rPr>
              <a:t>Caregiver’s Guide to Roblox </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8">
                  <a:extLst>
                    <a:ext uri="{A12FA001-AC4F-418D-AE19-62706E023703}">
                      <ahyp:hlinkClr xmlns:ahyp="http://schemas.microsoft.com/office/drawing/2018/hyperlinkcolor" val="tx"/>
                    </a:ext>
                  </a:extLst>
                </a:hlinkClick>
              </a:rPr>
              <a:t>Caregiver’s Guide to Meta Quest Pro</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9">
                  <a:extLst>
                    <a:ext uri="{A12FA001-AC4F-418D-AE19-62706E023703}">
                      <ahyp:hlinkClr xmlns:ahyp="http://schemas.microsoft.com/office/drawing/2018/hyperlinkcolor" val="tx"/>
                    </a:ext>
                  </a:extLst>
                </a:hlinkClick>
              </a:rPr>
              <a:t>Caregiver’s Guide to Discord</a:t>
            </a:r>
            <a:endParaRPr lang="en-US" dirty="0">
              <a:solidFill>
                <a:schemeClr val="tx1"/>
              </a:solidFill>
            </a:endParaRPr>
          </a:p>
          <a:p>
            <a:pPr marL="0" indent="0"/>
            <a:endParaRPr lang="en-US" dirty="0">
              <a:solidFill>
                <a:schemeClr val="tx1"/>
              </a:solidFill>
            </a:endParaRPr>
          </a:p>
          <a:p>
            <a:pPr marL="0" indent="0"/>
            <a:r>
              <a:rPr lang="en-US" dirty="0">
                <a:solidFill>
                  <a:schemeClr val="tx1"/>
                </a:solidFill>
              </a:rPr>
              <a:t>	</a:t>
            </a:r>
            <a:r>
              <a:rPr lang="en-US" dirty="0">
                <a:solidFill>
                  <a:schemeClr val="tx1"/>
                </a:solidFill>
                <a:hlinkClick r:id="rId10">
                  <a:extLst>
                    <a:ext uri="{A12FA001-AC4F-418D-AE19-62706E023703}">
                      <ahyp:hlinkClr xmlns:ahyp="http://schemas.microsoft.com/office/drawing/2018/hyperlinkcolor" val="tx"/>
                    </a:ext>
                  </a:extLst>
                </a:hlinkClick>
              </a:rPr>
              <a:t>Caregiver’s Guide to Twitch</a:t>
            </a:r>
            <a:endParaRPr lang="en-US" dirty="0">
              <a:solidFill>
                <a:schemeClr val="tx1"/>
              </a:solidFill>
            </a:endParaRPr>
          </a:p>
        </p:txBody>
      </p:sp>
      <p:sp>
        <p:nvSpPr>
          <p:cNvPr id="1727" name="Google Shape;1727;p32"/>
          <p:cNvSpPr/>
          <p:nvPr/>
        </p:nvSpPr>
        <p:spPr>
          <a:xfrm>
            <a:off x="720008" y="2241983"/>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8" name="Google Shape;1728;p32"/>
          <p:cNvSpPr/>
          <p:nvPr/>
        </p:nvSpPr>
        <p:spPr>
          <a:xfrm>
            <a:off x="719992" y="3421741"/>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9" name="Google Shape;1729;p32"/>
          <p:cNvSpPr txBox="1">
            <a:spLocks noGrp="1"/>
          </p:cNvSpPr>
          <p:nvPr>
            <p:ph type="subTitle" idx="4"/>
          </p:nvPr>
        </p:nvSpPr>
        <p:spPr>
          <a:xfrm>
            <a:off x="1294375" y="975896"/>
            <a:ext cx="6230700" cy="465902"/>
          </a:xfrm>
          <a:prstGeom prst="rect">
            <a:avLst/>
          </a:prstGeom>
        </p:spPr>
        <p:txBody>
          <a:bodyPr spcFirstLastPara="1" wrap="square" lIns="91425" tIns="91425" rIns="91425" bIns="91425" anchor="b" anchorCtr="0">
            <a:noAutofit/>
          </a:bodyPr>
          <a:lstStyle/>
          <a:p>
            <a:pPr marL="0" indent="0"/>
            <a:r>
              <a:rPr lang="en-US" dirty="0"/>
              <a:t>Resources for Caregivers</a:t>
            </a:r>
          </a:p>
        </p:txBody>
      </p:sp>
      <p:sp>
        <p:nvSpPr>
          <p:cNvPr id="21" name="Google Shape;9897;p58">
            <a:extLst>
              <a:ext uri="{FF2B5EF4-FFF2-40B4-BE49-F238E27FC236}">
                <a16:creationId xmlns:a16="http://schemas.microsoft.com/office/drawing/2014/main" id="{5CCB3367-F1B4-A15A-199B-795D86112A7C}"/>
              </a:ext>
            </a:extLst>
          </p:cNvPr>
          <p:cNvSpPr/>
          <p:nvPr/>
        </p:nvSpPr>
        <p:spPr>
          <a:xfrm>
            <a:off x="5256683" y="3805248"/>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CA0060BD-11FF-9DB5-6988-B2779C7A2BB8}"/>
              </a:ext>
            </a:extLst>
          </p:cNvPr>
          <p:cNvPicPr>
            <a:picLocks noChangeAspect="1"/>
          </p:cNvPicPr>
          <p:nvPr/>
        </p:nvPicPr>
        <p:blipFill>
          <a:blip r:embed="rId11"/>
          <a:stretch>
            <a:fillRect/>
          </a:stretch>
        </p:blipFill>
        <p:spPr>
          <a:xfrm>
            <a:off x="1738095" y="3837844"/>
            <a:ext cx="515829" cy="515829"/>
          </a:xfrm>
          <a:prstGeom prst="rect">
            <a:avLst/>
          </a:prstGeom>
        </p:spPr>
      </p:pic>
      <p:pic>
        <p:nvPicPr>
          <p:cNvPr id="6" name="Picture 5">
            <a:extLst>
              <a:ext uri="{FF2B5EF4-FFF2-40B4-BE49-F238E27FC236}">
                <a16:creationId xmlns:a16="http://schemas.microsoft.com/office/drawing/2014/main" id="{F863A23F-00DE-1038-3359-6C2E52E38694}"/>
              </a:ext>
            </a:extLst>
          </p:cNvPr>
          <p:cNvPicPr>
            <a:picLocks noChangeAspect="1"/>
          </p:cNvPicPr>
          <p:nvPr/>
        </p:nvPicPr>
        <p:blipFill>
          <a:blip r:embed="rId12"/>
          <a:stretch>
            <a:fillRect/>
          </a:stretch>
        </p:blipFill>
        <p:spPr>
          <a:xfrm>
            <a:off x="1718772" y="2313158"/>
            <a:ext cx="567911" cy="567911"/>
          </a:xfrm>
          <a:prstGeom prst="rect">
            <a:avLst/>
          </a:prstGeom>
        </p:spPr>
      </p:pic>
      <p:pic>
        <p:nvPicPr>
          <p:cNvPr id="7" name="Picture 6">
            <a:extLst>
              <a:ext uri="{FF2B5EF4-FFF2-40B4-BE49-F238E27FC236}">
                <a16:creationId xmlns:a16="http://schemas.microsoft.com/office/drawing/2014/main" id="{16FD68DA-1A1B-F3F1-8B92-410DCC6335DB}"/>
              </a:ext>
            </a:extLst>
          </p:cNvPr>
          <p:cNvPicPr>
            <a:picLocks noChangeAspect="1"/>
          </p:cNvPicPr>
          <p:nvPr/>
        </p:nvPicPr>
        <p:blipFill>
          <a:blip r:embed="rId13"/>
          <a:stretch>
            <a:fillRect/>
          </a:stretch>
        </p:blipFill>
        <p:spPr>
          <a:xfrm>
            <a:off x="1692731" y="2820327"/>
            <a:ext cx="567912" cy="567912"/>
          </a:xfrm>
          <a:prstGeom prst="rect">
            <a:avLst/>
          </a:prstGeom>
        </p:spPr>
      </p:pic>
      <p:pic>
        <p:nvPicPr>
          <p:cNvPr id="8" name="Picture 7">
            <a:extLst>
              <a:ext uri="{FF2B5EF4-FFF2-40B4-BE49-F238E27FC236}">
                <a16:creationId xmlns:a16="http://schemas.microsoft.com/office/drawing/2014/main" id="{46FD4C25-1C4F-3E1E-A0DA-AA4AAA5549E8}"/>
              </a:ext>
            </a:extLst>
          </p:cNvPr>
          <p:cNvPicPr>
            <a:picLocks noChangeAspect="1"/>
          </p:cNvPicPr>
          <p:nvPr/>
        </p:nvPicPr>
        <p:blipFill>
          <a:blip r:embed="rId14"/>
          <a:stretch>
            <a:fillRect/>
          </a:stretch>
        </p:blipFill>
        <p:spPr>
          <a:xfrm>
            <a:off x="1692731" y="3332445"/>
            <a:ext cx="561193" cy="561193"/>
          </a:xfrm>
          <a:prstGeom prst="rect">
            <a:avLst/>
          </a:prstGeom>
        </p:spPr>
      </p:pic>
      <p:pic>
        <p:nvPicPr>
          <p:cNvPr id="9" name="Picture 8">
            <a:extLst>
              <a:ext uri="{FF2B5EF4-FFF2-40B4-BE49-F238E27FC236}">
                <a16:creationId xmlns:a16="http://schemas.microsoft.com/office/drawing/2014/main" id="{2E01B8FC-77DC-6D86-26C7-E7DB8F714E3B}"/>
              </a:ext>
            </a:extLst>
          </p:cNvPr>
          <p:cNvPicPr>
            <a:picLocks noChangeAspect="1"/>
          </p:cNvPicPr>
          <p:nvPr/>
        </p:nvPicPr>
        <p:blipFill>
          <a:blip r:embed="rId15"/>
          <a:stretch>
            <a:fillRect/>
          </a:stretch>
        </p:blipFill>
        <p:spPr>
          <a:xfrm>
            <a:off x="1718772" y="4345014"/>
            <a:ext cx="567912" cy="567912"/>
          </a:xfrm>
          <a:prstGeom prst="rect">
            <a:avLst/>
          </a:prstGeom>
        </p:spPr>
      </p:pic>
    </p:spTree>
    <p:extLst>
      <p:ext uri="{BB962C8B-B14F-4D97-AF65-F5344CB8AC3E}">
        <p14:creationId xmlns:p14="http://schemas.microsoft.com/office/powerpoint/2010/main" val="108402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EB23-05FB-ADA4-605A-4D971D0FAB28}"/>
              </a:ext>
            </a:extLst>
          </p:cNvPr>
          <p:cNvSpPr>
            <a:spLocks noGrp="1"/>
          </p:cNvSpPr>
          <p:nvPr>
            <p:ph type="title"/>
          </p:nvPr>
        </p:nvSpPr>
        <p:spPr/>
        <p:txBody>
          <a:bodyPr/>
          <a:lstStyle/>
          <a:p>
            <a:r>
              <a:rPr lang="en-US" dirty="0"/>
              <a:t>Content Hiding Apps</a:t>
            </a:r>
          </a:p>
        </p:txBody>
      </p:sp>
      <p:sp>
        <p:nvSpPr>
          <p:cNvPr id="3" name="Subtitle 2">
            <a:extLst>
              <a:ext uri="{FF2B5EF4-FFF2-40B4-BE49-F238E27FC236}">
                <a16:creationId xmlns:a16="http://schemas.microsoft.com/office/drawing/2014/main" id="{46CCB7A9-4C9B-3A84-50BD-5B2CCC208700}"/>
              </a:ext>
            </a:extLst>
          </p:cNvPr>
          <p:cNvSpPr>
            <a:spLocks noGrp="1"/>
          </p:cNvSpPr>
          <p:nvPr>
            <p:ph type="subTitle" idx="1"/>
          </p:nvPr>
        </p:nvSpPr>
        <p:spPr>
          <a:xfrm>
            <a:off x="262393" y="1017725"/>
            <a:ext cx="8161607" cy="3680750"/>
          </a:xfrm>
        </p:spPr>
        <p:txBody>
          <a:bodyPr>
            <a:normAutofit/>
          </a:bodyPr>
          <a:lstStyle/>
          <a:p>
            <a:pPr algn="l"/>
            <a:r>
              <a:rPr lang="en-US" sz="1300" b="0" i="0" u="none" strike="noStrike" dirty="0">
                <a:solidFill>
                  <a:schemeClr val="tx1"/>
                </a:solidFill>
                <a:effectLst/>
              </a:rPr>
              <a:t>	A good place to hide something is often in plain sight. This is precisely what certain hiding apps do. These apps create a password-protected vault where users can store anything from photos and videos to text messages and even other apps. They then conceal their true purpose by disguising themselves as ordinary utilities like a calculator, flashlight, or camera, or by being otherwise inconspicuous. These apps are particularly popular among individuals who wish to keep certain content private, including teenagers. Here are a few examples: </a:t>
            </a:r>
          </a:p>
          <a:p>
            <a:pPr algn="l"/>
            <a:endParaRPr lang="en-US" sz="1300" dirty="0">
              <a:solidFill>
                <a:schemeClr val="tx1"/>
              </a:solidFill>
            </a:endParaRPr>
          </a:p>
          <a:p>
            <a:r>
              <a:rPr lang="en-US" sz="1300" b="0" i="0" u="none" strike="noStrike" dirty="0">
                <a:solidFill>
                  <a:schemeClr val="tx1"/>
                </a:solidFill>
                <a:effectLst/>
              </a:rPr>
              <a:t>			AppLock</a:t>
            </a:r>
            <a:r>
              <a:rPr lang="en-US" sz="1300" dirty="0">
                <a:solidFill>
                  <a:schemeClr val="tx1"/>
                </a:solidFill>
              </a:rPr>
              <a:t>		</a:t>
            </a:r>
            <a:r>
              <a:rPr lang="en-US" sz="1300" b="0" i="0" u="none" strike="noStrike" dirty="0">
                <a:solidFill>
                  <a:schemeClr val="tx1"/>
                </a:solidFill>
                <a:effectLst/>
              </a:rPr>
              <a:t>		Vaulty</a:t>
            </a:r>
          </a:p>
          <a:p>
            <a:endParaRPr lang="en-US" sz="1300" b="0" i="0" u="none" strike="noStrike" dirty="0">
              <a:solidFill>
                <a:schemeClr val="tx1"/>
              </a:solidFill>
              <a:effectLst/>
            </a:endParaRPr>
          </a:p>
          <a:p>
            <a:r>
              <a:rPr lang="en-US" sz="1300" b="0" i="0" u="none" strike="noStrike" dirty="0">
                <a:solidFill>
                  <a:schemeClr val="tx1"/>
                </a:solidFill>
                <a:effectLst/>
              </a:rPr>
              <a:t>			Calculator Vault			HideU: Calculator Lock</a:t>
            </a:r>
          </a:p>
          <a:p>
            <a:endParaRPr lang="en-US" sz="1300" b="0" i="0" u="none" strike="noStrike" dirty="0">
              <a:solidFill>
                <a:schemeClr val="tx1"/>
              </a:solidFill>
              <a:effectLst/>
            </a:endParaRPr>
          </a:p>
          <a:p>
            <a:r>
              <a:rPr lang="en-US" sz="1300" b="0" i="0" u="none" strike="noStrike" dirty="0">
                <a:solidFill>
                  <a:schemeClr val="tx1"/>
                </a:solidFill>
                <a:effectLst/>
              </a:rPr>
              <a:t>			Apex Launcher			 App Hider</a:t>
            </a:r>
          </a:p>
          <a:p>
            <a:r>
              <a:rPr lang="en-US" sz="1300" b="0" i="0" u="none" strike="noStrike" dirty="0">
                <a:solidFill>
                  <a:schemeClr val="tx1"/>
                </a:solidFill>
                <a:effectLst/>
              </a:rPr>
              <a:t>		</a:t>
            </a:r>
          </a:p>
          <a:p>
            <a:r>
              <a:rPr lang="en-US" sz="1300" b="0" i="0" u="none" strike="noStrike" dirty="0">
                <a:solidFill>
                  <a:schemeClr val="tx1"/>
                </a:solidFill>
                <a:effectLst/>
              </a:rPr>
              <a:t>			Private Browser			 Parallel Space</a:t>
            </a:r>
          </a:p>
          <a:p>
            <a:endParaRPr lang="en-US" dirty="0"/>
          </a:p>
        </p:txBody>
      </p:sp>
      <p:pic>
        <p:nvPicPr>
          <p:cNvPr id="10242" name="Picture 2" descr="AppLock - Fingerprint - Apps on Google Play">
            <a:extLst>
              <a:ext uri="{FF2B5EF4-FFF2-40B4-BE49-F238E27FC236}">
                <a16:creationId xmlns:a16="http://schemas.microsoft.com/office/drawing/2014/main" id="{01145C5A-D1F3-67CA-C3F7-ACFC9E454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973" y="2571750"/>
            <a:ext cx="504411" cy="5044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alculator Vault : App Hider - Apps on Google Play">
            <a:extLst>
              <a:ext uri="{FF2B5EF4-FFF2-40B4-BE49-F238E27FC236}">
                <a16:creationId xmlns:a16="http://schemas.microsoft.com/office/drawing/2014/main" id="{48869B5C-97E8-EBCB-FAEC-078AFBCD5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904" y="3096909"/>
            <a:ext cx="358802" cy="35880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pex Launcher for Android - Download the APK from Uptodown">
            <a:extLst>
              <a:ext uri="{FF2B5EF4-FFF2-40B4-BE49-F238E27FC236}">
                <a16:creationId xmlns:a16="http://schemas.microsoft.com/office/drawing/2014/main" id="{008543D7-8D95-E8EA-8021-80CD4821D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142" y="3551748"/>
            <a:ext cx="387626" cy="38762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Private Browser-Incognito Mode – Apps on Google Play">
            <a:extLst>
              <a:ext uri="{FF2B5EF4-FFF2-40B4-BE49-F238E27FC236}">
                <a16:creationId xmlns:a16="http://schemas.microsoft.com/office/drawing/2014/main" id="{50C9D2EC-2F59-2025-73E9-C2E8D54CF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904" y="3989505"/>
            <a:ext cx="425456" cy="42545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Vaulty: Hide Pictures &amp; Videos - Apps on Google Play">
            <a:extLst>
              <a:ext uri="{FF2B5EF4-FFF2-40B4-BE49-F238E27FC236}">
                <a16:creationId xmlns:a16="http://schemas.microsoft.com/office/drawing/2014/main" id="{189E9FF4-18C7-8B65-2019-7BA2558A3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3339" y="2630142"/>
            <a:ext cx="387626" cy="38762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ideU: Calculator Lock - Apps on Google Play">
            <a:extLst>
              <a:ext uri="{FF2B5EF4-FFF2-40B4-BE49-F238E27FC236}">
                <a16:creationId xmlns:a16="http://schemas.microsoft.com/office/drawing/2014/main" id="{DC8532FB-B870-4ABE-FBF7-D6F7CDA372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3338" y="3096909"/>
            <a:ext cx="387627" cy="387627"/>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App Hider APK for Android - Download">
            <a:extLst>
              <a:ext uri="{FF2B5EF4-FFF2-40B4-BE49-F238E27FC236}">
                <a16:creationId xmlns:a16="http://schemas.microsoft.com/office/drawing/2014/main" id="{1583B71D-D1B2-7471-5303-0F263D5DF2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3338" y="3574730"/>
            <a:ext cx="387626" cy="38762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Parallel Space - app cloning - Apps on Google Play">
            <a:extLst>
              <a:ext uri="{FF2B5EF4-FFF2-40B4-BE49-F238E27FC236}">
                <a16:creationId xmlns:a16="http://schemas.microsoft.com/office/drawing/2014/main" id="{CF2DCB24-5B6E-0A33-DC59-120D93A51A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3338" y="4052550"/>
            <a:ext cx="387627" cy="38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32"/>
          <p:cNvSpPr txBox="1">
            <a:spLocks noGrp="1"/>
          </p:cNvSpPr>
          <p:nvPr>
            <p:ph type="title"/>
          </p:nvPr>
        </p:nvSpPr>
        <p:spPr>
          <a:xfrm>
            <a:off x="719992" y="31752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Online Enticement and Sextortion</a:t>
            </a:r>
            <a:endParaRPr dirty="0"/>
          </a:p>
        </p:txBody>
      </p:sp>
      <p:sp>
        <p:nvSpPr>
          <p:cNvPr id="1723" name="Google Shape;1723;p32"/>
          <p:cNvSpPr txBox="1">
            <a:spLocks noGrp="1"/>
          </p:cNvSpPr>
          <p:nvPr>
            <p:ph type="subTitle" idx="1"/>
          </p:nvPr>
        </p:nvSpPr>
        <p:spPr>
          <a:xfrm>
            <a:off x="719992" y="796548"/>
            <a:ext cx="7612975" cy="4141212"/>
          </a:xfrm>
          <a:prstGeom prst="rect">
            <a:avLst/>
          </a:prstGeom>
        </p:spPr>
        <p:txBody>
          <a:bodyPr spcFirstLastPara="1" wrap="square" lIns="91425" tIns="91425" rIns="91425" bIns="91425" anchor="t" anchorCtr="0">
            <a:noAutofit/>
          </a:bodyPr>
          <a:lstStyle/>
          <a:p>
            <a:pPr marL="0" indent="0"/>
            <a:r>
              <a:rPr lang="en-US" sz="1200" dirty="0"/>
              <a:t>Online Enticement and Sextortion are happening at alarming rates across the country.  It is critical we educate our children as early as possible to equip them with information, so they do not fall victim to the many bad actors trolling the internet.  Below are some excellent resources that can be a great discussion starting with your child(ren).  When you think it is too late and your child’s images have been sent, know there is additional support through the National Center for Missing and Exploited Children (NCMEC). </a:t>
            </a:r>
          </a:p>
          <a:p>
            <a:pPr marL="0" indent="0"/>
            <a:endParaRPr lang="en-US" dirty="0"/>
          </a:p>
          <a:p>
            <a:pPr marL="0" indent="0"/>
            <a:r>
              <a:rPr lang="en-US" dirty="0"/>
              <a:t>	</a:t>
            </a:r>
            <a:r>
              <a:rPr lang="en-US" dirty="0">
                <a:solidFill>
                  <a:schemeClr val="tx1"/>
                </a:solidFill>
                <a:hlinkClick r:id="rId3">
                  <a:extLst>
                    <a:ext uri="{A12FA001-AC4F-418D-AE19-62706E023703}">
                      <ahyp:hlinkClr xmlns:ahyp="http://schemas.microsoft.com/office/drawing/2018/hyperlinkcolor" val="tx"/>
                    </a:ext>
                  </a:extLst>
                </a:hlinkClick>
              </a:rPr>
              <a:t>Take It Down</a:t>
            </a:r>
            <a:endParaRPr lang="en-US" dirty="0">
              <a:solidFill>
                <a:schemeClr val="tx1"/>
              </a:solidFill>
            </a:endParaRPr>
          </a:p>
          <a:p>
            <a:pPr marL="0" indent="0"/>
            <a:endParaRPr lang="en-US" sz="1000" dirty="0">
              <a:solidFill>
                <a:schemeClr val="tx1"/>
              </a:solidFill>
            </a:endParaRPr>
          </a:p>
          <a:p>
            <a:pPr marL="0" indent="0"/>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Online Enticement</a:t>
            </a:r>
            <a:endParaRPr lang="en-US" dirty="0">
              <a:solidFill>
                <a:schemeClr val="tx1"/>
              </a:solidFill>
            </a:endParaRPr>
          </a:p>
          <a:p>
            <a:pPr marL="0" indent="0"/>
            <a:endParaRPr lang="en-US" sz="1000" dirty="0"/>
          </a:p>
          <a:p>
            <a:pPr marL="0" indent="0"/>
            <a:r>
              <a:rPr lang="en-US" dirty="0"/>
              <a:t>	</a:t>
            </a:r>
            <a:r>
              <a:rPr lang="en-US" dirty="0">
                <a:solidFill>
                  <a:schemeClr val="tx1"/>
                </a:solidFill>
                <a:hlinkClick r:id="rId5">
                  <a:extLst>
                    <a:ext uri="{A12FA001-AC4F-418D-AE19-62706E023703}">
                      <ahyp:hlinkClr xmlns:ahyp="http://schemas.microsoft.com/office/drawing/2018/hyperlinkcolor" val="tx"/>
                    </a:ext>
                  </a:extLst>
                </a:hlinkClick>
              </a:rPr>
              <a:t>Sexting</a:t>
            </a:r>
            <a:endParaRPr lang="en-US" dirty="0">
              <a:solidFill>
                <a:schemeClr val="tx1"/>
              </a:solidFill>
            </a:endParaRPr>
          </a:p>
          <a:p>
            <a:pPr marL="0" indent="0"/>
            <a:endParaRPr lang="en-US" sz="1000" dirty="0"/>
          </a:p>
          <a:p>
            <a:pPr marL="0" indent="0"/>
            <a:r>
              <a:rPr lang="en-US" dirty="0"/>
              <a:t>	Talking To Teens about Sexting</a:t>
            </a:r>
            <a:r>
              <a:rPr lang="en-US" dirty="0">
                <a:solidFill>
                  <a:schemeClr val="tx1"/>
                </a:solidFill>
              </a:rPr>
              <a:t>: </a:t>
            </a:r>
            <a:r>
              <a:rPr lang="en-US" dirty="0">
                <a:solidFill>
                  <a:schemeClr val="tx1"/>
                </a:solidFill>
                <a:hlinkClick r:id="rId6">
                  <a:extLst>
                    <a:ext uri="{A12FA001-AC4F-418D-AE19-62706E023703}">
                      <ahyp:hlinkClr xmlns:ahyp="http://schemas.microsoft.com/office/drawing/2018/hyperlinkcolor" val="tx"/>
                    </a:ext>
                  </a:extLst>
                </a:hlinkClick>
              </a:rPr>
              <a:t>English</a:t>
            </a:r>
            <a:r>
              <a:rPr lang="en-US" dirty="0">
                <a:solidFill>
                  <a:schemeClr val="tx1"/>
                </a:solidFill>
              </a:rPr>
              <a:t> and </a:t>
            </a:r>
            <a:r>
              <a:rPr lang="en-US" dirty="0">
                <a:solidFill>
                  <a:schemeClr val="tx1"/>
                </a:solidFill>
                <a:hlinkClick r:id="rId7">
                  <a:extLst>
                    <a:ext uri="{A12FA001-AC4F-418D-AE19-62706E023703}">
                      <ahyp:hlinkClr xmlns:ahyp="http://schemas.microsoft.com/office/drawing/2018/hyperlinkcolor" val="tx"/>
                    </a:ext>
                  </a:extLst>
                </a:hlinkClick>
              </a:rPr>
              <a:t>Spanish</a:t>
            </a:r>
            <a:endParaRPr lang="en-US" dirty="0">
              <a:solidFill>
                <a:schemeClr val="tx1"/>
              </a:solidFill>
            </a:endParaRPr>
          </a:p>
          <a:p>
            <a:pPr marL="0" indent="0"/>
            <a:endParaRPr lang="en-US" sz="1000" dirty="0"/>
          </a:p>
          <a:p>
            <a:pPr marL="0" indent="0"/>
            <a:r>
              <a:rPr lang="en-US" dirty="0"/>
              <a:t>	</a:t>
            </a:r>
            <a:r>
              <a:rPr lang="en-US" dirty="0">
                <a:solidFill>
                  <a:schemeClr val="tx1"/>
                </a:solidFill>
                <a:hlinkClick r:id="rId8">
                  <a:extLst>
                    <a:ext uri="{A12FA001-AC4F-418D-AE19-62706E023703}">
                      <ahyp:hlinkClr xmlns:ahyp="http://schemas.microsoft.com/office/drawing/2018/hyperlinkcolor" val="tx"/>
                    </a:ext>
                  </a:extLst>
                </a:hlinkClick>
              </a:rPr>
              <a:t>Stop Sextortion Video</a:t>
            </a:r>
            <a:endParaRPr lang="en-US" dirty="0">
              <a:solidFill>
                <a:schemeClr val="tx1"/>
              </a:solidFill>
            </a:endParaRPr>
          </a:p>
          <a:p>
            <a:pPr marL="0" indent="0"/>
            <a:endParaRPr lang="en-US" sz="1000" dirty="0"/>
          </a:p>
          <a:p>
            <a:pPr marL="0" indent="0"/>
            <a:r>
              <a:rPr lang="en-US" dirty="0"/>
              <a:t>	</a:t>
            </a:r>
            <a:r>
              <a:rPr lang="en-US" dirty="0">
                <a:solidFill>
                  <a:schemeClr val="tx1"/>
                </a:solidFill>
                <a:hlinkClick r:id="rId9">
                  <a:extLst>
                    <a:ext uri="{A12FA001-AC4F-418D-AE19-62706E023703}">
                      <ahyp:hlinkClr xmlns:ahyp="http://schemas.microsoft.com/office/drawing/2018/hyperlinkcolor" val="tx"/>
                    </a:ext>
                  </a:extLst>
                </a:hlinkClick>
              </a:rPr>
              <a:t>Sextortion &amp; Online Enticement- A look at the New Epidemic</a:t>
            </a:r>
            <a:endParaRPr lang="en-US" dirty="0">
              <a:solidFill>
                <a:schemeClr val="tx1"/>
              </a:solidFill>
            </a:endParaRPr>
          </a:p>
          <a:p>
            <a:pPr marL="0" indent="0"/>
            <a:r>
              <a:rPr lang="en-US" dirty="0"/>
              <a:t>	</a:t>
            </a:r>
          </a:p>
          <a:p>
            <a:pPr marL="0" indent="0"/>
            <a:r>
              <a:rPr lang="en-US" dirty="0"/>
              <a:t> 	</a:t>
            </a:r>
            <a:endParaRPr lang="en-US" dirty="0">
              <a:solidFill>
                <a:schemeClr val="tx1"/>
              </a:solidFill>
            </a:endParaRPr>
          </a:p>
        </p:txBody>
      </p:sp>
      <p:sp>
        <p:nvSpPr>
          <p:cNvPr id="1727" name="Google Shape;1727;p32"/>
          <p:cNvSpPr/>
          <p:nvPr/>
        </p:nvSpPr>
        <p:spPr>
          <a:xfrm>
            <a:off x="720008" y="2241983"/>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
        <p:nvSpPr>
          <p:cNvPr id="1728" name="Google Shape;1728;p32"/>
          <p:cNvSpPr/>
          <p:nvPr/>
        </p:nvSpPr>
        <p:spPr>
          <a:xfrm>
            <a:off x="719992" y="3421741"/>
            <a:ext cx="522300" cy="5223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Dela Gothic One"/>
              <a:ea typeface="Dela Gothic One"/>
              <a:cs typeface="Dela Gothic One"/>
              <a:sym typeface="Dela Gothic One"/>
            </a:endParaRPr>
          </a:p>
        </p:txBody>
      </p:sp>
    </p:spTree>
    <p:extLst>
      <p:ext uri="{BB962C8B-B14F-4D97-AF65-F5344CB8AC3E}">
        <p14:creationId xmlns:p14="http://schemas.microsoft.com/office/powerpoint/2010/main" val="360276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995ED44-B5AF-08A6-8AA3-5F82EF98C0E9}"/>
              </a:ext>
            </a:extLst>
          </p:cNvPr>
          <p:cNvSpPr txBox="1"/>
          <p:nvPr/>
        </p:nvSpPr>
        <p:spPr>
          <a:xfrm>
            <a:off x="437323" y="1002089"/>
            <a:ext cx="8277308" cy="4431983"/>
          </a:xfrm>
          <a:prstGeom prst="rect">
            <a:avLst/>
          </a:prstGeom>
          <a:noFill/>
        </p:spPr>
        <p:txBody>
          <a:bodyPr wrap="square">
            <a:spAutoFit/>
          </a:bodyPr>
          <a:lstStyle/>
          <a:p>
            <a:pPr marL="0" indent="0"/>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Resources Cont’d</a:t>
            </a:r>
          </a:p>
          <a:p>
            <a:pPr marL="0" indent="0"/>
            <a:endParaRPr lang="en-US" b="1" dirty="0">
              <a:latin typeface="Open Sans" panose="020B0606030504020204" pitchFamily="34" charset="0"/>
              <a:ea typeface="Open Sans" panose="020B0606030504020204" pitchFamily="34" charset="0"/>
              <a:cs typeface="Open Sans" panose="020B0606030504020204" pitchFamily="34" charset="0"/>
            </a:endParaRPr>
          </a:p>
          <a:p>
            <a:pPr marL="0" indent="0"/>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Preventing Sextortion Among Youth (tips for parents and youth)</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Parent’s Guide to Teen Sextortion Scams</a:t>
            </a:r>
            <a:endPar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endParaRPr lang="en-US" alt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Sexting Tips for Parents and Youth: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English</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Español</a:t>
            </a:r>
            <a:endPar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endParaRPr lang="en-US" alt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You Sent a Sext, Now What: </a:t>
            </a: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English </a:t>
            </a: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and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Español</a:t>
            </a:r>
            <a:endPar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indent="0">
              <a:defRPr/>
            </a:pP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Generative AI and sextortion</a:t>
            </a:r>
            <a:endPar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NetSmartZ: Sextortion resource videos from NCMEC </a:t>
            </a:r>
            <a:endPar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Sextortion parent guide from NCMEC: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English</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Español</a:t>
            </a:r>
            <a:endPar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Talking with Teens about Sex, Dating, and Relationships</a:t>
            </a:r>
            <a:endParaRPr lang="en-US"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defRPr/>
            </a:pPr>
            <a:r>
              <a:rPr lang="en-US"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indent="0">
              <a:defRPr/>
            </a:pPr>
            <a:endParaRPr lang="en-US" altLang="en-US" dirty="0">
              <a:solidFill>
                <a:schemeClr val="tx1"/>
              </a:solidFill>
              <a:latin typeface="Arial" panose="020B0604020202020204" pitchFamily="34" charset="0"/>
            </a:endParaRPr>
          </a:p>
          <a:p>
            <a:pPr marL="0" indent="0">
              <a:defRPr/>
            </a:pPr>
            <a:endParaRPr lang="en-US" altLang="en-US" sz="1400" dirty="0">
              <a:solidFill>
                <a:schemeClr val="tx1"/>
              </a:solidFill>
              <a:latin typeface="Arial" panose="020B0604020202020204" pitchFamily="34" charset="0"/>
            </a:endParaRPr>
          </a:p>
          <a:p>
            <a:pPr marL="0" indent="0">
              <a:defRPr/>
            </a:pPr>
            <a:endParaRPr lang="en-US" altLang="en-US" sz="1400" dirty="0">
              <a:solidFill>
                <a:schemeClr val="tx1"/>
              </a:solidFill>
              <a:latin typeface="Arial" panose="020B0604020202020204" pitchFamily="34" charset="0"/>
            </a:endParaRPr>
          </a:p>
        </p:txBody>
      </p:sp>
      <p:sp>
        <p:nvSpPr>
          <p:cNvPr id="15" name="Google Shape;1722;p32">
            <a:extLst>
              <a:ext uri="{FF2B5EF4-FFF2-40B4-BE49-F238E27FC236}">
                <a16:creationId xmlns:a16="http://schemas.microsoft.com/office/drawing/2014/main" id="{F17A213C-4FC8-6DAB-5382-0972FF2ABA53}"/>
              </a:ext>
            </a:extLst>
          </p:cNvPr>
          <p:cNvSpPr txBox="1">
            <a:spLocks noGrp="1"/>
          </p:cNvSpPr>
          <p:nvPr>
            <p:ph type="title"/>
          </p:nvPr>
        </p:nvSpPr>
        <p:spPr>
          <a:xfrm>
            <a:off x="664333" y="22384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Online Enticement and Sextortion</a:t>
            </a:r>
            <a:endParaRPr dirty="0"/>
          </a:p>
        </p:txBody>
      </p:sp>
    </p:spTree>
    <p:extLst>
      <p:ext uri="{BB962C8B-B14F-4D97-AF65-F5344CB8AC3E}">
        <p14:creationId xmlns:p14="http://schemas.microsoft.com/office/powerpoint/2010/main" val="3319047397"/>
      </p:ext>
    </p:extLst>
  </p:cSld>
  <p:clrMapOvr>
    <a:masterClrMapping/>
  </p:clrMapOvr>
</p:sld>
</file>

<file path=ppt/theme/theme1.xml><?xml version="1.0" encoding="utf-8"?>
<a:theme xmlns:a="http://schemas.openxmlformats.org/drawingml/2006/main" name="The Impact of Technology on Young People Thesis Defense by Slidesgo">
  <a:themeElements>
    <a:clrScheme name="Simple Light">
      <a:dk1>
        <a:srgbClr val="FFFFFF"/>
      </a:dk1>
      <a:lt1>
        <a:srgbClr val="04161D"/>
      </a:lt1>
      <a:dk2>
        <a:srgbClr val="99F8FF"/>
      </a:dk2>
      <a:lt2>
        <a:srgbClr val="2EB7BC"/>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2854</TotalTime>
  <Words>1258</Words>
  <Application>Microsoft Macintosh PowerPoint</Application>
  <PresentationFormat>On-screen Show (16:9)</PresentationFormat>
  <Paragraphs>196</Paragraphs>
  <Slides>13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Open Sans</vt:lpstr>
      <vt:lpstr>Wingdings</vt:lpstr>
      <vt:lpstr>Arial</vt:lpstr>
      <vt:lpstr>Nunito Light</vt:lpstr>
      <vt:lpstr>Dela Gothic One</vt:lpstr>
      <vt:lpstr>DM Sans</vt:lpstr>
      <vt:lpstr>The Impact of Technology on Young People Thesis Defense by Slidesgo</vt:lpstr>
      <vt:lpstr>Internet Safety Guide for Caregivers</vt:lpstr>
      <vt:lpstr>Cell Phones &amp; the Internet</vt:lpstr>
      <vt:lpstr>Internet Safety Controls  Besides knowing what children do online, adults can use parental controls on computers (like Windows), internet browsers (like Safari), and search sites (like Google). These controls help limit what kids can see and do on the internet.</vt:lpstr>
      <vt:lpstr>Internet Monitoring Resources  Filtering and monitoring software is another way for adults to restrict (filter) and monitor the information children can access on the internet. Below are software options that have received some of the best ratings from PC Magazine and Buyer’s Guide. </vt:lpstr>
      <vt:lpstr>Social Media</vt:lpstr>
      <vt:lpstr>Gaming</vt:lpstr>
      <vt:lpstr>Content Hiding Apps</vt:lpstr>
      <vt:lpstr>Online Enticement and Sextortion</vt:lpstr>
      <vt:lpstr>Online Enticement and Sextortion</vt:lpstr>
      <vt:lpstr>Youth Resources</vt:lpstr>
      <vt:lpstr>Know the Law</vt:lpstr>
      <vt:lpstr>Apps and Sites of Concern</vt:lpstr>
      <vt:lpstr>Safety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Desaree Edwards</cp:lastModifiedBy>
  <cp:revision>5</cp:revision>
  <dcterms:modified xsi:type="dcterms:W3CDTF">2024-06-14T16:24:50Z</dcterms:modified>
</cp:coreProperties>
</file>