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672C-F52C-429A-8422-3B38B80CE48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E4F23-2A78-4C7A-A7C0-B4B2EA7D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4F23-2A78-4C7A-A7C0-B4B2EA7D6C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2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738B-877B-499A-B292-D9E68939C253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73aaQ6LPWAhXm4IMKHeL3BxsQjRwIBw&amp;url=http://www.ct.gov/deep/greencircle&amp;psig=AFQjCNHxTwv8oDpV2dhBuAzO3uDAlpXFlA&amp;ust=15059985994325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1026" name="Picture 2" descr="C:\Users\Tina\AppData\Local\Microsoft\Windows\Temporary Internet Files\Content.IE5\US859HGY\sanford_and_s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3962400" cy="50292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4800600" y="838200"/>
            <a:ext cx="3810000" cy="4953000"/>
          </a:xfrm>
          <a:prstGeom prst="cloudCallout">
            <a:avLst>
              <a:gd name="adj1" fmla="val -72960"/>
              <a:gd name="adj2" fmla="val -25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STATE</a:t>
            </a:r>
          </a:p>
          <a:p>
            <a:pPr algn="ctr"/>
            <a:r>
              <a:rPr lang="en-US" sz="3600" dirty="0" smtClean="0"/>
              <a:t>SURPLUS</a:t>
            </a:r>
          </a:p>
          <a:p>
            <a:pPr algn="ctr"/>
            <a:r>
              <a:rPr lang="en-US" sz="3600" dirty="0" smtClean="0"/>
              <a:t>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ford And 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64"/>
            <a:ext cx="8942916" cy="6702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1903" y="549802"/>
            <a:ext cx="67411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State surplus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“NOW” AND “FUTURE” VISION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1" name="Picture 1" descr="C:\Users\Tina\AppData\Local\Microsoft\Windows\Temporary Internet Files\Content.IE5\NZ74J4TK\congratulation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12918"/>
            <a:ext cx="2816725" cy="1573482"/>
          </a:xfrm>
          <a:prstGeom prst="rect">
            <a:avLst/>
          </a:prstGeom>
          <a:noFill/>
        </p:spPr>
      </p:pic>
      <p:pic>
        <p:nvPicPr>
          <p:cNvPr id="7" name="irc_mi" descr="Image result for DEEP GREEN CIRCL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0" y="1897304"/>
            <a:ext cx="4851679" cy="445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97" y="2510878"/>
            <a:ext cx="1475426" cy="13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7" y="144379"/>
            <a:ext cx="8839200" cy="6705600"/>
          </a:xfrm>
          <a:prstGeom prst="rect">
            <a:avLst/>
          </a:prstGeom>
        </p:spPr>
      </p:pic>
      <p:pic>
        <p:nvPicPr>
          <p:cNvPr id="2050" name="Picture 2" descr="C:\Users\Tina\AppData\Local\Microsoft\Windows\Temporary Internet Files\Content.IE5\US859HGY\life-and-death-ying-and-ya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5410200" cy="5410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838200"/>
            <a:ext cx="1618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”NOW”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19200"/>
            <a:ext cx="2113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”FUTURE”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828800"/>
            <a:ext cx="1668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Asset</a:t>
            </a:r>
          </a:p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Management</a:t>
            </a:r>
          </a:p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Focused</a:t>
            </a:r>
            <a:endParaRPr lang="en-US" sz="2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3657600"/>
            <a:ext cx="16161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Viewed from 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“disposal”</a:t>
            </a:r>
          </a:p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perspective</a:t>
            </a:r>
            <a:endParaRPr lang="en-US" sz="2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9363" y="5105400"/>
            <a:ext cx="16898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Considered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“END OF LIFE”</a:t>
            </a:r>
            <a:endParaRPr lang="en-US" sz="2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057400"/>
            <a:ext cx="1888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Goal </a:t>
            </a:r>
            <a:r>
              <a:rPr lang="en-US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expand</a:t>
            </a:r>
          </a:p>
          <a:p>
            <a:pPr algn="ctr"/>
            <a:r>
              <a:rPr lang="en-US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focus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200400"/>
            <a:ext cx="24994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 Public Surplus</a:t>
            </a:r>
          </a:p>
          <a:p>
            <a:pPr algn="ctr"/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Reallocation</a:t>
            </a:r>
            <a:endParaRPr lang="en-US" sz="20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BEFORE</a:t>
            </a:r>
          </a:p>
          <a:p>
            <a:pPr algn="ctr"/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Purchasing new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5181600"/>
            <a:ext cx="1476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Consider</a:t>
            </a:r>
          </a:p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“NEW LIFE”</a:t>
            </a:r>
            <a:endParaRPr lang="en-US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2607" y="609600"/>
            <a:ext cx="652909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WEBSITE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WWW.PUBLIC SURPLUS.COM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657600"/>
            <a:ext cx="2236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Username:  </a:t>
            </a:r>
            <a:r>
              <a:rPr lang="en-US" sz="2000" b="1" dirty="0" err="1" smtClean="0">
                <a:solidFill>
                  <a:srgbClr val="FF0000"/>
                </a:solidFill>
              </a:rPr>
              <a:t>Ctstaff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Password:  CTstaff1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4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33400"/>
            <a:ext cx="457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Once Logged 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524000"/>
            <a:ext cx="7847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 Go to “Browse auctions within area”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86000"/>
            <a:ext cx="6155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 Select Region = Connecticut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635" y="3810000"/>
            <a:ext cx="85903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 Click the hyperlink:</a:t>
            </a:r>
          </a:p>
          <a:p>
            <a:pPr marL="742950" indent="-742950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“View all auctions for State of Connecticut”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048000"/>
            <a:ext cx="78148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Select Agency = State of Connecticut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Tina\AppData\Local\Microsoft\Windows\Temporary Internet Files\Content.IE5\ZI0WUZSM\Help-butt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105400"/>
            <a:ext cx="1905000" cy="1295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11679" y="5486400"/>
            <a:ext cx="4502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Veronica.coty@ct.gov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3" name="Picture 2" descr="C:\Users\Tina\AppData\Local\Microsoft\Windows\Temporary Internet Files\Content.IE5\ZI0WUZSM\chav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733800" cy="5562600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>
          <a:xfrm>
            <a:off x="4114800" y="685800"/>
            <a:ext cx="3657600" cy="1371600"/>
          </a:xfrm>
          <a:prstGeom prst="wedgeRectCallout">
            <a:avLst>
              <a:gd name="adj1" fmla="val -95035"/>
              <a:gd name="adj2" fmla="val 123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Anything with a gold key is available for reallocation within state agencies</a:t>
            </a:r>
            <a:endParaRPr lang="en-US" sz="2400" dirty="0"/>
          </a:p>
        </p:txBody>
      </p:sp>
      <p:pic>
        <p:nvPicPr>
          <p:cNvPr id="19458" name="Picture 2" descr="C:\Users\Tina\AppData\Local\Microsoft\Windows\Temporary Internet Files\Content.IE5\ZI0WUZSM\fes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438400" cy="33274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3352800" y="3276600"/>
            <a:ext cx="2590800" cy="2209800"/>
          </a:xfrm>
          <a:prstGeom prst="wedgeEllipseCallout">
            <a:avLst>
              <a:gd name="adj1" fmla="val 77165"/>
              <a:gd name="adj2" fmla="val -242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AT NO COST 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23680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609600"/>
            <a:ext cx="478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 STATISTICS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34283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Internal Reallocations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752600"/>
            <a:ext cx="2470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 Auctions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38702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State Agency Reallocations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1,103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Autions</a:t>
            </a:r>
            <a:endParaRPr lang="en-US" sz="2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13,400 Items</a:t>
            </a:r>
            <a:endParaRPr lang="en-US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581400"/>
            <a:ext cx="3272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Municipality Purchases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Autions</a:t>
            </a:r>
            <a:endParaRPr lang="en-US" sz="24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927 Items</a:t>
            </a:r>
            <a:endParaRPr lang="en-US" sz="2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876800"/>
            <a:ext cx="34113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Non Profit Reallocations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</a:t>
            </a:r>
            <a:r>
              <a:rPr lang="en-US" sz="2400" b="1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Autions</a:t>
            </a:r>
            <a:endParaRPr lang="en-US" sz="2400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494 Items</a:t>
            </a:r>
            <a:endParaRPr lang="en-US" sz="2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286000"/>
            <a:ext cx="2081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1,103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Autions</a:t>
            </a:r>
            <a:endParaRPr lang="en-US" sz="24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13,400 Items</a:t>
            </a:r>
            <a:endParaRPr lang="en-US" sz="2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52" y="3895904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158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Costanzo, Tina</cp:lastModifiedBy>
  <cp:revision>25</cp:revision>
  <dcterms:created xsi:type="dcterms:W3CDTF">2017-09-17T21:34:36Z</dcterms:created>
  <dcterms:modified xsi:type="dcterms:W3CDTF">2017-09-21T17:24:30Z</dcterms:modified>
</cp:coreProperties>
</file>