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4572000"/>
  <p:notesSz cx="9144000" cy="6858000"/>
  <p:defaultTextStyle>
    <a:defPPr>
      <a:defRPr lang="en-US"/>
    </a:defPPr>
    <a:lvl1pPr marL="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1pPr>
    <a:lvl2pPr marL="27432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2pPr>
    <a:lvl3pPr marL="54864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3pPr>
    <a:lvl4pPr marL="82296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4pPr>
    <a:lvl5pPr marL="109728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5pPr>
    <a:lvl6pPr marL="137160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6pPr>
    <a:lvl7pPr marL="164592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7pPr>
    <a:lvl8pPr marL="192024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8pPr>
    <a:lvl9pPr marL="2194560" algn="l" defTabSz="548640" rtl="0" eaLnBrk="1" latinLnBrk="0" hangingPunct="1">
      <a:defRPr sz="10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72" d="100"/>
          <a:sy n="172" d="100"/>
        </p:scale>
        <p:origin x="111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748242"/>
            <a:ext cx="5829300" cy="1591733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401359"/>
            <a:ext cx="5143500" cy="1103841"/>
          </a:xfrm>
        </p:spPr>
        <p:txBody>
          <a:bodyPr/>
          <a:lstStyle>
            <a:lvl1pPr marL="0" indent="0" algn="ctr">
              <a:buNone/>
              <a:defRPr sz="1600"/>
            </a:lvl1pPr>
            <a:lvl2pPr marL="304815" indent="0" algn="ctr">
              <a:buNone/>
              <a:defRPr sz="1333"/>
            </a:lvl2pPr>
            <a:lvl3pPr marL="609630" indent="0" algn="ctr">
              <a:buNone/>
              <a:defRPr sz="1200"/>
            </a:lvl3pPr>
            <a:lvl4pPr marL="914446" indent="0" algn="ctr">
              <a:buNone/>
              <a:defRPr sz="1067"/>
            </a:lvl4pPr>
            <a:lvl5pPr marL="1219261" indent="0" algn="ctr">
              <a:buNone/>
              <a:defRPr sz="1067"/>
            </a:lvl5pPr>
            <a:lvl6pPr marL="1524076" indent="0" algn="ctr">
              <a:buNone/>
              <a:defRPr sz="1067"/>
            </a:lvl6pPr>
            <a:lvl7pPr marL="1828891" indent="0" algn="ctr">
              <a:buNone/>
              <a:defRPr sz="1067"/>
            </a:lvl7pPr>
            <a:lvl8pPr marL="2133707" indent="0" algn="ctr">
              <a:buNone/>
              <a:defRPr sz="1067"/>
            </a:lvl8pPr>
            <a:lvl9pPr marL="2438522" indent="0" algn="ctr">
              <a:buNone/>
              <a:defRPr sz="106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8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76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43417"/>
            <a:ext cx="1478756" cy="38745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43417"/>
            <a:ext cx="4350544" cy="38745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9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3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139826"/>
            <a:ext cx="5915025" cy="19018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059643"/>
            <a:ext cx="5915025" cy="1000125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30481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5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217083"/>
            <a:ext cx="2914650" cy="29008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217083"/>
            <a:ext cx="2914650" cy="29008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1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43418"/>
            <a:ext cx="5915025" cy="8837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120775"/>
            <a:ext cx="2901255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670050"/>
            <a:ext cx="2901255" cy="24563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120775"/>
            <a:ext cx="2915543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670050"/>
            <a:ext cx="2915543" cy="24563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3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28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04800"/>
            <a:ext cx="2211884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658285"/>
            <a:ext cx="3471863" cy="324908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371600"/>
            <a:ext cx="2211884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9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04800"/>
            <a:ext cx="2211884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658285"/>
            <a:ext cx="3471863" cy="3249083"/>
          </a:xfrm>
        </p:spPr>
        <p:txBody>
          <a:bodyPr anchor="t"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371600"/>
            <a:ext cx="2211884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5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43418"/>
            <a:ext cx="5915025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217083"/>
            <a:ext cx="5915025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64A9A-58E8-4EDF-8174-8E411DD9766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237568"/>
            <a:ext cx="2314575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8C226-91C6-492F-9CC4-A1135122A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4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6857999" cy="4572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Ansonia Rescue Medical Service and the Ansonia Civil </a:t>
            </a:r>
            <a:r>
              <a:rPr lang="en-US" b="1" dirty="0" smtClean="0"/>
              <a:t>Defense Rescue </a:t>
            </a:r>
            <a:r>
              <a:rPr lang="en-US" b="1" dirty="0"/>
              <a:t>Association </a:t>
            </a:r>
            <a:endParaRPr lang="en-US" b="1" dirty="0" smtClean="0"/>
          </a:p>
          <a:p>
            <a:r>
              <a:rPr lang="en-US" b="1" u="sng" dirty="0" smtClean="0"/>
              <a:t>DOCUMENT SHREDDING FUNDRAISER </a:t>
            </a:r>
          </a:p>
          <a:p>
            <a:pPr algn="l"/>
            <a:r>
              <a:rPr lang="en-US" dirty="0" smtClean="0"/>
              <a:t>When:   Saturday, June 18, 2016</a:t>
            </a:r>
          </a:p>
          <a:p>
            <a:pPr algn="l"/>
            <a:r>
              <a:rPr lang="en-US" dirty="0" smtClean="0"/>
              <a:t>Where:  Entrance to the Ansonia Public Works Complex on North Division Street</a:t>
            </a:r>
          </a:p>
          <a:p>
            <a:pPr algn="l"/>
            <a:r>
              <a:rPr lang="en-US" dirty="0" smtClean="0"/>
              <a:t>Time:     9 am – Noon</a:t>
            </a:r>
          </a:p>
          <a:p>
            <a:pPr algn="l"/>
            <a:r>
              <a:rPr lang="en-US" dirty="0" smtClean="0"/>
              <a:t>Cost:      Suggested donations start at $5</a:t>
            </a:r>
          </a:p>
          <a:p>
            <a:pPr algn="l"/>
            <a:r>
              <a:rPr lang="en-US" dirty="0" smtClean="0"/>
              <a:t>Who:     ProShred Company assisted by EMS Volunteers </a:t>
            </a:r>
            <a:endParaRPr lang="en-US" dirty="0"/>
          </a:p>
          <a:p>
            <a:r>
              <a:rPr lang="en-US" dirty="0"/>
              <a:t>The purpose of this event is to raise funds for the continued restoration and preservation of Ansonia’s first ambulance, a 1949 Buick (pictured).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more information call Ansonia Rescue Medical Service headquarters </a:t>
            </a:r>
            <a:r>
              <a:rPr lang="en-US" dirty="0" smtClean="0"/>
              <a:t>at:</a:t>
            </a:r>
          </a:p>
          <a:p>
            <a:r>
              <a:rPr lang="en-US" dirty="0" smtClean="0"/>
              <a:t> </a:t>
            </a:r>
            <a:r>
              <a:rPr lang="en-US" dirty="0"/>
              <a:t>203-735-3668.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859" y="2357563"/>
            <a:ext cx="2753067" cy="164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71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97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Yale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Hurlburt</dc:creator>
  <cp:lastModifiedBy>Microsoft account</cp:lastModifiedBy>
  <cp:revision>2</cp:revision>
  <dcterms:created xsi:type="dcterms:W3CDTF">2016-06-03T01:26:15Z</dcterms:created>
  <dcterms:modified xsi:type="dcterms:W3CDTF">2016-06-03T09:50:09Z</dcterms:modified>
</cp:coreProperties>
</file>