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embeddedFontLst>
    <p:embeddedFont>
      <p:font typeface="Source Serif Pro"/>
      <p:regular r:id="rId24"/>
      <p:bold r:id="rId25"/>
      <p:italic r:id="rId26"/>
      <p:boldItalic r:id="rId27"/>
    </p:embeddedFont>
    <p:embeddedFont>
      <p:font typeface="Gill Sans"/>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SourceSerifPro-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SourceSerifPro-italic.fntdata"/><Relationship Id="rId25" Type="http://schemas.openxmlformats.org/officeDocument/2006/relationships/font" Target="fonts/SourceSerifPro-bold.fntdata"/><Relationship Id="rId28" Type="http://schemas.openxmlformats.org/officeDocument/2006/relationships/font" Target="fonts/GillSans-regular.fntdata"/><Relationship Id="rId27" Type="http://schemas.openxmlformats.org/officeDocument/2006/relationships/font" Target="fonts/SourceSerifPro-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GillSans-bold.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LgUy0AEcOrMU20pJP-PTFaR57nvxAWrjDpIB240Q6-M/edit"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 name="Google Shape;5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1758e12805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1758e12805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Tran</a:t>
            </a:r>
            <a:endParaRPr/>
          </a:p>
          <a:p>
            <a:pPr indent="-298450" lvl="0" marL="457200" rtl="0" algn="l">
              <a:spcBef>
                <a:spcPts val="0"/>
              </a:spcBef>
              <a:spcAft>
                <a:spcPts val="0"/>
              </a:spcAft>
              <a:buClr>
                <a:schemeClr val="dk1"/>
              </a:buClr>
              <a:buSzPts val="1100"/>
              <a:buChar char="●"/>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1af6a40e89_1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1af6a40e89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Tran</a:t>
            </a:r>
            <a:endParaRPr/>
          </a:p>
          <a:p>
            <a:pPr indent="-298450" lvl="0" marL="457200" rtl="0" algn="l">
              <a:spcBef>
                <a:spcPts val="0"/>
              </a:spcBef>
              <a:spcAft>
                <a:spcPts val="0"/>
              </a:spcAft>
              <a:buClr>
                <a:schemeClr val="dk1"/>
              </a:buClr>
              <a:buSzPts val="1100"/>
              <a:buChar char="●"/>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1eff39df6c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1eff39df6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Tran</a:t>
            </a:r>
            <a:endParaRPr/>
          </a:p>
          <a:p>
            <a:pPr indent="-298450" lvl="0" marL="457200" rtl="0" algn="l">
              <a:spcBef>
                <a:spcPts val="0"/>
              </a:spcBef>
              <a:spcAft>
                <a:spcPts val="0"/>
              </a:spcAft>
              <a:buClr>
                <a:schemeClr val="dk1"/>
              </a:buClr>
              <a:buSzPts val="1100"/>
              <a:buChar char="●"/>
            </a:pPr>
            <a:r>
              <a:rPr lang="en-US">
                <a:solidFill>
                  <a:schemeClr val="dk1"/>
                </a:solidFill>
              </a:rPr>
              <a:t>C</a:t>
            </a:r>
            <a:r>
              <a:rPr lang="en-US">
                <a:solidFill>
                  <a:schemeClr val="dk1"/>
                </a:solidFill>
              </a:rPr>
              <a:t>onsultant &amp; community members: mentor, provide work/research experience/ academic resources/ field expertise -&gt; consult the seniors on the Action Plans</a:t>
            </a:r>
            <a:endParaRPr>
              <a:solidFill>
                <a:schemeClr val="dk1"/>
              </a:solidFill>
            </a:endParaRPr>
          </a:p>
          <a:p>
            <a:pPr indent="-298450" lvl="0" marL="457200" rtl="0" algn="l">
              <a:spcBef>
                <a:spcPts val="0"/>
              </a:spcBef>
              <a:spcAft>
                <a:spcPts val="0"/>
              </a:spcAft>
              <a:buClr>
                <a:schemeClr val="dk1"/>
              </a:buClr>
              <a:buSzPts val="1100"/>
              <a:buChar char="●"/>
            </a:pPr>
            <a:r>
              <a:rPr lang="en-US">
                <a:solidFill>
                  <a:schemeClr val="dk1"/>
                </a:solidFill>
              </a:rPr>
              <a:t>My role: beside assisting scholars with the research and various stages of the Action Plan, I also document scholars’ progress, communicate with illuminators, advisors, admins, families</a:t>
            </a:r>
            <a:endParaRPr>
              <a:solidFill>
                <a:schemeClr val="dk1"/>
              </a:solidFill>
            </a:endParaRPr>
          </a:p>
          <a:p>
            <a:pPr indent="-298450" lvl="0" marL="457200" rtl="0" algn="l">
              <a:spcBef>
                <a:spcPts val="0"/>
              </a:spcBef>
              <a:spcAft>
                <a:spcPts val="0"/>
              </a:spcAft>
              <a:buClr>
                <a:schemeClr val="dk1"/>
              </a:buClr>
              <a:buSzPts val="1100"/>
              <a:buChar char="●"/>
            </a:pPr>
            <a:r>
              <a:rPr lang="en-US">
                <a:solidFill>
                  <a:schemeClr val="dk1"/>
                </a:solidFill>
              </a:rPr>
              <a:t>Let’s hear from the Seniors themselves - who are at the final stages of the SJP </a:t>
            </a:r>
            <a:endParaRPr>
              <a:solidFill>
                <a:schemeClr val="dk1"/>
              </a:solidFill>
            </a:endParaRPr>
          </a:p>
          <a:p>
            <a:pPr indent="-298450" lvl="0" marL="457200" rtl="0" algn="l">
              <a:spcBef>
                <a:spcPts val="0"/>
              </a:spcBef>
              <a:spcAft>
                <a:spcPts val="0"/>
              </a:spcAft>
              <a:buClr>
                <a:schemeClr val="dk1"/>
              </a:buClr>
              <a:buSzPts val="1100"/>
              <a:buChar char="●"/>
            </a:pPr>
            <a:r>
              <a:rPr lang="en-US">
                <a:solidFill>
                  <a:schemeClr val="dk1"/>
                </a:solidFill>
              </a:rPr>
              <a:t>external process. not just internal within CPREP</a:t>
            </a:r>
            <a:endParaRPr>
              <a:solidFill>
                <a:schemeClr val="dk1"/>
              </a:solidFill>
            </a:endParaRPr>
          </a:p>
          <a:p>
            <a:pPr indent="-298450" lvl="0" marL="457200" rtl="0" algn="l">
              <a:spcBef>
                <a:spcPts val="0"/>
              </a:spcBef>
              <a:spcAft>
                <a:spcPts val="0"/>
              </a:spcAft>
              <a:buClr>
                <a:schemeClr val="dk1"/>
              </a:buClr>
              <a:buSzPts val="1100"/>
              <a:buChar char="●"/>
            </a:pPr>
            <a:r>
              <a:rPr lang="en-US">
                <a:solidFill>
                  <a:schemeClr val="dk1"/>
                </a:solidFill>
              </a:rPr>
              <a:t>Add a visual of community members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237569c31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237569c3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Kemsly</a:t>
            </a:r>
            <a:endParaRPr/>
          </a:p>
          <a:p>
            <a:pPr indent="0" lvl="0" marL="0" rtl="0" algn="l">
              <a:spcBef>
                <a:spcPts val="0"/>
              </a:spcBef>
              <a:spcAft>
                <a:spcPts val="0"/>
              </a:spcAft>
              <a:buNone/>
            </a:pPr>
            <a:r>
              <a:rPr lang="en-US"/>
              <a:t>Decision behind this topic</a:t>
            </a:r>
            <a:endParaRPr/>
          </a:p>
          <a:p>
            <a:pPr indent="0" lvl="0" marL="0" rtl="0" algn="l">
              <a:spcBef>
                <a:spcPts val="0"/>
              </a:spcBef>
              <a:spcAft>
                <a:spcPts val="0"/>
              </a:spcAft>
              <a:buNone/>
            </a:pPr>
            <a:r>
              <a:rPr lang="en-US"/>
              <a:t>Action plan</a:t>
            </a:r>
            <a:endParaRPr/>
          </a:p>
          <a:p>
            <a:pPr indent="0" lvl="0" marL="0" rtl="0" algn="l">
              <a:lnSpc>
                <a:spcPct val="80000"/>
              </a:lnSpc>
              <a:spcBef>
                <a:spcPts val="0"/>
              </a:spcBef>
              <a:spcAft>
                <a:spcPts val="0"/>
              </a:spcAft>
              <a:buClr>
                <a:schemeClr val="dk1"/>
              </a:buClr>
              <a:buSzPts val="1100"/>
              <a:buFont typeface="Arial"/>
              <a:buNone/>
            </a:pPr>
            <a:r>
              <a:rPr lang="en-US" sz="1400">
                <a:solidFill>
                  <a:schemeClr val="dk1"/>
                </a:solidFill>
                <a:latin typeface="Source Serif Pro"/>
                <a:ea typeface="Source Serif Pro"/>
                <a:cs typeface="Source Serif Pro"/>
                <a:sym typeface="Source Serif Pro"/>
              </a:rPr>
              <a:t>I also created an interactive game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237569c313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237569c31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Brianna</a:t>
            </a:r>
            <a:endParaRPr/>
          </a:p>
          <a:p>
            <a:pPr indent="0" lvl="0" marL="0" rtl="0" algn="l">
              <a:spcBef>
                <a:spcPts val="0"/>
              </a:spcBef>
              <a:spcAft>
                <a:spcPts val="0"/>
              </a:spcAft>
              <a:buNone/>
            </a:pPr>
            <a:r>
              <a:rPr lang="en-US"/>
              <a:t>Why I chose this topic?</a:t>
            </a:r>
            <a:endParaRPr/>
          </a:p>
          <a:p>
            <a:pPr indent="0" lvl="0" marL="0" rtl="0" algn="l">
              <a:spcBef>
                <a:spcPts val="0"/>
              </a:spcBef>
              <a:spcAft>
                <a:spcPts val="0"/>
              </a:spcAft>
              <a:buNone/>
            </a:pPr>
            <a:r>
              <a:rPr lang="en-US"/>
              <a:t>Action Plan…</a:t>
            </a:r>
            <a:endParaRPr/>
          </a:p>
          <a:p>
            <a:pPr indent="0" lvl="0" marL="0" rtl="0" algn="l">
              <a:spcBef>
                <a:spcPts val="0"/>
              </a:spcBef>
              <a:spcAft>
                <a:spcPts val="0"/>
              </a:spcAft>
              <a:buNone/>
            </a:pPr>
            <a:r>
              <a:rPr lang="en-US"/>
              <a:t>Influence on other kids and interaction with other kids. How my projects perhaps inspires students.</a:t>
            </a:r>
            <a:endParaRPr/>
          </a:p>
          <a:p>
            <a:pPr indent="0" lvl="0" marL="0" rtl="0" algn="l">
              <a:spcBef>
                <a:spcPts val="0"/>
              </a:spcBef>
              <a:spcAft>
                <a:spcPts val="0"/>
              </a:spcAft>
              <a:buNone/>
            </a:pPr>
            <a:r>
              <a:rPr lang="en-US"/>
              <a:t>Notes: </a:t>
            </a:r>
            <a:endParaRPr/>
          </a:p>
          <a:p>
            <a:pPr indent="0" lvl="0" marL="0" rtl="0" algn="l">
              <a:lnSpc>
                <a:spcPct val="80000"/>
              </a:lnSpc>
              <a:spcBef>
                <a:spcPts val="0"/>
              </a:spcBef>
              <a:spcAft>
                <a:spcPts val="0"/>
              </a:spcAft>
              <a:buNone/>
            </a:pPr>
            <a:r>
              <a:rPr lang="en-US" sz="2300">
                <a:solidFill>
                  <a:schemeClr val="dk1"/>
                </a:solidFill>
                <a:latin typeface="Source Serif Pro"/>
                <a:ea typeface="Source Serif Pro"/>
                <a:cs typeface="Source Serif Pro"/>
                <a:sym typeface="Source Serif Pro"/>
              </a:rPr>
              <a:t>How will this process make me a better scholar?</a:t>
            </a:r>
            <a:endParaRPr sz="2300">
              <a:solidFill>
                <a:schemeClr val="dk1"/>
              </a:solidFill>
              <a:latin typeface="Source Serif Pro"/>
              <a:ea typeface="Source Serif Pro"/>
              <a:cs typeface="Source Serif Pro"/>
              <a:sym typeface="Source Serif Pro"/>
            </a:endParaRPr>
          </a:p>
          <a:p>
            <a:pPr indent="0" lvl="0" marL="0" rtl="0" algn="l">
              <a:lnSpc>
                <a:spcPct val="80000"/>
              </a:lnSpc>
              <a:spcBef>
                <a:spcPts val="0"/>
              </a:spcBef>
              <a:spcAft>
                <a:spcPts val="0"/>
              </a:spcAft>
              <a:buClr>
                <a:schemeClr val="dk1"/>
              </a:buClr>
              <a:buSzPts val="1100"/>
              <a:buFont typeface="Arial"/>
              <a:buNone/>
            </a:pPr>
            <a:r>
              <a:t/>
            </a:r>
            <a:endParaRPr sz="2300">
              <a:solidFill>
                <a:schemeClr val="dk1"/>
              </a:solidFill>
              <a:latin typeface="Source Serif Pro"/>
              <a:ea typeface="Source Serif Pro"/>
              <a:cs typeface="Source Serif Pro"/>
              <a:sym typeface="Source Serif Pro"/>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Borders</a:t>
            </a:r>
            <a:endParaRPr/>
          </a:p>
        </p:txBody>
      </p:sp>
      <p:sp>
        <p:nvSpPr>
          <p:cNvPr id="162" name="Google Shape;162;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1eff39df6c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Autum &amp; Aiden</a:t>
            </a:r>
            <a:endParaRPr/>
          </a:p>
          <a:p>
            <a:pPr indent="0" lvl="0" marL="0" rtl="0" algn="l">
              <a:lnSpc>
                <a:spcPct val="100000"/>
              </a:lnSpc>
              <a:spcBef>
                <a:spcPts val="0"/>
              </a:spcBef>
              <a:spcAft>
                <a:spcPts val="0"/>
              </a:spcAft>
              <a:buSzPts val="1100"/>
              <a:buNone/>
            </a:pPr>
            <a:r>
              <a:rPr lang="en-US"/>
              <a:t>aiden goes first - then autum</a:t>
            </a:r>
            <a:endParaRPr/>
          </a:p>
          <a:p>
            <a:pPr indent="0" lvl="0" marL="0" rtl="0" algn="l">
              <a:lnSpc>
                <a:spcPct val="100000"/>
              </a:lnSpc>
              <a:spcBef>
                <a:spcPts val="0"/>
              </a:spcBef>
              <a:spcAft>
                <a:spcPts val="0"/>
              </a:spcAft>
              <a:buSzPts val="1100"/>
              <a:buNone/>
            </a:pPr>
            <a:r>
              <a:rPr lang="en-US"/>
              <a:t>experience in SJP - starting from last year - what you are currently doing - ideas for next year</a:t>
            </a:r>
            <a:endParaRPr/>
          </a:p>
          <a:p>
            <a:pPr indent="0" lvl="0" marL="0" rtl="0" algn="l">
              <a:lnSpc>
                <a:spcPct val="100000"/>
              </a:lnSpc>
              <a:spcBef>
                <a:spcPts val="0"/>
              </a:spcBef>
              <a:spcAft>
                <a:spcPts val="0"/>
              </a:spcAft>
              <a:buSzPts val="1100"/>
              <a:buNone/>
            </a:pPr>
            <a:r>
              <a:t/>
            </a:r>
            <a:endParaRPr/>
          </a:p>
        </p:txBody>
      </p:sp>
      <p:sp>
        <p:nvSpPr>
          <p:cNvPr id="168" name="Google Shape;168;g11eff39df6c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24c8707cd8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24c8707cd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24c8707cd8_1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24c8707cd8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Borders</a:t>
            </a:r>
            <a:endParaRPr/>
          </a:p>
        </p:txBody>
      </p:sp>
      <p:sp>
        <p:nvSpPr>
          <p:cNvPr id="189" name="Google Shape;189;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17605900d9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17605900d9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Borders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34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Borders</a:t>
            </a:r>
            <a:endParaRPr/>
          </a:p>
        </p:txBody>
      </p:sp>
      <p:sp>
        <p:nvSpPr>
          <p:cNvPr id="68" name="Google Shape;6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24f0c2c79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24f0c2c79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Borders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34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1758e1280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300">
                <a:solidFill>
                  <a:schemeClr val="dk1"/>
                </a:solidFill>
                <a:latin typeface="Times New Roman"/>
                <a:ea typeface="Times New Roman"/>
                <a:cs typeface="Times New Roman"/>
                <a:sym typeface="Times New Roman"/>
              </a:rPr>
              <a:t>Borders</a:t>
            </a:r>
            <a:r>
              <a:rPr lang="en-US" sz="1300">
                <a:solidFill>
                  <a:schemeClr val="dk1"/>
                </a:solidFill>
                <a:latin typeface="Times New Roman"/>
                <a:ea typeface="Times New Roman"/>
                <a:cs typeface="Times New Roman"/>
                <a:sym typeface="Times New Roman"/>
              </a:rPr>
              <a:t> </a:t>
            </a:r>
            <a:endParaRPr sz="13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US" sz="1300">
                <a:solidFill>
                  <a:schemeClr val="dk1"/>
                </a:solidFill>
                <a:latin typeface="Times New Roman"/>
                <a:ea typeface="Times New Roman"/>
                <a:cs typeface="Times New Roman"/>
                <a:sym typeface="Times New Roman"/>
              </a:rPr>
              <a:t>There are five learner expectations that make up the acronym “CPREP.” The represent Collaborator, Problem Solver, Researchers, Empathetic Citizen and Pillar of Knowledge. Capital Preparatory School community members should always act in accordance with our Learner Expectations, not only in the academic sense, but also in their behavior, language, and attitudes.</a:t>
            </a:r>
            <a:endParaRPr sz="13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3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300">
              <a:solidFill>
                <a:schemeClr val="dk1"/>
              </a:solidFill>
              <a:latin typeface="Times New Roman"/>
              <a:ea typeface="Times New Roman"/>
              <a:cs typeface="Times New Roman"/>
              <a:sym typeface="Times New Roman"/>
            </a:endParaRPr>
          </a:p>
        </p:txBody>
      </p:sp>
      <p:sp>
        <p:nvSpPr>
          <p:cNvPr id="80" name="Google Shape;80;g11758e1280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17605900d9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17605900d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Aiden</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Sentence Starter: </a:t>
            </a:r>
            <a:endParaRPr b="1"/>
          </a:p>
          <a:p>
            <a:pPr indent="0" lvl="0" marL="0" rtl="0" algn="l">
              <a:spcBef>
                <a:spcPts val="0"/>
              </a:spcBef>
              <a:spcAft>
                <a:spcPts val="0"/>
              </a:spcAft>
              <a:buNone/>
            </a:pPr>
            <a:r>
              <a:rPr lang="en-US"/>
              <a:t>“Good Morning, My name is Aiden Henry and I’d like to explain a concept the concept of Student Voice”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1758e12805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1758e12805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Aiden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Tran</a:t>
            </a:r>
            <a:endParaRPr/>
          </a:p>
          <a:p>
            <a:pPr indent="-298450" lvl="0" marL="457200" rtl="0" algn="l">
              <a:lnSpc>
                <a:spcPct val="100000"/>
              </a:lnSpc>
              <a:spcBef>
                <a:spcPts val="0"/>
              </a:spcBef>
              <a:spcAft>
                <a:spcPts val="0"/>
              </a:spcAft>
              <a:buSzPts val="1100"/>
              <a:buChar char="●"/>
            </a:pPr>
            <a:r>
              <a:rPr lang="en-US"/>
              <a:t>What is the first step in </a:t>
            </a:r>
            <a:r>
              <a:rPr lang="en-US"/>
              <a:t>changing</a:t>
            </a:r>
            <a:r>
              <a:rPr lang="en-US"/>
              <a:t> the world? At CPREP, scholars begin by looking at their </a:t>
            </a:r>
            <a:r>
              <a:rPr lang="en-US"/>
              <a:t>immediate</a:t>
            </a:r>
            <a:r>
              <a:rPr lang="en-US"/>
              <a:t> community and the people that surround them</a:t>
            </a:r>
            <a:endParaRPr/>
          </a:p>
          <a:p>
            <a:pPr indent="-298450" lvl="0" marL="457200" rtl="0" algn="l">
              <a:lnSpc>
                <a:spcPct val="100000"/>
              </a:lnSpc>
              <a:spcBef>
                <a:spcPts val="0"/>
              </a:spcBef>
              <a:spcAft>
                <a:spcPts val="0"/>
              </a:spcAft>
              <a:buSzPts val="1100"/>
              <a:buChar char="●"/>
            </a:pPr>
            <a:r>
              <a:rPr lang="en-US"/>
              <a:t>SJ starts from kindergarten to 12th grade</a:t>
            </a:r>
            <a:endParaRPr/>
          </a:p>
          <a:p>
            <a:pPr indent="-298450" lvl="1" marL="914400" rtl="0" algn="l">
              <a:lnSpc>
                <a:spcPct val="100000"/>
              </a:lnSpc>
              <a:spcBef>
                <a:spcPts val="0"/>
              </a:spcBef>
              <a:spcAft>
                <a:spcPts val="0"/>
              </a:spcAft>
              <a:buSzPts val="1100"/>
              <a:buChar char="○"/>
            </a:pPr>
            <a:r>
              <a:rPr lang="en-US"/>
              <a:t>To build a path to senior year and into college</a:t>
            </a:r>
            <a:endParaRPr/>
          </a:p>
          <a:p>
            <a:pPr indent="-298450" lvl="1" marL="914400" rtl="0" algn="l">
              <a:lnSpc>
                <a:spcPct val="100000"/>
              </a:lnSpc>
              <a:spcBef>
                <a:spcPts val="0"/>
              </a:spcBef>
              <a:spcAft>
                <a:spcPts val="0"/>
              </a:spcAft>
              <a:buSzPts val="1100"/>
              <a:buChar char="○"/>
            </a:pPr>
            <a:r>
              <a:rPr lang="en-US"/>
              <a:t>To instill a sense of social awareness, activism, and </a:t>
            </a:r>
            <a:r>
              <a:rPr lang="en-US"/>
              <a:t>student</a:t>
            </a:r>
            <a:r>
              <a:rPr lang="en-US"/>
              <a:t> voice</a:t>
            </a:r>
            <a:endParaRPr/>
          </a:p>
          <a:p>
            <a:pPr indent="-298450" lvl="0" marL="457200" rtl="0" algn="l">
              <a:lnSpc>
                <a:spcPct val="100000"/>
              </a:lnSpc>
              <a:spcBef>
                <a:spcPts val="0"/>
              </a:spcBef>
              <a:spcAft>
                <a:spcPts val="0"/>
              </a:spcAft>
              <a:buSzPts val="1100"/>
              <a:buChar char="●"/>
            </a:pPr>
            <a:r>
              <a:rPr lang="en-US"/>
              <a:t>Have the sj matrix ready</a:t>
            </a:r>
            <a:endParaRPr/>
          </a:p>
          <a:p>
            <a:pPr indent="-298450" lvl="1" marL="914400" rtl="0" algn="l">
              <a:lnSpc>
                <a:spcPct val="100000"/>
              </a:lnSpc>
              <a:spcBef>
                <a:spcPts val="0"/>
              </a:spcBef>
              <a:spcAft>
                <a:spcPts val="0"/>
              </a:spcAft>
              <a:buSzPts val="1100"/>
              <a:buChar char="○"/>
            </a:pPr>
            <a:r>
              <a:rPr lang="en-US" u="sng">
                <a:solidFill>
                  <a:schemeClr val="hlink"/>
                </a:solidFill>
                <a:hlinkClick r:id="rId2"/>
              </a:rPr>
              <a:t>https://docs.google.com/document/d/1LgUy0AEcOrMU20pJP-PTFaR57nvxAWrjDpIB240Q6-M/edit</a:t>
            </a:r>
            <a:endParaRPr/>
          </a:p>
          <a:p>
            <a:pPr indent="-298450" lvl="0" marL="457200" rtl="0" algn="l">
              <a:lnSpc>
                <a:spcPct val="100000"/>
              </a:lnSpc>
              <a:spcBef>
                <a:spcPts val="0"/>
              </a:spcBef>
              <a:spcAft>
                <a:spcPts val="0"/>
              </a:spcAft>
              <a:buSzPts val="1100"/>
              <a:buChar char="●"/>
            </a:pPr>
            <a:r>
              <a:rPr lang="en-US"/>
              <a:t>Challenges and lesson learned from a classroom perspective</a:t>
            </a:r>
            <a:endParaRPr/>
          </a:p>
          <a:p>
            <a:pPr indent="-298450" lvl="0" marL="457200" rtl="0" algn="l">
              <a:lnSpc>
                <a:spcPct val="100000"/>
              </a:lnSpc>
              <a:spcBef>
                <a:spcPts val="0"/>
              </a:spcBef>
              <a:spcAft>
                <a:spcPts val="0"/>
              </a:spcAft>
              <a:buSzPts val="1100"/>
              <a:buChar char="●"/>
            </a:pPr>
            <a:r>
              <a:rPr lang="en-US"/>
              <a:t>Time/timing: 1 hour</a:t>
            </a:r>
            <a:endParaRPr/>
          </a:p>
        </p:txBody>
      </p:sp>
      <p:sp>
        <p:nvSpPr>
          <p:cNvPr id="100" name="Google Shape;10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237569c313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237569c31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Tran</a:t>
            </a:r>
            <a:endParaRPr/>
          </a:p>
          <a:p>
            <a:pPr indent="-298450" lvl="0" marL="457200" rtl="0" algn="l">
              <a:spcBef>
                <a:spcPts val="0"/>
              </a:spcBef>
              <a:spcAft>
                <a:spcPts val="0"/>
              </a:spcAft>
              <a:buSzPts val="1100"/>
              <a:buChar char="●"/>
            </a:pPr>
            <a:r>
              <a:rPr lang="en-US">
                <a:solidFill>
                  <a:schemeClr val="dk1"/>
                </a:solidFill>
              </a:rPr>
              <a:t>scholars start with equitable vs. equal -&gt; identify the needs in Bridgeport community</a:t>
            </a:r>
            <a:endParaRPr>
              <a:solidFill>
                <a:schemeClr val="dk1"/>
              </a:solidFill>
            </a:endParaRPr>
          </a:p>
          <a:p>
            <a:pPr indent="-298450" lvl="0" marL="457200" rtl="0" algn="l">
              <a:spcBef>
                <a:spcPts val="0"/>
              </a:spcBef>
              <a:spcAft>
                <a:spcPts val="0"/>
              </a:spcAft>
              <a:buClr>
                <a:schemeClr val="dk1"/>
              </a:buClr>
              <a:buSzPts val="1100"/>
              <a:buChar char="●"/>
            </a:pPr>
            <a:r>
              <a:rPr lang="en-US">
                <a:solidFill>
                  <a:schemeClr val="dk1"/>
                </a:solidFill>
              </a:rPr>
              <a:t>scholars identify gaps in knowledge, resources, and opportunities based on social identifications</a:t>
            </a:r>
            <a:endParaRPr>
              <a:solidFill>
                <a:schemeClr val="dk1"/>
              </a:solidFill>
            </a:endParaRPr>
          </a:p>
          <a:p>
            <a:pPr indent="-298450" lvl="0" marL="457200" rtl="0" algn="l">
              <a:spcBef>
                <a:spcPts val="0"/>
              </a:spcBef>
              <a:spcAft>
                <a:spcPts val="0"/>
              </a:spcAft>
              <a:buClr>
                <a:schemeClr val="dk1"/>
              </a:buClr>
              <a:buSzPts val="1100"/>
              <a:buChar char="●"/>
            </a:pPr>
            <a:r>
              <a:rPr lang="en-US">
                <a:solidFill>
                  <a:schemeClr val="dk1"/>
                </a:solidFill>
              </a:rPr>
              <a:t>scholars research the gap, analyze the needs, and focus on a population (marginalized group)</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p:nvPr/>
        </p:nvSpPr>
        <p:spPr>
          <a:xfrm>
            <a:off x="446088" y="3255963"/>
            <a:ext cx="11263312" cy="3305175"/>
          </a:xfrm>
          <a:prstGeom prst="rect">
            <a:avLst/>
          </a:prstGeom>
          <a:solidFill>
            <a:srgbClr val="8B8C8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13" name="Google Shape;13;p2"/>
          <p:cNvSpPr txBox="1"/>
          <p:nvPr>
            <p:ph type="ctrTitle"/>
          </p:nvPr>
        </p:nvSpPr>
        <p:spPr>
          <a:xfrm>
            <a:off x="581191" y="1020431"/>
            <a:ext cx="10993549" cy="1475013"/>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36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
          <p:cNvSpPr txBox="1"/>
          <p:nvPr>
            <p:ph idx="1" type="subTitle"/>
          </p:nvPr>
        </p:nvSpPr>
        <p:spPr>
          <a:xfrm>
            <a:off x="581194" y="2495445"/>
            <a:ext cx="10993546" cy="590321"/>
          </a:xfrm>
          <a:prstGeom prst="rect">
            <a:avLst/>
          </a:prstGeom>
          <a:noFill/>
          <a:ln>
            <a:noFill/>
          </a:ln>
        </p:spPr>
        <p:txBody>
          <a:bodyPr anchorCtr="0" anchor="t" bIns="45700" lIns="91425" spcFirstLastPara="1" rIns="91425" wrap="square" tIns="45700">
            <a:noAutofit/>
          </a:bodyPr>
          <a:lstStyle>
            <a:lvl1pPr lvl="0" algn="l">
              <a:lnSpc>
                <a:spcPct val="100000"/>
              </a:lnSpc>
              <a:spcBef>
                <a:spcPts val="320"/>
              </a:spcBef>
              <a:spcAft>
                <a:spcPts val="0"/>
              </a:spcAft>
              <a:buSzPts val="1472"/>
              <a:buFont typeface="Source Serif Pro"/>
              <a:buNone/>
              <a:defRPr sz="1600" cap="none">
                <a:solidFill>
                  <a:srgbClr val="8B8C8E"/>
                </a:solidFill>
              </a:defRPr>
            </a:lvl1pPr>
            <a:lvl2pPr lvl="1" algn="ctr">
              <a:lnSpc>
                <a:spcPct val="100000"/>
              </a:lnSpc>
              <a:spcBef>
                <a:spcPts val="600"/>
              </a:spcBef>
              <a:spcAft>
                <a:spcPts val="0"/>
              </a:spcAft>
              <a:buSzPts val="1472"/>
              <a:buFont typeface="Source Serif Pro"/>
              <a:buNone/>
              <a:defRPr>
                <a:solidFill>
                  <a:srgbClr val="888888"/>
                </a:solidFill>
              </a:defRPr>
            </a:lvl2pPr>
            <a:lvl3pPr lvl="2" algn="ctr">
              <a:lnSpc>
                <a:spcPct val="100000"/>
              </a:lnSpc>
              <a:spcBef>
                <a:spcPts val="600"/>
              </a:spcBef>
              <a:spcAft>
                <a:spcPts val="0"/>
              </a:spcAft>
              <a:buSzPts val="1288"/>
              <a:buFont typeface="Source Serif Pro"/>
              <a:buNone/>
              <a:defRPr>
                <a:solidFill>
                  <a:srgbClr val="888888"/>
                </a:solidFill>
              </a:defRPr>
            </a:lvl3pPr>
            <a:lvl4pPr lvl="3" algn="ctr">
              <a:lnSpc>
                <a:spcPct val="100000"/>
              </a:lnSpc>
              <a:spcBef>
                <a:spcPts val="600"/>
              </a:spcBef>
              <a:spcAft>
                <a:spcPts val="0"/>
              </a:spcAft>
              <a:buSzPts val="1104"/>
              <a:buFont typeface="Source Serif Pro"/>
              <a:buNone/>
              <a:defRPr>
                <a:solidFill>
                  <a:srgbClr val="888888"/>
                </a:solidFill>
              </a:defRPr>
            </a:lvl4pPr>
            <a:lvl5pPr lvl="4" algn="ctr">
              <a:lnSpc>
                <a:spcPct val="100000"/>
              </a:lnSpc>
              <a:spcBef>
                <a:spcPts val="600"/>
              </a:spcBef>
              <a:spcAft>
                <a:spcPts val="0"/>
              </a:spcAft>
              <a:buSzPts val="1104"/>
              <a:buFont typeface="Source Serif Pro"/>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p:txBody>
      </p:sp>
      <p:pic>
        <p:nvPicPr>
          <p:cNvPr descr="Logo, company name&#10;&#10;Description automatically generated" id="15" name="Google Shape;15;p2"/>
          <p:cNvPicPr preferRelativeResize="0"/>
          <p:nvPr/>
        </p:nvPicPr>
        <p:blipFill rotWithShape="1">
          <a:blip r:embed="rId2">
            <a:alphaModFix/>
          </a:blip>
          <a:srcRect b="0" l="0" r="0" t="0"/>
          <a:stretch/>
        </p:blipFill>
        <p:spPr>
          <a:xfrm>
            <a:off x="8785412" y="3096362"/>
            <a:ext cx="2923988" cy="339496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 name="Shape 16"/>
        <p:cNvGrpSpPr/>
        <p:nvPr/>
      </p:nvGrpSpPr>
      <p:grpSpPr>
        <a:xfrm>
          <a:off x="0" y="0"/>
          <a:ext cx="0" cy="0"/>
          <a:chOff x="0" y="0"/>
          <a:chExt cx="0" cy="0"/>
        </a:xfrm>
      </p:grpSpPr>
      <p:pic>
        <p:nvPicPr>
          <p:cNvPr descr="A picture containing text, sign&#10;&#10;Description automatically generated" id="17" name="Google Shape;17;p3"/>
          <p:cNvPicPr preferRelativeResize="0"/>
          <p:nvPr/>
        </p:nvPicPr>
        <p:blipFill rotWithShape="1">
          <a:blip r:embed="rId2">
            <a:alphaModFix/>
          </a:blip>
          <a:srcRect b="0" l="0" r="0" t="0"/>
          <a:stretch/>
        </p:blipFill>
        <p:spPr>
          <a:xfrm>
            <a:off x="9650697" y="6065133"/>
            <a:ext cx="2390832" cy="67779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8" name="Shape 18"/>
        <p:cNvGrpSpPr/>
        <p:nvPr/>
      </p:nvGrpSpPr>
      <p:grpSpPr>
        <a:xfrm>
          <a:off x="0" y="0"/>
          <a:ext cx="0" cy="0"/>
          <a:chOff x="0" y="0"/>
          <a:chExt cx="0" cy="0"/>
        </a:xfrm>
      </p:grpSpPr>
      <p:sp>
        <p:nvSpPr>
          <p:cNvPr id="19" name="Google Shape;19;p4"/>
          <p:cNvSpPr txBox="1"/>
          <p:nvPr>
            <p:ph type="title"/>
          </p:nvPr>
        </p:nvSpPr>
        <p:spPr>
          <a:xfrm>
            <a:off x="581193" y="4693389"/>
            <a:ext cx="11029616"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0" sz="2400">
                <a:solidFill>
                  <a:srgbClr val="0C1830"/>
                </a:solidFill>
                <a:latin typeface="Source Serif Pro"/>
                <a:ea typeface="Source Serif Pro"/>
                <a:cs typeface="Source Serif Pro"/>
                <a:sym typeface="Source Serif Pr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
          <p:cNvSpPr/>
          <p:nvPr>
            <p:ph idx="2" type="pic"/>
          </p:nvPr>
        </p:nvSpPr>
        <p:spPr>
          <a:xfrm>
            <a:off x="447817" y="599725"/>
            <a:ext cx="11290859" cy="3557252"/>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320"/>
              </a:spcBef>
              <a:spcAft>
                <a:spcPts val="0"/>
              </a:spcAft>
              <a:buClr>
                <a:srgbClr val="70043D"/>
              </a:buClr>
              <a:buSzPts val="1472"/>
              <a:buFont typeface="Source Serif Pro"/>
              <a:buNone/>
              <a:defRPr b="0" i="0" sz="1600" u="none" cap="none" strike="noStrike">
                <a:solidFill>
                  <a:schemeClr val="dk2"/>
                </a:solidFill>
                <a:latin typeface="Source Serif Pro"/>
                <a:ea typeface="Source Serif Pro"/>
                <a:cs typeface="Source Serif Pro"/>
                <a:sym typeface="Source Serif Pro"/>
              </a:defRPr>
            </a:lvl1pPr>
            <a:lvl2pPr lvl="1" marR="0" rtl="0" algn="l">
              <a:lnSpc>
                <a:spcPct val="100000"/>
              </a:lnSpc>
              <a:spcBef>
                <a:spcPts val="600"/>
              </a:spcBef>
              <a:spcAft>
                <a:spcPts val="0"/>
              </a:spcAft>
              <a:buClr>
                <a:srgbClr val="70043D"/>
              </a:buClr>
              <a:buSzPts val="1472"/>
              <a:buFont typeface="Source Serif Pro"/>
              <a:buNone/>
              <a:defRPr b="0" i="0" sz="1600" u="none" cap="none" strike="noStrike">
                <a:solidFill>
                  <a:schemeClr val="dk2"/>
                </a:solidFill>
                <a:latin typeface="Source Serif Pro"/>
                <a:ea typeface="Source Serif Pro"/>
                <a:cs typeface="Source Serif Pro"/>
                <a:sym typeface="Source Serif Pro"/>
              </a:defRPr>
            </a:lvl2pPr>
            <a:lvl3pPr lvl="2" marR="0" rtl="0" algn="l">
              <a:lnSpc>
                <a:spcPct val="100000"/>
              </a:lnSpc>
              <a:spcBef>
                <a:spcPts val="600"/>
              </a:spcBef>
              <a:spcAft>
                <a:spcPts val="0"/>
              </a:spcAft>
              <a:buClr>
                <a:srgbClr val="70043D"/>
              </a:buClr>
              <a:buSzPts val="1472"/>
              <a:buFont typeface="Source Serif Pro"/>
              <a:buNone/>
              <a:defRPr b="0" i="0" sz="1600" u="none" cap="none" strike="noStrike">
                <a:solidFill>
                  <a:schemeClr val="dk2"/>
                </a:solidFill>
                <a:latin typeface="Source Serif Pro"/>
                <a:ea typeface="Source Serif Pro"/>
                <a:cs typeface="Source Serif Pro"/>
                <a:sym typeface="Source Serif Pro"/>
              </a:defRPr>
            </a:lvl3pPr>
            <a:lvl4pPr lvl="3" marR="0" rtl="0" algn="l">
              <a:lnSpc>
                <a:spcPct val="100000"/>
              </a:lnSpc>
              <a:spcBef>
                <a:spcPts val="600"/>
              </a:spcBef>
              <a:spcAft>
                <a:spcPts val="0"/>
              </a:spcAft>
              <a:buClr>
                <a:srgbClr val="70043D"/>
              </a:buClr>
              <a:buSzPts val="1472"/>
              <a:buFont typeface="Source Serif Pro"/>
              <a:buNone/>
              <a:defRPr b="0" i="0" sz="1600" u="none" cap="none" strike="noStrike">
                <a:solidFill>
                  <a:schemeClr val="dk2"/>
                </a:solidFill>
                <a:latin typeface="Source Serif Pro"/>
                <a:ea typeface="Source Serif Pro"/>
                <a:cs typeface="Source Serif Pro"/>
                <a:sym typeface="Source Serif Pro"/>
              </a:defRPr>
            </a:lvl4pPr>
            <a:lvl5pPr lvl="4" marR="0" rtl="0" algn="l">
              <a:lnSpc>
                <a:spcPct val="100000"/>
              </a:lnSpc>
              <a:spcBef>
                <a:spcPts val="600"/>
              </a:spcBef>
              <a:spcAft>
                <a:spcPts val="0"/>
              </a:spcAft>
              <a:buClr>
                <a:srgbClr val="70043D"/>
              </a:buClr>
              <a:buSzPts val="1472"/>
              <a:buFont typeface="Source Serif Pro"/>
              <a:buNone/>
              <a:defRPr b="0" i="0" sz="1600" u="none" cap="none" strike="noStrike">
                <a:solidFill>
                  <a:schemeClr val="dk2"/>
                </a:solidFill>
                <a:latin typeface="Source Serif Pro"/>
                <a:ea typeface="Source Serif Pro"/>
                <a:cs typeface="Source Serif Pro"/>
                <a:sym typeface="Source Serif Pro"/>
              </a:defRPr>
            </a:lvl5pPr>
            <a:lvl6pPr lvl="5" marR="0" rtl="0" algn="l">
              <a:lnSpc>
                <a:spcPct val="100000"/>
              </a:lnSpc>
              <a:spcBef>
                <a:spcPts val="600"/>
              </a:spcBef>
              <a:spcAft>
                <a:spcPts val="0"/>
              </a:spcAft>
              <a:buClr>
                <a:schemeClr val="accent2"/>
              </a:buClr>
              <a:buSzPts val="1472"/>
              <a:buFont typeface="Noto Sans Symbols"/>
              <a:buNone/>
              <a:defRPr b="0" i="0" sz="1600" u="none" cap="none" strike="noStrike">
                <a:solidFill>
                  <a:schemeClr val="dk2"/>
                </a:solidFill>
                <a:latin typeface="Gill Sans"/>
                <a:ea typeface="Gill Sans"/>
                <a:cs typeface="Gill Sans"/>
                <a:sym typeface="Gill Sans"/>
              </a:defRPr>
            </a:lvl6pPr>
            <a:lvl7pPr lvl="6" marR="0" rtl="0" algn="l">
              <a:lnSpc>
                <a:spcPct val="100000"/>
              </a:lnSpc>
              <a:spcBef>
                <a:spcPts val="600"/>
              </a:spcBef>
              <a:spcAft>
                <a:spcPts val="0"/>
              </a:spcAft>
              <a:buClr>
                <a:schemeClr val="accent2"/>
              </a:buClr>
              <a:buSzPts val="1472"/>
              <a:buFont typeface="Noto Sans Symbols"/>
              <a:buNone/>
              <a:defRPr b="0" i="0" sz="1600" u="none" cap="none" strike="noStrike">
                <a:solidFill>
                  <a:schemeClr val="dk2"/>
                </a:solidFill>
                <a:latin typeface="Gill Sans"/>
                <a:ea typeface="Gill Sans"/>
                <a:cs typeface="Gill Sans"/>
                <a:sym typeface="Gill Sans"/>
              </a:defRPr>
            </a:lvl7pPr>
            <a:lvl8pPr lvl="7" marR="0" rtl="0" algn="l">
              <a:lnSpc>
                <a:spcPct val="100000"/>
              </a:lnSpc>
              <a:spcBef>
                <a:spcPts val="600"/>
              </a:spcBef>
              <a:spcAft>
                <a:spcPts val="0"/>
              </a:spcAft>
              <a:buClr>
                <a:schemeClr val="accent2"/>
              </a:buClr>
              <a:buSzPts val="1472"/>
              <a:buFont typeface="Noto Sans Symbols"/>
              <a:buNone/>
              <a:defRPr b="0" i="0" sz="1600" u="none" cap="none" strike="noStrike">
                <a:solidFill>
                  <a:schemeClr val="dk2"/>
                </a:solidFill>
                <a:latin typeface="Gill Sans"/>
                <a:ea typeface="Gill Sans"/>
                <a:cs typeface="Gill Sans"/>
                <a:sym typeface="Gill Sans"/>
              </a:defRPr>
            </a:lvl8pPr>
            <a:lvl9pPr lvl="8" marR="0" rtl="0" algn="l">
              <a:lnSpc>
                <a:spcPct val="100000"/>
              </a:lnSpc>
              <a:spcBef>
                <a:spcPts val="600"/>
              </a:spcBef>
              <a:spcAft>
                <a:spcPts val="600"/>
              </a:spcAft>
              <a:buClr>
                <a:schemeClr val="accent2"/>
              </a:buClr>
              <a:buSzPts val="1472"/>
              <a:buFont typeface="Noto Sans Symbols"/>
              <a:buNone/>
              <a:defRPr b="0" i="0" sz="1600" u="none" cap="none" strike="noStrike">
                <a:solidFill>
                  <a:schemeClr val="dk2"/>
                </a:solidFill>
                <a:latin typeface="Gill Sans"/>
                <a:ea typeface="Gill Sans"/>
                <a:cs typeface="Gill Sans"/>
                <a:sym typeface="Gill Sans"/>
              </a:defRPr>
            </a:lvl9pPr>
          </a:lstStyle>
          <a:p/>
        </p:txBody>
      </p:sp>
      <p:sp>
        <p:nvSpPr>
          <p:cNvPr id="21" name="Google Shape;21;p4"/>
          <p:cNvSpPr txBox="1"/>
          <p:nvPr>
            <p:ph idx="1" type="body"/>
          </p:nvPr>
        </p:nvSpPr>
        <p:spPr>
          <a:xfrm>
            <a:off x="581192" y="5260127"/>
            <a:ext cx="11029617" cy="598671"/>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240"/>
              </a:spcBef>
              <a:spcAft>
                <a:spcPts val="0"/>
              </a:spcAft>
              <a:buSzPts val="1104"/>
              <a:buFont typeface="Source Serif Pro"/>
              <a:buNone/>
              <a:defRPr sz="1200">
                <a:latin typeface="Source Serif Pro"/>
                <a:ea typeface="Source Serif Pro"/>
                <a:cs typeface="Source Serif Pro"/>
                <a:sym typeface="Source Serif Pro"/>
              </a:defRPr>
            </a:lvl1pPr>
            <a:lvl2pPr indent="-228600" lvl="1" marL="914400" algn="l">
              <a:lnSpc>
                <a:spcPct val="100000"/>
              </a:lnSpc>
              <a:spcBef>
                <a:spcPts val="600"/>
              </a:spcBef>
              <a:spcAft>
                <a:spcPts val="0"/>
              </a:spcAft>
              <a:buSzPts val="1104"/>
              <a:buFont typeface="Source Serif Pro"/>
              <a:buNone/>
              <a:defRPr sz="1200"/>
            </a:lvl2pPr>
            <a:lvl3pPr indent="-228600" lvl="2" marL="1371600" algn="l">
              <a:lnSpc>
                <a:spcPct val="100000"/>
              </a:lnSpc>
              <a:spcBef>
                <a:spcPts val="600"/>
              </a:spcBef>
              <a:spcAft>
                <a:spcPts val="0"/>
              </a:spcAft>
              <a:buSzPts val="920"/>
              <a:buFont typeface="Source Serif Pro"/>
              <a:buNone/>
              <a:defRPr sz="1000"/>
            </a:lvl3pPr>
            <a:lvl4pPr indent="-228600" lvl="3" marL="1828800" algn="l">
              <a:lnSpc>
                <a:spcPct val="100000"/>
              </a:lnSpc>
              <a:spcBef>
                <a:spcPts val="600"/>
              </a:spcBef>
              <a:spcAft>
                <a:spcPts val="0"/>
              </a:spcAft>
              <a:buSzPts val="828"/>
              <a:buFont typeface="Source Serif Pro"/>
              <a:buNone/>
              <a:defRPr sz="900"/>
            </a:lvl4pPr>
            <a:lvl5pPr indent="-228600" lvl="4" marL="2286000" algn="l">
              <a:lnSpc>
                <a:spcPct val="100000"/>
              </a:lnSpc>
              <a:spcBef>
                <a:spcPts val="600"/>
              </a:spcBef>
              <a:spcAft>
                <a:spcPts val="0"/>
              </a:spcAft>
              <a:buSzPts val="828"/>
              <a:buFont typeface="Source Serif Pro"/>
              <a:buNone/>
              <a:defRPr sz="900"/>
            </a:lvl5pPr>
            <a:lvl6pPr indent="-228600" lvl="5" marL="2743200" algn="l">
              <a:lnSpc>
                <a:spcPct val="100000"/>
              </a:lnSpc>
              <a:spcBef>
                <a:spcPts val="600"/>
              </a:spcBef>
              <a:spcAft>
                <a:spcPts val="0"/>
              </a:spcAft>
              <a:buSzPts val="828"/>
              <a:buNone/>
              <a:defRPr sz="900"/>
            </a:lvl6pPr>
            <a:lvl7pPr indent="-228600" lvl="6" marL="3200400" algn="l">
              <a:lnSpc>
                <a:spcPct val="100000"/>
              </a:lnSpc>
              <a:spcBef>
                <a:spcPts val="600"/>
              </a:spcBef>
              <a:spcAft>
                <a:spcPts val="0"/>
              </a:spcAft>
              <a:buSzPts val="828"/>
              <a:buNone/>
              <a:defRPr sz="900"/>
            </a:lvl7pPr>
            <a:lvl8pPr indent="-228600" lvl="7" marL="3657600" algn="l">
              <a:lnSpc>
                <a:spcPct val="100000"/>
              </a:lnSpc>
              <a:spcBef>
                <a:spcPts val="600"/>
              </a:spcBef>
              <a:spcAft>
                <a:spcPts val="0"/>
              </a:spcAft>
              <a:buSzPts val="828"/>
              <a:buNone/>
              <a:defRPr sz="900"/>
            </a:lvl8pPr>
            <a:lvl9pPr indent="-228600" lvl="8" marL="4114800" algn="l">
              <a:lnSpc>
                <a:spcPct val="100000"/>
              </a:lnSpc>
              <a:spcBef>
                <a:spcPts val="600"/>
              </a:spcBef>
              <a:spcAft>
                <a:spcPts val="600"/>
              </a:spcAft>
              <a:buSzPts val="828"/>
              <a:buNone/>
              <a:defRPr sz="900"/>
            </a:lvl9pPr>
          </a:lstStyle>
          <a:p/>
        </p:txBody>
      </p:sp>
      <p:pic>
        <p:nvPicPr>
          <p:cNvPr descr="A picture containing text, sign&#10;&#10;Description automatically generated" id="22" name="Google Shape;22;p4"/>
          <p:cNvPicPr preferRelativeResize="0"/>
          <p:nvPr/>
        </p:nvPicPr>
        <p:blipFill rotWithShape="1">
          <a:blip r:embed="rId2">
            <a:alphaModFix/>
          </a:blip>
          <a:srcRect b="0" l="0" r="0" t="0"/>
          <a:stretch/>
        </p:blipFill>
        <p:spPr>
          <a:xfrm>
            <a:off x="9650697" y="6065133"/>
            <a:ext cx="2390832" cy="67779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5"/>
          <p:cNvSpPr/>
          <p:nvPr/>
        </p:nvSpPr>
        <p:spPr>
          <a:xfrm>
            <a:off x="439738" y="614363"/>
            <a:ext cx="11309350" cy="1189037"/>
          </a:xfrm>
          <a:prstGeom prst="rect">
            <a:avLst/>
          </a:prstGeom>
          <a:solidFill>
            <a:srgbClr val="8B8C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5"/>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atin typeface="Source Serif Pro"/>
                <a:ea typeface="Source Serif Pro"/>
                <a:cs typeface="Source Serif Pro"/>
                <a:sym typeface="Source Serif Pr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5"/>
          <p:cNvSpPr txBox="1"/>
          <p:nvPr>
            <p:ph idx="1" type="body"/>
          </p:nvPr>
        </p:nvSpPr>
        <p:spPr>
          <a:xfrm>
            <a:off x="581192" y="2180496"/>
            <a:ext cx="11029615" cy="3678303"/>
          </a:xfrm>
          <a:prstGeom prst="rect">
            <a:avLst/>
          </a:prstGeom>
          <a:noFill/>
          <a:ln>
            <a:noFill/>
          </a:ln>
        </p:spPr>
        <p:txBody>
          <a:bodyPr anchorCtr="0" anchor="ctr" bIns="45700" lIns="91425" spcFirstLastPara="1" rIns="91425" wrap="square" tIns="45700">
            <a:noAutofit/>
          </a:bodyPr>
          <a:lstStyle>
            <a:lvl1pPr indent="-333756" lvl="0" marL="457200" algn="l">
              <a:lnSpc>
                <a:spcPct val="100000"/>
              </a:lnSpc>
              <a:spcBef>
                <a:spcPts val="360"/>
              </a:spcBef>
              <a:spcAft>
                <a:spcPts val="0"/>
              </a:spcAft>
              <a:buSzPts val="1656"/>
              <a:buFont typeface="Source Serif Pro"/>
              <a:buChar char="•"/>
              <a:defRPr>
                <a:latin typeface="Source Serif Pro"/>
                <a:ea typeface="Source Serif Pro"/>
                <a:cs typeface="Source Serif Pro"/>
                <a:sym typeface="Source Serif Pro"/>
              </a:defRPr>
            </a:lvl1pPr>
            <a:lvl2pPr indent="-322072" lvl="1" marL="914400" algn="l">
              <a:lnSpc>
                <a:spcPct val="100000"/>
              </a:lnSpc>
              <a:spcBef>
                <a:spcPts val="600"/>
              </a:spcBef>
              <a:spcAft>
                <a:spcPts val="0"/>
              </a:spcAft>
              <a:buSzPts val="1472"/>
              <a:buFont typeface="Source Serif Pro"/>
              <a:buChar char="•"/>
              <a:defRPr>
                <a:latin typeface="Source Serif Pro"/>
                <a:ea typeface="Source Serif Pro"/>
                <a:cs typeface="Source Serif Pro"/>
                <a:sym typeface="Source Serif Pro"/>
              </a:defRPr>
            </a:lvl2pPr>
            <a:lvl3pPr indent="-310388" lvl="2" marL="1371600" algn="l">
              <a:lnSpc>
                <a:spcPct val="100000"/>
              </a:lnSpc>
              <a:spcBef>
                <a:spcPts val="600"/>
              </a:spcBef>
              <a:spcAft>
                <a:spcPts val="0"/>
              </a:spcAft>
              <a:buSzPts val="1288"/>
              <a:buFont typeface="Source Serif Pro"/>
              <a:buChar char="•"/>
              <a:defRPr>
                <a:latin typeface="Source Serif Pro"/>
                <a:ea typeface="Source Serif Pro"/>
                <a:cs typeface="Source Serif Pro"/>
                <a:sym typeface="Source Serif Pro"/>
              </a:defRPr>
            </a:lvl3pPr>
            <a:lvl4pPr indent="-298703" lvl="3" marL="1828800" algn="l">
              <a:lnSpc>
                <a:spcPct val="100000"/>
              </a:lnSpc>
              <a:spcBef>
                <a:spcPts val="600"/>
              </a:spcBef>
              <a:spcAft>
                <a:spcPts val="0"/>
              </a:spcAft>
              <a:buSzPts val="1104"/>
              <a:buFont typeface="Source Serif Pro"/>
              <a:buChar char="•"/>
              <a:defRPr>
                <a:latin typeface="Source Serif Pro"/>
                <a:ea typeface="Source Serif Pro"/>
                <a:cs typeface="Source Serif Pro"/>
                <a:sym typeface="Source Serif Pro"/>
              </a:defRPr>
            </a:lvl4pPr>
            <a:lvl5pPr indent="-298704" lvl="4" marL="2286000" algn="l">
              <a:lnSpc>
                <a:spcPct val="100000"/>
              </a:lnSpc>
              <a:spcBef>
                <a:spcPts val="600"/>
              </a:spcBef>
              <a:spcAft>
                <a:spcPts val="0"/>
              </a:spcAft>
              <a:buSzPts val="1104"/>
              <a:buFont typeface="Source Serif Pro"/>
              <a:buChar char="•"/>
              <a:defRPr>
                <a:latin typeface="Source Serif Pro"/>
                <a:ea typeface="Source Serif Pro"/>
                <a:cs typeface="Source Serif Pro"/>
                <a:sym typeface="Source Serif Pro"/>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pic>
        <p:nvPicPr>
          <p:cNvPr descr="A picture containing text, sign&#10;&#10;Description automatically generated" id="27" name="Google Shape;27;p5"/>
          <p:cNvPicPr preferRelativeResize="0"/>
          <p:nvPr/>
        </p:nvPicPr>
        <p:blipFill rotWithShape="1">
          <a:blip r:embed="rId2">
            <a:alphaModFix/>
          </a:blip>
          <a:srcRect b="0" l="0" r="0" t="0"/>
          <a:stretch/>
        </p:blipFill>
        <p:spPr>
          <a:xfrm>
            <a:off x="9650697" y="6065133"/>
            <a:ext cx="2390832" cy="67779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 name="Shape 28"/>
        <p:cNvGrpSpPr/>
        <p:nvPr/>
      </p:nvGrpSpPr>
      <p:grpSpPr>
        <a:xfrm>
          <a:off x="0" y="0"/>
          <a:ext cx="0" cy="0"/>
          <a:chOff x="0" y="0"/>
          <a:chExt cx="0" cy="0"/>
        </a:xfrm>
      </p:grpSpPr>
      <p:sp>
        <p:nvSpPr>
          <p:cNvPr id="29" name="Google Shape;29;p6"/>
          <p:cNvSpPr/>
          <p:nvPr/>
        </p:nvSpPr>
        <p:spPr>
          <a:xfrm>
            <a:off x="446088" y="606425"/>
            <a:ext cx="11299825" cy="1258888"/>
          </a:xfrm>
          <a:prstGeom prst="rect">
            <a:avLst/>
          </a:prstGeom>
          <a:solidFill>
            <a:srgbClr val="8B8C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6"/>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atin typeface="Source Serif Pro"/>
                <a:ea typeface="Source Serif Pro"/>
                <a:cs typeface="Source Serif Pro"/>
                <a:sym typeface="Source Serif Pr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
          <p:cNvSpPr txBox="1"/>
          <p:nvPr>
            <p:ph idx="1" type="body"/>
          </p:nvPr>
        </p:nvSpPr>
        <p:spPr>
          <a:xfrm>
            <a:off x="581193" y="2228003"/>
            <a:ext cx="5422390" cy="3633047"/>
          </a:xfrm>
          <a:prstGeom prst="rect">
            <a:avLst/>
          </a:prstGeom>
          <a:noFill/>
          <a:ln>
            <a:noFill/>
          </a:ln>
        </p:spPr>
        <p:txBody>
          <a:bodyPr anchorCtr="0" anchor="ctr" bIns="45700" lIns="91425" spcFirstLastPara="1" rIns="91425" wrap="square" tIns="45700">
            <a:noAutofit/>
          </a:bodyPr>
          <a:lstStyle>
            <a:lvl1pPr indent="-333756" lvl="0" marL="457200" algn="l">
              <a:lnSpc>
                <a:spcPct val="100000"/>
              </a:lnSpc>
              <a:spcBef>
                <a:spcPts val="360"/>
              </a:spcBef>
              <a:spcAft>
                <a:spcPts val="0"/>
              </a:spcAft>
              <a:buSzPts val="1656"/>
              <a:buFont typeface="Source Serif Pro"/>
              <a:buChar char="•"/>
              <a:defRPr>
                <a:latin typeface="Source Serif Pro"/>
                <a:ea typeface="Source Serif Pro"/>
                <a:cs typeface="Source Serif Pro"/>
                <a:sym typeface="Source Serif Pro"/>
              </a:defRPr>
            </a:lvl1pPr>
            <a:lvl2pPr indent="-322072" lvl="1" marL="914400" algn="l">
              <a:lnSpc>
                <a:spcPct val="100000"/>
              </a:lnSpc>
              <a:spcBef>
                <a:spcPts val="600"/>
              </a:spcBef>
              <a:spcAft>
                <a:spcPts val="0"/>
              </a:spcAft>
              <a:buSzPts val="1472"/>
              <a:buFont typeface="Source Serif Pro"/>
              <a:buChar char="•"/>
              <a:defRPr>
                <a:latin typeface="Source Serif Pro"/>
                <a:ea typeface="Source Serif Pro"/>
                <a:cs typeface="Source Serif Pro"/>
                <a:sym typeface="Source Serif Pro"/>
              </a:defRPr>
            </a:lvl2pPr>
            <a:lvl3pPr indent="-310388" lvl="2" marL="1371600" algn="l">
              <a:lnSpc>
                <a:spcPct val="100000"/>
              </a:lnSpc>
              <a:spcBef>
                <a:spcPts val="600"/>
              </a:spcBef>
              <a:spcAft>
                <a:spcPts val="0"/>
              </a:spcAft>
              <a:buSzPts val="1288"/>
              <a:buFont typeface="Source Serif Pro"/>
              <a:buChar char="•"/>
              <a:defRPr>
                <a:latin typeface="Source Serif Pro"/>
                <a:ea typeface="Source Serif Pro"/>
                <a:cs typeface="Source Serif Pro"/>
                <a:sym typeface="Source Serif Pro"/>
              </a:defRPr>
            </a:lvl3pPr>
            <a:lvl4pPr indent="-298703" lvl="3" marL="1828800" algn="l">
              <a:lnSpc>
                <a:spcPct val="100000"/>
              </a:lnSpc>
              <a:spcBef>
                <a:spcPts val="600"/>
              </a:spcBef>
              <a:spcAft>
                <a:spcPts val="0"/>
              </a:spcAft>
              <a:buSzPts val="1104"/>
              <a:buFont typeface="Source Serif Pro"/>
              <a:buChar char="•"/>
              <a:defRPr>
                <a:latin typeface="Source Serif Pro"/>
                <a:ea typeface="Source Serif Pro"/>
                <a:cs typeface="Source Serif Pro"/>
                <a:sym typeface="Source Serif Pro"/>
              </a:defRPr>
            </a:lvl4pPr>
            <a:lvl5pPr indent="-298704" lvl="4" marL="2286000" algn="l">
              <a:lnSpc>
                <a:spcPct val="100000"/>
              </a:lnSpc>
              <a:spcBef>
                <a:spcPts val="600"/>
              </a:spcBef>
              <a:spcAft>
                <a:spcPts val="0"/>
              </a:spcAft>
              <a:buSzPts val="1104"/>
              <a:buFont typeface="Source Serif Pro"/>
              <a:buChar char="•"/>
              <a:defRPr>
                <a:latin typeface="Source Serif Pro"/>
                <a:ea typeface="Source Serif Pro"/>
                <a:cs typeface="Source Serif Pro"/>
                <a:sym typeface="Source Serif Pro"/>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32" name="Google Shape;32;p6"/>
          <p:cNvSpPr txBox="1"/>
          <p:nvPr>
            <p:ph idx="2" type="body"/>
          </p:nvPr>
        </p:nvSpPr>
        <p:spPr>
          <a:xfrm>
            <a:off x="6188417" y="2228003"/>
            <a:ext cx="5422392" cy="3633047"/>
          </a:xfrm>
          <a:prstGeom prst="rect">
            <a:avLst/>
          </a:prstGeom>
          <a:noFill/>
          <a:ln>
            <a:noFill/>
          </a:ln>
        </p:spPr>
        <p:txBody>
          <a:bodyPr anchorCtr="0" anchor="ctr" bIns="45700" lIns="91425" spcFirstLastPara="1" rIns="91425" wrap="square" tIns="45700">
            <a:noAutofit/>
          </a:bodyPr>
          <a:lstStyle>
            <a:lvl1pPr indent="-333756" lvl="0" marL="457200" algn="l">
              <a:lnSpc>
                <a:spcPct val="100000"/>
              </a:lnSpc>
              <a:spcBef>
                <a:spcPts val="360"/>
              </a:spcBef>
              <a:spcAft>
                <a:spcPts val="0"/>
              </a:spcAft>
              <a:buSzPts val="1656"/>
              <a:buFont typeface="Source Serif Pro"/>
              <a:buChar char="•"/>
              <a:defRPr>
                <a:latin typeface="Source Serif Pro"/>
                <a:ea typeface="Source Serif Pro"/>
                <a:cs typeface="Source Serif Pro"/>
                <a:sym typeface="Source Serif Pro"/>
              </a:defRPr>
            </a:lvl1pPr>
            <a:lvl2pPr indent="-322072" lvl="1" marL="914400" algn="l">
              <a:lnSpc>
                <a:spcPct val="100000"/>
              </a:lnSpc>
              <a:spcBef>
                <a:spcPts val="600"/>
              </a:spcBef>
              <a:spcAft>
                <a:spcPts val="0"/>
              </a:spcAft>
              <a:buSzPts val="1472"/>
              <a:buFont typeface="Source Serif Pro"/>
              <a:buChar char="•"/>
              <a:defRPr>
                <a:latin typeface="Source Serif Pro"/>
                <a:ea typeface="Source Serif Pro"/>
                <a:cs typeface="Source Serif Pro"/>
                <a:sym typeface="Source Serif Pro"/>
              </a:defRPr>
            </a:lvl2pPr>
            <a:lvl3pPr indent="-310388" lvl="2" marL="1371600" algn="l">
              <a:lnSpc>
                <a:spcPct val="100000"/>
              </a:lnSpc>
              <a:spcBef>
                <a:spcPts val="600"/>
              </a:spcBef>
              <a:spcAft>
                <a:spcPts val="0"/>
              </a:spcAft>
              <a:buSzPts val="1288"/>
              <a:buFont typeface="Source Serif Pro"/>
              <a:buChar char="•"/>
              <a:defRPr>
                <a:latin typeface="Source Serif Pro"/>
                <a:ea typeface="Source Serif Pro"/>
                <a:cs typeface="Source Serif Pro"/>
                <a:sym typeface="Source Serif Pro"/>
              </a:defRPr>
            </a:lvl3pPr>
            <a:lvl4pPr indent="-298703" lvl="3" marL="1828800" algn="l">
              <a:lnSpc>
                <a:spcPct val="100000"/>
              </a:lnSpc>
              <a:spcBef>
                <a:spcPts val="600"/>
              </a:spcBef>
              <a:spcAft>
                <a:spcPts val="0"/>
              </a:spcAft>
              <a:buSzPts val="1104"/>
              <a:buFont typeface="Source Serif Pro"/>
              <a:buChar char="•"/>
              <a:defRPr>
                <a:latin typeface="Source Serif Pro"/>
                <a:ea typeface="Source Serif Pro"/>
                <a:cs typeface="Source Serif Pro"/>
                <a:sym typeface="Source Serif Pro"/>
              </a:defRPr>
            </a:lvl4pPr>
            <a:lvl5pPr indent="-298704" lvl="4" marL="2286000" algn="l">
              <a:lnSpc>
                <a:spcPct val="100000"/>
              </a:lnSpc>
              <a:spcBef>
                <a:spcPts val="600"/>
              </a:spcBef>
              <a:spcAft>
                <a:spcPts val="0"/>
              </a:spcAft>
              <a:buSzPts val="1104"/>
              <a:buFont typeface="Source Serif Pro"/>
              <a:buChar char="•"/>
              <a:defRPr>
                <a:latin typeface="Source Serif Pro"/>
                <a:ea typeface="Source Serif Pro"/>
                <a:cs typeface="Source Serif Pro"/>
                <a:sym typeface="Source Serif Pro"/>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pic>
        <p:nvPicPr>
          <p:cNvPr descr="A picture containing text, sign&#10;&#10;Description automatically generated" id="33" name="Google Shape;33;p6"/>
          <p:cNvPicPr preferRelativeResize="0"/>
          <p:nvPr/>
        </p:nvPicPr>
        <p:blipFill rotWithShape="1">
          <a:blip r:embed="rId2">
            <a:alphaModFix/>
          </a:blip>
          <a:srcRect b="0" l="0" r="0" t="0"/>
          <a:stretch/>
        </p:blipFill>
        <p:spPr>
          <a:xfrm>
            <a:off x="9650697" y="6065133"/>
            <a:ext cx="2390832" cy="67779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7"/>
          <p:cNvSpPr/>
          <p:nvPr/>
        </p:nvSpPr>
        <p:spPr>
          <a:xfrm>
            <a:off x="447675" y="5141913"/>
            <a:ext cx="11290300" cy="1258887"/>
          </a:xfrm>
          <a:prstGeom prst="rect">
            <a:avLst/>
          </a:prstGeom>
          <a:solidFill>
            <a:srgbClr val="8B8C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7"/>
          <p:cNvSpPr txBox="1"/>
          <p:nvPr>
            <p:ph type="title"/>
          </p:nvPr>
        </p:nvSpPr>
        <p:spPr>
          <a:xfrm>
            <a:off x="581193" y="3043910"/>
            <a:ext cx="11029615" cy="1497507"/>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0" sz="3600" cap="none">
                <a:solidFill>
                  <a:schemeClr val="accent1"/>
                </a:solidFill>
                <a:latin typeface="Source Serif Pro"/>
                <a:ea typeface="Source Serif Pro"/>
                <a:cs typeface="Source Serif Pro"/>
                <a:sym typeface="Source Serif Pr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7"/>
          <p:cNvSpPr txBox="1"/>
          <p:nvPr>
            <p:ph idx="1" type="body"/>
          </p:nvPr>
        </p:nvSpPr>
        <p:spPr>
          <a:xfrm>
            <a:off x="581192" y="4541417"/>
            <a:ext cx="11029615" cy="600556"/>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60"/>
              </a:spcBef>
              <a:spcAft>
                <a:spcPts val="0"/>
              </a:spcAft>
              <a:buSzPts val="1656"/>
              <a:buFont typeface="Source Serif Pro"/>
              <a:buNone/>
              <a:defRPr sz="1800" cap="none">
                <a:solidFill>
                  <a:srgbClr val="8B8C8E"/>
                </a:solidFill>
                <a:latin typeface="Source Serif Pro"/>
                <a:ea typeface="Source Serif Pro"/>
                <a:cs typeface="Source Serif Pro"/>
                <a:sym typeface="Source Serif Pro"/>
              </a:defRPr>
            </a:lvl1pPr>
            <a:lvl2pPr indent="-228600" lvl="1" marL="914400" algn="l">
              <a:lnSpc>
                <a:spcPct val="100000"/>
              </a:lnSpc>
              <a:spcBef>
                <a:spcPts val="600"/>
              </a:spcBef>
              <a:spcAft>
                <a:spcPts val="0"/>
              </a:spcAft>
              <a:buSzPts val="1656"/>
              <a:buFont typeface="Source Serif Pro"/>
              <a:buNone/>
              <a:defRPr sz="1800">
                <a:solidFill>
                  <a:srgbClr val="888888"/>
                </a:solidFill>
              </a:defRPr>
            </a:lvl2pPr>
            <a:lvl3pPr indent="-228600" lvl="2" marL="1371600" algn="l">
              <a:lnSpc>
                <a:spcPct val="100000"/>
              </a:lnSpc>
              <a:spcBef>
                <a:spcPts val="600"/>
              </a:spcBef>
              <a:spcAft>
                <a:spcPts val="0"/>
              </a:spcAft>
              <a:buSzPts val="1472"/>
              <a:buFont typeface="Source Serif Pro"/>
              <a:buNone/>
              <a:defRPr sz="1600">
                <a:solidFill>
                  <a:srgbClr val="888888"/>
                </a:solidFill>
              </a:defRPr>
            </a:lvl3pPr>
            <a:lvl4pPr indent="-228600" lvl="3" marL="1828800" algn="l">
              <a:lnSpc>
                <a:spcPct val="100000"/>
              </a:lnSpc>
              <a:spcBef>
                <a:spcPts val="600"/>
              </a:spcBef>
              <a:spcAft>
                <a:spcPts val="0"/>
              </a:spcAft>
              <a:buSzPts val="1288"/>
              <a:buFont typeface="Source Serif Pro"/>
              <a:buNone/>
              <a:defRPr sz="1400">
                <a:solidFill>
                  <a:srgbClr val="888888"/>
                </a:solidFill>
              </a:defRPr>
            </a:lvl4pPr>
            <a:lvl5pPr indent="-228600" lvl="4" marL="2286000" algn="l">
              <a:lnSpc>
                <a:spcPct val="100000"/>
              </a:lnSpc>
              <a:spcBef>
                <a:spcPts val="600"/>
              </a:spcBef>
              <a:spcAft>
                <a:spcPts val="0"/>
              </a:spcAft>
              <a:buSzPts val="1288"/>
              <a:buFont typeface="Source Serif Pro"/>
              <a:buNone/>
              <a:defRPr sz="1400">
                <a:solidFill>
                  <a:srgbClr val="888888"/>
                </a:solidFill>
              </a:defRPr>
            </a:lvl5pPr>
            <a:lvl6pPr indent="-228600" lvl="5" marL="2743200" algn="l">
              <a:lnSpc>
                <a:spcPct val="100000"/>
              </a:lnSpc>
              <a:spcBef>
                <a:spcPts val="600"/>
              </a:spcBef>
              <a:spcAft>
                <a:spcPts val="0"/>
              </a:spcAft>
              <a:buSzPts val="1288"/>
              <a:buNone/>
              <a:defRPr sz="1400">
                <a:solidFill>
                  <a:srgbClr val="888888"/>
                </a:solidFill>
              </a:defRPr>
            </a:lvl6pPr>
            <a:lvl7pPr indent="-228600" lvl="6" marL="3200400" algn="l">
              <a:lnSpc>
                <a:spcPct val="100000"/>
              </a:lnSpc>
              <a:spcBef>
                <a:spcPts val="600"/>
              </a:spcBef>
              <a:spcAft>
                <a:spcPts val="0"/>
              </a:spcAft>
              <a:buSzPts val="1288"/>
              <a:buNone/>
              <a:defRPr sz="1400">
                <a:solidFill>
                  <a:srgbClr val="888888"/>
                </a:solidFill>
              </a:defRPr>
            </a:lvl7pPr>
            <a:lvl8pPr indent="-228600" lvl="7" marL="3657600" algn="l">
              <a:lnSpc>
                <a:spcPct val="100000"/>
              </a:lnSpc>
              <a:spcBef>
                <a:spcPts val="600"/>
              </a:spcBef>
              <a:spcAft>
                <a:spcPts val="0"/>
              </a:spcAft>
              <a:buSzPts val="1288"/>
              <a:buNone/>
              <a:defRPr sz="1400">
                <a:solidFill>
                  <a:srgbClr val="888888"/>
                </a:solidFill>
              </a:defRPr>
            </a:lvl8pPr>
            <a:lvl9pPr indent="-228600" lvl="8" marL="4114800" algn="l">
              <a:lnSpc>
                <a:spcPct val="100000"/>
              </a:lnSpc>
              <a:spcBef>
                <a:spcPts val="600"/>
              </a:spcBef>
              <a:spcAft>
                <a:spcPts val="600"/>
              </a:spcAft>
              <a:buSzPts val="1288"/>
              <a:buNone/>
              <a:defRPr sz="1400">
                <a:solidFill>
                  <a:srgbClr val="888888"/>
                </a:solidFill>
              </a:defRPr>
            </a:lvl9pPr>
          </a:lstStyle>
          <a:p/>
        </p:txBody>
      </p:sp>
      <p:pic>
        <p:nvPicPr>
          <p:cNvPr descr="Logo, company name&#10;&#10;Description automatically generated" id="38" name="Google Shape;38;p7"/>
          <p:cNvPicPr preferRelativeResize="0"/>
          <p:nvPr/>
        </p:nvPicPr>
        <p:blipFill rotWithShape="1">
          <a:blip r:embed="rId2">
            <a:alphaModFix/>
          </a:blip>
          <a:srcRect b="0" l="0" r="0" t="0"/>
          <a:stretch/>
        </p:blipFill>
        <p:spPr>
          <a:xfrm>
            <a:off x="10448214" y="4903293"/>
            <a:ext cx="1289761" cy="149750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9" name="Shape 39"/>
        <p:cNvGrpSpPr/>
        <p:nvPr/>
      </p:nvGrpSpPr>
      <p:grpSpPr>
        <a:xfrm>
          <a:off x="0" y="0"/>
          <a:ext cx="0" cy="0"/>
          <a:chOff x="0" y="0"/>
          <a:chExt cx="0" cy="0"/>
        </a:xfrm>
      </p:grpSpPr>
      <p:sp>
        <p:nvSpPr>
          <p:cNvPr id="40" name="Google Shape;40;p8"/>
          <p:cNvSpPr/>
          <p:nvPr/>
        </p:nvSpPr>
        <p:spPr>
          <a:xfrm>
            <a:off x="446088" y="606425"/>
            <a:ext cx="11299825" cy="1258888"/>
          </a:xfrm>
          <a:prstGeom prst="rect">
            <a:avLst/>
          </a:prstGeom>
          <a:solidFill>
            <a:srgbClr val="8B8C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8"/>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atin typeface="Source Serif Pro"/>
                <a:ea typeface="Source Serif Pro"/>
                <a:cs typeface="Source Serif Pro"/>
                <a:sym typeface="Source Serif Pr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8"/>
          <p:cNvSpPr txBox="1"/>
          <p:nvPr>
            <p:ph idx="1" type="body"/>
          </p:nvPr>
        </p:nvSpPr>
        <p:spPr>
          <a:xfrm>
            <a:off x="887219" y="2250892"/>
            <a:ext cx="5087075" cy="536005"/>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40"/>
              </a:spcBef>
              <a:spcAft>
                <a:spcPts val="0"/>
              </a:spcAft>
              <a:buSzPts val="2024"/>
              <a:buFont typeface="Source Serif Pro"/>
              <a:buNone/>
              <a:defRPr b="0" sz="2200">
                <a:solidFill>
                  <a:srgbClr val="0C1830"/>
                </a:solidFill>
                <a:latin typeface="Source Serif Pro"/>
                <a:ea typeface="Source Serif Pro"/>
                <a:cs typeface="Source Serif Pro"/>
                <a:sym typeface="Source Serif Pro"/>
              </a:defRPr>
            </a:lvl1pPr>
            <a:lvl2pPr indent="-228600" lvl="1" marL="914400" algn="l">
              <a:lnSpc>
                <a:spcPct val="100000"/>
              </a:lnSpc>
              <a:spcBef>
                <a:spcPts val="600"/>
              </a:spcBef>
              <a:spcAft>
                <a:spcPts val="0"/>
              </a:spcAft>
              <a:buSzPts val="1840"/>
              <a:buFont typeface="Source Serif Pro"/>
              <a:buNone/>
              <a:defRPr b="1" sz="2000"/>
            </a:lvl2pPr>
            <a:lvl3pPr indent="-228600" lvl="2" marL="1371600" algn="l">
              <a:lnSpc>
                <a:spcPct val="100000"/>
              </a:lnSpc>
              <a:spcBef>
                <a:spcPts val="600"/>
              </a:spcBef>
              <a:spcAft>
                <a:spcPts val="0"/>
              </a:spcAft>
              <a:buSzPts val="1656"/>
              <a:buFont typeface="Source Serif Pro"/>
              <a:buNone/>
              <a:defRPr b="1" sz="1800"/>
            </a:lvl3pPr>
            <a:lvl4pPr indent="-228600" lvl="3" marL="1828800" algn="l">
              <a:lnSpc>
                <a:spcPct val="100000"/>
              </a:lnSpc>
              <a:spcBef>
                <a:spcPts val="600"/>
              </a:spcBef>
              <a:spcAft>
                <a:spcPts val="0"/>
              </a:spcAft>
              <a:buSzPts val="1472"/>
              <a:buFont typeface="Source Serif Pro"/>
              <a:buNone/>
              <a:defRPr b="1" sz="1600"/>
            </a:lvl4pPr>
            <a:lvl5pPr indent="-228600" lvl="4" marL="2286000" algn="l">
              <a:lnSpc>
                <a:spcPct val="100000"/>
              </a:lnSpc>
              <a:spcBef>
                <a:spcPts val="600"/>
              </a:spcBef>
              <a:spcAft>
                <a:spcPts val="0"/>
              </a:spcAft>
              <a:buSzPts val="1472"/>
              <a:buFont typeface="Source Serif Pro"/>
              <a:buNone/>
              <a:defRPr b="1" sz="1600"/>
            </a:lvl5pPr>
            <a:lvl6pPr indent="-228600" lvl="5" marL="2743200" algn="l">
              <a:lnSpc>
                <a:spcPct val="100000"/>
              </a:lnSpc>
              <a:spcBef>
                <a:spcPts val="600"/>
              </a:spcBef>
              <a:spcAft>
                <a:spcPts val="0"/>
              </a:spcAft>
              <a:buSzPts val="1472"/>
              <a:buNone/>
              <a:defRPr b="1" sz="1600"/>
            </a:lvl6pPr>
            <a:lvl7pPr indent="-228600" lvl="6" marL="3200400" algn="l">
              <a:lnSpc>
                <a:spcPct val="100000"/>
              </a:lnSpc>
              <a:spcBef>
                <a:spcPts val="600"/>
              </a:spcBef>
              <a:spcAft>
                <a:spcPts val="0"/>
              </a:spcAft>
              <a:buSzPts val="1472"/>
              <a:buNone/>
              <a:defRPr b="1" sz="1600"/>
            </a:lvl7pPr>
            <a:lvl8pPr indent="-228600" lvl="7" marL="3657600" algn="l">
              <a:lnSpc>
                <a:spcPct val="100000"/>
              </a:lnSpc>
              <a:spcBef>
                <a:spcPts val="600"/>
              </a:spcBef>
              <a:spcAft>
                <a:spcPts val="0"/>
              </a:spcAft>
              <a:buSzPts val="1472"/>
              <a:buNone/>
              <a:defRPr b="1" sz="1600"/>
            </a:lvl8pPr>
            <a:lvl9pPr indent="-228600" lvl="8" marL="4114800" algn="l">
              <a:lnSpc>
                <a:spcPct val="100000"/>
              </a:lnSpc>
              <a:spcBef>
                <a:spcPts val="600"/>
              </a:spcBef>
              <a:spcAft>
                <a:spcPts val="600"/>
              </a:spcAft>
              <a:buSzPts val="1472"/>
              <a:buNone/>
              <a:defRPr b="1" sz="1600"/>
            </a:lvl9pPr>
          </a:lstStyle>
          <a:p/>
        </p:txBody>
      </p:sp>
      <p:sp>
        <p:nvSpPr>
          <p:cNvPr id="43" name="Google Shape;43;p8"/>
          <p:cNvSpPr txBox="1"/>
          <p:nvPr>
            <p:ph idx="2" type="body"/>
          </p:nvPr>
        </p:nvSpPr>
        <p:spPr>
          <a:xfrm>
            <a:off x="581194" y="2926052"/>
            <a:ext cx="5393100" cy="2934999"/>
          </a:xfrm>
          <a:prstGeom prst="rect">
            <a:avLst/>
          </a:prstGeom>
          <a:noFill/>
          <a:ln>
            <a:noFill/>
          </a:ln>
        </p:spPr>
        <p:txBody>
          <a:bodyPr anchorCtr="0" anchor="t" bIns="45700" lIns="91425" spcFirstLastPara="1" rIns="91425" wrap="square" tIns="45700">
            <a:noAutofit/>
          </a:bodyPr>
          <a:lstStyle>
            <a:lvl1pPr indent="-333756" lvl="0" marL="457200" algn="l">
              <a:lnSpc>
                <a:spcPct val="100000"/>
              </a:lnSpc>
              <a:spcBef>
                <a:spcPts val="360"/>
              </a:spcBef>
              <a:spcAft>
                <a:spcPts val="0"/>
              </a:spcAft>
              <a:buSzPts val="1656"/>
              <a:buFont typeface="Source Serif Pro"/>
              <a:buChar char="•"/>
              <a:defRPr>
                <a:latin typeface="Source Serif Pro"/>
                <a:ea typeface="Source Serif Pro"/>
                <a:cs typeface="Source Serif Pro"/>
                <a:sym typeface="Source Serif Pro"/>
              </a:defRPr>
            </a:lvl1pPr>
            <a:lvl2pPr indent="-322072" lvl="1" marL="914400" algn="l">
              <a:lnSpc>
                <a:spcPct val="100000"/>
              </a:lnSpc>
              <a:spcBef>
                <a:spcPts val="600"/>
              </a:spcBef>
              <a:spcAft>
                <a:spcPts val="0"/>
              </a:spcAft>
              <a:buSzPts val="1472"/>
              <a:buFont typeface="Source Serif Pro"/>
              <a:buChar char="•"/>
              <a:defRPr>
                <a:latin typeface="Source Serif Pro"/>
                <a:ea typeface="Source Serif Pro"/>
                <a:cs typeface="Source Serif Pro"/>
                <a:sym typeface="Source Serif Pro"/>
              </a:defRPr>
            </a:lvl2pPr>
            <a:lvl3pPr indent="-310388" lvl="2" marL="1371600" algn="l">
              <a:lnSpc>
                <a:spcPct val="100000"/>
              </a:lnSpc>
              <a:spcBef>
                <a:spcPts val="600"/>
              </a:spcBef>
              <a:spcAft>
                <a:spcPts val="0"/>
              </a:spcAft>
              <a:buSzPts val="1288"/>
              <a:buFont typeface="Source Serif Pro"/>
              <a:buChar char="•"/>
              <a:defRPr>
                <a:latin typeface="Source Serif Pro"/>
                <a:ea typeface="Source Serif Pro"/>
                <a:cs typeface="Source Serif Pro"/>
                <a:sym typeface="Source Serif Pro"/>
              </a:defRPr>
            </a:lvl3pPr>
            <a:lvl4pPr indent="-298703" lvl="3" marL="1828800" algn="l">
              <a:lnSpc>
                <a:spcPct val="100000"/>
              </a:lnSpc>
              <a:spcBef>
                <a:spcPts val="600"/>
              </a:spcBef>
              <a:spcAft>
                <a:spcPts val="0"/>
              </a:spcAft>
              <a:buSzPts val="1104"/>
              <a:buFont typeface="Source Serif Pro"/>
              <a:buChar char="•"/>
              <a:defRPr>
                <a:latin typeface="Source Serif Pro"/>
                <a:ea typeface="Source Serif Pro"/>
                <a:cs typeface="Source Serif Pro"/>
                <a:sym typeface="Source Serif Pro"/>
              </a:defRPr>
            </a:lvl4pPr>
            <a:lvl5pPr indent="-298704" lvl="4" marL="2286000" algn="l">
              <a:lnSpc>
                <a:spcPct val="100000"/>
              </a:lnSpc>
              <a:spcBef>
                <a:spcPts val="600"/>
              </a:spcBef>
              <a:spcAft>
                <a:spcPts val="0"/>
              </a:spcAft>
              <a:buSzPts val="1104"/>
              <a:buFont typeface="Source Serif Pro"/>
              <a:buChar char="•"/>
              <a:defRPr>
                <a:latin typeface="Source Serif Pro"/>
                <a:ea typeface="Source Serif Pro"/>
                <a:cs typeface="Source Serif Pro"/>
                <a:sym typeface="Source Serif Pro"/>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44" name="Google Shape;44;p8"/>
          <p:cNvSpPr txBox="1"/>
          <p:nvPr>
            <p:ph idx="3" type="body"/>
          </p:nvPr>
        </p:nvSpPr>
        <p:spPr>
          <a:xfrm>
            <a:off x="6523735" y="2250892"/>
            <a:ext cx="5087073" cy="553373"/>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40"/>
              </a:spcBef>
              <a:spcAft>
                <a:spcPts val="0"/>
              </a:spcAft>
              <a:buSzPts val="2024"/>
              <a:buFont typeface="Source Serif Pro"/>
              <a:buNone/>
              <a:defRPr b="0" sz="2200">
                <a:solidFill>
                  <a:srgbClr val="0C1830"/>
                </a:solidFill>
                <a:latin typeface="Source Serif Pro"/>
                <a:ea typeface="Source Serif Pro"/>
                <a:cs typeface="Source Serif Pro"/>
                <a:sym typeface="Source Serif Pro"/>
              </a:defRPr>
            </a:lvl1pPr>
            <a:lvl2pPr indent="-228600" lvl="1" marL="914400" algn="l">
              <a:lnSpc>
                <a:spcPct val="100000"/>
              </a:lnSpc>
              <a:spcBef>
                <a:spcPts val="600"/>
              </a:spcBef>
              <a:spcAft>
                <a:spcPts val="0"/>
              </a:spcAft>
              <a:buSzPts val="1840"/>
              <a:buFont typeface="Source Serif Pro"/>
              <a:buNone/>
              <a:defRPr b="1" sz="2000"/>
            </a:lvl2pPr>
            <a:lvl3pPr indent="-228600" lvl="2" marL="1371600" algn="l">
              <a:lnSpc>
                <a:spcPct val="100000"/>
              </a:lnSpc>
              <a:spcBef>
                <a:spcPts val="600"/>
              </a:spcBef>
              <a:spcAft>
                <a:spcPts val="0"/>
              </a:spcAft>
              <a:buSzPts val="1656"/>
              <a:buFont typeface="Source Serif Pro"/>
              <a:buNone/>
              <a:defRPr b="1" sz="1800"/>
            </a:lvl3pPr>
            <a:lvl4pPr indent="-228600" lvl="3" marL="1828800" algn="l">
              <a:lnSpc>
                <a:spcPct val="100000"/>
              </a:lnSpc>
              <a:spcBef>
                <a:spcPts val="600"/>
              </a:spcBef>
              <a:spcAft>
                <a:spcPts val="0"/>
              </a:spcAft>
              <a:buSzPts val="1472"/>
              <a:buFont typeface="Source Serif Pro"/>
              <a:buNone/>
              <a:defRPr b="1" sz="1600"/>
            </a:lvl4pPr>
            <a:lvl5pPr indent="-228600" lvl="4" marL="2286000" algn="l">
              <a:lnSpc>
                <a:spcPct val="100000"/>
              </a:lnSpc>
              <a:spcBef>
                <a:spcPts val="600"/>
              </a:spcBef>
              <a:spcAft>
                <a:spcPts val="0"/>
              </a:spcAft>
              <a:buSzPts val="1472"/>
              <a:buFont typeface="Source Serif Pro"/>
              <a:buNone/>
              <a:defRPr b="1" sz="1600"/>
            </a:lvl5pPr>
            <a:lvl6pPr indent="-228600" lvl="5" marL="2743200" algn="l">
              <a:lnSpc>
                <a:spcPct val="100000"/>
              </a:lnSpc>
              <a:spcBef>
                <a:spcPts val="600"/>
              </a:spcBef>
              <a:spcAft>
                <a:spcPts val="0"/>
              </a:spcAft>
              <a:buSzPts val="1472"/>
              <a:buNone/>
              <a:defRPr b="1" sz="1600"/>
            </a:lvl6pPr>
            <a:lvl7pPr indent="-228600" lvl="6" marL="3200400" algn="l">
              <a:lnSpc>
                <a:spcPct val="100000"/>
              </a:lnSpc>
              <a:spcBef>
                <a:spcPts val="600"/>
              </a:spcBef>
              <a:spcAft>
                <a:spcPts val="0"/>
              </a:spcAft>
              <a:buSzPts val="1472"/>
              <a:buNone/>
              <a:defRPr b="1" sz="1600"/>
            </a:lvl7pPr>
            <a:lvl8pPr indent="-228600" lvl="7" marL="3657600" algn="l">
              <a:lnSpc>
                <a:spcPct val="100000"/>
              </a:lnSpc>
              <a:spcBef>
                <a:spcPts val="600"/>
              </a:spcBef>
              <a:spcAft>
                <a:spcPts val="0"/>
              </a:spcAft>
              <a:buSzPts val="1472"/>
              <a:buNone/>
              <a:defRPr b="1" sz="1600"/>
            </a:lvl8pPr>
            <a:lvl9pPr indent="-228600" lvl="8" marL="4114800" algn="l">
              <a:lnSpc>
                <a:spcPct val="100000"/>
              </a:lnSpc>
              <a:spcBef>
                <a:spcPts val="600"/>
              </a:spcBef>
              <a:spcAft>
                <a:spcPts val="600"/>
              </a:spcAft>
              <a:buSzPts val="1472"/>
              <a:buNone/>
              <a:defRPr b="1" sz="1600"/>
            </a:lvl9pPr>
          </a:lstStyle>
          <a:p/>
        </p:txBody>
      </p:sp>
      <p:sp>
        <p:nvSpPr>
          <p:cNvPr id="45" name="Google Shape;45;p8"/>
          <p:cNvSpPr txBox="1"/>
          <p:nvPr>
            <p:ph idx="4" type="body"/>
          </p:nvPr>
        </p:nvSpPr>
        <p:spPr>
          <a:xfrm>
            <a:off x="6217709" y="2926052"/>
            <a:ext cx="5393100" cy="2934999"/>
          </a:xfrm>
          <a:prstGeom prst="rect">
            <a:avLst/>
          </a:prstGeom>
          <a:noFill/>
          <a:ln>
            <a:noFill/>
          </a:ln>
        </p:spPr>
        <p:txBody>
          <a:bodyPr anchorCtr="0" anchor="t" bIns="45700" lIns="91425" spcFirstLastPara="1" rIns="91425" wrap="square" tIns="45700">
            <a:noAutofit/>
          </a:bodyPr>
          <a:lstStyle>
            <a:lvl1pPr indent="-333756" lvl="0" marL="457200" algn="l">
              <a:lnSpc>
                <a:spcPct val="100000"/>
              </a:lnSpc>
              <a:spcBef>
                <a:spcPts val="360"/>
              </a:spcBef>
              <a:spcAft>
                <a:spcPts val="0"/>
              </a:spcAft>
              <a:buSzPts val="1656"/>
              <a:buFont typeface="Source Serif Pro"/>
              <a:buChar char="•"/>
              <a:defRPr>
                <a:latin typeface="Source Serif Pro"/>
                <a:ea typeface="Source Serif Pro"/>
                <a:cs typeface="Source Serif Pro"/>
                <a:sym typeface="Source Serif Pro"/>
              </a:defRPr>
            </a:lvl1pPr>
            <a:lvl2pPr indent="-322072" lvl="1" marL="914400" algn="l">
              <a:lnSpc>
                <a:spcPct val="100000"/>
              </a:lnSpc>
              <a:spcBef>
                <a:spcPts val="600"/>
              </a:spcBef>
              <a:spcAft>
                <a:spcPts val="0"/>
              </a:spcAft>
              <a:buSzPts val="1472"/>
              <a:buFont typeface="Source Serif Pro"/>
              <a:buChar char="•"/>
              <a:defRPr>
                <a:latin typeface="Source Serif Pro"/>
                <a:ea typeface="Source Serif Pro"/>
                <a:cs typeface="Source Serif Pro"/>
                <a:sym typeface="Source Serif Pro"/>
              </a:defRPr>
            </a:lvl2pPr>
            <a:lvl3pPr indent="-310388" lvl="2" marL="1371600" algn="l">
              <a:lnSpc>
                <a:spcPct val="100000"/>
              </a:lnSpc>
              <a:spcBef>
                <a:spcPts val="600"/>
              </a:spcBef>
              <a:spcAft>
                <a:spcPts val="0"/>
              </a:spcAft>
              <a:buSzPts val="1288"/>
              <a:buFont typeface="Source Serif Pro"/>
              <a:buChar char="•"/>
              <a:defRPr>
                <a:latin typeface="Source Serif Pro"/>
                <a:ea typeface="Source Serif Pro"/>
                <a:cs typeface="Source Serif Pro"/>
                <a:sym typeface="Source Serif Pro"/>
              </a:defRPr>
            </a:lvl3pPr>
            <a:lvl4pPr indent="-298703" lvl="3" marL="1828800" algn="l">
              <a:lnSpc>
                <a:spcPct val="100000"/>
              </a:lnSpc>
              <a:spcBef>
                <a:spcPts val="600"/>
              </a:spcBef>
              <a:spcAft>
                <a:spcPts val="0"/>
              </a:spcAft>
              <a:buSzPts val="1104"/>
              <a:buFont typeface="Source Serif Pro"/>
              <a:buChar char="•"/>
              <a:defRPr>
                <a:latin typeface="Source Serif Pro"/>
                <a:ea typeface="Source Serif Pro"/>
                <a:cs typeface="Source Serif Pro"/>
                <a:sym typeface="Source Serif Pro"/>
              </a:defRPr>
            </a:lvl4pPr>
            <a:lvl5pPr indent="-298704" lvl="4" marL="2286000" algn="l">
              <a:lnSpc>
                <a:spcPct val="100000"/>
              </a:lnSpc>
              <a:spcBef>
                <a:spcPts val="600"/>
              </a:spcBef>
              <a:spcAft>
                <a:spcPts val="0"/>
              </a:spcAft>
              <a:buSzPts val="1104"/>
              <a:buFont typeface="Source Serif Pro"/>
              <a:buChar char="•"/>
              <a:defRPr>
                <a:latin typeface="Source Serif Pro"/>
                <a:ea typeface="Source Serif Pro"/>
                <a:cs typeface="Source Serif Pro"/>
                <a:sym typeface="Source Serif Pro"/>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pic>
        <p:nvPicPr>
          <p:cNvPr descr="A picture containing text, sign&#10;&#10;Description automatically generated" id="46" name="Google Shape;46;p8"/>
          <p:cNvPicPr preferRelativeResize="0"/>
          <p:nvPr/>
        </p:nvPicPr>
        <p:blipFill rotWithShape="1">
          <a:blip r:embed="rId2">
            <a:alphaModFix/>
          </a:blip>
          <a:srcRect b="0" l="0" r="0" t="0"/>
          <a:stretch/>
        </p:blipFill>
        <p:spPr>
          <a:xfrm>
            <a:off x="9650697" y="6065133"/>
            <a:ext cx="2390832" cy="67779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9"/>
          <p:cNvSpPr/>
          <p:nvPr/>
        </p:nvSpPr>
        <p:spPr>
          <a:xfrm>
            <a:off x="441325" y="606425"/>
            <a:ext cx="11299825" cy="1258888"/>
          </a:xfrm>
          <a:prstGeom prst="rect">
            <a:avLst/>
          </a:prstGeom>
          <a:solidFill>
            <a:srgbClr val="8B8C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9"/>
          <p:cNvSpPr txBox="1"/>
          <p:nvPr>
            <p:ph type="title"/>
          </p:nvPr>
        </p:nvSpPr>
        <p:spPr>
          <a:xfrm>
            <a:off x="575894" y="729658"/>
            <a:ext cx="11029616" cy="988332"/>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atin typeface="Source Serif Pro"/>
                <a:ea typeface="Source Serif Pro"/>
                <a:cs typeface="Source Serif Pro"/>
                <a:sym typeface="Source Serif Pr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A picture containing text, sign&#10;&#10;Description automatically generated" id="50" name="Google Shape;50;p9"/>
          <p:cNvPicPr preferRelativeResize="0"/>
          <p:nvPr/>
        </p:nvPicPr>
        <p:blipFill rotWithShape="1">
          <a:blip r:embed="rId2">
            <a:alphaModFix/>
          </a:blip>
          <a:srcRect b="0" l="0" r="0" t="0"/>
          <a:stretch/>
        </p:blipFill>
        <p:spPr>
          <a:xfrm>
            <a:off x="9650697" y="6065133"/>
            <a:ext cx="2390832" cy="67779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1" name="Shape 51"/>
        <p:cNvGrpSpPr/>
        <p:nvPr/>
      </p:nvGrpSpPr>
      <p:grpSpPr>
        <a:xfrm>
          <a:off x="0" y="0"/>
          <a:ext cx="0" cy="0"/>
          <a:chOff x="0" y="0"/>
          <a:chExt cx="0" cy="0"/>
        </a:xfrm>
      </p:grpSpPr>
      <p:sp>
        <p:nvSpPr>
          <p:cNvPr id="52" name="Google Shape;52;p10"/>
          <p:cNvSpPr txBox="1"/>
          <p:nvPr>
            <p:ph type="title"/>
          </p:nvPr>
        </p:nvSpPr>
        <p:spPr>
          <a:xfrm>
            <a:off x="240000" y="409933"/>
            <a:ext cx="11712000" cy="763500"/>
          </a:xfrm>
          <a:prstGeom prst="rect">
            <a:avLst/>
          </a:prstGeom>
        </p:spPr>
        <p:txBody>
          <a:bodyPr anchorCtr="0" anchor="b" bIns="45700" lIns="91425" spcFirstLastPara="1" rIns="91425" wrap="square" tIns="4570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3" name="Google Shape;53;p10"/>
          <p:cNvSpPr txBox="1"/>
          <p:nvPr>
            <p:ph idx="1" type="body"/>
          </p:nvPr>
        </p:nvSpPr>
        <p:spPr>
          <a:xfrm>
            <a:off x="415600" y="1536633"/>
            <a:ext cx="11360700" cy="4555200"/>
          </a:xfrm>
          <a:prstGeom prst="rect">
            <a:avLst/>
          </a:prstGeom>
        </p:spPr>
        <p:txBody>
          <a:bodyPr anchorCtr="0" anchor="ctr" bIns="45700" lIns="91425" spcFirstLastPara="1" rIns="91425" wrap="square" tIns="45700">
            <a:noAutofit/>
          </a:bodyPr>
          <a:lstStyle>
            <a:lvl1pPr indent="-333756" lvl="0" marL="457200" rtl="0">
              <a:spcBef>
                <a:spcPts val="360"/>
              </a:spcBef>
              <a:spcAft>
                <a:spcPts val="0"/>
              </a:spcAft>
              <a:buSzPts val="1656"/>
              <a:buChar char="•"/>
              <a:defRPr/>
            </a:lvl1pPr>
            <a:lvl2pPr indent="-322072" lvl="1" marL="914400" rtl="0">
              <a:spcBef>
                <a:spcPts val="600"/>
              </a:spcBef>
              <a:spcAft>
                <a:spcPts val="0"/>
              </a:spcAft>
              <a:buSzPts val="1472"/>
              <a:buChar char="•"/>
              <a:defRPr/>
            </a:lvl2pPr>
            <a:lvl3pPr indent="-310388" lvl="2" marL="1371600" rtl="0">
              <a:spcBef>
                <a:spcPts val="600"/>
              </a:spcBef>
              <a:spcAft>
                <a:spcPts val="0"/>
              </a:spcAft>
              <a:buSzPts val="1288"/>
              <a:buChar char="•"/>
              <a:defRPr/>
            </a:lvl3pPr>
            <a:lvl4pPr indent="-298703" lvl="3" marL="1828800" rtl="0">
              <a:spcBef>
                <a:spcPts val="600"/>
              </a:spcBef>
              <a:spcAft>
                <a:spcPts val="0"/>
              </a:spcAft>
              <a:buSzPts val="1104"/>
              <a:buChar char="•"/>
              <a:defRPr/>
            </a:lvl4pPr>
            <a:lvl5pPr indent="-298704" lvl="4" marL="2286000" rtl="0">
              <a:spcBef>
                <a:spcPts val="600"/>
              </a:spcBef>
              <a:spcAft>
                <a:spcPts val="0"/>
              </a:spcAft>
              <a:buSzPts val="1104"/>
              <a:buChar char="•"/>
              <a:defRPr/>
            </a:lvl5pPr>
            <a:lvl6pPr indent="-298704" lvl="5" marL="2743200" rtl="0">
              <a:spcBef>
                <a:spcPts val="600"/>
              </a:spcBef>
              <a:spcAft>
                <a:spcPts val="0"/>
              </a:spcAft>
              <a:buSzPts val="1104"/>
              <a:buChar char="◼"/>
              <a:defRPr/>
            </a:lvl6pPr>
            <a:lvl7pPr indent="-298704" lvl="6" marL="3200400" rtl="0">
              <a:spcBef>
                <a:spcPts val="600"/>
              </a:spcBef>
              <a:spcAft>
                <a:spcPts val="0"/>
              </a:spcAft>
              <a:buSzPts val="1104"/>
              <a:buChar char="◼"/>
              <a:defRPr/>
            </a:lvl7pPr>
            <a:lvl8pPr indent="-298703" lvl="7" marL="3657600" rtl="0">
              <a:spcBef>
                <a:spcPts val="600"/>
              </a:spcBef>
              <a:spcAft>
                <a:spcPts val="0"/>
              </a:spcAft>
              <a:buSzPts val="1104"/>
              <a:buChar char="◼"/>
              <a:defRPr/>
            </a:lvl8pPr>
            <a:lvl9pPr indent="-298703" lvl="8" marL="4114800" rtl="0">
              <a:spcBef>
                <a:spcPts val="600"/>
              </a:spcBef>
              <a:spcAft>
                <a:spcPts val="600"/>
              </a:spcAft>
              <a:buSzPts val="1104"/>
              <a:buChar char="◼"/>
              <a:defRPr/>
            </a:lvl9pPr>
          </a:lstStyle>
          <a:p/>
        </p:txBody>
      </p:sp>
      <p:sp>
        <p:nvSpPr>
          <p:cNvPr id="54" name="Google Shape;54;p1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81025" y="704850"/>
            <a:ext cx="11029950" cy="118903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800" u="none" cap="none" strike="noStrike">
                <a:solidFill>
                  <a:schemeClr val="lt1"/>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2800" u="none" cap="none" strike="noStrike">
                <a:solidFill>
                  <a:schemeClr val="lt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2800" u="none" cap="none" strike="noStrike">
                <a:solidFill>
                  <a:schemeClr val="lt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2800" u="none" cap="none" strike="noStrike">
                <a:solidFill>
                  <a:schemeClr val="lt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2800" u="none" cap="none" strike="noStrike">
                <a:solidFill>
                  <a:schemeClr val="lt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7" name="Google Shape;7;p1"/>
          <p:cNvSpPr txBox="1"/>
          <p:nvPr>
            <p:ph idx="1" type="body"/>
          </p:nvPr>
        </p:nvSpPr>
        <p:spPr>
          <a:xfrm>
            <a:off x="581025" y="2335213"/>
            <a:ext cx="11029950" cy="3524250"/>
          </a:xfrm>
          <a:prstGeom prst="rect">
            <a:avLst/>
          </a:prstGeom>
          <a:noFill/>
          <a:ln>
            <a:noFill/>
          </a:ln>
        </p:spPr>
        <p:txBody>
          <a:bodyPr anchorCtr="0" anchor="ctr" bIns="45700" lIns="91425" spcFirstLastPara="1" rIns="91425" wrap="square" tIns="45700">
            <a:noAutofit/>
          </a:bodyPr>
          <a:lstStyle>
            <a:lvl1pPr indent="-333756" lvl="0" marL="457200" marR="0" rtl="0" algn="l">
              <a:lnSpc>
                <a:spcPct val="100000"/>
              </a:lnSpc>
              <a:spcBef>
                <a:spcPts val="360"/>
              </a:spcBef>
              <a:spcAft>
                <a:spcPts val="0"/>
              </a:spcAft>
              <a:buClr>
                <a:srgbClr val="70043D"/>
              </a:buClr>
              <a:buSzPts val="1656"/>
              <a:buFont typeface="Source Serif Pro"/>
              <a:buChar char="•"/>
              <a:defRPr b="0" i="0" sz="1800" u="none" cap="none" strike="noStrike">
                <a:solidFill>
                  <a:schemeClr val="dk2"/>
                </a:solidFill>
                <a:latin typeface="Source Serif Pro"/>
                <a:ea typeface="Source Serif Pro"/>
                <a:cs typeface="Source Serif Pro"/>
                <a:sym typeface="Source Serif Pro"/>
              </a:defRPr>
            </a:lvl1pPr>
            <a:lvl2pPr indent="-322072" lvl="1" marL="914400" marR="0" rtl="0" algn="l">
              <a:lnSpc>
                <a:spcPct val="100000"/>
              </a:lnSpc>
              <a:spcBef>
                <a:spcPts val="600"/>
              </a:spcBef>
              <a:spcAft>
                <a:spcPts val="0"/>
              </a:spcAft>
              <a:buClr>
                <a:srgbClr val="70043D"/>
              </a:buClr>
              <a:buSzPts val="1472"/>
              <a:buFont typeface="Source Serif Pro"/>
              <a:buChar char="•"/>
              <a:defRPr b="0" i="0" sz="1600" u="none" cap="none" strike="noStrike">
                <a:solidFill>
                  <a:schemeClr val="dk2"/>
                </a:solidFill>
                <a:latin typeface="Source Serif Pro"/>
                <a:ea typeface="Source Serif Pro"/>
                <a:cs typeface="Source Serif Pro"/>
                <a:sym typeface="Source Serif Pro"/>
              </a:defRPr>
            </a:lvl2pPr>
            <a:lvl3pPr indent="-310388" lvl="2" marL="1371600" marR="0" rtl="0" algn="l">
              <a:lnSpc>
                <a:spcPct val="100000"/>
              </a:lnSpc>
              <a:spcBef>
                <a:spcPts val="600"/>
              </a:spcBef>
              <a:spcAft>
                <a:spcPts val="0"/>
              </a:spcAft>
              <a:buClr>
                <a:srgbClr val="70043D"/>
              </a:buClr>
              <a:buSzPts val="1288"/>
              <a:buFont typeface="Source Serif Pro"/>
              <a:buChar char="•"/>
              <a:defRPr b="0" i="0" sz="1400" u="none" cap="none" strike="noStrike">
                <a:solidFill>
                  <a:schemeClr val="dk2"/>
                </a:solidFill>
                <a:latin typeface="Source Serif Pro"/>
                <a:ea typeface="Source Serif Pro"/>
                <a:cs typeface="Source Serif Pro"/>
                <a:sym typeface="Source Serif Pro"/>
              </a:defRPr>
            </a:lvl3pPr>
            <a:lvl4pPr indent="-298703" lvl="3" marL="1828800" marR="0" rtl="0" algn="l">
              <a:lnSpc>
                <a:spcPct val="100000"/>
              </a:lnSpc>
              <a:spcBef>
                <a:spcPts val="600"/>
              </a:spcBef>
              <a:spcAft>
                <a:spcPts val="0"/>
              </a:spcAft>
              <a:buClr>
                <a:srgbClr val="70043D"/>
              </a:buClr>
              <a:buSzPts val="1104"/>
              <a:buFont typeface="Source Serif Pro"/>
              <a:buChar char="•"/>
              <a:defRPr b="0" i="0" sz="1200" u="none" cap="none" strike="noStrike">
                <a:solidFill>
                  <a:schemeClr val="dk2"/>
                </a:solidFill>
                <a:latin typeface="Source Serif Pro"/>
                <a:ea typeface="Source Serif Pro"/>
                <a:cs typeface="Source Serif Pro"/>
                <a:sym typeface="Source Serif Pro"/>
              </a:defRPr>
            </a:lvl4pPr>
            <a:lvl5pPr indent="-298704" lvl="4" marL="2286000" marR="0" rtl="0" algn="l">
              <a:lnSpc>
                <a:spcPct val="100000"/>
              </a:lnSpc>
              <a:spcBef>
                <a:spcPts val="600"/>
              </a:spcBef>
              <a:spcAft>
                <a:spcPts val="0"/>
              </a:spcAft>
              <a:buClr>
                <a:srgbClr val="70043D"/>
              </a:buClr>
              <a:buSzPts val="1104"/>
              <a:buFont typeface="Source Serif Pro"/>
              <a:buChar char="•"/>
              <a:defRPr b="0" i="0" sz="1200" u="none" cap="none" strike="noStrike">
                <a:solidFill>
                  <a:schemeClr val="dk2"/>
                </a:solidFill>
                <a:latin typeface="Source Serif Pro"/>
                <a:ea typeface="Source Serif Pro"/>
                <a:cs typeface="Source Serif Pro"/>
                <a:sym typeface="Source Serif Pro"/>
              </a:defRPr>
            </a:lvl5pPr>
            <a:lvl6pPr indent="-298704" lvl="5" marL="27432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6pPr>
            <a:lvl7pPr indent="-298704" lvl="6" marL="32004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7pPr>
            <a:lvl8pPr indent="-298703" lvl="7" marL="36576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8pPr>
            <a:lvl9pPr indent="-298703" lvl="8" marL="4114800" marR="0" rtl="0" algn="l">
              <a:lnSpc>
                <a:spcPct val="100000"/>
              </a:lnSpc>
              <a:spcBef>
                <a:spcPts val="600"/>
              </a:spcBef>
              <a:spcAft>
                <a:spcPts val="60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9pPr>
          </a:lstStyle>
          <a:p/>
        </p:txBody>
      </p:sp>
      <p:sp>
        <p:nvSpPr>
          <p:cNvPr id="8" name="Google Shape;8;p1"/>
          <p:cNvSpPr/>
          <p:nvPr/>
        </p:nvSpPr>
        <p:spPr>
          <a:xfrm>
            <a:off x="446088" y="457200"/>
            <a:ext cx="3703637" cy="95250"/>
          </a:xfrm>
          <a:prstGeom prst="rect">
            <a:avLst/>
          </a:prstGeom>
          <a:solidFill>
            <a:srgbClr val="8B8C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 name="Google Shape;9;p1"/>
          <p:cNvSpPr/>
          <p:nvPr/>
        </p:nvSpPr>
        <p:spPr>
          <a:xfrm>
            <a:off x="8042275" y="454025"/>
            <a:ext cx="3703638" cy="98425"/>
          </a:xfrm>
          <a:prstGeom prst="rect">
            <a:avLst/>
          </a:prstGeom>
          <a:solidFill>
            <a:srgbClr val="8B8C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 name="Google Shape;10;p1"/>
          <p:cNvSpPr/>
          <p:nvPr/>
        </p:nvSpPr>
        <p:spPr>
          <a:xfrm>
            <a:off x="4241800" y="457200"/>
            <a:ext cx="3703638" cy="92075"/>
          </a:xfrm>
          <a:prstGeom prst="rect">
            <a:avLst/>
          </a:prstGeom>
          <a:solidFill>
            <a:srgbClr val="0C183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9.jpg"/><Relationship Id="rId5" Type="http://schemas.openxmlformats.org/officeDocument/2006/relationships/image" Target="../media/image20.jpg"/><Relationship Id="rId6"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15.jpg"/><Relationship Id="rId5"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mailto:Ayanna.Carter@CapitalPrepHarbor.org" TargetMode="External"/><Relationship Id="rId4" Type="http://schemas.openxmlformats.org/officeDocument/2006/relationships/hyperlink" Target="mailto:Wynton.Borders@CapitalPrepHarbor.org" TargetMode="External"/><Relationship Id="rId5" Type="http://schemas.openxmlformats.org/officeDocument/2006/relationships/hyperlink" Target="mailto:Khai.Tran@CapitalPrepHarbor.or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1"/>
          <p:cNvSpPr txBox="1"/>
          <p:nvPr>
            <p:ph type="ctrTitle"/>
          </p:nvPr>
        </p:nvSpPr>
        <p:spPr>
          <a:xfrm>
            <a:off x="581025" y="1020763"/>
            <a:ext cx="10993500" cy="14748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rgbClr val="0C1830"/>
                </a:solidFill>
                <a:latin typeface="Source Serif Pro"/>
                <a:ea typeface="Source Serif Pro"/>
                <a:cs typeface="Source Serif Pro"/>
                <a:sym typeface="Source Serif Pro"/>
              </a:rPr>
              <a:t>Capital Prep Harbor </a:t>
            </a:r>
            <a:endParaRPr>
              <a:solidFill>
                <a:srgbClr val="0C1830"/>
              </a:solidFill>
              <a:latin typeface="Source Serif Pro"/>
              <a:ea typeface="Source Serif Pro"/>
              <a:cs typeface="Source Serif Pro"/>
              <a:sym typeface="Source Serif Pro"/>
            </a:endParaRPr>
          </a:p>
          <a:p>
            <a:pPr indent="0" lvl="0" marL="0" rtl="0" algn="l">
              <a:lnSpc>
                <a:spcPct val="100000"/>
              </a:lnSpc>
              <a:spcBef>
                <a:spcPts val="0"/>
              </a:spcBef>
              <a:spcAft>
                <a:spcPts val="0"/>
              </a:spcAft>
              <a:buSzPts val="1400"/>
              <a:buNone/>
            </a:pPr>
            <a:r>
              <a:rPr lang="en-US">
                <a:solidFill>
                  <a:srgbClr val="0C1830"/>
                </a:solidFill>
                <a:latin typeface="Source Serif Pro"/>
                <a:ea typeface="Source Serif Pro"/>
                <a:cs typeface="Source Serif Pro"/>
                <a:sym typeface="Source Serif Pro"/>
              </a:rPr>
              <a:t>Leveraging Student Voice to Change the World</a:t>
            </a:r>
            <a:br>
              <a:rPr lang="en-US">
                <a:solidFill>
                  <a:srgbClr val="0C1830"/>
                </a:solidFill>
                <a:latin typeface="Source Serif Pro"/>
                <a:ea typeface="Source Serif Pro"/>
                <a:cs typeface="Source Serif Pro"/>
                <a:sym typeface="Source Serif Pro"/>
              </a:rPr>
            </a:br>
            <a:r>
              <a:rPr lang="en-US" sz="2400">
                <a:solidFill>
                  <a:srgbClr val="0C1830"/>
                </a:solidFill>
                <a:latin typeface="Source Serif Pro"/>
                <a:ea typeface="Source Serif Pro"/>
                <a:cs typeface="Source Serif Pro"/>
                <a:sym typeface="Source Serif Pro"/>
              </a:rPr>
              <a:t>PRESENTED BY: </a:t>
            </a:r>
            <a:r>
              <a:rPr lang="en-US" sz="2400">
                <a:solidFill>
                  <a:srgbClr val="0C1830"/>
                </a:solidFill>
                <a:latin typeface="Source Serif Pro"/>
                <a:ea typeface="Source Serif Pro"/>
                <a:cs typeface="Source Serif Pro"/>
                <a:sym typeface="Source Serif Pro"/>
              </a:rPr>
              <a:t>Capital Prep Harbor </a:t>
            </a:r>
            <a:endParaRPr sz="1200">
              <a:solidFill>
                <a:srgbClr val="0C1830"/>
              </a:solidFill>
              <a:latin typeface="Source Serif Pro"/>
              <a:ea typeface="Source Serif Pro"/>
              <a:cs typeface="Source Serif Pro"/>
              <a:sym typeface="Source Serif Pro"/>
            </a:endParaRPr>
          </a:p>
        </p:txBody>
      </p:sp>
      <p:sp>
        <p:nvSpPr>
          <p:cNvPr id="60" name="Google Shape;60;p11"/>
          <p:cNvSpPr txBox="1"/>
          <p:nvPr>
            <p:ph idx="1" type="subTitle"/>
          </p:nvPr>
        </p:nvSpPr>
        <p:spPr>
          <a:xfrm>
            <a:off x="581025" y="2495550"/>
            <a:ext cx="10993438" cy="5905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72"/>
              <a:buFont typeface="Noto Sans Symbols"/>
              <a:buNone/>
            </a:pPr>
            <a:r>
              <a:rPr lang="en-US">
                <a:latin typeface="Rockwell"/>
                <a:ea typeface="Rockwell"/>
                <a:cs typeface="Rockwell"/>
                <a:sym typeface="Rockwell"/>
              </a:rPr>
              <a:t>April</a:t>
            </a:r>
            <a:r>
              <a:rPr lang="en-US">
                <a:latin typeface="Rockwell"/>
                <a:ea typeface="Rockwell"/>
                <a:cs typeface="Rockwell"/>
                <a:sym typeface="Rockwell"/>
              </a:rPr>
              <a:t>, 2022</a:t>
            </a:r>
            <a:endParaRPr>
              <a:latin typeface="Rockwell"/>
              <a:ea typeface="Rockwell"/>
              <a:cs typeface="Rockwell"/>
              <a:sym typeface="Rockwe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0"/>
          <p:cNvSpPr txBox="1"/>
          <p:nvPr>
            <p:ph idx="1" type="body"/>
          </p:nvPr>
        </p:nvSpPr>
        <p:spPr>
          <a:xfrm>
            <a:off x="440550" y="4892875"/>
            <a:ext cx="6968400" cy="1674000"/>
          </a:xfrm>
          <a:prstGeom prst="rect">
            <a:avLst/>
          </a:prstGeom>
          <a:solidFill>
            <a:srgbClr val="8B8C8E">
              <a:alpha val="23920"/>
            </a:srgbClr>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349250" lvl="0" marL="457200" rtl="0" algn="l">
              <a:lnSpc>
                <a:spcPct val="100000"/>
              </a:lnSpc>
              <a:spcBef>
                <a:spcPts val="0"/>
              </a:spcBef>
              <a:spcAft>
                <a:spcPts val="0"/>
              </a:spcAft>
              <a:buClr>
                <a:srgbClr val="3D3D3D"/>
              </a:buClr>
              <a:buSzPts val="1900"/>
              <a:buAutoNum type="arabicPeriod"/>
            </a:pPr>
            <a:r>
              <a:rPr lang="en-US" sz="1900">
                <a:solidFill>
                  <a:srgbClr val="3D3D3D"/>
                </a:solidFill>
              </a:rPr>
              <a:t>Identify a social justice problem in the community.</a:t>
            </a:r>
            <a:endParaRPr sz="1900">
              <a:solidFill>
                <a:srgbClr val="3D3D3D"/>
              </a:solidFill>
            </a:endParaRPr>
          </a:p>
          <a:p>
            <a:pPr indent="-349250" lvl="0" marL="457200" rtl="0" algn="l">
              <a:lnSpc>
                <a:spcPct val="100000"/>
              </a:lnSpc>
              <a:spcBef>
                <a:spcPts val="0"/>
              </a:spcBef>
              <a:spcAft>
                <a:spcPts val="0"/>
              </a:spcAft>
              <a:buClr>
                <a:srgbClr val="3D3D3D"/>
              </a:buClr>
              <a:buSzPts val="1900"/>
              <a:buAutoNum type="arabicPeriod"/>
            </a:pPr>
            <a:r>
              <a:rPr lang="en-US" sz="1900">
                <a:solidFill>
                  <a:srgbClr val="3D3D3D"/>
                </a:solidFill>
              </a:rPr>
              <a:t>Create an informed “Social Justice Action Plan.”</a:t>
            </a:r>
            <a:endParaRPr sz="1900">
              <a:solidFill>
                <a:srgbClr val="3D3D3D"/>
              </a:solidFill>
            </a:endParaRPr>
          </a:p>
          <a:p>
            <a:pPr indent="-349250" lvl="0" marL="457200" rtl="0" algn="l">
              <a:lnSpc>
                <a:spcPct val="100000"/>
              </a:lnSpc>
              <a:spcBef>
                <a:spcPts val="0"/>
              </a:spcBef>
              <a:spcAft>
                <a:spcPts val="0"/>
              </a:spcAft>
              <a:buClr>
                <a:srgbClr val="3D3D3D"/>
              </a:buClr>
              <a:buSzPts val="1900"/>
              <a:buAutoNum type="arabicPeriod"/>
            </a:pPr>
            <a:r>
              <a:rPr lang="en-US" sz="1900">
                <a:solidFill>
                  <a:srgbClr val="3D3D3D"/>
                </a:solidFill>
              </a:rPr>
              <a:t>Conduct activities that will attempt to solve the problem.</a:t>
            </a:r>
            <a:endParaRPr sz="1900">
              <a:solidFill>
                <a:srgbClr val="3D3D3D"/>
              </a:solidFill>
            </a:endParaRPr>
          </a:p>
          <a:p>
            <a:pPr indent="-349250" lvl="0" marL="457200" rtl="0" algn="l">
              <a:lnSpc>
                <a:spcPct val="100000"/>
              </a:lnSpc>
              <a:spcBef>
                <a:spcPts val="0"/>
              </a:spcBef>
              <a:spcAft>
                <a:spcPts val="0"/>
              </a:spcAft>
              <a:buClr>
                <a:srgbClr val="3D3D3D"/>
              </a:buClr>
              <a:buSzPts val="1900"/>
              <a:buAutoNum type="arabicPeriod"/>
            </a:pPr>
            <a:r>
              <a:rPr lang="en-US" sz="1900">
                <a:solidFill>
                  <a:srgbClr val="3D3D3D"/>
                </a:solidFill>
              </a:rPr>
              <a:t>Raise awareness in the school community.</a:t>
            </a:r>
            <a:endParaRPr sz="1900">
              <a:solidFill>
                <a:srgbClr val="3D3D3D"/>
              </a:solidFill>
            </a:endParaRPr>
          </a:p>
          <a:p>
            <a:pPr indent="-349250" lvl="0" marL="457200" rtl="0" algn="l">
              <a:lnSpc>
                <a:spcPct val="100000"/>
              </a:lnSpc>
              <a:spcBef>
                <a:spcPts val="0"/>
              </a:spcBef>
              <a:spcAft>
                <a:spcPts val="0"/>
              </a:spcAft>
              <a:buClr>
                <a:srgbClr val="3D3D3D"/>
              </a:buClr>
              <a:buSzPts val="1900"/>
              <a:buAutoNum type="arabicPeriod"/>
            </a:pPr>
            <a:r>
              <a:rPr lang="en-US" sz="1900">
                <a:solidFill>
                  <a:srgbClr val="3D3D3D"/>
                </a:solidFill>
              </a:rPr>
              <a:t>Analyze data/results throughout the project.</a:t>
            </a:r>
            <a:endParaRPr sz="1400">
              <a:solidFill>
                <a:srgbClr val="3D3D3D"/>
              </a:solidFill>
            </a:endParaRPr>
          </a:p>
        </p:txBody>
      </p:sp>
      <p:sp>
        <p:nvSpPr>
          <p:cNvPr id="119" name="Google Shape;119;p20"/>
          <p:cNvSpPr txBox="1"/>
          <p:nvPr>
            <p:ph type="title"/>
          </p:nvPr>
        </p:nvSpPr>
        <p:spPr>
          <a:xfrm>
            <a:off x="648075" y="628875"/>
            <a:ext cx="10962900" cy="1008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What is the “Social Justice Project”?</a:t>
            </a:r>
            <a:endParaRPr>
              <a:latin typeface="Source Serif Pro"/>
              <a:ea typeface="Source Serif Pro"/>
              <a:cs typeface="Source Serif Pro"/>
              <a:sym typeface="Source Serif Pro"/>
            </a:endParaRPr>
          </a:p>
        </p:txBody>
      </p:sp>
      <p:pic>
        <p:nvPicPr>
          <p:cNvPr id="120" name="Google Shape;120;p20"/>
          <p:cNvPicPr preferRelativeResize="0"/>
          <p:nvPr/>
        </p:nvPicPr>
        <p:blipFill rotWithShape="1">
          <a:blip r:embed="rId3">
            <a:alphaModFix/>
          </a:blip>
          <a:srcRect b="18642" l="0" r="7235" t="7496"/>
          <a:stretch/>
        </p:blipFill>
        <p:spPr>
          <a:xfrm>
            <a:off x="440550" y="2022075"/>
            <a:ext cx="4559926" cy="2723075"/>
          </a:xfrm>
          <a:prstGeom prst="rect">
            <a:avLst/>
          </a:prstGeom>
          <a:noFill/>
          <a:ln>
            <a:noFill/>
          </a:ln>
        </p:spPr>
      </p:pic>
      <p:sp>
        <p:nvSpPr>
          <p:cNvPr id="121" name="Google Shape;121;p20"/>
          <p:cNvSpPr txBox="1"/>
          <p:nvPr/>
        </p:nvSpPr>
        <p:spPr>
          <a:xfrm>
            <a:off x="5400075" y="1975275"/>
            <a:ext cx="6296400" cy="281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900">
                <a:solidFill>
                  <a:schemeClr val="dk2"/>
                </a:solidFill>
                <a:latin typeface="Source Serif Pro"/>
                <a:ea typeface="Source Serif Pro"/>
                <a:cs typeface="Source Serif Pro"/>
                <a:sym typeface="Source Serif Pro"/>
              </a:rPr>
              <a:t>The Social Justice Project or SJP is a performance based task where Seniors (12th) will demonstrate their ability to question, research, lead, act, present, and reflect in order to confront a social injustice in their community.  </a:t>
            </a:r>
            <a:endParaRPr sz="1900">
              <a:solidFill>
                <a:schemeClr val="dk2"/>
              </a:solidFill>
              <a:latin typeface="Source Serif Pro"/>
              <a:ea typeface="Source Serif Pro"/>
              <a:cs typeface="Source Serif Pro"/>
              <a:sym typeface="Source Serif Pro"/>
            </a:endParaRPr>
          </a:p>
          <a:p>
            <a:pPr indent="0" lvl="0" marL="0" rtl="0" algn="l">
              <a:spcBef>
                <a:spcPts val="0"/>
              </a:spcBef>
              <a:spcAft>
                <a:spcPts val="0"/>
              </a:spcAft>
              <a:buNone/>
            </a:pPr>
            <a:r>
              <a:t/>
            </a:r>
            <a:endParaRPr sz="1900">
              <a:solidFill>
                <a:schemeClr val="dk2"/>
              </a:solidFill>
              <a:latin typeface="Source Serif Pro"/>
              <a:ea typeface="Source Serif Pro"/>
              <a:cs typeface="Source Serif Pro"/>
              <a:sym typeface="Source Serif Pro"/>
            </a:endParaRPr>
          </a:p>
          <a:p>
            <a:pPr indent="0" lvl="0" marL="0" rtl="0" algn="l">
              <a:spcBef>
                <a:spcPts val="0"/>
              </a:spcBef>
              <a:spcAft>
                <a:spcPts val="0"/>
              </a:spcAft>
              <a:buNone/>
            </a:pPr>
            <a:r>
              <a:rPr b="1" lang="en-US" sz="1900">
                <a:solidFill>
                  <a:schemeClr val="dk2"/>
                </a:solidFill>
                <a:latin typeface="Source Serif Pro"/>
                <a:ea typeface="Source Serif Pro"/>
                <a:cs typeface="Source Serif Pro"/>
                <a:sym typeface="Source Serif Pro"/>
              </a:rPr>
              <a:t>The Social Justice Project will be </a:t>
            </a:r>
            <a:r>
              <a:rPr b="1" lang="en-US" sz="1900" u="sng">
                <a:solidFill>
                  <a:schemeClr val="dk2"/>
                </a:solidFill>
                <a:latin typeface="Source Serif Pro"/>
                <a:ea typeface="Source Serif Pro"/>
                <a:cs typeface="Source Serif Pro"/>
                <a:sym typeface="Source Serif Pro"/>
              </a:rPr>
              <a:t>evidence</a:t>
            </a:r>
            <a:r>
              <a:rPr b="1" lang="en-US" sz="1900">
                <a:solidFill>
                  <a:schemeClr val="dk2"/>
                </a:solidFill>
                <a:latin typeface="Source Serif Pro"/>
                <a:ea typeface="Source Serif Pro"/>
                <a:cs typeface="Source Serif Pro"/>
                <a:sym typeface="Source Serif Pro"/>
              </a:rPr>
              <a:t> of a scholar’s ability to fulfill the mission of Capital Preparatory Harbor School and is a </a:t>
            </a:r>
            <a:r>
              <a:rPr b="1" lang="en-US" sz="1900" u="sng">
                <a:solidFill>
                  <a:schemeClr val="dk2"/>
                </a:solidFill>
                <a:latin typeface="Source Serif Pro"/>
                <a:ea typeface="Source Serif Pro"/>
                <a:cs typeface="Source Serif Pro"/>
                <a:sym typeface="Source Serif Pro"/>
              </a:rPr>
              <a:t>graduation requirement.</a:t>
            </a:r>
            <a:endParaRPr sz="1900">
              <a:solidFill>
                <a:schemeClr val="dk2"/>
              </a:solidFill>
              <a:latin typeface="Source Serif Pro"/>
              <a:ea typeface="Source Serif Pro"/>
              <a:cs typeface="Source Serif Pro"/>
              <a:sym typeface="Source Serif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1"/>
          <p:cNvSpPr txBox="1"/>
          <p:nvPr>
            <p:ph type="title"/>
          </p:nvPr>
        </p:nvSpPr>
        <p:spPr>
          <a:xfrm>
            <a:off x="648075" y="628875"/>
            <a:ext cx="10962900" cy="9963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What are the components of the “Social Justice Project”?</a:t>
            </a:r>
            <a:endParaRPr>
              <a:latin typeface="Source Serif Pro"/>
              <a:ea typeface="Source Serif Pro"/>
              <a:cs typeface="Source Serif Pro"/>
              <a:sym typeface="Source Serif Pro"/>
            </a:endParaRPr>
          </a:p>
        </p:txBody>
      </p:sp>
      <p:sp>
        <p:nvSpPr>
          <p:cNvPr id="127" name="Google Shape;127;p21"/>
          <p:cNvSpPr txBox="1"/>
          <p:nvPr/>
        </p:nvSpPr>
        <p:spPr>
          <a:xfrm>
            <a:off x="430800" y="2258400"/>
            <a:ext cx="5217600" cy="3545400"/>
          </a:xfrm>
          <a:prstGeom prst="rect">
            <a:avLst/>
          </a:prstGeom>
          <a:solidFill>
            <a:srgbClr val="8B8C8E">
              <a:alpha val="23920"/>
            </a:srgbClr>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US" sz="2000" u="sng">
                <a:solidFill>
                  <a:srgbClr val="3D3D3D"/>
                </a:solidFill>
                <a:latin typeface="Source Serif Pro"/>
                <a:ea typeface="Source Serif Pro"/>
                <a:cs typeface="Source Serif Pro"/>
                <a:sym typeface="Source Serif Pro"/>
              </a:rPr>
              <a:t>Research Paper</a:t>
            </a:r>
            <a:endParaRPr b="1" sz="2000" u="sng">
              <a:solidFill>
                <a:srgbClr val="3D3D3D"/>
              </a:solidFill>
              <a:latin typeface="Source Serif Pro"/>
              <a:ea typeface="Source Serif Pro"/>
              <a:cs typeface="Source Serif Pro"/>
              <a:sym typeface="Source Serif Pro"/>
            </a:endParaRPr>
          </a:p>
          <a:p>
            <a:pPr indent="0" lvl="0" marL="0" rtl="0" algn="l">
              <a:lnSpc>
                <a:spcPct val="150000"/>
              </a:lnSpc>
              <a:spcBef>
                <a:spcPts val="1200"/>
              </a:spcBef>
              <a:spcAft>
                <a:spcPts val="0"/>
              </a:spcAft>
              <a:buNone/>
            </a:pPr>
            <a:r>
              <a:rPr b="1" lang="en-US" sz="1500">
                <a:solidFill>
                  <a:srgbClr val="3D3D3D"/>
                </a:solidFill>
                <a:latin typeface="Source Serif Pro"/>
                <a:ea typeface="Source Serif Pro"/>
                <a:cs typeface="Source Serif Pro"/>
                <a:sym typeface="Source Serif Pro"/>
              </a:rPr>
              <a:t>Chapter 1:</a:t>
            </a:r>
            <a:r>
              <a:rPr lang="en-US" sz="1500">
                <a:solidFill>
                  <a:srgbClr val="3D3D3D"/>
                </a:solidFill>
                <a:latin typeface="Source Serif Pro"/>
                <a:ea typeface="Source Serif Pro"/>
                <a:cs typeface="Source Serif Pro"/>
                <a:sym typeface="Source Serif Pro"/>
              </a:rPr>
              <a:t> Background information, Problem of Statement, Research Questions</a:t>
            </a:r>
            <a:endParaRPr sz="1500">
              <a:solidFill>
                <a:srgbClr val="3D3D3D"/>
              </a:solidFill>
              <a:latin typeface="Source Serif Pro"/>
              <a:ea typeface="Source Serif Pro"/>
              <a:cs typeface="Source Serif Pro"/>
              <a:sym typeface="Source Serif Pro"/>
            </a:endParaRPr>
          </a:p>
          <a:p>
            <a:pPr indent="0" lvl="0" marL="0" rtl="0" algn="l">
              <a:lnSpc>
                <a:spcPct val="150000"/>
              </a:lnSpc>
              <a:spcBef>
                <a:spcPts val="1000"/>
              </a:spcBef>
              <a:spcAft>
                <a:spcPts val="0"/>
              </a:spcAft>
              <a:buNone/>
            </a:pPr>
            <a:r>
              <a:rPr b="1" lang="en-US" sz="1500">
                <a:solidFill>
                  <a:srgbClr val="3D3D3D"/>
                </a:solidFill>
                <a:latin typeface="Source Serif Pro"/>
                <a:ea typeface="Source Serif Pro"/>
                <a:cs typeface="Source Serif Pro"/>
                <a:sym typeface="Source Serif Pro"/>
              </a:rPr>
              <a:t>Chapter 2: </a:t>
            </a:r>
            <a:r>
              <a:rPr lang="en-US" sz="1500">
                <a:solidFill>
                  <a:srgbClr val="3D3D3D"/>
                </a:solidFill>
                <a:latin typeface="Source Serif Pro"/>
                <a:ea typeface="Source Serif Pro"/>
                <a:cs typeface="Source Serif Pro"/>
                <a:sym typeface="Source Serif Pro"/>
              </a:rPr>
              <a:t>Literature Review</a:t>
            </a:r>
            <a:endParaRPr sz="1500">
              <a:solidFill>
                <a:srgbClr val="3D3D3D"/>
              </a:solidFill>
              <a:latin typeface="Source Serif Pro"/>
              <a:ea typeface="Source Serif Pro"/>
              <a:cs typeface="Source Serif Pro"/>
              <a:sym typeface="Source Serif Pro"/>
            </a:endParaRPr>
          </a:p>
          <a:p>
            <a:pPr indent="0" lvl="0" marL="0" rtl="0" algn="l">
              <a:lnSpc>
                <a:spcPct val="150000"/>
              </a:lnSpc>
              <a:spcBef>
                <a:spcPts val="1000"/>
              </a:spcBef>
              <a:spcAft>
                <a:spcPts val="0"/>
              </a:spcAft>
              <a:buNone/>
            </a:pPr>
            <a:r>
              <a:rPr b="1" lang="en-US" sz="1500">
                <a:solidFill>
                  <a:srgbClr val="3D3D3D"/>
                </a:solidFill>
                <a:latin typeface="Source Serif Pro"/>
                <a:ea typeface="Source Serif Pro"/>
                <a:cs typeface="Source Serif Pro"/>
                <a:sym typeface="Source Serif Pro"/>
              </a:rPr>
              <a:t>Chapter 3: </a:t>
            </a:r>
            <a:r>
              <a:rPr lang="en-US" sz="1500">
                <a:solidFill>
                  <a:srgbClr val="3D3D3D"/>
                </a:solidFill>
                <a:latin typeface="Source Serif Pro"/>
                <a:ea typeface="Source Serif Pro"/>
                <a:cs typeface="Source Serif Pro"/>
                <a:sym typeface="Source Serif Pro"/>
              </a:rPr>
              <a:t>Methodology and Action Plan Proposal</a:t>
            </a:r>
            <a:endParaRPr sz="1500">
              <a:solidFill>
                <a:srgbClr val="3D3D3D"/>
              </a:solidFill>
              <a:latin typeface="Source Serif Pro"/>
              <a:ea typeface="Source Serif Pro"/>
              <a:cs typeface="Source Serif Pro"/>
              <a:sym typeface="Source Serif Pro"/>
            </a:endParaRPr>
          </a:p>
          <a:p>
            <a:pPr indent="0" lvl="0" marL="0" rtl="0" algn="l">
              <a:lnSpc>
                <a:spcPct val="150000"/>
              </a:lnSpc>
              <a:spcBef>
                <a:spcPts val="1000"/>
              </a:spcBef>
              <a:spcAft>
                <a:spcPts val="0"/>
              </a:spcAft>
              <a:buNone/>
            </a:pPr>
            <a:r>
              <a:rPr b="1" lang="en-US" sz="1500">
                <a:solidFill>
                  <a:srgbClr val="3D3D3D"/>
                </a:solidFill>
                <a:latin typeface="Source Serif Pro"/>
                <a:ea typeface="Source Serif Pro"/>
                <a:cs typeface="Source Serif Pro"/>
                <a:sym typeface="Source Serif Pro"/>
              </a:rPr>
              <a:t>Chapter 4:</a:t>
            </a:r>
            <a:r>
              <a:rPr lang="en-US" sz="1500">
                <a:solidFill>
                  <a:srgbClr val="3D3D3D"/>
                </a:solidFill>
                <a:latin typeface="Source Serif Pro"/>
                <a:ea typeface="Source Serif Pro"/>
                <a:cs typeface="Source Serif Pro"/>
                <a:sym typeface="Source Serif Pro"/>
              </a:rPr>
              <a:t> Findings from Action Plan</a:t>
            </a:r>
            <a:endParaRPr sz="1500">
              <a:solidFill>
                <a:srgbClr val="3D3D3D"/>
              </a:solidFill>
              <a:latin typeface="Source Serif Pro"/>
              <a:ea typeface="Source Serif Pro"/>
              <a:cs typeface="Source Serif Pro"/>
              <a:sym typeface="Source Serif Pro"/>
            </a:endParaRPr>
          </a:p>
          <a:p>
            <a:pPr indent="0" lvl="0" marL="0" rtl="0" algn="l">
              <a:lnSpc>
                <a:spcPct val="150000"/>
              </a:lnSpc>
              <a:spcBef>
                <a:spcPts val="1000"/>
              </a:spcBef>
              <a:spcAft>
                <a:spcPts val="0"/>
              </a:spcAft>
              <a:buNone/>
            </a:pPr>
            <a:r>
              <a:rPr b="1" lang="en-US" sz="1500">
                <a:solidFill>
                  <a:srgbClr val="3D3D3D"/>
                </a:solidFill>
                <a:latin typeface="Source Serif Pro"/>
                <a:ea typeface="Source Serif Pro"/>
                <a:cs typeface="Source Serif Pro"/>
                <a:sym typeface="Source Serif Pro"/>
              </a:rPr>
              <a:t>Chapter 5:</a:t>
            </a:r>
            <a:r>
              <a:rPr lang="en-US" sz="1500">
                <a:solidFill>
                  <a:srgbClr val="3D3D3D"/>
                </a:solidFill>
                <a:latin typeface="Source Serif Pro"/>
                <a:ea typeface="Source Serif Pro"/>
                <a:cs typeface="Source Serif Pro"/>
                <a:sym typeface="Source Serif Pro"/>
              </a:rPr>
              <a:t> Conclusions</a:t>
            </a:r>
            <a:endParaRPr sz="1500">
              <a:solidFill>
                <a:srgbClr val="3D3D3D"/>
              </a:solidFill>
              <a:latin typeface="Source Serif Pro"/>
              <a:ea typeface="Source Serif Pro"/>
              <a:cs typeface="Source Serif Pro"/>
              <a:sym typeface="Source Serif Pro"/>
            </a:endParaRPr>
          </a:p>
          <a:p>
            <a:pPr indent="0" lvl="0" marL="0" rtl="0" algn="l">
              <a:lnSpc>
                <a:spcPct val="150000"/>
              </a:lnSpc>
              <a:spcBef>
                <a:spcPts val="0"/>
              </a:spcBef>
              <a:spcAft>
                <a:spcPts val="1000"/>
              </a:spcAft>
              <a:buNone/>
            </a:pPr>
            <a:r>
              <a:t/>
            </a:r>
            <a:endParaRPr sz="1000">
              <a:solidFill>
                <a:srgbClr val="3D3D3D"/>
              </a:solidFill>
              <a:latin typeface="Source Serif Pro"/>
              <a:ea typeface="Source Serif Pro"/>
              <a:cs typeface="Source Serif Pro"/>
              <a:sym typeface="Source Serif Pro"/>
            </a:endParaRPr>
          </a:p>
        </p:txBody>
      </p:sp>
      <p:sp>
        <p:nvSpPr>
          <p:cNvPr id="128" name="Google Shape;128;p21"/>
          <p:cNvSpPr txBox="1"/>
          <p:nvPr/>
        </p:nvSpPr>
        <p:spPr>
          <a:xfrm>
            <a:off x="6447675" y="2258400"/>
            <a:ext cx="5313600" cy="3540300"/>
          </a:xfrm>
          <a:prstGeom prst="rect">
            <a:avLst/>
          </a:prstGeom>
          <a:solidFill>
            <a:srgbClr val="8B8C8E">
              <a:alpha val="23920"/>
            </a:srgbClr>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US" sz="2000" u="sng">
                <a:solidFill>
                  <a:srgbClr val="3D3D3D"/>
                </a:solidFill>
                <a:latin typeface="Source Serif Pro"/>
                <a:ea typeface="Source Serif Pro"/>
                <a:cs typeface="Source Serif Pro"/>
                <a:sym typeface="Source Serif Pro"/>
              </a:rPr>
              <a:t>Action Plan</a:t>
            </a:r>
            <a:endParaRPr b="1" sz="2000" u="sng">
              <a:solidFill>
                <a:srgbClr val="3D3D3D"/>
              </a:solidFill>
              <a:latin typeface="Source Serif Pro"/>
              <a:ea typeface="Source Serif Pro"/>
              <a:cs typeface="Source Serif Pro"/>
              <a:sym typeface="Source Serif Pro"/>
            </a:endParaRPr>
          </a:p>
          <a:p>
            <a:pPr indent="0" lvl="0" marL="0" rtl="0" algn="l">
              <a:lnSpc>
                <a:spcPct val="100000"/>
              </a:lnSpc>
              <a:spcBef>
                <a:spcPts val="1200"/>
              </a:spcBef>
              <a:spcAft>
                <a:spcPts val="0"/>
              </a:spcAft>
              <a:buNone/>
            </a:pPr>
            <a:r>
              <a:rPr b="1" lang="en-US" sz="1500">
                <a:solidFill>
                  <a:srgbClr val="3D3D3D"/>
                </a:solidFill>
                <a:latin typeface="Source Serif Pro"/>
                <a:ea typeface="Source Serif Pro"/>
                <a:cs typeface="Source Serif Pro"/>
                <a:sym typeface="Source Serif Pro"/>
              </a:rPr>
              <a:t>A - Activities to Solve the Problem</a:t>
            </a:r>
            <a:endParaRPr b="1" sz="1500">
              <a:solidFill>
                <a:srgbClr val="3D3D3D"/>
              </a:solidFill>
              <a:latin typeface="Source Serif Pro"/>
              <a:ea typeface="Source Serif Pro"/>
              <a:cs typeface="Source Serif Pro"/>
              <a:sym typeface="Source Serif Pro"/>
            </a:endParaRPr>
          </a:p>
          <a:p>
            <a:pPr indent="0" lvl="0" marL="457200" rtl="0" algn="l">
              <a:lnSpc>
                <a:spcPct val="100000"/>
              </a:lnSpc>
              <a:spcBef>
                <a:spcPts val="0"/>
              </a:spcBef>
              <a:spcAft>
                <a:spcPts val="0"/>
              </a:spcAft>
              <a:buNone/>
            </a:pPr>
            <a:r>
              <a:rPr i="1" lang="en-US" sz="1500">
                <a:solidFill>
                  <a:srgbClr val="3D3D3D"/>
                </a:solidFill>
                <a:latin typeface="Source Serif Pro"/>
                <a:ea typeface="Source Serif Pro"/>
                <a:cs typeface="Source Serif Pro"/>
                <a:sym typeface="Source Serif Pro"/>
              </a:rPr>
              <a:t>ex. Pre/Post-Tests, work with Dean to orchestrate restorative circles, interviews with scholars to find out their knowledge gap, guest speakers to discuss the School to Prison Pipeline &amp; Restorative Justice</a:t>
            </a:r>
            <a:endParaRPr i="1" sz="1500">
              <a:solidFill>
                <a:srgbClr val="3D3D3D"/>
              </a:solidFill>
              <a:latin typeface="Source Serif Pro"/>
              <a:ea typeface="Source Serif Pro"/>
              <a:cs typeface="Source Serif Pro"/>
              <a:sym typeface="Source Serif Pro"/>
            </a:endParaRPr>
          </a:p>
          <a:p>
            <a:pPr indent="0" lvl="0" marL="0" rtl="0" algn="l">
              <a:lnSpc>
                <a:spcPct val="100000"/>
              </a:lnSpc>
              <a:spcBef>
                <a:spcPts val="0"/>
              </a:spcBef>
              <a:spcAft>
                <a:spcPts val="0"/>
              </a:spcAft>
              <a:buNone/>
            </a:pPr>
            <a:r>
              <a:t/>
            </a:r>
            <a:endParaRPr i="1">
              <a:solidFill>
                <a:srgbClr val="3D3D3D"/>
              </a:solidFill>
              <a:latin typeface="Source Serif Pro"/>
              <a:ea typeface="Source Serif Pro"/>
              <a:cs typeface="Source Serif Pro"/>
              <a:sym typeface="Source Serif Pro"/>
            </a:endParaRPr>
          </a:p>
          <a:p>
            <a:pPr indent="0" lvl="0" marL="0" rtl="0" algn="l">
              <a:lnSpc>
                <a:spcPct val="100000"/>
              </a:lnSpc>
              <a:spcBef>
                <a:spcPts val="0"/>
              </a:spcBef>
              <a:spcAft>
                <a:spcPts val="0"/>
              </a:spcAft>
              <a:buNone/>
            </a:pPr>
            <a:r>
              <a:rPr b="1" lang="en-US" sz="1500">
                <a:solidFill>
                  <a:srgbClr val="3D3D3D"/>
                </a:solidFill>
                <a:latin typeface="Source Serif Pro"/>
                <a:ea typeface="Source Serif Pro"/>
                <a:cs typeface="Source Serif Pro"/>
                <a:sym typeface="Source Serif Pro"/>
              </a:rPr>
              <a:t>B - </a:t>
            </a:r>
            <a:r>
              <a:rPr b="1" lang="en-US" sz="1500">
                <a:solidFill>
                  <a:srgbClr val="3D3D3D"/>
                </a:solidFill>
                <a:latin typeface="Source Serif Pro"/>
                <a:ea typeface="Source Serif Pro"/>
                <a:cs typeface="Source Serif Pro"/>
                <a:sym typeface="Source Serif Pro"/>
              </a:rPr>
              <a:t>Raising Awareness in the Broader Community</a:t>
            </a:r>
            <a:endParaRPr b="1" sz="1500">
              <a:solidFill>
                <a:srgbClr val="3D3D3D"/>
              </a:solidFill>
              <a:latin typeface="Source Serif Pro"/>
              <a:ea typeface="Source Serif Pro"/>
              <a:cs typeface="Source Serif Pro"/>
              <a:sym typeface="Source Serif Pro"/>
            </a:endParaRPr>
          </a:p>
          <a:p>
            <a:pPr indent="0" lvl="0" marL="457200" rtl="0" algn="l">
              <a:spcBef>
                <a:spcPts val="0"/>
              </a:spcBef>
              <a:spcAft>
                <a:spcPts val="0"/>
              </a:spcAft>
              <a:buNone/>
            </a:pPr>
            <a:r>
              <a:rPr i="1" lang="en-US" sz="1500">
                <a:solidFill>
                  <a:schemeClr val="dk2"/>
                </a:solidFill>
                <a:latin typeface="Source Serif Pro"/>
                <a:ea typeface="Source Serif Pro"/>
                <a:cs typeface="Source Serif Pro"/>
                <a:sym typeface="Source Serif Pro"/>
              </a:rPr>
              <a:t>ex. social media page, lead a workshop in the local library</a:t>
            </a:r>
            <a:endParaRPr i="1" sz="1500">
              <a:solidFill>
                <a:schemeClr val="dk2"/>
              </a:solidFill>
              <a:latin typeface="Source Serif Pro"/>
              <a:ea typeface="Source Serif Pro"/>
              <a:cs typeface="Source Serif Pro"/>
              <a:sym typeface="Source Serif Pro"/>
            </a:endParaRPr>
          </a:p>
          <a:p>
            <a:pPr indent="0" lvl="0" marL="0" rtl="0" algn="l">
              <a:spcBef>
                <a:spcPts val="0"/>
              </a:spcBef>
              <a:spcAft>
                <a:spcPts val="0"/>
              </a:spcAft>
              <a:buClr>
                <a:schemeClr val="dk1"/>
              </a:buClr>
              <a:buSzPts val="1100"/>
              <a:buFont typeface="Arial"/>
              <a:buNone/>
            </a:pPr>
            <a:r>
              <a:t/>
            </a:r>
            <a:endParaRPr i="1">
              <a:solidFill>
                <a:schemeClr val="dk2"/>
              </a:solidFill>
              <a:latin typeface="Source Serif Pro"/>
              <a:ea typeface="Source Serif Pro"/>
              <a:cs typeface="Source Serif Pro"/>
              <a:sym typeface="Source Serif Pro"/>
            </a:endParaRPr>
          </a:p>
          <a:p>
            <a:pPr indent="0" lvl="0" marL="0" rtl="0" algn="l">
              <a:lnSpc>
                <a:spcPct val="100000"/>
              </a:lnSpc>
              <a:spcBef>
                <a:spcPts val="0"/>
              </a:spcBef>
              <a:spcAft>
                <a:spcPts val="0"/>
              </a:spcAft>
              <a:buNone/>
            </a:pPr>
            <a:r>
              <a:rPr b="1" lang="en-US" sz="1500">
                <a:solidFill>
                  <a:srgbClr val="3D3D3D"/>
                </a:solidFill>
                <a:latin typeface="Source Serif Pro"/>
                <a:ea typeface="Source Serif Pro"/>
                <a:cs typeface="Source Serif Pro"/>
                <a:sym typeface="Source Serif Pro"/>
              </a:rPr>
              <a:t>C - </a:t>
            </a:r>
            <a:r>
              <a:rPr b="1" lang="en-US" sz="1500">
                <a:solidFill>
                  <a:srgbClr val="3D3D3D"/>
                </a:solidFill>
                <a:latin typeface="Source Serif Pro"/>
                <a:ea typeface="Source Serif Pro"/>
                <a:cs typeface="Source Serif Pro"/>
                <a:sym typeface="Source Serif Pro"/>
              </a:rPr>
              <a:t>Raising Awareness Event</a:t>
            </a:r>
            <a:endParaRPr b="1" sz="1500">
              <a:solidFill>
                <a:srgbClr val="3D3D3D"/>
              </a:solidFill>
              <a:latin typeface="Source Serif Pro"/>
              <a:ea typeface="Source Serif Pro"/>
              <a:cs typeface="Source Serif Pro"/>
              <a:sym typeface="Source Serif Pro"/>
            </a:endParaRPr>
          </a:p>
          <a:p>
            <a:pPr indent="0" lvl="0" marL="457200" rtl="0" algn="l">
              <a:spcBef>
                <a:spcPts val="0"/>
              </a:spcBef>
              <a:spcAft>
                <a:spcPts val="0"/>
              </a:spcAft>
              <a:buNone/>
            </a:pPr>
            <a:r>
              <a:rPr i="1" lang="en-US" sz="1500">
                <a:solidFill>
                  <a:schemeClr val="dk2"/>
                </a:solidFill>
                <a:latin typeface="Source Serif Pro"/>
                <a:ea typeface="Source Serif Pro"/>
                <a:cs typeface="Source Serif Pro"/>
                <a:sym typeface="Source Serif Pro"/>
              </a:rPr>
              <a:t>ex. school assembly, virtual panel discussion - open to the community</a:t>
            </a:r>
            <a:endParaRPr sz="1900">
              <a:solidFill>
                <a:srgbClr val="3D3D3D"/>
              </a:solidFill>
              <a:latin typeface="Source Serif Pro"/>
              <a:ea typeface="Source Serif Pro"/>
              <a:cs typeface="Source Serif Pro"/>
              <a:sym typeface="Source Serif Pro"/>
            </a:endParaRPr>
          </a:p>
        </p:txBody>
      </p:sp>
      <p:cxnSp>
        <p:nvCxnSpPr>
          <p:cNvPr id="129" name="Google Shape;129;p21"/>
          <p:cNvCxnSpPr/>
          <p:nvPr/>
        </p:nvCxnSpPr>
        <p:spPr>
          <a:xfrm flipH="1" rot="10800000">
            <a:off x="4838475" y="4352875"/>
            <a:ext cx="1609200" cy="10800"/>
          </a:xfrm>
          <a:prstGeom prst="straightConnector1">
            <a:avLst/>
          </a:prstGeom>
          <a:noFill/>
          <a:ln cap="flat" cmpd="sng" w="38100">
            <a:solidFill>
              <a:srgbClr val="980000"/>
            </a:solidFill>
            <a:prstDash val="solid"/>
            <a:round/>
            <a:headEnd len="med" w="med" type="none"/>
            <a:tailEnd len="med" w="med" type="triangle"/>
          </a:ln>
        </p:spPr>
      </p:cxnSp>
      <p:sp>
        <p:nvSpPr>
          <p:cNvPr id="130" name="Google Shape;130;p21"/>
          <p:cNvSpPr txBox="1"/>
          <p:nvPr/>
        </p:nvSpPr>
        <p:spPr>
          <a:xfrm>
            <a:off x="4579275" y="5981275"/>
            <a:ext cx="2829600" cy="492600"/>
          </a:xfrm>
          <a:prstGeom prst="rect">
            <a:avLst/>
          </a:prstGeom>
          <a:solidFill>
            <a:srgbClr val="8B8C8E">
              <a:alpha val="23920"/>
            </a:srgbClr>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200000"/>
              </a:lnSpc>
              <a:spcBef>
                <a:spcPts val="1000"/>
              </a:spcBef>
              <a:spcAft>
                <a:spcPts val="1200"/>
              </a:spcAft>
              <a:buNone/>
            </a:pPr>
            <a:r>
              <a:rPr b="1" lang="en-US" sz="2000" u="sng">
                <a:solidFill>
                  <a:srgbClr val="3D3D3D"/>
                </a:solidFill>
                <a:latin typeface="Source Serif Pro"/>
                <a:ea typeface="Source Serif Pro"/>
                <a:cs typeface="Source Serif Pro"/>
                <a:sym typeface="Source Serif Pro"/>
              </a:rPr>
              <a:t>Panel Presentation</a:t>
            </a:r>
            <a:endParaRPr b="1" sz="2000" u="sng">
              <a:solidFill>
                <a:srgbClr val="3D3D3D"/>
              </a:solidFill>
              <a:latin typeface="Source Serif Pro"/>
              <a:ea typeface="Source Serif Pro"/>
              <a:cs typeface="Source Serif Pro"/>
              <a:sym typeface="Source Serif Pro"/>
            </a:endParaRPr>
          </a:p>
        </p:txBody>
      </p:sp>
      <p:cxnSp>
        <p:nvCxnSpPr>
          <p:cNvPr id="131" name="Google Shape;131;p21"/>
          <p:cNvCxnSpPr/>
          <p:nvPr/>
        </p:nvCxnSpPr>
        <p:spPr>
          <a:xfrm rot="10800000">
            <a:off x="3769275" y="4838875"/>
            <a:ext cx="2678400" cy="0"/>
          </a:xfrm>
          <a:prstGeom prst="straightConnector1">
            <a:avLst/>
          </a:prstGeom>
          <a:noFill/>
          <a:ln cap="flat" cmpd="sng" w="38100">
            <a:solidFill>
              <a:srgbClr val="980000"/>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2"/>
          <p:cNvSpPr txBox="1"/>
          <p:nvPr>
            <p:ph type="title"/>
          </p:nvPr>
        </p:nvSpPr>
        <p:spPr>
          <a:xfrm>
            <a:off x="658875" y="594475"/>
            <a:ext cx="10951800" cy="1088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Roles in the Senior Social Justice Project</a:t>
            </a:r>
            <a:endParaRPr/>
          </a:p>
        </p:txBody>
      </p:sp>
      <p:sp>
        <p:nvSpPr>
          <p:cNvPr id="137" name="Google Shape;137;p22"/>
          <p:cNvSpPr txBox="1"/>
          <p:nvPr>
            <p:ph idx="1" type="body"/>
          </p:nvPr>
        </p:nvSpPr>
        <p:spPr>
          <a:xfrm>
            <a:off x="421275" y="1944075"/>
            <a:ext cx="3682800" cy="3434700"/>
          </a:xfrm>
          <a:prstGeom prst="rect">
            <a:avLst/>
          </a:prstGeom>
          <a:solidFill>
            <a:srgbClr val="8B8C8E">
              <a:alpha val="23920"/>
            </a:srgbClr>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360"/>
              </a:spcBef>
              <a:spcAft>
                <a:spcPts val="0"/>
              </a:spcAft>
              <a:buNone/>
            </a:pPr>
            <a:r>
              <a:rPr b="1" lang="en-US"/>
              <a:t>Scholars:</a:t>
            </a:r>
            <a:endParaRPr b="1"/>
          </a:p>
          <a:p>
            <a:pPr indent="-406400" lvl="0" marL="609600" rtl="0" algn="l">
              <a:spcBef>
                <a:spcPts val="0"/>
              </a:spcBef>
              <a:spcAft>
                <a:spcPts val="0"/>
              </a:spcAft>
              <a:buClr>
                <a:schemeClr val="dk1"/>
              </a:buClr>
              <a:buSzPts val="1600"/>
              <a:buChar char="•"/>
            </a:pPr>
            <a:r>
              <a:rPr lang="en-US" sz="1600">
                <a:solidFill>
                  <a:schemeClr val="dk1"/>
                </a:solidFill>
              </a:rPr>
              <a:t>Identify a social justice problem in the community.</a:t>
            </a:r>
            <a:endParaRPr sz="1600">
              <a:solidFill>
                <a:schemeClr val="dk1"/>
              </a:solidFill>
            </a:endParaRPr>
          </a:p>
          <a:p>
            <a:pPr indent="-406400" lvl="0" marL="609600" rtl="0" algn="l">
              <a:spcBef>
                <a:spcPts val="0"/>
              </a:spcBef>
              <a:spcAft>
                <a:spcPts val="0"/>
              </a:spcAft>
              <a:buClr>
                <a:schemeClr val="dk1"/>
              </a:buClr>
              <a:buSzPts val="1600"/>
              <a:buChar char="•"/>
            </a:pPr>
            <a:r>
              <a:rPr lang="en-US" sz="1600">
                <a:solidFill>
                  <a:schemeClr val="dk1"/>
                </a:solidFill>
              </a:rPr>
              <a:t>Create an informed “Social Justice Action Plan.”</a:t>
            </a:r>
            <a:endParaRPr sz="1600">
              <a:solidFill>
                <a:schemeClr val="dk1"/>
              </a:solidFill>
            </a:endParaRPr>
          </a:p>
          <a:p>
            <a:pPr indent="-406400" lvl="0" marL="609600" rtl="0" algn="l">
              <a:spcBef>
                <a:spcPts val="0"/>
              </a:spcBef>
              <a:spcAft>
                <a:spcPts val="0"/>
              </a:spcAft>
              <a:buClr>
                <a:schemeClr val="dk1"/>
              </a:buClr>
              <a:buSzPts val="1600"/>
              <a:buChar char="•"/>
            </a:pPr>
            <a:r>
              <a:rPr lang="en-US" sz="1600">
                <a:solidFill>
                  <a:schemeClr val="dk1"/>
                </a:solidFill>
              </a:rPr>
              <a:t>Conduct activities that will attempt to solve the problem.</a:t>
            </a:r>
            <a:endParaRPr sz="1600">
              <a:solidFill>
                <a:schemeClr val="dk1"/>
              </a:solidFill>
            </a:endParaRPr>
          </a:p>
          <a:p>
            <a:pPr indent="-406400" lvl="0" marL="609600" rtl="0" algn="l">
              <a:spcBef>
                <a:spcPts val="0"/>
              </a:spcBef>
              <a:spcAft>
                <a:spcPts val="0"/>
              </a:spcAft>
              <a:buClr>
                <a:schemeClr val="dk1"/>
              </a:buClr>
              <a:buSzPts val="1600"/>
              <a:buChar char="•"/>
            </a:pPr>
            <a:r>
              <a:rPr lang="en-US" sz="1600">
                <a:solidFill>
                  <a:schemeClr val="dk1"/>
                </a:solidFill>
              </a:rPr>
              <a:t>Raise awareness in the school community.</a:t>
            </a:r>
            <a:endParaRPr sz="1600">
              <a:solidFill>
                <a:schemeClr val="dk1"/>
              </a:solidFill>
            </a:endParaRPr>
          </a:p>
          <a:p>
            <a:pPr indent="-406400" lvl="0" marL="609600" rtl="0" algn="l">
              <a:spcBef>
                <a:spcPts val="0"/>
              </a:spcBef>
              <a:spcAft>
                <a:spcPts val="0"/>
              </a:spcAft>
              <a:buClr>
                <a:schemeClr val="dk1"/>
              </a:buClr>
              <a:buSzPts val="1600"/>
              <a:buChar char="•"/>
            </a:pPr>
            <a:r>
              <a:rPr lang="en-US" sz="1600">
                <a:solidFill>
                  <a:schemeClr val="dk1"/>
                </a:solidFill>
              </a:rPr>
              <a:t>Analyze data/results throughout your project.</a:t>
            </a:r>
            <a:endParaRPr sz="1600">
              <a:solidFill>
                <a:schemeClr val="dk1"/>
              </a:solidFill>
            </a:endParaRPr>
          </a:p>
          <a:p>
            <a:pPr indent="-406400" lvl="0" marL="609600" rtl="0" algn="l">
              <a:spcBef>
                <a:spcPts val="0"/>
              </a:spcBef>
              <a:spcAft>
                <a:spcPts val="0"/>
              </a:spcAft>
              <a:buClr>
                <a:schemeClr val="dk1"/>
              </a:buClr>
              <a:buSzPts val="1600"/>
              <a:buChar char="•"/>
            </a:pPr>
            <a:r>
              <a:rPr lang="en-US" sz="1600">
                <a:solidFill>
                  <a:schemeClr val="dk1"/>
                </a:solidFill>
              </a:rPr>
              <a:t>Present Findings to school community and stakeholders. </a:t>
            </a:r>
            <a:endParaRPr sz="1600">
              <a:solidFill>
                <a:schemeClr val="dk1"/>
              </a:solidFill>
            </a:endParaRPr>
          </a:p>
        </p:txBody>
      </p:sp>
      <p:sp>
        <p:nvSpPr>
          <p:cNvPr id="138" name="Google Shape;138;p22"/>
          <p:cNvSpPr txBox="1"/>
          <p:nvPr>
            <p:ph idx="1" type="body"/>
          </p:nvPr>
        </p:nvSpPr>
        <p:spPr>
          <a:xfrm>
            <a:off x="4352475" y="1944075"/>
            <a:ext cx="3553200" cy="3434700"/>
          </a:xfrm>
          <a:prstGeom prst="rect">
            <a:avLst/>
          </a:prstGeom>
          <a:solidFill>
            <a:srgbClr val="8B8C8E">
              <a:alpha val="23920"/>
            </a:srgbClr>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360"/>
              </a:spcBef>
              <a:spcAft>
                <a:spcPts val="0"/>
              </a:spcAft>
              <a:buNone/>
            </a:pPr>
            <a:r>
              <a:rPr b="1" lang="en-US"/>
              <a:t>Illuminators/A</a:t>
            </a:r>
            <a:r>
              <a:rPr b="1" lang="en-US"/>
              <a:t>dvisors</a:t>
            </a:r>
            <a:r>
              <a:rPr b="1" lang="en-US"/>
              <a:t>:</a:t>
            </a:r>
            <a:endParaRPr b="1"/>
          </a:p>
          <a:p>
            <a:pPr indent="-406400" lvl="0" marL="609600" rtl="0" algn="l">
              <a:spcBef>
                <a:spcPts val="0"/>
              </a:spcBef>
              <a:spcAft>
                <a:spcPts val="0"/>
              </a:spcAft>
              <a:buClr>
                <a:srgbClr val="000000"/>
              </a:buClr>
              <a:buSzPts val="1600"/>
              <a:buChar char="•"/>
            </a:pPr>
            <a:r>
              <a:rPr lang="en-US" sz="1600">
                <a:solidFill>
                  <a:srgbClr val="000000"/>
                </a:solidFill>
              </a:rPr>
              <a:t>Regular progress </a:t>
            </a:r>
            <a:r>
              <a:rPr lang="en-US" sz="1600">
                <a:solidFill>
                  <a:srgbClr val="000000"/>
                </a:solidFill>
              </a:rPr>
              <a:t>monitoring</a:t>
            </a:r>
            <a:r>
              <a:rPr lang="en-US" sz="1600">
                <a:solidFill>
                  <a:srgbClr val="000000"/>
                </a:solidFill>
              </a:rPr>
              <a:t> check-ins and advisement </a:t>
            </a:r>
            <a:endParaRPr sz="1600">
              <a:solidFill>
                <a:srgbClr val="000000"/>
              </a:solidFill>
            </a:endParaRPr>
          </a:p>
          <a:p>
            <a:pPr indent="-406400" lvl="0" marL="609600" rtl="0" algn="l">
              <a:spcBef>
                <a:spcPts val="0"/>
              </a:spcBef>
              <a:spcAft>
                <a:spcPts val="0"/>
              </a:spcAft>
              <a:buClr>
                <a:srgbClr val="000000"/>
              </a:buClr>
              <a:buSzPts val="1600"/>
              <a:buChar char="•"/>
            </a:pPr>
            <a:r>
              <a:rPr lang="en-US" sz="1600">
                <a:solidFill>
                  <a:srgbClr val="000000"/>
                </a:solidFill>
              </a:rPr>
              <a:t>Collaborate with scholars to conduct activities that will attempt to solve the identified problem </a:t>
            </a:r>
            <a:endParaRPr sz="1600">
              <a:solidFill>
                <a:srgbClr val="000000"/>
              </a:solidFill>
            </a:endParaRPr>
          </a:p>
          <a:p>
            <a:pPr indent="-406400" lvl="0" marL="609600" rtl="0" algn="l">
              <a:spcBef>
                <a:spcPts val="0"/>
              </a:spcBef>
              <a:spcAft>
                <a:spcPts val="0"/>
              </a:spcAft>
              <a:buClr>
                <a:srgbClr val="000000"/>
              </a:buClr>
              <a:buSzPts val="1600"/>
              <a:buChar char="•"/>
            </a:pPr>
            <a:r>
              <a:rPr lang="en-US" sz="1600">
                <a:solidFill>
                  <a:srgbClr val="000000"/>
                </a:solidFill>
              </a:rPr>
              <a:t>Participate and provide feedback for final panel presentation </a:t>
            </a:r>
            <a:endParaRPr sz="1600">
              <a:solidFill>
                <a:srgbClr val="000000"/>
              </a:solidFill>
            </a:endParaRPr>
          </a:p>
          <a:p>
            <a:pPr indent="0" lvl="0" marL="0" rtl="0" algn="l">
              <a:spcBef>
                <a:spcPts val="360"/>
              </a:spcBef>
              <a:spcAft>
                <a:spcPts val="0"/>
              </a:spcAft>
              <a:buNone/>
            </a:pPr>
            <a:r>
              <a:t/>
            </a:r>
            <a:endParaRPr b="1"/>
          </a:p>
          <a:p>
            <a:pPr indent="0" lvl="0" marL="0" rtl="0" algn="l">
              <a:spcBef>
                <a:spcPts val="360"/>
              </a:spcBef>
              <a:spcAft>
                <a:spcPts val="0"/>
              </a:spcAft>
              <a:buNone/>
            </a:pPr>
            <a:r>
              <a:t/>
            </a:r>
            <a:endParaRPr b="1"/>
          </a:p>
          <a:p>
            <a:pPr indent="0" lvl="0" marL="0" rtl="0" algn="l">
              <a:spcBef>
                <a:spcPts val="360"/>
              </a:spcBef>
              <a:spcAft>
                <a:spcPts val="0"/>
              </a:spcAft>
              <a:buNone/>
            </a:pPr>
            <a:r>
              <a:t/>
            </a:r>
            <a:endParaRPr b="1"/>
          </a:p>
          <a:p>
            <a:pPr indent="0" lvl="0" marL="0" rtl="0" algn="l">
              <a:spcBef>
                <a:spcPts val="360"/>
              </a:spcBef>
              <a:spcAft>
                <a:spcPts val="0"/>
              </a:spcAft>
              <a:buNone/>
            </a:pPr>
            <a:r>
              <a:t/>
            </a:r>
            <a:endParaRPr b="1"/>
          </a:p>
        </p:txBody>
      </p:sp>
      <p:sp>
        <p:nvSpPr>
          <p:cNvPr id="139" name="Google Shape;139;p22"/>
          <p:cNvSpPr txBox="1"/>
          <p:nvPr>
            <p:ph idx="1" type="body"/>
          </p:nvPr>
        </p:nvSpPr>
        <p:spPr>
          <a:xfrm>
            <a:off x="8154075" y="1944075"/>
            <a:ext cx="3585900" cy="3434700"/>
          </a:xfrm>
          <a:prstGeom prst="rect">
            <a:avLst/>
          </a:prstGeom>
          <a:solidFill>
            <a:srgbClr val="8B8C8E">
              <a:alpha val="23920"/>
            </a:srgbClr>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360"/>
              </a:spcBef>
              <a:spcAft>
                <a:spcPts val="0"/>
              </a:spcAft>
              <a:buNone/>
            </a:pPr>
            <a:r>
              <a:rPr b="1" lang="en-US"/>
              <a:t>Adminis</a:t>
            </a:r>
            <a:r>
              <a:rPr b="1" lang="en-US"/>
              <a:t>trative</a:t>
            </a:r>
            <a:r>
              <a:rPr b="1" lang="en-US"/>
              <a:t>/Deans:</a:t>
            </a:r>
            <a:endParaRPr b="1"/>
          </a:p>
          <a:p>
            <a:pPr indent="-406400" lvl="0" marL="609600" rtl="0" algn="l">
              <a:spcBef>
                <a:spcPts val="0"/>
              </a:spcBef>
              <a:spcAft>
                <a:spcPts val="0"/>
              </a:spcAft>
              <a:buClr>
                <a:schemeClr val="dk1"/>
              </a:buClr>
              <a:buSzPts val="1600"/>
              <a:buChar char="•"/>
            </a:pPr>
            <a:r>
              <a:rPr lang="en-US" sz="1600">
                <a:solidFill>
                  <a:schemeClr val="dk1"/>
                </a:solidFill>
              </a:rPr>
              <a:t>Regular progress monitoring check-ins with Illuminators</a:t>
            </a:r>
            <a:endParaRPr sz="1600">
              <a:solidFill>
                <a:schemeClr val="dk1"/>
              </a:solidFill>
            </a:endParaRPr>
          </a:p>
          <a:p>
            <a:pPr indent="-406400" lvl="0" marL="609600" rtl="0" algn="l">
              <a:spcBef>
                <a:spcPts val="0"/>
              </a:spcBef>
              <a:spcAft>
                <a:spcPts val="0"/>
              </a:spcAft>
              <a:buClr>
                <a:schemeClr val="dk1"/>
              </a:buClr>
              <a:buSzPts val="1600"/>
              <a:buChar char="•"/>
            </a:pPr>
            <a:r>
              <a:rPr lang="en-US" sz="1600">
                <a:solidFill>
                  <a:schemeClr val="dk1"/>
                </a:solidFill>
              </a:rPr>
              <a:t>Collaborate with scholars, Illuminators, and facilities in order to organize Social Justice Action Plan</a:t>
            </a:r>
            <a:endParaRPr sz="1600">
              <a:solidFill>
                <a:schemeClr val="dk1"/>
              </a:solidFill>
            </a:endParaRPr>
          </a:p>
          <a:p>
            <a:pPr indent="-406400" lvl="0" marL="609600" rtl="0" algn="l">
              <a:spcBef>
                <a:spcPts val="0"/>
              </a:spcBef>
              <a:spcAft>
                <a:spcPts val="0"/>
              </a:spcAft>
              <a:buSzPts val="1600"/>
              <a:buChar char="•"/>
            </a:pPr>
            <a:r>
              <a:rPr lang="en-US" sz="1600"/>
              <a:t>Schedule, </a:t>
            </a:r>
            <a:r>
              <a:rPr lang="en-US" sz="1600">
                <a:solidFill>
                  <a:schemeClr val="dk1"/>
                </a:solidFill>
              </a:rPr>
              <a:t>participate, and provide feedback for final panel presentation </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360"/>
              </a:spcBef>
              <a:spcAft>
                <a:spcPts val="0"/>
              </a:spcAft>
              <a:buNone/>
            </a:pPr>
            <a:r>
              <a:t/>
            </a:r>
            <a:endParaRPr b="1"/>
          </a:p>
        </p:txBody>
      </p:sp>
      <p:pic>
        <p:nvPicPr>
          <p:cNvPr id="140" name="Google Shape;140;p22"/>
          <p:cNvPicPr preferRelativeResize="0"/>
          <p:nvPr/>
        </p:nvPicPr>
        <p:blipFill rotWithShape="1">
          <a:blip r:embed="rId3">
            <a:alphaModFix/>
          </a:blip>
          <a:srcRect b="35189" l="4865" r="3676" t="43241"/>
          <a:stretch/>
        </p:blipFill>
        <p:spPr>
          <a:xfrm>
            <a:off x="421275" y="5476075"/>
            <a:ext cx="7484401" cy="13819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3"/>
          <p:cNvSpPr txBox="1"/>
          <p:nvPr>
            <p:ph type="title"/>
          </p:nvPr>
        </p:nvSpPr>
        <p:spPr>
          <a:xfrm>
            <a:off x="581242" y="639439"/>
            <a:ext cx="11029500" cy="1013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Student Experience: Senior Social Justice Project</a:t>
            </a:r>
            <a:endParaRPr/>
          </a:p>
        </p:txBody>
      </p:sp>
      <p:sp>
        <p:nvSpPr>
          <p:cNvPr id="146" name="Google Shape;146;p23"/>
          <p:cNvSpPr txBox="1"/>
          <p:nvPr/>
        </p:nvSpPr>
        <p:spPr>
          <a:xfrm>
            <a:off x="762925" y="1932175"/>
            <a:ext cx="8485500" cy="3096900"/>
          </a:xfrm>
          <a:prstGeom prst="rect">
            <a:avLst/>
          </a:prstGeom>
          <a:noFill/>
          <a:ln>
            <a:noFill/>
          </a:ln>
        </p:spPr>
        <p:txBody>
          <a:bodyPr anchorCtr="0" anchor="t" bIns="91425" lIns="91425" spcFirstLastPara="1" rIns="91425" wrap="square" tIns="91425">
            <a:spAutoFit/>
          </a:bodyPr>
          <a:lstStyle/>
          <a:p>
            <a:pPr indent="0" lvl="0" marL="0" rtl="0" algn="ctr">
              <a:lnSpc>
                <a:spcPct val="80000"/>
              </a:lnSpc>
              <a:spcBef>
                <a:spcPts val="0"/>
              </a:spcBef>
              <a:spcAft>
                <a:spcPts val="0"/>
              </a:spcAft>
              <a:buClr>
                <a:schemeClr val="dk1"/>
              </a:buClr>
              <a:buSzPts val="1100"/>
              <a:buFont typeface="Arial"/>
              <a:buNone/>
            </a:pPr>
            <a:r>
              <a:rPr b="1" lang="en-US" sz="1800">
                <a:solidFill>
                  <a:schemeClr val="dk1"/>
                </a:solidFill>
                <a:latin typeface="Source Serif Pro"/>
                <a:ea typeface="Source Serif Pro"/>
                <a:cs typeface="Source Serif Pro"/>
                <a:sym typeface="Source Serif Pro"/>
              </a:rPr>
              <a:t>Lack of Knowledge Regarding the Immigration Process </a:t>
            </a:r>
            <a:endParaRPr b="1" sz="1800">
              <a:solidFill>
                <a:schemeClr val="dk1"/>
              </a:solidFill>
              <a:latin typeface="Source Serif Pro"/>
              <a:ea typeface="Source Serif Pro"/>
              <a:cs typeface="Source Serif Pro"/>
              <a:sym typeface="Source Serif Pro"/>
            </a:endParaRPr>
          </a:p>
          <a:p>
            <a:pPr indent="0" lvl="0" marL="0" rtl="0" algn="l">
              <a:lnSpc>
                <a:spcPct val="80000"/>
              </a:lnSpc>
              <a:spcBef>
                <a:spcPts val="0"/>
              </a:spcBef>
              <a:spcAft>
                <a:spcPts val="0"/>
              </a:spcAft>
              <a:buClr>
                <a:schemeClr val="dk1"/>
              </a:buClr>
              <a:buSzPts val="1100"/>
              <a:buFont typeface="Arial"/>
              <a:buNone/>
            </a:pPr>
            <a:r>
              <a:t/>
            </a:r>
            <a:endParaRPr b="1" sz="1800">
              <a:solidFill>
                <a:schemeClr val="dk1"/>
              </a:solidFill>
              <a:latin typeface="Source Serif Pro"/>
              <a:ea typeface="Source Serif Pro"/>
              <a:cs typeface="Source Serif Pro"/>
              <a:sym typeface="Source Serif Pro"/>
            </a:endParaRPr>
          </a:p>
          <a:p>
            <a:pPr indent="0" lvl="0" marL="0" rtl="0" algn="l">
              <a:lnSpc>
                <a:spcPct val="80000"/>
              </a:lnSpc>
              <a:spcBef>
                <a:spcPts val="0"/>
              </a:spcBef>
              <a:spcAft>
                <a:spcPts val="0"/>
              </a:spcAft>
              <a:buClr>
                <a:schemeClr val="dk1"/>
              </a:buClr>
              <a:buSzPts val="1100"/>
              <a:buFont typeface="Arial"/>
              <a:buNone/>
            </a:pPr>
            <a:r>
              <a:rPr b="1" lang="en-US" sz="1800">
                <a:solidFill>
                  <a:schemeClr val="dk1"/>
                </a:solidFill>
                <a:latin typeface="Source Serif Pro"/>
                <a:ea typeface="Source Serif Pro"/>
                <a:cs typeface="Source Serif Pro"/>
                <a:sym typeface="Source Serif Pro"/>
              </a:rPr>
              <a:t>(Kemsly Gelin c/o 22’)Essential Question</a:t>
            </a:r>
            <a:r>
              <a:rPr lang="en-US" sz="1800">
                <a:solidFill>
                  <a:schemeClr val="dk1"/>
                </a:solidFill>
                <a:latin typeface="Source Serif Pro"/>
                <a:ea typeface="Source Serif Pro"/>
                <a:cs typeface="Source Serif Pro"/>
                <a:sym typeface="Source Serif Pro"/>
              </a:rPr>
              <a:t>:  How can an advocacy group improve the lack of knowledge on the issues that immigrants face regarding access to resources?</a:t>
            </a:r>
            <a:endParaRPr sz="1800">
              <a:solidFill>
                <a:schemeClr val="dk1"/>
              </a:solidFill>
              <a:latin typeface="Source Serif Pro"/>
              <a:ea typeface="Source Serif Pro"/>
              <a:cs typeface="Source Serif Pro"/>
              <a:sym typeface="Source Serif Pro"/>
            </a:endParaRPr>
          </a:p>
          <a:p>
            <a:pPr indent="0" lvl="0" marL="0" rtl="0" algn="l">
              <a:lnSpc>
                <a:spcPct val="80000"/>
              </a:lnSpc>
              <a:spcBef>
                <a:spcPts val="0"/>
              </a:spcBef>
              <a:spcAft>
                <a:spcPts val="0"/>
              </a:spcAft>
              <a:buClr>
                <a:schemeClr val="dk1"/>
              </a:buClr>
              <a:buSzPts val="1100"/>
              <a:buFont typeface="Arial"/>
              <a:buNone/>
            </a:pPr>
            <a:r>
              <a:t/>
            </a:r>
            <a:endParaRPr sz="1800">
              <a:solidFill>
                <a:schemeClr val="dk1"/>
              </a:solidFill>
              <a:latin typeface="Source Serif Pro"/>
              <a:ea typeface="Source Serif Pro"/>
              <a:cs typeface="Source Serif Pro"/>
              <a:sym typeface="Source Serif Pro"/>
            </a:endParaRPr>
          </a:p>
          <a:p>
            <a:pPr indent="0" lvl="0" marL="0" rtl="0" algn="l">
              <a:lnSpc>
                <a:spcPct val="80000"/>
              </a:lnSpc>
              <a:spcBef>
                <a:spcPts val="0"/>
              </a:spcBef>
              <a:spcAft>
                <a:spcPts val="0"/>
              </a:spcAft>
              <a:buClr>
                <a:schemeClr val="dk1"/>
              </a:buClr>
              <a:buSzPts val="1100"/>
              <a:buFont typeface="Arial"/>
              <a:buNone/>
            </a:pPr>
            <a:r>
              <a:rPr b="1" lang="en-US" sz="1800">
                <a:solidFill>
                  <a:schemeClr val="dk1"/>
                </a:solidFill>
                <a:latin typeface="Source Serif Pro"/>
                <a:ea typeface="Source Serif Pro"/>
                <a:cs typeface="Source Serif Pro"/>
                <a:sym typeface="Source Serif Pro"/>
              </a:rPr>
              <a:t>Why did I choose this topic? </a:t>
            </a:r>
            <a:endParaRPr sz="1800">
              <a:solidFill>
                <a:schemeClr val="dk1"/>
              </a:solidFill>
              <a:latin typeface="Source Serif Pro"/>
              <a:ea typeface="Source Serif Pro"/>
              <a:cs typeface="Source Serif Pro"/>
              <a:sym typeface="Source Serif Pro"/>
            </a:endParaRPr>
          </a:p>
          <a:p>
            <a:pPr indent="0" lvl="0" marL="0" rtl="0" algn="l">
              <a:lnSpc>
                <a:spcPct val="80000"/>
              </a:lnSpc>
              <a:spcBef>
                <a:spcPts val="0"/>
              </a:spcBef>
              <a:spcAft>
                <a:spcPts val="0"/>
              </a:spcAft>
              <a:buClr>
                <a:schemeClr val="dk1"/>
              </a:buClr>
              <a:buSzPts val="1100"/>
              <a:buFont typeface="Arial"/>
              <a:buNone/>
            </a:pPr>
            <a:r>
              <a:t/>
            </a:r>
            <a:endParaRPr sz="1800">
              <a:solidFill>
                <a:schemeClr val="dk1"/>
              </a:solidFill>
              <a:latin typeface="Source Serif Pro"/>
              <a:ea typeface="Source Serif Pro"/>
              <a:cs typeface="Source Serif Pro"/>
              <a:sym typeface="Source Serif Pro"/>
            </a:endParaRPr>
          </a:p>
          <a:p>
            <a:pPr indent="0" lvl="0" marL="0" rtl="0" algn="l">
              <a:lnSpc>
                <a:spcPct val="80000"/>
              </a:lnSpc>
              <a:spcBef>
                <a:spcPts val="0"/>
              </a:spcBef>
              <a:spcAft>
                <a:spcPts val="0"/>
              </a:spcAft>
              <a:buClr>
                <a:schemeClr val="dk1"/>
              </a:buClr>
              <a:buSzPts val="1100"/>
              <a:buFont typeface="Arial"/>
              <a:buNone/>
            </a:pPr>
            <a:r>
              <a:rPr b="1" lang="en-US" sz="1800">
                <a:solidFill>
                  <a:schemeClr val="dk1"/>
                </a:solidFill>
                <a:latin typeface="Source Serif Pro"/>
                <a:ea typeface="Source Serif Pro"/>
                <a:cs typeface="Source Serif Pro"/>
                <a:sym typeface="Source Serif Pro"/>
              </a:rPr>
              <a:t>How will my project impact my community?</a:t>
            </a:r>
            <a:r>
              <a:rPr lang="en-US" sz="1800">
                <a:solidFill>
                  <a:schemeClr val="dk1"/>
                </a:solidFill>
                <a:latin typeface="Source Serif Pro"/>
                <a:ea typeface="Source Serif Pro"/>
                <a:cs typeface="Source Serif Pro"/>
                <a:sym typeface="Source Serif Pro"/>
              </a:rPr>
              <a:t> </a:t>
            </a:r>
            <a:endParaRPr sz="1800">
              <a:solidFill>
                <a:schemeClr val="dk1"/>
              </a:solidFill>
              <a:latin typeface="Source Serif Pro"/>
              <a:ea typeface="Source Serif Pro"/>
              <a:cs typeface="Source Serif Pro"/>
              <a:sym typeface="Source Serif Pro"/>
            </a:endParaRPr>
          </a:p>
          <a:p>
            <a:pPr indent="0" lvl="0" marL="0" rtl="0" algn="l">
              <a:lnSpc>
                <a:spcPct val="80000"/>
              </a:lnSpc>
              <a:spcBef>
                <a:spcPts val="0"/>
              </a:spcBef>
              <a:spcAft>
                <a:spcPts val="0"/>
              </a:spcAft>
              <a:buClr>
                <a:schemeClr val="dk1"/>
              </a:buClr>
              <a:buSzPts val="1100"/>
              <a:buFont typeface="Arial"/>
              <a:buNone/>
            </a:pPr>
            <a:r>
              <a:t/>
            </a:r>
            <a:endParaRPr sz="1800">
              <a:solidFill>
                <a:schemeClr val="dk1"/>
              </a:solidFill>
              <a:latin typeface="Source Serif Pro"/>
              <a:ea typeface="Source Serif Pro"/>
              <a:cs typeface="Source Serif Pro"/>
              <a:sym typeface="Source Serif Pro"/>
            </a:endParaRPr>
          </a:p>
          <a:p>
            <a:pPr indent="0" lvl="0" marL="0" rtl="0" algn="l">
              <a:lnSpc>
                <a:spcPct val="80000"/>
              </a:lnSpc>
              <a:spcBef>
                <a:spcPts val="0"/>
              </a:spcBef>
              <a:spcAft>
                <a:spcPts val="0"/>
              </a:spcAft>
              <a:buClr>
                <a:schemeClr val="dk1"/>
              </a:buClr>
              <a:buSzPts val="1100"/>
              <a:buFont typeface="Arial"/>
              <a:buNone/>
            </a:pPr>
            <a:r>
              <a:rPr b="1" lang="en-US" sz="1800">
                <a:solidFill>
                  <a:schemeClr val="dk1"/>
                </a:solidFill>
                <a:latin typeface="Source Serif Pro"/>
                <a:ea typeface="Source Serif Pro"/>
                <a:cs typeface="Source Serif Pro"/>
                <a:sym typeface="Source Serif Pro"/>
              </a:rPr>
              <a:t>Action Plan? </a:t>
            </a:r>
            <a:endParaRPr b="1" sz="1800">
              <a:solidFill>
                <a:schemeClr val="dk1"/>
              </a:solidFill>
              <a:latin typeface="Source Serif Pro"/>
              <a:ea typeface="Source Serif Pro"/>
              <a:cs typeface="Source Serif Pro"/>
              <a:sym typeface="Source Serif Pro"/>
            </a:endParaRPr>
          </a:p>
          <a:p>
            <a:pPr indent="0" lvl="0" marL="0" rtl="0" algn="l">
              <a:lnSpc>
                <a:spcPct val="80000"/>
              </a:lnSpc>
              <a:spcBef>
                <a:spcPts val="0"/>
              </a:spcBef>
              <a:spcAft>
                <a:spcPts val="0"/>
              </a:spcAft>
              <a:buNone/>
            </a:pPr>
            <a:r>
              <a:t/>
            </a:r>
            <a:endParaRPr sz="2100">
              <a:solidFill>
                <a:schemeClr val="dk1"/>
              </a:solidFill>
              <a:latin typeface="Source Serif Pro"/>
              <a:ea typeface="Source Serif Pro"/>
              <a:cs typeface="Source Serif Pro"/>
              <a:sym typeface="Source Serif Pro"/>
            </a:endParaRPr>
          </a:p>
          <a:p>
            <a:pPr indent="0" lvl="0" marL="0" rtl="0" algn="l">
              <a:spcBef>
                <a:spcPts val="0"/>
              </a:spcBef>
              <a:spcAft>
                <a:spcPts val="0"/>
              </a:spcAft>
              <a:buNone/>
            </a:pPr>
            <a:r>
              <a:t/>
            </a:r>
            <a:endParaRPr>
              <a:latin typeface="Source Serif Pro"/>
              <a:ea typeface="Source Serif Pro"/>
              <a:cs typeface="Source Serif Pro"/>
              <a:sym typeface="Source Serif Pro"/>
            </a:endParaRPr>
          </a:p>
        </p:txBody>
      </p:sp>
      <p:pic>
        <p:nvPicPr>
          <p:cNvPr id="147" name="Google Shape;147;p23"/>
          <p:cNvPicPr preferRelativeResize="0"/>
          <p:nvPr/>
        </p:nvPicPr>
        <p:blipFill>
          <a:blip r:embed="rId3">
            <a:alphaModFix/>
          </a:blip>
          <a:stretch>
            <a:fillRect/>
          </a:stretch>
        </p:blipFill>
        <p:spPr>
          <a:xfrm>
            <a:off x="9248425" y="2722439"/>
            <a:ext cx="2362275" cy="3058061"/>
          </a:xfrm>
          <a:prstGeom prst="rect">
            <a:avLst/>
          </a:prstGeom>
          <a:noFill/>
          <a:ln>
            <a:noFill/>
          </a:ln>
          <a:effectLst>
            <a:outerShdw blurRad="57150" rotWithShape="0" algn="bl" dir="5400000" dist="19050">
              <a:srgbClr val="000000">
                <a:alpha val="50000"/>
              </a:srgbClr>
            </a:outerShdw>
          </a:effectLst>
        </p:spPr>
      </p:pic>
      <p:pic>
        <p:nvPicPr>
          <p:cNvPr id="148" name="Google Shape;148;p23"/>
          <p:cNvPicPr preferRelativeResize="0"/>
          <p:nvPr/>
        </p:nvPicPr>
        <p:blipFill>
          <a:blip r:embed="rId4">
            <a:alphaModFix/>
          </a:blip>
          <a:stretch>
            <a:fillRect/>
          </a:stretch>
        </p:blipFill>
        <p:spPr>
          <a:xfrm>
            <a:off x="5916939" y="3154754"/>
            <a:ext cx="2777423" cy="3703251"/>
          </a:xfrm>
          <a:prstGeom prst="rect">
            <a:avLst/>
          </a:prstGeom>
          <a:noFill/>
          <a:ln>
            <a:noFill/>
          </a:ln>
        </p:spPr>
      </p:pic>
      <p:pic>
        <p:nvPicPr>
          <p:cNvPr id="149" name="Google Shape;149;p23"/>
          <p:cNvPicPr preferRelativeResize="0"/>
          <p:nvPr/>
        </p:nvPicPr>
        <p:blipFill>
          <a:blip r:embed="rId5">
            <a:alphaModFix/>
          </a:blip>
          <a:stretch>
            <a:fillRect/>
          </a:stretch>
        </p:blipFill>
        <p:spPr>
          <a:xfrm>
            <a:off x="581200" y="4774925"/>
            <a:ext cx="2777423" cy="2083075"/>
          </a:xfrm>
          <a:prstGeom prst="rect">
            <a:avLst/>
          </a:prstGeom>
          <a:noFill/>
          <a:ln>
            <a:noFill/>
          </a:ln>
        </p:spPr>
      </p:pic>
      <p:pic>
        <p:nvPicPr>
          <p:cNvPr id="150" name="Google Shape;150;p23"/>
          <p:cNvPicPr preferRelativeResize="0"/>
          <p:nvPr/>
        </p:nvPicPr>
        <p:blipFill>
          <a:blip r:embed="rId6">
            <a:alphaModFix/>
          </a:blip>
          <a:stretch>
            <a:fillRect/>
          </a:stretch>
        </p:blipFill>
        <p:spPr>
          <a:xfrm>
            <a:off x="3635663" y="4185657"/>
            <a:ext cx="2004247" cy="267233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4"/>
          <p:cNvSpPr txBox="1"/>
          <p:nvPr>
            <p:ph type="title"/>
          </p:nvPr>
        </p:nvSpPr>
        <p:spPr>
          <a:xfrm>
            <a:off x="581242" y="685864"/>
            <a:ext cx="11029500" cy="1013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Student Experience: Senior Social Justice Project</a:t>
            </a:r>
            <a:endParaRPr/>
          </a:p>
        </p:txBody>
      </p:sp>
      <p:sp>
        <p:nvSpPr>
          <p:cNvPr id="156" name="Google Shape;156;p24"/>
          <p:cNvSpPr txBox="1"/>
          <p:nvPr/>
        </p:nvSpPr>
        <p:spPr>
          <a:xfrm>
            <a:off x="200350" y="1906100"/>
            <a:ext cx="9313800" cy="4863900"/>
          </a:xfrm>
          <a:prstGeom prst="rect">
            <a:avLst/>
          </a:prstGeom>
          <a:noFill/>
          <a:ln>
            <a:noFill/>
          </a:ln>
        </p:spPr>
        <p:txBody>
          <a:bodyPr anchorCtr="0" anchor="t" bIns="91425" lIns="91425" spcFirstLastPara="1" rIns="91425" wrap="square" tIns="91425">
            <a:spAutoFit/>
          </a:bodyPr>
          <a:lstStyle/>
          <a:p>
            <a:pPr indent="0" lvl="0" marL="0" rtl="0" algn="ctr">
              <a:lnSpc>
                <a:spcPct val="80000"/>
              </a:lnSpc>
              <a:spcBef>
                <a:spcPts val="0"/>
              </a:spcBef>
              <a:spcAft>
                <a:spcPts val="0"/>
              </a:spcAft>
              <a:buNone/>
            </a:pPr>
            <a:r>
              <a:rPr b="1" lang="en-US" sz="2000">
                <a:solidFill>
                  <a:schemeClr val="dk1"/>
                </a:solidFill>
                <a:latin typeface="Source Serif Pro"/>
                <a:ea typeface="Source Serif Pro"/>
                <a:cs typeface="Source Serif Pro"/>
                <a:sym typeface="Source Serif Pro"/>
              </a:rPr>
              <a:t>The Sexual Harassment and Trafficking of Minority Women and Children</a:t>
            </a:r>
            <a:endParaRPr b="1" sz="2000">
              <a:solidFill>
                <a:schemeClr val="dk1"/>
              </a:solidFill>
              <a:latin typeface="Source Serif Pro"/>
              <a:ea typeface="Source Serif Pro"/>
              <a:cs typeface="Source Serif Pro"/>
              <a:sym typeface="Source Serif Pro"/>
            </a:endParaRPr>
          </a:p>
          <a:p>
            <a:pPr indent="0" lvl="0" marL="0" rtl="0" algn="ctr">
              <a:lnSpc>
                <a:spcPct val="80000"/>
              </a:lnSpc>
              <a:spcBef>
                <a:spcPts val="0"/>
              </a:spcBef>
              <a:spcAft>
                <a:spcPts val="0"/>
              </a:spcAft>
              <a:buNone/>
            </a:pPr>
            <a:r>
              <a:t/>
            </a:r>
            <a:endParaRPr b="1" sz="2000">
              <a:solidFill>
                <a:schemeClr val="dk1"/>
              </a:solidFill>
              <a:latin typeface="Source Serif Pro"/>
              <a:ea typeface="Source Serif Pro"/>
              <a:cs typeface="Source Serif Pro"/>
              <a:sym typeface="Source Serif Pro"/>
            </a:endParaRPr>
          </a:p>
          <a:p>
            <a:pPr indent="0" lvl="0" marL="0" rtl="0" algn="l">
              <a:lnSpc>
                <a:spcPct val="80000"/>
              </a:lnSpc>
              <a:spcBef>
                <a:spcPts val="0"/>
              </a:spcBef>
              <a:spcAft>
                <a:spcPts val="0"/>
              </a:spcAft>
              <a:buNone/>
            </a:pPr>
            <a:r>
              <a:rPr b="1" lang="en-US" sz="2100">
                <a:solidFill>
                  <a:schemeClr val="dk1"/>
                </a:solidFill>
                <a:latin typeface="Source Serif Pro"/>
                <a:ea typeface="Source Serif Pro"/>
                <a:cs typeface="Source Serif Pro"/>
                <a:sym typeface="Source Serif Pro"/>
              </a:rPr>
              <a:t>(Brianna Walker c/o 22’) Essential Question</a:t>
            </a:r>
            <a:r>
              <a:rPr lang="en-US" sz="2100">
                <a:solidFill>
                  <a:schemeClr val="dk1"/>
                </a:solidFill>
                <a:latin typeface="Source Serif Pro"/>
                <a:ea typeface="Source Serif Pro"/>
                <a:cs typeface="Source Serif Pro"/>
                <a:sym typeface="Source Serif Pro"/>
              </a:rPr>
              <a:t>:  </a:t>
            </a:r>
            <a:r>
              <a:rPr lang="en-US" sz="1900">
                <a:solidFill>
                  <a:schemeClr val="dk1"/>
                </a:solidFill>
                <a:latin typeface="Source Serif Pro"/>
                <a:ea typeface="Source Serif Pro"/>
                <a:cs typeface="Source Serif Pro"/>
                <a:sym typeface="Source Serif Pro"/>
              </a:rPr>
              <a:t>How can a sexual harassment awareness seminar improve the lack of knowledge on sexual harassment and defense techniques among minority women and teens?</a:t>
            </a:r>
            <a:endParaRPr sz="1900">
              <a:solidFill>
                <a:schemeClr val="dk1"/>
              </a:solidFill>
              <a:latin typeface="Source Serif Pro"/>
              <a:ea typeface="Source Serif Pro"/>
              <a:cs typeface="Source Serif Pro"/>
              <a:sym typeface="Source Serif Pro"/>
            </a:endParaRPr>
          </a:p>
          <a:p>
            <a:pPr indent="0" lvl="0" marL="0" rtl="0" algn="l">
              <a:lnSpc>
                <a:spcPct val="80000"/>
              </a:lnSpc>
              <a:spcBef>
                <a:spcPts val="0"/>
              </a:spcBef>
              <a:spcAft>
                <a:spcPts val="0"/>
              </a:spcAft>
              <a:buNone/>
            </a:pPr>
            <a:r>
              <a:t/>
            </a:r>
            <a:endParaRPr sz="2100">
              <a:solidFill>
                <a:schemeClr val="dk1"/>
              </a:solidFill>
              <a:latin typeface="Source Serif Pro"/>
              <a:ea typeface="Source Serif Pro"/>
              <a:cs typeface="Source Serif Pro"/>
              <a:sym typeface="Source Serif Pro"/>
            </a:endParaRPr>
          </a:p>
          <a:p>
            <a:pPr indent="0" lvl="0" marL="0" rtl="0" algn="l">
              <a:lnSpc>
                <a:spcPct val="80000"/>
              </a:lnSpc>
              <a:spcBef>
                <a:spcPts val="0"/>
              </a:spcBef>
              <a:spcAft>
                <a:spcPts val="0"/>
              </a:spcAft>
              <a:buNone/>
            </a:pPr>
            <a:r>
              <a:rPr b="1" lang="en-US" sz="1900">
                <a:solidFill>
                  <a:schemeClr val="dk1"/>
                </a:solidFill>
                <a:latin typeface="Source Serif Pro"/>
                <a:ea typeface="Source Serif Pro"/>
                <a:cs typeface="Source Serif Pro"/>
                <a:sym typeface="Source Serif Pro"/>
              </a:rPr>
              <a:t>Why did I choose this topic? </a:t>
            </a:r>
            <a:endParaRPr sz="1900">
              <a:solidFill>
                <a:schemeClr val="dk1"/>
              </a:solidFill>
              <a:latin typeface="Source Serif Pro"/>
              <a:ea typeface="Source Serif Pro"/>
              <a:cs typeface="Source Serif Pro"/>
              <a:sym typeface="Source Serif Pro"/>
            </a:endParaRPr>
          </a:p>
          <a:p>
            <a:pPr indent="0" lvl="0" marL="0" rtl="0" algn="l">
              <a:lnSpc>
                <a:spcPct val="80000"/>
              </a:lnSpc>
              <a:spcBef>
                <a:spcPts val="0"/>
              </a:spcBef>
              <a:spcAft>
                <a:spcPts val="0"/>
              </a:spcAft>
              <a:buNone/>
            </a:pPr>
            <a:r>
              <a:t/>
            </a:r>
            <a:endParaRPr sz="1600">
              <a:solidFill>
                <a:schemeClr val="dk1"/>
              </a:solidFill>
              <a:latin typeface="Source Serif Pro"/>
              <a:ea typeface="Source Serif Pro"/>
              <a:cs typeface="Source Serif Pro"/>
              <a:sym typeface="Source Serif Pro"/>
            </a:endParaRPr>
          </a:p>
          <a:p>
            <a:pPr indent="0" lvl="0" marL="0" rtl="0" algn="l">
              <a:lnSpc>
                <a:spcPct val="80000"/>
              </a:lnSpc>
              <a:spcBef>
                <a:spcPts val="0"/>
              </a:spcBef>
              <a:spcAft>
                <a:spcPts val="0"/>
              </a:spcAft>
              <a:buNone/>
            </a:pPr>
            <a:r>
              <a:t/>
            </a:r>
            <a:endParaRPr sz="1600">
              <a:solidFill>
                <a:schemeClr val="dk1"/>
              </a:solidFill>
              <a:latin typeface="Source Serif Pro"/>
              <a:ea typeface="Source Serif Pro"/>
              <a:cs typeface="Source Serif Pro"/>
              <a:sym typeface="Source Serif Pro"/>
            </a:endParaRPr>
          </a:p>
          <a:p>
            <a:pPr indent="0" lvl="0" marL="0" rtl="0" algn="l">
              <a:lnSpc>
                <a:spcPct val="80000"/>
              </a:lnSpc>
              <a:spcBef>
                <a:spcPts val="0"/>
              </a:spcBef>
              <a:spcAft>
                <a:spcPts val="0"/>
              </a:spcAft>
              <a:buNone/>
            </a:pPr>
            <a:r>
              <a:rPr b="1" lang="en-US" sz="1900">
                <a:solidFill>
                  <a:schemeClr val="dk1"/>
                </a:solidFill>
                <a:latin typeface="Source Serif Pro"/>
                <a:ea typeface="Source Serif Pro"/>
                <a:cs typeface="Source Serif Pro"/>
                <a:sym typeface="Source Serif Pro"/>
              </a:rPr>
              <a:t>How will my project impact my community?</a:t>
            </a:r>
            <a:r>
              <a:rPr lang="en-US" sz="1900">
                <a:solidFill>
                  <a:schemeClr val="dk1"/>
                </a:solidFill>
                <a:latin typeface="Source Serif Pro"/>
                <a:ea typeface="Source Serif Pro"/>
                <a:cs typeface="Source Serif Pro"/>
                <a:sym typeface="Source Serif Pro"/>
              </a:rPr>
              <a:t> </a:t>
            </a:r>
            <a:endParaRPr sz="1300">
              <a:solidFill>
                <a:schemeClr val="dk1"/>
              </a:solidFill>
              <a:latin typeface="Source Serif Pro"/>
              <a:ea typeface="Source Serif Pro"/>
              <a:cs typeface="Source Serif Pro"/>
              <a:sym typeface="Source Serif Pro"/>
            </a:endParaRPr>
          </a:p>
          <a:p>
            <a:pPr indent="0" lvl="0" marL="0" rtl="0" algn="l">
              <a:lnSpc>
                <a:spcPct val="80000"/>
              </a:lnSpc>
              <a:spcBef>
                <a:spcPts val="0"/>
              </a:spcBef>
              <a:spcAft>
                <a:spcPts val="0"/>
              </a:spcAft>
              <a:buClr>
                <a:schemeClr val="dk1"/>
              </a:buClr>
              <a:buSzPts val="1100"/>
              <a:buFont typeface="Arial"/>
              <a:buNone/>
            </a:pPr>
            <a:r>
              <a:t/>
            </a:r>
            <a:endParaRPr sz="1300">
              <a:solidFill>
                <a:schemeClr val="dk1"/>
              </a:solidFill>
              <a:latin typeface="Source Serif Pro"/>
              <a:ea typeface="Source Serif Pro"/>
              <a:cs typeface="Source Serif Pro"/>
              <a:sym typeface="Source Serif Pro"/>
            </a:endParaRPr>
          </a:p>
          <a:p>
            <a:pPr indent="0" lvl="0" marL="0" rtl="0" algn="l">
              <a:lnSpc>
                <a:spcPct val="80000"/>
              </a:lnSpc>
              <a:spcBef>
                <a:spcPts val="0"/>
              </a:spcBef>
              <a:spcAft>
                <a:spcPts val="0"/>
              </a:spcAft>
              <a:buClr>
                <a:schemeClr val="dk1"/>
              </a:buClr>
              <a:buSzPts val="1100"/>
              <a:buFont typeface="Arial"/>
              <a:buNone/>
            </a:pPr>
            <a:r>
              <a:t/>
            </a:r>
            <a:endParaRPr sz="1300">
              <a:solidFill>
                <a:schemeClr val="dk1"/>
              </a:solidFill>
              <a:latin typeface="Source Serif Pro"/>
              <a:ea typeface="Source Serif Pro"/>
              <a:cs typeface="Source Serif Pro"/>
              <a:sym typeface="Source Serif Pro"/>
            </a:endParaRPr>
          </a:p>
          <a:p>
            <a:pPr indent="0" lvl="0" marL="0" rtl="0" algn="l">
              <a:lnSpc>
                <a:spcPct val="80000"/>
              </a:lnSpc>
              <a:spcBef>
                <a:spcPts val="0"/>
              </a:spcBef>
              <a:spcAft>
                <a:spcPts val="0"/>
              </a:spcAft>
              <a:buClr>
                <a:schemeClr val="dk1"/>
              </a:buClr>
              <a:buSzPts val="1100"/>
              <a:buFont typeface="Arial"/>
              <a:buNone/>
            </a:pPr>
            <a:r>
              <a:t/>
            </a:r>
            <a:endParaRPr sz="1300">
              <a:solidFill>
                <a:schemeClr val="dk1"/>
              </a:solidFill>
              <a:latin typeface="Source Serif Pro"/>
              <a:ea typeface="Source Serif Pro"/>
              <a:cs typeface="Source Serif Pro"/>
              <a:sym typeface="Source Serif Pro"/>
            </a:endParaRPr>
          </a:p>
          <a:p>
            <a:pPr indent="0" lvl="0" marL="0" rtl="0" algn="l">
              <a:lnSpc>
                <a:spcPct val="80000"/>
              </a:lnSpc>
              <a:spcBef>
                <a:spcPts val="0"/>
              </a:spcBef>
              <a:spcAft>
                <a:spcPts val="0"/>
              </a:spcAft>
              <a:buNone/>
            </a:pPr>
            <a:r>
              <a:rPr b="1" lang="en-US" sz="1900">
                <a:solidFill>
                  <a:schemeClr val="dk1"/>
                </a:solidFill>
                <a:latin typeface="Source Serif Pro"/>
                <a:ea typeface="Source Serif Pro"/>
                <a:cs typeface="Source Serif Pro"/>
                <a:sym typeface="Source Serif Pro"/>
              </a:rPr>
              <a:t>Action Plan? </a:t>
            </a:r>
            <a:endParaRPr b="1" sz="1900">
              <a:solidFill>
                <a:schemeClr val="dk1"/>
              </a:solidFill>
              <a:latin typeface="Source Serif Pro"/>
              <a:ea typeface="Source Serif Pro"/>
              <a:cs typeface="Source Serif Pro"/>
              <a:sym typeface="Source Serif Pro"/>
            </a:endParaRPr>
          </a:p>
          <a:p>
            <a:pPr indent="0" lvl="0" marL="0" rtl="0" algn="l">
              <a:lnSpc>
                <a:spcPct val="80000"/>
              </a:lnSpc>
              <a:spcBef>
                <a:spcPts val="0"/>
              </a:spcBef>
              <a:spcAft>
                <a:spcPts val="0"/>
              </a:spcAft>
              <a:buNone/>
            </a:pPr>
            <a:r>
              <a:t/>
            </a:r>
            <a:endParaRPr b="1" sz="1900">
              <a:solidFill>
                <a:schemeClr val="dk1"/>
              </a:solidFill>
              <a:latin typeface="Source Serif Pro"/>
              <a:ea typeface="Source Serif Pro"/>
              <a:cs typeface="Source Serif Pro"/>
              <a:sym typeface="Source Serif Pro"/>
            </a:endParaRPr>
          </a:p>
          <a:p>
            <a:pPr indent="0" lvl="0" marL="0" rtl="0" algn="l">
              <a:lnSpc>
                <a:spcPct val="80000"/>
              </a:lnSpc>
              <a:spcBef>
                <a:spcPts val="0"/>
              </a:spcBef>
              <a:spcAft>
                <a:spcPts val="0"/>
              </a:spcAft>
              <a:buNone/>
            </a:pPr>
            <a:r>
              <a:t/>
            </a:r>
            <a:endParaRPr b="1" sz="1900">
              <a:solidFill>
                <a:schemeClr val="dk1"/>
              </a:solidFill>
              <a:latin typeface="Source Serif Pro"/>
              <a:ea typeface="Source Serif Pro"/>
              <a:cs typeface="Source Serif Pro"/>
              <a:sym typeface="Source Serif Pro"/>
            </a:endParaRPr>
          </a:p>
          <a:p>
            <a:pPr indent="0" lvl="0" marL="0" rtl="0" algn="l">
              <a:lnSpc>
                <a:spcPct val="80000"/>
              </a:lnSpc>
              <a:spcBef>
                <a:spcPts val="0"/>
              </a:spcBef>
              <a:spcAft>
                <a:spcPts val="0"/>
              </a:spcAft>
              <a:buNone/>
            </a:pPr>
            <a:r>
              <a:t/>
            </a:r>
            <a:endParaRPr b="1" sz="2000">
              <a:solidFill>
                <a:schemeClr val="dk1"/>
              </a:solidFill>
              <a:latin typeface="Source Serif Pro"/>
              <a:ea typeface="Source Serif Pro"/>
              <a:cs typeface="Source Serif Pro"/>
              <a:sym typeface="Source Serif Pro"/>
            </a:endParaRPr>
          </a:p>
          <a:p>
            <a:pPr indent="0" lvl="0" marL="0" rtl="0" algn="l">
              <a:lnSpc>
                <a:spcPct val="80000"/>
              </a:lnSpc>
              <a:spcBef>
                <a:spcPts val="0"/>
              </a:spcBef>
              <a:spcAft>
                <a:spcPts val="0"/>
              </a:spcAft>
              <a:buNone/>
            </a:pPr>
            <a:r>
              <a:t/>
            </a:r>
            <a:endParaRPr b="1" sz="2000">
              <a:solidFill>
                <a:schemeClr val="dk1"/>
              </a:solidFill>
              <a:latin typeface="Source Serif Pro"/>
              <a:ea typeface="Source Serif Pro"/>
              <a:cs typeface="Source Serif Pro"/>
              <a:sym typeface="Source Serif Pro"/>
            </a:endParaRPr>
          </a:p>
          <a:p>
            <a:pPr indent="0" lvl="0" marL="0" rtl="0" algn="l">
              <a:lnSpc>
                <a:spcPct val="80000"/>
              </a:lnSpc>
              <a:spcBef>
                <a:spcPts val="0"/>
              </a:spcBef>
              <a:spcAft>
                <a:spcPts val="0"/>
              </a:spcAft>
              <a:buNone/>
            </a:pPr>
            <a:r>
              <a:t/>
            </a:r>
            <a:endParaRPr b="1" sz="2000">
              <a:solidFill>
                <a:schemeClr val="dk1"/>
              </a:solidFill>
              <a:latin typeface="Source Serif Pro"/>
              <a:ea typeface="Source Serif Pro"/>
              <a:cs typeface="Source Serif Pro"/>
              <a:sym typeface="Source Serif Pro"/>
            </a:endParaRPr>
          </a:p>
          <a:p>
            <a:pPr indent="0" lvl="0" marL="0" rtl="0" algn="l">
              <a:lnSpc>
                <a:spcPct val="80000"/>
              </a:lnSpc>
              <a:spcBef>
                <a:spcPts val="0"/>
              </a:spcBef>
              <a:spcAft>
                <a:spcPts val="0"/>
              </a:spcAft>
              <a:buNone/>
            </a:pPr>
            <a:r>
              <a:t/>
            </a:r>
            <a:endParaRPr b="1" sz="2000">
              <a:solidFill>
                <a:schemeClr val="dk1"/>
              </a:solidFill>
              <a:latin typeface="Source Serif Pro"/>
              <a:ea typeface="Source Serif Pro"/>
              <a:cs typeface="Source Serif Pro"/>
              <a:sym typeface="Source Serif Pro"/>
            </a:endParaRPr>
          </a:p>
          <a:p>
            <a:pPr indent="0" lvl="0" marL="0" rtl="0" algn="l">
              <a:lnSpc>
                <a:spcPct val="80000"/>
              </a:lnSpc>
              <a:spcBef>
                <a:spcPts val="0"/>
              </a:spcBef>
              <a:spcAft>
                <a:spcPts val="0"/>
              </a:spcAft>
              <a:buNone/>
            </a:pPr>
            <a:r>
              <a:t/>
            </a:r>
            <a:endParaRPr>
              <a:latin typeface="Source Serif Pro"/>
              <a:ea typeface="Source Serif Pro"/>
              <a:cs typeface="Source Serif Pro"/>
              <a:sym typeface="Source Serif Pro"/>
            </a:endParaRPr>
          </a:p>
        </p:txBody>
      </p:sp>
      <p:pic>
        <p:nvPicPr>
          <p:cNvPr id="157" name="Google Shape;157;p24"/>
          <p:cNvPicPr preferRelativeResize="0"/>
          <p:nvPr/>
        </p:nvPicPr>
        <p:blipFill>
          <a:blip r:embed="rId3">
            <a:alphaModFix/>
          </a:blip>
          <a:stretch>
            <a:fillRect/>
          </a:stretch>
        </p:blipFill>
        <p:spPr>
          <a:xfrm>
            <a:off x="9514250" y="2613650"/>
            <a:ext cx="2096450" cy="2792516"/>
          </a:xfrm>
          <a:prstGeom prst="rect">
            <a:avLst/>
          </a:prstGeom>
          <a:noFill/>
          <a:ln>
            <a:noFill/>
          </a:ln>
          <a:effectLst>
            <a:outerShdw blurRad="57150" rotWithShape="0" algn="bl" dir="5400000" dist="19050">
              <a:srgbClr val="000000">
                <a:alpha val="50000"/>
              </a:srgbClr>
            </a:outerShdw>
          </a:effectLst>
        </p:spPr>
      </p:pic>
      <p:pic>
        <p:nvPicPr>
          <p:cNvPr id="158" name="Google Shape;158;p24"/>
          <p:cNvPicPr preferRelativeResize="0"/>
          <p:nvPr/>
        </p:nvPicPr>
        <p:blipFill>
          <a:blip r:embed="rId4">
            <a:alphaModFix/>
          </a:blip>
          <a:stretch>
            <a:fillRect/>
          </a:stretch>
        </p:blipFill>
        <p:spPr>
          <a:xfrm>
            <a:off x="5464300" y="3559859"/>
            <a:ext cx="3884739" cy="2913565"/>
          </a:xfrm>
          <a:prstGeom prst="rect">
            <a:avLst/>
          </a:prstGeom>
          <a:noFill/>
          <a:ln>
            <a:noFill/>
          </a:ln>
        </p:spPr>
      </p:pic>
      <p:pic>
        <p:nvPicPr>
          <p:cNvPr id="159" name="Google Shape;159;p24"/>
          <p:cNvPicPr preferRelativeResize="0"/>
          <p:nvPr/>
        </p:nvPicPr>
        <p:blipFill>
          <a:blip r:embed="rId5">
            <a:alphaModFix/>
          </a:blip>
          <a:stretch>
            <a:fillRect/>
          </a:stretch>
        </p:blipFill>
        <p:spPr>
          <a:xfrm>
            <a:off x="2220500" y="4332900"/>
            <a:ext cx="3078600" cy="2308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3" name="Shape 163"/>
        <p:cNvGrpSpPr/>
        <p:nvPr/>
      </p:nvGrpSpPr>
      <p:grpSpPr>
        <a:xfrm>
          <a:off x="0" y="0"/>
          <a:ext cx="0" cy="0"/>
          <a:chOff x="0" y="0"/>
          <a:chExt cx="0" cy="0"/>
        </a:xfrm>
      </p:grpSpPr>
      <p:sp>
        <p:nvSpPr>
          <p:cNvPr id="164" name="Google Shape;164;p25"/>
          <p:cNvSpPr/>
          <p:nvPr/>
        </p:nvSpPr>
        <p:spPr>
          <a:xfrm>
            <a:off x="4252913" y="3227388"/>
            <a:ext cx="7939087" cy="1871662"/>
          </a:xfrm>
          <a:prstGeom prst="rect">
            <a:avLst/>
          </a:prstGeom>
          <a:solidFill>
            <a:srgbClr val="8B8C8E">
              <a:alpha val="5411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165" name="Google Shape;165;p25"/>
          <p:cNvSpPr txBox="1"/>
          <p:nvPr/>
        </p:nvSpPr>
        <p:spPr>
          <a:xfrm>
            <a:off x="4738688" y="3713163"/>
            <a:ext cx="7037387" cy="7699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lang="en-US" sz="4400">
                <a:solidFill>
                  <a:schemeClr val="lt1"/>
                </a:solidFill>
                <a:latin typeface="Source Serif Pro"/>
                <a:ea typeface="Source Serif Pro"/>
                <a:cs typeface="Source Serif Pro"/>
                <a:sym typeface="Source Serif Pro"/>
              </a:rPr>
              <a:t>Preparing for the Senior Social Justice Project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6"/>
          <p:cNvSpPr txBox="1"/>
          <p:nvPr>
            <p:ph type="title"/>
          </p:nvPr>
        </p:nvSpPr>
        <p:spPr>
          <a:xfrm>
            <a:off x="581025" y="701675"/>
            <a:ext cx="11030100" cy="10143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t>Student Experience: Before the Senior Social Justice Project </a:t>
            </a:r>
            <a:endParaRPr/>
          </a:p>
        </p:txBody>
      </p:sp>
      <p:sp>
        <p:nvSpPr>
          <p:cNvPr id="171" name="Google Shape;171;p26"/>
          <p:cNvSpPr txBox="1"/>
          <p:nvPr>
            <p:ph idx="1" type="body"/>
          </p:nvPr>
        </p:nvSpPr>
        <p:spPr>
          <a:xfrm>
            <a:off x="6067750" y="1883350"/>
            <a:ext cx="4933200" cy="3678300"/>
          </a:xfrm>
          <a:prstGeom prst="rect">
            <a:avLst/>
          </a:prstGeom>
          <a:noFill/>
          <a:ln>
            <a:noFill/>
          </a:ln>
        </p:spPr>
        <p:txBody>
          <a:bodyPr anchorCtr="0" anchor="ctr" bIns="45700" lIns="91425" spcFirstLastPara="1" rIns="91425" wrap="square" tIns="45700">
            <a:noAutofit/>
          </a:bodyPr>
          <a:lstStyle/>
          <a:p>
            <a:pPr indent="-199644" lvl="0" marL="304800" rtl="0" algn="ctr">
              <a:lnSpc>
                <a:spcPct val="100000"/>
              </a:lnSpc>
              <a:spcBef>
                <a:spcPts val="0"/>
              </a:spcBef>
              <a:spcAft>
                <a:spcPts val="0"/>
              </a:spcAft>
              <a:buSzPts val="1656"/>
              <a:buFont typeface="Source Serif Pro"/>
              <a:buNone/>
            </a:pPr>
            <a:r>
              <a:rPr lang="en-US" sz="2800"/>
              <a:t>Autum</a:t>
            </a:r>
            <a:r>
              <a:rPr lang="en-US" sz="2800"/>
              <a:t> Candito 11th Grade </a:t>
            </a:r>
            <a:endParaRPr sz="2800"/>
          </a:p>
          <a:p>
            <a:pPr indent="-199644" lvl="0" marL="304800" rtl="0" algn="l">
              <a:lnSpc>
                <a:spcPct val="100000"/>
              </a:lnSpc>
              <a:spcBef>
                <a:spcPts val="0"/>
              </a:spcBef>
              <a:spcAft>
                <a:spcPts val="0"/>
              </a:spcAft>
              <a:buSzPts val="1656"/>
              <a:buFont typeface="Source Serif Pro"/>
              <a:buNone/>
            </a:pPr>
            <a:r>
              <a:t/>
            </a:r>
            <a:endParaRPr sz="2800"/>
          </a:p>
          <a:p>
            <a:pPr indent="-199644" lvl="0" marL="304800" rtl="0" algn="l">
              <a:lnSpc>
                <a:spcPct val="100000"/>
              </a:lnSpc>
              <a:spcBef>
                <a:spcPts val="0"/>
              </a:spcBef>
              <a:spcAft>
                <a:spcPts val="0"/>
              </a:spcAft>
              <a:buSzPts val="1656"/>
              <a:buFont typeface="Source Serif Pro"/>
              <a:buNone/>
            </a:pPr>
            <a:r>
              <a:t/>
            </a:r>
            <a:endParaRPr sz="2800"/>
          </a:p>
          <a:p>
            <a:pPr indent="-199644" lvl="0" marL="304800" rtl="0" algn="l">
              <a:lnSpc>
                <a:spcPct val="100000"/>
              </a:lnSpc>
              <a:spcBef>
                <a:spcPts val="0"/>
              </a:spcBef>
              <a:spcAft>
                <a:spcPts val="0"/>
              </a:spcAft>
              <a:buSzPts val="1656"/>
              <a:buFont typeface="Source Serif Pro"/>
              <a:buNone/>
            </a:pPr>
            <a:r>
              <a:t/>
            </a:r>
            <a:endParaRPr sz="2800"/>
          </a:p>
          <a:p>
            <a:pPr indent="-199644" lvl="0" marL="304800" rtl="0" algn="l">
              <a:spcBef>
                <a:spcPts val="0"/>
              </a:spcBef>
              <a:spcAft>
                <a:spcPts val="0"/>
              </a:spcAft>
              <a:buSzPts val="1656"/>
              <a:buFont typeface="Source Serif Pro"/>
              <a:buNone/>
            </a:pPr>
            <a:r>
              <a:t/>
            </a:r>
            <a:endParaRPr sz="2400"/>
          </a:p>
          <a:p>
            <a:pPr indent="-199644" lvl="0" marL="304800" rtl="0" algn="l">
              <a:lnSpc>
                <a:spcPct val="100000"/>
              </a:lnSpc>
              <a:spcBef>
                <a:spcPts val="0"/>
              </a:spcBef>
              <a:spcAft>
                <a:spcPts val="0"/>
              </a:spcAft>
              <a:buSzPts val="1656"/>
              <a:buFont typeface="Source Serif Pro"/>
              <a:buNone/>
            </a:pPr>
            <a:r>
              <a:t/>
            </a:r>
            <a:endParaRPr/>
          </a:p>
        </p:txBody>
      </p:sp>
      <p:sp>
        <p:nvSpPr>
          <p:cNvPr id="172" name="Google Shape;172;p26"/>
          <p:cNvSpPr txBox="1"/>
          <p:nvPr>
            <p:ph idx="1" type="body"/>
          </p:nvPr>
        </p:nvSpPr>
        <p:spPr>
          <a:xfrm>
            <a:off x="581025" y="1883350"/>
            <a:ext cx="4933200" cy="3678300"/>
          </a:xfrm>
          <a:prstGeom prst="rect">
            <a:avLst/>
          </a:prstGeom>
          <a:noFill/>
          <a:ln>
            <a:noFill/>
          </a:ln>
        </p:spPr>
        <p:txBody>
          <a:bodyPr anchorCtr="0" anchor="ctr" bIns="45700" lIns="91425" spcFirstLastPara="1" rIns="91425" wrap="square" tIns="45700">
            <a:noAutofit/>
          </a:bodyPr>
          <a:lstStyle/>
          <a:p>
            <a:pPr indent="-199644" lvl="0" marL="304800" rtl="0" algn="ctr">
              <a:spcBef>
                <a:spcPts val="0"/>
              </a:spcBef>
              <a:spcAft>
                <a:spcPts val="0"/>
              </a:spcAft>
              <a:buSzPts val="1100"/>
              <a:buFont typeface="Arial"/>
              <a:buNone/>
            </a:pPr>
            <a:r>
              <a:rPr lang="en-US" sz="2800"/>
              <a:t>Aiden Henry 11th Grade </a:t>
            </a:r>
            <a:endParaRPr sz="2800"/>
          </a:p>
          <a:p>
            <a:pPr indent="-199644" lvl="0" marL="304800" rtl="0" algn="l">
              <a:lnSpc>
                <a:spcPct val="100000"/>
              </a:lnSpc>
              <a:spcBef>
                <a:spcPts val="0"/>
              </a:spcBef>
              <a:spcAft>
                <a:spcPts val="0"/>
              </a:spcAft>
              <a:buSzPts val="1656"/>
              <a:buFont typeface="Source Serif Pro"/>
              <a:buNone/>
            </a:pPr>
            <a:r>
              <a:t/>
            </a:r>
            <a:endParaRPr sz="2800"/>
          </a:p>
          <a:p>
            <a:pPr indent="-199644" lvl="0" marL="304800" rtl="0" algn="l">
              <a:lnSpc>
                <a:spcPct val="100000"/>
              </a:lnSpc>
              <a:spcBef>
                <a:spcPts val="0"/>
              </a:spcBef>
              <a:spcAft>
                <a:spcPts val="0"/>
              </a:spcAft>
              <a:buSzPts val="1656"/>
              <a:buFont typeface="Source Serif Pro"/>
              <a:buNone/>
            </a:pPr>
            <a:r>
              <a:t/>
            </a:r>
            <a:endParaRPr sz="2800"/>
          </a:p>
          <a:p>
            <a:pPr indent="-199644" lvl="0" marL="304800" rtl="0" algn="l">
              <a:lnSpc>
                <a:spcPct val="100000"/>
              </a:lnSpc>
              <a:spcBef>
                <a:spcPts val="0"/>
              </a:spcBef>
              <a:spcAft>
                <a:spcPts val="0"/>
              </a:spcAft>
              <a:buSzPts val="1656"/>
              <a:buFont typeface="Source Serif Pro"/>
              <a:buNone/>
            </a:pPr>
            <a:r>
              <a:t/>
            </a:r>
            <a:endParaRPr sz="2800"/>
          </a:p>
          <a:p>
            <a:pPr indent="-199644" lvl="0" marL="304800" rtl="0" algn="l">
              <a:spcBef>
                <a:spcPts val="0"/>
              </a:spcBef>
              <a:spcAft>
                <a:spcPts val="0"/>
              </a:spcAft>
              <a:buSzPts val="1656"/>
              <a:buFont typeface="Source Serif Pro"/>
              <a:buNone/>
            </a:pPr>
            <a:r>
              <a:t/>
            </a:r>
            <a:endParaRPr sz="2400"/>
          </a:p>
          <a:p>
            <a:pPr indent="-199644" lvl="0" marL="304800" rtl="0" algn="l">
              <a:lnSpc>
                <a:spcPct val="100000"/>
              </a:lnSpc>
              <a:spcBef>
                <a:spcPts val="0"/>
              </a:spcBef>
              <a:spcAft>
                <a:spcPts val="0"/>
              </a:spcAft>
              <a:buSzPts val="1656"/>
              <a:buFont typeface="Source Serif Pro"/>
              <a:buNone/>
            </a:pPr>
            <a:r>
              <a:t/>
            </a:r>
            <a:endParaRPr/>
          </a:p>
        </p:txBody>
      </p:sp>
      <p:pic>
        <p:nvPicPr>
          <p:cNvPr id="173" name="Google Shape;173;p26"/>
          <p:cNvPicPr preferRelativeResize="0"/>
          <p:nvPr/>
        </p:nvPicPr>
        <p:blipFill>
          <a:blip r:embed="rId3">
            <a:alphaModFix/>
          </a:blip>
          <a:stretch>
            <a:fillRect/>
          </a:stretch>
        </p:blipFill>
        <p:spPr>
          <a:xfrm>
            <a:off x="2028600" y="3360375"/>
            <a:ext cx="2038050" cy="3057075"/>
          </a:xfrm>
          <a:prstGeom prst="rect">
            <a:avLst/>
          </a:prstGeom>
          <a:noFill/>
          <a:ln>
            <a:noFill/>
          </a:ln>
          <a:effectLst>
            <a:outerShdw blurRad="57150" rotWithShape="0" algn="bl" dir="5400000" dist="19050">
              <a:srgbClr val="000000">
                <a:alpha val="50000"/>
              </a:srgbClr>
            </a:outerShdw>
          </a:effectLst>
        </p:spPr>
      </p:pic>
      <p:pic>
        <p:nvPicPr>
          <p:cNvPr id="174" name="Google Shape;174;p26"/>
          <p:cNvPicPr preferRelativeResize="0"/>
          <p:nvPr/>
        </p:nvPicPr>
        <p:blipFill>
          <a:blip r:embed="rId4">
            <a:alphaModFix/>
          </a:blip>
          <a:stretch>
            <a:fillRect/>
          </a:stretch>
        </p:blipFill>
        <p:spPr>
          <a:xfrm>
            <a:off x="7515325" y="3360375"/>
            <a:ext cx="2038050" cy="30570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7"/>
          <p:cNvSpPr txBox="1"/>
          <p:nvPr>
            <p:ph type="title"/>
          </p:nvPr>
        </p:nvSpPr>
        <p:spPr>
          <a:xfrm>
            <a:off x="581192" y="702156"/>
            <a:ext cx="11029500" cy="1013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Limitations &amp; Challenges </a:t>
            </a:r>
            <a:endParaRPr/>
          </a:p>
        </p:txBody>
      </p:sp>
      <p:sp>
        <p:nvSpPr>
          <p:cNvPr id="180" name="Google Shape;180;p27"/>
          <p:cNvSpPr txBox="1"/>
          <p:nvPr>
            <p:ph idx="1" type="body"/>
          </p:nvPr>
        </p:nvSpPr>
        <p:spPr>
          <a:xfrm>
            <a:off x="581200" y="2180500"/>
            <a:ext cx="11029500" cy="4000500"/>
          </a:xfrm>
          <a:prstGeom prst="rect">
            <a:avLst/>
          </a:prstGeom>
        </p:spPr>
        <p:txBody>
          <a:bodyPr anchorCtr="0" anchor="ctr" bIns="45700" lIns="91425" spcFirstLastPara="1" rIns="91425" wrap="square" tIns="45700">
            <a:noAutofit/>
          </a:bodyPr>
          <a:lstStyle/>
          <a:p>
            <a:pPr indent="0" lvl="0" marL="0" rtl="0" algn="l">
              <a:spcBef>
                <a:spcPts val="360"/>
              </a:spcBef>
              <a:spcAft>
                <a:spcPts val="0"/>
              </a:spcAft>
              <a:buNone/>
            </a:pPr>
            <a:r>
              <a:rPr lang="en-US" sz="2000"/>
              <a:t>Assignment Completion </a:t>
            </a:r>
            <a:endParaRPr sz="2000"/>
          </a:p>
          <a:p>
            <a:pPr indent="-346456" lvl="0" marL="457200" rtl="0" algn="l">
              <a:spcBef>
                <a:spcPts val="360"/>
              </a:spcBef>
              <a:spcAft>
                <a:spcPts val="0"/>
              </a:spcAft>
              <a:buSzPts val="1856"/>
              <a:buChar char="•"/>
            </a:pPr>
            <a:r>
              <a:rPr lang="en-US" sz="2000"/>
              <a:t>Family contact and </a:t>
            </a:r>
            <a:r>
              <a:rPr lang="en-US" sz="2000"/>
              <a:t>involvement</a:t>
            </a:r>
            <a:r>
              <a:rPr lang="en-US" sz="2000"/>
              <a:t> </a:t>
            </a:r>
            <a:endParaRPr sz="2000"/>
          </a:p>
          <a:p>
            <a:pPr indent="-346456" lvl="0" marL="457200" rtl="0" algn="l">
              <a:spcBef>
                <a:spcPts val="0"/>
              </a:spcBef>
              <a:spcAft>
                <a:spcPts val="0"/>
              </a:spcAft>
              <a:buSzPts val="1856"/>
              <a:buChar char="•"/>
            </a:pPr>
            <a:r>
              <a:rPr lang="en-US" sz="2000"/>
              <a:t>Advisory support </a:t>
            </a:r>
            <a:endParaRPr sz="2000"/>
          </a:p>
          <a:p>
            <a:pPr indent="-346456" lvl="0" marL="457200" rtl="0" algn="l">
              <a:spcBef>
                <a:spcPts val="0"/>
              </a:spcBef>
              <a:spcAft>
                <a:spcPts val="0"/>
              </a:spcAft>
              <a:buSzPts val="1856"/>
              <a:buChar char="•"/>
            </a:pPr>
            <a:r>
              <a:rPr lang="en-US" sz="2000"/>
              <a:t>Saturday Office Hours </a:t>
            </a:r>
            <a:endParaRPr sz="2000"/>
          </a:p>
          <a:p>
            <a:pPr indent="-346456" lvl="0" marL="457200" rtl="0" algn="l">
              <a:spcBef>
                <a:spcPts val="0"/>
              </a:spcBef>
              <a:spcAft>
                <a:spcPts val="0"/>
              </a:spcAft>
              <a:buSzPts val="1856"/>
              <a:buChar char="•"/>
            </a:pPr>
            <a:r>
              <a:rPr lang="en-US" sz="2000"/>
              <a:t>Winter Panels (Mid-Point)</a:t>
            </a:r>
            <a:endParaRPr sz="2000"/>
          </a:p>
          <a:p>
            <a:pPr indent="0" lvl="0" marL="457200" rtl="0" algn="l">
              <a:spcBef>
                <a:spcPts val="360"/>
              </a:spcBef>
              <a:spcAft>
                <a:spcPts val="0"/>
              </a:spcAft>
              <a:buNone/>
            </a:pPr>
            <a:r>
              <a:t/>
            </a:r>
            <a:endParaRPr sz="2000"/>
          </a:p>
          <a:p>
            <a:pPr indent="0" lvl="0" marL="0" rtl="0" algn="l">
              <a:spcBef>
                <a:spcPts val="360"/>
              </a:spcBef>
              <a:spcAft>
                <a:spcPts val="0"/>
              </a:spcAft>
              <a:buNone/>
            </a:pPr>
            <a:r>
              <a:rPr lang="en-US" sz="2000"/>
              <a:t>Motivation &amp; Time Management </a:t>
            </a:r>
            <a:endParaRPr sz="2000"/>
          </a:p>
          <a:p>
            <a:pPr indent="-346456" lvl="0" marL="457200" rtl="0" algn="l">
              <a:spcBef>
                <a:spcPts val="360"/>
              </a:spcBef>
              <a:spcAft>
                <a:spcPts val="0"/>
              </a:spcAft>
              <a:buSzPts val="1856"/>
              <a:buChar char="•"/>
            </a:pPr>
            <a:r>
              <a:rPr lang="en-US" sz="2000"/>
              <a:t>Town Halls</a:t>
            </a:r>
            <a:endParaRPr sz="2000"/>
          </a:p>
          <a:p>
            <a:pPr indent="-346456" lvl="0" marL="457200" rtl="0" algn="l">
              <a:spcBef>
                <a:spcPts val="0"/>
              </a:spcBef>
              <a:spcAft>
                <a:spcPts val="0"/>
              </a:spcAft>
              <a:buSzPts val="1856"/>
              <a:buChar char="•"/>
            </a:pPr>
            <a:r>
              <a:rPr lang="en-US" sz="2000"/>
              <a:t>Assemblies</a:t>
            </a:r>
            <a:endParaRPr sz="2000"/>
          </a:p>
          <a:p>
            <a:pPr indent="0" lvl="0" marL="0" rtl="0" algn="l">
              <a:spcBef>
                <a:spcPts val="360"/>
              </a:spcBef>
              <a:spcAft>
                <a:spcPts val="0"/>
              </a:spcAft>
              <a:buNone/>
            </a:pPr>
            <a:r>
              <a:t/>
            </a:r>
            <a:endParaRPr sz="2000"/>
          </a:p>
          <a:p>
            <a:pPr indent="0" lvl="0" marL="0" rtl="0" algn="l">
              <a:spcBef>
                <a:spcPts val="360"/>
              </a:spcBef>
              <a:spcAft>
                <a:spcPts val="0"/>
              </a:spcAft>
              <a:buNone/>
            </a:pPr>
            <a:r>
              <a:rPr lang="en-US" sz="2000"/>
              <a:t>Stakeholder Engagement </a:t>
            </a:r>
            <a:endParaRPr sz="2000"/>
          </a:p>
          <a:p>
            <a:pPr indent="-346456" lvl="0" marL="457200" rtl="0" algn="l">
              <a:spcBef>
                <a:spcPts val="360"/>
              </a:spcBef>
              <a:spcAft>
                <a:spcPts val="0"/>
              </a:spcAft>
              <a:buSzPts val="1856"/>
              <a:buChar char="•"/>
            </a:pPr>
            <a:r>
              <a:rPr lang="en-US" sz="2000"/>
              <a:t>Community organizations</a:t>
            </a:r>
            <a:endParaRPr sz="2000"/>
          </a:p>
          <a:p>
            <a:pPr indent="-346456" lvl="0" marL="457200" rtl="0" algn="l">
              <a:spcBef>
                <a:spcPts val="0"/>
              </a:spcBef>
              <a:spcAft>
                <a:spcPts val="0"/>
              </a:spcAft>
              <a:buSzPts val="1856"/>
              <a:buChar char="•"/>
            </a:pPr>
            <a:r>
              <a:rPr lang="en-US" sz="2000"/>
              <a:t>Community fair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8"/>
          <p:cNvSpPr txBox="1"/>
          <p:nvPr>
            <p:ph type="title"/>
          </p:nvPr>
        </p:nvSpPr>
        <p:spPr>
          <a:xfrm>
            <a:off x="581192" y="702156"/>
            <a:ext cx="11029500" cy="1013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Contact Information</a:t>
            </a:r>
            <a:endParaRPr/>
          </a:p>
        </p:txBody>
      </p:sp>
      <p:sp>
        <p:nvSpPr>
          <p:cNvPr id="186" name="Google Shape;186;p28"/>
          <p:cNvSpPr txBox="1"/>
          <p:nvPr>
            <p:ph idx="1" type="body"/>
          </p:nvPr>
        </p:nvSpPr>
        <p:spPr>
          <a:xfrm>
            <a:off x="581200" y="2128050"/>
            <a:ext cx="11029500" cy="3730800"/>
          </a:xfrm>
          <a:prstGeom prst="rect">
            <a:avLst/>
          </a:prstGeom>
        </p:spPr>
        <p:txBody>
          <a:bodyPr anchorCtr="0" anchor="ctr" bIns="45700" lIns="91425" spcFirstLastPara="1" rIns="91425" wrap="square" tIns="45700">
            <a:noAutofit/>
          </a:bodyPr>
          <a:lstStyle/>
          <a:p>
            <a:pPr indent="0" lvl="0" marL="0" rtl="0" algn="ctr">
              <a:spcBef>
                <a:spcPts val="360"/>
              </a:spcBef>
              <a:spcAft>
                <a:spcPts val="0"/>
              </a:spcAft>
              <a:buNone/>
            </a:pPr>
            <a:r>
              <a:t/>
            </a:r>
            <a:endParaRPr/>
          </a:p>
          <a:p>
            <a:pPr indent="0" lvl="0" marL="0" rtl="0" algn="ctr">
              <a:spcBef>
                <a:spcPts val="360"/>
              </a:spcBef>
              <a:spcAft>
                <a:spcPts val="0"/>
              </a:spcAft>
              <a:buNone/>
            </a:pPr>
            <a:r>
              <a:t/>
            </a:r>
            <a:endParaRPr/>
          </a:p>
          <a:p>
            <a:pPr indent="0" lvl="0" marL="0" rtl="0" algn="ctr">
              <a:spcBef>
                <a:spcPts val="360"/>
              </a:spcBef>
              <a:spcAft>
                <a:spcPts val="0"/>
              </a:spcAft>
              <a:buNone/>
            </a:pPr>
            <a:r>
              <a:rPr lang="en-US" sz="3500"/>
              <a:t>777 Main Street </a:t>
            </a:r>
            <a:endParaRPr sz="3500"/>
          </a:p>
          <a:p>
            <a:pPr indent="0" lvl="0" marL="0" rtl="0" algn="ctr">
              <a:spcBef>
                <a:spcPts val="360"/>
              </a:spcBef>
              <a:spcAft>
                <a:spcPts val="0"/>
              </a:spcAft>
              <a:buNone/>
            </a:pPr>
            <a:r>
              <a:rPr lang="en-US" sz="3500"/>
              <a:t>Bridgeport, CT 06604</a:t>
            </a:r>
            <a:endParaRPr sz="3500"/>
          </a:p>
          <a:p>
            <a:pPr indent="0" lvl="0" marL="0" rtl="0" algn="ctr">
              <a:spcBef>
                <a:spcPts val="360"/>
              </a:spcBef>
              <a:spcAft>
                <a:spcPts val="0"/>
              </a:spcAft>
              <a:buNone/>
            </a:pPr>
            <a:r>
              <a:rPr lang="en-US" sz="3500"/>
              <a:t>475-422-5900</a:t>
            </a:r>
            <a:endParaRPr sz="3500"/>
          </a:p>
          <a:p>
            <a:pPr indent="0" lvl="0" marL="0" rtl="0" algn="ctr">
              <a:spcBef>
                <a:spcPts val="360"/>
              </a:spcBef>
              <a:spcAft>
                <a:spcPts val="0"/>
              </a:spcAft>
              <a:buNone/>
            </a:pPr>
            <a:r>
              <a:t/>
            </a:r>
            <a:endParaRPr/>
          </a:p>
          <a:p>
            <a:pPr indent="0" lvl="0" marL="0" rtl="0" algn="ctr">
              <a:spcBef>
                <a:spcPts val="360"/>
              </a:spcBef>
              <a:spcAft>
                <a:spcPts val="0"/>
              </a:spcAft>
              <a:buNone/>
            </a:pPr>
            <a:r>
              <a:rPr lang="en-US"/>
              <a:t>Ayanna Carter (Principal) </a:t>
            </a:r>
            <a:endParaRPr/>
          </a:p>
          <a:p>
            <a:pPr indent="0" lvl="0" marL="0" rtl="0" algn="ctr">
              <a:spcBef>
                <a:spcPts val="360"/>
              </a:spcBef>
              <a:spcAft>
                <a:spcPts val="0"/>
              </a:spcAft>
              <a:buNone/>
            </a:pPr>
            <a:r>
              <a:rPr lang="en-US" u="sng">
                <a:solidFill>
                  <a:schemeClr val="hlink"/>
                </a:solidFill>
                <a:hlinkClick r:id="rId3"/>
              </a:rPr>
              <a:t>Ayanna.Carter@CapitalPrepHarbor.org</a:t>
            </a:r>
            <a:r>
              <a:rPr lang="en-US"/>
              <a:t> </a:t>
            </a:r>
            <a:endParaRPr/>
          </a:p>
          <a:p>
            <a:pPr indent="0" lvl="0" marL="0" rtl="0" algn="ctr">
              <a:spcBef>
                <a:spcPts val="360"/>
              </a:spcBef>
              <a:spcAft>
                <a:spcPts val="0"/>
              </a:spcAft>
              <a:buNone/>
            </a:pPr>
            <a:r>
              <a:t/>
            </a:r>
            <a:endParaRPr/>
          </a:p>
          <a:p>
            <a:pPr indent="0" lvl="0" marL="0" rtl="0" algn="ctr">
              <a:spcBef>
                <a:spcPts val="360"/>
              </a:spcBef>
              <a:spcAft>
                <a:spcPts val="0"/>
              </a:spcAft>
              <a:buNone/>
            </a:pPr>
            <a:r>
              <a:rPr lang="en-US"/>
              <a:t>Wynton Borders (Dean Academics)</a:t>
            </a:r>
            <a:endParaRPr/>
          </a:p>
          <a:p>
            <a:pPr indent="0" lvl="0" marL="0" rtl="0" algn="ctr">
              <a:spcBef>
                <a:spcPts val="360"/>
              </a:spcBef>
              <a:spcAft>
                <a:spcPts val="0"/>
              </a:spcAft>
              <a:buNone/>
            </a:pPr>
            <a:r>
              <a:rPr lang="en-US" u="sng">
                <a:solidFill>
                  <a:schemeClr val="hlink"/>
                </a:solidFill>
                <a:hlinkClick r:id="rId4"/>
              </a:rPr>
              <a:t>Wynton.Borders@CapitalPrepHarbor.org</a:t>
            </a:r>
            <a:r>
              <a:rPr lang="en-US"/>
              <a:t> </a:t>
            </a:r>
            <a:endParaRPr/>
          </a:p>
          <a:p>
            <a:pPr indent="0" lvl="0" marL="0" rtl="0" algn="ctr">
              <a:spcBef>
                <a:spcPts val="360"/>
              </a:spcBef>
              <a:spcAft>
                <a:spcPts val="0"/>
              </a:spcAft>
              <a:buNone/>
            </a:pPr>
            <a:r>
              <a:t/>
            </a:r>
            <a:endParaRPr/>
          </a:p>
          <a:p>
            <a:pPr indent="0" lvl="0" marL="0" rtl="0" algn="ctr">
              <a:spcBef>
                <a:spcPts val="360"/>
              </a:spcBef>
              <a:spcAft>
                <a:spcPts val="0"/>
              </a:spcAft>
              <a:buNone/>
            </a:pPr>
            <a:r>
              <a:rPr lang="en-US"/>
              <a:t>Khai Tran (Illuminator)</a:t>
            </a:r>
            <a:endParaRPr/>
          </a:p>
          <a:p>
            <a:pPr indent="0" lvl="0" marL="0" rtl="0" algn="ctr">
              <a:spcBef>
                <a:spcPts val="360"/>
              </a:spcBef>
              <a:spcAft>
                <a:spcPts val="0"/>
              </a:spcAft>
              <a:buNone/>
            </a:pPr>
            <a:r>
              <a:rPr lang="en-US" u="sng">
                <a:solidFill>
                  <a:schemeClr val="hlink"/>
                </a:solidFill>
                <a:hlinkClick r:id="rId5"/>
              </a:rPr>
              <a:t>Khai.Tran@CapitalPrepHarbor.org</a:t>
            </a:r>
            <a:r>
              <a:rPr lang="en-US"/>
              <a:t> </a:t>
            </a:r>
            <a:endParaRPr/>
          </a:p>
          <a:p>
            <a:pPr indent="0" lvl="0" marL="0" rtl="0" algn="l">
              <a:spcBef>
                <a:spcPts val="36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0" name="Shape 190"/>
        <p:cNvGrpSpPr/>
        <p:nvPr/>
      </p:nvGrpSpPr>
      <p:grpSpPr>
        <a:xfrm>
          <a:off x="0" y="0"/>
          <a:ext cx="0" cy="0"/>
          <a:chOff x="0" y="0"/>
          <a:chExt cx="0" cy="0"/>
        </a:xfrm>
      </p:grpSpPr>
      <p:sp>
        <p:nvSpPr>
          <p:cNvPr id="191" name="Google Shape;191;p29"/>
          <p:cNvSpPr/>
          <p:nvPr/>
        </p:nvSpPr>
        <p:spPr>
          <a:xfrm>
            <a:off x="4252913" y="3227388"/>
            <a:ext cx="7939200" cy="1871700"/>
          </a:xfrm>
          <a:prstGeom prst="rect">
            <a:avLst/>
          </a:prstGeom>
          <a:solidFill>
            <a:srgbClr val="8B8C8E">
              <a:alpha val="5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192" name="Google Shape;192;p29"/>
          <p:cNvSpPr txBox="1"/>
          <p:nvPr/>
        </p:nvSpPr>
        <p:spPr>
          <a:xfrm>
            <a:off x="4738688" y="3713163"/>
            <a:ext cx="7037400" cy="769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lang="en-US" sz="4400">
                <a:solidFill>
                  <a:schemeClr val="lt1"/>
                </a:solidFill>
                <a:latin typeface="Source Serif Pro"/>
                <a:ea typeface="Source Serif Pro"/>
                <a:cs typeface="Source Serif Pro"/>
                <a:sym typeface="Source Serif Pro"/>
              </a:rPr>
              <a:t>Thank you!!!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12"/>
          <p:cNvPicPr preferRelativeResize="0"/>
          <p:nvPr/>
        </p:nvPicPr>
        <p:blipFill>
          <a:blip r:embed="rId3">
            <a:alphaModFix/>
          </a:blip>
          <a:stretch>
            <a:fillRect/>
          </a:stretch>
        </p:blipFill>
        <p:spPr>
          <a:xfrm>
            <a:off x="270938" y="152400"/>
            <a:ext cx="11650135" cy="65532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9" name="Shape 69"/>
        <p:cNvGrpSpPr/>
        <p:nvPr/>
      </p:nvGrpSpPr>
      <p:grpSpPr>
        <a:xfrm>
          <a:off x="0" y="0"/>
          <a:ext cx="0" cy="0"/>
          <a:chOff x="0" y="0"/>
          <a:chExt cx="0" cy="0"/>
        </a:xfrm>
      </p:grpSpPr>
      <p:sp>
        <p:nvSpPr>
          <p:cNvPr id="70" name="Google Shape;70;p13"/>
          <p:cNvSpPr/>
          <p:nvPr/>
        </p:nvSpPr>
        <p:spPr>
          <a:xfrm>
            <a:off x="0" y="2922588"/>
            <a:ext cx="8797925" cy="1663700"/>
          </a:xfrm>
          <a:prstGeom prst="rect">
            <a:avLst/>
          </a:prstGeom>
          <a:solidFill>
            <a:srgbClr val="8B8C8E">
              <a:alpha val="2392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71" name="Google Shape;71;p13"/>
          <p:cNvSpPr txBox="1"/>
          <p:nvPr/>
        </p:nvSpPr>
        <p:spPr>
          <a:xfrm>
            <a:off x="109538" y="3111500"/>
            <a:ext cx="10993437" cy="14747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lang="en-US" sz="4400">
                <a:solidFill>
                  <a:schemeClr val="lt1"/>
                </a:solidFill>
                <a:latin typeface="Source Serif Pro"/>
                <a:ea typeface="Source Serif Pro"/>
                <a:cs typeface="Source Serif Pro"/>
                <a:sym typeface="Source Serif Pro"/>
              </a:rPr>
              <a:t>Mission &amp; Vision</a:t>
            </a:r>
            <a:endParaRPr b="0" i="0" sz="4400" u="none" cap="none" strike="noStrike">
              <a:solidFill>
                <a:schemeClr val="lt1"/>
              </a:solidFill>
              <a:latin typeface="Source Serif Pro"/>
              <a:ea typeface="Source Serif Pro"/>
              <a:cs typeface="Source Serif Pro"/>
              <a:sym typeface="Source Serif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4"/>
          <p:cNvSpPr txBox="1"/>
          <p:nvPr>
            <p:ph type="title"/>
          </p:nvPr>
        </p:nvSpPr>
        <p:spPr>
          <a:xfrm>
            <a:off x="240000" y="409933"/>
            <a:ext cx="11712000" cy="763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Capital Prep School Mission </a:t>
            </a:r>
            <a:endParaRPr/>
          </a:p>
        </p:txBody>
      </p:sp>
      <p:sp>
        <p:nvSpPr>
          <p:cNvPr id="77" name="Google Shape;77;p14"/>
          <p:cNvSpPr txBox="1"/>
          <p:nvPr>
            <p:ph idx="1" type="body"/>
          </p:nvPr>
        </p:nvSpPr>
        <p:spPr>
          <a:xfrm>
            <a:off x="415600" y="1536633"/>
            <a:ext cx="11360700" cy="4555200"/>
          </a:xfrm>
          <a:prstGeom prst="rect">
            <a:avLst/>
          </a:prstGeom>
        </p:spPr>
        <p:txBody>
          <a:bodyPr anchorCtr="0" anchor="ctr" bIns="45700" lIns="91425" spcFirstLastPara="1" rIns="91425" wrap="square" tIns="45700">
            <a:noAutofit/>
          </a:bodyPr>
          <a:lstStyle/>
          <a:p>
            <a:pPr indent="0" lvl="0" marL="0" rtl="0" algn="l">
              <a:lnSpc>
                <a:spcPct val="150000"/>
              </a:lnSpc>
              <a:spcBef>
                <a:spcPts val="360"/>
              </a:spcBef>
              <a:spcAft>
                <a:spcPts val="0"/>
              </a:spcAft>
              <a:buNone/>
            </a:pPr>
            <a:r>
              <a:rPr b="1" lang="en-US" u="sng"/>
              <a:t>Mission</a:t>
            </a:r>
            <a:endParaRPr b="1" u="sng"/>
          </a:p>
          <a:p>
            <a:pPr indent="0" lvl="0" marL="0" rtl="0" algn="l">
              <a:lnSpc>
                <a:spcPct val="150000"/>
              </a:lnSpc>
              <a:spcBef>
                <a:spcPts val="360"/>
              </a:spcBef>
              <a:spcAft>
                <a:spcPts val="0"/>
              </a:spcAft>
              <a:buNone/>
            </a:pPr>
            <a:r>
              <a:rPr lang="en-US"/>
              <a:t>The </a:t>
            </a:r>
            <a:r>
              <a:rPr b="1" i="1" lang="en-US"/>
              <a:t>mission </a:t>
            </a:r>
            <a:r>
              <a:rPr lang="en-US"/>
              <a:t>of </a:t>
            </a:r>
            <a:r>
              <a:rPr b="1" lang="en-US"/>
              <a:t>Capital Preparatory Schools</a:t>
            </a:r>
            <a:r>
              <a:rPr lang="en-US"/>
              <a:t>, the network designed to change the world through social justice and affective supports, is to ensure that all historically disadvantaged students graduate with the college and career readiness skills needed to become responsible and engaged citizens for social justice. Capital Prep will do so by offering a rigorous college preparatory curriculum, project-based learning, and multi-pronged affective and social justice activities.</a:t>
            </a:r>
            <a:endParaRPr/>
          </a:p>
          <a:p>
            <a:pPr indent="0" lvl="0" marL="0" rtl="0" algn="l">
              <a:lnSpc>
                <a:spcPct val="150000"/>
              </a:lnSpc>
              <a:spcBef>
                <a:spcPts val="360"/>
              </a:spcBef>
              <a:spcAft>
                <a:spcPts val="0"/>
              </a:spcAft>
              <a:buNone/>
            </a:pPr>
            <a:r>
              <a:t/>
            </a:r>
            <a:endParaRPr sz="100"/>
          </a:p>
          <a:p>
            <a:pPr indent="0" lvl="0" marL="0" rtl="0" algn="l">
              <a:lnSpc>
                <a:spcPct val="150000"/>
              </a:lnSpc>
              <a:spcBef>
                <a:spcPts val="360"/>
              </a:spcBef>
              <a:spcAft>
                <a:spcPts val="0"/>
              </a:spcAft>
              <a:buNone/>
            </a:pPr>
            <a:r>
              <a:rPr b="1" lang="en-US" u="sng"/>
              <a:t>Vision</a:t>
            </a:r>
            <a:endParaRPr b="1" u="sng"/>
          </a:p>
          <a:p>
            <a:pPr indent="0" lvl="0" marL="0" rtl="0" algn="l">
              <a:lnSpc>
                <a:spcPct val="150000"/>
              </a:lnSpc>
              <a:spcBef>
                <a:spcPts val="500"/>
              </a:spcBef>
              <a:spcAft>
                <a:spcPts val="0"/>
              </a:spcAft>
              <a:buClr>
                <a:schemeClr val="dk1"/>
              </a:buClr>
              <a:buSzPts val="1500"/>
              <a:buFont typeface="Arial"/>
              <a:buNone/>
            </a:pPr>
            <a:r>
              <a:rPr lang="en-US"/>
              <a:t>We know attaining a college degree is a trajectory-changing milestone. Less than half of children who grow up in the bottom 20% of the income distribution do not attain a college degree and will not escape poverty as adults; however, 9 out of 10 children who attain a college degree will move up the economic ladder out of poverty. Our school will transform our students into scholars by being relentlessly focused on our mission every minute of every day. Capital Prep will ensure that 100% of our scholars are accepted to and prepared for college by the end of their tenure.</a:t>
            </a:r>
            <a:endParaRPr>
              <a:highlight>
                <a:srgbClr val="FFFFFF"/>
              </a:highlight>
            </a:endParaRPr>
          </a:p>
          <a:p>
            <a:pPr indent="0" lvl="0" marL="0" rtl="0" algn="l">
              <a:spcBef>
                <a:spcPts val="5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5"/>
          <p:cNvSpPr txBox="1"/>
          <p:nvPr>
            <p:ph type="title"/>
          </p:nvPr>
        </p:nvSpPr>
        <p:spPr>
          <a:xfrm>
            <a:off x="581025" y="701675"/>
            <a:ext cx="11030100" cy="10143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Learner Expectations</a:t>
            </a:r>
            <a:endParaRPr>
              <a:latin typeface="Source Serif Pro"/>
              <a:ea typeface="Source Serif Pro"/>
              <a:cs typeface="Source Serif Pro"/>
              <a:sym typeface="Source Serif Pro"/>
            </a:endParaRPr>
          </a:p>
        </p:txBody>
      </p:sp>
      <p:sp>
        <p:nvSpPr>
          <p:cNvPr id="83" name="Google Shape;83;p15"/>
          <p:cNvSpPr txBox="1"/>
          <p:nvPr>
            <p:ph idx="1" type="body"/>
          </p:nvPr>
        </p:nvSpPr>
        <p:spPr>
          <a:xfrm>
            <a:off x="581025" y="2105025"/>
            <a:ext cx="4735500" cy="3678300"/>
          </a:xfrm>
          <a:prstGeom prst="rect">
            <a:avLst/>
          </a:prstGeom>
          <a:noFill/>
          <a:ln>
            <a:noFill/>
          </a:ln>
        </p:spPr>
        <p:txBody>
          <a:bodyPr anchorCtr="0" anchor="ctr" bIns="45700" lIns="91425" spcFirstLastPara="1" rIns="91425" wrap="square" tIns="45700">
            <a:noAutofit/>
          </a:bodyPr>
          <a:lstStyle/>
          <a:p>
            <a:pPr indent="-199644" lvl="0" marL="304800" marR="0" rtl="0" algn="l">
              <a:spcBef>
                <a:spcPts val="0"/>
              </a:spcBef>
              <a:spcAft>
                <a:spcPts val="0"/>
              </a:spcAft>
              <a:buClr>
                <a:srgbClr val="70043D"/>
              </a:buClr>
              <a:buSzPts val="1656"/>
              <a:buFont typeface="Source Serif Pro"/>
              <a:buNone/>
            </a:pPr>
            <a:r>
              <a:rPr lang="en-US" sz="3200"/>
              <a:t>(C</a:t>
            </a:r>
            <a:r>
              <a:rPr lang="en-US" sz="3200"/>
              <a:t>) ollaborator</a:t>
            </a:r>
            <a:endParaRPr sz="3200"/>
          </a:p>
          <a:p>
            <a:pPr indent="-199644" lvl="0" marL="304800" marR="0" rtl="0" algn="l">
              <a:spcBef>
                <a:spcPts val="0"/>
              </a:spcBef>
              <a:spcAft>
                <a:spcPts val="0"/>
              </a:spcAft>
              <a:buClr>
                <a:srgbClr val="70043D"/>
              </a:buClr>
              <a:buSzPts val="1656"/>
              <a:buFont typeface="Source Serif Pro"/>
              <a:buNone/>
            </a:pPr>
            <a:r>
              <a:rPr lang="en-US" sz="3200"/>
              <a:t>(P) roblem Solver</a:t>
            </a:r>
            <a:endParaRPr sz="3200"/>
          </a:p>
          <a:p>
            <a:pPr indent="-199644" lvl="0" marL="304800" marR="0" rtl="0" algn="l">
              <a:spcBef>
                <a:spcPts val="0"/>
              </a:spcBef>
              <a:spcAft>
                <a:spcPts val="0"/>
              </a:spcAft>
              <a:buClr>
                <a:srgbClr val="70043D"/>
              </a:buClr>
              <a:buSzPts val="1656"/>
              <a:buFont typeface="Source Serif Pro"/>
              <a:buNone/>
            </a:pPr>
            <a:r>
              <a:rPr lang="en-US" sz="3200"/>
              <a:t>(R) </a:t>
            </a:r>
            <a:r>
              <a:rPr lang="en-US" sz="3200"/>
              <a:t>esearcher</a:t>
            </a:r>
            <a:endParaRPr sz="3200"/>
          </a:p>
          <a:p>
            <a:pPr indent="-199644" lvl="0" marL="304800" marR="0" rtl="0" algn="l">
              <a:spcBef>
                <a:spcPts val="0"/>
              </a:spcBef>
              <a:spcAft>
                <a:spcPts val="0"/>
              </a:spcAft>
              <a:buClr>
                <a:srgbClr val="70043D"/>
              </a:buClr>
              <a:buSzPts val="1656"/>
              <a:buFont typeface="Source Serif Pro"/>
              <a:buNone/>
            </a:pPr>
            <a:r>
              <a:rPr lang="en-US" sz="3200"/>
              <a:t>(E) mpathetic Citizen</a:t>
            </a:r>
            <a:endParaRPr sz="3200"/>
          </a:p>
          <a:p>
            <a:pPr indent="-199644" lvl="0" marL="304800" marR="0" rtl="0" algn="l">
              <a:spcBef>
                <a:spcPts val="0"/>
              </a:spcBef>
              <a:spcAft>
                <a:spcPts val="0"/>
              </a:spcAft>
              <a:buClr>
                <a:srgbClr val="70043D"/>
              </a:buClr>
              <a:buSzPts val="1656"/>
              <a:buFont typeface="Source Serif Pro"/>
              <a:buNone/>
            </a:pPr>
            <a:r>
              <a:rPr lang="en-US" sz="3200"/>
              <a:t>(P) illar of Knowledge</a:t>
            </a:r>
            <a:endParaRPr sz="2400"/>
          </a:p>
        </p:txBody>
      </p:sp>
      <p:pic>
        <p:nvPicPr>
          <p:cNvPr id="84" name="Google Shape;84;p15"/>
          <p:cNvPicPr preferRelativeResize="0"/>
          <p:nvPr/>
        </p:nvPicPr>
        <p:blipFill rotWithShape="1">
          <a:blip r:embed="rId3">
            <a:alphaModFix/>
          </a:blip>
          <a:srcRect b="8489" l="12672" r="9627" t="16905"/>
          <a:stretch/>
        </p:blipFill>
        <p:spPr>
          <a:xfrm>
            <a:off x="5849475" y="2012675"/>
            <a:ext cx="3830865" cy="3678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6"/>
          <p:cNvSpPr txBox="1"/>
          <p:nvPr>
            <p:ph type="title"/>
          </p:nvPr>
        </p:nvSpPr>
        <p:spPr>
          <a:xfrm>
            <a:off x="581192" y="702156"/>
            <a:ext cx="11029500" cy="1013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Student Voice </a:t>
            </a:r>
            <a:endParaRPr/>
          </a:p>
        </p:txBody>
      </p:sp>
      <p:sp>
        <p:nvSpPr>
          <p:cNvPr id="90" name="Google Shape;90;p16"/>
          <p:cNvSpPr txBox="1"/>
          <p:nvPr>
            <p:ph idx="1" type="body"/>
          </p:nvPr>
        </p:nvSpPr>
        <p:spPr>
          <a:xfrm>
            <a:off x="581192" y="2180496"/>
            <a:ext cx="11029500" cy="3678300"/>
          </a:xfrm>
          <a:prstGeom prst="rect">
            <a:avLst/>
          </a:prstGeom>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b="1" lang="en-US" sz="2300">
                <a:solidFill>
                  <a:schemeClr val="dk1"/>
                </a:solidFill>
              </a:rPr>
              <a:t>Student Voice </a:t>
            </a:r>
            <a:r>
              <a:rPr lang="en-US" sz="2300">
                <a:solidFill>
                  <a:schemeClr val="dk1"/>
                </a:solidFill>
              </a:rPr>
              <a:t>is student input or leadership in instruction, school structures, or education policies that can promote meaningful school wide change. </a:t>
            </a:r>
            <a:endParaRPr sz="2300">
              <a:solidFill>
                <a:schemeClr val="dk1"/>
              </a:solidFill>
            </a:endParaRPr>
          </a:p>
          <a:p>
            <a:pPr indent="0" lvl="0" marL="0" rtl="0" algn="l">
              <a:lnSpc>
                <a:spcPct val="115000"/>
              </a:lnSpc>
              <a:spcBef>
                <a:spcPts val="0"/>
              </a:spcBef>
              <a:spcAft>
                <a:spcPts val="0"/>
              </a:spcAft>
              <a:buNone/>
            </a:pPr>
            <a:r>
              <a:t/>
            </a:r>
            <a:endParaRPr sz="2300">
              <a:solidFill>
                <a:schemeClr val="dk1"/>
              </a:solidFill>
            </a:endParaRPr>
          </a:p>
          <a:p>
            <a:pPr indent="0" lvl="0" marL="0" rtl="0" algn="l">
              <a:lnSpc>
                <a:spcPct val="115000"/>
              </a:lnSpc>
              <a:spcBef>
                <a:spcPts val="0"/>
              </a:spcBef>
              <a:spcAft>
                <a:spcPts val="0"/>
              </a:spcAft>
              <a:buNone/>
            </a:pPr>
            <a:r>
              <a:rPr b="1" lang="en-US" sz="2300">
                <a:solidFill>
                  <a:schemeClr val="dk1"/>
                </a:solidFill>
              </a:rPr>
              <a:t>Student Voice</a:t>
            </a:r>
            <a:r>
              <a:rPr lang="en-US" sz="2300">
                <a:solidFill>
                  <a:schemeClr val="dk1"/>
                </a:solidFill>
              </a:rPr>
              <a:t> can impact education systems, practice, and/or policy by e</a:t>
            </a:r>
            <a:r>
              <a:rPr lang="en-US" sz="2300">
                <a:solidFill>
                  <a:schemeClr val="dk1"/>
                </a:solidFill>
              </a:rPr>
              <a:t>mpowering students as change agents</a:t>
            </a:r>
            <a:r>
              <a:rPr lang="en-US" sz="2300">
                <a:solidFill>
                  <a:schemeClr val="dk1"/>
                </a:solidFill>
              </a:rPr>
              <a:t>, often working in partnership with adult educators.</a:t>
            </a:r>
            <a:endParaRPr sz="2300">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rgbClr val="595959"/>
                </a:solidFill>
              </a:rPr>
              <a:t>​</a:t>
            </a:r>
            <a:endParaRPr>
              <a:solidFill>
                <a:srgbClr val="595959"/>
              </a:solidFill>
            </a:endParaRPr>
          </a:p>
          <a:p>
            <a:pPr indent="0" lvl="0" marL="0" rtl="0" algn="l">
              <a:lnSpc>
                <a:spcPct val="115000"/>
              </a:lnSpc>
              <a:spcBef>
                <a:spcPts val="0"/>
              </a:spcBef>
              <a:spcAft>
                <a:spcPts val="0"/>
              </a:spcAft>
              <a:buClr>
                <a:schemeClr val="dk1"/>
              </a:buClr>
              <a:buSzPts val="1100"/>
              <a:buFont typeface="Arial"/>
              <a:buNone/>
            </a:pPr>
            <a:r>
              <a:rPr lang="en-US">
                <a:solidFill>
                  <a:srgbClr val="595959"/>
                </a:solidFill>
                <a:highlight>
                  <a:schemeClr val="dk1"/>
                </a:highlight>
                <a:latin typeface="Arial"/>
                <a:ea typeface="Arial"/>
                <a:cs typeface="Arial"/>
                <a:sym typeface="Arial"/>
              </a:rPr>
              <a:t>​</a:t>
            </a:r>
            <a:endParaRPr>
              <a:solidFill>
                <a:srgbClr val="595959"/>
              </a:solidFill>
              <a:highlight>
                <a:schemeClr val="dk1"/>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highlight>
                <a:schemeClr val="dk1"/>
              </a:highlight>
              <a:latin typeface="Arial"/>
              <a:ea typeface="Arial"/>
              <a:cs typeface="Arial"/>
              <a:sym typeface="Arial"/>
            </a:endParaRPr>
          </a:p>
          <a:p>
            <a:pPr indent="0" lvl="0" marL="0" rtl="0" algn="l">
              <a:spcBef>
                <a:spcPts val="360"/>
              </a:spcBef>
              <a:spcAft>
                <a:spcPts val="0"/>
              </a:spcAft>
              <a:buNone/>
            </a:pPr>
            <a:r>
              <a:t/>
            </a:r>
            <a:endParaRPr/>
          </a:p>
        </p:txBody>
      </p:sp>
      <p:pic>
        <p:nvPicPr>
          <p:cNvPr id="91" name="Google Shape;91;p16"/>
          <p:cNvPicPr preferRelativeResize="0"/>
          <p:nvPr/>
        </p:nvPicPr>
        <p:blipFill>
          <a:blip r:embed="rId3">
            <a:alphaModFix/>
          </a:blip>
          <a:stretch>
            <a:fillRect/>
          </a:stretch>
        </p:blipFill>
        <p:spPr>
          <a:xfrm>
            <a:off x="5064851" y="4710000"/>
            <a:ext cx="2062301" cy="18354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7"/>
          <p:cNvSpPr txBox="1"/>
          <p:nvPr>
            <p:ph type="title"/>
          </p:nvPr>
        </p:nvSpPr>
        <p:spPr>
          <a:xfrm>
            <a:off x="581192" y="702156"/>
            <a:ext cx="11029500" cy="1013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Why We Need Student Voice </a:t>
            </a:r>
            <a:endParaRPr/>
          </a:p>
        </p:txBody>
      </p:sp>
      <p:sp>
        <p:nvSpPr>
          <p:cNvPr id="97" name="Google Shape;97;p17"/>
          <p:cNvSpPr txBox="1"/>
          <p:nvPr>
            <p:ph idx="1" type="body"/>
          </p:nvPr>
        </p:nvSpPr>
        <p:spPr>
          <a:xfrm>
            <a:off x="581200" y="2277325"/>
            <a:ext cx="11029500" cy="3581400"/>
          </a:xfrm>
          <a:prstGeom prst="rect">
            <a:avLst/>
          </a:prstGeom>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300">
                <a:solidFill>
                  <a:schemeClr val="dk1"/>
                </a:solidFill>
              </a:rPr>
              <a:t>Produces c</a:t>
            </a:r>
            <a:r>
              <a:rPr lang="en-US" sz="2300">
                <a:solidFill>
                  <a:schemeClr val="dk1"/>
                </a:solidFill>
              </a:rPr>
              <a:t>ollaborative learning environments</a:t>
            </a:r>
            <a:endParaRPr sz="23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2300">
                <a:solidFill>
                  <a:schemeClr val="dk1"/>
                </a:solidFill>
              </a:rPr>
              <a:t>Often decreases behaviour and classroom management issues</a:t>
            </a:r>
            <a:endParaRPr sz="2300">
              <a:solidFill>
                <a:schemeClr val="dk1"/>
              </a:solidFill>
            </a:endParaRPr>
          </a:p>
          <a:p>
            <a:pPr indent="0" lvl="0" marL="0" rtl="0" algn="l">
              <a:spcBef>
                <a:spcPts val="360"/>
              </a:spcBef>
              <a:spcAft>
                <a:spcPts val="0"/>
              </a:spcAft>
              <a:buNone/>
            </a:pPr>
            <a:r>
              <a:rPr lang="en-US" sz="2300">
                <a:solidFill>
                  <a:schemeClr val="dk1"/>
                </a:solidFill>
              </a:rPr>
              <a:t>…. Inquiry based learning!</a:t>
            </a:r>
            <a:endParaRPr sz="2300">
              <a:solidFill>
                <a:schemeClr val="dk1"/>
              </a:solidFill>
            </a:endParaRPr>
          </a:p>
          <a:p>
            <a:pPr indent="0" lvl="0" marL="0" rtl="0" algn="l">
              <a:spcBef>
                <a:spcPts val="360"/>
              </a:spcBef>
              <a:spcAft>
                <a:spcPts val="0"/>
              </a:spcAft>
              <a:buNone/>
            </a:pPr>
            <a:r>
              <a:rPr lang="en-US" sz="2300">
                <a:solidFill>
                  <a:schemeClr val="dk1"/>
                </a:solidFill>
              </a:rPr>
              <a:t>…. Increased the depth and breadth of knowledge</a:t>
            </a:r>
            <a:endParaRPr sz="2300">
              <a:solidFill>
                <a:schemeClr val="dk1"/>
              </a:solidFill>
            </a:endParaRPr>
          </a:p>
          <a:p>
            <a:pPr indent="0" lvl="0" marL="0" rtl="0" algn="l">
              <a:spcBef>
                <a:spcPts val="360"/>
              </a:spcBef>
              <a:spcAft>
                <a:spcPts val="0"/>
              </a:spcAft>
              <a:buNone/>
            </a:pPr>
            <a:r>
              <a:t/>
            </a:r>
            <a:endParaRPr sz="2300">
              <a:solidFill>
                <a:schemeClr val="dk1"/>
              </a:solidFill>
            </a:endParaRPr>
          </a:p>
          <a:p>
            <a:pPr indent="0" lvl="0" marL="0" rtl="0" algn="l">
              <a:spcBef>
                <a:spcPts val="360"/>
              </a:spcBef>
              <a:spcAft>
                <a:spcPts val="0"/>
              </a:spcAft>
              <a:buNone/>
            </a:pPr>
            <a:r>
              <a:rPr lang="en-US" sz="2300">
                <a:solidFill>
                  <a:schemeClr val="dk1"/>
                </a:solidFill>
              </a:rPr>
              <a:t>Student Voice allows students to… </a:t>
            </a:r>
            <a:endParaRPr sz="2300">
              <a:solidFill>
                <a:schemeClr val="dk1"/>
              </a:solidFill>
            </a:endParaRPr>
          </a:p>
          <a:p>
            <a:pPr indent="-374650" lvl="0" marL="457200" rtl="0" algn="l">
              <a:spcBef>
                <a:spcPts val="360"/>
              </a:spcBef>
              <a:spcAft>
                <a:spcPts val="0"/>
              </a:spcAft>
              <a:buClr>
                <a:schemeClr val="dk1"/>
              </a:buClr>
              <a:buSzPts val="2300"/>
              <a:buChar char="•"/>
            </a:pPr>
            <a:r>
              <a:rPr lang="en-US" sz="2300">
                <a:solidFill>
                  <a:schemeClr val="dk1"/>
                </a:solidFill>
              </a:rPr>
              <a:t>Gain knowledge that allows them to help themselves and their peers </a:t>
            </a:r>
            <a:endParaRPr sz="2300">
              <a:solidFill>
                <a:schemeClr val="dk1"/>
              </a:solidFill>
            </a:endParaRPr>
          </a:p>
          <a:p>
            <a:pPr indent="-374650" lvl="0" marL="457200" rtl="0" algn="l">
              <a:spcBef>
                <a:spcPts val="0"/>
              </a:spcBef>
              <a:spcAft>
                <a:spcPts val="0"/>
              </a:spcAft>
              <a:buClr>
                <a:schemeClr val="dk1"/>
              </a:buClr>
              <a:buSzPts val="2300"/>
              <a:buChar char="•"/>
            </a:pPr>
            <a:r>
              <a:rPr lang="en-US" sz="2300">
                <a:solidFill>
                  <a:schemeClr val="dk1"/>
                </a:solidFill>
              </a:rPr>
              <a:t>Engage in school improvement and take ownership in school successes </a:t>
            </a:r>
            <a:endParaRPr sz="2300">
              <a:solidFill>
                <a:schemeClr val="dk1"/>
              </a:solidFill>
            </a:endParaRPr>
          </a:p>
          <a:p>
            <a:pPr indent="-374650" lvl="0" marL="457200" rtl="0" algn="l">
              <a:spcBef>
                <a:spcPts val="0"/>
              </a:spcBef>
              <a:spcAft>
                <a:spcPts val="0"/>
              </a:spcAft>
              <a:buClr>
                <a:schemeClr val="dk1"/>
              </a:buClr>
              <a:buSzPts val="2300"/>
              <a:buChar char="•"/>
            </a:pPr>
            <a:r>
              <a:rPr lang="en-US" sz="2300">
                <a:solidFill>
                  <a:schemeClr val="dk1"/>
                </a:solidFill>
              </a:rPr>
              <a:t>Help sustain school improvement efforts </a:t>
            </a:r>
            <a:endParaRPr sz="2300">
              <a:solidFill>
                <a:schemeClr val="dk1"/>
              </a:solidFill>
            </a:endParaRPr>
          </a:p>
          <a:p>
            <a:pPr indent="-374650" lvl="0" marL="457200" rtl="0" algn="l">
              <a:spcBef>
                <a:spcPts val="0"/>
              </a:spcBef>
              <a:spcAft>
                <a:spcPts val="0"/>
              </a:spcAft>
              <a:buClr>
                <a:schemeClr val="dk1"/>
              </a:buClr>
              <a:buSzPts val="2300"/>
              <a:buChar char="•"/>
            </a:pPr>
            <a:r>
              <a:rPr lang="en-US" sz="2300">
                <a:solidFill>
                  <a:schemeClr val="dk1"/>
                </a:solidFill>
              </a:rPr>
              <a:t>Helps students apply what they learn in the classroom to their own lives and to their communities</a:t>
            </a:r>
            <a:endParaRPr sz="23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8"/>
          <p:cNvSpPr txBox="1"/>
          <p:nvPr>
            <p:ph type="title"/>
          </p:nvPr>
        </p:nvSpPr>
        <p:spPr>
          <a:xfrm>
            <a:off x="5335275" y="1897900"/>
            <a:ext cx="6598800" cy="13641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400"/>
              <a:buNone/>
            </a:pPr>
            <a:r>
              <a:rPr b="1" lang="en-US" sz="3000" u="sng">
                <a:solidFill>
                  <a:srgbClr val="666666"/>
                </a:solidFill>
              </a:rPr>
              <a:t>Student Voice:</a:t>
            </a:r>
            <a:endParaRPr b="1" sz="3000" u="sng">
              <a:solidFill>
                <a:srgbClr val="666666"/>
              </a:solidFill>
            </a:endParaRPr>
          </a:p>
          <a:p>
            <a:pPr indent="0" lvl="0" marL="0" rtl="0" algn="l">
              <a:spcBef>
                <a:spcPts val="0"/>
              </a:spcBef>
              <a:spcAft>
                <a:spcPts val="0"/>
              </a:spcAft>
              <a:buSzPts val="1400"/>
              <a:buNone/>
            </a:pPr>
            <a:r>
              <a:rPr b="1" lang="en-US" sz="3000" u="sng">
                <a:solidFill>
                  <a:srgbClr val="666666"/>
                </a:solidFill>
              </a:rPr>
              <a:t>Senior Social Justice Project</a:t>
            </a:r>
            <a:endParaRPr b="1" sz="3200" u="sng"/>
          </a:p>
        </p:txBody>
      </p:sp>
      <p:sp>
        <p:nvSpPr>
          <p:cNvPr id="103" name="Google Shape;103;p18"/>
          <p:cNvSpPr txBox="1"/>
          <p:nvPr>
            <p:ph idx="1" type="body"/>
          </p:nvPr>
        </p:nvSpPr>
        <p:spPr>
          <a:xfrm>
            <a:off x="5335275" y="3493875"/>
            <a:ext cx="6232200" cy="1822500"/>
          </a:xfrm>
          <a:prstGeom prst="rect">
            <a:avLst/>
          </a:prstGeom>
          <a:noFill/>
          <a:ln>
            <a:noFill/>
          </a:ln>
        </p:spPr>
        <p:txBody>
          <a:bodyPr anchorCtr="0" anchor="ctr" bIns="45700" lIns="91425" spcFirstLastPara="1" rIns="91425" wrap="square" tIns="45700">
            <a:noAutofit/>
          </a:bodyPr>
          <a:lstStyle/>
          <a:p>
            <a:pPr indent="0" lvl="0" marL="0" rtl="0" algn="l">
              <a:lnSpc>
                <a:spcPct val="200000"/>
              </a:lnSpc>
              <a:spcBef>
                <a:spcPts val="0"/>
              </a:spcBef>
              <a:spcAft>
                <a:spcPts val="0"/>
              </a:spcAft>
              <a:buClr>
                <a:schemeClr val="dk1"/>
              </a:buClr>
              <a:buSzPts val="1100"/>
              <a:buFont typeface="Arial"/>
              <a:buNone/>
            </a:pPr>
            <a:r>
              <a:rPr i="1" lang="en-US" sz="2500">
                <a:solidFill>
                  <a:srgbClr val="666666"/>
                </a:solidFill>
              </a:rPr>
              <a:t>“</a:t>
            </a:r>
            <a:r>
              <a:rPr b="1" i="1" lang="en-US" sz="2500">
                <a:solidFill>
                  <a:srgbClr val="666666"/>
                </a:solidFill>
              </a:rPr>
              <a:t>We will</a:t>
            </a:r>
            <a:r>
              <a:rPr i="1" lang="en-US" sz="2500">
                <a:solidFill>
                  <a:srgbClr val="666666"/>
                </a:solidFill>
              </a:rPr>
              <a:t>… change the worl</a:t>
            </a:r>
            <a:r>
              <a:rPr i="1" lang="en-US" sz="2500">
                <a:solidFill>
                  <a:srgbClr val="666666"/>
                </a:solidFill>
              </a:rPr>
              <a:t>d… </a:t>
            </a:r>
            <a:endParaRPr i="1" sz="2500">
              <a:solidFill>
                <a:srgbClr val="666666"/>
              </a:solidFill>
            </a:endParaRPr>
          </a:p>
          <a:p>
            <a:pPr indent="0" lvl="0" marL="0" rtl="0" algn="l">
              <a:lnSpc>
                <a:spcPct val="200000"/>
              </a:lnSpc>
              <a:spcBef>
                <a:spcPts val="0"/>
              </a:spcBef>
              <a:spcAft>
                <a:spcPts val="0"/>
              </a:spcAft>
              <a:buClr>
                <a:schemeClr val="dk1"/>
              </a:buClr>
              <a:buSzPts val="1100"/>
              <a:buFont typeface="Arial"/>
              <a:buNone/>
            </a:pPr>
            <a:r>
              <a:rPr b="1" i="1" lang="en-US" sz="2500">
                <a:solidFill>
                  <a:srgbClr val="666666"/>
                </a:solidFill>
              </a:rPr>
              <a:t>Because</a:t>
            </a:r>
            <a:r>
              <a:rPr i="1" lang="en-US" sz="2500">
                <a:solidFill>
                  <a:srgbClr val="666666"/>
                </a:solidFill>
              </a:rPr>
              <a:t>… WE ARE CAPITAL PREP</a:t>
            </a:r>
            <a:r>
              <a:rPr i="1" lang="en-US" sz="2500">
                <a:solidFill>
                  <a:srgbClr val="666666"/>
                </a:solidFill>
              </a:rPr>
              <a:t>"</a:t>
            </a:r>
            <a:endParaRPr i="1" sz="400"/>
          </a:p>
        </p:txBody>
      </p:sp>
      <p:pic>
        <p:nvPicPr>
          <p:cNvPr id="104" name="Google Shape;104;p18"/>
          <p:cNvPicPr preferRelativeResize="0"/>
          <p:nvPr/>
        </p:nvPicPr>
        <p:blipFill>
          <a:blip r:embed="rId3">
            <a:alphaModFix/>
          </a:blip>
          <a:stretch>
            <a:fillRect/>
          </a:stretch>
        </p:blipFill>
        <p:spPr>
          <a:xfrm>
            <a:off x="444000" y="729750"/>
            <a:ext cx="4401788" cy="58690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9"/>
          <p:cNvSpPr txBox="1"/>
          <p:nvPr>
            <p:ph type="title"/>
          </p:nvPr>
        </p:nvSpPr>
        <p:spPr>
          <a:xfrm>
            <a:off x="240000" y="409933"/>
            <a:ext cx="11712000" cy="763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C-PREP Social Justice Definition </a:t>
            </a:r>
            <a:endParaRPr/>
          </a:p>
        </p:txBody>
      </p:sp>
      <p:sp>
        <p:nvSpPr>
          <p:cNvPr id="110" name="Google Shape;110;p19"/>
          <p:cNvSpPr txBox="1"/>
          <p:nvPr>
            <p:ph idx="1" type="body"/>
          </p:nvPr>
        </p:nvSpPr>
        <p:spPr>
          <a:xfrm>
            <a:off x="580950" y="2711275"/>
            <a:ext cx="3523200" cy="3680400"/>
          </a:xfrm>
          <a:prstGeom prst="rect">
            <a:avLst/>
          </a:prstGeom>
        </p:spPr>
        <p:txBody>
          <a:bodyPr anchorCtr="0" anchor="t" bIns="45700" lIns="91425" spcFirstLastPara="1" rIns="91425" wrap="square" tIns="45700">
            <a:noAutofit/>
          </a:bodyPr>
          <a:lstStyle/>
          <a:p>
            <a:pPr indent="0" lvl="0" marL="0" rtl="0" algn="l">
              <a:lnSpc>
                <a:spcPct val="100000"/>
              </a:lnSpc>
              <a:spcBef>
                <a:spcPts val="360"/>
              </a:spcBef>
              <a:spcAft>
                <a:spcPts val="0"/>
              </a:spcAft>
              <a:buClr>
                <a:schemeClr val="dk2"/>
              </a:buClr>
              <a:buSzPts val="1500"/>
              <a:buFont typeface="Arial"/>
              <a:buNone/>
            </a:pPr>
            <a:r>
              <a:rPr lang="en-US"/>
              <a:t>Capital Prep Harbor School defines Social Injustice as the </a:t>
            </a:r>
            <a:r>
              <a:rPr b="1" i="1" lang="en-US"/>
              <a:t>unequal </a:t>
            </a:r>
            <a:r>
              <a:rPr lang="en-US"/>
              <a:t>access to information, or distribution of political or economic resources based on </a:t>
            </a:r>
            <a:r>
              <a:rPr b="1" i="1" lang="en-US"/>
              <a:t>social identification</a:t>
            </a:r>
            <a:r>
              <a:rPr lang="en-US"/>
              <a:t> of a </a:t>
            </a:r>
            <a:r>
              <a:rPr b="1" i="1" lang="en-US"/>
              <a:t>marginalized group</a:t>
            </a:r>
            <a:r>
              <a:rPr lang="en-US"/>
              <a:t> s</a:t>
            </a:r>
            <a:r>
              <a:rPr lang="en-US"/>
              <a:t>uch as race, religion, sexual orientation, gender identity or expression, sex, ethnicity, ability, class. </a:t>
            </a:r>
            <a:endParaRPr sz="2100"/>
          </a:p>
        </p:txBody>
      </p:sp>
      <p:sp>
        <p:nvSpPr>
          <p:cNvPr id="111" name="Google Shape;111;p19"/>
          <p:cNvSpPr txBox="1"/>
          <p:nvPr>
            <p:ph type="title"/>
          </p:nvPr>
        </p:nvSpPr>
        <p:spPr>
          <a:xfrm>
            <a:off x="580950" y="606725"/>
            <a:ext cx="11030100" cy="5667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lang="en-US" u="sng">
                <a:solidFill>
                  <a:schemeClr val="dk1"/>
                </a:solidFill>
                <a:latin typeface="Source Serif Pro"/>
                <a:ea typeface="Source Serif Pro"/>
                <a:cs typeface="Source Serif Pro"/>
                <a:sym typeface="Source Serif Pro"/>
              </a:rPr>
              <a:t>Capital Prep’s Definition of Social Justice </a:t>
            </a:r>
            <a:endParaRPr sz="1400">
              <a:solidFill>
                <a:schemeClr val="dk1"/>
              </a:solidFill>
              <a:latin typeface="Source Serif Pro"/>
              <a:ea typeface="Source Serif Pro"/>
              <a:cs typeface="Source Serif Pro"/>
              <a:sym typeface="Source Serif Pro"/>
            </a:endParaRPr>
          </a:p>
        </p:txBody>
      </p:sp>
      <p:pic>
        <p:nvPicPr>
          <p:cNvPr id="112" name="Google Shape;112;p19"/>
          <p:cNvPicPr preferRelativeResize="0"/>
          <p:nvPr/>
        </p:nvPicPr>
        <p:blipFill rotWithShape="1">
          <a:blip r:embed="rId3">
            <a:alphaModFix/>
          </a:blip>
          <a:srcRect b="0" l="0" r="18500" t="0"/>
          <a:stretch/>
        </p:blipFill>
        <p:spPr>
          <a:xfrm>
            <a:off x="3997900" y="2385350"/>
            <a:ext cx="7848325" cy="4006326"/>
          </a:xfrm>
          <a:prstGeom prst="rect">
            <a:avLst/>
          </a:prstGeom>
          <a:noFill/>
          <a:ln>
            <a:noFill/>
          </a:ln>
        </p:spPr>
      </p:pic>
      <p:sp>
        <p:nvSpPr>
          <p:cNvPr id="113" name="Google Shape;113;p19"/>
          <p:cNvSpPr txBox="1"/>
          <p:nvPr/>
        </p:nvSpPr>
        <p:spPr>
          <a:xfrm>
            <a:off x="580950" y="1350000"/>
            <a:ext cx="10921200" cy="1015800"/>
          </a:xfrm>
          <a:prstGeom prst="rect">
            <a:avLst/>
          </a:prstGeom>
          <a:noFill/>
          <a:ln>
            <a:noFill/>
          </a:ln>
        </p:spPr>
        <p:txBody>
          <a:bodyPr anchorCtr="0" anchor="t" bIns="91425" lIns="91425" spcFirstLastPara="1" rIns="91425" wrap="square" tIns="91425">
            <a:spAutoFit/>
          </a:bodyPr>
          <a:lstStyle/>
          <a:p>
            <a:pPr indent="0" lvl="0" marL="0" rtl="0" algn="l">
              <a:spcBef>
                <a:spcPts val="360"/>
              </a:spcBef>
              <a:spcAft>
                <a:spcPts val="0"/>
              </a:spcAft>
              <a:buNone/>
            </a:pPr>
            <a:r>
              <a:rPr lang="en-US" sz="1800">
                <a:solidFill>
                  <a:schemeClr val="dk2"/>
                </a:solidFill>
                <a:latin typeface="Source Serif Pro"/>
                <a:ea typeface="Source Serif Pro"/>
                <a:cs typeface="Source Serif Pro"/>
                <a:sym typeface="Source Serif Pro"/>
              </a:rPr>
              <a:t>Capital Prep Harbor School defines Social justice as the </a:t>
            </a:r>
            <a:r>
              <a:rPr b="1" i="1" lang="en-US" sz="1800">
                <a:solidFill>
                  <a:schemeClr val="dk2"/>
                </a:solidFill>
                <a:latin typeface="Source Serif Pro"/>
                <a:ea typeface="Source Serif Pro"/>
                <a:cs typeface="Source Serif Pro"/>
                <a:sym typeface="Source Serif Pro"/>
              </a:rPr>
              <a:t>equitable </a:t>
            </a:r>
            <a:r>
              <a:rPr lang="en-US" sz="1800">
                <a:solidFill>
                  <a:schemeClr val="dk2"/>
                </a:solidFill>
                <a:latin typeface="Source Serif Pro"/>
                <a:ea typeface="Source Serif Pro"/>
                <a:cs typeface="Source Serif Pro"/>
                <a:sym typeface="Source Serif Pro"/>
              </a:rPr>
              <a:t>distribution of access to</a:t>
            </a:r>
            <a:r>
              <a:rPr b="1" i="1" lang="en-US" sz="1800">
                <a:solidFill>
                  <a:schemeClr val="dk2"/>
                </a:solidFill>
                <a:latin typeface="Source Serif Pro"/>
                <a:ea typeface="Source Serif Pro"/>
                <a:cs typeface="Source Serif Pro"/>
                <a:sym typeface="Source Serif Pro"/>
              </a:rPr>
              <a:t> information, political and economic resources</a:t>
            </a:r>
            <a:r>
              <a:rPr lang="en-US" sz="1800">
                <a:solidFill>
                  <a:schemeClr val="dk2"/>
                </a:solidFill>
                <a:latin typeface="Source Serif Pro"/>
                <a:ea typeface="Source Serif Pro"/>
                <a:cs typeface="Source Serif Pro"/>
                <a:sym typeface="Source Serif Pro"/>
              </a:rPr>
              <a:t>. A Capital Preparatory School scholar identifies, analyzes, and addresses </a:t>
            </a:r>
            <a:r>
              <a:rPr b="1" i="1" lang="en-US" sz="1800">
                <a:solidFill>
                  <a:schemeClr val="dk2"/>
                </a:solidFill>
                <a:latin typeface="Source Serif Pro"/>
                <a:ea typeface="Source Serif Pro"/>
                <a:cs typeface="Source Serif Pro"/>
                <a:sym typeface="Source Serif Pro"/>
              </a:rPr>
              <a:t>disparities </a:t>
            </a:r>
            <a:r>
              <a:rPr lang="en-US" sz="1800">
                <a:solidFill>
                  <a:schemeClr val="dk2"/>
                </a:solidFill>
                <a:latin typeface="Source Serif Pro"/>
                <a:ea typeface="Source Serif Pro"/>
                <a:cs typeface="Source Serif Pro"/>
                <a:sym typeface="Source Serif Pro"/>
              </a:rPr>
              <a:t>in access to </a:t>
            </a:r>
            <a:r>
              <a:rPr b="1" i="1" lang="en-US" sz="1800">
                <a:solidFill>
                  <a:schemeClr val="dk2"/>
                </a:solidFill>
                <a:latin typeface="Source Serif Pro"/>
                <a:ea typeface="Source Serif Pro"/>
                <a:cs typeface="Source Serif Pro"/>
                <a:sym typeface="Source Serif Pro"/>
              </a:rPr>
              <a:t>resources </a:t>
            </a:r>
            <a:r>
              <a:rPr lang="en-US" sz="1800">
                <a:solidFill>
                  <a:schemeClr val="dk2"/>
                </a:solidFill>
                <a:latin typeface="Source Serif Pro"/>
                <a:ea typeface="Source Serif Pro"/>
                <a:cs typeface="Source Serif Pro"/>
                <a:sym typeface="Source Serif Pro"/>
              </a:rPr>
              <a:t>and </a:t>
            </a:r>
            <a:r>
              <a:rPr b="1" i="1" lang="en-US" sz="1800">
                <a:solidFill>
                  <a:schemeClr val="dk2"/>
                </a:solidFill>
                <a:latin typeface="Source Serif Pro"/>
                <a:ea typeface="Source Serif Pro"/>
                <a:cs typeface="Source Serif Pro"/>
                <a:sym typeface="Source Serif Pro"/>
              </a:rPr>
              <a:t>opportunities</a:t>
            </a:r>
            <a:r>
              <a:rPr lang="en-US" sz="1800">
                <a:solidFill>
                  <a:schemeClr val="dk2"/>
                </a:solidFill>
                <a:latin typeface="Source Serif Pro"/>
                <a:ea typeface="Source Serif Pro"/>
                <a:cs typeface="Source Serif Pro"/>
                <a:sym typeface="Source Serif Pro"/>
              </a:rPr>
              <a:t>. </a:t>
            </a:r>
            <a:endParaRPr sz="1800">
              <a:solidFill>
                <a:schemeClr val="dk2"/>
              </a:solidFill>
              <a:latin typeface="Source Serif Pro"/>
              <a:ea typeface="Source Serif Pro"/>
              <a:cs typeface="Source Serif Pro"/>
              <a:sym typeface="Source Serif Pro"/>
            </a:endParaRPr>
          </a:p>
        </p:txBody>
      </p:sp>
    </p:spTree>
  </p:cSld>
  <p:clrMapOvr>
    <a:masterClrMapping/>
  </p:clrMapOvr>
</p:sld>
</file>

<file path=ppt/theme/theme1.xml><?xml version="1.0" encoding="utf-8"?>
<a:theme xmlns:a="http://schemas.openxmlformats.org/drawingml/2006/main" xmlns:r="http://schemas.openxmlformats.org/officeDocument/2006/relationships" name="Dividend">
  <a:themeElements>
    <a:clrScheme name="Dividend">
      <a:dk1>
        <a:srgbClr val="000000"/>
      </a:dk1>
      <a:lt1>
        <a:srgbClr val="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