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sldIdLst>
    <p:sldId id="319" r:id="rId5"/>
    <p:sldId id="320" r:id="rId6"/>
    <p:sldId id="321" r:id="rId7"/>
    <p:sldId id="339" r:id="rId8"/>
    <p:sldId id="347" r:id="rId9"/>
    <p:sldId id="333" r:id="rId10"/>
    <p:sldId id="270" r:id="rId11"/>
    <p:sldId id="323" r:id="rId12"/>
    <p:sldId id="260" r:id="rId13"/>
    <p:sldId id="274" r:id="rId14"/>
    <p:sldId id="275" r:id="rId15"/>
    <p:sldId id="310" r:id="rId16"/>
    <p:sldId id="343" r:id="rId17"/>
    <p:sldId id="326" r:id="rId18"/>
    <p:sldId id="342" r:id="rId19"/>
    <p:sldId id="308" r:id="rId20"/>
    <p:sldId id="328" r:id="rId21"/>
    <p:sldId id="346" r:id="rId22"/>
    <p:sldId id="305" r:id="rId23"/>
    <p:sldId id="273" r:id="rId24"/>
    <p:sldId id="348" r:id="rId25"/>
    <p:sldId id="350" r:id="rId26"/>
    <p:sldId id="340" r:id="rId27"/>
    <p:sldId id="345" r:id="rId28"/>
    <p:sldId id="329" r:id="rId29"/>
    <p:sldId id="332" r:id="rId30"/>
    <p:sldId id="317" r:id="rId31"/>
    <p:sldId id="269" r:id="rId32"/>
    <p:sldId id="272" r:id="rId33"/>
    <p:sldId id="271" r:id="rId34"/>
    <p:sldId id="315" r:id="rId35"/>
    <p:sldId id="277" r:id="rId36"/>
    <p:sldId id="278" r:id="rId37"/>
    <p:sldId id="330" r:id="rId38"/>
    <p:sldId id="331" r:id="rId39"/>
    <p:sldId id="334" r:id="rId40"/>
    <p:sldId id="335" r:id="rId41"/>
    <p:sldId id="336" r:id="rId42"/>
    <p:sldId id="341" r:id="rId43"/>
    <p:sldId id="337" r:id="rId44"/>
    <p:sldId id="338" r:id="rId45"/>
    <p:sldId id="30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979B06-43A9-BBCB-D019-29E6CCF27E17}" name="Wright, Ashley" initials="AW" userId="S::Ashley.Wright@ct.gov::47d95331-de9b-4bb6-b51f-5973e5a979f6" providerId="AD"/>
  <p188:author id="{FAF37F4E-0052-4240-E217-93EDC32E4701}" name="Wright, Ashley" initials="WA" userId="S::ashley.wright@ct.gov::47d95331-de9b-4bb6-b51f-5973e5a979f6" providerId="AD"/>
  <p188:author id="{A657C5E3-DD19-C4CF-FD2A-DFEA3715DF81}" name="Weiner, Gady" initials="WG" userId="S::gady.weiner@ct.gov::31573fa0-7abe-4122-adc3-f672ee5427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A900"/>
    <a:srgbClr val="C5F0FF"/>
    <a:srgbClr val="CC66FF"/>
    <a:srgbClr val="CC99FF"/>
    <a:srgbClr val="3FA755"/>
    <a:srgbClr val="C16F31"/>
    <a:srgbClr val="6EC881"/>
    <a:srgbClr val="6600CC"/>
    <a:srgbClr val="98BA81"/>
    <a:srgbClr val="E5C3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F00404-0970-A57C-9755-C44899AF2D5F}" v="16" dt="2026-09-09T21:15:00.858"/>
    <p1510:client id="{4D45B462-8691-614C-8107-16FD6CCBFD90}" v="4" dt="2026-09-09T21:26:45.241"/>
    <p1510:client id="{780E1B71-B7C9-3A21-35E9-53E1B0B2ED6D}" v="83" dt="2026-09-09T20:37:54.480"/>
    <p1510:client id="{94071E89-91A5-6064-2D63-59171DCC0DBF}" v="540" dt="2026-09-09T19:48:12.094"/>
    <p1510:client id="{D1E24C32-DAC7-8201-7AB9-F78ADCF889D2}" v="9" dt="2026-09-10T12:45:54.053"/>
    <p1510:client id="{EE5EC22A-E205-9F90-B62B-FA4933173D5C}" v="4" dt="2026-09-09T16:03:13.527"/>
  </p1510:revLst>
</p1510:revInfo>
</file>

<file path=ppt/tableStyles.xml><?xml version="1.0" encoding="utf-8"?>
<a:tblStyleLst xmlns:a="http://schemas.openxmlformats.org/drawingml/2006/main" def="{5C22544A-7EE6-4342-B048-85BDC9FD1C3A}">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73" autoAdjust="0"/>
  </p:normalViewPr>
  <p:slideViewPr>
    <p:cSldViewPr snapToGrid="0">
      <p:cViewPr varScale="1">
        <p:scale>
          <a:sx n="78" d="100"/>
          <a:sy n="78" d="100"/>
        </p:scale>
        <p:origin x="120" y="39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diagrams/_rels/data10.xml.rels><?xml version="1.0" encoding="UTF-8" standalone="yes"?>
<Relationships xmlns="http://schemas.openxmlformats.org/package/2006/relationships"><Relationship Id="rId1" Type="http://schemas.openxmlformats.org/officeDocument/2006/relationships/hyperlink" Target="mailto:CTteam@ct.gov" TargetMode="External"/></Relationships>
</file>

<file path=ppt/diagrams/_rels/data11.xml.rels><?xml version="1.0" encoding="UTF-8" standalone="yes"?>
<Relationships xmlns="http://schemas.openxmlformats.org/package/2006/relationships"><Relationship Id="rId3" Type="http://schemas.openxmlformats.org/officeDocument/2006/relationships/hyperlink" Target="https://portal.ct.gov/-/media/sde/team/cooperating_teacher_handbook_2020.pdf?rev=e4364841e75d4266a9064e73e6af17c6&amp;hash=2D0C9A5AB23C7E440CE8ACF445D5AD56" TargetMode="External"/><Relationship Id="rId2" Type="http://schemas.openxmlformats.org/officeDocument/2006/relationships/hyperlink" Target="https://portal.ct.gov/sde/team/district-facilitator-annual-timeline" TargetMode="External"/><Relationship Id="rId1" Type="http://schemas.openxmlformats.org/officeDocument/2006/relationships/hyperlink" Target="https://canva.link/6phucuezcmv9awn" TargetMode="External"/><Relationship Id="rId4" Type="http://schemas.openxmlformats.org/officeDocument/2006/relationships/hyperlink" Target="https://portal.ct.gov/sde/talent_office/talent-office-home-page/team-program" TargetMode="External"/></Relationships>
</file>

<file path=ppt/diagrams/_rels/data1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ata1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ata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ata1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ata1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ata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ata7.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svg"/></Relationships>
</file>

<file path=ppt/diagrams/_rels/data9.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8.svg"/></Relationships>
</file>

<file path=ppt/diagrams/_rels/drawing10.xml.rels><?xml version="1.0" encoding="UTF-8" standalone="yes"?>
<Relationships xmlns="http://schemas.openxmlformats.org/package/2006/relationships"><Relationship Id="rId1" Type="http://schemas.openxmlformats.org/officeDocument/2006/relationships/hyperlink" Target="mailto:CTteam@ct.gov" TargetMode="External"/></Relationships>
</file>

<file path=ppt/diagrams/_rels/drawing11.xml.rels><?xml version="1.0" encoding="UTF-8" standalone="yes"?>
<Relationships xmlns="http://schemas.openxmlformats.org/package/2006/relationships"><Relationship Id="rId3" Type="http://schemas.openxmlformats.org/officeDocument/2006/relationships/hyperlink" Target="https://portal.ct.gov/sde/team/district-facilitator-annual-timeline" TargetMode="External"/><Relationship Id="rId2" Type="http://schemas.openxmlformats.org/officeDocument/2006/relationships/hyperlink" Target="https://canva.link/6phucuezcmv9awn" TargetMode="External"/><Relationship Id="rId1" Type="http://schemas.openxmlformats.org/officeDocument/2006/relationships/hyperlink" Target="https://portal.ct.gov/sde/talent_office/talent-office-home-page/team-program" TargetMode="External"/><Relationship Id="rId4" Type="http://schemas.openxmlformats.org/officeDocument/2006/relationships/hyperlink" Target="https://portal.ct.gov/-/media/sde/team/cooperating_teacher_handbook_2020.pdf?rev=e4364841e75d4266a9064e73e6af17c6&amp;hash=2D0C9A5AB23C7E440CE8ACF445D5AD56" TargetMode="External"/></Relationships>
</file>

<file path=ppt/diagrams/_rels/drawing1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28.svg"/><Relationship Id="rId4" Type="http://schemas.openxmlformats.org/officeDocument/2006/relationships/image" Target="../media/image30.svg"/></Relationships>
</file>

<file path=ppt/diagrams/_rels/drawing7.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svg"/></Relationships>
</file>

<file path=ppt/diagrams/_rels/drawing9.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1#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BA562E-CE71-43DE-82B7-7ECEF07EC854}" type="doc">
      <dgm:prSet loTypeId="urn:microsoft.com/office/officeart/2005/8/layout/default" loCatId="list" qsTypeId="urn:microsoft.com/office/officeart/2005/8/quickstyle/3d1" qsCatId="3D" csTypeId="urn:microsoft.com/office/officeart/2005/8/colors/accent1_2" csCatId="accent1" phldr="1"/>
      <dgm:spPr/>
      <dgm:t>
        <a:bodyPr/>
        <a:lstStyle/>
        <a:p>
          <a:endParaRPr lang="en-US"/>
        </a:p>
      </dgm:t>
    </dgm:pt>
    <dgm:pt modelId="{910378AE-6D83-4BB7-A0FF-E2F8DC794C0D}">
      <dgm:prSet phldrT="[Text]" phldr="0"/>
      <dgm:spPr/>
      <dgm:t>
        <a:bodyPr/>
        <a:lstStyle/>
        <a:p>
          <a:pPr algn="ctr" rtl="0"/>
          <a:r>
            <a:rPr lang="en-US" sz="3100">
              <a:latin typeface="Aptos"/>
            </a:rPr>
            <a:t>Be Present &amp; Engaged</a:t>
          </a:r>
        </a:p>
      </dgm:t>
    </dgm:pt>
    <dgm:pt modelId="{FB99C8BC-2A73-401E-9AD5-5DA63DF53225}" type="parTrans" cxnId="{E3A87481-20DD-47FC-9B0C-FCD4F7907DCD}">
      <dgm:prSet/>
      <dgm:spPr/>
      <dgm:t>
        <a:bodyPr/>
        <a:lstStyle/>
        <a:p>
          <a:endParaRPr lang="en-US"/>
        </a:p>
      </dgm:t>
    </dgm:pt>
    <dgm:pt modelId="{02F9BE69-23A7-455D-9EDB-0F89813DD19D}" type="sibTrans" cxnId="{E3A87481-20DD-47FC-9B0C-FCD4F7907DCD}">
      <dgm:prSet/>
      <dgm:spPr/>
      <dgm:t>
        <a:bodyPr/>
        <a:lstStyle/>
        <a:p>
          <a:endParaRPr lang="en-US"/>
        </a:p>
      </dgm:t>
    </dgm:pt>
    <dgm:pt modelId="{5E222194-3F28-480F-A432-D9FDF80989AF}">
      <dgm:prSet phldrT="[Text]" phldr="0"/>
      <dgm:spPr/>
      <dgm:t>
        <a:bodyPr/>
        <a:lstStyle/>
        <a:p>
          <a:pPr algn="ctr"/>
          <a:r>
            <a:rPr lang="en-US" sz="3100">
              <a:latin typeface="Aptos"/>
            </a:rPr>
            <a:t>Listen for Understanding</a:t>
          </a:r>
        </a:p>
      </dgm:t>
    </dgm:pt>
    <dgm:pt modelId="{575187EB-418D-4C85-B440-D314B1BE5BF5}" type="parTrans" cxnId="{CDFE9825-691F-41B9-9DE7-430A38B554D1}">
      <dgm:prSet/>
      <dgm:spPr/>
      <dgm:t>
        <a:bodyPr/>
        <a:lstStyle/>
        <a:p>
          <a:endParaRPr lang="en-US"/>
        </a:p>
      </dgm:t>
    </dgm:pt>
    <dgm:pt modelId="{5A0B8DFF-4A89-4129-92E3-F9CFA6A3C4EF}" type="sibTrans" cxnId="{CDFE9825-691F-41B9-9DE7-430A38B554D1}">
      <dgm:prSet/>
      <dgm:spPr/>
      <dgm:t>
        <a:bodyPr/>
        <a:lstStyle/>
        <a:p>
          <a:endParaRPr lang="en-US"/>
        </a:p>
      </dgm:t>
    </dgm:pt>
    <dgm:pt modelId="{AC12F1EF-B67A-4C86-B92A-F497F12B355F}">
      <dgm:prSet phldrT="[Text]" phldr="0"/>
      <dgm:spPr/>
      <dgm:t>
        <a:bodyPr/>
        <a:lstStyle/>
        <a:p>
          <a:pPr algn="ctr"/>
          <a:r>
            <a:rPr lang="en-US" sz="3100">
              <a:latin typeface="Aptos"/>
            </a:rPr>
            <a:t>Keep It Focused &amp; Forward-Looking</a:t>
          </a:r>
          <a:endParaRPr lang="en-US">
            <a:latin typeface="Aptos"/>
          </a:endParaRPr>
        </a:p>
      </dgm:t>
    </dgm:pt>
    <dgm:pt modelId="{0272B2DF-C22D-4DFC-9175-D9D2E16F2059}" type="parTrans" cxnId="{812AA933-1B5D-4A8C-BEC8-3CAC04323AAD}">
      <dgm:prSet/>
      <dgm:spPr/>
      <dgm:t>
        <a:bodyPr/>
        <a:lstStyle/>
        <a:p>
          <a:endParaRPr lang="en-US"/>
        </a:p>
      </dgm:t>
    </dgm:pt>
    <dgm:pt modelId="{52575CB4-E944-4F4C-8A95-790B8A6A9546}" type="sibTrans" cxnId="{812AA933-1B5D-4A8C-BEC8-3CAC04323AAD}">
      <dgm:prSet/>
      <dgm:spPr/>
      <dgm:t>
        <a:bodyPr/>
        <a:lstStyle/>
        <a:p>
          <a:endParaRPr lang="en-US"/>
        </a:p>
      </dgm:t>
    </dgm:pt>
    <dgm:pt modelId="{3AF5C17D-9707-44B1-9499-4A35872E1404}" type="pres">
      <dgm:prSet presAssocID="{A8BA562E-CE71-43DE-82B7-7ECEF07EC854}" presName="diagram" presStyleCnt="0">
        <dgm:presLayoutVars>
          <dgm:dir/>
          <dgm:resizeHandles val="exact"/>
        </dgm:presLayoutVars>
      </dgm:prSet>
      <dgm:spPr/>
    </dgm:pt>
    <dgm:pt modelId="{32567B1E-E1A4-4B8D-96E9-1F73124A746A}" type="pres">
      <dgm:prSet presAssocID="{910378AE-6D83-4BB7-A0FF-E2F8DC794C0D}" presName="node" presStyleLbl="node1" presStyleIdx="0" presStyleCnt="3">
        <dgm:presLayoutVars>
          <dgm:bulletEnabled val="1"/>
        </dgm:presLayoutVars>
      </dgm:prSet>
      <dgm:spPr/>
    </dgm:pt>
    <dgm:pt modelId="{127C9829-8A67-4D18-B3A6-08111BDC211E}" type="pres">
      <dgm:prSet presAssocID="{02F9BE69-23A7-455D-9EDB-0F89813DD19D}" presName="sibTrans" presStyleCnt="0"/>
      <dgm:spPr/>
    </dgm:pt>
    <dgm:pt modelId="{4C70736C-03CF-49BE-B15A-61AE18066F69}" type="pres">
      <dgm:prSet presAssocID="{5E222194-3F28-480F-A432-D9FDF80989AF}" presName="node" presStyleLbl="node1" presStyleIdx="1" presStyleCnt="3">
        <dgm:presLayoutVars>
          <dgm:bulletEnabled val="1"/>
        </dgm:presLayoutVars>
      </dgm:prSet>
      <dgm:spPr/>
    </dgm:pt>
    <dgm:pt modelId="{DD91726E-9ACD-4DD6-BEFA-CAF994EBD721}" type="pres">
      <dgm:prSet presAssocID="{5A0B8DFF-4A89-4129-92E3-F9CFA6A3C4EF}" presName="sibTrans" presStyleCnt="0"/>
      <dgm:spPr/>
    </dgm:pt>
    <dgm:pt modelId="{4667805A-C54B-4529-BC64-DA1A19DF0763}" type="pres">
      <dgm:prSet presAssocID="{AC12F1EF-B67A-4C86-B92A-F497F12B355F}" presName="node" presStyleLbl="node1" presStyleIdx="2" presStyleCnt="3">
        <dgm:presLayoutVars>
          <dgm:bulletEnabled val="1"/>
        </dgm:presLayoutVars>
      </dgm:prSet>
      <dgm:spPr/>
    </dgm:pt>
  </dgm:ptLst>
  <dgm:cxnLst>
    <dgm:cxn modelId="{CDFE9825-691F-41B9-9DE7-430A38B554D1}" srcId="{A8BA562E-CE71-43DE-82B7-7ECEF07EC854}" destId="{5E222194-3F28-480F-A432-D9FDF80989AF}" srcOrd="1" destOrd="0" parTransId="{575187EB-418D-4C85-B440-D314B1BE5BF5}" sibTransId="{5A0B8DFF-4A89-4129-92E3-F9CFA6A3C4EF}"/>
    <dgm:cxn modelId="{812AA933-1B5D-4A8C-BEC8-3CAC04323AAD}" srcId="{A8BA562E-CE71-43DE-82B7-7ECEF07EC854}" destId="{AC12F1EF-B67A-4C86-B92A-F497F12B355F}" srcOrd="2" destOrd="0" parTransId="{0272B2DF-C22D-4DFC-9175-D9D2E16F2059}" sibTransId="{52575CB4-E944-4F4C-8A95-790B8A6A9546}"/>
    <dgm:cxn modelId="{3313816D-EAA5-4AB7-8AA1-1BB7BA17005F}" type="presOf" srcId="{AC12F1EF-B67A-4C86-B92A-F497F12B355F}" destId="{4667805A-C54B-4529-BC64-DA1A19DF0763}" srcOrd="0" destOrd="0" presId="urn:microsoft.com/office/officeart/2005/8/layout/default"/>
    <dgm:cxn modelId="{E3A87481-20DD-47FC-9B0C-FCD4F7907DCD}" srcId="{A8BA562E-CE71-43DE-82B7-7ECEF07EC854}" destId="{910378AE-6D83-4BB7-A0FF-E2F8DC794C0D}" srcOrd="0" destOrd="0" parTransId="{FB99C8BC-2A73-401E-9AD5-5DA63DF53225}" sibTransId="{02F9BE69-23A7-455D-9EDB-0F89813DD19D}"/>
    <dgm:cxn modelId="{B3CE08A3-ACA3-4E5B-8C2F-AB33B3A4540F}" type="presOf" srcId="{910378AE-6D83-4BB7-A0FF-E2F8DC794C0D}" destId="{32567B1E-E1A4-4B8D-96E9-1F73124A746A}" srcOrd="0" destOrd="0" presId="urn:microsoft.com/office/officeart/2005/8/layout/default"/>
    <dgm:cxn modelId="{4C7558EF-57E3-41A9-B428-A8FFE8CBAA32}" type="presOf" srcId="{A8BA562E-CE71-43DE-82B7-7ECEF07EC854}" destId="{3AF5C17D-9707-44B1-9499-4A35872E1404}" srcOrd="0" destOrd="0" presId="urn:microsoft.com/office/officeart/2005/8/layout/default"/>
    <dgm:cxn modelId="{BDD6B9F3-B6D8-489B-9EA9-46DF7890A9C5}" type="presOf" srcId="{5E222194-3F28-480F-A432-D9FDF80989AF}" destId="{4C70736C-03CF-49BE-B15A-61AE18066F69}" srcOrd="0" destOrd="0" presId="urn:microsoft.com/office/officeart/2005/8/layout/default"/>
    <dgm:cxn modelId="{E54CFA1D-F7AA-4526-9059-EEBC5F6FB3A4}" type="presParOf" srcId="{3AF5C17D-9707-44B1-9499-4A35872E1404}" destId="{32567B1E-E1A4-4B8D-96E9-1F73124A746A}" srcOrd="0" destOrd="0" presId="urn:microsoft.com/office/officeart/2005/8/layout/default"/>
    <dgm:cxn modelId="{604B8D3D-57C0-4C4D-B7DB-A89E3692D6C6}" type="presParOf" srcId="{3AF5C17D-9707-44B1-9499-4A35872E1404}" destId="{127C9829-8A67-4D18-B3A6-08111BDC211E}" srcOrd="1" destOrd="0" presId="urn:microsoft.com/office/officeart/2005/8/layout/default"/>
    <dgm:cxn modelId="{7242DF6A-67C2-4F48-B8C3-FF2770FD8A60}" type="presParOf" srcId="{3AF5C17D-9707-44B1-9499-4A35872E1404}" destId="{4C70736C-03CF-49BE-B15A-61AE18066F69}" srcOrd="2" destOrd="0" presId="urn:microsoft.com/office/officeart/2005/8/layout/default"/>
    <dgm:cxn modelId="{9BFAAB07-7647-4318-9C7E-279CE6B963A4}" type="presParOf" srcId="{3AF5C17D-9707-44B1-9499-4A35872E1404}" destId="{DD91726E-9ACD-4DD6-BEFA-CAF994EBD721}" srcOrd="3" destOrd="0" presId="urn:microsoft.com/office/officeart/2005/8/layout/default"/>
    <dgm:cxn modelId="{3F577B9B-D39A-43DE-8369-899779D5DCE9}" type="presParOf" srcId="{3AF5C17D-9707-44B1-9499-4A35872E1404}" destId="{4667805A-C54B-4529-BC64-DA1A19DF076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989796A-FCCD-4DE7-B239-99F01E7DEC05}" type="doc">
      <dgm:prSet loTypeId="urn:microsoft.com/office/officeart/2005/8/layout/process1" loCatId="process" qsTypeId="urn:microsoft.com/office/officeart/2005/8/quickstyle/simple1#5" qsCatId="simple" csTypeId="urn:microsoft.com/office/officeart/2005/8/colors/accent1_2#5" csCatId="accent1" phldr="1"/>
      <dgm:spPr/>
    </dgm:pt>
    <dgm:pt modelId="{EDCB7438-B37A-45FC-B8ED-8459FF1B1D4E}">
      <dgm:prSet phldrT="[Text]" phldr="0"/>
      <dgm:spPr/>
      <dgm:t>
        <a:bodyPr/>
        <a:lstStyle/>
        <a:p>
          <a:pPr rtl="0"/>
          <a:r>
            <a:rPr lang="en-US">
              <a:latin typeface="Aptos Display" panose="02110004020202020204"/>
            </a:rPr>
            <a:t>BT submits initial request to mentor/DF </a:t>
          </a:r>
          <a:endParaRPr lang="en-US"/>
        </a:p>
      </dgm:t>
    </dgm:pt>
    <dgm:pt modelId="{864F7EC7-92F9-4648-B9BB-072B09FFFC7D}" type="parTrans" cxnId="{DE9B94EB-0606-4B8C-8288-2589555F9818}">
      <dgm:prSet/>
      <dgm:spPr/>
      <dgm:t>
        <a:bodyPr/>
        <a:lstStyle/>
        <a:p>
          <a:endParaRPr lang="en-US"/>
        </a:p>
      </dgm:t>
    </dgm:pt>
    <dgm:pt modelId="{712587CF-F42B-4FE2-85B9-243A442E5DA0}" type="sibTrans" cxnId="{DE9B94EB-0606-4B8C-8288-2589555F9818}">
      <dgm:prSet/>
      <dgm:spPr/>
      <dgm:t>
        <a:bodyPr/>
        <a:lstStyle/>
        <a:p>
          <a:endParaRPr lang="en-US"/>
        </a:p>
      </dgm:t>
    </dgm:pt>
    <dgm:pt modelId="{8DA499DB-FAC9-41F1-90A6-60A54C1B3F87}">
      <dgm:prSet phldrT="[Text]" phldr="0"/>
      <dgm:spPr/>
      <dgm:t>
        <a:bodyPr/>
        <a:lstStyle/>
        <a:p>
          <a:pPr rtl="0"/>
          <a:r>
            <a:rPr lang="en-US">
              <a:latin typeface="Aptos Display" panose="02110004020202020204"/>
            </a:rPr>
            <a:t>District Facilitator coordinates all local reviews and signatures</a:t>
          </a:r>
          <a:endParaRPr lang="en-US"/>
        </a:p>
      </dgm:t>
    </dgm:pt>
    <dgm:pt modelId="{5A349CA1-CC54-4E09-B3B1-C02CD81E50FC}" type="parTrans" cxnId="{4127268D-194A-40DB-9A05-4505DC45EDCB}">
      <dgm:prSet/>
      <dgm:spPr/>
      <dgm:t>
        <a:bodyPr/>
        <a:lstStyle/>
        <a:p>
          <a:endParaRPr lang="en-US"/>
        </a:p>
      </dgm:t>
    </dgm:pt>
    <dgm:pt modelId="{7DCBCD46-0FA8-4BF6-B55D-10E9D392AB22}" type="sibTrans" cxnId="{4127268D-194A-40DB-9A05-4505DC45EDCB}">
      <dgm:prSet/>
      <dgm:spPr/>
      <dgm:t>
        <a:bodyPr/>
        <a:lstStyle/>
        <a:p>
          <a:endParaRPr lang="en-US"/>
        </a:p>
      </dgm:t>
    </dgm:pt>
    <dgm:pt modelId="{AFC28B28-D448-4397-8FEE-2728E5A03E26}">
      <dgm:prSet phldrT="[Text]" phldr="0"/>
      <dgm:spPr/>
      <dgm:t>
        <a:bodyPr/>
        <a:lstStyle/>
        <a:p>
          <a:pPr rtl="0"/>
          <a:r>
            <a:rPr lang="en-US">
              <a:latin typeface="Aptos Display" panose="02110004020202020204"/>
            </a:rPr>
            <a:t>TEAM Office and Certification Office review and determine extension eligibility </a:t>
          </a:r>
          <a:endParaRPr lang="en-US"/>
        </a:p>
      </dgm:t>
    </dgm:pt>
    <dgm:pt modelId="{C42A16C8-2CF3-4BDD-AE84-4C289A9E80E8}" type="parTrans" cxnId="{8E1E84BB-A8FE-4AF1-9B08-22EB41D08153}">
      <dgm:prSet/>
      <dgm:spPr/>
      <dgm:t>
        <a:bodyPr/>
        <a:lstStyle/>
        <a:p>
          <a:endParaRPr lang="en-US"/>
        </a:p>
      </dgm:t>
    </dgm:pt>
    <dgm:pt modelId="{FF0C812A-E5F9-4DF4-AF00-61C7FD13CBF9}" type="sibTrans" cxnId="{8E1E84BB-A8FE-4AF1-9B08-22EB41D08153}">
      <dgm:prSet/>
      <dgm:spPr/>
      <dgm:t>
        <a:bodyPr/>
        <a:lstStyle/>
        <a:p>
          <a:endParaRPr lang="en-US"/>
        </a:p>
      </dgm:t>
    </dgm:pt>
    <dgm:pt modelId="{850D3B40-7489-439F-B3FF-E16B1BB9A13D}">
      <dgm:prSet phldrT="[Text]" phldr="0"/>
      <dgm:spPr/>
      <dgm:t>
        <a:bodyPr/>
        <a:lstStyle/>
        <a:p>
          <a:pPr rtl="0"/>
          <a:r>
            <a:rPr lang="en-US">
              <a:latin typeface="Aptos Display" panose="02110004020202020204"/>
            </a:rPr>
            <a:t>TEAM Office notifies District Facilitator </a:t>
          </a:r>
        </a:p>
      </dgm:t>
    </dgm:pt>
    <dgm:pt modelId="{F66A3588-FD90-403A-9CDA-16B6BDFDD4CF}" type="parTrans" cxnId="{DF7F748A-DDDA-4544-AE41-4ADB88085386}">
      <dgm:prSet/>
      <dgm:spPr/>
      <dgm:t>
        <a:bodyPr/>
        <a:lstStyle/>
        <a:p>
          <a:endParaRPr lang="en-US"/>
        </a:p>
      </dgm:t>
    </dgm:pt>
    <dgm:pt modelId="{70C49264-8D39-42E1-8082-899C6FBC8637}" type="sibTrans" cxnId="{DF7F748A-DDDA-4544-AE41-4ADB88085386}">
      <dgm:prSet/>
      <dgm:spPr/>
      <dgm:t>
        <a:bodyPr/>
        <a:lstStyle/>
        <a:p>
          <a:endParaRPr lang="en-US"/>
        </a:p>
      </dgm:t>
    </dgm:pt>
    <dgm:pt modelId="{6CC6E737-9C8F-4F1D-AD83-195C5398AB81}">
      <dgm:prSet phldrT="[Text]" phldr="0"/>
      <dgm:spPr/>
      <dgm:t>
        <a:bodyPr/>
        <a:lstStyle/>
        <a:p>
          <a:pPr rtl="0"/>
          <a:r>
            <a:rPr lang="en-US">
              <a:solidFill>
                <a:schemeClr val="bg1"/>
              </a:solidFill>
              <a:latin typeface="Calibri"/>
              <a:ea typeface="Calibri"/>
              <a:cs typeface="Calibri"/>
            </a:rPr>
            <a:t>District Facilitator submits request to </a:t>
          </a:r>
          <a:r>
            <a:rPr lang="en-US">
              <a:solidFill>
                <a:schemeClr val="bg1"/>
              </a:solidFill>
              <a:latin typeface="Calibri"/>
              <a:ea typeface="Calibri"/>
              <a:cs typeface="Calibri"/>
              <a:hlinkClick xmlns:r="http://schemas.openxmlformats.org/officeDocument/2006/relationships" r:id="rId1">
                <a:extLst>
                  <a:ext uri="{A12FA001-AC4F-418D-AE19-62706E023703}">
                    <ahyp:hlinkClr xmlns:ahyp="http://schemas.microsoft.com/office/drawing/2018/hyperlinkcolor" val="tx"/>
                  </a:ext>
                </a:extLst>
              </a:hlinkClick>
            </a:rPr>
            <a:t>CTteam@ct.gov</a:t>
          </a:r>
          <a:r>
            <a:rPr lang="en-US">
              <a:solidFill>
                <a:schemeClr val="bg1"/>
              </a:solidFill>
              <a:latin typeface="Calibri"/>
              <a:ea typeface="Calibri"/>
              <a:cs typeface="Calibri"/>
            </a:rPr>
            <a:t> </a:t>
          </a:r>
        </a:p>
      </dgm:t>
    </dgm:pt>
    <dgm:pt modelId="{023AE58F-34FF-4FF1-A833-EFD2F85EBDF6}" type="parTrans" cxnId="{0CC0612D-9E8E-4089-B41D-8B2B5C24C7CF}">
      <dgm:prSet/>
      <dgm:spPr/>
      <dgm:t>
        <a:bodyPr/>
        <a:lstStyle/>
        <a:p>
          <a:endParaRPr lang="en-US"/>
        </a:p>
      </dgm:t>
    </dgm:pt>
    <dgm:pt modelId="{9026E0C1-F70C-4AD2-9606-013D7744E1D5}" type="sibTrans" cxnId="{0CC0612D-9E8E-4089-B41D-8B2B5C24C7CF}">
      <dgm:prSet/>
      <dgm:spPr/>
      <dgm:t>
        <a:bodyPr/>
        <a:lstStyle/>
        <a:p>
          <a:endParaRPr lang="en-US"/>
        </a:p>
      </dgm:t>
    </dgm:pt>
    <dgm:pt modelId="{45D95B2C-2613-456D-BB70-4FC998BC0FF3}" type="pres">
      <dgm:prSet presAssocID="{F989796A-FCCD-4DE7-B239-99F01E7DEC05}" presName="Name0" presStyleCnt="0">
        <dgm:presLayoutVars>
          <dgm:dir/>
          <dgm:resizeHandles val="exact"/>
        </dgm:presLayoutVars>
      </dgm:prSet>
      <dgm:spPr/>
    </dgm:pt>
    <dgm:pt modelId="{F52456CE-B3A1-4CA8-B5D9-00810DCA7C72}" type="pres">
      <dgm:prSet presAssocID="{EDCB7438-B37A-45FC-B8ED-8459FF1B1D4E}" presName="node" presStyleLbl="node1" presStyleIdx="0" presStyleCnt="5">
        <dgm:presLayoutVars>
          <dgm:bulletEnabled val="1"/>
        </dgm:presLayoutVars>
      </dgm:prSet>
      <dgm:spPr/>
    </dgm:pt>
    <dgm:pt modelId="{86A2716A-0ACA-451E-A6C5-B5015D822E0C}" type="pres">
      <dgm:prSet presAssocID="{712587CF-F42B-4FE2-85B9-243A442E5DA0}" presName="sibTrans" presStyleLbl="sibTrans2D1" presStyleIdx="0" presStyleCnt="4"/>
      <dgm:spPr/>
    </dgm:pt>
    <dgm:pt modelId="{26B0BDA6-DE1A-4791-A5E0-A151602D166C}" type="pres">
      <dgm:prSet presAssocID="{712587CF-F42B-4FE2-85B9-243A442E5DA0}" presName="connectorText" presStyleLbl="sibTrans2D1" presStyleIdx="0" presStyleCnt="4"/>
      <dgm:spPr/>
    </dgm:pt>
    <dgm:pt modelId="{4BC29B64-99E4-4D3C-9FAB-1B7FDE2F9354}" type="pres">
      <dgm:prSet presAssocID="{8DA499DB-FAC9-41F1-90A6-60A54C1B3F87}" presName="node" presStyleLbl="node1" presStyleIdx="1" presStyleCnt="5">
        <dgm:presLayoutVars>
          <dgm:bulletEnabled val="1"/>
        </dgm:presLayoutVars>
      </dgm:prSet>
      <dgm:spPr/>
    </dgm:pt>
    <dgm:pt modelId="{1D9199CB-745B-44B9-A2B9-1E638D5740CC}" type="pres">
      <dgm:prSet presAssocID="{7DCBCD46-0FA8-4BF6-B55D-10E9D392AB22}" presName="sibTrans" presStyleLbl="sibTrans2D1" presStyleIdx="1" presStyleCnt="4"/>
      <dgm:spPr/>
    </dgm:pt>
    <dgm:pt modelId="{9C4ED4CE-AD27-41FD-8875-DA44DB193976}" type="pres">
      <dgm:prSet presAssocID="{7DCBCD46-0FA8-4BF6-B55D-10E9D392AB22}" presName="connectorText" presStyleLbl="sibTrans2D1" presStyleIdx="1" presStyleCnt="4"/>
      <dgm:spPr/>
    </dgm:pt>
    <dgm:pt modelId="{8A53BCF0-32EF-4E38-B13E-81496FDAFD47}" type="pres">
      <dgm:prSet presAssocID="{6CC6E737-9C8F-4F1D-AD83-195C5398AB81}" presName="node" presStyleLbl="node1" presStyleIdx="2" presStyleCnt="5">
        <dgm:presLayoutVars>
          <dgm:bulletEnabled val="1"/>
        </dgm:presLayoutVars>
      </dgm:prSet>
      <dgm:spPr/>
    </dgm:pt>
    <dgm:pt modelId="{FAA39800-40B0-49CE-B8AD-3FE9672F1330}" type="pres">
      <dgm:prSet presAssocID="{9026E0C1-F70C-4AD2-9606-013D7744E1D5}" presName="sibTrans" presStyleLbl="sibTrans2D1" presStyleIdx="2" presStyleCnt="4"/>
      <dgm:spPr/>
    </dgm:pt>
    <dgm:pt modelId="{E8C6ABD2-9900-4BE1-BA5F-78C90FBE13EC}" type="pres">
      <dgm:prSet presAssocID="{9026E0C1-F70C-4AD2-9606-013D7744E1D5}" presName="connectorText" presStyleLbl="sibTrans2D1" presStyleIdx="2" presStyleCnt="4"/>
      <dgm:spPr/>
    </dgm:pt>
    <dgm:pt modelId="{2FF59CEA-6DBC-4838-8964-224E72DEF97B}" type="pres">
      <dgm:prSet presAssocID="{AFC28B28-D448-4397-8FEE-2728E5A03E26}" presName="node" presStyleLbl="node1" presStyleIdx="3" presStyleCnt="5">
        <dgm:presLayoutVars>
          <dgm:bulletEnabled val="1"/>
        </dgm:presLayoutVars>
      </dgm:prSet>
      <dgm:spPr/>
    </dgm:pt>
    <dgm:pt modelId="{FD035F08-ECFC-4B89-AC88-2ABB9C6551D4}" type="pres">
      <dgm:prSet presAssocID="{FF0C812A-E5F9-4DF4-AF00-61C7FD13CBF9}" presName="sibTrans" presStyleLbl="sibTrans2D1" presStyleIdx="3" presStyleCnt="4"/>
      <dgm:spPr/>
    </dgm:pt>
    <dgm:pt modelId="{4EDDD549-BA04-4925-A18C-06CE514514B1}" type="pres">
      <dgm:prSet presAssocID="{FF0C812A-E5F9-4DF4-AF00-61C7FD13CBF9}" presName="connectorText" presStyleLbl="sibTrans2D1" presStyleIdx="3" presStyleCnt="4"/>
      <dgm:spPr/>
    </dgm:pt>
    <dgm:pt modelId="{A3D2F211-F5E5-4BBD-9329-533333963960}" type="pres">
      <dgm:prSet presAssocID="{850D3B40-7489-439F-B3FF-E16B1BB9A13D}" presName="node" presStyleLbl="node1" presStyleIdx="4" presStyleCnt="5">
        <dgm:presLayoutVars>
          <dgm:bulletEnabled val="1"/>
        </dgm:presLayoutVars>
      </dgm:prSet>
      <dgm:spPr/>
    </dgm:pt>
  </dgm:ptLst>
  <dgm:cxnLst>
    <dgm:cxn modelId="{C52EBB0F-76E1-4030-9E5D-F26157A66BCE}" type="presOf" srcId="{9026E0C1-F70C-4AD2-9606-013D7744E1D5}" destId="{FAA39800-40B0-49CE-B8AD-3FE9672F1330}" srcOrd="0" destOrd="0" presId="urn:microsoft.com/office/officeart/2005/8/layout/process1"/>
    <dgm:cxn modelId="{8B54441F-CA60-45EC-B80B-7F5DE51AD8D1}" type="presOf" srcId="{EDCB7438-B37A-45FC-B8ED-8459FF1B1D4E}" destId="{F52456CE-B3A1-4CA8-B5D9-00810DCA7C72}" srcOrd="0" destOrd="0" presId="urn:microsoft.com/office/officeart/2005/8/layout/process1"/>
    <dgm:cxn modelId="{F6D21F22-2B82-4324-91AB-DF4201FCAA28}" type="presOf" srcId="{FF0C812A-E5F9-4DF4-AF00-61C7FD13CBF9}" destId="{4EDDD549-BA04-4925-A18C-06CE514514B1}" srcOrd="1" destOrd="0" presId="urn:microsoft.com/office/officeart/2005/8/layout/process1"/>
    <dgm:cxn modelId="{E2AC6826-C7BF-40EE-89AE-689C6D20412E}" type="presOf" srcId="{712587CF-F42B-4FE2-85B9-243A442E5DA0}" destId="{26B0BDA6-DE1A-4791-A5E0-A151602D166C}" srcOrd="1" destOrd="0" presId="urn:microsoft.com/office/officeart/2005/8/layout/process1"/>
    <dgm:cxn modelId="{0CC0612D-9E8E-4089-B41D-8B2B5C24C7CF}" srcId="{F989796A-FCCD-4DE7-B239-99F01E7DEC05}" destId="{6CC6E737-9C8F-4F1D-AD83-195C5398AB81}" srcOrd="2" destOrd="0" parTransId="{023AE58F-34FF-4FF1-A833-EFD2F85EBDF6}" sibTransId="{9026E0C1-F70C-4AD2-9606-013D7744E1D5}"/>
    <dgm:cxn modelId="{0ECDF333-D084-49FB-8710-278DB3CE7BC0}" type="presOf" srcId="{850D3B40-7489-439F-B3FF-E16B1BB9A13D}" destId="{A3D2F211-F5E5-4BBD-9329-533333963960}" srcOrd="0" destOrd="0" presId="urn:microsoft.com/office/officeart/2005/8/layout/process1"/>
    <dgm:cxn modelId="{3F01873D-E714-47AD-B016-C7A16A666659}" type="presOf" srcId="{F989796A-FCCD-4DE7-B239-99F01E7DEC05}" destId="{45D95B2C-2613-456D-BB70-4FC998BC0FF3}" srcOrd="0" destOrd="0" presId="urn:microsoft.com/office/officeart/2005/8/layout/process1"/>
    <dgm:cxn modelId="{8B0E856A-A149-41E1-B18C-073FC8131367}" type="presOf" srcId="{7DCBCD46-0FA8-4BF6-B55D-10E9D392AB22}" destId="{1D9199CB-745B-44B9-A2B9-1E638D5740CC}" srcOrd="0" destOrd="0" presId="urn:microsoft.com/office/officeart/2005/8/layout/process1"/>
    <dgm:cxn modelId="{9061B050-8C3A-472A-8646-C57E405A3DB9}" type="presOf" srcId="{712587CF-F42B-4FE2-85B9-243A442E5DA0}" destId="{86A2716A-0ACA-451E-A6C5-B5015D822E0C}" srcOrd="0" destOrd="0" presId="urn:microsoft.com/office/officeart/2005/8/layout/process1"/>
    <dgm:cxn modelId="{46450356-BD82-4EF6-81D1-8EC7B6D889F9}" type="presOf" srcId="{8DA499DB-FAC9-41F1-90A6-60A54C1B3F87}" destId="{4BC29B64-99E4-4D3C-9FAB-1B7FDE2F9354}" srcOrd="0" destOrd="0" presId="urn:microsoft.com/office/officeart/2005/8/layout/process1"/>
    <dgm:cxn modelId="{DF7F748A-DDDA-4544-AE41-4ADB88085386}" srcId="{F989796A-FCCD-4DE7-B239-99F01E7DEC05}" destId="{850D3B40-7489-439F-B3FF-E16B1BB9A13D}" srcOrd="4" destOrd="0" parTransId="{F66A3588-FD90-403A-9CDA-16B6BDFDD4CF}" sibTransId="{70C49264-8D39-42E1-8082-899C6FBC8637}"/>
    <dgm:cxn modelId="{4127268D-194A-40DB-9A05-4505DC45EDCB}" srcId="{F989796A-FCCD-4DE7-B239-99F01E7DEC05}" destId="{8DA499DB-FAC9-41F1-90A6-60A54C1B3F87}" srcOrd="1" destOrd="0" parTransId="{5A349CA1-CC54-4E09-B3B1-C02CD81E50FC}" sibTransId="{7DCBCD46-0FA8-4BF6-B55D-10E9D392AB22}"/>
    <dgm:cxn modelId="{816F11A4-6237-46AB-82E1-D8E66AB6BFDC}" type="presOf" srcId="{AFC28B28-D448-4397-8FEE-2728E5A03E26}" destId="{2FF59CEA-6DBC-4838-8964-224E72DEF97B}" srcOrd="0" destOrd="0" presId="urn:microsoft.com/office/officeart/2005/8/layout/process1"/>
    <dgm:cxn modelId="{FD1B3CA5-5776-4EE9-AF29-981041D12835}" type="presOf" srcId="{FF0C812A-E5F9-4DF4-AF00-61C7FD13CBF9}" destId="{FD035F08-ECFC-4B89-AC88-2ABB9C6551D4}" srcOrd="0" destOrd="0" presId="urn:microsoft.com/office/officeart/2005/8/layout/process1"/>
    <dgm:cxn modelId="{8E1E84BB-A8FE-4AF1-9B08-22EB41D08153}" srcId="{F989796A-FCCD-4DE7-B239-99F01E7DEC05}" destId="{AFC28B28-D448-4397-8FEE-2728E5A03E26}" srcOrd="3" destOrd="0" parTransId="{C42A16C8-2CF3-4BDD-AE84-4C289A9E80E8}" sibTransId="{FF0C812A-E5F9-4DF4-AF00-61C7FD13CBF9}"/>
    <dgm:cxn modelId="{90A63AD9-61D0-4C03-B2DD-95243FAD6520}" type="presOf" srcId="{6CC6E737-9C8F-4F1D-AD83-195C5398AB81}" destId="{8A53BCF0-32EF-4E38-B13E-81496FDAFD47}" srcOrd="0" destOrd="0" presId="urn:microsoft.com/office/officeart/2005/8/layout/process1"/>
    <dgm:cxn modelId="{DE9B94EB-0606-4B8C-8288-2589555F9818}" srcId="{F989796A-FCCD-4DE7-B239-99F01E7DEC05}" destId="{EDCB7438-B37A-45FC-B8ED-8459FF1B1D4E}" srcOrd="0" destOrd="0" parTransId="{864F7EC7-92F9-4648-B9BB-072B09FFFC7D}" sibTransId="{712587CF-F42B-4FE2-85B9-243A442E5DA0}"/>
    <dgm:cxn modelId="{56E7D4F4-924B-450F-A778-76DCC1554A10}" type="presOf" srcId="{7DCBCD46-0FA8-4BF6-B55D-10E9D392AB22}" destId="{9C4ED4CE-AD27-41FD-8875-DA44DB193976}" srcOrd="1" destOrd="0" presId="urn:microsoft.com/office/officeart/2005/8/layout/process1"/>
    <dgm:cxn modelId="{8D6157F8-45EC-4EFE-A974-16B1C5C9F2BF}" type="presOf" srcId="{9026E0C1-F70C-4AD2-9606-013D7744E1D5}" destId="{E8C6ABD2-9900-4BE1-BA5F-78C90FBE13EC}" srcOrd="1" destOrd="0" presId="urn:microsoft.com/office/officeart/2005/8/layout/process1"/>
    <dgm:cxn modelId="{29E8DA2E-0659-4753-B30F-36CABA52EFE5}" type="presParOf" srcId="{45D95B2C-2613-456D-BB70-4FC998BC0FF3}" destId="{F52456CE-B3A1-4CA8-B5D9-00810DCA7C72}" srcOrd="0" destOrd="0" presId="urn:microsoft.com/office/officeart/2005/8/layout/process1"/>
    <dgm:cxn modelId="{72B8D505-2DEC-4963-B02E-55B899260435}" type="presParOf" srcId="{45D95B2C-2613-456D-BB70-4FC998BC0FF3}" destId="{86A2716A-0ACA-451E-A6C5-B5015D822E0C}" srcOrd="1" destOrd="0" presId="urn:microsoft.com/office/officeart/2005/8/layout/process1"/>
    <dgm:cxn modelId="{75752CE5-237B-4BBB-92D5-111EB2EF8227}" type="presParOf" srcId="{86A2716A-0ACA-451E-A6C5-B5015D822E0C}" destId="{26B0BDA6-DE1A-4791-A5E0-A151602D166C}" srcOrd="0" destOrd="0" presId="urn:microsoft.com/office/officeart/2005/8/layout/process1"/>
    <dgm:cxn modelId="{A5EBB2E8-CA62-4A66-973E-9981D59AA089}" type="presParOf" srcId="{45D95B2C-2613-456D-BB70-4FC998BC0FF3}" destId="{4BC29B64-99E4-4D3C-9FAB-1B7FDE2F9354}" srcOrd="2" destOrd="0" presId="urn:microsoft.com/office/officeart/2005/8/layout/process1"/>
    <dgm:cxn modelId="{D68E380D-45D9-4A9C-8EFF-C516D6CBC3C8}" type="presParOf" srcId="{45D95B2C-2613-456D-BB70-4FC998BC0FF3}" destId="{1D9199CB-745B-44B9-A2B9-1E638D5740CC}" srcOrd="3" destOrd="0" presId="urn:microsoft.com/office/officeart/2005/8/layout/process1"/>
    <dgm:cxn modelId="{6351C096-7E21-46DF-99AD-45A4A37124E5}" type="presParOf" srcId="{1D9199CB-745B-44B9-A2B9-1E638D5740CC}" destId="{9C4ED4CE-AD27-41FD-8875-DA44DB193976}" srcOrd="0" destOrd="0" presId="urn:microsoft.com/office/officeart/2005/8/layout/process1"/>
    <dgm:cxn modelId="{C5253366-EC50-41C6-9F08-9FB610532D43}" type="presParOf" srcId="{45D95B2C-2613-456D-BB70-4FC998BC0FF3}" destId="{8A53BCF0-32EF-4E38-B13E-81496FDAFD47}" srcOrd="4" destOrd="0" presId="urn:microsoft.com/office/officeart/2005/8/layout/process1"/>
    <dgm:cxn modelId="{83AFE8E5-C08F-4C4A-98AD-4AFE8818E3EA}" type="presParOf" srcId="{45D95B2C-2613-456D-BB70-4FC998BC0FF3}" destId="{FAA39800-40B0-49CE-B8AD-3FE9672F1330}" srcOrd="5" destOrd="0" presId="urn:microsoft.com/office/officeart/2005/8/layout/process1"/>
    <dgm:cxn modelId="{0551CE41-755A-47CB-9430-0202A5FE16F3}" type="presParOf" srcId="{FAA39800-40B0-49CE-B8AD-3FE9672F1330}" destId="{E8C6ABD2-9900-4BE1-BA5F-78C90FBE13EC}" srcOrd="0" destOrd="0" presId="urn:microsoft.com/office/officeart/2005/8/layout/process1"/>
    <dgm:cxn modelId="{8FA3FCD4-F343-470E-BE2E-9904BFB82E83}" type="presParOf" srcId="{45D95B2C-2613-456D-BB70-4FC998BC0FF3}" destId="{2FF59CEA-6DBC-4838-8964-224E72DEF97B}" srcOrd="6" destOrd="0" presId="urn:microsoft.com/office/officeart/2005/8/layout/process1"/>
    <dgm:cxn modelId="{BF1E8855-74E4-4A91-9530-34004D96D4CE}" type="presParOf" srcId="{45D95B2C-2613-456D-BB70-4FC998BC0FF3}" destId="{FD035F08-ECFC-4B89-AC88-2ABB9C6551D4}" srcOrd="7" destOrd="0" presId="urn:microsoft.com/office/officeart/2005/8/layout/process1"/>
    <dgm:cxn modelId="{6281C766-F9C6-4CF9-9F2E-56553B3BDFAC}" type="presParOf" srcId="{FD035F08-ECFC-4B89-AC88-2ABB9C6551D4}" destId="{4EDDD549-BA04-4925-A18C-06CE514514B1}" srcOrd="0" destOrd="0" presId="urn:microsoft.com/office/officeart/2005/8/layout/process1"/>
    <dgm:cxn modelId="{B82119D1-9445-45D4-A31B-AA67315E4BA3}" type="presParOf" srcId="{45D95B2C-2613-456D-BB70-4FC998BC0FF3}" destId="{A3D2F211-F5E5-4BBD-9329-533333963960}" srcOrd="8"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2E42641-9B29-465D-B8C7-42D7E5C30446}" type="doc">
      <dgm:prSet loTypeId="urn:microsoft.com/office/officeart/2005/8/layout/default" loCatId="list" qsTypeId="urn:microsoft.com/office/officeart/2005/8/quickstyle/simple1#5" qsCatId="simple" csTypeId="urn:microsoft.com/office/officeart/2005/8/colors/accent4_1#1" csCatId="accent4" phldr="1"/>
      <dgm:spPr/>
      <dgm:t>
        <a:bodyPr/>
        <a:lstStyle/>
        <a:p>
          <a:endParaRPr lang="en-US"/>
        </a:p>
      </dgm:t>
    </dgm:pt>
    <dgm:pt modelId="{18FBE6D6-8C46-4227-B99E-4D43BA93DBE8}">
      <dgm:prSet phldrT="[Text]" phldr="0"/>
      <dgm:spPr>
        <a:ln>
          <a:solidFill>
            <a:schemeClr val="accent2">
              <a:lumMod val="75000"/>
            </a:schemeClr>
          </a:solidFill>
        </a:ln>
        <a:effectLst>
          <a:glow rad="127000">
            <a:schemeClr val="accent2">
              <a:lumMod val="75000"/>
            </a:schemeClr>
          </a:glow>
        </a:effectLst>
      </dgm:spPr>
      <dgm:t>
        <a:bodyPr/>
        <a:lstStyle/>
        <a:p>
          <a:r>
            <a:rPr lang="en-US">
              <a:latin typeface="Aptos Display" panose="02110004020202020204"/>
              <a:hlinkClick xmlns:r="http://schemas.openxmlformats.org/officeDocument/2006/relationships" r:id="rId1"/>
            </a:rPr>
            <a:t>TEAM Newsletter</a:t>
          </a:r>
          <a:endParaRPr lang="en-US"/>
        </a:p>
      </dgm:t>
    </dgm:pt>
    <dgm:pt modelId="{C3683B8C-EB18-4950-9CA4-6486FD73D0EE}" type="parTrans" cxnId="{21216CA2-DFD6-4528-8FD4-A6C6C39C5114}">
      <dgm:prSet/>
      <dgm:spPr/>
      <dgm:t>
        <a:bodyPr/>
        <a:lstStyle/>
        <a:p>
          <a:endParaRPr lang="en-US"/>
        </a:p>
      </dgm:t>
    </dgm:pt>
    <dgm:pt modelId="{E581A7FE-8ED9-46BD-A576-F0C2AE245EB8}" type="sibTrans" cxnId="{21216CA2-DFD6-4528-8FD4-A6C6C39C5114}">
      <dgm:prSet/>
      <dgm:spPr/>
      <dgm:t>
        <a:bodyPr/>
        <a:lstStyle/>
        <a:p>
          <a:endParaRPr lang="en-US"/>
        </a:p>
      </dgm:t>
    </dgm:pt>
    <dgm:pt modelId="{CAB6FB14-19EF-4014-A886-1AA44C596244}">
      <dgm:prSet phldrT="[Text]" phldr="0"/>
      <dgm:spPr>
        <a:ln>
          <a:solidFill>
            <a:schemeClr val="accent4">
              <a:lumMod val="60000"/>
              <a:lumOff val="40000"/>
            </a:schemeClr>
          </a:solidFill>
        </a:ln>
        <a:effectLst>
          <a:glow rad="127000">
            <a:schemeClr val="accent4">
              <a:lumMod val="60000"/>
              <a:lumOff val="40000"/>
            </a:schemeClr>
          </a:glow>
        </a:effectLst>
      </dgm:spPr>
      <dgm:t>
        <a:bodyPr/>
        <a:lstStyle/>
        <a:p>
          <a:pPr rtl="0"/>
          <a:r>
            <a:rPr lang="en-US">
              <a:latin typeface="Aptos Display" panose="02110004020202020204"/>
              <a:hlinkClick xmlns:r="http://schemas.openxmlformats.org/officeDocument/2006/relationships" r:id="" action="ppaction://noaction"/>
            </a:rPr>
            <a:t>Optional Harmony Professional Learning Modules for BTs</a:t>
          </a:r>
          <a:r>
            <a:rPr lang="en-US">
              <a:latin typeface="Aptos Display" panose="02110004020202020204"/>
            </a:rPr>
            <a:t> </a:t>
          </a:r>
          <a:endParaRPr lang="en-US"/>
        </a:p>
      </dgm:t>
    </dgm:pt>
    <dgm:pt modelId="{0E772160-2A75-4D80-B613-642AA150AC17}" type="parTrans" cxnId="{BA3D6C73-0015-4FDC-9FC7-3F8B135005B7}">
      <dgm:prSet/>
      <dgm:spPr/>
      <dgm:t>
        <a:bodyPr/>
        <a:lstStyle/>
        <a:p>
          <a:endParaRPr lang="en-US"/>
        </a:p>
      </dgm:t>
    </dgm:pt>
    <dgm:pt modelId="{EE192F8C-934D-49EB-960A-88E3F28FF775}" type="sibTrans" cxnId="{BA3D6C73-0015-4FDC-9FC7-3F8B135005B7}">
      <dgm:prSet/>
      <dgm:spPr/>
      <dgm:t>
        <a:bodyPr/>
        <a:lstStyle/>
        <a:p>
          <a:endParaRPr lang="en-US"/>
        </a:p>
      </dgm:t>
    </dgm:pt>
    <dgm:pt modelId="{B1289126-760A-45FC-A1DC-B20DF35E3A9B}">
      <dgm:prSet phldrT="[Text]" phldr="0"/>
      <dgm:spPr>
        <a:ln>
          <a:solidFill>
            <a:srgbClr val="00B050"/>
          </a:solidFill>
        </a:ln>
        <a:effectLst>
          <a:glow rad="127000">
            <a:srgbClr val="00B050"/>
          </a:glow>
        </a:effectLst>
      </dgm:spPr>
      <dgm:t>
        <a:bodyPr/>
        <a:lstStyle/>
        <a:p>
          <a:pPr rtl="0"/>
          <a:r>
            <a:rPr lang="en-US">
              <a:latin typeface="Aptos Display" panose="02110004020202020204"/>
              <a:hlinkClick xmlns:r="http://schemas.openxmlformats.org/officeDocument/2006/relationships" r:id="rId2"/>
            </a:rPr>
            <a:t>TEAM DF Annual Timeline and BT Orientation PPT</a:t>
          </a:r>
          <a:endParaRPr lang="en-US"/>
        </a:p>
      </dgm:t>
    </dgm:pt>
    <dgm:pt modelId="{1C092777-ACC5-4A77-9CA8-D0603D975488}" type="parTrans" cxnId="{BC52893D-53E2-4686-B847-23120A004086}">
      <dgm:prSet/>
      <dgm:spPr/>
      <dgm:t>
        <a:bodyPr/>
        <a:lstStyle/>
        <a:p>
          <a:endParaRPr lang="en-US"/>
        </a:p>
      </dgm:t>
    </dgm:pt>
    <dgm:pt modelId="{21317320-0434-4537-BFC4-4559DFF4FF39}" type="sibTrans" cxnId="{BC52893D-53E2-4686-B847-23120A004086}">
      <dgm:prSet/>
      <dgm:spPr/>
      <dgm:t>
        <a:bodyPr/>
        <a:lstStyle/>
        <a:p>
          <a:endParaRPr lang="en-US"/>
        </a:p>
      </dgm:t>
    </dgm:pt>
    <dgm:pt modelId="{12BC8177-C862-4A58-A758-29A56F02D5F9}">
      <dgm:prSet phldrT="[Text]" phldr="0"/>
      <dgm:spPr>
        <a:ln>
          <a:solidFill>
            <a:srgbClr val="7030A0"/>
          </a:solidFill>
        </a:ln>
        <a:effectLst>
          <a:glow rad="127000">
            <a:srgbClr val="7030A0"/>
          </a:glow>
        </a:effectLst>
      </dgm:spPr>
      <dgm:t>
        <a:bodyPr/>
        <a:lstStyle/>
        <a:p>
          <a:pPr rtl="0"/>
          <a:r>
            <a:rPr lang="en-US">
              <a:latin typeface="Aptos Display" panose="02110004020202020204"/>
              <a:hlinkClick xmlns:r="http://schemas.openxmlformats.org/officeDocument/2006/relationships" r:id="rId3"/>
            </a:rPr>
            <a:t>Cooperating Teacher Handbook</a:t>
          </a:r>
          <a:endParaRPr lang="en-US">
            <a:hlinkClick xmlns:r="http://schemas.openxmlformats.org/officeDocument/2006/relationships" r:id="rId3"/>
          </a:endParaRPr>
        </a:p>
      </dgm:t>
    </dgm:pt>
    <dgm:pt modelId="{1322D7E7-27C4-4194-96EE-C9505A025445}" type="parTrans" cxnId="{4DC106E5-7805-42A4-BE60-D3246A23BF67}">
      <dgm:prSet/>
      <dgm:spPr/>
      <dgm:t>
        <a:bodyPr/>
        <a:lstStyle/>
        <a:p>
          <a:endParaRPr lang="en-US"/>
        </a:p>
      </dgm:t>
    </dgm:pt>
    <dgm:pt modelId="{A64FAE81-B9A8-49B6-807E-26005DB8019C}" type="sibTrans" cxnId="{4DC106E5-7805-42A4-BE60-D3246A23BF67}">
      <dgm:prSet/>
      <dgm:spPr/>
      <dgm:t>
        <a:bodyPr/>
        <a:lstStyle/>
        <a:p>
          <a:endParaRPr lang="en-US"/>
        </a:p>
      </dgm:t>
    </dgm:pt>
    <dgm:pt modelId="{C34B5C6D-3D69-4FF0-9516-5877B64356F1}">
      <dgm:prSet phldrT="[Text]" phldr="0"/>
      <dgm:spPr>
        <a:ln>
          <a:solidFill>
            <a:srgbClr val="00B0F0"/>
          </a:solidFill>
        </a:ln>
        <a:effectLst>
          <a:glow rad="127000">
            <a:srgbClr val="00B0F0"/>
          </a:glow>
        </a:effectLst>
      </dgm:spPr>
      <dgm:t>
        <a:bodyPr/>
        <a:lstStyle/>
        <a:p>
          <a:pPr rtl="0"/>
          <a:r>
            <a:rPr lang="en-US">
              <a:solidFill>
                <a:srgbClr val="444444"/>
              </a:solidFill>
              <a:latin typeface="Calibri"/>
              <a:ea typeface="Calibri"/>
              <a:cs typeface="Calibri"/>
              <a:hlinkClick xmlns:r="http://schemas.openxmlformats.org/officeDocument/2006/relationships" r:id="rId4"/>
            </a:rPr>
            <a:t>CSDE/TEAM Webpages</a:t>
          </a:r>
          <a:endParaRPr lang="en-US">
            <a:solidFill>
              <a:srgbClr val="444444"/>
            </a:solidFill>
            <a:latin typeface="Calibri"/>
            <a:ea typeface="Calibri"/>
            <a:cs typeface="Calibri"/>
          </a:endParaRPr>
        </a:p>
      </dgm:t>
    </dgm:pt>
    <dgm:pt modelId="{EA75BC80-8582-40E7-8B28-E93AB59A9FAE}" type="parTrans" cxnId="{B0CCFF0A-D84D-4154-A9DF-7C6AA8ED6DDE}">
      <dgm:prSet/>
      <dgm:spPr/>
      <dgm:t>
        <a:bodyPr/>
        <a:lstStyle/>
        <a:p>
          <a:endParaRPr lang="en-US"/>
        </a:p>
      </dgm:t>
    </dgm:pt>
    <dgm:pt modelId="{8065ACE5-C057-47D8-B23C-72527EB672B6}" type="sibTrans" cxnId="{B0CCFF0A-D84D-4154-A9DF-7C6AA8ED6DDE}">
      <dgm:prSet/>
      <dgm:spPr/>
      <dgm:t>
        <a:bodyPr/>
        <a:lstStyle/>
        <a:p>
          <a:endParaRPr lang="en-US"/>
        </a:p>
      </dgm:t>
    </dgm:pt>
    <dgm:pt modelId="{5EDAC20C-FE1A-4755-BFD4-16907D74875F}" type="pres">
      <dgm:prSet presAssocID="{92E42641-9B29-465D-B8C7-42D7E5C30446}" presName="diagram" presStyleCnt="0">
        <dgm:presLayoutVars>
          <dgm:dir/>
          <dgm:resizeHandles val="exact"/>
        </dgm:presLayoutVars>
      </dgm:prSet>
      <dgm:spPr/>
    </dgm:pt>
    <dgm:pt modelId="{2B13F72E-7122-4D39-A792-2FEDA74E87CC}" type="pres">
      <dgm:prSet presAssocID="{C34B5C6D-3D69-4FF0-9516-5877B64356F1}" presName="node" presStyleLbl="node1" presStyleIdx="0" presStyleCnt="5">
        <dgm:presLayoutVars>
          <dgm:bulletEnabled val="1"/>
        </dgm:presLayoutVars>
      </dgm:prSet>
      <dgm:spPr/>
    </dgm:pt>
    <dgm:pt modelId="{4E0967FF-7AF6-4174-9183-9C27A33B49B8}" type="pres">
      <dgm:prSet presAssocID="{8065ACE5-C057-47D8-B23C-72527EB672B6}" presName="sibTrans" presStyleCnt="0"/>
      <dgm:spPr/>
    </dgm:pt>
    <dgm:pt modelId="{A2FC3790-0878-4373-B6DB-F170C5BD347F}" type="pres">
      <dgm:prSet presAssocID="{18FBE6D6-8C46-4227-B99E-4D43BA93DBE8}" presName="node" presStyleLbl="node1" presStyleIdx="1" presStyleCnt="5">
        <dgm:presLayoutVars>
          <dgm:bulletEnabled val="1"/>
        </dgm:presLayoutVars>
      </dgm:prSet>
      <dgm:spPr/>
    </dgm:pt>
    <dgm:pt modelId="{3401DF54-F48B-4D2D-8D0E-0F6FCC9A3D44}" type="pres">
      <dgm:prSet presAssocID="{E581A7FE-8ED9-46BD-A576-F0C2AE245EB8}" presName="sibTrans" presStyleCnt="0"/>
      <dgm:spPr/>
    </dgm:pt>
    <dgm:pt modelId="{2AB7999F-CFC1-4563-BFD3-6031836BC083}" type="pres">
      <dgm:prSet presAssocID="{CAB6FB14-19EF-4014-A886-1AA44C596244}" presName="node" presStyleLbl="node1" presStyleIdx="2" presStyleCnt="5">
        <dgm:presLayoutVars>
          <dgm:bulletEnabled val="1"/>
        </dgm:presLayoutVars>
      </dgm:prSet>
      <dgm:spPr/>
    </dgm:pt>
    <dgm:pt modelId="{E7075274-83EB-47A9-B89F-7779C814AC0F}" type="pres">
      <dgm:prSet presAssocID="{EE192F8C-934D-49EB-960A-88E3F28FF775}" presName="sibTrans" presStyleCnt="0"/>
      <dgm:spPr/>
    </dgm:pt>
    <dgm:pt modelId="{57D0A8C5-FF3E-44CA-AE54-EBC1EC03B778}" type="pres">
      <dgm:prSet presAssocID="{B1289126-760A-45FC-A1DC-B20DF35E3A9B}" presName="node" presStyleLbl="node1" presStyleIdx="3" presStyleCnt="5">
        <dgm:presLayoutVars>
          <dgm:bulletEnabled val="1"/>
        </dgm:presLayoutVars>
      </dgm:prSet>
      <dgm:spPr/>
    </dgm:pt>
    <dgm:pt modelId="{46254892-C0AE-4317-8FB5-5795BEBC5845}" type="pres">
      <dgm:prSet presAssocID="{21317320-0434-4537-BFC4-4559DFF4FF39}" presName="sibTrans" presStyleCnt="0"/>
      <dgm:spPr/>
    </dgm:pt>
    <dgm:pt modelId="{109B70BC-CFCA-4040-9D16-B86F939E6CC6}" type="pres">
      <dgm:prSet presAssocID="{12BC8177-C862-4A58-A758-29A56F02D5F9}" presName="node" presStyleLbl="node1" presStyleIdx="4" presStyleCnt="5">
        <dgm:presLayoutVars>
          <dgm:bulletEnabled val="1"/>
        </dgm:presLayoutVars>
      </dgm:prSet>
      <dgm:spPr/>
    </dgm:pt>
  </dgm:ptLst>
  <dgm:cxnLst>
    <dgm:cxn modelId="{B0CCFF0A-D84D-4154-A9DF-7C6AA8ED6DDE}" srcId="{92E42641-9B29-465D-B8C7-42D7E5C30446}" destId="{C34B5C6D-3D69-4FF0-9516-5877B64356F1}" srcOrd="0" destOrd="0" parTransId="{EA75BC80-8582-40E7-8B28-E93AB59A9FAE}" sibTransId="{8065ACE5-C057-47D8-B23C-72527EB672B6}"/>
    <dgm:cxn modelId="{BC52893D-53E2-4686-B847-23120A004086}" srcId="{92E42641-9B29-465D-B8C7-42D7E5C30446}" destId="{B1289126-760A-45FC-A1DC-B20DF35E3A9B}" srcOrd="3" destOrd="0" parTransId="{1C092777-ACC5-4A77-9CA8-D0603D975488}" sibTransId="{21317320-0434-4537-BFC4-4559DFF4FF39}"/>
    <dgm:cxn modelId="{C2071D63-61AF-47DD-9A7C-D25655D34EC5}" type="presOf" srcId="{12BC8177-C862-4A58-A758-29A56F02D5F9}" destId="{109B70BC-CFCA-4040-9D16-B86F939E6CC6}" srcOrd="0" destOrd="0" presId="urn:microsoft.com/office/officeart/2005/8/layout/default"/>
    <dgm:cxn modelId="{5998A64B-103A-41E8-9E19-EA9FE091DDD4}" type="presOf" srcId="{92E42641-9B29-465D-B8C7-42D7E5C30446}" destId="{5EDAC20C-FE1A-4755-BFD4-16907D74875F}" srcOrd="0" destOrd="0" presId="urn:microsoft.com/office/officeart/2005/8/layout/default"/>
    <dgm:cxn modelId="{BA3D6C73-0015-4FDC-9FC7-3F8B135005B7}" srcId="{92E42641-9B29-465D-B8C7-42D7E5C30446}" destId="{CAB6FB14-19EF-4014-A886-1AA44C596244}" srcOrd="2" destOrd="0" parTransId="{0E772160-2A75-4D80-B613-642AA150AC17}" sibTransId="{EE192F8C-934D-49EB-960A-88E3F28FF775}"/>
    <dgm:cxn modelId="{D5C28C98-BED6-4FF5-B044-68CFD545C6A0}" type="presOf" srcId="{B1289126-760A-45FC-A1DC-B20DF35E3A9B}" destId="{57D0A8C5-FF3E-44CA-AE54-EBC1EC03B778}" srcOrd="0" destOrd="0" presId="urn:microsoft.com/office/officeart/2005/8/layout/default"/>
    <dgm:cxn modelId="{21216CA2-DFD6-4528-8FD4-A6C6C39C5114}" srcId="{92E42641-9B29-465D-B8C7-42D7E5C30446}" destId="{18FBE6D6-8C46-4227-B99E-4D43BA93DBE8}" srcOrd="1" destOrd="0" parTransId="{C3683B8C-EB18-4950-9CA4-6486FD73D0EE}" sibTransId="{E581A7FE-8ED9-46BD-A576-F0C2AE245EB8}"/>
    <dgm:cxn modelId="{E1237FC6-46DA-448B-ABF2-39C7E1B76318}" type="presOf" srcId="{18FBE6D6-8C46-4227-B99E-4D43BA93DBE8}" destId="{A2FC3790-0878-4373-B6DB-F170C5BD347F}" srcOrd="0" destOrd="0" presId="urn:microsoft.com/office/officeart/2005/8/layout/default"/>
    <dgm:cxn modelId="{839BBDD7-B710-4766-83EB-58056FFFB3FB}" type="presOf" srcId="{CAB6FB14-19EF-4014-A886-1AA44C596244}" destId="{2AB7999F-CFC1-4563-BFD3-6031836BC083}" srcOrd="0" destOrd="0" presId="urn:microsoft.com/office/officeart/2005/8/layout/default"/>
    <dgm:cxn modelId="{4DC106E5-7805-42A4-BE60-D3246A23BF67}" srcId="{92E42641-9B29-465D-B8C7-42D7E5C30446}" destId="{12BC8177-C862-4A58-A758-29A56F02D5F9}" srcOrd="4" destOrd="0" parTransId="{1322D7E7-27C4-4194-96EE-C9505A025445}" sibTransId="{A64FAE81-B9A8-49B6-807E-26005DB8019C}"/>
    <dgm:cxn modelId="{EC2A7CF1-0EDA-4273-8763-211CE53ED569}" type="presOf" srcId="{C34B5C6D-3D69-4FF0-9516-5877B64356F1}" destId="{2B13F72E-7122-4D39-A792-2FEDA74E87CC}" srcOrd="0" destOrd="0" presId="urn:microsoft.com/office/officeart/2005/8/layout/default"/>
    <dgm:cxn modelId="{7353044E-BD7E-40C2-BBC9-DFC71D5BC08A}" type="presParOf" srcId="{5EDAC20C-FE1A-4755-BFD4-16907D74875F}" destId="{2B13F72E-7122-4D39-A792-2FEDA74E87CC}" srcOrd="0" destOrd="0" presId="urn:microsoft.com/office/officeart/2005/8/layout/default"/>
    <dgm:cxn modelId="{E1D036D7-EF85-468A-8C9F-8CC4F59C64D0}" type="presParOf" srcId="{5EDAC20C-FE1A-4755-BFD4-16907D74875F}" destId="{4E0967FF-7AF6-4174-9183-9C27A33B49B8}" srcOrd="1" destOrd="0" presId="urn:microsoft.com/office/officeart/2005/8/layout/default"/>
    <dgm:cxn modelId="{81F7B02C-2AC9-409D-A65D-267DDF6EAACA}" type="presParOf" srcId="{5EDAC20C-FE1A-4755-BFD4-16907D74875F}" destId="{A2FC3790-0878-4373-B6DB-F170C5BD347F}" srcOrd="2" destOrd="0" presId="urn:microsoft.com/office/officeart/2005/8/layout/default"/>
    <dgm:cxn modelId="{64FD2D31-801E-4974-A580-238A87149D02}" type="presParOf" srcId="{5EDAC20C-FE1A-4755-BFD4-16907D74875F}" destId="{3401DF54-F48B-4D2D-8D0E-0F6FCC9A3D44}" srcOrd="3" destOrd="0" presId="urn:microsoft.com/office/officeart/2005/8/layout/default"/>
    <dgm:cxn modelId="{D08B04C9-3010-4925-A0FF-C411ECAE0136}" type="presParOf" srcId="{5EDAC20C-FE1A-4755-BFD4-16907D74875F}" destId="{2AB7999F-CFC1-4563-BFD3-6031836BC083}" srcOrd="4" destOrd="0" presId="urn:microsoft.com/office/officeart/2005/8/layout/default"/>
    <dgm:cxn modelId="{D0CFB7C8-002B-4B45-9624-202C433A6E3E}" type="presParOf" srcId="{5EDAC20C-FE1A-4755-BFD4-16907D74875F}" destId="{E7075274-83EB-47A9-B89F-7779C814AC0F}" srcOrd="5" destOrd="0" presId="urn:microsoft.com/office/officeart/2005/8/layout/default"/>
    <dgm:cxn modelId="{1B45D8DF-724B-40A3-8FD5-4D5B643FB9D0}" type="presParOf" srcId="{5EDAC20C-FE1A-4755-BFD4-16907D74875F}" destId="{57D0A8C5-FF3E-44CA-AE54-EBC1EC03B778}" srcOrd="6" destOrd="0" presId="urn:microsoft.com/office/officeart/2005/8/layout/default"/>
    <dgm:cxn modelId="{3DE11FAA-C59A-4BCE-8C71-AB5D48BC2DA7}" type="presParOf" srcId="{5EDAC20C-FE1A-4755-BFD4-16907D74875F}" destId="{46254892-C0AE-4317-8FB5-5795BEBC5845}" srcOrd="7" destOrd="0" presId="urn:microsoft.com/office/officeart/2005/8/layout/default"/>
    <dgm:cxn modelId="{672606B8-ED4B-4A1E-BDCE-874B37B5331F}" type="presParOf" srcId="{5EDAC20C-FE1A-4755-BFD4-16907D74875F}" destId="{109B70BC-CFCA-4040-9D16-B86F939E6CC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4FF745A-256B-4653-9988-DD9AA3902170}"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C6B9870-42B6-4984-8C08-77674BDEAD50}">
      <dgm:prSet phldrT="[Text]"/>
      <dgm:spPr/>
      <dgm:t>
        <a:bodyPr/>
        <a:lstStyle/>
        <a:p>
          <a:r>
            <a:rPr lang="en-US">
              <a:ln w="3175">
                <a:noFill/>
              </a:ln>
              <a:solidFill>
                <a:schemeClr val="bg1"/>
              </a:solidFill>
            </a:rPr>
            <a:t>Frequently Asked Questions – Page 1</a:t>
          </a:r>
        </a:p>
      </dgm:t>
    </dgm:pt>
    <dgm:pt modelId="{E0EFB6A4-53F6-4841-8E18-B92E694E0EC7}" type="parTrans" cxnId="{3ABB54EF-AE6B-4ACA-BE7A-52C50A9C4CF1}">
      <dgm:prSet/>
      <dgm:spPr/>
      <dgm:t>
        <a:bodyPr/>
        <a:lstStyle/>
        <a:p>
          <a:endParaRPr lang="en-US"/>
        </a:p>
      </dgm:t>
    </dgm:pt>
    <dgm:pt modelId="{E9D98729-90F9-4FB3-BDA8-5D02520AC75A}" type="sibTrans" cxnId="{3ABB54EF-AE6B-4ACA-BE7A-52C50A9C4CF1}">
      <dgm:prSet/>
      <dgm:spPr/>
      <dgm:t>
        <a:bodyPr/>
        <a:lstStyle/>
        <a:p>
          <a:endParaRPr lang="en-US"/>
        </a:p>
      </dgm:t>
    </dgm:pt>
    <dgm:pt modelId="{53E9859C-33A7-4DD1-A9CA-CF94F18BDF15}">
      <dgm:prSet phldrT="[Text]" custT="1"/>
      <dgm:spPr>
        <a:solidFill>
          <a:srgbClr val="C16F31"/>
        </a:solidFill>
      </dgm:spPr>
      <dgm:t>
        <a:bodyPr/>
        <a:lstStyle/>
        <a:p>
          <a:pPr algn="l"/>
          <a:r>
            <a:rPr lang="en-US" sz="1800" b="0">
              <a:ln w="3175">
                <a:noFill/>
              </a:ln>
              <a:solidFill>
                <a:schemeClr val="bg1"/>
              </a:solidFill>
            </a:rPr>
            <a:t>A teacher was called to active duty. Do we need to request an extension? </a:t>
          </a:r>
        </a:p>
      </dgm:t>
    </dgm:pt>
    <dgm:pt modelId="{64BCA69D-E0AB-47DF-8E8A-BBC79CE943AE}" type="parTrans" cxnId="{85BAA606-AA53-442B-BCD4-6949A7C55B6F}">
      <dgm:prSet/>
      <dgm:spPr/>
      <dgm:t>
        <a:bodyPr/>
        <a:lstStyle/>
        <a:p>
          <a:endParaRPr lang="en-US"/>
        </a:p>
      </dgm:t>
    </dgm:pt>
    <dgm:pt modelId="{73CD9D29-6FB3-4C06-807C-EE15114AB0DF}" type="sibTrans" cxnId="{85BAA606-AA53-442B-BCD4-6949A7C55B6F}">
      <dgm:prSet/>
      <dgm:spPr/>
      <dgm:t>
        <a:bodyPr/>
        <a:lstStyle/>
        <a:p>
          <a:endParaRPr lang="en-US"/>
        </a:p>
      </dgm:t>
    </dgm:pt>
    <dgm:pt modelId="{F3FE3CD9-703F-4192-B945-B73BB8D23B8D}">
      <dgm:prSet phldrT="[Text]" custT="1"/>
      <dgm:spPr>
        <a:solidFill>
          <a:srgbClr val="3FA755"/>
        </a:solidFill>
      </dgm:spPr>
      <dgm:t>
        <a:bodyPr/>
        <a:lstStyle/>
        <a:p>
          <a:pPr algn="l"/>
          <a:r>
            <a:rPr lang="en-US" sz="1800">
              <a:ln w="3175">
                <a:noFill/>
              </a:ln>
              <a:solidFill>
                <a:schemeClr val="bg1"/>
              </a:solidFill>
            </a:rPr>
            <a:t>Since BTs won’t be required to submit papers/projects, what will they submit instead?</a:t>
          </a:r>
        </a:p>
      </dgm:t>
    </dgm:pt>
    <dgm:pt modelId="{E4739D8F-7511-4AFF-AAB9-2595BBED609D}" type="parTrans" cxnId="{DEFC9096-B2BA-41B8-9083-7411F4963F45}">
      <dgm:prSet/>
      <dgm:spPr/>
      <dgm:t>
        <a:bodyPr/>
        <a:lstStyle/>
        <a:p>
          <a:endParaRPr lang="en-US"/>
        </a:p>
      </dgm:t>
    </dgm:pt>
    <dgm:pt modelId="{B7EEDED6-04D4-4B33-BE0A-8268026DF470}" type="sibTrans" cxnId="{DEFC9096-B2BA-41B8-9083-7411F4963F45}">
      <dgm:prSet/>
      <dgm:spPr/>
      <dgm:t>
        <a:bodyPr/>
        <a:lstStyle/>
        <a:p>
          <a:endParaRPr lang="en-US"/>
        </a:p>
      </dgm:t>
    </dgm:pt>
    <dgm:pt modelId="{FE060B17-9E64-4339-B4A3-258EF684A2DB}">
      <dgm:prSet phldrT="[Text]" custT="1"/>
      <dgm:spPr>
        <a:solidFill>
          <a:srgbClr val="3FA755"/>
        </a:solidFill>
      </dgm:spPr>
      <dgm:t>
        <a:bodyPr/>
        <a:lstStyle/>
        <a:p>
          <a:pPr algn="l"/>
          <a:r>
            <a:rPr lang="en-US" sz="1800">
              <a:ln w="3175">
                <a:noFill/>
              </a:ln>
              <a:solidFill>
                <a:schemeClr val="bg1"/>
              </a:solidFill>
            </a:rPr>
            <a:t>BTs will submit their PGAP and ongoing comments in their engagement log. (More details to come with TEAM 2.0.)</a:t>
          </a:r>
        </a:p>
      </dgm:t>
    </dgm:pt>
    <dgm:pt modelId="{40290717-A7BE-41DF-9911-2BCAB70E2193}" type="parTrans" cxnId="{F8947AC0-38EA-4176-9A3C-CC81E1701C44}">
      <dgm:prSet/>
      <dgm:spPr/>
      <dgm:t>
        <a:bodyPr/>
        <a:lstStyle/>
        <a:p>
          <a:endParaRPr lang="en-US"/>
        </a:p>
      </dgm:t>
    </dgm:pt>
    <dgm:pt modelId="{31957C3C-FC36-4F4E-A26E-ED567F47DF81}" type="sibTrans" cxnId="{F8947AC0-38EA-4176-9A3C-CC81E1701C44}">
      <dgm:prSet/>
      <dgm:spPr/>
      <dgm:t>
        <a:bodyPr/>
        <a:lstStyle/>
        <a:p>
          <a:endParaRPr lang="en-US"/>
        </a:p>
      </dgm:t>
    </dgm:pt>
    <dgm:pt modelId="{BDCA90E9-92FE-44D0-A6C3-6434766E012A}">
      <dgm:prSet phldrT="[Text]" custT="1"/>
      <dgm:spPr>
        <a:solidFill>
          <a:srgbClr val="C16F31"/>
        </a:solidFill>
      </dgm:spPr>
      <dgm:t>
        <a:bodyPr/>
        <a:lstStyle/>
        <a:p>
          <a:pPr algn="l"/>
          <a:r>
            <a:rPr lang="en-US" sz="1800" b="0">
              <a:ln w="3175">
                <a:noFill/>
              </a:ln>
              <a:solidFill>
                <a:schemeClr val="bg1"/>
              </a:solidFill>
            </a:rPr>
            <a:t>No, if a teacher is not listed in EDS with an assignment, the TEAM clock is paused until they reappear in EDS. Once they are back in EDS, the teacher will get the balance of time added to the deadline.</a:t>
          </a:r>
        </a:p>
      </dgm:t>
    </dgm:pt>
    <dgm:pt modelId="{EC19964A-3110-4314-8783-965113B01B4A}" type="parTrans" cxnId="{D055045E-0F25-4C30-A9AD-A45AE9C6090D}">
      <dgm:prSet/>
      <dgm:spPr/>
      <dgm:t>
        <a:bodyPr/>
        <a:lstStyle/>
        <a:p>
          <a:endParaRPr lang="en-US"/>
        </a:p>
      </dgm:t>
    </dgm:pt>
    <dgm:pt modelId="{4D8836C8-626E-48B3-BF55-931619375298}" type="sibTrans" cxnId="{D055045E-0F25-4C30-A9AD-A45AE9C6090D}">
      <dgm:prSet/>
      <dgm:spPr/>
      <dgm:t>
        <a:bodyPr/>
        <a:lstStyle/>
        <a:p>
          <a:endParaRPr lang="en-US"/>
        </a:p>
      </dgm:t>
    </dgm:pt>
    <dgm:pt modelId="{B52DF029-5205-4BA7-AC4F-DCC44F0A1F2C}">
      <dgm:prSet phldrT="[Text]"/>
      <dgm:spPr>
        <a:noFill/>
        <a:ln>
          <a:noFill/>
        </a:ln>
      </dgm:spPr>
      <dgm:t>
        <a:bodyPr/>
        <a:lstStyle/>
        <a:p>
          <a:endParaRPr lang="en-US"/>
        </a:p>
      </dgm:t>
    </dgm:pt>
    <dgm:pt modelId="{6A8DE99F-37C0-473C-BA48-2B6C90BD151E}" type="parTrans" cxnId="{4EF603F3-B24F-4E3D-87A7-01D9AC02CFBE}">
      <dgm:prSet/>
      <dgm:spPr/>
      <dgm:t>
        <a:bodyPr/>
        <a:lstStyle/>
        <a:p>
          <a:endParaRPr lang="en-US"/>
        </a:p>
      </dgm:t>
    </dgm:pt>
    <dgm:pt modelId="{37FD01D1-18F3-4E25-8101-5C7B0840ECBC}" type="sibTrans" cxnId="{4EF603F3-B24F-4E3D-87A7-01D9AC02CFBE}">
      <dgm:prSet/>
      <dgm:spPr/>
      <dgm:t>
        <a:bodyPr/>
        <a:lstStyle/>
        <a:p>
          <a:endParaRPr lang="en-US"/>
        </a:p>
      </dgm:t>
    </dgm:pt>
    <dgm:pt modelId="{8203BD9C-DF5D-404E-BFF4-85F5B7EEBA95}" type="pres">
      <dgm:prSet presAssocID="{F4FF745A-256B-4653-9988-DD9AA3902170}" presName="layout" presStyleCnt="0">
        <dgm:presLayoutVars>
          <dgm:chMax/>
          <dgm:chPref/>
          <dgm:dir/>
          <dgm:animOne val="branch"/>
          <dgm:animLvl val="lvl"/>
          <dgm:resizeHandles/>
        </dgm:presLayoutVars>
      </dgm:prSet>
      <dgm:spPr/>
    </dgm:pt>
    <dgm:pt modelId="{D15FD43B-EB2D-4F07-B42C-482256F31DF3}" type="pres">
      <dgm:prSet presAssocID="{0C6B9870-42B6-4984-8C08-77674BDEAD50}" presName="root" presStyleCnt="0">
        <dgm:presLayoutVars>
          <dgm:chMax/>
          <dgm:chPref val="4"/>
        </dgm:presLayoutVars>
      </dgm:prSet>
      <dgm:spPr/>
    </dgm:pt>
    <dgm:pt modelId="{409F2911-A53B-4A20-8E8A-21E130B41B75}" type="pres">
      <dgm:prSet presAssocID="{0C6B9870-42B6-4984-8C08-77674BDEAD50}" presName="rootComposite" presStyleCnt="0">
        <dgm:presLayoutVars/>
      </dgm:prSet>
      <dgm:spPr/>
    </dgm:pt>
    <dgm:pt modelId="{70406BBA-B6E1-46FA-8B2B-AFCE746FAA48}" type="pres">
      <dgm:prSet presAssocID="{0C6B9870-42B6-4984-8C08-77674BDEAD50}" presName="rootText" presStyleLbl="node0" presStyleIdx="0" presStyleCnt="1">
        <dgm:presLayoutVars>
          <dgm:chMax/>
          <dgm:chPref val="4"/>
        </dgm:presLayoutVars>
      </dgm:prSet>
      <dgm:spPr/>
    </dgm:pt>
    <dgm:pt modelId="{0B49CB08-D62F-4888-93B0-8AFDFF43EA8C}" type="pres">
      <dgm:prSet presAssocID="{0C6B9870-42B6-4984-8C08-77674BDEAD50}" presName="childShape" presStyleCnt="0">
        <dgm:presLayoutVars>
          <dgm:chMax val="0"/>
          <dgm:chPref val="0"/>
        </dgm:presLayoutVars>
      </dgm:prSet>
      <dgm:spPr/>
    </dgm:pt>
    <dgm:pt modelId="{2116814B-3327-4AD0-BF34-467EBB8197E5}" type="pres">
      <dgm:prSet presAssocID="{53E9859C-33A7-4DD1-A9CA-CF94F18BDF15}" presName="childComposite" presStyleCnt="0">
        <dgm:presLayoutVars>
          <dgm:chMax val="0"/>
          <dgm:chPref val="0"/>
        </dgm:presLayoutVars>
      </dgm:prSet>
      <dgm:spPr/>
    </dgm:pt>
    <dgm:pt modelId="{4F294800-2D08-4D19-A2A8-913ADFA219F1}" type="pres">
      <dgm:prSet presAssocID="{53E9859C-33A7-4DD1-A9CA-CF94F18BDF15}" presName="Image"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90F61AD-DEBC-4B32-B256-E5FACC0F97C6}" type="pres">
      <dgm:prSet presAssocID="{53E9859C-33A7-4DD1-A9CA-CF94F18BDF15}" presName="childText" presStyleLbl="lnNode1" presStyleIdx="0" presStyleCnt="5">
        <dgm:presLayoutVars>
          <dgm:chMax val="0"/>
          <dgm:chPref val="0"/>
          <dgm:bulletEnabled val="1"/>
        </dgm:presLayoutVars>
      </dgm:prSet>
      <dgm:spPr/>
    </dgm:pt>
    <dgm:pt modelId="{7BC9B7AB-B9A4-4BD8-B621-B42782F6BC63}" type="pres">
      <dgm:prSet presAssocID="{BDCA90E9-92FE-44D0-A6C3-6434766E012A}" presName="childComposite" presStyleCnt="0">
        <dgm:presLayoutVars>
          <dgm:chMax val="0"/>
          <dgm:chPref val="0"/>
        </dgm:presLayoutVars>
      </dgm:prSet>
      <dgm:spPr/>
    </dgm:pt>
    <dgm:pt modelId="{4536A7A0-BDC0-43A3-AAFC-9D75D1A3B9E2}" type="pres">
      <dgm:prSet presAssocID="{BDCA90E9-92FE-44D0-A6C3-6434766E012A}" presName="Image" presStyleLbl="node1" presStyleIdx="1" presStyleCnt="5" custScaleX="117978" custScaleY="12830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9D9036-5698-4AFA-A3A9-E36337ABC5FB}" type="pres">
      <dgm:prSet presAssocID="{BDCA90E9-92FE-44D0-A6C3-6434766E012A}" presName="childText" presStyleLbl="lnNode1" presStyleIdx="1" presStyleCnt="5" custScaleY="168942">
        <dgm:presLayoutVars>
          <dgm:chMax val="0"/>
          <dgm:chPref val="0"/>
          <dgm:bulletEnabled val="1"/>
        </dgm:presLayoutVars>
      </dgm:prSet>
      <dgm:spPr/>
    </dgm:pt>
    <dgm:pt modelId="{1474F229-069D-401B-9E7E-DA2D830582BC}" type="pres">
      <dgm:prSet presAssocID="{B52DF029-5205-4BA7-AC4F-DCC44F0A1F2C}" presName="childComposite" presStyleCnt="0">
        <dgm:presLayoutVars>
          <dgm:chMax val="0"/>
          <dgm:chPref val="0"/>
        </dgm:presLayoutVars>
      </dgm:prSet>
      <dgm:spPr/>
    </dgm:pt>
    <dgm:pt modelId="{0B642D0E-873F-4057-B040-4FA06C09AB49}" type="pres">
      <dgm:prSet presAssocID="{B52DF029-5205-4BA7-AC4F-DCC44F0A1F2C}" presName="Image" presStyleLbl="node1" presStyleIdx="2" presStyleCnt="5" custScaleY="64371"/>
      <dgm:spPr>
        <a:noFill/>
        <a:ln>
          <a:noFill/>
        </a:ln>
      </dgm:spPr>
    </dgm:pt>
    <dgm:pt modelId="{17DDF05F-84F6-4315-8A00-D2C62F4F7189}" type="pres">
      <dgm:prSet presAssocID="{B52DF029-5205-4BA7-AC4F-DCC44F0A1F2C}" presName="childText" presStyleLbl="lnNode1" presStyleIdx="2" presStyleCnt="5" custScaleY="44519">
        <dgm:presLayoutVars>
          <dgm:chMax val="0"/>
          <dgm:chPref val="0"/>
          <dgm:bulletEnabled val="1"/>
        </dgm:presLayoutVars>
      </dgm:prSet>
      <dgm:spPr/>
    </dgm:pt>
    <dgm:pt modelId="{B901EB48-7483-4C13-A89C-0BB713E48410}" type="pres">
      <dgm:prSet presAssocID="{F3FE3CD9-703F-4192-B945-B73BB8D23B8D}" presName="childComposite" presStyleCnt="0">
        <dgm:presLayoutVars>
          <dgm:chMax val="0"/>
          <dgm:chPref val="0"/>
        </dgm:presLayoutVars>
      </dgm:prSet>
      <dgm:spPr/>
    </dgm:pt>
    <dgm:pt modelId="{8412CBA9-711E-4E92-8B41-B47F81DF85F0}" type="pres">
      <dgm:prSet presAssocID="{F3FE3CD9-703F-4192-B945-B73BB8D23B8D}" presName="Image"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C6E7C20-BB90-40A2-9D8D-66F5A18CE5CB}" type="pres">
      <dgm:prSet presAssocID="{F3FE3CD9-703F-4192-B945-B73BB8D23B8D}" presName="childText" presStyleLbl="lnNode1" presStyleIdx="3" presStyleCnt="5" custScaleY="126075">
        <dgm:presLayoutVars>
          <dgm:chMax val="0"/>
          <dgm:chPref val="0"/>
          <dgm:bulletEnabled val="1"/>
        </dgm:presLayoutVars>
      </dgm:prSet>
      <dgm:spPr/>
    </dgm:pt>
    <dgm:pt modelId="{6B5D2AAC-1EE1-439B-A263-5B786BDEB322}" type="pres">
      <dgm:prSet presAssocID="{FE060B17-9E64-4339-B4A3-258EF684A2DB}" presName="childComposite" presStyleCnt="0">
        <dgm:presLayoutVars>
          <dgm:chMax val="0"/>
          <dgm:chPref val="0"/>
        </dgm:presLayoutVars>
      </dgm:prSet>
      <dgm:spPr/>
    </dgm:pt>
    <dgm:pt modelId="{11BE1967-64FE-4CA1-AF1C-6376E5727266}" type="pres">
      <dgm:prSet presAssocID="{FE060B17-9E64-4339-B4A3-258EF684A2DB}" presName="Image" presStyleLbl="node1" presStyleIdx="4" presStyleCnt="5" custScaleX="122477" custScaleY="13233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2ACF43F-00FF-4680-9323-D39D1C953085}" type="pres">
      <dgm:prSet presAssocID="{FE060B17-9E64-4339-B4A3-258EF684A2DB}" presName="childText" presStyleLbl="lnNode1" presStyleIdx="4" presStyleCnt="5" custScaleY="124917">
        <dgm:presLayoutVars>
          <dgm:chMax val="0"/>
          <dgm:chPref val="0"/>
          <dgm:bulletEnabled val="1"/>
        </dgm:presLayoutVars>
      </dgm:prSet>
      <dgm:spPr/>
    </dgm:pt>
  </dgm:ptLst>
  <dgm:cxnLst>
    <dgm:cxn modelId="{85BAA606-AA53-442B-BCD4-6949A7C55B6F}" srcId="{0C6B9870-42B6-4984-8C08-77674BDEAD50}" destId="{53E9859C-33A7-4DD1-A9CA-CF94F18BDF15}" srcOrd="0" destOrd="0" parTransId="{64BCA69D-E0AB-47DF-8E8A-BBC79CE943AE}" sibTransId="{73CD9D29-6FB3-4C06-807C-EE15114AB0DF}"/>
    <dgm:cxn modelId="{58415B0A-3736-4CD1-A36C-6B2582B36873}" type="presOf" srcId="{0C6B9870-42B6-4984-8C08-77674BDEAD50}" destId="{70406BBA-B6E1-46FA-8B2B-AFCE746FAA48}" srcOrd="0" destOrd="0" presId="urn:microsoft.com/office/officeart/2008/layout/PictureAccentList"/>
    <dgm:cxn modelId="{01858432-CF51-42EB-986E-BE5AAE210CBA}" type="presOf" srcId="{FE060B17-9E64-4339-B4A3-258EF684A2DB}" destId="{F2ACF43F-00FF-4680-9323-D39D1C953085}" srcOrd="0" destOrd="0" presId="urn:microsoft.com/office/officeart/2008/layout/PictureAccentList"/>
    <dgm:cxn modelId="{D055045E-0F25-4C30-A9AD-A45AE9C6090D}" srcId="{0C6B9870-42B6-4984-8C08-77674BDEAD50}" destId="{BDCA90E9-92FE-44D0-A6C3-6434766E012A}" srcOrd="1" destOrd="0" parTransId="{EC19964A-3110-4314-8783-965113B01B4A}" sibTransId="{4D8836C8-626E-48B3-BF55-931619375298}"/>
    <dgm:cxn modelId="{0ACF3F65-EED7-4DF9-8879-C5B03B05F87C}" type="presOf" srcId="{F3FE3CD9-703F-4192-B945-B73BB8D23B8D}" destId="{3C6E7C20-BB90-40A2-9D8D-66F5A18CE5CB}" srcOrd="0" destOrd="0" presId="urn:microsoft.com/office/officeart/2008/layout/PictureAccentList"/>
    <dgm:cxn modelId="{5F03CD72-8049-4940-B90F-D7B1075DB04B}" type="presOf" srcId="{BDCA90E9-92FE-44D0-A6C3-6434766E012A}" destId="{429D9036-5698-4AFA-A3A9-E36337ABC5FB}" srcOrd="0" destOrd="0" presId="urn:microsoft.com/office/officeart/2008/layout/PictureAccentList"/>
    <dgm:cxn modelId="{36B26877-1080-4CC7-93D4-D9D8688411DA}" type="presOf" srcId="{F4FF745A-256B-4653-9988-DD9AA3902170}" destId="{8203BD9C-DF5D-404E-BFF4-85F5B7EEBA95}" srcOrd="0" destOrd="0" presId="urn:microsoft.com/office/officeart/2008/layout/PictureAccentList"/>
    <dgm:cxn modelId="{DEFC9096-B2BA-41B8-9083-7411F4963F45}" srcId="{0C6B9870-42B6-4984-8C08-77674BDEAD50}" destId="{F3FE3CD9-703F-4192-B945-B73BB8D23B8D}" srcOrd="3" destOrd="0" parTransId="{E4739D8F-7511-4AFF-AAB9-2595BBED609D}" sibTransId="{B7EEDED6-04D4-4B33-BE0A-8268026DF470}"/>
    <dgm:cxn modelId="{F8947AC0-38EA-4176-9A3C-CC81E1701C44}" srcId="{0C6B9870-42B6-4984-8C08-77674BDEAD50}" destId="{FE060B17-9E64-4339-B4A3-258EF684A2DB}" srcOrd="4" destOrd="0" parTransId="{40290717-A7BE-41DF-9911-2BCAB70E2193}" sibTransId="{31957C3C-FC36-4F4E-A26E-ED567F47DF81}"/>
    <dgm:cxn modelId="{174667C3-72A8-49F0-BD90-A03F7CC36EB6}" type="presOf" srcId="{53E9859C-33A7-4DD1-A9CA-CF94F18BDF15}" destId="{690F61AD-DEBC-4B32-B256-E5FACC0F97C6}" srcOrd="0" destOrd="0" presId="urn:microsoft.com/office/officeart/2008/layout/PictureAccentList"/>
    <dgm:cxn modelId="{60A3E2D4-5B9B-45C5-A2EA-3AAAA55C5F73}" type="presOf" srcId="{B52DF029-5205-4BA7-AC4F-DCC44F0A1F2C}" destId="{17DDF05F-84F6-4315-8A00-D2C62F4F7189}" srcOrd="0" destOrd="0" presId="urn:microsoft.com/office/officeart/2008/layout/PictureAccentList"/>
    <dgm:cxn modelId="{3ABB54EF-AE6B-4ACA-BE7A-52C50A9C4CF1}" srcId="{F4FF745A-256B-4653-9988-DD9AA3902170}" destId="{0C6B9870-42B6-4984-8C08-77674BDEAD50}" srcOrd="0" destOrd="0" parTransId="{E0EFB6A4-53F6-4841-8E18-B92E694E0EC7}" sibTransId="{E9D98729-90F9-4FB3-BDA8-5D02520AC75A}"/>
    <dgm:cxn modelId="{4EF603F3-B24F-4E3D-87A7-01D9AC02CFBE}" srcId="{0C6B9870-42B6-4984-8C08-77674BDEAD50}" destId="{B52DF029-5205-4BA7-AC4F-DCC44F0A1F2C}" srcOrd="2" destOrd="0" parTransId="{6A8DE99F-37C0-473C-BA48-2B6C90BD151E}" sibTransId="{37FD01D1-18F3-4E25-8101-5C7B0840ECBC}"/>
    <dgm:cxn modelId="{6C2BBB02-3046-4A47-8F1A-08CD7014F1FE}" type="presParOf" srcId="{8203BD9C-DF5D-404E-BFF4-85F5B7EEBA95}" destId="{D15FD43B-EB2D-4F07-B42C-482256F31DF3}" srcOrd="0" destOrd="0" presId="urn:microsoft.com/office/officeart/2008/layout/PictureAccentList"/>
    <dgm:cxn modelId="{7893E2CF-0C2B-43A8-8AFF-FDFD0DA9DF55}" type="presParOf" srcId="{D15FD43B-EB2D-4F07-B42C-482256F31DF3}" destId="{409F2911-A53B-4A20-8E8A-21E130B41B75}" srcOrd="0" destOrd="0" presId="urn:microsoft.com/office/officeart/2008/layout/PictureAccentList"/>
    <dgm:cxn modelId="{74754D35-D197-4AA2-BAC0-62DBE34126FB}" type="presParOf" srcId="{409F2911-A53B-4A20-8E8A-21E130B41B75}" destId="{70406BBA-B6E1-46FA-8B2B-AFCE746FAA48}" srcOrd="0" destOrd="0" presId="urn:microsoft.com/office/officeart/2008/layout/PictureAccentList"/>
    <dgm:cxn modelId="{96429714-A6DD-473F-9394-B21F92E57CE0}" type="presParOf" srcId="{D15FD43B-EB2D-4F07-B42C-482256F31DF3}" destId="{0B49CB08-D62F-4888-93B0-8AFDFF43EA8C}" srcOrd="1" destOrd="0" presId="urn:microsoft.com/office/officeart/2008/layout/PictureAccentList"/>
    <dgm:cxn modelId="{6369B063-1113-4FE2-A864-C066E9513058}" type="presParOf" srcId="{0B49CB08-D62F-4888-93B0-8AFDFF43EA8C}" destId="{2116814B-3327-4AD0-BF34-467EBB8197E5}" srcOrd="0" destOrd="0" presId="urn:microsoft.com/office/officeart/2008/layout/PictureAccentList"/>
    <dgm:cxn modelId="{0F2737DD-C7D5-4317-8FC1-A84BDA670312}" type="presParOf" srcId="{2116814B-3327-4AD0-BF34-467EBB8197E5}" destId="{4F294800-2D08-4D19-A2A8-913ADFA219F1}" srcOrd="0" destOrd="0" presId="urn:microsoft.com/office/officeart/2008/layout/PictureAccentList"/>
    <dgm:cxn modelId="{7BD6DCBD-B40F-4841-B4DB-0F177AB78A8D}" type="presParOf" srcId="{2116814B-3327-4AD0-BF34-467EBB8197E5}" destId="{690F61AD-DEBC-4B32-B256-E5FACC0F97C6}" srcOrd="1" destOrd="0" presId="urn:microsoft.com/office/officeart/2008/layout/PictureAccentList"/>
    <dgm:cxn modelId="{5AEAAE81-B3D7-4D75-A37C-62EDD826743D}" type="presParOf" srcId="{0B49CB08-D62F-4888-93B0-8AFDFF43EA8C}" destId="{7BC9B7AB-B9A4-4BD8-B621-B42782F6BC63}" srcOrd="1" destOrd="0" presId="urn:microsoft.com/office/officeart/2008/layout/PictureAccentList"/>
    <dgm:cxn modelId="{6E5FDF5D-D991-4913-9903-3586ACBF4B2E}" type="presParOf" srcId="{7BC9B7AB-B9A4-4BD8-B621-B42782F6BC63}" destId="{4536A7A0-BDC0-43A3-AAFC-9D75D1A3B9E2}" srcOrd="0" destOrd="0" presId="urn:microsoft.com/office/officeart/2008/layout/PictureAccentList"/>
    <dgm:cxn modelId="{01865CBB-396B-451D-A5F9-6C1DBF6B239A}" type="presParOf" srcId="{7BC9B7AB-B9A4-4BD8-B621-B42782F6BC63}" destId="{429D9036-5698-4AFA-A3A9-E36337ABC5FB}" srcOrd="1" destOrd="0" presId="urn:microsoft.com/office/officeart/2008/layout/PictureAccentList"/>
    <dgm:cxn modelId="{E15E6DD3-1951-4E29-95C9-3AF1B27EE29E}" type="presParOf" srcId="{0B49CB08-D62F-4888-93B0-8AFDFF43EA8C}" destId="{1474F229-069D-401B-9E7E-DA2D830582BC}" srcOrd="2" destOrd="0" presId="urn:microsoft.com/office/officeart/2008/layout/PictureAccentList"/>
    <dgm:cxn modelId="{3C18E789-D12A-47E5-B68B-CC92D6644E2F}" type="presParOf" srcId="{1474F229-069D-401B-9E7E-DA2D830582BC}" destId="{0B642D0E-873F-4057-B040-4FA06C09AB49}" srcOrd="0" destOrd="0" presId="urn:microsoft.com/office/officeart/2008/layout/PictureAccentList"/>
    <dgm:cxn modelId="{737F65D2-44B2-4D68-93CC-82EBB2B596DC}" type="presParOf" srcId="{1474F229-069D-401B-9E7E-DA2D830582BC}" destId="{17DDF05F-84F6-4315-8A00-D2C62F4F7189}" srcOrd="1" destOrd="0" presId="urn:microsoft.com/office/officeart/2008/layout/PictureAccentList"/>
    <dgm:cxn modelId="{A69A1B9D-1F41-4CED-8B06-8C326DE57E7E}" type="presParOf" srcId="{0B49CB08-D62F-4888-93B0-8AFDFF43EA8C}" destId="{B901EB48-7483-4C13-A89C-0BB713E48410}" srcOrd="3" destOrd="0" presId="urn:microsoft.com/office/officeart/2008/layout/PictureAccentList"/>
    <dgm:cxn modelId="{9D0D076F-3C4C-4DD6-9B0C-B47FB85E6F8D}" type="presParOf" srcId="{B901EB48-7483-4C13-A89C-0BB713E48410}" destId="{8412CBA9-711E-4E92-8B41-B47F81DF85F0}" srcOrd="0" destOrd="0" presId="urn:microsoft.com/office/officeart/2008/layout/PictureAccentList"/>
    <dgm:cxn modelId="{10E453B8-9EA9-473D-8ADA-64D5068182B9}" type="presParOf" srcId="{B901EB48-7483-4C13-A89C-0BB713E48410}" destId="{3C6E7C20-BB90-40A2-9D8D-66F5A18CE5CB}" srcOrd="1" destOrd="0" presId="urn:microsoft.com/office/officeart/2008/layout/PictureAccentList"/>
    <dgm:cxn modelId="{A8DA2A6F-F88F-44B9-A5DD-5374F99D5FB6}" type="presParOf" srcId="{0B49CB08-D62F-4888-93B0-8AFDFF43EA8C}" destId="{6B5D2AAC-1EE1-439B-A263-5B786BDEB322}" srcOrd="4" destOrd="0" presId="urn:microsoft.com/office/officeart/2008/layout/PictureAccentList"/>
    <dgm:cxn modelId="{EFF82AF7-8C03-44DF-9248-407D96655B45}" type="presParOf" srcId="{6B5D2AAC-1EE1-439B-A263-5B786BDEB322}" destId="{11BE1967-64FE-4CA1-AF1C-6376E5727266}" srcOrd="0" destOrd="0" presId="urn:microsoft.com/office/officeart/2008/layout/PictureAccentList"/>
    <dgm:cxn modelId="{C9280DFC-BEED-4A2B-B6D2-29E2818D038C}" type="presParOf" srcId="{6B5D2AAC-1EE1-439B-A263-5B786BDEB322}" destId="{F2ACF43F-00FF-4680-9323-D39D1C9530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4FF745A-256B-4653-9988-DD9AA3902170}"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C6B9870-42B6-4984-8C08-77674BDEAD50}">
      <dgm:prSet phldrT="[Text]"/>
      <dgm: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ln w="3175">
                <a:noFill/>
              </a:ln>
              <a:solidFill>
                <a:sysClr val="window" lastClr="FFFFFF"/>
              </a:solidFill>
              <a:latin typeface="Aptos" panose="02110004020202020204"/>
              <a:ea typeface="+mn-ea"/>
              <a:cs typeface="+mn-cs"/>
            </a:rPr>
            <a:t>Frequently Asked Questions – Page 2</a:t>
          </a:r>
        </a:p>
      </dgm:t>
    </dgm:pt>
    <dgm:pt modelId="{E0EFB6A4-53F6-4841-8E18-B92E694E0EC7}" type="parTrans" cxnId="{3ABB54EF-AE6B-4ACA-BE7A-52C50A9C4CF1}">
      <dgm:prSet/>
      <dgm:spPr/>
      <dgm:t>
        <a:bodyPr/>
        <a:lstStyle/>
        <a:p>
          <a:endParaRPr lang="en-US"/>
        </a:p>
      </dgm:t>
    </dgm:pt>
    <dgm:pt modelId="{E9D98729-90F9-4FB3-BDA8-5D02520AC75A}" type="sibTrans" cxnId="{3ABB54EF-AE6B-4ACA-BE7A-52C50A9C4CF1}">
      <dgm:prSet/>
      <dgm:spPr/>
      <dgm:t>
        <a:bodyPr/>
        <a:lstStyle/>
        <a:p>
          <a:endParaRPr lang="en-US"/>
        </a:p>
      </dgm:t>
    </dgm:pt>
    <dgm:pt modelId="{53E9859C-33A7-4DD1-A9CA-CF94F18BDF15}">
      <dgm:prSet phldrT="[Text]" custT="1"/>
      <dgm: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A new educator joined the district. How will their user account reflect this change?</a:t>
          </a:r>
        </a:p>
      </dgm:t>
    </dgm:pt>
    <dgm:pt modelId="{64BCA69D-E0AB-47DF-8E8A-BBC79CE943AE}" type="parTrans" cxnId="{85BAA606-AA53-442B-BCD4-6949A7C55B6F}">
      <dgm:prSet/>
      <dgm:spPr/>
      <dgm:t>
        <a:bodyPr/>
        <a:lstStyle/>
        <a:p>
          <a:endParaRPr lang="en-US"/>
        </a:p>
      </dgm:t>
    </dgm:pt>
    <dgm:pt modelId="{73CD9D29-6FB3-4C06-807C-EE15114AB0DF}" type="sibTrans" cxnId="{85BAA606-AA53-442B-BCD4-6949A7C55B6F}">
      <dgm:prSet/>
      <dgm:spPr/>
      <dgm:t>
        <a:bodyPr/>
        <a:lstStyle/>
        <a:p>
          <a:endParaRPr lang="en-US"/>
        </a:p>
      </dgm:t>
    </dgm:pt>
    <dgm:pt modelId="{F3FE3CD9-703F-4192-B945-B73BB8D23B8D}">
      <dgm:prSet phldrT="[Text]" custT="1"/>
      <dgm: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A beginning teacher has been on medical leave (or active duty) and TEAM has been interrupted. Can their deadline be extended to prevent the IS/E?</a:t>
          </a:r>
        </a:p>
      </dgm:t>
    </dgm:pt>
    <dgm:pt modelId="{E4739D8F-7511-4AFF-AAB9-2595BBED609D}" type="parTrans" cxnId="{DEFC9096-B2BA-41B8-9083-7411F4963F45}">
      <dgm:prSet/>
      <dgm:spPr/>
      <dgm:t>
        <a:bodyPr/>
        <a:lstStyle/>
        <a:p>
          <a:endParaRPr lang="en-US"/>
        </a:p>
      </dgm:t>
    </dgm:pt>
    <dgm:pt modelId="{B7EEDED6-04D4-4B33-BE0A-8268026DF470}" type="sibTrans" cxnId="{DEFC9096-B2BA-41B8-9083-7411F4963F45}">
      <dgm:prSet/>
      <dgm:spPr/>
      <dgm:t>
        <a:bodyPr/>
        <a:lstStyle/>
        <a:p>
          <a:endParaRPr lang="en-US"/>
        </a:p>
      </dgm:t>
    </dgm:pt>
    <dgm:pt modelId="{FE060B17-9E64-4339-B4A3-258EF684A2DB}">
      <dgm:prSet phldrT="[Text]" custT="1"/>
      <dgm: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When a teacher is no longer listed in EDS with an active assignment, their TEAM clock is stopped. Once the teacher returns to the classroom, an extension is granted based on the remaining balance of time.</a:t>
          </a:r>
        </a:p>
      </dgm:t>
      <dgm:extLst>
        <a:ext uri="{E40237B7-FDA0-4F09-8148-C483321AD2D9}">
          <dgm14:cNvPr xmlns:dgm14="http://schemas.microsoft.com/office/drawing/2010/diagram" id="0" name="" descr="When a teacher is no longer listed in EDS with an active assignment, their TEAM clock is stopped. Once the teacher returns to the classroom, an extension is granted based on the remaining balance of time.&#10;"/>
        </a:ext>
      </dgm:extLst>
    </dgm:pt>
    <dgm:pt modelId="{40290717-A7BE-41DF-9911-2BCAB70E2193}" type="parTrans" cxnId="{F8947AC0-38EA-4176-9A3C-CC81E1701C44}">
      <dgm:prSet/>
      <dgm:spPr/>
      <dgm:t>
        <a:bodyPr/>
        <a:lstStyle/>
        <a:p>
          <a:endParaRPr lang="en-US"/>
        </a:p>
      </dgm:t>
    </dgm:pt>
    <dgm:pt modelId="{31957C3C-FC36-4F4E-A26E-ED567F47DF81}" type="sibTrans" cxnId="{F8947AC0-38EA-4176-9A3C-CC81E1701C44}">
      <dgm:prSet/>
      <dgm:spPr/>
      <dgm:t>
        <a:bodyPr/>
        <a:lstStyle/>
        <a:p>
          <a:endParaRPr lang="en-US"/>
        </a:p>
      </dgm:t>
    </dgm:pt>
    <dgm:pt modelId="{BDCA90E9-92FE-44D0-A6C3-6434766E012A}">
      <dgm:prSet phldrT="[Text]" custT="1"/>
      <dgm: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The assignment of a teacher to a district is determined by the assignment data in EDS. If a teacher needs to update their email address, please have them submit a tech support ticket that includes the new email address</a:t>
          </a:r>
        </a:p>
      </dgm:t>
      <dgm:extLst>
        <a:ext uri="{E40237B7-FDA0-4F09-8148-C483321AD2D9}">
          <dgm14:cNvPr xmlns:dgm14="http://schemas.microsoft.com/office/drawing/2010/diagram" id="0" name="" descr="The assignment of a teacher to a district is determined by the assignment data in EDS. If a teacher needs to update their email address, please have them submit a tech support ticket that includes the new email address&#10;&#10;"/>
        </a:ext>
      </dgm:extLst>
    </dgm:pt>
    <dgm:pt modelId="{EC19964A-3110-4314-8783-965113B01B4A}" type="parTrans" cxnId="{D055045E-0F25-4C30-A9AD-A45AE9C6090D}">
      <dgm:prSet/>
      <dgm:spPr/>
      <dgm:t>
        <a:bodyPr/>
        <a:lstStyle/>
        <a:p>
          <a:endParaRPr lang="en-US"/>
        </a:p>
      </dgm:t>
    </dgm:pt>
    <dgm:pt modelId="{4D8836C8-626E-48B3-BF55-931619375298}" type="sibTrans" cxnId="{D055045E-0F25-4C30-A9AD-A45AE9C6090D}">
      <dgm:prSet/>
      <dgm:spPr/>
      <dgm:t>
        <a:bodyPr/>
        <a:lstStyle/>
        <a:p>
          <a:endParaRPr lang="en-US"/>
        </a:p>
      </dgm:t>
    </dgm:pt>
    <dgm:pt modelId="{B52DF029-5205-4BA7-AC4F-DCC44F0A1F2C}">
      <dgm:prSet phldrT="[Text]"/>
      <dgm:spPr>
        <a:xfrm>
          <a:off x="4347617" y="2796883"/>
          <a:ext cx="7770718" cy="302942"/>
        </a:xfrm>
        <a:prstGeom prst="roundRect">
          <a:avLst>
            <a:gd name="adj" fmla="val 16670"/>
          </a:avLst>
        </a:prstGeom>
        <a:noFill/>
        <a:ln w="12700" cap="flat" cmpd="sng" algn="ctr">
          <a:noFill/>
          <a:prstDash val="solid"/>
          <a:miter lim="800000"/>
        </a:ln>
        <a:effectLst/>
      </dgm:spPr>
      <dgm:t>
        <a:bodyPr/>
        <a:lstStyle/>
        <a:p>
          <a:pPr>
            <a:buNone/>
          </a:pPr>
          <a:endParaRPr lang="en-US">
            <a:solidFill>
              <a:sysClr val="window" lastClr="FFFFFF"/>
            </a:solidFill>
            <a:latin typeface="Aptos" panose="02110004020202020204"/>
            <a:ea typeface="+mn-ea"/>
            <a:cs typeface="+mn-cs"/>
          </a:endParaRPr>
        </a:p>
      </dgm:t>
    </dgm:pt>
    <dgm:pt modelId="{6A8DE99F-37C0-473C-BA48-2B6C90BD151E}" type="parTrans" cxnId="{4EF603F3-B24F-4E3D-87A7-01D9AC02CFBE}">
      <dgm:prSet/>
      <dgm:spPr/>
      <dgm:t>
        <a:bodyPr/>
        <a:lstStyle/>
        <a:p>
          <a:endParaRPr lang="en-US"/>
        </a:p>
      </dgm:t>
    </dgm:pt>
    <dgm:pt modelId="{37FD01D1-18F3-4E25-8101-5C7B0840ECBC}" type="sibTrans" cxnId="{4EF603F3-B24F-4E3D-87A7-01D9AC02CFBE}">
      <dgm:prSet/>
      <dgm:spPr/>
      <dgm:t>
        <a:bodyPr/>
        <a:lstStyle/>
        <a:p>
          <a:endParaRPr lang="en-US"/>
        </a:p>
      </dgm:t>
    </dgm:pt>
    <dgm:pt modelId="{8203BD9C-DF5D-404E-BFF4-85F5B7EEBA95}" type="pres">
      <dgm:prSet presAssocID="{F4FF745A-256B-4653-9988-DD9AA3902170}" presName="layout" presStyleCnt="0">
        <dgm:presLayoutVars>
          <dgm:chMax/>
          <dgm:chPref/>
          <dgm:dir/>
          <dgm:animOne val="branch"/>
          <dgm:animLvl val="lvl"/>
          <dgm:resizeHandles/>
        </dgm:presLayoutVars>
      </dgm:prSet>
      <dgm:spPr/>
    </dgm:pt>
    <dgm:pt modelId="{D15FD43B-EB2D-4F07-B42C-482256F31DF3}" type="pres">
      <dgm:prSet presAssocID="{0C6B9870-42B6-4984-8C08-77674BDEAD50}" presName="root" presStyleCnt="0">
        <dgm:presLayoutVars>
          <dgm:chMax/>
          <dgm:chPref val="4"/>
        </dgm:presLayoutVars>
      </dgm:prSet>
      <dgm:spPr/>
    </dgm:pt>
    <dgm:pt modelId="{409F2911-A53B-4A20-8E8A-21E130B41B75}" type="pres">
      <dgm:prSet presAssocID="{0C6B9870-42B6-4984-8C08-77674BDEAD50}" presName="rootComposite" presStyleCnt="0">
        <dgm:presLayoutVars/>
      </dgm:prSet>
      <dgm:spPr/>
    </dgm:pt>
    <dgm:pt modelId="{70406BBA-B6E1-46FA-8B2B-AFCE746FAA48}" type="pres">
      <dgm:prSet presAssocID="{0C6B9870-42B6-4984-8C08-77674BDEAD50}" presName="rootText" presStyleLbl="node0" presStyleIdx="0" presStyleCnt="1">
        <dgm:presLayoutVars>
          <dgm:chMax/>
          <dgm:chPref val="4"/>
        </dgm:presLayoutVars>
      </dgm:prSet>
      <dgm:spPr/>
    </dgm:pt>
    <dgm:pt modelId="{0B49CB08-D62F-4888-93B0-8AFDFF43EA8C}" type="pres">
      <dgm:prSet presAssocID="{0C6B9870-42B6-4984-8C08-77674BDEAD50}" presName="childShape" presStyleCnt="0">
        <dgm:presLayoutVars>
          <dgm:chMax val="0"/>
          <dgm:chPref val="0"/>
        </dgm:presLayoutVars>
      </dgm:prSet>
      <dgm:spPr/>
    </dgm:pt>
    <dgm:pt modelId="{2116814B-3327-4AD0-BF34-467EBB8197E5}" type="pres">
      <dgm:prSet presAssocID="{53E9859C-33A7-4DD1-A9CA-CF94F18BDF15}" presName="childComposite" presStyleCnt="0">
        <dgm:presLayoutVars>
          <dgm:chMax val="0"/>
          <dgm:chPref val="0"/>
        </dgm:presLayoutVars>
      </dgm:prSet>
      <dgm:spPr/>
    </dgm:pt>
    <dgm:pt modelId="{4F294800-2D08-4D19-A2A8-913ADFA219F1}" type="pres">
      <dgm:prSet presAssocID="{53E9859C-33A7-4DD1-A9CA-CF94F18BDF15}" presName="Image" presStyleLbl="node1" presStyleIdx="0" presStyleCnt="5"/>
      <dgm: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90F61AD-DEBC-4B32-B256-E5FACC0F97C6}" type="pres">
      <dgm:prSet presAssocID="{53E9859C-33A7-4DD1-A9CA-CF94F18BDF15}" presName="childText" presStyleLbl="lnNode1" presStyleIdx="0" presStyleCnt="5">
        <dgm:presLayoutVars>
          <dgm:chMax val="0"/>
          <dgm:chPref val="0"/>
          <dgm:bulletEnabled val="1"/>
        </dgm:presLayoutVars>
      </dgm:prSet>
      <dgm:spPr/>
    </dgm:pt>
    <dgm:pt modelId="{7BC9B7AB-B9A4-4BD8-B621-B42782F6BC63}" type="pres">
      <dgm:prSet presAssocID="{BDCA90E9-92FE-44D0-A6C3-6434766E012A}" presName="childComposite" presStyleCnt="0">
        <dgm:presLayoutVars>
          <dgm:chMax val="0"/>
          <dgm:chPref val="0"/>
        </dgm:presLayoutVars>
      </dgm:prSet>
      <dgm:spPr/>
    </dgm:pt>
    <dgm:pt modelId="{4536A7A0-BDC0-43A3-AAFC-9D75D1A3B9E2}" type="pres">
      <dgm:prSet presAssocID="{BDCA90E9-92FE-44D0-A6C3-6434766E012A}" presName="Image" presStyleLbl="node1" presStyleIdx="1" presStyleCnt="5" custScaleX="117978" custScaleY="128301"/>
      <dgm: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9D9036-5698-4AFA-A3A9-E36337ABC5FB}" type="pres">
      <dgm:prSet presAssocID="{BDCA90E9-92FE-44D0-A6C3-6434766E012A}" presName="childText" presStyleLbl="lnNode1" presStyleIdx="1" presStyleCnt="5" custScaleY="168942">
        <dgm:presLayoutVars>
          <dgm:chMax val="0"/>
          <dgm:chPref val="0"/>
          <dgm:bulletEnabled val="1"/>
        </dgm:presLayoutVars>
      </dgm:prSet>
      <dgm:spPr/>
    </dgm:pt>
    <dgm:pt modelId="{1474F229-069D-401B-9E7E-DA2D830582BC}" type="pres">
      <dgm:prSet presAssocID="{B52DF029-5205-4BA7-AC4F-DCC44F0A1F2C}" presName="childComposite" presStyleCnt="0">
        <dgm:presLayoutVars>
          <dgm:chMax val="0"/>
          <dgm:chPref val="0"/>
        </dgm:presLayoutVars>
      </dgm:prSet>
      <dgm:spPr/>
    </dgm:pt>
    <dgm:pt modelId="{0B642D0E-873F-4057-B040-4FA06C09AB49}" type="pres">
      <dgm:prSet presAssocID="{B52DF029-5205-4BA7-AC4F-DCC44F0A1F2C}" presName="Image" presStyleLbl="node1" presStyleIdx="2" presStyleCnt="5" custScaleY="64371"/>
      <dgm:spPr>
        <a:xfrm>
          <a:off x="3626309" y="2729339"/>
          <a:ext cx="680478" cy="438030"/>
        </a:xfrm>
        <a:prstGeom prst="roundRect">
          <a:avLst>
            <a:gd name="adj" fmla="val 16670"/>
          </a:avLst>
        </a:prstGeom>
        <a:noFill/>
        <a:ln w="12700" cap="flat" cmpd="sng" algn="ctr">
          <a:noFill/>
          <a:prstDash val="solid"/>
          <a:miter lim="800000"/>
        </a:ln>
        <a:effectLst/>
      </dgm:spPr>
    </dgm:pt>
    <dgm:pt modelId="{17DDF05F-84F6-4315-8A00-D2C62F4F7189}" type="pres">
      <dgm:prSet presAssocID="{B52DF029-5205-4BA7-AC4F-DCC44F0A1F2C}" presName="childText" presStyleLbl="lnNode1" presStyleIdx="2" presStyleCnt="5" custScaleY="44519">
        <dgm:presLayoutVars>
          <dgm:chMax val="0"/>
          <dgm:chPref val="0"/>
          <dgm:bulletEnabled val="1"/>
        </dgm:presLayoutVars>
      </dgm:prSet>
      <dgm:spPr/>
    </dgm:pt>
    <dgm:pt modelId="{B901EB48-7483-4C13-A89C-0BB713E48410}" type="pres">
      <dgm:prSet presAssocID="{F3FE3CD9-703F-4192-B945-B73BB8D23B8D}" presName="childComposite" presStyleCnt="0">
        <dgm:presLayoutVars>
          <dgm:chMax val="0"/>
          <dgm:chPref val="0"/>
        </dgm:presLayoutVars>
      </dgm:prSet>
      <dgm:spPr/>
    </dgm:pt>
    <dgm:pt modelId="{8412CBA9-711E-4E92-8B41-B47F81DF85F0}" type="pres">
      <dgm:prSet presAssocID="{F3FE3CD9-703F-4192-B945-B73BB8D23B8D}" presName="Image" presStyleLbl="node1" presStyleIdx="3" presStyleCnt="5"/>
      <dgm: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C6E7C20-BB90-40A2-9D8D-66F5A18CE5CB}" type="pres">
      <dgm:prSet presAssocID="{F3FE3CD9-703F-4192-B945-B73BB8D23B8D}" presName="childText" presStyleLbl="lnNode1" presStyleIdx="3" presStyleCnt="5" custScaleY="126075">
        <dgm:presLayoutVars>
          <dgm:chMax val="0"/>
          <dgm:chPref val="0"/>
          <dgm:bulletEnabled val="1"/>
        </dgm:presLayoutVars>
      </dgm:prSet>
      <dgm:spPr/>
    </dgm:pt>
    <dgm:pt modelId="{6B5D2AAC-1EE1-439B-A263-5B786BDEB322}" type="pres">
      <dgm:prSet presAssocID="{FE060B17-9E64-4339-B4A3-258EF684A2DB}" presName="childComposite" presStyleCnt="0">
        <dgm:presLayoutVars>
          <dgm:chMax val="0"/>
          <dgm:chPref val="0"/>
        </dgm:presLayoutVars>
      </dgm:prSet>
      <dgm:spPr/>
    </dgm:pt>
    <dgm:pt modelId="{11BE1967-64FE-4CA1-AF1C-6376E5727266}" type="pres">
      <dgm:prSet presAssocID="{FE060B17-9E64-4339-B4A3-258EF684A2DB}" presName="Image" presStyleLbl="node1" presStyleIdx="4" presStyleCnt="5" custScaleX="122477" custScaleY="132332"/>
      <dgm: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2ACF43F-00FF-4680-9323-D39D1C953085}" type="pres">
      <dgm:prSet presAssocID="{FE060B17-9E64-4339-B4A3-258EF684A2DB}" presName="childText" presStyleLbl="lnNode1" presStyleIdx="4" presStyleCnt="5" custScaleY="124917">
        <dgm:presLayoutVars>
          <dgm:chMax val="0"/>
          <dgm:chPref val="0"/>
          <dgm:bulletEnabled val="1"/>
        </dgm:presLayoutVars>
      </dgm:prSet>
      <dgm:spPr/>
    </dgm:pt>
  </dgm:ptLst>
  <dgm:cxnLst>
    <dgm:cxn modelId="{85BAA606-AA53-442B-BCD4-6949A7C55B6F}" srcId="{0C6B9870-42B6-4984-8C08-77674BDEAD50}" destId="{53E9859C-33A7-4DD1-A9CA-CF94F18BDF15}" srcOrd="0" destOrd="0" parTransId="{64BCA69D-E0AB-47DF-8E8A-BBC79CE943AE}" sibTransId="{73CD9D29-6FB3-4C06-807C-EE15114AB0DF}"/>
    <dgm:cxn modelId="{58415B0A-3736-4CD1-A36C-6B2582B36873}" type="presOf" srcId="{0C6B9870-42B6-4984-8C08-77674BDEAD50}" destId="{70406BBA-B6E1-46FA-8B2B-AFCE746FAA48}" srcOrd="0" destOrd="0" presId="urn:microsoft.com/office/officeart/2008/layout/PictureAccentList"/>
    <dgm:cxn modelId="{01858432-CF51-42EB-986E-BE5AAE210CBA}" type="presOf" srcId="{FE060B17-9E64-4339-B4A3-258EF684A2DB}" destId="{F2ACF43F-00FF-4680-9323-D39D1C953085}" srcOrd="0" destOrd="0" presId="urn:microsoft.com/office/officeart/2008/layout/PictureAccentList"/>
    <dgm:cxn modelId="{D055045E-0F25-4C30-A9AD-A45AE9C6090D}" srcId="{0C6B9870-42B6-4984-8C08-77674BDEAD50}" destId="{BDCA90E9-92FE-44D0-A6C3-6434766E012A}" srcOrd="1" destOrd="0" parTransId="{EC19964A-3110-4314-8783-965113B01B4A}" sibTransId="{4D8836C8-626E-48B3-BF55-931619375298}"/>
    <dgm:cxn modelId="{0ACF3F65-EED7-4DF9-8879-C5B03B05F87C}" type="presOf" srcId="{F3FE3CD9-703F-4192-B945-B73BB8D23B8D}" destId="{3C6E7C20-BB90-40A2-9D8D-66F5A18CE5CB}" srcOrd="0" destOrd="0" presId="urn:microsoft.com/office/officeart/2008/layout/PictureAccentList"/>
    <dgm:cxn modelId="{5F03CD72-8049-4940-B90F-D7B1075DB04B}" type="presOf" srcId="{BDCA90E9-92FE-44D0-A6C3-6434766E012A}" destId="{429D9036-5698-4AFA-A3A9-E36337ABC5FB}" srcOrd="0" destOrd="0" presId="urn:microsoft.com/office/officeart/2008/layout/PictureAccentList"/>
    <dgm:cxn modelId="{36B26877-1080-4CC7-93D4-D9D8688411DA}" type="presOf" srcId="{F4FF745A-256B-4653-9988-DD9AA3902170}" destId="{8203BD9C-DF5D-404E-BFF4-85F5B7EEBA95}" srcOrd="0" destOrd="0" presId="urn:microsoft.com/office/officeart/2008/layout/PictureAccentList"/>
    <dgm:cxn modelId="{DEFC9096-B2BA-41B8-9083-7411F4963F45}" srcId="{0C6B9870-42B6-4984-8C08-77674BDEAD50}" destId="{F3FE3CD9-703F-4192-B945-B73BB8D23B8D}" srcOrd="3" destOrd="0" parTransId="{E4739D8F-7511-4AFF-AAB9-2595BBED609D}" sibTransId="{B7EEDED6-04D4-4B33-BE0A-8268026DF470}"/>
    <dgm:cxn modelId="{F8947AC0-38EA-4176-9A3C-CC81E1701C44}" srcId="{0C6B9870-42B6-4984-8C08-77674BDEAD50}" destId="{FE060B17-9E64-4339-B4A3-258EF684A2DB}" srcOrd="4" destOrd="0" parTransId="{40290717-A7BE-41DF-9911-2BCAB70E2193}" sibTransId="{31957C3C-FC36-4F4E-A26E-ED567F47DF81}"/>
    <dgm:cxn modelId="{174667C3-72A8-49F0-BD90-A03F7CC36EB6}" type="presOf" srcId="{53E9859C-33A7-4DD1-A9CA-CF94F18BDF15}" destId="{690F61AD-DEBC-4B32-B256-E5FACC0F97C6}" srcOrd="0" destOrd="0" presId="urn:microsoft.com/office/officeart/2008/layout/PictureAccentList"/>
    <dgm:cxn modelId="{60A3E2D4-5B9B-45C5-A2EA-3AAAA55C5F73}" type="presOf" srcId="{B52DF029-5205-4BA7-AC4F-DCC44F0A1F2C}" destId="{17DDF05F-84F6-4315-8A00-D2C62F4F7189}" srcOrd="0" destOrd="0" presId="urn:microsoft.com/office/officeart/2008/layout/PictureAccentList"/>
    <dgm:cxn modelId="{3ABB54EF-AE6B-4ACA-BE7A-52C50A9C4CF1}" srcId="{F4FF745A-256B-4653-9988-DD9AA3902170}" destId="{0C6B9870-42B6-4984-8C08-77674BDEAD50}" srcOrd="0" destOrd="0" parTransId="{E0EFB6A4-53F6-4841-8E18-B92E694E0EC7}" sibTransId="{E9D98729-90F9-4FB3-BDA8-5D02520AC75A}"/>
    <dgm:cxn modelId="{4EF603F3-B24F-4E3D-87A7-01D9AC02CFBE}" srcId="{0C6B9870-42B6-4984-8C08-77674BDEAD50}" destId="{B52DF029-5205-4BA7-AC4F-DCC44F0A1F2C}" srcOrd="2" destOrd="0" parTransId="{6A8DE99F-37C0-473C-BA48-2B6C90BD151E}" sibTransId="{37FD01D1-18F3-4E25-8101-5C7B0840ECBC}"/>
    <dgm:cxn modelId="{6C2BBB02-3046-4A47-8F1A-08CD7014F1FE}" type="presParOf" srcId="{8203BD9C-DF5D-404E-BFF4-85F5B7EEBA95}" destId="{D15FD43B-EB2D-4F07-B42C-482256F31DF3}" srcOrd="0" destOrd="0" presId="urn:microsoft.com/office/officeart/2008/layout/PictureAccentList"/>
    <dgm:cxn modelId="{7893E2CF-0C2B-43A8-8AFF-FDFD0DA9DF55}" type="presParOf" srcId="{D15FD43B-EB2D-4F07-B42C-482256F31DF3}" destId="{409F2911-A53B-4A20-8E8A-21E130B41B75}" srcOrd="0" destOrd="0" presId="urn:microsoft.com/office/officeart/2008/layout/PictureAccentList"/>
    <dgm:cxn modelId="{74754D35-D197-4AA2-BAC0-62DBE34126FB}" type="presParOf" srcId="{409F2911-A53B-4A20-8E8A-21E130B41B75}" destId="{70406BBA-B6E1-46FA-8B2B-AFCE746FAA48}" srcOrd="0" destOrd="0" presId="urn:microsoft.com/office/officeart/2008/layout/PictureAccentList"/>
    <dgm:cxn modelId="{96429714-A6DD-473F-9394-B21F92E57CE0}" type="presParOf" srcId="{D15FD43B-EB2D-4F07-B42C-482256F31DF3}" destId="{0B49CB08-D62F-4888-93B0-8AFDFF43EA8C}" srcOrd="1" destOrd="0" presId="urn:microsoft.com/office/officeart/2008/layout/PictureAccentList"/>
    <dgm:cxn modelId="{6369B063-1113-4FE2-A864-C066E9513058}" type="presParOf" srcId="{0B49CB08-D62F-4888-93B0-8AFDFF43EA8C}" destId="{2116814B-3327-4AD0-BF34-467EBB8197E5}" srcOrd="0" destOrd="0" presId="urn:microsoft.com/office/officeart/2008/layout/PictureAccentList"/>
    <dgm:cxn modelId="{0F2737DD-C7D5-4317-8FC1-A84BDA670312}" type="presParOf" srcId="{2116814B-3327-4AD0-BF34-467EBB8197E5}" destId="{4F294800-2D08-4D19-A2A8-913ADFA219F1}" srcOrd="0" destOrd="0" presId="urn:microsoft.com/office/officeart/2008/layout/PictureAccentList"/>
    <dgm:cxn modelId="{7BD6DCBD-B40F-4841-B4DB-0F177AB78A8D}" type="presParOf" srcId="{2116814B-3327-4AD0-BF34-467EBB8197E5}" destId="{690F61AD-DEBC-4B32-B256-E5FACC0F97C6}" srcOrd="1" destOrd="0" presId="urn:microsoft.com/office/officeart/2008/layout/PictureAccentList"/>
    <dgm:cxn modelId="{5AEAAE81-B3D7-4D75-A37C-62EDD826743D}" type="presParOf" srcId="{0B49CB08-D62F-4888-93B0-8AFDFF43EA8C}" destId="{7BC9B7AB-B9A4-4BD8-B621-B42782F6BC63}" srcOrd="1" destOrd="0" presId="urn:microsoft.com/office/officeart/2008/layout/PictureAccentList"/>
    <dgm:cxn modelId="{6E5FDF5D-D991-4913-9903-3586ACBF4B2E}" type="presParOf" srcId="{7BC9B7AB-B9A4-4BD8-B621-B42782F6BC63}" destId="{4536A7A0-BDC0-43A3-AAFC-9D75D1A3B9E2}" srcOrd="0" destOrd="0" presId="urn:microsoft.com/office/officeart/2008/layout/PictureAccentList"/>
    <dgm:cxn modelId="{01865CBB-396B-451D-A5F9-6C1DBF6B239A}" type="presParOf" srcId="{7BC9B7AB-B9A4-4BD8-B621-B42782F6BC63}" destId="{429D9036-5698-4AFA-A3A9-E36337ABC5FB}" srcOrd="1" destOrd="0" presId="urn:microsoft.com/office/officeart/2008/layout/PictureAccentList"/>
    <dgm:cxn modelId="{E15E6DD3-1951-4E29-95C9-3AF1B27EE29E}" type="presParOf" srcId="{0B49CB08-D62F-4888-93B0-8AFDFF43EA8C}" destId="{1474F229-069D-401B-9E7E-DA2D830582BC}" srcOrd="2" destOrd="0" presId="urn:microsoft.com/office/officeart/2008/layout/PictureAccentList"/>
    <dgm:cxn modelId="{3C18E789-D12A-47E5-B68B-CC92D6644E2F}" type="presParOf" srcId="{1474F229-069D-401B-9E7E-DA2D830582BC}" destId="{0B642D0E-873F-4057-B040-4FA06C09AB49}" srcOrd="0" destOrd="0" presId="urn:microsoft.com/office/officeart/2008/layout/PictureAccentList"/>
    <dgm:cxn modelId="{737F65D2-44B2-4D68-93CC-82EBB2B596DC}" type="presParOf" srcId="{1474F229-069D-401B-9E7E-DA2D830582BC}" destId="{17DDF05F-84F6-4315-8A00-D2C62F4F7189}" srcOrd="1" destOrd="0" presId="urn:microsoft.com/office/officeart/2008/layout/PictureAccentList"/>
    <dgm:cxn modelId="{A69A1B9D-1F41-4CED-8B06-8C326DE57E7E}" type="presParOf" srcId="{0B49CB08-D62F-4888-93B0-8AFDFF43EA8C}" destId="{B901EB48-7483-4C13-A89C-0BB713E48410}" srcOrd="3" destOrd="0" presId="urn:microsoft.com/office/officeart/2008/layout/PictureAccentList"/>
    <dgm:cxn modelId="{9D0D076F-3C4C-4DD6-9B0C-B47FB85E6F8D}" type="presParOf" srcId="{B901EB48-7483-4C13-A89C-0BB713E48410}" destId="{8412CBA9-711E-4E92-8B41-B47F81DF85F0}" srcOrd="0" destOrd="0" presId="urn:microsoft.com/office/officeart/2008/layout/PictureAccentList"/>
    <dgm:cxn modelId="{10E453B8-9EA9-473D-8ADA-64D5068182B9}" type="presParOf" srcId="{B901EB48-7483-4C13-A89C-0BB713E48410}" destId="{3C6E7C20-BB90-40A2-9D8D-66F5A18CE5CB}" srcOrd="1" destOrd="0" presId="urn:microsoft.com/office/officeart/2008/layout/PictureAccentList"/>
    <dgm:cxn modelId="{A8DA2A6F-F88F-44B9-A5DD-5374F99D5FB6}" type="presParOf" srcId="{0B49CB08-D62F-4888-93B0-8AFDFF43EA8C}" destId="{6B5D2AAC-1EE1-439B-A263-5B786BDEB322}" srcOrd="4" destOrd="0" presId="urn:microsoft.com/office/officeart/2008/layout/PictureAccentList"/>
    <dgm:cxn modelId="{EFF82AF7-8C03-44DF-9248-407D96655B45}" type="presParOf" srcId="{6B5D2AAC-1EE1-439B-A263-5B786BDEB322}" destId="{11BE1967-64FE-4CA1-AF1C-6376E5727266}" srcOrd="0" destOrd="0" presId="urn:microsoft.com/office/officeart/2008/layout/PictureAccentList"/>
    <dgm:cxn modelId="{C9280DFC-BEED-4A2B-B6D2-29E2818D038C}" type="presParOf" srcId="{6B5D2AAC-1EE1-439B-A263-5B786BDEB322}" destId="{F2ACF43F-00FF-4680-9323-D39D1C9530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4FF745A-256B-4653-9988-DD9AA3902170}"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C6B9870-42B6-4984-8C08-77674BDEAD50}">
      <dgm:prSet phldrT="[Text]"/>
      <dgm: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ln w="3175">
                <a:noFill/>
              </a:ln>
              <a:solidFill>
                <a:sysClr val="window" lastClr="FFFFFF"/>
              </a:solidFill>
              <a:latin typeface="Aptos" panose="02110004020202020204"/>
              <a:ea typeface="+mn-ea"/>
              <a:cs typeface="+mn-cs"/>
            </a:rPr>
            <a:t>Frequently Asked Questions – Page 3</a:t>
          </a:r>
        </a:p>
      </dgm:t>
    </dgm:pt>
    <dgm:pt modelId="{E0EFB6A4-53F6-4841-8E18-B92E694E0EC7}" type="parTrans" cxnId="{3ABB54EF-AE6B-4ACA-BE7A-52C50A9C4CF1}">
      <dgm:prSet/>
      <dgm:spPr/>
      <dgm:t>
        <a:bodyPr/>
        <a:lstStyle/>
        <a:p>
          <a:endParaRPr lang="en-US"/>
        </a:p>
      </dgm:t>
    </dgm:pt>
    <dgm:pt modelId="{E9D98729-90F9-4FB3-BDA8-5D02520AC75A}" type="sibTrans" cxnId="{3ABB54EF-AE6B-4ACA-BE7A-52C50A9C4CF1}">
      <dgm:prSet/>
      <dgm:spPr/>
      <dgm:t>
        <a:bodyPr/>
        <a:lstStyle/>
        <a:p>
          <a:endParaRPr lang="en-US"/>
        </a:p>
      </dgm:t>
    </dgm:pt>
    <dgm:pt modelId="{53E9859C-33A7-4DD1-A9CA-CF94F18BDF15}">
      <dgm:prSet phldrT="[Text]" custT="1"/>
      <dgm: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Can a district have more than one district facilitator?</a:t>
          </a:r>
        </a:p>
      </dgm:t>
    </dgm:pt>
    <dgm:pt modelId="{64BCA69D-E0AB-47DF-8E8A-BBC79CE943AE}" type="parTrans" cxnId="{85BAA606-AA53-442B-BCD4-6949A7C55B6F}">
      <dgm:prSet/>
      <dgm:spPr/>
      <dgm:t>
        <a:bodyPr/>
        <a:lstStyle/>
        <a:p>
          <a:endParaRPr lang="en-US"/>
        </a:p>
      </dgm:t>
    </dgm:pt>
    <dgm:pt modelId="{73CD9D29-6FB3-4C06-807C-EE15114AB0DF}" type="sibTrans" cxnId="{85BAA606-AA53-442B-BCD4-6949A7C55B6F}">
      <dgm:prSet/>
      <dgm:spPr/>
      <dgm:t>
        <a:bodyPr/>
        <a:lstStyle/>
        <a:p>
          <a:endParaRPr lang="en-US"/>
        </a:p>
      </dgm:t>
    </dgm:pt>
    <dgm:pt modelId="{F3FE3CD9-703F-4192-B945-B73BB8D23B8D}">
      <dgm:prSet phldrT="[Text]" custT="1"/>
      <dgm: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Can the role of district facilitator be assigned to a district’s support staff?</a:t>
          </a:r>
        </a:p>
      </dgm:t>
    </dgm:pt>
    <dgm:pt modelId="{E4739D8F-7511-4AFF-AAB9-2595BBED609D}" type="parTrans" cxnId="{DEFC9096-B2BA-41B8-9083-7411F4963F45}">
      <dgm:prSet/>
      <dgm:spPr/>
      <dgm:t>
        <a:bodyPr/>
        <a:lstStyle/>
        <a:p>
          <a:endParaRPr lang="en-US"/>
        </a:p>
      </dgm:t>
    </dgm:pt>
    <dgm:pt modelId="{B7EEDED6-04D4-4B33-BE0A-8268026DF470}" type="sibTrans" cxnId="{DEFC9096-B2BA-41B8-9083-7411F4963F45}">
      <dgm:prSet/>
      <dgm:spPr/>
      <dgm:t>
        <a:bodyPr/>
        <a:lstStyle/>
        <a:p>
          <a:endParaRPr lang="en-US"/>
        </a:p>
      </dgm:t>
    </dgm:pt>
    <dgm:pt modelId="{FE060B17-9E64-4339-B4A3-258EF684A2DB}">
      <dgm:prSet phldrT="[Text]" custT="1"/>
      <dgm: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No, only a certified educator may serve as the district facilitator.</a:t>
          </a:r>
        </a:p>
      </dgm:t>
    </dgm:pt>
    <dgm:pt modelId="{40290717-A7BE-41DF-9911-2BCAB70E2193}" type="parTrans" cxnId="{F8947AC0-38EA-4176-9A3C-CC81E1701C44}">
      <dgm:prSet/>
      <dgm:spPr/>
      <dgm:t>
        <a:bodyPr/>
        <a:lstStyle/>
        <a:p>
          <a:endParaRPr lang="en-US"/>
        </a:p>
      </dgm:t>
    </dgm:pt>
    <dgm:pt modelId="{31957C3C-FC36-4F4E-A26E-ED567F47DF81}" type="sibTrans" cxnId="{F8947AC0-38EA-4176-9A3C-CC81E1701C44}">
      <dgm:prSet/>
      <dgm:spPr/>
      <dgm:t>
        <a:bodyPr/>
        <a:lstStyle/>
        <a:p>
          <a:endParaRPr lang="en-US"/>
        </a:p>
      </dgm:t>
    </dgm:pt>
    <dgm:pt modelId="{BDCA90E9-92FE-44D0-A6C3-6434766E012A}">
      <dgm:prSet phldrT="[Text]" custT="1"/>
      <dgm: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Yes, but only one primary user may edit the support plan and approve mentor stipends.</a:t>
          </a:r>
        </a:p>
      </dgm:t>
    </dgm:pt>
    <dgm:pt modelId="{EC19964A-3110-4314-8783-965113B01B4A}" type="parTrans" cxnId="{D055045E-0F25-4C30-A9AD-A45AE9C6090D}">
      <dgm:prSet/>
      <dgm:spPr/>
      <dgm:t>
        <a:bodyPr/>
        <a:lstStyle/>
        <a:p>
          <a:endParaRPr lang="en-US"/>
        </a:p>
      </dgm:t>
    </dgm:pt>
    <dgm:pt modelId="{4D8836C8-626E-48B3-BF55-931619375298}" type="sibTrans" cxnId="{D055045E-0F25-4C30-A9AD-A45AE9C6090D}">
      <dgm:prSet/>
      <dgm:spPr/>
      <dgm:t>
        <a:bodyPr/>
        <a:lstStyle/>
        <a:p>
          <a:endParaRPr lang="en-US"/>
        </a:p>
      </dgm:t>
    </dgm:pt>
    <dgm:pt modelId="{B52DF029-5205-4BA7-AC4F-DCC44F0A1F2C}">
      <dgm:prSet phldrT="[Text]"/>
      <dgm:spPr>
        <a:xfrm>
          <a:off x="4347617" y="2796883"/>
          <a:ext cx="7770718" cy="302942"/>
        </a:xfrm>
        <a:prstGeom prst="roundRect">
          <a:avLst>
            <a:gd name="adj" fmla="val 16670"/>
          </a:avLst>
        </a:prstGeom>
        <a:noFill/>
        <a:ln w="12700" cap="flat" cmpd="sng" algn="ctr">
          <a:noFill/>
          <a:prstDash val="solid"/>
          <a:miter lim="800000"/>
        </a:ln>
        <a:effectLst/>
      </dgm:spPr>
      <dgm:t>
        <a:bodyPr/>
        <a:lstStyle/>
        <a:p>
          <a:pPr>
            <a:buNone/>
          </a:pPr>
          <a:endParaRPr lang="en-US">
            <a:solidFill>
              <a:sysClr val="window" lastClr="FFFFFF"/>
            </a:solidFill>
            <a:latin typeface="Aptos" panose="02110004020202020204"/>
            <a:ea typeface="+mn-ea"/>
            <a:cs typeface="+mn-cs"/>
          </a:endParaRPr>
        </a:p>
      </dgm:t>
    </dgm:pt>
    <dgm:pt modelId="{6A8DE99F-37C0-473C-BA48-2B6C90BD151E}" type="parTrans" cxnId="{4EF603F3-B24F-4E3D-87A7-01D9AC02CFBE}">
      <dgm:prSet/>
      <dgm:spPr/>
      <dgm:t>
        <a:bodyPr/>
        <a:lstStyle/>
        <a:p>
          <a:endParaRPr lang="en-US"/>
        </a:p>
      </dgm:t>
    </dgm:pt>
    <dgm:pt modelId="{37FD01D1-18F3-4E25-8101-5C7B0840ECBC}" type="sibTrans" cxnId="{4EF603F3-B24F-4E3D-87A7-01D9AC02CFBE}">
      <dgm:prSet/>
      <dgm:spPr/>
      <dgm:t>
        <a:bodyPr/>
        <a:lstStyle/>
        <a:p>
          <a:endParaRPr lang="en-US"/>
        </a:p>
      </dgm:t>
    </dgm:pt>
    <dgm:pt modelId="{8203BD9C-DF5D-404E-BFF4-85F5B7EEBA95}" type="pres">
      <dgm:prSet presAssocID="{F4FF745A-256B-4653-9988-DD9AA3902170}" presName="layout" presStyleCnt="0">
        <dgm:presLayoutVars>
          <dgm:chMax/>
          <dgm:chPref/>
          <dgm:dir/>
          <dgm:animOne val="branch"/>
          <dgm:animLvl val="lvl"/>
          <dgm:resizeHandles/>
        </dgm:presLayoutVars>
      </dgm:prSet>
      <dgm:spPr/>
    </dgm:pt>
    <dgm:pt modelId="{D15FD43B-EB2D-4F07-B42C-482256F31DF3}" type="pres">
      <dgm:prSet presAssocID="{0C6B9870-42B6-4984-8C08-77674BDEAD50}" presName="root" presStyleCnt="0">
        <dgm:presLayoutVars>
          <dgm:chMax/>
          <dgm:chPref val="4"/>
        </dgm:presLayoutVars>
      </dgm:prSet>
      <dgm:spPr/>
    </dgm:pt>
    <dgm:pt modelId="{409F2911-A53B-4A20-8E8A-21E130B41B75}" type="pres">
      <dgm:prSet presAssocID="{0C6B9870-42B6-4984-8C08-77674BDEAD50}" presName="rootComposite" presStyleCnt="0">
        <dgm:presLayoutVars/>
      </dgm:prSet>
      <dgm:spPr/>
    </dgm:pt>
    <dgm:pt modelId="{70406BBA-B6E1-46FA-8B2B-AFCE746FAA48}" type="pres">
      <dgm:prSet presAssocID="{0C6B9870-42B6-4984-8C08-77674BDEAD50}" presName="rootText" presStyleLbl="node0" presStyleIdx="0" presStyleCnt="1">
        <dgm:presLayoutVars>
          <dgm:chMax/>
          <dgm:chPref val="4"/>
        </dgm:presLayoutVars>
      </dgm:prSet>
      <dgm:spPr/>
    </dgm:pt>
    <dgm:pt modelId="{0B49CB08-D62F-4888-93B0-8AFDFF43EA8C}" type="pres">
      <dgm:prSet presAssocID="{0C6B9870-42B6-4984-8C08-77674BDEAD50}" presName="childShape" presStyleCnt="0">
        <dgm:presLayoutVars>
          <dgm:chMax val="0"/>
          <dgm:chPref val="0"/>
        </dgm:presLayoutVars>
      </dgm:prSet>
      <dgm:spPr/>
    </dgm:pt>
    <dgm:pt modelId="{2116814B-3327-4AD0-BF34-467EBB8197E5}" type="pres">
      <dgm:prSet presAssocID="{53E9859C-33A7-4DD1-A9CA-CF94F18BDF15}" presName="childComposite" presStyleCnt="0">
        <dgm:presLayoutVars>
          <dgm:chMax val="0"/>
          <dgm:chPref val="0"/>
        </dgm:presLayoutVars>
      </dgm:prSet>
      <dgm:spPr/>
    </dgm:pt>
    <dgm:pt modelId="{4F294800-2D08-4D19-A2A8-913ADFA219F1}" type="pres">
      <dgm:prSet presAssocID="{53E9859C-33A7-4DD1-A9CA-CF94F18BDF15}" presName="Image" presStyleLbl="node1" presStyleIdx="0" presStyleCnt="5"/>
      <dgm: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90F61AD-DEBC-4B32-B256-E5FACC0F97C6}" type="pres">
      <dgm:prSet presAssocID="{53E9859C-33A7-4DD1-A9CA-CF94F18BDF15}" presName="childText" presStyleLbl="lnNode1" presStyleIdx="0" presStyleCnt="5">
        <dgm:presLayoutVars>
          <dgm:chMax val="0"/>
          <dgm:chPref val="0"/>
          <dgm:bulletEnabled val="1"/>
        </dgm:presLayoutVars>
      </dgm:prSet>
      <dgm:spPr/>
    </dgm:pt>
    <dgm:pt modelId="{7BC9B7AB-B9A4-4BD8-B621-B42782F6BC63}" type="pres">
      <dgm:prSet presAssocID="{BDCA90E9-92FE-44D0-A6C3-6434766E012A}" presName="childComposite" presStyleCnt="0">
        <dgm:presLayoutVars>
          <dgm:chMax val="0"/>
          <dgm:chPref val="0"/>
        </dgm:presLayoutVars>
      </dgm:prSet>
      <dgm:spPr/>
    </dgm:pt>
    <dgm:pt modelId="{4536A7A0-BDC0-43A3-AAFC-9D75D1A3B9E2}" type="pres">
      <dgm:prSet presAssocID="{BDCA90E9-92FE-44D0-A6C3-6434766E012A}" presName="Image" presStyleLbl="node1" presStyleIdx="1" presStyleCnt="5" custScaleX="117978" custScaleY="128301"/>
      <dgm: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9D9036-5698-4AFA-A3A9-E36337ABC5FB}" type="pres">
      <dgm:prSet presAssocID="{BDCA90E9-92FE-44D0-A6C3-6434766E012A}" presName="childText" presStyleLbl="lnNode1" presStyleIdx="1" presStyleCnt="5" custScaleY="168942">
        <dgm:presLayoutVars>
          <dgm:chMax val="0"/>
          <dgm:chPref val="0"/>
          <dgm:bulletEnabled val="1"/>
        </dgm:presLayoutVars>
      </dgm:prSet>
      <dgm:spPr/>
    </dgm:pt>
    <dgm:pt modelId="{1474F229-069D-401B-9E7E-DA2D830582BC}" type="pres">
      <dgm:prSet presAssocID="{B52DF029-5205-4BA7-AC4F-DCC44F0A1F2C}" presName="childComposite" presStyleCnt="0">
        <dgm:presLayoutVars>
          <dgm:chMax val="0"/>
          <dgm:chPref val="0"/>
        </dgm:presLayoutVars>
      </dgm:prSet>
      <dgm:spPr/>
    </dgm:pt>
    <dgm:pt modelId="{0B642D0E-873F-4057-B040-4FA06C09AB49}" type="pres">
      <dgm:prSet presAssocID="{B52DF029-5205-4BA7-AC4F-DCC44F0A1F2C}" presName="Image" presStyleLbl="node1" presStyleIdx="2" presStyleCnt="5" custScaleY="64371"/>
      <dgm:spPr>
        <a:xfrm>
          <a:off x="3626309" y="2729339"/>
          <a:ext cx="680478" cy="438030"/>
        </a:xfrm>
        <a:prstGeom prst="roundRect">
          <a:avLst>
            <a:gd name="adj" fmla="val 16670"/>
          </a:avLst>
        </a:prstGeom>
        <a:noFill/>
        <a:ln w="12700" cap="flat" cmpd="sng" algn="ctr">
          <a:noFill/>
          <a:prstDash val="solid"/>
          <a:miter lim="800000"/>
        </a:ln>
        <a:effectLst/>
      </dgm:spPr>
    </dgm:pt>
    <dgm:pt modelId="{17DDF05F-84F6-4315-8A00-D2C62F4F7189}" type="pres">
      <dgm:prSet presAssocID="{B52DF029-5205-4BA7-AC4F-DCC44F0A1F2C}" presName="childText" presStyleLbl="lnNode1" presStyleIdx="2" presStyleCnt="5" custScaleY="44519">
        <dgm:presLayoutVars>
          <dgm:chMax val="0"/>
          <dgm:chPref val="0"/>
          <dgm:bulletEnabled val="1"/>
        </dgm:presLayoutVars>
      </dgm:prSet>
      <dgm:spPr/>
    </dgm:pt>
    <dgm:pt modelId="{B901EB48-7483-4C13-A89C-0BB713E48410}" type="pres">
      <dgm:prSet presAssocID="{F3FE3CD9-703F-4192-B945-B73BB8D23B8D}" presName="childComposite" presStyleCnt="0">
        <dgm:presLayoutVars>
          <dgm:chMax val="0"/>
          <dgm:chPref val="0"/>
        </dgm:presLayoutVars>
      </dgm:prSet>
      <dgm:spPr/>
    </dgm:pt>
    <dgm:pt modelId="{8412CBA9-711E-4E92-8B41-B47F81DF85F0}" type="pres">
      <dgm:prSet presAssocID="{F3FE3CD9-703F-4192-B945-B73BB8D23B8D}" presName="Image" presStyleLbl="node1" presStyleIdx="3" presStyleCnt="5"/>
      <dgm: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C6E7C20-BB90-40A2-9D8D-66F5A18CE5CB}" type="pres">
      <dgm:prSet presAssocID="{F3FE3CD9-703F-4192-B945-B73BB8D23B8D}" presName="childText" presStyleLbl="lnNode1" presStyleIdx="3" presStyleCnt="5" custScaleY="126075">
        <dgm:presLayoutVars>
          <dgm:chMax val="0"/>
          <dgm:chPref val="0"/>
          <dgm:bulletEnabled val="1"/>
        </dgm:presLayoutVars>
      </dgm:prSet>
      <dgm:spPr/>
    </dgm:pt>
    <dgm:pt modelId="{6B5D2AAC-1EE1-439B-A263-5B786BDEB322}" type="pres">
      <dgm:prSet presAssocID="{FE060B17-9E64-4339-B4A3-258EF684A2DB}" presName="childComposite" presStyleCnt="0">
        <dgm:presLayoutVars>
          <dgm:chMax val="0"/>
          <dgm:chPref val="0"/>
        </dgm:presLayoutVars>
      </dgm:prSet>
      <dgm:spPr/>
    </dgm:pt>
    <dgm:pt modelId="{11BE1967-64FE-4CA1-AF1C-6376E5727266}" type="pres">
      <dgm:prSet presAssocID="{FE060B17-9E64-4339-B4A3-258EF684A2DB}" presName="Image" presStyleLbl="node1" presStyleIdx="4" presStyleCnt="5" custScaleX="122477" custScaleY="132332"/>
      <dgm: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2ACF43F-00FF-4680-9323-D39D1C953085}" type="pres">
      <dgm:prSet presAssocID="{FE060B17-9E64-4339-B4A3-258EF684A2DB}" presName="childText" presStyleLbl="lnNode1" presStyleIdx="4" presStyleCnt="5" custScaleY="124917">
        <dgm:presLayoutVars>
          <dgm:chMax val="0"/>
          <dgm:chPref val="0"/>
          <dgm:bulletEnabled val="1"/>
        </dgm:presLayoutVars>
      </dgm:prSet>
      <dgm:spPr/>
    </dgm:pt>
  </dgm:ptLst>
  <dgm:cxnLst>
    <dgm:cxn modelId="{85BAA606-AA53-442B-BCD4-6949A7C55B6F}" srcId="{0C6B9870-42B6-4984-8C08-77674BDEAD50}" destId="{53E9859C-33A7-4DD1-A9CA-CF94F18BDF15}" srcOrd="0" destOrd="0" parTransId="{64BCA69D-E0AB-47DF-8E8A-BBC79CE943AE}" sibTransId="{73CD9D29-6FB3-4C06-807C-EE15114AB0DF}"/>
    <dgm:cxn modelId="{58415B0A-3736-4CD1-A36C-6B2582B36873}" type="presOf" srcId="{0C6B9870-42B6-4984-8C08-77674BDEAD50}" destId="{70406BBA-B6E1-46FA-8B2B-AFCE746FAA48}" srcOrd="0" destOrd="0" presId="urn:microsoft.com/office/officeart/2008/layout/PictureAccentList"/>
    <dgm:cxn modelId="{01858432-CF51-42EB-986E-BE5AAE210CBA}" type="presOf" srcId="{FE060B17-9E64-4339-B4A3-258EF684A2DB}" destId="{F2ACF43F-00FF-4680-9323-D39D1C953085}" srcOrd="0" destOrd="0" presId="urn:microsoft.com/office/officeart/2008/layout/PictureAccentList"/>
    <dgm:cxn modelId="{D055045E-0F25-4C30-A9AD-A45AE9C6090D}" srcId="{0C6B9870-42B6-4984-8C08-77674BDEAD50}" destId="{BDCA90E9-92FE-44D0-A6C3-6434766E012A}" srcOrd="1" destOrd="0" parTransId="{EC19964A-3110-4314-8783-965113B01B4A}" sibTransId="{4D8836C8-626E-48B3-BF55-931619375298}"/>
    <dgm:cxn modelId="{0ACF3F65-EED7-4DF9-8879-C5B03B05F87C}" type="presOf" srcId="{F3FE3CD9-703F-4192-B945-B73BB8D23B8D}" destId="{3C6E7C20-BB90-40A2-9D8D-66F5A18CE5CB}" srcOrd="0" destOrd="0" presId="urn:microsoft.com/office/officeart/2008/layout/PictureAccentList"/>
    <dgm:cxn modelId="{5F03CD72-8049-4940-B90F-D7B1075DB04B}" type="presOf" srcId="{BDCA90E9-92FE-44D0-A6C3-6434766E012A}" destId="{429D9036-5698-4AFA-A3A9-E36337ABC5FB}" srcOrd="0" destOrd="0" presId="urn:microsoft.com/office/officeart/2008/layout/PictureAccentList"/>
    <dgm:cxn modelId="{36B26877-1080-4CC7-93D4-D9D8688411DA}" type="presOf" srcId="{F4FF745A-256B-4653-9988-DD9AA3902170}" destId="{8203BD9C-DF5D-404E-BFF4-85F5B7EEBA95}" srcOrd="0" destOrd="0" presId="urn:microsoft.com/office/officeart/2008/layout/PictureAccentList"/>
    <dgm:cxn modelId="{DEFC9096-B2BA-41B8-9083-7411F4963F45}" srcId="{0C6B9870-42B6-4984-8C08-77674BDEAD50}" destId="{F3FE3CD9-703F-4192-B945-B73BB8D23B8D}" srcOrd="3" destOrd="0" parTransId="{E4739D8F-7511-4AFF-AAB9-2595BBED609D}" sibTransId="{B7EEDED6-04D4-4B33-BE0A-8268026DF470}"/>
    <dgm:cxn modelId="{F8947AC0-38EA-4176-9A3C-CC81E1701C44}" srcId="{0C6B9870-42B6-4984-8C08-77674BDEAD50}" destId="{FE060B17-9E64-4339-B4A3-258EF684A2DB}" srcOrd="4" destOrd="0" parTransId="{40290717-A7BE-41DF-9911-2BCAB70E2193}" sibTransId="{31957C3C-FC36-4F4E-A26E-ED567F47DF81}"/>
    <dgm:cxn modelId="{174667C3-72A8-49F0-BD90-A03F7CC36EB6}" type="presOf" srcId="{53E9859C-33A7-4DD1-A9CA-CF94F18BDF15}" destId="{690F61AD-DEBC-4B32-B256-E5FACC0F97C6}" srcOrd="0" destOrd="0" presId="urn:microsoft.com/office/officeart/2008/layout/PictureAccentList"/>
    <dgm:cxn modelId="{60A3E2D4-5B9B-45C5-A2EA-3AAAA55C5F73}" type="presOf" srcId="{B52DF029-5205-4BA7-AC4F-DCC44F0A1F2C}" destId="{17DDF05F-84F6-4315-8A00-D2C62F4F7189}" srcOrd="0" destOrd="0" presId="urn:microsoft.com/office/officeart/2008/layout/PictureAccentList"/>
    <dgm:cxn modelId="{3ABB54EF-AE6B-4ACA-BE7A-52C50A9C4CF1}" srcId="{F4FF745A-256B-4653-9988-DD9AA3902170}" destId="{0C6B9870-42B6-4984-8C08-77674BDEAD50}" srcOrd="0" destOrd="0" parTransId="{E0EFB6A4-53F6-4841-8E18-B92E694E0EC7}" sibTransId="{E9D98729-90F9-4FB3-BDA8-5D02520AC75A}"/>
    <dgm:cxn modelId="{4EF603F3-B24F-4E3D-87A7-01D9AC02CFBE}" srcId="{0C6B9870-42B6-4984-8C08-77674BDEAD50}" destId="{B52DF029-5205-4BA7-AC4F-DCC44F0A1F2C}" srcOrd="2" destOrd="0" parTransId="{6A8DE99F-37C0-473C-BA48-2B6C90BD151E}" sibTransId="{37FD01D1-18F3-4E25-8101-5C7B0840ECBC}"/>
    <dgm:cxn modelId="{6C2BBB02-3046-4A47-8F1A-08CD7014F1FE}" type="presParOf" srcId="{8203BD9C-DF5D-404E-BFF4-85F5B7EEBA95}" destId="{D15FD43B-EB2D-4F07-B42C-482256F31DF3}" srcOrd="0" destOrd="0" presId="urn:microsoft.com/office/officeart/2008/layout/PictureAccentList"/>
    <dgm:cxn modelId="{7893E2CF-0C2B-43A8-8AFF-FDFD0DA9DF55}" type="presParOf" srcId="{D15FD43B-EB2D-4F07-B42C-482256F31DF3}" destId="{409F2911-A53B-4A20-8E8A-21E130B41B75}" srcOrd="0" destOrd="0" presId="urn:microsoft.com/office/officeart/2008/layout/PictureAccentList"/>
    <dgm:cxn modelId="{74754D35-D197-4AA2-BAC0-62DBE34126FB}" type="presParOf" srcId="{409F2911-A53B-4A20-8E8A-21E130B41B75}" destId="{70406BBA-B6E1-46FA-8B2B-AFCE746FAA48}" srcOrd="0" destOrd="0" presId="urn:microsoft.com/office/officeart/2008/layout/PictureAccentList"/>
    <dgm:cxn modelId="{96429714-A6DD-473F-9394-B21F92E57CE0}" type="presParOf" srcId="{D15FD43B-EB2D-4F07-B42C-482256F31DF3}" destId="{0B49CB08-D62F-4888-93B0-8AFDFF43EA8C}" srcOrd="1" destOrd="0" presId="urn:microsoft.com/office/officeart/2008/layout/PictureAccentList"/>
    <dgm:cxn modelId="{6369B063-1113-4FE2-A864-C066E9513058}" type="presParOf" srcId="{0B49CB08-D62F-4888-93B0-8AFDFF43EA8C}" destId="{2116814B-3327-4AD0-BF34-467EBB8197E5}" srcOrd="0" destOrd="0" presId="urn:microsoft.com/office/officeart/2008/layout/PictureAccentList"/>
    <dgm:cxn modelId="{0F2737DD-C7D5-4317-8FC1-A84BDA670312}" type="presParOf" srcId="{2116814B-3327-4AD0-BF34-467EBB8197E5}" destId="{4F294800-2D08-4D19-A2A8-913ADFA219F1}" srcOrd="0" destOrd="0" presId="urn:microsoft.com/office/officeart/2008/layout/PictureAccentList"/>
    <dgm:cxn modelId="{7BD6DCBD-B40F-4841-B4DB-0F177AB78A8D}" type="presParOf" srcId="{2116814B-3327-4AD0-BF34-467EBB8197E5}" destId="{690F61AD-DEBC-4B32-B256-E5FACC0F97C6}" srcOrd="1" destOrd="0" presId="urn:microsoft.com/office/officeart/2008/layout/PictureAccentList"/>
    <dgm:cxn modelId="{5AEAAE81-B3D7-4D75-A37C-62EDD826743D}" type="presParOf" srcId="{0B49CB08-D62F-4888-93B0-8AFDFF43EA8C}" destId="{7BC9B7AB-B9A4-4BD8-B621-B42782F6BC63}" srcOrd="1" destOrd="0" presId="urn:microsoft.com/office/officeart/2008/layout/PictureAccentList"/>
    <dgm:cxn modelId="{6E5FDF5D-D991-4913-9903-3586ACBF4B2E}" type="presParOf" srcId="{7BC9B7AB-B9A4-4BD8-B621-B42782F6BC63}" destId="{4536A7A0-BDC0-43A3-AAFC-9D75D1A3B9E2}" srcOrd="0" destOrd="0" presId="urn:microsoft.com/office/officeart/2008/layout/PictureAccentList"/>
    <dgm:cxn modelId="{01865CBB-396B-451D-A5F9-6C1DBF6B239A}" type="presParOf" srcId="{7BC9B7AB-B9A4-4BD8-B621-B42782F6BC63}" destId="{429D9036-5698-4AFA-A3A9-E36337ABC5FB}" srcOrd="1" destOrd="0" presId="urn:microsoft.com/office/officeart/2008/layout/PictureAccentList"/>
    <dgm:cxn modelId="{E15E6DD3-1951-4E29-95C9-3AF1B27EE29E}" type="presParOf" srcId="{0B49CB08-D62F-4888-93B0-8AFDFF43EA8C}" destId="{1474F229-069D-401B-9E7E-DA2D830582BC}" srcOrd="2" destOrd="0" presId="urn:microsoft.com/office/officeart/2008/layout/PictureAccentList"/>
    <dgm:cxn modelId="{3C18E789-D12A-47E5-B68B-CC92D6644E2F}" type="presParOf" srcId="{1474F229-069D-401B-9E7E-DA2D830582BC}" destId="{0B642D0E-873F-4057-B040-4FA06C09AB49}" srcOrd="0" destOrd="0" presId="urn:microsoft.com/office/officeart/2008/layout/PictureAccentList"/>
    <dgm:cxn modelId="{737F65D2-44B2-4D68-93CC-82EBB2B596DC}" type="presParOf" srcId="{1474F229-069D-401B-9E7E-DA2D830582BC}" destId="{17DDF05F-84F6-4315-8A00-D2C62F4F7189}" srcOrd="1" destOrd="0" presId="urn:microsoft.com/office/officeart/2008/layout/PictureAccentList"/>
    <dgm:cxn modelId="{A69A1B9D-1F41-4CED-8B06-8C326DE57E7E}" type="presParOf" srcId="{0B49CB08-D62F-4888-93B0-8AFDFF43EA8C}" destId="{B901EB48-7483-4C13-A89C-0BB713E48410}" srcOrd="3" destOrd="0" presId="urn:microsoft.com/office/officeart/2008/layout/PictureAccentList"/>
    <dgm:cxn modelId="{9D0D076F-3C4C-4DD6-9B0C-B47FB85E6F8D}" type="presParOf" srcId="{B901EB48-7483-4C13-A89C-0BB713E48410}" destId="{8412CBA9-711E-4E92-8B41-B47F81DF85F0}" srcOrd="0" destOrd="0" presId="urn:microsoft.com/office/officeart/2008/layout/PictureAccentList"/>
    <dgm:cxn modelId="{10E453B8-9EA9-473D-8ADA-64D5068182B9}" type="presParOf" srcId="{B901EB48-7483-4C13-A89C-0BB713E48410}" destId="{3C6E7C20-BB90-40A2-9D8D-66F5A18CE5CB}" srcOrd="1" destOrd="0" presId="urn:microsoft.com/office/officeart/2008/layout/PictureAccentList"/>
    <dgm:cxn modelId="{A8DA2A6F-F88F-44B9-A5DD-5374F99D5FB6}" type="presParOf" srcId="{0B49CB08-D62F-4888-93B0-8AFDFF43EA8C}" destId="{6B5D2AAC-1EE1-439B-A263-5B786BDEB322}" srcOrd="4" destOrd="0" presId="urn:microsoft.com/office/officeart/2008/layout/PictureAccentList"/>
    <dgm:cxn modelId="{EFF82AF7-8C03-44DF-9248-407D96655B45}" type="presParOf" srcId="{6B5D2AAC-1EE1-439B-A263-5B786BDEB322}" destId="{11BE1967-64FE-4CA1-AF1C-6376E5727266}" srcOrd="0" destOrd="0" presId="urn:microsoft.com/office/officeart/2008/layout/PictureAccentList"/>
    <dgm:cxn modelId="{C9280DFC-BEED-4A2B-B6D2-29E2818D038C}" type="presParOf" srcId="{6B5D2AAC-1EE1-439B-A263-5B786BDEB322}" destId="{F2ACF43F-00FF-4680-9323-D39D1C9530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4FF745A-256B-4653-9988-DD9AA3902170}"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C6B9870-42B6-4984-8C08-77674BDEAD50}">
      <dgm:prSet phldrT="[Text]"/>
      <dgm: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ln w="3175">
                <a:noFill/>
              </a:ln>
              <a:solidFill>
                <a:sysClr val="window" lastClr="FFFFFF"/>
              </a:solidFill>
              <a:latin typeface="Aptos" panose="02110004020202020204"/>
              <a:ea typeface="+mn-ea"/>
              <a:cs typeface="+mn-cs"/>
            </a:rPr>
            <a:t>Frequently Asked Questions – Page 4</a:t>
          </a:r>
        </a:p>
      </dgm:t>
    </dgm:pt>
    <dgm:pt modelId="{E0EFB6A4-53F6-4841-8E18-B92E694E0EC7}" type="parTrans" cxnId="{3ABB54EF-AE6B-4ACA-BE7A-52C50A9C4CF1}">
      <dgm:prSet/>
      <dgm:spPr/>
      <dgm:t>
        <a:bodyPr/>
        <a:lstStyle/>
        <a:p>
          <a:endParaRPr lang="en-US"/>
        </a:p>
      </dgm:t>
    </dgm:pt>
    <dgm:pt modelId="{E9D98729-90F9-4FB3-BDA8-5D02520AC75A}" type="sibTrans" cxnId="{3ABB54EF-AE6B-4ACA-BE7A-52C50A9C4CF1}">
      <dgm:prSet/>
      <dgm:spPr/>
      <dgm:t>
        <a:bodyPr/>
        <a:lstStyle/>
        <a:p>
          <a:endParaRPr lang="en-US"/>
        </a:p>
      </dgm:t>
    </dgm:pt>
    <dgm:pt modelId="{53E9859C-33A7-4DD1-A9CA-CF94F18BDF15}">
      <dgm:prSet phldrT="[Text]" custT="1"/>
      <dgm: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Does</a:t>
          </a:r>
          <a:r>
            <a:rPr lang="en-US" sz="1800" b="0" baseline="0">
              <a:ln w="3175">
                <a:noFill/>
              </a:ln>
              <a:solidFill>
                <a:sysClr val="window" lastClr="FFFFFF"/>
              </a:solidFill>
              <a:latin typeface="Aptos" panose="02110004020202020204"/>
              <a:ea typeface="+mn-ea"/>
              <a:cs typeface="+mn-cs"/>
            </a:rPr>
            <a:t> the beginning teacher still have to complete a PGAP?</a:t>
          </a:r>
          <a:endParaRPr lang="en-US" sz="1800" b="0">
            <a:ln w="3175">
              <a:noFill/>
            </a:ln>
            <a:solidFill>
              <a:sysClr val="window" lastClr="FFFFFF"/>
            </a:solidFill>
            <a:latin typeface="Aptos" panose="02110004020202020204"/>
            <a:ea typeface="+mn-ea"/>
            <a:cs typeface="+mn-cs"/>
          </a:endParaRPr>
        </a:p>
      </dgm:t>
    </dgm:pt>
    <dgm:pt modelId="{64BCA69D-E0AB-47DF-8E8A-BBC79CE943AE}" type="parTrans" cxnId="{85BAA606-AA53-442B-BCD4-6949A7C55B6F}">
      <dgm:prSet/>
      <dgm:spPr/>
      <dgm:t>
        <a:bodyPr/>
        <a:lstStyle/>
        <a:p>
          <a:endParaRPr lang="en-US"/>
        </a:p>
      </dgm:t>
    </dgm:pt>
    <dgm:pt modelId="{73CD9D29-6FB3-4C06-807C-EE15114AB0DF}" type="sibTrans" cxnId="{85BAA606-AA53-442B-BCD4-6949A7C55B6F}">
      <dgm:prSet/>
      <dgm:spPr/>
      <dgm:t>
        <a:bodyPr/>
        <a:lstStyle/>
        <a:p>
          <a:endParaRPr lang="en-US"/>
        </a:p>
      </dgm:t>
    </dgm:pt>
    <dgm:pt modelId="{F3FE3CD9-703F-4192-B945-B73BB8D23B8D}">
      <dgm:prSet phldrT="[Text]" custT="1"/>
      <dgm: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Does the mentor have to review/approve every engagement log?</a:t>
          </a:r>
        </a:p>
      </dgm:t>
    </dgm:pt>
    <dgm:pt modelId="{E4739D8F-7511-4AFF-AAB9-2595BBED609D}" type="parTrans" cxnId="{DEFC9096-B2BA-41B8-9083-7411F4963F45}">
      <dgm:prSet/>
      <dgm:spPr/>
      <dgm:t>
        <a:bodyPr/>
        <a:lstStyle/>
        <a:p>
          <a:endParaRPr lang="en-US"/>
        </a:p>
      </dgm:t>
    </dgm:pt>
    <dgm:pt modelId="{B7EEDED6-04D4-4B33-BE0A-8268026DF470}" type="sibTrans" cxnId="{DEFC9096-B2BA-41B8-9083-7411F4963F45}">
      <dgm:prSet/>
      <dgm:spPr/>
      <dgm:t>
        <a:bodyPr/>
        <a:lstStyle/>
        <a:p>
          <a:endParaRPr lang="en-US"/>
        </a:p>
      </dgm:t>
    </dgm:pt>
    <dgm:pt modelId="{FE060B17-9E64-4339-B4A3-258EF684A2DB}">
      <dgm:prSet phldrT="[Text]" custT="1"/>
      <dgm: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The mentor and beginning teacher will document their engagement collaboratively.</a:t>
          </a:r>
        </a:p>
      </dgm:t>
    </dgm:pt>
    <dgm:pt modelId="{40290717-A7BE-41DF-9911-2BCAB70E2193}" type="parTrans" cxnId="{F8947AC0-38EA-4176-9A3C-CC81E1701C44}">
      <dgm:prSet/>
      <dgm:spPr/>
      <dgm:t>
        <a:bodyPr/>
        <a:lstStyle/>
        <a:p>
          <a:endParaRPr lang="en-US"/>
        </a:p>
      </dgm:t>
    </dgm:pt>
    <dgm:pt modelId="{31957C3C-FC36-4F4E-A26E-ED567F47DF81}" type="sibTrans" cxnId="{F8947AC0-38EA-4176-9A3C-CC81E1701C44}">
      <dgm:prSet/>
      <dgm:spPr/>
      <dgm:t>
        <a:bodyPr/>
        <a:lstStyle/>
        <a:p>
          <a:endParaRPr lang="en-US"/>
        </a:p>
      </dgm:t>
    </dgm:pt>
    <dgm:pt modelId="{BDCA90E9-92FE-44D0-A6C3-6434766E012A}">
      <dgm:prSet phldrT="[Text]" custT="1"/>
      <dgm: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Yes. In both the transition year and the implementation of TEAM 2.0, beginning teachers will continue to formulate a PGAP that serves as the foundation for their professional learning and mentored support.</a:t>
          </a:r>
        </a:p>
      </dgm:t>
    </dgm:pt>
    <dgm:pt modelId="{EC19964A-3110-4314-8783-965113B01B4A}" type="parTrans" cxnId="{D055045E-0F25-4C30-A9AD-A45AE9C6090D}">
      <dgm:prSet/>
      <dgm:spPr/>
      <dgm:t>
        <a:bodyPr/>
        <a:lstStyle/>
        <a:p>
          <a:endParaRPr lang="en-US"/>
        </a:p>
      </dgm:t>
    </dgm:pt>
    <dgm:pt modelId="{4D8836C8-626E-48B3-BF55-931619375298}" type="sibTrans" cxnId="{D055045E-0F25-4C30-A9AD-A45AE9C6090D}">
      <dgm:prSet/>
      <dgm:spPr/>
      <dgm:t>
        <a:bodyPr/>
        <a:lstStyle/>
        <a:p>
          <a:endParaRPr lang="en-US"/>
        </a:p>
      </dgm:t>
    </dgm:pt>
    <dgm:pt modelId="{B52DF029-5205-4BA7-AC4F-DCC44F0A1F2C}">
      <dgm:prSet phldrT="[Text]"/>
      <dgm:spPr>
        <a:xfrm>
          <a:off x="4347617" y="2796883"/>
          <a:ext cx="7770718" cy="302942"/>
        </a:xfrm>
        <a:prstGeom prst="roundRect">
          <a:avLst>
            <a:gd name="adj" fmla="val 16670"/>
          </a:avLst>
        </a:prstGeom>
        <a:noFill/>
        <a:ln w="12700" cap="flat" cmpd="sng" algn="ctr">
          <a:noFill/>
          <a:prstDash val="solid"/>
          <a:miter lim="800000"/>
        </a:ln>
        <a:effectLst/>
      </dgm:spPr>
      <dgm:t>
        <a:bodyPr/>
        <a:lstStyle/>
        <a:p>
          <a:pPr>
            <a:buNone/>
          </a:pPr>
          <a:endParaRPr lang="en-US">
            <a:solidFill>
              <a:sysClr val="window" lastClr="FFFFFF"/>
            </a:solidFill>
            <a:latin typeface="Aptos" panose="02110004020202020204"/>
            <a:ea typeface="+mn-ea"/>
            <a:cs typeface="+mn-cs"/>
          </a:endParaRPr>
        </a:p>
      </dgm:t>
    </dgm:pt>
    <dgm:pt modelId="{6A8DE99F-37C0-473C-BA48-2B6C90BD151E}" type="parTrans" cxnId="{4EF603F3-B24F-4E3D-87A7-01D9AC02CFBE}">
      <dgm:prSet/>
      <dgm:spPr/>
      <dgm:t>
        <a:bodyPr/>
        <a:lstStyle/>
        <a:p>
          <a:endParaRPr lang="en-US"/>
        </a:p>
      </dgm:t>
    </dgm:pt>
    <dgm:pt modelId="{37FD01D1-18F3-4E25-8101-5C7B0840ECBC}" type="sibTrans" cxnId="{4EF603F3-B24F-4E3D-87A7-01D9AC02CFBE}">
      <dgm:prSet/>
      <dgm:spPr/>
      <dgm:t>
        <a:bodyPr/>
        <a:lstStyle/>
        <a:p>
          <a:endParaRPr lang="en-US"/>
        </a:p>
      </dgm:t>
    </dgm:pt>
    <dgm:pt modelId="{8203BD9C-DF5D-404E-BFF4-85F5B7EEBA95}" type="pres">
      <dgm:prSet presAssocID="{F4FF745A-256B-4653-9988-DD9AA3902170}" presName="layout" presStyleCnt="0">
        <dgm:presLayoutVars>
          <dgm:chMax/>
          <dgm:chPref/>
          <dgm:dir/>
          <dgm:animOne val="branch"/>
          <dgm:animLvl val="lvl"/>
          <dgm:resizeHandles/>
        </dgm:presLayoutVars>
      </dgm:prSet>
      <dgm:spPr/>
    </dgm:pt>
    <dgm:pt modelId="{D15FD43B-EB2D-4F07-B42C-482256F31DF3}" type="pres">
      <dgm:prSet presAssocID="{0C6B9870-42B6-4984-8C08-77674BDEAD50}" presName="root" presStyleCnt="0">
        <dgm:presLayoutVars>
          <dgm:chMax/>
          <dgm:chPref val="4"/>
        </dgm:presLayoutVars>
      </dgm:prSet>
      <dgm:spPr/>
    </dgm:pt>
    <dgm:pt modelId="{409F2911-A53B-4A20-8E8A-21E130B41B75}" type="pres">
      <dgm:prSet presAssocID="{0C6B9870-42B6-4984-8C08-77674BDEAD50}" presName="rootComposite" presStyleCnt="0">
        <dgm:presLayoutVars/>
      </dgm:prSet>
      <dgm:spPr/>
    </dgm:pt>
    <dgm:pt modelId="{70406BBA-B6E1-46FA-8B2B-AFCE746FAA48}" type="pres">
      <dgm:prSet presAssocID="{0C6B9870-42B6-4984-8C08-77674BDEAD50}" presName="rootText" presStyleLbl="node0" presStyleIdx="0" presStyleCnt="1">
        <dgm:presLayoutVars>
          <dgm:chMax/>
          <dgm:chPref val="4"/>
        </dgm:presLayoutVars>
      </dgm:prSet>
      <dgm:spPr/>
    </dgm:pt>
    <dgm:pt modelId="{0B49CB08-D62F-4888-93B0-8AFDFF43EA8C}" type="pres">
      <dgm:prSet presAssocID="{0C6B9870-42B6-4984-8C08-77674BDEAD50}" presName="childShape" presStyleCnt="0">
        <dgm:presLayoutVars>
          <dgm:chMax val="0"/>
          <dgm:chPref val="0"/>
        </dgm:presLayoutVars>
      </dgm:prSet>
      <dgm:spPr/>
    </dgm:pt>
    <dgm:pt modelId="{2116814B-3327-4AD0-BF34-467EBB8197E5}" type="pres">
      <dgm:prSet presAssocID="{53E9859C-33A7-4DD1-A9CA-CF94F18BDF15}" presName="childComposite" presStyleCnt="0">
        <dgm:presLayoutVars>
          <dgm:chMax val="0"/>
          <dgm:chPref val="0"/>
        </dgm:presLayoutVars>
      </dgm:prSet>
      <dgm:spPr/>
    </dgm:pt>
    <dgm:pt modelId="{4F294800-2D08-4D19-A2A8-913ADFA219F1}" type="pres">
      <dgm:prSet presAssocID="{53E9859C-33A7-4DD1-A9CA-CF94F18BDF15}" presName="Image" presStyleLbl="node1" presStyleIdx="0" presStyleCnt="5"/>
      <dgm: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90F61AD-DEBC-4B32-B256-E5FACC0F97C6}" type="pres">
      <dgm:prSet presAssocID="{53E9859C-33A7-4DD1-A9CA-CF94F18BDF15}" presName="childText" presStyleLbl="lnNode1" presStyleIdx="0" presStyleCnt="5">
        <dgm:presLayoutVars>
          <dgm:chMax val="0"/>
          <dgm:chPref val="0"/>
          <dgm:bulletEnabled val="1"/>
        </dgm:presLayoutVars>
      </dgm:prSet>
      <dgm:spPr/>
    </dgm:pt>
    <dgm:pt modelId="{7BC9B7AB-B9A4-4BD8-B621-B42782F6BC63}" type="pres">
      <dgm:prSet presAssocID="{BDCA90E9-92FE-44D0-A6C3-6434766E012A}" presName="childComposite" presStyleCnt="0">
        <dgm:presLayoutVars>
          <dgm:chMax val="0"/>
          <dgm:chPref val="0"/>
        </dgm:presLayoutVars>
      </dgm:prSet>
      <dgm:spPr/>
    </dgm:pt>
    <dgm:pt modelId="{4536A7A0-BDC0-43A3-AAFC-9D75D1A3B9E2}" type="pres">
      <dgm:prSet presAssocID="{BDCA90E9-92FE-44D0-A6C3-6434766E012A}" presName="Image" presStyleLbl="node1" presStyleIdx="1" presStyleCnt="5" custScaleX="117978" custScaleY="128301"/>
      <dgm: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9D9036-5698-4AFA-A3A9-E36337ABC5FB}" type="pres">
      <dgm:prSet presAssocID="{BDCA90E9-92FE-44D0-A6C3-6434766E012A}" presName="childText" presStyleLbl="lnNode1" presStyleIdx="1" presStyleCnt="5" custScaleY="168942">
        <dgm:presLayoutVars>
          <dgm:chMax val="0"/>
          <dgm:chPref val="0"/>
          <dgm:bulletEnabled val="1"/>
        </dgm:presLayoutVars>
      </dgm:prSet>
      <dgm:spPr/>
    </dgm:pt>
    <dgm:pt modelId="{1474F229-069D-401B-9E7E-DA2D830582BC}" type="pres">
      <dgm:prSet presAssocID="{B52DF029-5205-4BA7-AC4F-DCC44F0A1F2C}" presName="childComposite" presStyleCnt="0">
        <dgm:presLayoutVars>
          <dgm:chMax val="0"/>
          <dgm:chPref val="0"/>
        </dgm:presLayoutVars>
      </dgm:prSet>
      <dgm:spPr/>
    </dgm:pt>
    <dgm:pt modelId="{0B642D0E-873F-4057-B040-4FA06C09AB49}" type="pres">
      <dgm:prSet presAssocID="{B52DF029-5205-4BA7-AC4F-DCC44F0A1F2C}" presName="Image" presStyleLbl="node1" presStyleIdx="2" presStyleCnt="5" custScaleY="64371"/>
      <dgm:spPr>
        <a:xfrm>
          <a:off x="3626309" y="2729339"/>
          <a:ext cx="680478" cy="438030"/>
        </a:xfrm>
        <a:prstGeom prst="roundRect">
          <a:avLst>
            <a:gd name="adj" fmla="val 16670"/>
          </a:avLst>
        </a:prstGeom>
        <a:noFill/>
        <a:ln w="12700" cap="flat" cmpd="sng" algn="ctr">
          <a:noFill/>
          <a:prstDash val="solid"/>
          <a:miter lim="800000"/>
        </a:ln>
        <a:effectLst/>
      </dgm:spPr>
    </dgm:pt>
    <dgm:pt modelId="{17DDF05F-84F6-4315-8A00-D2C62F4F7189}" type="pres">
      <dgm:prSet presAssocID="{B52DF029-5205-4BA7-AC4F-DCC44F0A1F2C}" presName="childText" presStyleLbl="lnNode1" presStyleIdx="2" presStyleCnt="5" custScaleY="44519">
        <dgm:presLayoutVars>
          <dgm:chMax val="0"/>
          <dgm:chPref val="0"/>
          <dgm:bulletEnabled val="1"/>
        </dgm:presLayoutVars>
      </dgm:prSet>
      <dgm:spPr/>
    </dgm:pt>
    <dgm:pt modelId="{B901EB48-7483-4C13-A89C-0BB713E48410}" type="pres">
      <dgm:prSet presAssocID="{F3FE3CD9-703F-4192-B945-B73BB8D23B8D}" presName="childComposite" presStyleCnt="0">
        <dgm:presLayoutVars>
          <dgm:chMax val="0"/>
          <dgm:chPref val="0"/>
        </dgm:presLayoutVars>
      </dgm:prSet>
      <dgm:spPr/>
    </dgm:pt>
    <dgm:pt modelId="{8412CBA9-711E-4E92-8B41-B47F81DF85F0}" type="pres">
      <dgm:prSet presAssocID="{F3FE3CD9-703F-4192-B945-B73BB8D23B8D}" presName="Image" presStyleLbl="node1" presStyleIdx="3" presStyleCnt="5"/>
      <dgm: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C6E7C20-BB90-40A2-9D8D-66F5A18CE5CB}" type="pres">
      <dgm:prSet presAssocID="{F3FE3CD9-703F-4192-B945-B73BB8D23B8D}" presName="childText" presStyleLbl="lnNode1" presStyleIdx="3" presStyleCnt="5" custScaleY="126075">
        <dgm:presLayoutVars>
          <dgm:chMax val="0"/>
          <dgm:chPref val="0"/>
          <dgm:bulletEnabled val="1"/>
        </dgm:presLayoutVars>
      </dgm:prSet>
      <dgm:spPr/>
    </dgm:pt>
    <dgm:pt modelId="{6B5D2AAC-1EE1-439B-A263-5B786BDEB322}" type="pres">
      <dgm:prSet presAssocID="{FE060B17-9E64-4339-B4A3-258EF684A2DB}" presName="childComposite" presStyleCnt="0">
        <dgm:presLayoutVars>
          <dgm:chMax val="0"/>
          <dgm:chPref val="0"/>
        </dgm:presLayoutVars>
      </dgm:prSet>
      <dgm:spPr/>
    </dgm:pt>
    <dgm:pt modelId="{11BE1967-64FE-4CA1-AF1C-6376E5727266}" type="pres">
      <dgm:prSet presAssocID="{FE060B17-9E64-4339-B4A3-258EF684A2DB}" presName="Image" presStyleLbl="node1" presStyleIdx="4" presStyleCnt="5" custScaleX="122477" custScaleY="132332"/>
      <dgm: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2ACF43F-00FF-4680-9323-D39D1C953085}" type="pres">
      <dgm:prSet presAssocID="{FE060B17-9E64-4339-B4A3-258EF684A2DB}" presName="childText" presStyleLbl="lnNode1" presStyleIdx="4" presStyleCnt="5" custScaleY="124917">
        <dgm:presLayoutVars>
          <dgm:chMax val="0"/>
          <dgm:chPref val="0"/>
          <dgm:bulletEnabled val="1"/>
        </dgm:presLayoutVars>
      </dgm:prSet>
      <dgm:spPr/>
    </dgm:pt>
  </dgm:ptLst>
  <dgm:cxnLst>
    <dgm:cxn modelId="{85BAA606-AA53-442B-BCD4-6949A7C55B6F}" srcId="{0C6B9870-42B6-4984-8C08-77674BDEAD50}" destId="{53E9859C-33A7-4DD1-A9CA-CF94F18BDF15}" srcOrd="0" destOrd="0" parTransId="{64BCA69D-E0AB-47DF-8E8A-BBC79CE943AE}" sibTransId="{73CD9D29-6FB3-4C06-807C-EE15114AB0DF}"/>
    <dgm:cxn modelId="{58415B0A-3736-4CD1-A36C-6B2582B36873}" type="presOf" srcId="{0C6B9870-42B6-4984-8C08-77674BDEAD50}" destId="{70406BBA-B6E1-46FA-8B2B-AFCE746FAA48}" srcOrd="0" destOrd="0" presId="urn:microsoft.com/office/officeart/2008/layout/PictureAccentList"/>
    <dgm:cxn modelId="{01858432-CF51-42EB-986E-BE5AAE210CBA}" type="presOf" srcId="{FE060B17-9E64-4339-B4A3-258EF684A2DB}" destId="{F2ACF43F-00FF-4680-9323-D39D1C953085}" srcOrd="0" destOrd="0" presId="urn:microsoft.com/office/officeart/2008/layout/PictureAccentList"/>
    <dgm:cxn modelId="{D055045E-0F25-4C30-A9AD-A45AE9C6090D}" srcId="{0C6B9870-42B6-4984-8C08-77674BDEAD50}" destId="{BDCA90E9-92FE-44D0-A6C3-6434766E012A}" srcOrd="1" destOrd="0" parTransId="{EC19964A-3110-4314-8783-965113B01B4A}" sibTransId="{4D8836C8-626E-48B3-BF55-931619375298}"/>
    <dgm:cxn modelId="{0ACF3F65-EED7-4DF9-8879-C5B03B05F87C}" type="presOf" srcId="{F3FE3CD9-703F-4192-B945-B73BB8D23B8D}" destId="{3C6E7C20-BB90-40A2-9D8D-66F5A18CE5CB}" srcOrd="0" destOrd="0" presId="urn:microsoft.com/office/officeart/2008/layout/PictureAccentList"/>
    <dgm:cxn modelId="{5F03CD72-8049-4940-B90F-D7B1075DB04B}" type="presOf" srcId="{BDCA90E9-92FE-44D0-A6C3-6434766E012A}" destId="{429D9036-5698-4AFA-A3A9-E36337ABC5FB}" srcOrd="0" destOrd="0" presId="urn:microsoft.com/office/officeart/2008/layout/PictureAccentList"/>
    <dgm:cxn modelId="{36B26877-1080-4CC7-93D4-D9D8688411DA}" type="presOf" srcId="{F4FF745A-256B-4653-9988-DD9AA3902170}" destId="{8203BD9C-DF5D-404E-BFF4-85F5B7EEBA95}" srcOrd="0" destOrd="0" presId="urn:microsoft.com/office/officeart/2008/layout/PictureAccentList"/>
    <dgm:cxn modelId="{DEFC9096-B2BA-41B8-9083-7411F4963F45}" srcId="{0C6B9870-42B6-4984-8C08-77674BDEAD50}" destId="{F3FE3CD9-703F-4192-B945-B73BB8D23B8D}" srcOrd="3" destOrd="0" parTransId="{E4739D8F-7511-4AFF-AAB9-2595BBED609D}" sibTransId="{B7EEDED6-04D4-4B33-BE0A-8268026DF470}"/>
    <dgm:cxn modelId="{F8947AC0-38EA-4176-9A3C-CC81E1701C44}" srcId="{0C6B9870-42B6-4984-8C08-77674BDEAD50}" destId="{FE060B17-9E64-4339-B4A3-258EF684A2DB}" srcOrd="4" destOrd="0" parTransId="{40290717-A7BE-41DF-9911-2BCAB70E2193}" sibTransId="{31957C3C-FC36-4F4E-A26E-ED567F47DF81}"/>
    <dgm:cxn modelId="{174667C3-72A8-49F0-BD90-A03F7CC36EB6}" type="presOf" srcId="{53E9859C-33A7-4DD1-A9CA-CF94F18BDF15}" destId="{690F61AD-DEBC-4B32-B256-E5FACC0F97C6}" srcOrd="0" destOrd="0" presId="urn:microsoft.com/office/officeart/2008/layout/PictureAccentList"/>
    <dgm:cxn modelId="{60A3E2D4-5B9B-45C5-A2EA-3AAAA55C5F73}" type="presOf" srcId="{B52DF029-5205-4BA7-AC4F-DCC44F0A1F2C}" destId="{17DDF05F-84F6-4315-8A00-D2C62F4F7189}" srcOrd="0" destOrd="0" presId="urn:microsoft.com/office/officeart/2008/layout/PictureAccentList"/>
    <dgm:cxn modelId="{3ABB54EF-AE6B-4ACA-BE7A-52C50A9C4CF1}" srcId="{F4FF745A-256B-4653-9988-DD9AA3902170}" destId="{0C6B9870-42B6-4984-8C08-77674BDEAD50}" srcOrd="0" destOrd="0" parTransId="{E0EFB6A4-53F6-4841-8E18-B92E694E0EC7}" sibTransId="{E9D98729-90F9-4FB3-BDA8-5D02520AC75A}"/>
    <dgm:cxn modelId="{4EF603F3-B24F-4E3D-87A7-01D9AC02CFBE}" srcId="{0C6B9870-42B6-4984-8C08-77674BDEAD50}" destId="{B52DF029-5205-4BA7-AC4F-DCC44F0A1F2C}" srcOrd="2" destOrd="0" parTransId="{6A8DE99F-37C0-473C-BA48-2B6C90BD151E}" sibTransId="{37FD01D1-18F3-4E25-8101-5C7B0840ECBC}"/>
    <dgm:cxn modelId="{6C2BBB02-3046-4A47-8F1A-08CD7014F1FE}" type="presParOf" srcId="{8203BD9C-DF5D-404E-BFF4-85F5B7EEBA95}" destId="{D15FD43B-EB2D-4F07-B42C-482256F31DF3}" srcOrd="0" destOrd="0" presId="urn:microsoft.com/office/officeart/2008/layout/PictureAccentList"/>
    <dgm:cxn modelId="{7893E2CF-0C2B-43A8-8AFF-FDFD0DA9DF55}" type="presParOf" srcId="{D15FD43B-EB2D-4F07-B42C-482256F31DF3}" destId="{409F2911-A53B-4A20-8E8A-21E130B41B75}" srcOrd="0" destOrd="0" presId="urn:microsoft.com/office/officeart/2008/layout/PictureAccentList"/>
    <dgm:cxn modelId="{74754D35-D197-4AA2-BAC0-62DBE34126FB}" type="presParOf" srcId="{409F2911-A53B-4A20-8E8A-21E130B41B75}" destId="{70406BBA-B6E1-46FA-8B2B-AFCE746FAA48}" srcOrd="0" destOrd="0" presId="urn:microsoft.com/office/officeart/2008/layout/PictureAccentList"/>
    <dgm:cxn modelId="{96429714-A6DD-473F-9394-B21F92E57CE0}" type="presParOf" srcId="{D15FD43B-EB2D-4F07-B42C-482256F31DF3}" destId="{0B49CB08-D62F-4888-93B0-8AFDFF43EA8C}" srcOrd="1" destOrd="0" presId="urn:microsoft.com/office/officeart/2008/layout/PictureAccentList"/>
    <dgm:cxn modelId="{6369B063-1113-4FE2-A864-C066E9513058}" type="presParOf" srcId="{0B49CB08-D62F-4888-93B0-8AFDFF43EA8C}" destId="{2116814B-3327-4AD0-BF34-467EBB8197E5}" srcOrd="0" destOrd="0" presId="urn:microsoft.com/office/officeart/2008/layout/PictureAccentList"/>
    <dgm:cxn modelId="{0F2737DD-C7D5-4317-8FC1-A84BDA670312}" type="presParOf" srcId="{2116814B-3327-4AD0-BF34-467EBB8197E5}" destId="{4F294800-2D08-4D19-A2A8-913ADFA219F1}" srcOrd="0" destOrd="0" presId="urn:microsoft.com/office/officeart/2008/layout/PictureAccentList"/>
    <dgm:cxn modelId="{7BD6DCBD-B40F-4841-B4DB-0F177AB78A8D}" type="presParOf" srcId="{2116814B-3327-4AD0-BF34-467EBB8197E5}" destId="{690F61AD-DEBC-4B32-B256-E5FACC0F97C6}" srcOrd="1" destOrd="0" presId="urn:microsoft.com/office/officeart/2008/layout/PictureAccentList"/>
    <dgm:cxn modelId="{5AEAAE81-B3D7-4D75-A37C-62EDD826743D}" type="presParOf" srcId="{0B49CB08-D62F-4888-93B0-8AFDFF43EA8C}" destId="{7BC9B7AB-B9A4-4BD8-B621-B42782F6BC63}" srcOrd="1" destOrd="0" presId="urn:microsoft.com/office/officeart/2008/layout/PictureAccentList"/>
    <dgm:cxn modelId="{6E5FDF5D-D991-4913-9903-3586ACBF4B2E}" type="presParOf" srcId="{7BC9B7AB-B9A4-4BD8-B621-B42782F6BC63}" destId="{4536A7A0-BDC0-43A3-AAFC-9D75D1A3B9E2}" srcOrd="0" destOrd="0" presId="urn:microsoft.com/office/officeart/2008/layout/PictureAccentList"/>
    <dgm:cxn modelId="{01865CBB-396B-451D-A5F9-6C1DBF6B239A}" type="presParOf" srcId="{7BC9B7AB-B9A4-4BD8-B621-B42782F6BC63}" destId="{429D9036-5698-4AFA-A3A9-E36337ABC5FB}" srcOrd="1" destOrd="0" presId="urn:microsoft.com/office/officeart/2008/layout/PictureAccentList"/>
    <dgm:cxn modelId="{E15E6DD3-1951-4E29-95C9-3AF1B27EE29E}" type="presParOf" srcId="{0B49CB08-D62F-4888-93B0-8AFDFF43EA8C}" destId="{1474F229-069D-401B-9E7E-DA2D830582BC}" srcOrd="2" destOrd="0" presId="urn:microsoft.com/office/officeart/2008/layout/PictureAccentList"/>
    <dgm:cxn modelId="{3C18E789-D12A-47E5-B68B-CC92D6644E2F}" type="presParOf" srcId="{1474F229-069D-401B-9E7E-DA2D830582BC}" destId="{0B642D0E-873F-4057-B040-4FA06C09AB49}" srcOrd="0" destOrd="0" presId="urn:microsoft.com/office/officeart/2008/layout/PictureAccentList"/>
    <dgm:cxn modelId="{737F65D2-44B2-4D68-93CC-82EBB2B596DC}" type="presParOf" srcId="{1474F229-069D-401B-9E7E-DA2D830582BC}" destId="{17DDF05F-84F6-4315-8A00-D2C62F4F7189}" srcOrd="1" destOrd="0" presId="urn:microsoft.com/office/officeart/2008/layout/PictureAccentList"/>
    <dgm:cxn modelId="{A69A1B9D-1F41-4CED-8B06-8C326DE57E7E}" type="presParOf" srcId="{0B49CB08-D62F-4888-93B0-8AFDFF43EA8C}" destId="{B901EB48-7483-4C13-A89C-0BB713E48410}" srcOrd="3" destOrd="0" presId="urn:microsoft.com/office/officeart/2008/layout/PictureAccentList"/>
    <dgm:cxn modelId="{9D0D076F-3C4C-4DD6-9B0C-B47FB85E6F8D}" type="presParOf" srcId="{B901EB48-7483-4C13-A89C-0BB713E48410}" destId="{8412CBA9-711E-4E92-8B41-B47F81DF85F0}" srcOrd="0" destOrd="0" presId="urn:microsoft.com/office/officeart/2008/layout/PictureAccentList"/>
    <dgm:cxn modelId="{10E453B8-9EA9-473D-8ADA-64D5068182B9}" type="presParOf" srcId="{B901EB48-7483-4C13-A89C-0BB713E48410}" destId="{3C6E7C20-BB90-40A2-9D8D-66F5A18CE5CB}" srcOrd="1" destOrd="0" presId="urn:microsoft.com/office/officeart/2008/layout/PictureAccentList"/>
    <dgm:cxn modelId="{A8DA2A6F-F88F-44B9-A5DD-5374F99D5FB6}" type="presParOf" srcId="{0B49CB08-D62F-4888-93B0-8AFDFF43EA8C}" destId="{6B5D2AAC-1EE1-439B-A263-5B786BDEB322}" srcOrd="4" destOrd="0" presId="urn:microsoft.com/office/officeart/2008/layout/PictureAccentList"/>
    <dgm:cxn modelId="{EFF82AF7-8C03-44DF-9248-407D96655B45}" type="presParOf" srcId="{6B5D2AAC-1EE1-439B-A263-5B786BDEB322}" destId="{11BE1967-64FE-4CA1-AF1C-6376E5727266}" srcOrd="0" destOrd="0" presId="urn:microsoft.com/office/officeart/2008/layout/PictureAccentList"/>
    <dgm:cxn modelId="{C9280DFC-BEED-4A2B-B6D2-29E2818D038C}" type="presParOf" srcId="{6B5D2AAC-1EE1-439B-A263-5B786BDEB322}" destId="{F2ACF43F-00FF-4680-9323-D39D1C9530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4FF745A-256B-4653-9988-DD9AA3902170}"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C6B9870-42B6-4984-8C08-77674BDEAD50}">
      <dgm:prSet phldrT="[Text]"/>
      <dgm: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ln w="3175">
                <a:noFill/>
              </a:ln>
              <a:solidFill>
                <a:sysClr val="window" lastClr="FFFFFF"/>
              </a:solidFill>
              <a:latin typeface="Aptos" panose="02110004020202020204"/>
              <a:ea typeface="+mn-ea"/>
              <a:cs typeface="+mn-cs"/>
            </a:rPr>
            <a:t>Frequently Asked Questions – Page 5</a:t>
          </a:r>
        </a:p>
      </dgm:t>
    </dgm:pt>
    <dgm:pt modelId="{E0EFB6A4-53F6-4841-8E18-B92E694E0EC7}" type="parTrans" cxnId="{3ABB54EF-AE6B-4ACA-BE7A-52C50A9C4CF1}">
      <dgm:prSet/>
      <dgm:spPr/>
      <dgm:t>
        <a:bodyPr/>
        <a:lstStyle/>
        <a:p>
          <a:endParaRPr lang="en-US"/>
        </a:p>
      </dgm:t>
    </dgm:pt>
    <dgm:pt modelId="{E9D98729-90F9-4FB3-BDA8-5D02520AC75A}" type="sibTrans" cxnId="{3ABB54EF-AE6B-4ACA-BE7A-52C50A9C4CF1}">
      <dgm:prSet/>
      <dgm:spPr/>
      <dgm:t>
        <a:bodyPr/>
        <a:lstStyle/>
        <a:p>
          <a:endParaRPr lang="en-US"/>
        </a:p>
      </dgm:t>
    </dgm:pt>
    <dgm:pt modelId="{53E9859C-33A7-4DD1-A9CA-CF94F18BDF15}">
      <dgm:prSet phldrT="[Text]" custT="1"/>
      <dgm: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Does the district facilitator score the quality of the mentoring conversation?</a:t>
          </a:r>
        </a:p>
      </dgm:t>
    </dgm:pt>
    <dgm:pt modelId="{64BCA69D-E0AB-47DF-8E8A-BBC79CE943AE}" type="parTrans" cxnId="{85BAA606-AA53-442B-BCD4-6949A7C55B6F}">
      <dgm:prSet/>
      <dgm:spPr/>
      <dgm:t>
        <a:bodyPr/>
        <a:lstStyle/>
        <a:p>
          <a:endParaRPr lang="en-US"/>
        </a:p>
      </dgm:t>
    </dgm:pt>
    <dgm:pt modelId="{73CD9D29-6FB3-4C06-807C-EE15114AB0DF}" type="sibTrans" cxnId="{85BAA606-AA53-442B-BCD4-6949A7C55B6F}">
      <dgm:prSet/>
      <dgm:spPr/>
      <dgm:t>
        <a:bodyPr/>
        <a:lstStyle/>
        <a:p>
          <a:endParaRPr lang="en-US"/>
        </a:p>
      </dgm:t>
    </dgm:pt>
    <dgm:pt modelId="{F3FE3CD9-703F-4192-B945-B73BB8D23B8D}">
      <dgm:prSet phldrT="[Text]" custT="1"/>
      <dgm: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Can a district facilitator reject an engagement log?</a:t>
          </a:r>
        </a:p>
      </dgm:t>
    </dgm:pt>
    <dgm:pt modelId="{E4739D8F-7511-4AFF-AAB9-2595BBED609D}" type="parTrans" cxnId="{DEFC9096-B2BA-41B8-9083-7411F4963F45}">
      <dgm:prSet/>
      <dgm:spPr/>
      <dgm:t>
        <a:bodyPr/>
        <a:lstStyle/>
        <a:p>
          <a:endParaRPr lang="en-US"/>
        </a:p>
      </dgm:t>
    </dgm:pt>
    <dgm:pt modelId="{B7EEDED6-04D4-4B33-BE0A-8268026DF470}" type="sibTrans" cxnId="{DEFC9096-B2BA-41B8-9083-7411F4963F45}">
      <dgm:prSet/>
      <dgm:spPr/>
      <dgm:t>
        <a:bodyPr/>
        <a:lstStyle/>
        <a:p>
          <a:endParaRPr lang="en-US"/>
        </a:p>
      </dgm:t>
    </dgm:pt>
    <dgm:pt modelId="{FE060B17-9E64-4339-B4A3-258EF684A2DB}">
      <dgm:prSet phldrT="[Text]" custT="1"/>
      <dgm: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No. However, if the district facilitator has concerns about the engagement between the mentor and the beginning teacher, the district facilitator may arrange a conversation to address those concerns.</a:t>
          </a:r>
        </a:p>
      </dgm:t>
    </dgm:pt>
    <dgm:pt modelId="{40290717-A7BE-41DF-9911-2BCAB70E2193}" type="parTrans" cxnId="{F8947AC0-38EA-4176-9A3C-CC81E1701C44}">
      <dgm:prSet/>
      <dgm:spPr/>
      <dgm:t>
        <a:bodyPr/>
        <a:lstStyle/>
        <a:p>
          <a:endParaRPr lang="en-US"/>
        </a:p>
      </dgm:t>
    </dgm:pt>
    <dgm:pt modelId="{31957C3C-FC36-4F4E-A26E-ED567F47DF81}" type="sibTrans" cxnId="{F8947AC0-38EA-4176-9A3C-CC81E1701C44}">
      <dgm:prSet/>
      <dgm:spPr/>
      <dgm:t>
        <a:bodyPr/>
        <a:lstStyle/>
        <a:p>
          <a:endParaRPr lang="en-US"/>
        </a:p>
      </dgm:t>
    </dgm:pt>
    <dgm:pt modelId="{BDCA90E9-92FE-44D0-A6C3-6434766E012A}">
      <dgm:prSet phldrT="[Text]" custT="1"/>
      <dgm: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No. TEAM 2.0 is designed to be authentic and built upon trust between mentors and beginning teachers. It is a non-evaluative process.</a:t>
          </a:r>
        </a:p>
      </dgm:t>
    </dgm:pt>
    <dgm:pt modelId="{EC19964A-3110-4314-8783-965113B01B4A}" type="parTrans" cxnId="{D055045E-0F25-4C30-A9AD-A45AE9C6090D}">
      <dgm:prSet/>
      <dgm:spPr/>
      <dgm:t>
        <a:bodyPr/>
        <a:lstStyle/>
        <a:p>
          <a:endParaRPr lang="en-US"/>
        </a:p>
      </dgm:t>
    </dgm:pt>
    <dgm:pt modelId="{4D8836C8-626E-48B3-BF55-931619375298}" type="sibTrans" cxnId="{D055045E-0F25-4C30-A9AD-A45AE9C6090D}">
      <dgm:prSet/>
      <dgm:spPr/>
      <dgm:t>
        <a:bodyPr/>
        <a:lstStyle/>
        <a:p>
          <a:endParaRPr lang="en-US"/>
        </a:p>
      </dgm:t>
    </dgm:pt>
    <dgm:pt modelId="{B52DF029-5205-4BA7-AC4F-DCC44F0A1F2C}">
      <dgm:prSet phldrT="[Text]"/>
      <dgm:spPr>
        <a:xfrm>
          <a:off x="4347617" y="2796883"/>
          <a:ext cx="7770718" cy="302942"/>
        </a:xfrm>
        <a:prstGeom prst="roundRect">
          <a:avLst>
            <a:gd name="adj" fmla="val 16670"/>
          </a:avLst>
        </a:prstGeom>
        <a:noFill/>
        <a:ln w="12700" cap="flat" cmpd="sng" algn="ctr">
          <a:noFill/>
          <a:prstDash val="solid"/>
          <a:miter lim="800000"/>
        </a:ln>
        <a:effectLst/>
      </dgm:spPr>
      <dgm:t>
        <a:bodyPr/>
        <a:lstStyle/>
        <a:p>
          <a:pPr>
            <a:buNone/>
          </a:pPr>
          <a:endParaRPr lang="en-US">
            <a:solidFill>
              <a:sysClr val="window" lastClr="FFFFFF"/>
            </a:solidFill>
            <a:latin typeface="Aptos" panose="02110004020202020204"/>
            <a:ea typeface="+mn-ea"/>
            <a:cs typeface="+mn-cs"/>
          </a:endParaRPr>
        </a:p>
      </dgm:t>
    </dgm:pt>
    <dgm:pt modelId="{6A8DE99F-37C0-473C-BA48-2B6C90BD151E}" type="parTrans" cxnId="{4EF603F3-B24F-4E3D-87A7-01D9AC02CFBE}">
      <dgm:prSet/>
      <dgm:spPr/>
      <dgm:t>
        <a:bodyPr/>
        <a:lstStyle/>
        <a:p>
          <a:endParaRPr lang="en-US"/>
        </a:p>
      </dgm:t>
    </dgm:pt>
    <dgm:pt modelId="{37FD01D1-18F3-4E25-8101-5C7B0840ECBC}" type="sibTrans" cxnId="{4EF603F3-B24F-4E3D-87A7-01D9AC02CFBE}">
      <dgm:prSet/>
      <dgm:spPr/>
      <dgm:t>
        <a:bodyPr/>
        <a:lstStyle/>
        <a:p>
          <a:endParaRPr lang="en-US"/>
        </a:p>
      </dgm:t>
    </dgm:pt>
    <dgm:pt modelId="{8203BD9C-DF5D-404E-BFF4-85F5B7EEBA95}" type="pres">
      <dgm:prSet presAssocID="{F4FF745A-256B-4653-9988-DD9AA3902170}" presName="layout" presStyleCnt="0">
        <dgm:presLayoutVars>
          <dgm:chMax/>
          <dgm:chPref/>
          <dgm:dir/>
          <dgm:animOne val="branch"/>
          <dgm:animLvl val="lvl"/>
          <dgm:resizeHandles/>
        </dgm:presLayoutVars>
      </dgm:prSet>
      <dgm:spPr/>
    </dgm:pt>
    <dgm:pt modelId="{D15FD43B-EB2D-4F07-B42C-482256F31DF3}" type="pres">
      <dgm:prSet presAssocID="{0C6B9870-42B6-4984-8C08-77674BDEAD50}" presName="root" presStyleCnt="0">
        <dgm:presLayoutVars>
          <dgm:chMax/>
          <dgm:chPref val="4"/>
        </dgm:presLayoutVars>
      </dgm:prSet>
      <dgm:spPr/>
    </dgm:pt>
    <dgm:pt modelId="{409F2911-A53B-4A20-8E8A-21E130B41B75}" type="pres">
      <dgm:prSet presAssocID="{0C6B9870-42B6-4984-8C08-77674BDEAD50}" presName="rootComposite" presStyleCnt="0">
        <dgm:presLayoutVars/>
      </dgm:prSet>
      <dgm:spPr/>
    </dgm:pt>
    <dgm:pt modelId="{70406BBA-B6E1-46FA-8B2B-AFCE746FAA48}" type="pres">
      <dgm:prSet presAssocID="{0C6B9870-42B6-4984-8C08-77674BDEAD50}" presName="rootText" presStyleLbl="node0" presStyleIdx="0" presStyleCnt="1">
        <dgm:presLayoutVars>
          <dgm:chMax/>
          <dgm:chPref val="4"/>
        </dgm:presLayoutVars>
      </dgm:prSet>
      <dgm:spPr/>
    </dgm:pt>
    <dgm:pt modelId="{0B49CB08-D62F-4888-93B0-8AFDFF43EA8C}" type="pres">
      <dgm:prSet presAssocID="{0C6B9870-42B6-4984-8C08-77674BDEAD50}" presName="childShape" presStyleCnt="0">
        <dgm:presLayoutVars>
          <dgm:chMax val="0"/>
          <dgm:chPref val="0"/>
        </dgm:presLayoutVars>
      </dgm:prSet>
      <dgm:spPr/>
    </dgm:pt>
    <dgm:pt modelId="{2116814B-3327-4AD0-BF34-467EBB8197E5}" type="pres">
      <dgm:prSet presAssocID="{53E9859C-33A7-4DD1-A9CA-CF94F18BDF15}" presName="childComposite" presStyleCnt="0">
        <dgm:presLayoutVars>
          <dgm:chMax val="0"/>
          <dgm:chPref val="0"/>
        </dgm:presLayoutVars>
      </dgm:prSet>
      <dgm:spPr/>
    </dgm:pt>
    <dgm:pt modelId="{4F294800-2D08-4D19-A2A8-913ADFA219F1}" type="pres">
      <dgm:prSet presAssocID="{53E9859C-33A7-4DD1-A9CA-CF94F18BDF15}" presName="Image" presStyleLbl="node1" presStyleIdx="0" presStyleCnt="5"/>
      <dgm: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90F61AD-DEBC-4B32-B256-E5FACC0F97C6}" type="pres">
      <dgm:prSet presAssocID="{53E9859C-33A7-4DD1-A9CA-CF94F18BDF15}" presName="childText" presStyleLbl="lnNode1" presStyleIdx="0" presStyleCnt="5">
        <dgm:presLayoutVars>
          <dgm:chMax val="0"/>
          <dgm:chPref val="0"/>
          <dgm:bulletEnabled val="1"/>
        </dgm:presLayoutVars>
      </dgm:prSet>
      <dgm:spPr/>
    </dgm:pt>
    <dgm:pt modelId="{7BC9B7AB-B9A4-4BD8-B621-B42782F6BC63}" type="pres">
      <dgm:prSet presAssocID="{BDCA90E9-92FE-44D0-A6C3-6434766E012A}" presName="childComposite" presStyleCnt="0">
        <dgm:presLayoutVars>
          <dgm:chMax val="0"/>
          <dgm:chPref val="0"/>
        </dgm:presLayoutVars>
      </dgm:prSet>
      <dgm:spPr/>
    </dgm:pt>
    <dgm:pt modelId="{4536A7A0-BDC0-43A3-AAFC-9D75D1A3B9E2}" type="pres">
      <dgm:prSet presAssocID="{BDCA90E9-92FE-44D0-A6C3-6434766E012A}" presName="Image" presStyleLbl="node1" presStyleIdx="1" presStyleCnt="5" custScaleX="117978" custScaleY="128301"/>
      <dgm: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9D9036-5698-4AFA-A3A9-E36337ABC5FB}" type="pres">
      <dgm:prSet presAssocID="{BDCA90E9-92FE-44D0-A6C3-6434766E012A}" presName="childText" presStyleLbl="lnNode1" presStyleIdx="1" presStyleCnt="5" custScaleY="168942">
        <dgm:presLayoutVars>
          <dgm:chMax val="0"/>
          <dgm:chPref val="0"/>
          <dgm:bulletEnabled val="1"/>
        </dgm:presLayoutVars>
      </dgm:prSet>
      <dgm:spPr/>
    </dgm:pt>
    <dgm:pt modelId="{1474F229-069D-401B-9E7E-DA2D830582BC}" type="pres">
      <dgm:prSet presAssocID="{B52DF029-5205-4BA7-AC4F-DCC44F0A1F2C}" presName="childComposite" presStyleCnt="0">
        <dgm:presLayoutVars>
          <dgm:chMax val="0"/>
          <dgm:chPref val="0"/>
        </dgm:presLayoutVars>
      </dgm:prSet>
      <dgm:spPr/>
    </dgm:pt>
    <dgm:pt modelId="{0B642D0E-873F-4057-B040-4FA06C09AB49}" type="pres">
      <dgm:prSet presAssocID="{B52DF029-5205-4BA7-AC4F-DCC44F0A1F2C}" presName="Image" presStyleLbl="node1" presStyleIdx="2" presStyleCnt="5" custScaleY="64371"/>
      <dgm:spPr>
        <a:xfrm>
          <a:off x="3626309" y="2729339"/>
          <a:ext cx="680478" cy="438030"/>
        </a:xfrm>
        <a:prstGeom prst="roundRect">
          <a:avLst>
            <a:gd name="adj" fmla="val 16670"/>
          </a:avLst>
        </a:prstGeom>
        <a:noFill/>
        <a:ln w="12700" cap="flat" cmpd="sng" algn="ctr">
          <a:noFill/>
          <a:prstDash val="solid"/>
          <a:miter lim="800000"/>
        </a:ln>
        <a:effectLst/>
      </dgm:spPr>
    </dgm:pt>
    <dgm:pt modelId="{17DDF05F-84F6-4315-8A00-D2C62F4F7189}" type="pres">
      <dgm:prSet presAssocID="{B52DF029-5205-4BA7-AC4F-DCC44F0A1F2C}" presName="childText" presStyleLbl="lnNode1" presStyleIdx="2" presStyleCnt="5" custScaleY="44519">
        <dgm:presLayoutVars>
          <dgm:chMax val="0"/>
          <dgm:chPref val="0"/>
          <dgm:bulletEnabled val="1"/>
        </dgm:presLayoutVars>
      </dgm:prSet>
      <dgm:spPr/>
    </dgm:pt>
    <dgm:pt modelId="{B901EB48-7483-4C13-A89C-0BB713E48410}" type="pres">
      <dgm:prSet presAssocID="{F3FE3CD9-703F-4192-B945-B73BB8D23B8D}" presName="childComposite" presStyleCnt="0">
        <dgm:presLayoutVars>
          <dgm:chMax val="0"/>
          <dgm:chPref val="0"/>
        </dgm:presLayoutVars>
      </dgm:prSet>
      <dgm:spPr/>
    </dgm:pt>
    <dgm:pt modelId="{8412CBA9-711E-4E92-8B41-B47F81DF85F0}" type="pres">
      <dgm:prSet presAssocID="{F3FE3CD9-703F-4192-B945-B73BB8D23B8D}" presName="Image" presStyleLbl="node1" presStyleIdx="3" presStyleCnt="5"/>
      <dgm: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C6E7C20-BB90-40A2-9D8D-66F5A18CE5CB}" type="pres">
      <dgm:prSet presAssocID="{F3FE3CD9-703F-4192-B945-B73BB8D23B8D}" presName="childText" presStyleLbl="lnNode1" presStyleIdx="3" presStyleCnt="5" custScaleY="126075">
        <dgm:presLayoutVars>
          <dgm:chMax val="0"/>
          <dgm:chPref val="0"/>
          <dgm:bulletEnabled val="1"/>
        </dgm:presLayoutVars>
      </dgm:prSet>
      <dgm:spPr/>
    </dgm:pt>
    <dgm:pt modelId="{6B5D2AAC-1EE1-439B-A263-5B786BDEB322}" type="pres">
      <dgm:prSet presAssocID="{FE060B17-9E64-4339-B4A3-258EF684A2DB}" presName="childComposite" presStyleCnt="0">
        <dgm:presLayoutVars>
          <dgm:chMax val="0"/>
          <dgm:chPref val="0"/>
        </dgm:presLayoutVars>
      </dgm:prSet>
      <dgm:spPr/>
    </dgm:pt>
    <dgm:pt modelId="{11BE1967-64FE-4CA1-AF1C-6376E5727266}" type="pres">
      <dgm:prSet presAssocID="{FE060B17-9E64-4339-B4A3-258EF684A2DB}" presName="Image" presStyleLbl="node1" presStyleIdx="4" presStyleCnt="5" custScaleX="122477" custScaleY="132332"/>
      <dgm: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2ACF43F-00FF-4680-9323-D39D1C953085}" type="pres">
      <dgm:prSet presAssocID="{FE060B17-9E64-4339-B4A3-258EF684A2DB}" presName="childText" presStyleLbl="lnNode1" presStyleIdx="4" presStyleCnt="5" custScaleY="124917">
        <dgm:presLayoutVars>
          <dgm:chMax val="0"/>
          <dgm:chPref val="0"/>
          <dgm:bulletEnabled val="1"/>
        </dgm:presLayoutVars>
      </dgm:prSet>
      <dgm:spPr/>
    </dgm:pt>
  </dgm:ptLst>
  <dgm:cxnLst>
    <dgm:cxn modelId="{85BAA606-AA53-442B-BCD4-6949A7C55B6F}" srcId="{0C6B9870-42B6-4984-8C08-77674BDEAD50}" destId="{53E9859C-33A7-4DD1-A9CA-CF94F18BDF15}" srcOrd="0" destOrd="0" parTransId="{64BCA69D-E0AB-47DF-8E8A-BBC79CE943AE}" sibTransId="{73CD9D29-6FB3-4C06-807C-EE15114AB0DF}"/>
    <dgm:cxn modelId="{58415B0A-3736-4CD1-A36C-6B2582B36873}" type="presOf" srcId="{0C6B9870-42B6-4984-8C08-77674BDEAD50}" destId="{70406BBA-B6E1-46FA-8B2B-AFCE746FAA48}" srcOrd="0" destOrd="0" presId="urn:microsoft.com/office/officeart/2008/layout/PictureAccentList"/>
    <dgm:cxn modelId="{01858432-CF51-42EB-986E-BE5AAE210CBA}" type="presOf" srcId="{FE060B17-9E64-4339-B4A3-258EF684A2DB}" destId="{F2ACF43F-00FF-4680-9323-D39D1C953085}" srcOrd="0" destOrd="0" presId="urn:microsoft.com/office/officeart/2008/layout/PictureAccentList"/>
    <dgm:cxn modelId="{D055045E-0F25-4C30-A9AD-A45AE9C6090D}" srcId="{0C6B9870-42B6-4984-8C08-77674BDEAD50}" destId="{BDCA90E9-92FE-44D0-A6C3-6434766E012A}" srcOrd="1" destOrd="0" parTransId="{EC19964A-3110-4314-8783-965113B01B4A}" sibTransId="{4D8836C8-626E-48B3-BF55-931619375298}"/>
    <dgm:cxn modelId="{0ACF3F65-EED7-4DF9-8879-C5B03B05F87C}" type="presOf" srcId="{F3FE3CD9-703F-4192-B945-B73BB8D23B8D}" destId="{3C6E7C20-BB90-40A2-9D8D-66F5A18CE5CB}" srcOrd="0" destOrd="0" presId="urn:microsoft.com/office/officeart/2008/layout/PictureAccentList"/>
    <dgm:cxn modelId="{5F03CD72-8049-4940-B90F-D7B1075DB04B}" type="presOf" srcId="{BDCA90E9-92FE-44D0-A6C3-6434766E012A}" destId="{429D9036-5698-4AFA-A3A9-E36337ABC5FB}" srcOrd="0" destOrd="0" presId="urn:microsoft.com/office/officeart/2008/layout/PictureAccentList"/>
    <dgm:cxn modelId="{36B26877-1080-4CC7-93D4-D9D8688411DA}" type="presOf" srcId="{F4FF745A-256B-4653-9988-DD9AA3902170}" destId="{8203BD9C-DF5D-404E-BFF4-85F5B7EEBA95}" srcOrd="0" destOrd="0" presId="urn:microsoft.com/office/officeart/2008/layout/PictureAccentList"/>
    <dgm:cxn modelId="{DEFC9096-B2BA-41B8-9083-7411F4963F45}" srcId="{0C6B9870-42B6-4984-8C08-77674BDEAD50}" destId="{F3FE3CD9-703F-4192-B945-B73BB8D23B8D}" srcOrd="3" destOrd="0" parTransId="{E4739D8F-7511-4AFF-AAB9-2595BBED609D}" sibTransId="{B7EEDED6-04D4-4B33-BE0A-8268026DF470}"/>
    <dgm:cxn modelId="{F8947AC0-38EA-4176-9A3C-CC81E1701C44}" srcId="{0C6B9870-42B6-4984-8C08-77674BDEAD50}" destId="{FE060B17-9E64-4339-B4A3-258EF684A2DB}" srcOrd="4" destOrd="0" parTransId="{40290717-A7BE-41DF-9911-2BCAB70E2193}" sibTransId="{31957C3C-FC36-4F4E-A26E-ED567F47DF81}"/>
    <dgm:cxn modelId="{174667C3-72A8-49F0-BD90-A03F7CC36EB6}" type="presOf" srcId="{53E9859C-33A7-4DD1-A9CA-CF94F18BDF15}" destId="{690F61AD-DEBC-4B32-B256-E5FACC0F97C6}" srcOrd="0" destOrd="0" presId="urn:microsoft.com/office/officeart/2008/layout/PictureAccentList"/>
    <dgm:cxn modelId="{60A3E2D4-5B9B-45C5-A2EA-3AAAA55C5F73}" type="presOf" srcId="{B52DF029-5205-4BA7-AC4F-DCC44F0A1F2C}" destId="{17DDF05F-84F6-4315-8A00-D2C62F4F7189}" srcOrd="0" destOrd="0" presId="urn:microsoft.com/office/officeart/2008/layout/PictureAccentList"/>
    <dgm:cxn modelId="{3ABB54EF-AE6B-4ACA-BE7A-52C50A9C4CF1}" srcId="{F4FF745A-256B-4653-9988-DD9AA3902170}" destId="{0C6B9870-42B6-4984-8C08-77674BDEAD50}" srcOrd="0" destOrd="0" parTransId="{E0EFB6A4-53F6-4841-8E18-B92E694E0EC7}" sibTransId="{E9D98729-90F9-4FB3-BDA8-5D02520AC75A}"/>
    <dgm:cxn modelId="{4EF603F3-B24F-4E3D-87A7-01D9AC02CFBE}" srcId="{0C6B9870-42B6-4984-8C08-77674BDEAD50}" destId="{B52DF029-5205-4BA7-AC4F-DCC44F0A1F2C}" srcOrd="2" destOrd="0" parTransId="{6A8DE99F-37C0-473C-BA48-2B6C90BD151E}" sibTransId="{37FD01D1-18F3-4E25-8101-5C7B0840ECBC}"/>
    <dgm:cxn modelId="{6C2BBB02-3046-4A47-8F1A-08CD7014F1FE}" type="presParOf" srcId="{8203BD9C-DF5D-404E-BFF4-85F5B7EEBA95}" destId="{D15FD43B-EB2D-4F07-B42C-482256F31DF3}" srcOrd="0" destOrd="0" presId="urn:microsoft.com/office/officeart/2008/layout/PictureAccentList"/>
    <dgm:cxn modelId="{7893E2CF-0C2B-43A8-8AFF-FDFD0DA9DF55}" type="presParOf" srcId="{D15FD43B-EB2D-4F07-B42C-482256F31DF3}" destId="{409F2911-A53B-4A20-8E8A-21E130B41B75}" srcOrd="0" destOrd="0" presId="urn:microsoft.com/office/officeart/2008/layout/PictureAccentList"/>
    <dgm:cxn modelId="{74754D35-D197-4AA2-BAC0-62DBE34126FB}" type="presParOf" srcId="{409F2911-A53B-4A20-8E8A-21E130B41B75}" destId="{70406BBA-B6E1-46FA-8B2B-AFCE746FAA48}" srcOrd="0" destOrd="0" presId="urn:microsoft.com/office/officeart/2008/layout/PictureAccentList"/>
    <dgm:cxn modelId="{96429714-A6DD-473F-9394-B21F92E57CE0}" type="presParOf" srcId="{D15FD43B-EB2D-4F07-B42C-482256F31DF3}" destId="{0B49CB08-D62F-4888-93B0-8AFDFF43EA8C}" srcOrd="1" destOrd="0" presId="urn:microsoft.com/office/officeart/2008/layout/PictureAccentList"/>
    <dgm:cxn modelId="{6369B063-1113-4FE2-A864-C066E9513058}" type="presParOf" srcId="{0B49CB08-D62F-4888-93B0-8AFDFF43EA8C}" destId="{2116814B-3327-4AD0-BF34-467EBB8197E5}" srcOrd="0" destOrd="0" presId="urn:microsoft.com/office/officeart/2008/layout/PictureAccentList"/>
    <dgm:cxn modelId="{0F2737DD-C7D5-4317-8FC1-A84BDA670312}" type="presParOf" srcId="{2116814B-3327-4AD0-BF34-467EBB8197E5}" destId="{4F294800-2D08-4D19-A2A8-913ADFA219F1}" srcOrd="0" destOrd="0" presId="urn:microsoft.com/office/officeart/2008/layout/PictureAccentList"/>
    <dgm:cxn modelId="{7BD6DCBD-B40F-4841-B4DB-0F177AB78A8D}" type="presParOf" srcId="{2116814B-3327-4AD0-BF34-467EBB8197E5}" destId="{690F61AD-DEBC-4B32-B256-E5FACC0F97C6}" srcOrd="1" destOrd="0" presId="urn:microsoft.com/office/officeart/2008/layout/PictureAccentList"/>
    <dgm:cxn modelId="{5AEAAE81-B3D7-4D75-A37C-62EDD826743D}" type="presParOf" srcId="{0B49CB08-D62F-4888-93B0-8AFDFF43EA8C}" destId="{7BC9B7AB-B9A4-4BD8-B621-B42782F6BC63}" srcOrd="1" destOrd="0" presId="urn:microsoft.com/office/officeart/2008/layout/PictureAccentList"/>
    <dgm:cxn modelId="{6E5FDF5D-D991-4913-9903-3586ACBF4B2E}" type="presParOf" srcId="{7BC9B7AB-B9A4-4BD8-B621-B42782F6BC63}" destId="{4536A7A0-BDC0-43A3-AAFC-9D75D1A3B9E2}" srcOrd="0" destOrd="0" presId="urn:microsoft.com/office/officeart/2008/layout/PictureAccentList"/>
    <dgm:cxn modelId="{01865CBB-396B-451D-A5F9-6C1DBF6B239A}" type="presParOf" srcId="{7BC9B7AB-B9A4-4BD8-B621-B42782F6BC63}" destId="{429D9036-5698-4AFA-A3A9-E36337ABC5FB}" srcOrd="1" destOrd="0" presId="urn:microsoft.com/office/officeart/2008/layout/PictureAccentList"/>
    <dgm:cxn modelId="{E15E6DD3-1951-4E29-95C9-3AF1B27EE29E}" type="presParOf" srcId="{0B49CB08-D62F-4888-93B0-8AFDFF43EA8C}" destId="{1474F229-069D-401B-9E7E-DA2D830582BC}" srcOrd="2" destOrd="0" presId="urn:microsoft.com/office/officeart/2008/layout/PictureAccentList"/>
    <dgm:cxn modelId="{3C18E789-D12A-47E5-B68B-CC92D6644E2F}" type="presParOf" srcId="{1474F229-069D-401B-9E7E-DA2D830582BC}" destId="{0B642D0E-873F-4057-B040-4FA06C09AB49}" srcOrd="0" destOrd="0" presId="urn:microsoft.com/office/officeart/2008/layout/PictureAccentList"/>
    <dgm:cxn modelId="{737F65D2-44B2-4D68-93CC-82EBB2B596DC}" type="presParOf" srcId="{1474F229-069D-401B-9E7E-DA2D830582BC}" destId="{17DDF05F-84F6-4315-8A00-D2C62F4F7189}" srcOrd="1" destOrd="0" presId="urn:microsoft.com/office/officeart/2008/layout/PictureAccentList"/>
    <dgm:cxn modelId="{A69A1B9D-1F41-4CED-8B06-8C326DE57E7E}" type="presParOf" srcId="{0B49CB08-D62F-4888-93B0-8AFDFF43EA8C}" destId="{B901EB48-7483-4C13-A89C-0BB713E48410}" srcOrd="3" destOrd="0" presId="urn:microsoft.com/office/officeart/2008/layout/PictureAccentList"/>
    <dgm:cxn modelId="{9D0D076F-3C4C-4DD6-9B0C-B47FB85E6F8D}" type="presParOf" srcId="{B901EB48-7483-4C13-A89C-0BB713E48410}" destId="{8412CBA9-711E-4E92-8B41-B47F81DF85F0}" srcOrd="0" destOrd="0" presId="urn:microsoft.com/office/officeart/2008/layout/PictureAccentList"/>
    <dgm:cxn modelId="{10E453B8-9EA9-473D-8ADA-64D5068182B9}" type="presParOf" srcId="{B901EB48-7483-4C13-A89C-0BB713E48410}" destId="{3C6E7C20-BB90-40A2-9D8D-66F5A18CE5CB}" srcOrd="1" destOrd="0" presId="urn:microsoft.com/office/officeart/2008/layout/PictureAccentList"/>
    <dgm:cxn modelId="{A8DA2A6F-F88F-44B9-A5DD-5374F99D5FB6}" type="presParOf" srcId="{0B49CB08-D62F-4888-93B0-8AFDFF43EA8C}" destId="{6B5D2AAC-1EE1-439B-A263-5B786BDEB322}" srcOrd="4" destOrd="0" presId="urn:microsoft.com/office/officeart/2008/layout/PictureAccentList"/>
    <dgm:cxn modelId="{EFF82AF7-8C03-44DF-9248-407D96655B45}" type="presParOf" srcId="{6B5D2AAC-1EE1-439B-A263-5B786BDEB322}" destId="{11BE1967-64FE-4CA1-AF1C-6376E5727266}" srcOrd="0" destOrd="0" presId="urn:microsoft.com/office/officeart/2008/layout/PictureAccentList"/>
    <dgm:cxn modelId="{C9280DFC-BEED-4A2B-B6D2-29E2818D038C}" type="presParOf" srcId="{6B5D2AAC-1EE1-439B-A263-5B786BDEB322}" destId="{F2ACF43F-00FF-4680-9323-D39D1C9530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4FF745A-256B-4653-9988-DD9AA3902170}"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C6B9870-42B6-4984-8C08-77674BDEAD50}">
      <dgm:prSet phldrT="[Text]"/>
      <dgm: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ln w="3175">
                <a:noFill/>
              </a:ln>
              <a:solidFill>
                <a:sysClr val="window" lastClr="FFFFFF"/>
              </a:solidFill>
              <a:latin typeface="Aptos" panose="02110004020202020204"/>
              <a:ea typeface="+mn-ea"/>
              <a:cs typeface="+mn-cs"/>
            </a:rPr>
            <a:t>Frequently Asked Questions – Page 6</a:t>
          </a:r>
        </a:p>
      </dgm:t>
    </dgm:pt>
    <dgm:pt modelId="{E0EFB6A4-53F6-4841-8E18-B92E694E0EC7}" type="parTrans" cxnId="{3ABB54EF-AE6B-4ACA-BE7A-52C50A9C4CF1}">
      <dgm:prSet/>
      <dgm:spPr/>
      <dgm:t>
        <a:bodyPr/>
        <a:lstStyle/>
        <a:p>
          <a:endParaRPr lang="en-US"/>
        </a:p>
      </dgm:t>
    </dgm:pt>
    <dgm:pt modelId="{E9D98729-90F9-4FB3-BDA8-5D02520AC75A}" type="sibTrans" cxnId="{3ABB54EF-AE6B-4ACA-BE7A-52C50A9C4CF1}">
      <dgm:prSet/>
      <dgm:spPr/>
      <dgm:t>
        <a:bodyPr/>
        <a:lstStyle/>
        <a:p>
          <a:endParaRPr lang="en-US"/>
        </a:p>
      </dgm:t>
    </dgm:pt>
    <dgm:pt modelId="{53E9859C-33A7-4DD1-A9CA-CF94F18BDF15}">
      <dgm:prSet phldrT="[Text]" custT="1"/>
      <dgm: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What happens if a beginning teacher doesn’t demonstrate growth?</a:t>
          </a:r>
        </a:p>
      </dgm:t>
    </dgm:pt>
    <dgm:pt modelId="{64BCA69D-E0AB-47DF-8E8A-BBC79CE943AE}" type="parTrans" cxnId="{85BAA606-AA53-442B-BCD4-6949A7C55B6F}">
      <dgm:prSet/>
      <dgm:spPr/>
      <dgm:t>
        <a:bodyPr/>
        <a:lstStyle/>
        <a:p>
          <a:endParaRPr lang="en-US"/>
        </a:p>
      </dgm:t>
    </dgm:pt>
    <dgm:pt modelId="{73CD9D29-6FB3-4C06-807C-EE15114AB0DF}" type="sibTrans" cxnId="{85BAA606-AA53-442B-BCD4-6949A7C55B6F}">
      <dgm:prSet/>
      <dgm:spPr/>
      <dgm:t>
        <a:bodyPr/>
        <a:lstStyle/>
        <a:p>
          <a:endParaRPr lang="en-US"/>
        </a:p>
      </dgm:t>
    </dgm:pt>
    <dgm:pt modelId="{F3FE3CD9-703F-4192-B945-B73BB8D23B8D}">
      <dgm:prSet phldrT="[Text]" custT="1"/>
      <dgm: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a:ln w="3175">
                <a:noFill/>
              </a:ln>
              <a:solidFill>
                <a:sysClr val="window" lastClr="FFFFFF"/>
              </a:solidFill>
              <a:latin typeface="Aptos" panose="02110004020202020204"/>
              <a:ea typeface="+mn-ea"/>
              <a:cs typeface="+mn-cs"/>
            </a:rPr>
            <a:t>Do mentors still need 10 hours per module?</a:t>
          </a:r>
        </a:p>
      </dgm:t>
    </dgm:pt>
    <dgm:pt modelId="{E4739D8F-7511-4AFF-AAB9-2595BBED609D}" type="parTrans" cxnId="{DEFC9096-B2BA-41B8-9083-7411F4963F45}">
      <dgm:prSet/>
      <dgm:spPr/>
      <dgm:t>
        <a:bodyPr/>
        <a:lstStyle/>
        <a:p>
          <a:endParaRPr lang="en-US"/>
        </a:p>
      </dgm:t>
    </dgm:pt>
    <dgm:pt modelId="{B7EEDED6-04D4-4B33-BE0A-8268026DF470}" type="sibTrans" cxnId="{DEFC9096-B2BA-41B8-9083-7411F4963F45}">
      <dgm:prSet/>
      <dgm:spPr/>
      <dgm:t>
        <a:bodyPr/>
        <a:lstStyle/>
        <a:p>
          <a:endParaRPr lang="en-US"/>
        </a:p>
      </dgm:t>
    </dgm:pt>
    <dgm:pt modelId="{FE060B17-9E64-4339-B4A3-258EF684A2DB}">
      <dgm:prSet phldrT="[Text]" custT="1"/>
      <dgm: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gm:spPr>
      <dgm:t>
        <a:bodyPr/>
        <a:lstStyle/>
        <a:p>
          <a:pPr algn="l" rtl="0">
            <a:buNone/>
          </a:pPr>
          <a:r>
            <a:rPr lang="en-US" sz="1800">
              <a:ln w="3175">
                <a:noFill/>
              </a:ln>
              <a:solidFill>
                <a:sysClr val="window" lastClr="FFFFFF"/>
              </a:solidFill>
              <a:latin typeface="Aptos" panose="02110004020202020204"/>
              <a:ea typeface="+mn-ea"/>
              <a:cs typeface="+mn-cs"/>
            </a:rPr>
            <a:t>Most beginning teachers are required to complete 50 total contact hours, including a minimum of 10 hours per module. Time should be allocated to areas where support will be most impactful.</a:t>
          </a:r>
        </a:p>
      </dgm:t>
    </dgm:pt>
    <dgm:pt modelId="{40290717-A7BE-41DF-9911-2BCAB70E2193}" type="parTrans" cxnId="{F8947AC0-38EA-4176-9A3C-CC81E1701C44}">
      <dgm:prSet/>
      <dgm:spPr/>
      <dgm:t>
        <a:bodyPr/>
        <a:lstStyle/>
        <a:p>
          <a:endParaRPr lang="en-US"/>
        </a:p>
      </dgm:t>
    </dgm:pt>
    <dgm:pt modelId="{31957C3C-FC36-4F4E-A26E-ED567F47DF81}" type="sibTrans" cxnId="{F8947AC0-38EA-4176-9A3C-CC81E1701C44}">
      <dgm:prSet/>
      <dgm:spPr/>
      <dgm:t>
        <a:bodyPr/>
        <a:lstStyle/>
        <a:p>
          <a:endParaRPr lang="en-US"/>
        </a:p>
      </dgm:t>
    </dgm:pt>
    <dgm:pt modelId="{BDCA90E9-92FE-44D0-A6C3-6434766E012A}">
      <dgm:prSet phldrT="[Text]" custT="1"/>
      <dgm: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gm:spPr>
      <dgm:t>
        <a:bodyPr/>
        <a:lstStyle/>
        <a:p>
          <a:pPr algn="l">
            <a:buNone/>
          </a:pPr>
          <a:r>
            <a:rPr lang="en-US" sz="1800" b="0">
              <a:ln w="3175">
                <a:noFill/>
              </a:ln>
              <a:solidFill>
                <a:sysClr val="window" lastClr="FFFFFF"/>
              </a:solidFill>
              <a:latin typeface="Aptos" panose="02110004020202020204"/>
              <a:ea typeface="+mn-ea"/>
              <a:cs typeface="+mn-cs"/>
            </a:rPr>
            <a:t>TEAM is non-evaluative. Professional growth is evaluated through the evaluation and support process.</a:t>
          </a:r>
        </a:p>
      </dgm:t>
    </dgm:pt>
    <dgm:pt modelId="{EC19964A-3110-4314-8783-965113B01B4A}" type="parTrans" cxnId="{D055045E-0F25-4C30-A9AD-A45AE9C6090D}">
      <dgm:prSet/>
      <dgm:spPr/>
      <dgm:t>
        <a:bodyPr/>
        <a:lstStyle/>
        <a:p>
          <a:endParaRPr lang="en-US"/>
        </a:p>
      </dgm:t>
    </dgm:pt>
    <dgm:pt modelId="{4D8836C8-626E-48B3-BF55-931619375298}" type="sibTrans" cxnId="{D055045E-0F25-4C30-A9AD-A45AE9C6090D}">
      <dgm:prSet/>
      <dgm:spPr/>
      <dgm:t>
        <a:bodyPr/>
        <a:lstStyle/>
        <a:p>
          <a:endParaRPr lang="en-US"/>
        </a:p>
      </dgm:t>
    </dgm:pt>
    <dgm:pt modelId="{B52DF029-5205-4BA7-AC4F-DCC44F0A1F2C}">
      <dgm:prSet phldrT="[Text]"/>
      <dgm:spPr>
        <a:xfrm>
          <a:off x="4347617" y="2796883"/>
          <a:ext cx="7770718" cy="302942"/>
        </a:xfrm>
        <a:prstGeom prst="roundRect">
          <a:avLst>
            <a:gd name="adj" fmla="val 16670"/>
          </a:avLst>
        </a:prstGeom>
        <a:noFill/>
        <a:ln w="12700" cap="flat" cmpd="sng" algn="ctr">
          <a:noFill/>
          <a:prstDash val="solid"/>
          <a:miter lim="800000"/>
        </a:ln>
        <a:effectLst/>
      </dgm:spPr>
      <dgm:t>
        <a:bodyPr/>
        <a:lstStyle/>
        <a:p>
          <a:pPr>
            <a:buNone/>
          </a:pPr>
          <a:endParaRPr lang="en-US">
            <a:solidFill>
              <a:sysClr val="window" lastClr="FFFFFF"/>
            </a:solidFill>
            <a:latin typeface="Aptos" panose="02110004020202020204"/>
            <a:ea typeface="+mn-ea"/>
            <a:cs typeface="+mn-cs"/>
          </a:endParaRPr>
        </a:p>
      </dgm:t>
    </dgm:pt>
    <dgm:pt modelId="{6A8DE99F-37C0-473C-BA48-2B6C90BD151E}" type="parTrans" cxnId="{4EF603F3-B24F-4E3D-87A7-01D9AC02CFBE}">
      <dgm:prSet/>
      <dgm:spPr/>
      <dgm:t>
        <a:bodyPr/>
        <a:lstStyle/>
        <a:p>
          <a:endParaRPr lang="en-US"/>
        </a:p>
      </dgm:t>
    </dgm:pt>
    <dgm:pt modelId="{37FD01D1-18F3-4E25-8101-5C7B0840ECBC}" type="sibTrans" cxnId="{4EF603F3-B24F-4E3D-87A7-01D9AC02CFBE}">
      <dgm:prSet/>
      <dgm:spPr/>
      <dgm:t>
        <a:bodyPr/>
        <a:lstStyle/>
        <a:p>
          <a:endParaRPr lang="en-US"/>
        </a:p>
      </dgm:t>
    </dgm:pt>
    <dgm:pt modelId="{8203BD9C-DF5D-404E-BFF4-85F5B7EEBA95}" type="pres">
      <dgm:prSet presAssocID="{F4FF745A-256B-4653-9988-DD9AA3902170}" presName="layout" presStyleCnt="0">
        <dgm:presLayoutVars>
          <dgm:chMax/>
          <dgm:chPref/>
          <dgm:dir/>
          <dgm:animOne val="branch"/>
          <dgm:animLvl val="lvl"/>
          <dgm:resizeHandles/>
        </dgm:presLayoutVars>
      </dgm:prSet>
      <dgm:spPr/>
    </dgm:pt>
    <dgm:pt modelId="{D15FD43B-EB2D-4F07-B42C-482256F31DF3}" type="pres">
      <dgm:prSet presAssocID="{0C6B9870-42B6-4984-8C08-77674BDEAD50}" presName="root" presStyleCnt="0">
        <dgm:presLayoutVars>
          <dgm:chMax/>
          <dgm:chPref val="4"/>
        </dgm:presLayoutVars>
      </dgm:prSet>
      <dgm:spPr/>
    </dgm:pt>
    <dgm:pt modelId="{409F2911-A53B-4A20-8E8A-21E130B41B75}" type="pres">
      <dgm:prSet presAssocID="{0C6B9870-42B6-4984-8C08-77674BDEAD50}" presName="rootComposite" presStyleCnt="0">
        <dgm:presLayoutVars/>
      </dgm:prSet>
      <dgm:spPr/>
    </dgm:pt>
    <dgm:pt modelId="{70406BBA-B6E1-46FA-8B2B-AFCE746FAA48}" type="pres">
      <dgm:prSet presAssocID="{0C6B9870-42B6-4984-8C08-77674BDEAD50}" presName="rootText" presStyleLbl="node0" presStyleIdx="0" presStyleCnt="1">
        <dgm:presLayoutVars>
          <dgm:chMax/>
          <dgm:chPref val="4"/>
        </dgm:presLayoutVars>
      </dgm:prSet>
      <dgm:spPr/>
    </dgm:pt>
    <dgm:pt modelId="{0B49CB08-D62F-4888-93B0-8AFDFF43EA8C}" type="pres">
      <dgm:prSet presAssocID="{0C6B9870-42B6-4984-8C08-77674BDEAD50}" presName="childShape" presStyleCnt="0">
        <dgm:presLayoutVars>
          <dgm:chMax val="0"/>
          <dgm:chPref val="0"/>
        </dgm:presLayoutVars>
      </dgm:prSet>
      <dgm:spPr/>
    </dgm:pt>
    <dgm:pt modelId="{2116814B-3327-4AD0-BF34-467EBB8197E5}" type="pres">
      <dgm:prSet presAssocID="{53E9859C-33A7-4DD1-A9CA-CF94F18BDF15}" presName="childComposite" presStyleCnt="0">
        <dgm:presLayoutVars>
          <dgm:chMax val="0"/>
          <dgm:chPref val="0"/>
        </dgm:presLayoutVars>
      </dgm:prSet>
      <dgm:spPr/>
    </dgm:pt>
    <dgm:pt modelId="{4F294800-2D08-4D19-A2A8-913ADFA219F1}" type="pres">
      <dgm:prSet presAssocID="{53E9859C-33A7-4DD1-A9CA-CF94F18BDF15}" presName="Image" presStyleLbl="node1" presStyleIdx="0" presStyleCnt="5"/>
      <dgm: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90F61AD-DEBC-4B32-B256-E5FACC0F97C6}" type="pres">
      <dgm:prSet presAssocID="{53E9859C-33A7-4DD1-A9CA-CF94F18BDF15}" presName="childText" presStyleLbl="lnNode1" presStyleIdx="0" presStyleCnt="5">
        <dgm:presLayoutVars>
          <dgm:chMax val="0"/>
          <dgm:chPref val="0"/>
          <dgm:bulletEnabled val="1"/>
        </dgm:presLayoutVars>
      </dgm:prSet>
      <dgm:spPr/>
    </dgm:pt>
    <dgm:pt modelId="{7BC9B7AB-B9A4-4BD8-B621-B42782F6BC63}" type="pres">
      <dgm:prSet presAssocID="{BDCA90E9-92FE-44D0-A6C3-6434766E012A}" presName="childComposite" presStyleCnt="0">
        <dgm:presLayoutVars>
          <dgm:chMax val="0"/>
          <dgm:chPref val="0"/>
        </dgm:presLayoutVars>
      </dgm:prSet>
      <dgm:spPr/>
    </dgm:pt>
    <dgm:pt modelId="{4536A7A0-BDC0-43A3-AAFC-9D75D1A3B9E2}" type="pres">
      <dgm:prSet presAssocID="{BDCA90E9-92FE-44D0-A6C3-6434766E012A}" presName="Image" presStyleLbl="node1" presStyleIdx="1" presStyleCnt="5" custScaleX="117978" custScaleY="128301"/>
      <dgm: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29D9036-5698-4AFA-A3A9-E36337ABC5FB}" type="pres">
      <dgm:prSet presAssocID="{BDCA90E9-92FE-44D0-A6C3-6434766E012A}" presName="childText" presStyleLbl="lnNode1" presStyleIdx="1" presStyleCnt="5" custScaleY="168942">
        <dgm:presLayoutVars>
          <dgm:chMax val="0"/>
          <dgm:chPref val="0"/>
          <dgm:bulletEnabled val="1"/>
        </dgm:presLayoutVars>
      </dgm:prSet>
      <dgm:spPr/>
    </dgm:pt>
    <dgm:pt modelId="{1474F229-069D-401B-9E7E-DA2D830582BC}" type="pres">
      <dgm:prSet presAssocID="{B52DF029-5205-4BA7-AC4F-DCC44F0A1F2C}" presName="childComposite" presStyleCnt="0">
        <dgm:presLayoutVars>
          <dgm:chMax val="0"/>
          <dgm:chPref val="0"/>
        </dgm:presLayoutVars>
      </dgm:prSet>
      <dgm:spPr/>
    </dgm:pt>
    <dgm:pt modelId="{0B642D0E-873F-4057-B040-4FA06C09AB49}" type="pres">
      <dgm:prSet presAssocID="{B52DF029-5205-4BA7-AC4F-DCC44F0A1F2C}" presName="Image" presStyleLbl="node1" presStyleIdx="2" presStyleCnt="5" custScaleY="64371"/>
      <dgm:spPr>
        <a:xfrm>
          <a:off x="3626309" y="2729339"/>
          <a:ext cx="680478" cy="438030"/>
        </a:xfrm>
        <a:prstGeom prst="roundRect">
          <a:avLst>
            <a:gd name="adj" fmla="val 16670"/>
          </a:avLst>
        </a:prstGeom>
        <a:noFill/>
        <a:ln w="12700" cap="flat" cmpd="sng" algn="ctr">
          <a:noFill/>
          <a:prstDash val="solid"/>
          <a:miter lim="800000"/>
        </a:ln>
        <a:effectLst/>
      </dgm:spPr>
    </dgm:pt>
    <dgm:pt modelId="{17DDF05F-84F6-4315-8A00-D2C62F4F7189}" type="pres">
      <dgm:prSet presAssocID="{B52DF029-5205-4BA7-AC4F-DCC44F0A1F2C}" presName="childText" presStyleLbl="lnNode1" presStyleIdx="2" presStyleCnt="5" custScaleY="44519">
        <dgm:presLayoutVars>
          <dgm:chMax val="0"/>
          <dgm:chPref val="0"/>
          <dgm:bulletEnabled val="1"/>
        </dgm:presLayoutVars>
      </dgm:prSet>
      <dgm:spPr/>
    </dgm:pt>
    <dgm:pt modelId="{B901EB48-7483-4C13-A89C-0BB713E48410}" type="pres">
      <dgm:prSet presAssocID="{F3FE3CD9-703F-4192-B945-B73BB8D23B8D}" presName="childComposite" presStyleCnt="0">
        <dgm:presLayoutVars>
          <dgm:chMax val="0"/>
          <dgm:chPref val="0"/>
        </dgm:presLayoutVars>
      </dgm:prSet>
      <dgm:spPr/>
    </dgm:pt>
    <dgm:pt modelId="{8412CBA9-711E-4E92-8B41-B47F81DF85F0}" type="pres">
      <dgm:prSet presAssocID="{F3FE3CD9-703F-4192-B945-B73BB8D23B8D}" presName="Image" presStyleLbl="node1" presStyleIdx="3" presStyleCnt="5"/>
      <dgm: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C6E7C20-BB90-40A2-9D8D-66F5A18CE5CB}" type="pres">
      <dgm:prSet presAssocID="{F3FE3CD9-703F-4192-B945-B73BB8D23B8D}" presName="childText" presStyleLbl="lnNode1" presStyleIdx="3" presStyleCnt="5" custScaleY="126075">
        <dgm:presLayoutVars>
          <dgm:chMax val="0"/>
          <dgm:chPref val="0"/>
          <dgm:bulletEnabled val="1"/>
        </dgm:presLayoutVars>
      </dgm:prSet>
      <dgm:spPr/>
    </dgm:pt>
    <dgm:pt modelId="{6B5D2AAC-1EE1-439B-A263-5B786BDEB322}" type="pres">
      <dgm:prSet presAssocID="{FE060B17-9E64-4339-B4A3-258EF684A2DB}" presName="childComposite" presStyleCnt="0">
        <dgm:presLayoutVars>
          <dgm:chMax val="0"/>
          <dgm:chPref val="0"/>
        </dgm:presLayoutVars>
      </dgm:prSet>
      <dgm:spPr/>
    </dgm:pt>
    <dgm:pt modelId="{11BE1967-64FE-4CA1-AF1C-6376E5727266}" type="pres">
      <dgm:prSet presAssocID="{FE060B17-9E64-4339-B4A3-258EF684A2DB}" presName="Image" presStyleLbl="node1" presStyleIdx="4" presStyleCnt="5" custScaleX="122477" custScaleY="132332"/>
      <dgm: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2ACF43F-00FF-4680-9323-D39D1C953085}" type="pres">
      <dgm:prSet presAssocID="{FE060B17-9E64-4339-B4A3-258EF684A2DB}" presName="childText" presStyleLbl="lnNode1" presStyleIdx="4" presStyleCnt="5" custScaleY="124917">
        <dgm:presLayoutVars>
          <dgm:chMax val="0"/>
          <dgm:chPref val="0"/>
          <dgm:bulletEnabled val="1"/>
        </dgm:presLayoutVars>
      </dgm:prSet>
      <dgm:spPr/>
    </dgm:pt>
  </dgm:ptLst>
  <dgm:cxnLst>
    <dgm:cxn modelId="{85BAA606-AA53-442B-BCD4-6949A7C55B6F}" srcId="{0C6B9870-42B6-4984-8C08-77674BDEAD50}" destId="{53E9859C-33A7-4DD1-A9CA-CF94F18BDF15}" srcOrd="0" destOrd="0" parTransId="{64BCA69D-E0AB-47DF-8E8A-BBC79CE943AE}" sibTransId="{73CD9D29-6FB3-4C06-807C-EE15114AB0DF}"/>
    <dgm:cxn modelId="{58415B0A-3736-4CD1-A36C-6B2582B36873}" type="presOf" srcId="{0C6B9870-42B6-4984-8C08-77674BDEAD50}" destId="{70406BBA-B6E1-46FA-8B2B-AFCE746FAA48}" srcOrd="0" destOrd="0" presId="urn:microsoft.com/office/officeart/2008/layout/PictureAccentList"/>
    <dgm:cxn modelId="{01858432-CF51-42EB-986E-BE5AAE210CBA}" type="presOf" srcId="{FE060B17-9E64-4339-B4A3-258EF684A2DB}" destId="{F2ACF43F-00FF-4680-9323-D39D1C953085}" srcOrd="0" destOrd="0" presId="urn:microsoft.com/office/officeart/2008/layout/PictureAccentList"/>
    <dgm:cxn modelId="{D055045E-0F25-4C30-A9AD-A45AE9C6090D}" srcId="{0C6B9870-42B6-4984-8C08-77674BDEAD50}" destId="{BDCA90E9-92FE-44D0-A6C3-6434766E012A}" srcOrd="1" destOrd="0" parTransId="{EC19964A-3110-4314-8783-965113B01B4A}" sibTransId="{4D8836C8-626E-48B3-BF55-931619375298}"/>
    <dgm:cxn modelId="{0ACF3F65-EED7-4DF9-8879-C5B03B05F87C}" type="presOf" srcId="{F3FE3CD9-703F-4192-B945-B73BB8D23B8D}" destId="{3C6E7C20-BB90-40A2-9D8D-66F5A18CE5CB}" srcOrd="0" destOrd="0" presId="urn:microsoft.com/office/officeart/2008/layout/PictureAccentList"/>
    <dgm:cxn modelId="{5F03CD72-8049-4940-B90F-D7B1075DB04B}" type="presOf" srcId="{BDCA90E9-92FE-44D0-A6C3-6434766E012A}" destId="{429D9036-5698-4AFA-A3A9-E36337ABC5FB}" srcOrd="0" destOrd="0" presId="urn:microsoft.com/office/officeart/2008/layout/PictureAccentList"/>
    <dgm:cxn modelId="{36B26877-1080-4CC7-93D4-D9D8688411DA}" type="presOf" srcId="{F4FF745A-256B-4653-9988-DD9AA3902170}" destId="{8203BD9C-DF5D-404E-BFF4-85F5B7EEBA95}" srcOrd="0" destOrd="0" presId="urn:microsoft.com/office/officeart/2008/layout/PictureAccentList"/>
    <dgm:cxn modelId="{DEFC9096-B2BA-41B8-9083-7411F4963F45}" srcId="{0C6B9870-42B6-4984-8C08-77674BDEAD50}" destId="{F3FE3CD9-703F-4192-B945-B73BB8D23B8D}" srcOrd="3" destOrd="0" parTransId="{E4739D8F-7511-4AFF-AAB9-2595BBED609D}" sibTransId="{B7EEDED6-04D4-4B33-BE0A-8268026DF470}"/>
    <dgm:cxn modelId="{F8947AC0-38EA-4176-9A3C-CC81E1701C44}" srcId="{0C6B9870-42B6-4984-8C08-77674BDEAD50}" destId="{FE060B17-9E64-4339-B4A3-258EF684A2DB}" srcOrd="4" destOrd="0" parTransId="{40290717-A7BE-41DF-9911-2BCAB70E2193}" sibTransId="{31957C3C-FC36-4F4E-A26E-ED567F47DF81}"/>
    <dgm:cxn modelId="{174667C3-72A8-49F0-BD90-A03F7CC36EB6}" type="presOf" srcId="{53E9859C-33A7-4DD1-A9CA-CF94F18BDF15}" destId="{690F61AD-DEBC-4B32-B256-E5FACC0F97C6}" srcOrd="0" destOrd="0" presId="urn:microsoft.com/office/officeart/2008/layout/PictureAccentList"/>
    <dgm:cxn modelId="{60A3E2D4-5B9B-45C5-A2EA-3AAAA55C5F73}" type="presOf" srcId="{B52DF029-5205-4BA7-AC4F-DCC44F0A1F2C}" destId="{17DDF05F-84F6-4315-8A00-D2C62F4F7189}" srcOrd="0" destOrd="0" presId="urn:microsoft.com/office/officeart/2008/layout/PictureAccentList"/>
    <dgm:cxn modelId="{3ABB54EF-AE6B-4ACA-BE7A-52C50A9C4CF1}" srcId="{F4FF745A-256B-4653-9988-DD9AA3902170}" destId="{0C6B9870-42B6-4984-8C08-77674BDEAD50}" srcOrd="0" destOrd="0" parTransId="{E0EFB6A4-53F6-4841-8E18-B92E694E0EC7}" sibTransId="{E9D98729-90F9-4FB3-BDA8-5D02520AC75A}"/>
    <dgm:cxn modelId="{4EF603F3-B24F-4E3D-87A7-01D9AC02CFBE}" srcId="{0C6B9870-42B6-4984-8C08-77674BDEAD50}" destId="{B52DF029-5205-4BA7-AC4F-DCC44F0A1F2C}" srcOrd="2" destOrd="0" parTransId="{6A8DE99F-37C0-473C-BA48-2B6C90BD151E}" sibTransId="{37FD01D1-18F3-4E25-8101-5C7B0840ECBC}"/>
    <dgm:cxn modelId="{6C2BBB02-3046-4A47-8F1A-08CD7014F1FE}" type="presParOf" srcId="{8203BD9C-DF5D-404E-BFF4-85F5B7EEBA95}" destId="{D15FD43B-EB2D-4F07-B42C-482256F31DF3}" srcOrd="0" destOrd="0" presId="urn:microsoft.com/office/officeart/2008/layout/PictureAccentList"/>
    <dgm:cxn modelId="{7893E2CF-0C2B-43A8-8AFF-FDFD0DA9DF55}" type="presParOf" srcId="{D15FD43B-EB2D-4F07-B42C-482256F31DF3}" destId="{409F2911-A53B-4A20-8E8A-21E130B41B75}" srcOrd="0" destOrd="0" presId="urn:microsoft.com/office/officeart/2008/layout/PictureAccentList"/>
    <dgm:cxn modelId="{74754D35-D197-4AA2-BAC0-62DBE34126FB}" type="presParOf" srcId="{409F2911-A53B-4A20-8E8A-21E130B41B75}" destId="{70406BBA-B6E1-46FA-8B2B-AFCE746FAA48}" srcOrd="0" destOrd="0" presId="urn:microsoft.com/office/officeart/2008/layout/PictureAccentList"/>
    <dgm:cxn modelId="{96429714-A6DD-473F-9394-B21F92E57CE0}" type="presParOf" srcId="{D15FD43B-EB2D-4F07-B42C-482256F31DF3}" destId="{0B49CB08-D62F-4888-93B0-8AFDFF43EA8C}" srcOrd="1" destOrd="0" presId="urn:microsoft.com/office/officeart/2008/layout/PictureAccentList"/>
    <dgm:cxn modelId="{6369B063-1113-4FE2-A864-C066E9513058}" type="presParOf" srcId="{0B49CB08-D62F-4888-93B0-8AFDFF43EA8C}" destId="{2116814B-3327-4AD0-BF34-467EBB8197E5}" srcOrd="0" destOrd="0" presId="urn:microsoft.com/office/officeart/2008/layout/PictureAccentList"/>
    <dgm:cxn modelId="{0F2737DD-C7D5-4317-8FC1-A84BDA670312}" type="presParOf" srcId="{2116814B-3327-4AD0-BF34-467EBB8197E5}" destId="{4F294800-2D08-4D19-A2A8-913ADFA219F1}" srcOrd="0" destOrd="0" presId="urn:microsoft.com/office/officeart/2008/layout/PictureAccentList"/>
    <dgm:cxn modelId="{7BD6DCBD-B40F-4841-B4DB-0F177AB78A8D}" type="presParOf" srcId="{2116814B-3327-4AD0-BF34-467EBB8197E5}" destId="{690F61AD-DEBC-4B32-B256-E5FACC0F97C6}" srcOrd="1" destOrd="0" presId="urn:microsoft.com/office/officeart/2008/layout/PictureAccentList"/>
    <dgm:cxn modelId="{5AEAAE81-B3D7-4D75-A37C-62EDD826743D}" type="presParOf" srcId="{0B49CB08-D62F-4888-93B0-8AFDFF43EA8C}" destId="{7BC9B7AB-B9A4-4BD8-B621-B42782F6BC63}" srcOrd="1" destOrd="0" presId="urn:microsoft.com/office/officeart/2008/layout/PictureAccentList"/>
    <dgm:cxn modelId="{6E5FDF5D-D991-4913-9903-3586ACBF4B2E}" type="presParOf" srcId="{7BC9B7AB-B9A4-4BD8-B621-B42782F6BC63}" destId="{4536A7A0-BDC0-43A3-AAFC-9D75D1A3B9E2}" srcOrd="0" destOrd="0" presId="urn:microsoft.com/office/officeart/2008/layout/PictureAccentList"/>
    <dgm:cxn modelId="{01865CBB-396B-451D-A5F9-6C1DBF6B239A}" type="presParOf" srcId="{7BC9B7AB-B9A4-4BD8-B621-B42782F6BC63}" destId="{429D9036-5698-4AFA-A3A9-E36337ABC5FB}" srcOrd="1" destOrd="0" presId="urn:microsoft.com/office/officeart/2008/layout/PictureAccentList"/>
    <dgm:cxn modelId="{E15E6DD3-1951-4E29-95C9-3AF1B27EE29E}" type="presParOf" srcId="{0B49CB08-D62F-4888-93B0-8AFDFF43EA8C}" destId="{1474F229-069D-401B-9E7E-DA2D830582BC}" srcOrd="2" destOrd="0" presId="urn:microsoft.com/office/officeart/2008/layout/PictureAccentList"/>
    <dgm:cxn modelId="{3C18E789-D12A-47E5-B68B-CC92D6644E2F}" type="presParOf" srcId="{1474F229-069D-401B-9E7E-DA2D830582BC}" destId="{0B642D0E-873F-4057-B040-4FA06C09AB49}" srcOrd="0" destOrd="0" presId="urn:microsoft.com/office/officeart/2008/layout/PictureAccentList"/>
    <dgm:cxn modelId="{737F65D2-44B2-4D68-93CC-82EBB2B596DC}" type="presParOf" srcId="{1474F229-069D-401B-9E7E-DA2D830582BC}" destId="{17DDF05F-84F6-4315-8A00-D2C62F4F7189}" srcOrd="1" destOrd="0" presId="urn:microsoft.com/office/officeart/2008/layout/PictureAccentList"/>
    <dgm:cxn modelId="{A69A1B9D-1F41-4CED-8B06-8C326DE57E7E}" type="presParOf" srcId="{0B49CB08-D62F-4888-93B0-8AFDFF43EA8C}" destId="{B901EB48-7483-4C13-A89C-0BB713E48410}" srcOrd="3" destOrd="0" presId="urn:microsoft.com/office/officeart/2008/layout/PictureAccentList"/>
    <dgm:cxn modelId="{9D0D076F-3C4C-4DD6-9B0C-B47FB85E6F8D}" type="presParOf" srcId="{B901EB48-7483-4C13-A89C-0BB713E48410}" destId="{8412CBA9-711E-4E92-8B41-B47F81DF85F0}" srcOrd="0" destOrd="0" presId="urn:microsoft.com/office/officeart/2008/layout/PictureAccentList"/>
    <dgm:cxn modelId="{10E453B8-9EA9-473D-8ADA-64D5068182B9}" type="presParOf" srcId="{B901EB48-7483-4C13-A89C-0BB713E48410}" destId="{3C6E7C20-BB90-40A2-9D8D-66F5A18CE5CB}" srcOrd="1" destOrd="0" presId="urn:microsoft.com/office/officeart/2008/layout/PictureAccentList"/>
    <dgm:cxn modelId="{A8DA2A6F-F88F-44B9-A5DD-5374F99D5FB6}" type="presParOf" srcId="{0B49CB08-D62F-4888-93B0-8AFDFF43EA8C}" destId="{6B5D2AAC-1EE1-439B-A263-5B786BDEB322}" srcOrd="4" destOrd="0" presId="urn:microsoft.com/office/officeart/2008/layout/PictureAccentList"/>
    <dgm:cxn modelId="{EFF82AF7-8C03-44DF-9248-407D96655B45}" type="presParOf" srcId="{6B5D2AAC-1EE1-439B-A263-5B786BDEB322}" destId="{11BE1967-64FE-4CA1-AF1C-6376E5727266}" srcOrd="0" destOrd="0" presId="urn:microsoft.com/office/officeart/2008/layout/PictureAccentList"/>
    <dgm:cxn modelId="{C9280DFC-BEED-4A2B-B6D2-29E2818D038C}" type="presParOf" srcId="{6B5D2AAC-1EE1-439B-A263-5B786BDEB322}" destId="{F2ACF43F-00FF-4680-9323-D39D1C9530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5AD79B-A9FB-45A0-93DC-C9AC1180296E}" type="doc">
      <dgm:prSet loTypeId="urn:microsoft.com/office/officeart/2005/8/layout/hList1" loCatId="list" qsTypeId="urn:microsoft.com/office/officeart/2005/8/quickstyle/simple1#1" qsCatId="simple" csTypeId="urn:microsoft.com/office/officeart/2005/8/colors/accent1_2#1" csCatId="accent1" phldr="1"/>
      <dgm:spPr/>
      <dgm:t>
        <a:bodyPr/>
        <a:lstStyle/>
        <a:p>
          <a:endParaRPr lang="en-US"/>
        </a:p>
      </dgm:t>
    </dgm:pt>
    <dgm:pt modelId="{17777659-6142-4805-BEB2-99FC390BF92F}">
      <dgm:prSet phldrT="[Text]" phldr="0"/>
      <dgm:spPr/>
      <dgm:t>
        <a:bodyPr/>
        <a:lstStyle/>
        <a:p>
          <a:pPr rtl="0"/>
          <a:r>
            <a:rPr lang="en-US">
              <a:latin typeface="Aptos Display" panose="02110004020202020204"/>
            </a:rPr>
            <a:t>Beginning Teachers Completed TEAM</a:t>
          </a:r>
          <a:endParaRPr lang="en-US"/>
        </a:p>
      </dgm:t>
      <dgm:extLst>
        <a:ext uri="{E40237B7-FDA0-4F09-8148-C483321AD2D9}">
          <dgm14:cNvPr xmlns:dgm14="http://schemas.microsoft.com/office/drawing/2010/diagram" id="0" name="" descr="Text Box: Beginning teachers who completed TEAM"/>
        </a:ext>
      </dgm:extLst>
    </dgm:pt>
    <dgm:pt modelId="{1A8EAC3E-5FDF-4651-A977-9ADB5BD21D21}" type="parTrans" cxnId="{B6F0BF8A-17C0-4340-B554-77F517D51417}">
      <dgm:prSet/>
      <dgm:spPr/>
      <dgm:t>
        <a:bodyPr/>
        <a:lstStyle/>
        <a:p>
          <a:endParaRPr lang="en-US"/>
        </a:p>
      </dgm:t>
    </dgm:pt>
    <dgm:pt modelId="{3F16D815-B49F-478F-AFB6-64FCB74667DA}" type="sibTrans" cxnId="{B6F0BF8A-17C0-4340-B554-77F517D51417}">
      <dgm:prSet/>
      <dgm:spPr/>
      <dgm:t>
        <a:bodyPr/>
        <a:lstStyle/>
        <a:p>
          <a:endParaRPr lang="en-US"/>
        </a:p>
      </dgm:t>
    </dgm:pt>
    <dgm:pt modelId="{36616BBE-9CD9-4330-ADDD-092BED9FAA58}">
      <dgm:prSet phldrT="[Text]" phldr="0"/>
      <dgm:spPr/>
      <dgm:t>
        <a:bodyPr/>
        <a:lstStyle/>
        <a:p>
          <a:r>
            <a:rPr lang="en-US">
              <a:latin typeface="Aptos Display" panose="02110004020202020204"/>
            </a:rPr>
            <a:t>26,500</a:t>
          </a:r>
          <a:endParaRPr lang="en-US"/>
        </a:p>
      </dgm:t>
      <dgm:extLst>
        <a:ext uri="{E40237B7-FDA0-4F09-8148-C483321AD2D9}">
          <dgm14:cNvPr xmlns:dgm14="http://schemas.microsoft.com/office/drawing/2010/diagram" id="0" name="" descr="26,500"/>
        </a:ext>
      </dgm:extLst>
    </dgm:pt>
    <dgm:pt modelId="{596BDACF-BACB-4209-B8F5-1310A4673562}" type="parTrans" cxnId="{1A508653-19FD-46E2-8EB5-1EC595016F56}">
      <dgm:prSet/>
      <dgm:spPr/>
      <dgm:t>
        <a:bodyPr/>
        <a:lstStyle/>
        <a:p>
          <a:endParaRPr lang="en-US"/>
        </a:p>
      </dgm:t>
    </dgm:pt>
    <dgm:pt modelId="{DE87F18F-EBAB-4C70-BCEA-342CB33EEC01}" type="sibTrans" cxnId="{1A508653-19FD-46E2-8EB5-1EC595016F56}">
      <dgm:prSet/>
      <dgm:spPr/>
      <dgm:t>
        <a:bodyPr/>
        <a:lstStyle/>
        <a:p>
          <a:endParaRPr lang="en-US"/>
        </a:p>
      </dgm:t>
    </dgm:pt>
    <dgm:pt modelId="{BCE51ECF-EBA2-4EDB-8402-BAFA24707470}">
      <dgm:prSet phldrT="[Text]" phldr="0"/>
      <dgm:spPr/>
      <dgm:t>
        <a:bodyPr/>
        <a:lstStyle/>
        <a:p>
          <a:pPr rtl="0"/>
          <a:r>
            <a:rPr lang="en-US">
              <a:latin typeface="Aptos Display" panose="02110004020202020204"/>
            </a:rPr>
            <a:t>Mentors Trained/Updated</a:t>
          </a:r>
          <a:endParaRPr lang="en-US"/>
        </a:p>
      </dgm:t>
      <dgm:extLst>
        <a:ext uri="{E40237B7-FDA0-4F09-8148-C483321AD2D9}">
          <dgm14:cNvPr xmlns:dgm14="http://schemas.microsoft.com/office/drawing/2010/diagram" id="0" name="" descr="Mentors Trained/Updated"/>
        </a:ext>
      </dgm:extLst>
    </dgm:pt>
    <dgm:pt modelId="{D3C4E723-DD6A-4CC9-BF51-7145A8C3F935}" type="parTrans" cxnId="{00F037B0-EF2E-4E64-B8D2-632D79C8CCB8}">
      <dgm:prSet/>
      <dgm:spPr/>
      <dgm:t>
        <a:bodyPr/>
        <a:lstStyle/>
        <a:p>
          <a:endParaRPr lang="en-US"/>
        </a:p>
      </dgm:t>
    </dgm:pt>
    <dgm:pt modelId="{9F6D0279-D877-4EFD-AB86-33709A3C3B1A}" type="sibTrans" cxnId="{00F037B0-EF2E-4E64-B8D2-632D79C8CCB8}">
      <dgm:prSet/>
      <dgm:spPr/>
      <dgm:t>
        <a:bodyPr/>
        <a:lstStyle/>
        <a:p>
          <a:endParaRPr lang="en-US"/>
        </a:p>
      </dgm:t>
    </dgm:pt>
    <dgm:pt modelId="{774D3CF9-7B6A-43EE-BE42-AD7685D0FD5B}">
      <dgm:prSet phldrT="[Text]" phldr="0"/>
      <dgm:spPr/>
      <dgm:t>
        <a:bodyPr/>
        <a:lstStyle/>
        <a:p>
          <a:r>
            <a:rPr lang="en-US">
              <a:latin typeface="Aptos Display" panose="02110004020202020204"/>
            </a:rPr>
            <a:t>3,100</a:t>
          </a:r>
          <a:endParaRPr lang="en-US"/>
        </a:p>
      </dgm:t>
      <dgm:extLst>
        <a:ext uri="{E40237B7-FDA0-4F09-8148-C483321AD2D9}">
          <dgm14:cNvPr xmlns:dgm14="http://schemas.microsoft.com/office/drawing/2010/diagram" id="0" name="" descr="3,100"/>
        </a:ext>
      </dgm:extLst>
    </dgm:pt>
    <dgm:pt modelId="{AC89B368-32D7-4D29-B784-3AD84911841F}" type="parTrans" cxnId="{76B014F0-0D3D-4F7D-9DBC-0D5DB2779BE5}">
      <dgm:prSet/>
      <dgm:spPr/>
      <dgm:t>
        <a:bodyPr/>
        <a:lstStyle/>
        <a:p>
          <a:endParaRPr lang="en-US"/>
        </a:p>
      </dgm:t>
    </dgm:pt>
    <dgm:pt modelId="{0CF6D49E-3414-41FF-9ECA-17DA7A800094}" type="sibTrans" cxnId="{76B014F0-0D3D-4F7D-9DBC-0D5DB2779BE5}">
      <dgm:prSet/>
      <dgm:spPr/>
      <dgm:t>
        <a:bodyPr/>
        <a:lstStyle/>
        <a:p>
          <a:endParaRPr lang="en-US"/>
        </a:p>
      </dgm:t>
    </dgm:pt>
    <dgm:pt modelId="{B588F7F8-4452-4D61-B166-FAF58B1BB5D0}">
      <dgm:prSet phldrT="[Text]" phldr="0"/>
      <dgm:spPr/>
      <dgm:t>
        <a:bodyPr/>
        <a:lstStyle/>
        <a:p>
          <a:pPr rtl="0"/>
          <a:r>
            <a:rPr lang="en-US">
              <a:latin typeface="Aptos Display" panose="02110004020202020204"/>
            </a:rPr>
            <a:t>Reflection Papers Successfully Completed</a:t>
          </a:r>
          <a:endParaRPr lang="en-US"/>
        </a:p>
      </dgm:t>
      <dgm:extLst>
        <a:ext uri="{E40237B7-FDA0-4F09-8148-C483321AD2D9}">
          <dgm14:cNvPr xmlns:dgm14="http://schemas.microsoft.com/office/drawing/2010/diagram" id="0" name="" descr="Reflection Papers Successfully Completed"/>
        </a:ext>
      </dgm:extLst>
    </dgm:pt>
    <dgm:pt modelId="{EA0587D4-4047-4805-81E6-C2374E057604}" type="parTrans" cxnId="{20069A9D-5186-4DB4-854A-4985A432D85C}">
      <dgm:prSet/>
      <dgm:spPr/>
      <dgm:t>
        <a:bodyPr/>
        <a:lstStyle/>
        <a:p>
          <a:endParaRPr lang="en-US"/>
        </a:p>
      </dgm:t>
    </dgm:pt>
    <dgm:pt modelId="{DB603064-59EB-4CE0-8FA6-FEB26D13A304}" type="sibTrans" cxnId="{20069A9D-5186-4DB4-854A-4985A432D85C}">
      <dgm:prSet/>
      <dgm:spPr/>
      <dgm:t>
        <a:bodyPr/>
        <a:lstStyle/>
        <a:p>
          <a:endParaRPr lang="en-US"/>
        </a:p>
      </dgm:t>
    </dgm:pt>
    <dgm:pt modelId="{8902C7B0-A606-4050-B77E-F7429FA5B6E8}">
      <dgm:prSet phldrT="[Text]" phldr="0"/>
      <dgm:spPr/>
      <dgm:t>
        <a:bodyPr/>
        <a:lstStyle/>
        <a:p>
          <a:r>
            <a:rPr lang="en-US">
              <a:latin typeface="Aptos Display" panose="02110004020202020204"/>
            </a:rPr>
            <a:t>4,316</a:t>
          </a:r>
          <a:endParaRPr lang="en-US"/>
        </a:p>
      </dgm:t>
      <dgm:extLst>
        <a:ext uri="{E40237B7-FDA0-4F09-8148-C483321AD2D9}">
          <dgm14:cNvPr xmlns:dgm14="http://schemas.microsoft.com/office/drawing/2010/diagram" id="0" name="" descr="4,316"/>
        </a:ext>
      </dgm:extLst>
    </dgm:pt>
    <dgm:pt modelId="{4C289EDB-2284-4E5F-8A8F-08AA1EF9024D}" type="parTrans" cxnId="{291F84B1-7ACB-48BB-842D-92B44E6C773D}">
      <dgm:prSet/>
      <dgm:spPr/>
      <dgm:t>
        <a:bodyPr/>
        <a:lstStyle/>
        <a:p>
          <a:endParaRPr lang="en-US"/>
        </a:p>
      </dgm:t>
    </dgm:pt>
    <dgm:pt modelId="{DF5D76DD-FA5A-41C5-9E4C-699AB5E2F660}" type="sibTrans" cxnId="{291F84B1-7ACB-48BB-842D-92B44E6C773D}">
      <dgm:prSet/>
      <dgm:spPr/>
      <dgm:t>
        <a:bodyPr/>
        <a:lstStyle/>
        <a:p>
          <a:endParaRPr lang="en-US"/>
        </a:p>
      </dgm:t>
    </dgm:pt>
    <dgm:pt modelId="{C1F40186-A236-4E13-9739-B6A0D8889AEC}">
      <dgm:prSet phldrT="[Text]" phldr="0"/>
      <dgm:spPr/>
      <dgm:t>
        <a:bodyPr/>
        <a:lstStyle/>
        <a:p>
          <a:pPr rtl="0"/>
          <a:r>
            <a:rPr lang="en-US">
              <a:latin typeface="Aptos Display" panose="02110004020202020204"/>
            </a:rPr>
            <a:t>Attrition Rate</a:t>
          </a:r>
          <a:endParaRPr lang="en-US"/>
        </a:p>
      </dgm:t>
      <dgm:extLst>
        <a:ext uri="{E40237B7-FDA0-4F09-8148-C483321AD2D9}">
          <dgm14:cNvPr xmlns:dgm14="http://schemas.microsoft.com/office/drawing/2010/diagram" id="0" name="" descr="Attrition rate"/>
        </a:ext>
      </dgm:extLst>
    </dgm:pt>
    <dgm:pt modelId="{B8307ED1-EBBF-4B3A-85CE-5FB1482D9A6B}" type="parTrans" cxnId="{D97F0A8B-A1B8-4BEF-A56D-2710EC6FD9FA}">
      <dgm:prSet/>
      <dgm:spPr/>
      <dgm:t>
        <a:bodyPr/>
        <a:lstStyle/>
        <a:p>
          <a:endParaRPr lang="en-US"/>
        </a:p>
      </dgm:t>
    </dgm:pt>
    <dgm:pt modelId="{D4422390-24A4-453A-95A1-C53306D7BAD3}" type="sibTrans" cxnId="{D97F0A8B-A1B8-4BEF-A56D-2710EC6FD9FA}">
      <dgm:prSet/>
      <dgm:spPr/>
      <dgm:t>
        <a:bodyPr/>
        <a:lstStyle/>
        <a:p>
          <a:endParaRPr lang="en-US"/>
        </a:p>
      </dgm:t>
    </dgm:pt>
    <dgm:pt modelId="{ED23CDBA-C0A1-4FF7-B7C2-0E4206F7748A}">
      <dgm:prSet phldrT="[Text]" phldr="0"/>
      <dgm:spPr/>
      <dgm:t>
        <a:bodyPr/>
        <a:lstStyle/>
        <a:p>
          <a:pPr rtl="0"/>
          <a:r>
            <a:rPr lang="en-US">
              <a:latin typeface="Aptos Display" panose="02110004020202020204"/>
            </a:rPr>
            <a:t>75.7% of teachers still in CT after completing TEAM</a:t>
          </a:r>
        </a:p>
      </dgm:t>
      <dgm:extLst>
        <a:ext uri="{E40237B7-FDA0-4F09-8148-C483321AD2D9}">
          <dgm14:cNvPr xmlns:dgm14="http://schemas.microsoft.com/office/drawing/2010/diagram" id="0" name="" descr="75.7 % of teachers still in Connecticut after completing TEAM. 93.7% after one year. 86.6% after two years. 82.7% after 3 years."/>
        </a:ext>
      </dgm:extLst>
    </dgm:pt>
    <dgm:pt modelId="{471ED217-F491-4A7A-8E86-FBE8CEC624EC}" type="parTrans" cxnId="{4C05E880-296F-43EB-A29C-74A019617A41}">
      <dgm:prSet/>
      <dgm:spPr/>
      <dgm:t>
        <a:bodyPr/>
        <a:lstStyle/>
        <a:p>
          <a:endParaRPr lang="en-US"/>
        </a:p>
      </dgm:t>
    </dgm:pt>
    <dgm:pt modelId="{925562EF-CA47-4178-B5EA-0085C823DB61}" type="sibTrans" cxnId="{4C05E880-296F-43EB-A29C-74A019617A41}">
      <dgm:prSet/>
      <dgm:spPr/>
      <dgm:t>
        <a:bodyPr/>
        <a:lstStyle/>
        <a:p>
          <a:endParaRPr lang="en-US"/>
        </a:p>
      </dgm:t>
    </dgm:pt>
    <dgm:pt modelId="{BED3119B-A183-440A-BA8E-759F7203FDDA}">
      <dgm:prSet phldrT="[Text]" phldr="0"/>
      <dgm:spPr/>
      <dgm:t>
        <a:bodyPr/>
        <a:lstStyle/>
        <a:p>
          <a:pPr rtl="0"/>
          <a:r>
            <a:rPr lang="en-US">
              <a:latin typeface="Aptos Display" panose="02110004020202020204"/>
            </a:rPr>
            <a:t>1 year: 93.7%</a:t>
          </a:r>
          <a:endParaRPr lang="en-US"/>
        </a:p>
      </dgm:t>
    </dgm:pt>
    <dgm:pt modelId="{151A8821-3F5D-4F00-9EB2-17914406FE90}" type="parTrans" cxnId="{75087387-C367-4F07-A702-5CF7C8028B21}">
      <dgm:prSet/>
      <dgm:spPr/>
      <dgm:t>
        <a:bodyPr/>
        <a:lstStyle/>
        <a:p>
          <a:endParaRPr lang="en-US"/>
        </a:p>
      </dgm:t>
    </dgm:pt>
    <dgm:pt modelId="{BA8E93F2-7D9B-460B-9A05-F40AEEC657BE}" type="sibTrans" cxnId="{75087387-C367-4F07-A702-5CF7C8028B21}">
      <dgm:prSet/>
      <dgm:spPr/>
      <dgm:t>
        <a:bodyPr/>
        <a:lstStyle/>
        <a:p>
          <a:endParaRPr lang="en-US"/>
        </a:p>
      </dgm:t>
    </dgm:pt>
    <dgm:pt modelId="{FF496154-3A0F-4A67-BD04-524B8B379C62}">
      <dgm:prSet phldrT="[Text]" phldr="0"/>
      <dgm:spPr/>
      <dgm:t>
        <a:bodyPr/>
        <a:lstStyle/>
        <a:p>
          <a:pPr rtl="0"/>
          <a:r>
            <a:rPr lang="en-US">
              <a:latin typeface="Aptos Display" panose="02110004020202020204"/>
            </a:rPr>
            <a:t>2 years: 86.6%</a:t>
          </a:r>
        </a:p>
      </dgm:t>
    </dgm:pt>
    <dgm:pt modelId="{906A2E59-0CAC-45CF-A0F0-040C74FADE3C}" type="parTrans" cxnId="{AE881570-7B80-4DCD-9A7C-F95F4113464C}">
      <dgm:prSet/>
      <dgm:spPr/>
      <dgm:t>
        <a:bodyPr/>
        <a:lstStyle/>
        <a:p>
          <a:endParaRPr lang="en-US"/>
        </a:p>
      </dgm:t>
    </dgm:pt>
    <dgm:pt modelId="{8656C70B-1E2F-436C-A643-10B8252D9476}" type="sibTrans" cxnId="{AE881570-7B80-4DCD-9A7C-F95F4113464C}">
      <dgm:prSet/>
      <dgm:spPr/>
      <dgm:t>
        <a:bodyPr/>
        <a:lstStyle/>
        <a:p>
          <a:endParaRPr lang="en-US"/>
        </a:p>
      </dgm:t>
    </dgm:pt>
    <dgm:pt modelId="{93296EAA-E31D-490B-8A20-02B203AC4914}">
      <dgm:prSet phldrT="[Text]" phldr="0"/>
      <dgm:spPr/>
      <dgm:t>
        <a:bodyPr/>
        <a:lstStyle/>
        <a:p>
          <a:pPr rtl="0"/>
          <a:r>
            <a:rPr lang="en-US">
              <a:latin typeface="Aptos Display" panose="02110004020202020204"/>
            </a:rPr>
            <a:t>3 years: 82.7%</a:t>
          </a:r>
          <a:endParaRPr lang="en-US"/>
        </a:p>
      </dgm:t>
    </dgm:pt>
    <dgm:pt modelId="{39C3BB64-01C3-4A2C-922C-A9E47423927C}" type="parTrans" cxnId="{5CE17FB0-2E3F-4A62-B8F4-E94F3A64BFA8}">
      <dgm:prSet/>
      <dgm:spPr/>
      <dgm:t>
        <a:bodyPr/>
        <a:lstStyle/>
        <a:p>
          <a:endParaRPr lang="en-US"/>
        </a:p>
      </dgm:t>
    </dgm:pt>
    <dgm:pt modelId="{1DC88DC7-8337-4580-90BA-D72B4472072F}" type="sibTrans" cxnId="{5CE17FB0-2E3F-4A62-B8F4-E94F3A64BFA8}">
      <dgm:prSet/>
      <dgm:spPr/>
      <dgm:t>
        <a:bodyPr/>
        <a:lstStyle/>
        <a:p>
          <a:endParaRPr lang="en-US"/>
        </a:p>
      </dgm:t>
    </dgm:pt>
    <dgm:pt modelId="{8BDAC172-C095-458E-B394-002394F79BF0}" type="pres">
      <dgm:prSet presAssocID="{7F5AD79B-A9FB-45A0-93DC-C9AC1180296E}" presName="Name0" presStyleCnt="0">
        <dgm:presLayoutVars>
          <dgm:dir/>
          <dgm:animLvl val="lvl"/>
          <dgm:resizeHandles val="exact"/>
        </dgm:presLayoutVars>
      </dgm:prSet>
      <dgm:spPr/>
    </dgm:pt>
    <dgm:pt modelId="{C2A4FBFE-23B0-4E5D-BF8E-AE133760CEF2}" type="pres">
      <dgm:prSet presAssocID="{17777659-6142-4805-BEB2-99FC390BF92F}" presName="composite" presStyleCnt="0"/>
      <dgm:spPr/>
    </dgm:pt>
    <dgm:pt modelId="{B4E35414-23D6-4194-BFCF-268378B25D8B}" type="pres">
      <dgm:prSet presAssocID="{17777659-6142-4805-BEB2-99FC390BF92F}" presName="parTx" presStyleLbl="alignNode1" presStyleIdx="0" presStyleCnt="4">
        <dgm:presLayoutVars>
          <dgm:chMax val="0"/>
          <dgm:chPref val="0"/>
          <dgm:bulletEnabled val="1"/>
        </dgm:presLayoutVars>
      </dgm:prSet>
      <dgm:spPr/>
    </dgm:pt>
    <dgm:pt modelId="{7D19C97C-8B2A-48A8-8CE5-FB2F26747EA1}" type="pres">
      <dgm:prSet presAssocID="{17777659-6142-4805-BEB2-99FC390BF92F}" presName="desTx" presStyleLbl="alignAccFollowNode1" presStyleIdx="0" presStyleCnt="4">
        <dgm:presLayoutVars>
          <dgm:bulletEnabled val="1"/>
        </dgm:presLayoutVars>
      </dgm:prSet>
      <dgm:spPr/>
    </dgm:pt>
    <dgm:pt modelId="{E2462F3D-50D3-4186-9C55-0C33976BF50C}" type="pres">
      <dgm:prSet presAssocID="{3F16D815-B49F-478F-AFB6-64FCB74667DA}" presName="space" presStyleCnt="0"/>
      <dgm:spPr/>
    </dgm:pt>
    <dgm:pt modelId="{BC8F5B78-3EAA-418D-B102-D59AB13925DE}" type="pres">
      <dgm:prSet presAssocID="{BCE51ECF-EBA2-4EDB-8402-BAFA24707470}" presName="composite" presStyleCnt="0"/>
      <dgm:spPr/>
    </dgm:pt>
    <dgm:pt modelId="{A7CAFE35-B772-4E93-87CE-2D58094F2824}" type="pres">
      <dgm:prSet presAssocID="{BCE51ECF-EBA2-4EDB-8402-BAFA24707470}" presName="parTx" presStyleLbl="alignNode1" presStyleIdx="1" presStyleCnt="4">
        <dgm:presLayoutVars>
          <dgm:chMax val="0"/>
          <dgm:chPref val="0"/>
          <dgm:bulletEnabled val="1"/>
        </dgm:presLayoutVars>
      </dgm:prSet>
      <dgm:spPr/>
    </dgm:pt>
    <dgm:pt modelId="{C2E09C39-C9CA-4178-8AB6-D577B3B4B8E0}" type="pres">
      <dgm:prSet presAssocID="{BCE51ECF-EBA2-4EDB-8402-BAFA24707470}" presName="desTx" presStyleLbl="alignAccFollowNode1" presStyleIdx="1" presStyleCnt="4">
        <dgm:presLayoutVars>
          <dgm:bulletEnabled val="1"/>
        </dgm:presLayoutVars>
      </dgm:prSet>
      <dgm:spPr/>
    </dgm:pt>
    <dgm:pt modelId="{B94A59D1-C1BE-4F34-B69D-DC2BBCEAA37B}" type="pres">
      <dgm:prSet presAssocID="{9F6D0279-D877-4EFD-AB86-33709A3C3B1A}" presName="space" presStyleCnt="0"/>
      <dgm:spPr/>
    </dgm:pt>
    <dgm:pt modelId="{F7F9CC66-F8DE-4371-BFB6-252B94117A69}" type="pres">
      <dgm:prSet presAssocID="{B588F7F8-4452-4D61-B166-FAF58B1BB5D0}" presName="composite" presStyleCnt="0"/>
      <dgm:spPr/>
    </dgm:pt>
    <dgm:pt modelId="{CE75EE89-6FA5-4FF2-AB0D-C5645DE6D8E0}" type="pres">
      <dgm:prSet presAssocID="{B588F7F8-4452-4D61-B166-FAF58B1BB5D0}" presName="parTx" presStyleLbl="alignNode1" presStyleIdx="2" presStyleCnt="4">
        <dgm:presLayoutVars>
          <dgm:chMax val="0"/>
          <dgm:chPref val="0"/>
          <dgm:bulletEnabled val="1"/>
        </dgm:presLayoutVars>
      </dgm:prSet>
      <dgm:spPr/>
    </dgm:pt>
    <dgm:pt modelId="{BAD5802E-FE61-448A-AC21-FA1E2E7B5493}" type="pres">
      <dgm:prSet presAssocID="{B588F7F8-4452-4D61-B166-FAF58B1BB5D0}" presName="desTx" presStyleLbl="alignAccFollowNode1" presStyleIdx="2" presStyleCnt="4">
        <dgm:presLayoutVars>
          <dgm:bulletEnabled val="1"/>
        </dgm:presLayoutVars>
      </dgm:prSet>
      <dgm:spPr/>
    </dgm:pt>
    <dgm:pt modelId="{3475E93E-9C70-4840-8E68-DE304A31FF8C}" type="pres">
      <dgm:prSet presAssocID="{DB603064-59EB-4CE0-8FA6-FEB26D13A304}" presName="space" presStyleCnt="0"/>
      <dgm:spPr/>
    </dgm:pt>
    <dgm:pt modelId="{EFD118C5-EF16-4054-B7BC-83BE90CD228E}" type="pres">
      <dgm:prSet presAssocID="{C1F40186-A236-4E13-9739-B6A0D8889AEC}" presName="composite" presStyleCnt="0"/>
      <dgm:spPr/>
    </dgm:pt>
    <dgm:pt modelId="{725E52DF-82CC-447A-BB9E-1DBFABF317CE}" type="pres">
      <dgm:prSet presAssocID="{C1F40186-A236-4E13-9739-B6A0D8889AEC}" presName="parTx" presStyleLbl="alignNode1" presStyleIdx="3" presStyleCnt="4">
        <dgm:presLayoutVars>
          <dgm:chMax val="0"/>
          <dgm:chPref val="0"/>
          <dgm:bulletEnabled val="1"/>
        </dgm:presLayoutVars>
      </dgm:prSet>
      <dgm:spPr/>
    </dgm:pt>
    <dgm:pt modelId="{5FFCFB74-A65C-48D7-9D30-39E30FAF94CF}" type="pres">
      <dgm:prSet presAssocID="{C1F40186-A236-4E13-9739-B6A0D8889AEC}" presName="desTx" presStyleLbl="alignAccFollowNode1" presStyleIdx="3" presStyleCnt="4">
        <dgm:presLayoutVars>
          <dgm:bulletEnabled val="1"/>
        </dgm:presLayoutVars>
      </dgm:prSet>
      <dgm:spPr/>
    </dgm:pt>
  </dgm:ptLst>
  <dgm:cxnLst>
    <dgm:cxn modelId="{6BB88104-B4DD-4AFA-9037-86B7CB52BF39}" type="presOf" srcId="{7F5AD79B-A9FB-45A0-93DC-C9AC1180296E}" destId="{8BDAC172-C095-458E-B394-002394F79BF0}" srcOrd="0" destOrd="0" presId="urn:microsoft.com/office/officeart/2005/8/layout/hList1"/>
    <dgm:cxn modelId="{AC3FBD0D-55B2-4D1F-96EB-C73A168258A7}" type="presOf" srcId="{774D3CF9-7B6A-43EE-BE42-AD7685D0FD5B}" destId="{C2E09C39-C9CA-4178-8AB6-D577B3B4B8E0}" srcOrd="0" destOrd="0" presId="urn:microsoft.com/office/officeart/2005/8/layout/hList1"/>
    <dgm:cxn modelId="{E9F7CF19-B208-4285-8AED-56DD353844E2}" type="presOf" srcId="{ED23CDBA-C0A1-4FF7-B7C2-0E4206F7748A}" destId="{5FFCFB74-A65C-48D7-9D30-39E30FAF94CF}" srcOrd="0" destOrd="0" presId="urn:microsoft.com/office/officeart/2005/8/layout/hList1"/>
    <dgm:cxn modelId="{31A63A30-E8D0-486D-99D1-D68BEB0D5D23}" type="presOf" srcId="{36616BBE-9CD9-4330-ADDD-092BED9FAA58}" destId="{7D19C97C-8B2A-48A8-8CE5-FB2F26747EA1}" srcOrd="0" destOrd="0" presId="urn:microsoft.com/office/officeart/2005/8/layout/hList1"/>
    <dgm:cxn modelId="{57ADB732-5465-48CD-8E6D-BD4D81FD707D}" type="presOf" srcId="{BED3119B-A183-440A-BA8E-759F7203FDDA}" destId="{5FFCFB74-A65C-48D7-9D30-39E30FAF94CF}" srcOrd="0" destOrd="1" presId="urn:microsoft.com/office/officeart/2005/8/layout/hList1"/>
    <dgm:cxn modelId="{74C9F138-DA4E-418B-8E6E-7349170F3E5D}" type="presOf" srcId="{8902C7B0-A606-4050-B77E-F7429FA5B6E8}" destId="{BAD5802E-FE61-448A-AC21-FA1E2E7B5493}" srcOrd="0" destOrd="0" presId="urn:microsoft.com/office/officeart/2005/8/layout/hList1"/>
    <dgm:cxn modelId="{E2CC0563-6F25-4877-8F10-AF348A2EF4F9}" type="presOf" srcId="{17777659-6142-4805-BEB2-99FC390BF92F}" destId="{B4E35414-23D6-4194-BFCF-268378B25D8B}" srcOrd="0" destOrd="0" presId="urn:microsoft.com/office/officeart/2005/8/layout/hList1"/>
    <dgm:cxn modelId="{189AC743-4F06-414D-AFD7-8C3E439BFA12}" type="presOf" srcId="{C1F40186-A236-4E13-9739-B6A0D8889AEC}" destId="{725E52DF-82CC-447A-BB9E-1DBFABF317CE}" srcOrd="0" destOrd="0" presId="urn:microsoft.com/office/officeart/2005/8/layout/hList1"/>
    <dgm:cxn modelId="{11C4794F-6791-44E2-B239-82E37C4B2E0C}" type="presOf" srcId="{B588F7F8-4452-4D61-B166-FAF58B1BB5D0}" destId="{CE75EE89-6FA5-4FF2-AB0D-C5645DE6D8E0}" srcOrd="0" destOrd="0" presId="urn:microsoft.com/office/officeart/2005/8/layout/hList1"/>
    <dgm:cxn modelId="{AE881570-7B80-4DCD-9A7C-F95F4113464C}" srcId="{C1F40186-A236-4E13-9739-B6A0D8889AEC}" destId="{FF496154-3A0F-4A67-BD04-524B8B379C62}" srcOrd="2" destOrd="0" parTransId="{906A2E59-0CAC-45CF-A0F0-040C74FADE3C}" sibTransId="{8656C70B-1E2F-436C-A643-10B8252D9476}"/>
    <dgm:cxn modelId="{1A508653-19FD-46E2-8EB5-1EC595016F56}" srcId="{17777659-6142-4805-BEB2-99FC390BF92F}" destId="{36616BBE-9CD9-4330-ADDD-092BED9FAA58}" srcOrd="0" destOrd="0" parTransId="{596BDACF-BACB-4209-B8F5-1310A4673562}" sibTransId="{DE87F18F-EBAB-4C70-BCEA-342CB33EEC01}"/>
    <dgm:cxn modelId="{4C05E880-296F-43EB-A29C-74A019617A41}" srcId="{C1F40186-A236-4E13-9739-B6A0D8889AEC}" destId="{ED23CDBA-C0A1-4FF7-B7C2-0E4206F7748A}" srcOrd="0" destOrd="0" parTransId="{471ED217-F491-4A7A-8E86-FBE8CEC624EC}" sibTransId="{925562EF-CA47-4178-B5EA-0085C823DB61}"/>
    <dgm:cxn modelId="{75087387-C367-4F07-A702-5CF7C8028B21}" srcId="{C1F40186-A236-4E13-9739-B6A0D8889AEC}" destId="{BED3119B-A183-440A-BA8E-759F7203FDDA}" srcOrd="1" destOrd="0" parTransId="{151A8821-3F5D-4F00-9EB2-17914406FE90}" sibTransId="{BA8E93F2-7D9B-460B-9A05-F40AEEC657BE}"/>
    <dgm:cxn modelId="{B6F0BF8A-17C0-4340-B554-77F517D51417}" srcId="{7F5AD79B-A9FB-45A0-93DC-C9AC1180296E}" destId="{17777659-6142-4805-BEB2-99FC390BF92F}" srcOrd="0" destOrd="0" parTransId="{1A8EAC3E-5FDF-4651-A977-9ADB5BD21D21}" sibTransId="{3F16D815-B49F-478F-AFB6-64FCB74667DA}"/>
    <dgm:cxn modelId="{D97F0A8B-A1B8-4BEF-A56D-2710EC6FD9FA}" srcId="{7F5AD79B-A9FB-45A0-93DC-C9AC1180296E}" destId="{C1F40186-A236-4E13-9739-B6A0D8889AEC}" srcOrd="3" destOrd="0" parTransId="{B8307ED1-EBBF-4B3A-85CE-5FB1482D9A6B}" sibTransId="{D4422390-24A4-453A-95A1-C53306D7BAD3}"/>
    <dgm:cxn modelId="{20069A9D-5186-4DB4-854A-4985A432D85C}" srcId="{7F5AD79B-A9FB-45A0-93DC-C9AC1180296E}" destId="{B588F7F8-4452-4D61-B166-FAF58B1BB5D0}" srcOrd="2" destOrd="0" parTransId="{EA0587D4-4047-4805-81E6-C2374E057604}" sibTransId="{DB603064-59EB-4CE0-8FA6-FEB26D13A304}"/>
    <dgm:cxn modelId="{3FA0759E-9716-45E8-9425-3BD59259B2F8}" type="presOf" srcId="{93296EAA-E31D-490B-8A20-02B203AC4914}" destId="{5FFCFB74-A65C-48D7-9D30-39E30FAF94CF}" srcOrd="0" destOrd="3" presId="urn:microsoft.com/office/officeart/2005/8/layout/hList1"/>
    <dgm:cxn modelId="{00F037B0-EF2E-4E64-B8D2-632D79C8CCB8}" srcId="{7F5AD79B-A9FB-45A0-93DC-C9AC1180296E}" destId="{BCE51ECF-EBA2-4EDB-8402-BAFA24707470}" srcOrd="1" destOrd="0" parTransId="{D3C4E723-DD6A-4CC9-BF51-7145A8C3F935}" sibTransId="{9F6D0279-D877-4EFD-AB86-33709A3C3B1A}"/>
    <dgm:cxn modelId="{5CE17FB0-2E3F-4A62-B8F4-E94F3A64BFA8}" srcId="{C1F40186-A236-4E13-9739-B6A0D8889AEC}" destId="{93296EAA-E31D-490B-8A20-02B203AC4914}" srcOrd="3" destOrd="0" parTransId="{39C3BB64-01C3-4A2C-922C-A9E47423927C}" sibTransId="{1DC88DC7-8337-4580-90BA-D72B4472072F}"/>
    <dgm:cxn modelId="{291F84B1-7ACB-48BB-842D-92B44E6C773D}" srcId="{B588F7F8-4452-4D61-B166-FAF58B1BB5D0}" destId="{8902C7B0-A606-4050-B77E-F7429FA5B6E8}" srcOrd="0" destOrd="0" parTransId="{4C289EDB-2284-4E5F-8A8F-08AA1EF9024D}" sibTransId="{DF5D76DD-FA5A-41C5-9E4C-699AB5E2F660}"/>
    <dgm:cxn modelId="{A0777DC2-320E-4D7D-9052-088D87B2BB32}" type="presOf" srcId="{BCE51ECF-EBA2-4EDB-8402-BAFA24707470}" destId="{A7CAFE35-B772-4E93-87CE-2D58094F2824}" srcOrd="0" destOrd="0" presId="urn:microsoft.com/office/officeart/2005/8/layout/hList1"/>
    <dgm:cxn modelId="{76B014F0-0D3D-4F7D-9DBC-0D5DB2779BE5}" srcId="{BCE51ECF-EBA2-4EDB-8402-BAFA24707470}" destId="{774D3CF9-7B6A-43EE-BE42-AD7685D0FD5B}" srcOrd="0" destOrd="0" parTransId="{AC89B368-32D7-4D29-B784-3AD84911841F}" sibTransId="{0CF6D49E-3414-41FF-9ECA-17DA7A800094}"/>
    <dgm:cxn modelId="{F937A4F7-C634-4261-916C-E51E0A23DE51}" type="presOf" srcId="{FF496154-3A0F-4A67-BD04-524B8B379C62}" destId="{5FFCFB74-A65C-48D7-9D30-39E30FAF94CF}" srcOrd="0" destOrd="2" presId="urn:microsoft.com/office/officeart/2005/8/layout/hList1"/>
    <dgm:cxn modelId="{D91BC80C-D14E-418D-8F04-F22BDE49776D}" type="presParOf" srcId="{8BDAC172-C095-458E-B394-002394F79BF0}" destId="{C2A4FBFE-23B0-4E5D-BF8E-AE133760CEF2}" srcOrd="0" destOrd="0" presId="urn:microsoft.com/office/officeart/2005/8/layout/hList1"/>
    <dgm:cxn modelId="{00470F27-F4D4-428B-B97D-24DEDB849D5B}" type="presParOf" srcId="{C2A4FBFE-23B0-4E5D-BF8E-AE133760CEF2}" destId="{B4E35414-23D6-4194-BFCF-268378B25D8B}" srcOrd="0" destOrd="0" presId="urn:microsoft.com/office/officeart/2005/8/layout/hList1"/>
    <dgm:cxn modelId="{404EF0AE-62B1-4A92-861A-B503B06E7877}" type="presParOf" srcId="{C2A4FBFE-23B0-4E5D-BF8E-AE133760CEF2}" destId="{7D19C97C-8B2A-48A8-8CE5-FB2F26747EA1}" srcOrd="1" destOrd="0" presId="urn:microsoft.com/office/officeart/2005/8/layout/hList1"/>
    <dgm:cxn modelId="{E226797B-B2E8-4C62-B0FC-A4A7E621F9AD}" type="presParOf" srcId="{8BDAC172-C095-458E-B394-002394F79BF0}" destId="{E2462F3D-50D3-4186-9C55-0C33976BF50C}" srcOrd="1" destOrd="0" presId="urn:microsoft.com/office/officeart/2005/8/layout/hList1"/>
    <dgm:cxn modelId="{4886C20C-FC72-43F9-A51F-DBFEF65C3066}" type="presParOf" srcId="{8BDAC172-C095-458E-B394-002394F79BF0}" destId="{BC8F5B78-3EAA-418D-B102-D59AB13925DE}" srcOrd="2" destOrd="0" presId="urn:microsoft.com/office/officeart/2005/8/layout/hList1"/>
    <dgm:cxn modelId="{3A5F4C53-A9AC-421C-B27C-F14D7010F9DB}" type="presParOf" srcId="{BC8F5B78-3EAA-418D-B102-D59AB13925DE}" destId="{A7CAFE35-B772-4E93-87CE-2D58094F2824}" srcOrd="0" destOrd="0" presId="urn:microsoft.com/office/officeart/2005/8/layout/hList1"/>
    <dgm:cxn modelId="{EF86C6C4-78B8-4EB9-A030-DE40B9F7BF2E}" type="presParOf" srcId="{BC8F5B78-3EAA-418D-B102-D59AB13925DE}" destId="{C2E09C39-C9CA-4178-8AB6-D577B3B4B8E0}" srcOrd="1" destOrd="0" presId="urn:microsoft.com/office/officeart/2005/8/layout/hList1"/>
    <dgm:cxn modelId="{CFBB988C-E1AC-4247-A425-5E7FC134842A}" type="presParOf" srcId="{8BDAC172-C095-458E-B394-002394F79BF0}" destId="{B94A59D1-C1BE-4F34-B69D-DC2BBCEAA37B}" srcOrd="3" destOrd="0" presId="urn:microsoft.com/office/officeart/2005/8/layout/hList1"/>
    <dgm:cxn modelId="{842BF8F3-B41D-49C9-8391-6D6EFE99B622}" type="presParOf" srcId="{8BDAC172-C095-458E-B394-002394F79BF0}" destId="{F7F9CC66-F8DE-4371-BFB6-252B94117A69}" srcOrd="4" destOrd="0" presId="urn:microsoft.com/office/officeart/2005/8/layout/hList1"/>
    <dgm:cxn modelId="{53516D9D-E011-419E-AC36-BEBC9C980E61}" type="presParOf" srcId="{F7F9CC66-F8DE-4371-BFB6-252B94117A69}" destId="{CE75EE89-6FA5-4FF2-AB0D-C5645DE6D8E0}" srcOrd="0" destOrd="0" presId="urn:microsoft.com/office/officeart/2005/8/layout/hList1"/>
    <dgm:cxn modelId="{E5777064-3303-4DB1-9F2F-74309E88AA06}" type="presParOf" srcId="{F7F9CC66-F8DE-4371-BFB6-252B94117A69}" destId="{BAD5802E-FE61-448A-AC21-FA1E2E7B5493}" srcOrd="1" destOrd="0" presId="urn:microsoft.com/office/officeart/2005/8/layout/hList1"/>
    <dgm:cxn modelId="{2B319B76-F2B6-4E62-8C14-C7E913A7B97C}" type="presParOf" srcId="{8BDAC172-C095-458E-B394-002394F79BF0}" destId="{3475E93E-9C70-4840-8E68-DE304A31FF8C}" srcOrd="5" destOrd="0" presId="urn:microsoft.com/office/officeart/2005/8/layout/hList1"/>
    <dgm:cxn modelId="{83E57B5E-38B2-400C-A626-173B5923D9A6}" type="presParOf" srcId="{8BDAC172-C095-458E-B394-002394F79BF0}" destId="{EFD118C5-EF16-4054-B7BC-83BE90CD228E}" srcOrd="6" destOrd="0" presId="urn:microsoft.com/office/officeart/2005/8/layout/hList1"/>
    <dgm:cxn modelId="{295FD789-D48C-4C82-A9D3-1DA2AE0C8F26}" type="presParOf" srcId="{EFD118C5-EF16-4054-B7BC-83BE90CD228E}" destId="{725E52DF-82CC-447A-BB9E-1DBFABF317CE}" srcOrd="0" destOrd="0" presId="urn:microsoft.com/office/officeart/2005/8/layout/hList1"/>
    <dgm:cxn modelId="{C2BDE55C-1649-43DD-9138-6C4A0CEBD5A0}" type="presParOf" srcId="{EFD118C5-EF16-4054-B7BC-83BE90CD228E}" destId="{5FFCFB74-A65C-48D7-9D30-39E30FAF94C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5AD79B-A9FB-45A0-93DC-C9AC1180296E}" type="doc">
      <dgm:prSet loTypeId="urn:microsoft.com/office/officeart/2005/8/layout/hList1" loCatId="list" qsTypeId="urn:microsoft.com/office/officeart/2005/8/quickstyle/simple1#2" qsCatId="simple" csTypeId="urn:microsoft.com/office/officeart/2005/8/colors/accent1_2#2" csCatId="accent1" phldr="1"/>
      <dgm:spPr/>
      <dgm:t>
        <a:bodyPr/>
        <a:lstStyle/>
        <a:p>
          <a:endParaRPr lang="en-US"/>
        </a:p>
      </dgm:t>
    </dgm:pt>
    <dgm:pt modelId="{17777659-6142-4805-BEB2-99FC390BF92F}">
      <dgm:prSet phldrT="[Text]" phldr="0"/>
      <dgm:spPr/>
      <dgm:t>
        <a:bodyPr/>
        <a:lstStyle/>
        <a:p>
          <a:pPr rtl="0"/>
          <a:r>
            <a:rPr lang="en-US">
              <a:latin typeface="Aptos Display" panose="02110004020202020204"/>
            </a:rPr>
            <a:t>2025-2026 TEAM Completers</a:t>
          </a:r>
          <a:endParaRPr lang="en-US"/>
        </a:p>
      </dgm:t>
      <dgm:extLst>
        <a:ext uri="{E40237B7-FDA0-4F09-8148-C483321AD2D9}">
          <dgm14:cNvPr xmlns:dgm14="http://schemas.microsoft.com/office/drawing/2010/diagram" id="0" name="" descr="2025-2026 TEAM Completers"/>
        </a:ext>
      </dgm:extLst>
    </dgm:pt>
    <dgm:pt modelId="{1A8EAC3E-5FDF-4651-A977-9ADB5BD21D21}" type="parTrans" cxnId="{B6F0BF8A-17C0-4340-B554-77F517D51417}">
      <dgm:prSet/>
      <dgm:spPr/>
      <dgm:t>
        <a:bodyPr/>
        <a:lstStyle/>
        <a:p>
          <a:endParaRPr lang="en-US"/>
        </a:p>
      </dgm:t>
    </dgm:pt>
    <dgm:pt modelId="{3F16D815-B49F-478F-AFB6-64FCB74667DA}" type="sibTrans" cxnId="{B6F0BF8A-17C0-4340-B554-77F517D51417}">
      <dgm:prSet/>
      <dgm:spPr/>
      <dgm:t>
        <a:bodyPr/>
        <a:lstStyle/>
        <a:p>
          <a:endParaRPr lang="en-US"/>
        </a:p>
      </dgm:t>
    </dgm:pt>
    <dgm:pt modelId="{36616BBE-9CD9-4330-ADDD-092BED9FAA58}">
      <dgm:prSet phldrT="[Text]" phldr="0"/>
      <dgm:spPr/>
      <dgm:t>
        <a:bodyPr/>
        <a:lstStyle/>
        <a:p>
          <a:r>
            <a:rPr lang="en-US">
              <a:latin typeface="Aptos Display" panose="02110004020202020204"/>
            </a:rPr>
            <a:t>1,149</a:t>
          </a:r>
          <a:endParaRPr lang="en-US"/>
        </a:p>
      </dgm:t>
      <dgm:extLst>
        <a:ext uri="{E40237B7-FDA0-4F09-8148-C483321AD2D9}">
          <dgm14:cNvPr xmlns:dgm14="http://schemas.microsoft.com/office/drawing/2010/diagram" id="0" name="" descr="1,149"/>
        </a:ext>
      </dgm:extLst>
    </dgm:pt>
    <dgm:pt modelId="{596BDACF-BACB-4209-B8F5-1310A4673562}" type="parTrans" cxnId="{1A508653-19FD-46E2-8EB5-1EC595016F56}">
      <dgm:prSet/>
      <dgm:spPr/>
      <dgm:t>
        <a:bodyPr/>
        <a:lstStyle/>
        <a:p>
          <a:endParaRPr lang="en-US"/>
        </a:p>
      </dgm:t>
    </dgm:pt>
    <dgm:pt modelId="{DE87F18F-EBAB-4C70-BCEA-342CB33EEC01}" type="sibTrans" cxnId="{1A508653-19FD-46E2-8EB5-1EC595016F56}">
      <dgm:prSet/>
      <dgm:spPr/>
      <dgm:t>
        <a:bodyPr/>
        <a:lstStyle/>
        <a:p>
          <a:endParaRPr lang="en-US"/>
        </a:p>
      </dgm:t>
    </dgm:pt>
    <dgm:pt modelId="{BCE51ECF-EBA2-4EDB-8402-BAFA24707470}">
      <dgm:prSet phldrT="[Text]" phldr="0"/>
      <dgm:spPr/>
      <dgm:t>
        <a:bodyPr/>
        <a:lstStyle/>
        <a:p>
          <a:pPr rtl="0"/>
          <a:r>
            <a:rPr lang="en-US">
              <a:latin typeface="Aptos Display" panose="02110004020202020204"/>
            </a:rPr>
            <a:t>Beginning Teachers</a:t>
          </a:r>
          <a:endParaRPr lang="en-US"/>
        </a:p>
      </dgm:t>
      <dgm:extLst>
        <a:ext uri="{E40237B7-FDA0-4F09-8148-C483321AD2D9}">
          <dgm14:cNvPr xmlns:dgm14="http://schemas.microsoft.com/office/drawing/2010/diagram" id="0" name="" descr="Beginning teachers"/>
        </a:ext>
      </dgm:extLst>
    </dgm:pt>
    <dgm:pt modelId="{D3C4E723-DD6A-4CC9-BF51-7145A8C3F935}" type="parTrans" cxnId="{00F037B0-EF2E-4E64-B8D2-632D79C8CCB8}">
      <dgm:prSet/>
      <dgm:spPr/>
      <dgm:t>
        <a:bodyPr/>
        <a:lstStyle/>
        <a:p>
          <a:endParaRPr lang="en-US"/>
        </a:p>
      </dgm:t>
    </dgm:pt>
    <dgm:pt modelId="{9F6D0279-D877-4EFD-AB86-33709A3C3B1A}" type="sibTrans" cxnId="{00F037B0-EF2E-4E64-B8D2-632D79C8CCB8}">
      <dgm:prSet/>
      <dgm:spPr/>
      <dgm:t>
        <a:bodyPr/>
        <a:lstStyle/>
        <a:p>
          <a:endParaRPr lang="en-US"/>
        </a:p>
      </dgm:t>
    </dgm:pt>
    <dgm:pt modelId="{774D3CF9-7B6A-43EE-BE42-AD7685D0FD5B}">
      <dgm:prSet phldrT="[Text]" phldr="0"/>
      <dgm:spPr/>
      <dgm:t>
        <a:bodyPr/>
        <a:lstStyle/>
        <a:p>
          <a:r>
            <a:rPr lang="en-US">
              <a:latin typeface="Aptos Display" panose="02110004020202020204"/>
            </a:rPr>
            <a:t>3,139</a:t>
          </a:r>
          <a:endParaRPr lang="en-US"/>
        </a:p>
      </dgm:t>
      <dgm:extLst>
        <a:ext uri="{E40237B7-FDA0-4F09-8148-C483321AD2D9}">
          <dgm14:cNvPr xmlns:dgm14="http://schemas.microsoft.com/office/drawing/2010/diagram" id="0" name="" descr="3,139"/>
        </a:ext>
      </dgm:extLst>
    </dgm:pt>
    <dgm:pt modelId="{AC89B368-32D7-4D29-B784-3AD84911841F}" type="parTrans" cxnId="{76B014F0-0D3D-4F7D-9DBC-0D5DB2779BE5}">
      <dgm:prSet/>
      <dgm:spPr/>
      <dgm:t>
        <a:bodyPr/>
        <a:lstStyle/>
        <a:p>
          <a:endParaRPr lang="en-US"/>
        </a:p>
      </dgm:t>
    </dgm:pt>
    <dgm:pt modelId="{0CF6D49E-3414-41FF-9ECA-17DA7A800094}" type="sibTrans" cxnId="{76B014F0-0D3D-4F7D-9DBC-0D5DB2779BE5}">
      <dgm:prSet/>
      <dgm:spPr/>
      <dgm:t>
        <a:bodyPr/>
        <a:lstStyle/>
        <a:p>
          <a:endParaRPr lang="en-US"/>
        </a:p>
      </dgm:t>
    </dgm:pt>
    <dgm:pt modelId="{B588F7F8-4452-4D61-B166-FAF58B1BB5D0}">
      <dgm:prSet phldrT="[Text]" phldr="0"/>
      <dgm:spPr/>
      <dgm:t>
        <a:bodyPr/>
        <a:lstStyle/>
        <a:p>
          <a:pPr rtl="0"/>
          <a:r>
            <a:rPr lang="en-US">
              <a:latin typeface="Aptos Display" panose="02110004020202020204"/>
            </a:rPr>
            <a:t>BTs that completed in 2025-26 still in EDS</a:t>
          </a:r>
          <a:endParaRPr lang="en-US"/>
        </a:p>
      </dgm:t>
      <dgm:extLst>
        <a:ext uri="{E40237B7-FDA0-4F09-8148-C483321AD2D9}">
          <dgm14:cNvPr xmlns:dgm14="http://schemas.microsoft.com/office/drawing/2010/diagram" id="0" name="" descr="Beginning teachers that completed in 2025-26 still in EDS"/>
        </a:ext>
      </dgm:extLst>
    </dgm:pt>
    <dgm:pt modelId="{EA0587D4-4047-4805-81E6-C2374E057604}" type="parTrans" cxnId="{7EB9600E-A4E3-4135-8132-2B6E37AF401C}">
      <dgm:prSet/>
      <dgm:spPr/>
      <dgm:t>
        <a:bodyPr/>
        <a:lstStyle/>
        <a:p>
          <a:endParaRPr lang="en-US"/>
        </a:p>
      </dgm:t>
    </dgm:pt>
    <dgm:pt modelId="{DB603064-59EB-4CE0-8FA6-FEB26D13A304}" type="sibTrans" cxnId="{7EB9600E-A4E3-4135-8132-2B6E37AF401C}">
      <dgm:prSet/>
      <dgm:spPr/>
      <dgm:t>
        <a:bodyPr/>
        <a:lstStyle/>
        <a:p>
          <a:endParaRPr lang="en-US"/>
        </a:p>
      </dgm:t>
    </dgm:pt>
    <dgm:pt modelId="{8902C7B0-A606-4050-B77E-F7429FA5B6E8}">
      <dgm:prSet phldrT="[Text]" phldr="0"/>
      <dgm:spPr/>
      <dgm:t>
        <a:bodyPr/>
        <a:lstStyle/>
        <a:p>
          <a:r>
            <a:rPr lang="en-US">
              <a:latin typeface="Aptos Display" panose="02110004020202020204"/>
            </a:rPr>
            <a:t>98.8%</a:t>
          </a:r>
          <a:endParaRPr lang="en-US"/>
        </a:p>
      </dgm:t>
      <dgm:extLst>
        <a:ext uri="{E40237B7-FDA0-4F09-8148-C483321AD2D9}">
          <dgm14:cNvPr xmlns:dgm14="http://schemas.microsoft.com/office/drawing/2010/diagram" id="0" name="" descr="98.8%"/>
        </a:ext>
      </dgm:extLst>
    </dgm:pt>
    <dgm:pt modelId="{4C289EDB-2284-4E5F-8A8F-08AA1EF9024D}" type="parTrans" cxnId="{204602AF-D2C0-4F1E-AB07-A997039C1C48}">
      <dgm:prSet/>
      <dgm:spPr/>
      <dgm:t>
        <a:bodyPr/>
        <a:lstStyle/>
        <a:p>
          <a:endParaRPr lang="en-US"/>
        </a:p>
      </dgm:t>
    </dgm:pt>
    <dgm:pt modelId="{DF5D76DD-FA5A-41C5-9E4C-699AB5E2F660}" type="sibTrans" cxnId="{204602AF-D2C0-4F1E-AB07-A997039C1C48}">
      <dgm:prSet/>
      <dgm:spPr/>
      <dgm:t>
        <a:bodyPr/>
        <a:lstStyle/>
        <a:p>
          <a:endParaRPr lang="en-US"/>
        </a:p>
      </dgm:t>
    </dgm:pt>
    <dgm:pt modelId="{C1F40186-A236-4E13-9739-B6A0D8889AEC}">
      <dgm:prSet phldrT="[Text]" phldr="0"/>
      <dgm:spPr/>
      <dgm:t>
        <a:bodyPr/>
        <a:lstStyle/>
        <a:p>
          <a:pPr rtl="0"/>
          <a:r>
            <a:rPr lang="en-US">
              <a:latin typeface="Aptos Display" panose="02110004020202020204"/>
            </a:rPr>
            <a:t>Total # of Completed Modules</a:t>
          </a:r>
          <a:endParaRPr lang="en-US"/>
        </a:p>
      </dgm:t>
      <dgm:extLst>
        <a:ext uri="{E40237B7-FDA0-4F09-8148-C483321AD2D9}">
          <dgm14:cNvPr xmlns:dgm14="http://schemas.microsoft.com/office/drawing/2010/diagram" id="0" name="" descr="Total number of modules completed"/>
        </a:ext>
      </dgm:extLst>
    </dgm:pt>
    <dgm:pt modelId="{B8307ED1-EBBF-4B3A-85CE-5FB1482D9A6B}" type="parTrans" cxnId="{B6694305-E7BD-4686-B584-476A703B9FE4}">
      <dgm:prSet/>
      <dgm:spPr/>
      <dgm:t>
        <a:bodyPr/>
        <a:lstStyle/>
        <a:p>
          <a:endParaRPr lang="en-US"/>
        </a:p>
      </dgm:t>
    </dgm:pt>
    <dgm:pt modelId="{D4422390-24A4-453A-95A1-C53306D7BAD3}" type="sibTrans" cxnId="{B6694305-E7BD-4686-B584-476A703B9FE4}">
      <dgm:prSet/>
      <dgm:spPr/>
      <dgm:t>
        <a:bodyPr/>
        <a:lstStyle/>
        <a:p>
          <a:endParaRPr lang="en-US"/>
        </a:p>
      </dgm:t>
    </dgm:pt>
    <dgm:pt modelId="{15DF99FA-791F-4FE3-B369-5AE5805D685C}">
      <dgm:prSet phldrT="[Text]" phldr="0"/>
      <dgm:spPr/>
      <dgm:t>
        <a:bodyPr/>
        <a:lstStyle/>
        <a:p>
          <a:r>
            <a:rPr lang="en-US">
              <a:latin typeface="Aptos Display" panose="02110004020202020204"/>
            </a:rPr>
            <a:t>123,551</a:t>
          </a:r>
        </a:p>
      </dgm:t>
      <dgm:extLst>
        <a:ext uri="{E40237B7-FDA0-4F09-8148-C483321AD2D9}">
          <dgm14:cNvPr xmlns:dgm14="http://schemas.microsoft.com/office/drawing/2010/diagram" id="0" name="" descr="123,551"/>
        </a:ext>
      </dgm:extLst>
    </dgm:pt>
    <dgm:pt modelId="{66371AFA-A3B6-4472-A0B5-5B75D29FBEE1}" type="parTrans" cxnId="{325F9FF1-D95C-4CDA-941D-8ABAF98795A2}">
      <dgm:prSet/>
      <dgm:spPr/>
      <dgm:t>
        <a:bodyPr/>
        <a:lstStyle/>
        <a:p>
          <a:endParaRPr lang="en-US"/>
        </a:p>
      </dgm:t>
    </dgm:pt>
    <dgm:pt modelId="{C3C89AB2-0783-487D-A254-A659DE86B7A6}" type="sibTrans" cxnId="{325F9FF1-D95C-4CDA-941D-8ABAF98795A2}">
      <dgm:prSet/>
      <dgm:spPr/>
      <dgm:t>
        <a:bodyPr/>
        <a:lstStyle/>
        <a:p>
          <a:endParaRPr lang="en-US"/>
        </a:p>
      </dgm:t>
    </dgm:pt>
    <dgm:pt modelId="{8BDAC172-C095-458E-B394-002394F79BF0}" type="pres">
      <dgm:prSet presAssocID="{7F5AD79B-A9FB-45A0-93DC-C9AC1180296E}" presName="Name0" presStyleCnt="0">
        <dgm:presLayoutVars>
          <dgm:dir/>
          <dgm:animLvl val="lvl"/>
          <dgm:resizeHandles val="exact"/>
        </dgm:presLayoutVars>
      </dgm:prSet>
      <dgm:spPr/>
    </dgm:pt>
    <dgm:pt modelId="{C2A4FBFE-23B0-4E5D-BF8E-AE133760CEF2}" type="pres">
      <dgm:prSet presAssocID="{17777659-6142-4805-BEB2-99FC390BF92F}" presName="composite" presStyleCnt="0"/>
      <dgm:spPr/>
    </dgm:pt>
    <dgm:pt modelId="{B4E35414-23D6-4194-BFCF-268378B25D8B}" type="pres">
      <dgm:prSet presAssocID="{17777659-6142-4805-BEB2-99FC390BF92F}" presName="parTx" presStyleLbl="alignNode1" presStyleIdx="0" presStyleCnt="4">
        <dgm:presLayoutVars>
          <dgm:chMax val="0"/>
          <dgm:chPref val="0"/>
          <dgm:bulletEnabled val="1"/>
        </dgm:presLayoutVars>
      </dgm:prSet>
      <dgm:spPr/>
    </dgm:pt>
    <dgm:pt modelId="{7D19C97C-8B2A-48A8-8CE5-FB2F26747EA1}" type="pres">
      <dgm:prSet presAssocID="{17777659-6142-4805-BEB2-99FC390BF92F}" presName="desTx" presStyleLbl="alignAccFollowNode1" presStyleIdx="0" presStyleCnt="4">
        <dgm:presLayoutVars>
          <dgm:bulletEnabled val="1"/>
        </dgm:presLayoutVars>
      </dgm:prSet>
      <dgm:spPr/>
    </dgm:pt>
    <dgm:pt modelId="{E2462F3D-50D3-4186-9C55-0C33976BF50C}" type="pres">
      <dgm:prSet presAssocID="{3F16D815-B49F-478F-AFB6-64FCB74667DA}" presName="space" presStyleCnt="0"/>
      <dgm:spPr/>
    </dgm:pt>
    <dgm:pt modelId="{BC8F5B78-3EAA-418D-B102-D59AB13925DE}" type="pres">
      <dgm:prSet presAssocID="{BCE51ECF-EBA2-4EDB-8402-BAFA24707470}" presName="composite" presStyleCnt="0"/>
      <dgm:spPr/>
    </dgm:pt>
    <dgm:pt modelId="{A7CAFE35-B772-4E93-87CE-2D58094F2824}" type="pres">
      <dgm:prSet presAssocID="{BCE51ECF-EBA2-4EDB-8402-BAFA24707470}" presName="parTx" presStyleLbl="alignNode1" presStyleIdx="1" presStyleCnt="4">
        <dgm:presLayoutVars>
          <dgm:chMax val="0"/>
          <dgm:chPref val="0"/>
          <dgm:bulletEnabled val="1"/>
        </dgm:presLayoutVars>
      </dgm:prSet>
      <dgm:spPr/>
    </dgm:pt>
    <dgm:pt modelId="{C2E09C39-C9CA-4178-8AB6-D577B3B4B8E0}" type="pres">
      <dgm:prSet presAssocID="{BCE51ECF-EBA2-4EDB-8402-BAFA24707470}" presName="desTx" presStyleLbl="alignAccFollowNode1" presStyleIdx="1" presStyleCnt="4">
        <dgm:presLayoutVars>
          <dgm:bulletEnabled val="1"/>
        </dgm:presLayoutVars>
      </dgm:prSet>
      <dgm:spPr/>
    </dgm:pt>
    <dgm:pt modelId="{B94A59D1-C1BE-4F34-B69D-DC2BBCEAA37B}" type="pres">
      <dgm:prSet presAssocID="{9F6D0279-D877-4EFD-AB86-33709A3C3B1A}" presName="space" presStyleCnt="0"/>
      <dgm:spPr/>
    </dgm:pt>
    <dgm:pt modelId="{F7F9CC66-F8DE-4371-BFB6-252B94117A69}" type="pres">
      <dgm:prSet presAssocID="{B588F7F8-4452-4D61-B166-FAF58B1BB5D0}" presName="composite" presStyleCnt="0"/>
      <dgm:spPr/>
    </dgm:pt>
    <dgm:pt modelId="{CE75EE89-6FA5-4FF2-AB0D-C5645DE6D8E0}" type="pres">
      <dgm:prSet presAssocID="{B588F7F8-4452-4D61-B166-FAF58B1BB5D0}" presName="parTx" presStyleLbl="alignNode1" presStyleIdx="2" presStyleCnt="4">
        <dgm:presLayoutVars>
          <dgm:chMax val="0"/>
          <dgm:chPref val="0"/>
          <dgm:bulletEnabled val="1"/>
        </dgm:presLayoutVars>
      </dgm:prSet>
      <dgm:spPr/>
    </dgm:pt>
    <dgm:pt modelId="{BAD5802E-FE61-448A-AC21-FA1E2E7B5493}" type="pres">
      <dgm:prSet presAssocID="{B588F7F8-4452-4D61-B166-FAF58B1BB5D0}" presName="desTx" presStyleLbl="alignAccFollowNode1" presStyleIdx="2" presStyleCnt="4">
        <dgm:presLayoutVars>
          <dgm:bulletEnabled val="1"/>
        </dgm:presLayoutVars>
      </dgm:prSet>
      <dgm:spPr/>
    </dgm:pt>
    <dgm:pt modelId="{3475E93E-9C70-4840-8E68-DE304A31FF8C}" type="pres">
      <dgm:prSet presAssocID="{DB603064-59EB-4CE0-8FA6-FEB26D13A304}" presName="space" presStyleCnt="0"/>
      <dgm:spPr/>
    </dgm:pt>
    <dgm:pt modelId="{EFD118C5-EF16-4054-B7BC-83BE90CD228E}" type="pres">
      <dgm:prSet presAssocID="{C1F40186-A236-4E13-9739-B6A0D8889AEC}" presName="composite" presStyleCnt="0"/>
      <dgm:spPr/>
    </dgm:pt>
    <dgm:pt modelId="{725E52DF-82CC-447A-BB9E-1DBFABF317CE}" type="pres">
      <dgm:prSet presAssocID="{C1F40186-A236-4E13-9739-B6A0D8889AEC}" presName="parTx" presStyleLbl="alignNode1" presStyleIdx="3" presStyleCnt="4">
        <dgm:presLayoutVars>
          <dgm:chMax val="0"/>
          <dgm:chPref val="0"/>
          <dgm:bulletEnabled val="1"/>
        </dgm:presLayoutVars>
      </dgm:prSet>
      <dgm:spPr/>
    </dgm:pt>
    <dgm:pt modelId="{5FFCFB74-A65C-48D7-9D30-39E30FAF94CF}" type="pres">
      <dgm:prSet presAssocID="{C1F40186-A236-4E13-9739-B6A0D8889AEC}" presName="desTx" presStyleLbl="alignAccFollowNode1" presStyleIdx="3" presStyleCnt="4">
        <dgm:presLayoutVars>
          <dgm:bulletEnabled val="1"/>
        </dgm:presLayoutVars>
      </dgm:prSet>
      <dgm:spPr/>
    </dgm:pt>
  </dgm:ptLst>
  <dgm:cxnLst>
    <dgm:cxn modelId="{6BB88104-B4DD-4AFA-9037-86B7CB52BF39}" type="presOf" srcId="{7F5AD79B-A9FB-45A0-93DC-C9AC1180296E}" destId="{8BDAC172-C095-458E-B394-002394F79BF0}" srcOrd="0" destOrd="0" presId="urn:microsoft.com/office/officeart/2005/8/layout/hList1"/>
    <dgm:cxn modelId="{B6694305-E7BD-4686-B584-476A703B9FE4}" srcId="{7F5AD79B-A9FB-45A0-93DC-C9AC1180296E}" destId="{C1F40186-A236-4E13-9739-B6A0D8889AEC}" srcOrd="3" destOrd="0" parTransId="{B8307ED1-EBBF-4B3A-85CE-5FB1482D9A6B}" sibTransId="{D4422390-24A4-453A-95A1-C53306D7BAD3}"/>
    <dgm:cxn modelId="{7EB9600E-A4E3-4135-8132-2B6E37AF401C}" srcId="{7F5AD79B-A9FB-45A0-93DC-C9AC1180296E}" destId="{B588F7F8-4452-4D61-B166-FAF58B1BB5D0}" srcOrd="2" destOrd="0" parTransId="{EA0587D4-4047-4805-81E6-C2374E057604}" sibTransId="{DB603064-59EB-4CE0-8FA6-FEB26D13A304}"/>
    <dgm:cxn modelId="{CE8E995E-DE00-4E5D-80EF-0E99F01E3F90}" type="presOf" srcId="{B588F7F8-4452-4D61-B166-FAF58B1BB5D0}" destId="{CE75EE89-6FA5-4FF2-AB0D-C5645DE6D8E0}" srcOrd="0" destOrd="0" presId="urn:microsoft.com/office/officeart/2005/8/layout/hList1"/>
    <dgm:cxn modelId="{2D53FD5F-29BC-4A06-BC1B-E7493F632682}" type="presOf" srcId="{BCE51ECF-EBA2-4EDB-8402-BAFA24707470}" destId="{A7CAFE35-B772-4E93-87CE-2D58094F2824}" srcOrd="0" destOrd="0" presId="urn:microsoft.com/office/officeart/2005/8/layout/hList1"/>
    <dgm:cxn modelId="{1F472760-1708-4066-B6A2-571DD9E8AF7E}" type="presOf" srcId="{36616BBE-9CD9-4330-ADDD-092BED9FAA58}" destId="{7D19C97C-8B2A-48A8-8CE5-FB2F26747EA1}" srcOrd="0" destOrd="0" presId="urn:microsoft.com/office/officeart/2005/8/layout/hList1"/>
    <dgm:cxn modelId="{6E180561-1D3B-401C-AFB2-A9FA0E9C1D81}" type="presOf" srcId="{8902C7B0-A606-4050-B77E-F7429FA5B6E8}" destId="{BAD5802E-FE61-448A-AC21-FA1E2E7B5493}" srcOrd="0" destOrd="0" presId="urn:microsoft.com/office/officeart/2005/8/layout/hList1"/>
    <dgm:cxn modelId="{E38A0D4B-8BAF-4670-B029-32E16DDD9ABD}" type="presOf" srcId="{C1F40186-A236-4E13-9739-B6A0D8889AEC}" destId="{725E52DF-82CC-447A-BB9E-1DBFABF317CE}" srcOrd="0" destOrd="0" presId="urn:microsoft.com/office/officeart/2005/8/layout/hList1"/>
    <dgm:cxn modelId="{E238B66B-6DF7-427C-B9D6-5065924FF764}" type="presOf" srcId="{17777659-6142-4805-BEB2-99FC390BF92F}" destId="{B4E35414-23D6-4194-BFCF-268378B25D8B}" srcOrd="0" destOrd="0" presId="urn:microsoft.com/office/officeart/2005/8/layout/hList1"/>
    <dgm:cxn modelId="{1A508653-19FD-46E2-8EB5-1EC595016F56}" srcId="{17777659-6142-4805-BEB2-99FC390BF92F}" destId="{36616BBE-9CD9-4330-ADDD-092BED9FAA58}" srcOrd="0" destOrd="0" parTransId="{596BDACF-BACB-4209-B8F5-1310A4673562}" sibTransId="{DE87F18F-EBAB-4C70-BCEA-342CB33EEC01}"/>
    <dgm:cxn modelId="{B6F0BF8A-17C0-4340-B554-77F517D51417}" srcId="{7F5AD79B-A9FB-45A0-93DC-C9AC1180296E}" destId="{17777659-6142-4805-BEB2-99FC390BF92F}" srcOrd="0" destOrd="0" parTransId="{1A8EAC3E-5FDF-4651-A977-9ADB5BD21D21}" sibTransId="{3F16D815-B49F-478F-AFB6-64FCB74667DA}"/>
    <dgm:cxn modelId="{F5DD02A6-EE70-4CD0-A61A-C4F0721D8788}" type="presOf" srcId="{774D3CF9-7B6A-43EE-BE42-AD7685D0FD5B}" destId="{C2E09C39-C9CA-4178-8AB6-D577B3B4B8E0}" srcOrd="0" destOrd="0" presId="urn:microsoft.com/office/officeart/2005/8/layout/hList1"/>
    <dgm:cxn modelId="{78E355A6-C4C3-4103-82C5-3F5988B070CF}" type="presOf" srcId="{15DF99FA-791F-4FE3-B369-5AE5805D685C}" destId="{5FFCFB74-A65C-48D7-9D30-39E30FAF94CF}" srcOrd="0" destOrd="0" presId="urn:microsoft.com/office/officeart/2005/8/layout/hList1"/>
    <dgm:cxn modelId="{204602AF-D2C0-4F1E-AB07-A997039C1C48}" srcId="{B588F7F8-4452-4D61-B166-FAF58B1BB5D0}" destId="{8902C7B0-A606-4050-B77E-F7429FA5B6E8}" srcOrd="0" destOrd="0" parTransId="{4C289EDB-2284-4E5F-8A8F-08AA1EF9024D}" sibTransId="{DF5D76DD-FA5A-41C5-9E4C-699AB5E2F660}"/>
    <dgm:cxn modelId="{00F037B0-EF2E-4E64-B8D2-632D79C8CCB8}" srcId="{7F5AD79B-A9FB-45A0-93DC-C9AC1180296E}" destId="{BCE51ECF-EBA2-4EDB-8402-BAFA24707470}" srcOrd="1" destOrd="0" parTransId="{D3C4E723-DD6A-4CC9-BF51-7145A8C3F935}" sibTransId="{9F6D0279-D877-4EFD-AB86-33709A3C3B1A}"/>
    <dgm:cxn modelId="{76B014F0-0D3D-4F7D-9DBC-0D5DB2779BE5}" srcId="{BCE51ECF-EBA2-4EDB-8402-BAFA24707470}" destId="{774D3CF9-7B6A-43EE-BE42-AD7685D0FD5B}" srcOrd="0" destOrd="0" parTransId="{AC89B368-32D7-4D29-B784-3AD84911841F}" sibTransId="{0CF6D49E-3414-41FF-9ECA-17DA7A800094}"/>
    <dgm:cxn modelId="{325F9FF1-D95C-4CDA-941D-8ABAF98795A2}" srcId="{C1F40186-A236-4E13-9739-B6A0D8889AEC}" destId="{15DF99FA-791F-4FE3-B369-5AE5805D685C}" srcOrd="0" destOrd="0" parTransId="{66371AFA-A3B6-4472-A0B5-5B75D29FBEE1}" sibTransId="{C3C89AB2-0783-487D-A254-A659DE86B7A6}"/>
    <dgm:cxn modelId="{D84F821E-41D7-458A-BD32-438181620D91}" type="presParOf" srcId="{8BDAC172-C095-458E-B394-002394F79BF0}" destId="{C2A4FBFE-23B0-4E5D-BF8E-AE133760CEF2}" srcOrd="0" destOrd="0" presId="urn:microsoft.com/office/officeart/2005/8/layout/hList1"/>
    <dgm:cxn modelId="{8152DFFE-36AD-4F22-A391-6A8AC2C9BF85}" type="presParOf" srcId="{C2A4FBFE-23B0-4E5D-BF8E-AE133760CEF2}" destId="{B4E35414-23D6-4194-BFCF-268378B25D8B}" srcOrd="0" destOrd="0" presId="urn:microsoft.com/office/officeart/2005/8/layout/hList1"/>
    <dgm:cxn modelId="{3D8FA24B-57D7-4407-BCD1-68EDAC992F50}" type="presParOf" srcId="{C2A4FBFE-23B0-4E5D-BF8E-AE133760CEF2}" destId="{7D19C97C-8B2A-48A8-8CE5-FB2F26747EA1}" srcOrd="1" destOrd="0" presId="urn:microsoft.com/office/officeart/2005/8/layout/hList1"/>
    <dgm:cxn modelId="{5D4D7CD6-8883-4BB7-A8BE-20EF91FD144E}" type="presParOf" srcId="{8BDAC172-C095-458E-B394-002394F79BF0}" destId="{E2462F3D-50D3-4186-9C55-0C33976BF50C}" srcOrd="1" destOrd="0" presId="urn:microsoft.com/office/officeart/2005/8/layout/hList1"/>
    <dgm:cxn modelId="{B186AA88-069A-4AF4-AC8B-441EA2285324}" type="presParOf" srcId="{8BDAC172-C095-458E-B394-002394F79BF0}" destId="{BC8F5B78-3EAA-418D-B102-D59AB13925DE}" srcOrd="2" destOrd="0" presId="urn:microsoft.com/office/officeart/2005/8/layout/hList1"/>
    <dgm:cxn modelId="{D58F3B23-AA4E-4A5A-A310-075288994145}" type="presParOf" srcId="{BC8F5B78-3EAA-418D-B102-D59AB13925DE}" destId="{A7CAFE35-B772-4E93-87CE-2D58094F2824}" srcOrd="0" destOrd="0" presId="urn:microsoft.com/office/officeart/2005/8/layout/hList1"/>
    <dgm:cxn modelId="{48C169DD-F88F-4B1A-953F-B6842DB75AC5}" type="presParOf" srcId="{BC8F5B78-3EAA-418D-B102-D59AB13925DE}" destId="{C2E09C39-C9CA-4178-8AB6-D577B3B4B8E0}" srcOrd="1" destOrd="0" presId="urn:microsoft.com/office/officeart/2005/8/layout/hList1"/>
    <dgm:cxn modelId="{BDAE6893-DBC4-4283-A7F2-53F38F3E016C}" type="presParOf" srcId="{8BDAC172-C095-458E-B394-002394F79BF0}" destId="{B94A59D1-C1BE-4F34-B69D-DC2BBCEAA37B}" srcOrd="3" destOrd="0" presId="urn:microsoft.com/office/officeart/2005/8/layout/hList1"/>
    <dgm:cxn modelId="{1E2200AF-C9F6-4ECE-A3E2-FF6F2D52E528}" type="presParOf" srcId="{8BDAC172-C095-458E-B394-002394F79BF0}" destId="{F7F9CC66-F8DE-4371-BFB6-252B94117A69}" srcOrd="4" destOrd="0" presId="urn:microsoft.com/office/officeart/2005/8/layout/hList1"/>
    <dgm:cxn modelId="{885155DB-C5CB-4DA9-B59A-1F17387AD332}" type="presParOf" srcId="{F7F9CC66-F8DE-4371-BFB6-252B94117A69}" destId="{CE75EE89-6FA5-4FF2-AB0D-C5645DE6D8E0}" srcOrd="0" destOrd="0" presId="urn:microsoft.com/office/officeart/2005/8/layout/hList1"/>
    <dgm:cxn modelId="{EF012486-16D7-419E-A9B4-571C30350BBE}" type="presParOf" srcId="{F7F9CC66-F8DE-4371-BFB6-252B94117A69}" destId="{BAD5802E-FE61-448A-AC21-FA1E2E7B5493}" srcOrd="1" destOrd="0" presId="urn:microsoft.com/office/officeart/2005/8/layout/hList1"/>
    <dgm:cxn modelId="{511016BE-8EEC-4B07-BB09-EDB762DD7816}" type="presParOf" srcId="{8BDAC172-C095-458E-B394-002394F79BF0}" destId="{3475E93E-9C70-4840-8E68-DE304A31FF8C}" srcOrd="5" destOrd="0" presId="urn:microsoft.com/office/officeart/2005/8/layout/hList1"/>
    <dgm:cxn modelId="{10C924B7-8FCF-4D9B-96B5-8BFD541CD5EA}" type="presParOf" srcId="{8BDAC172-C095-458E-B394-002394F79BF0}" destId="{EFD118C5-EF16-4054-B7BC-83BE90CD228E}" srcOrd="6" destOrd="0" presId="urn:microsoft.com/office/officeart/2005/8/layout/hList1"/>
    <dgm:cxn modelId="{C2CA3074-BE25-4AF0-BE54-FD9DAF2A6AF9}" type="presParOf" srcId="{EFD118C5-EF16-4054-B7BC-83BE90CD228E}" destId="{725E52DF-82CC-447A-BB9E-1DBFABF317CE}" srcOrd="0" destOrd="0" presId="urn:microsoft.com/office/officeart/2005/8/layout/hList1"/>
    <dgm:cxn modelId="{7C5CED97-69AC-4D0F-B3BB-C39386D19C15}" type="presParOf" srcId="{EFD118C5-EF16-4054-B7BC-83BE90CD228E}" destId="{5FFCFB74-A65C-48D7-9D30-39E30FAF94CF}"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3F696F-9FA3-4EC2-AF34-C85B34B33795}" type="doc">
      <dgm:prSet loTypeId="urn:microsoft.com/office/officeart/2005/8/layout/hierarchy3" loCatId="hierarchy" qsTypeId="urn:microsoft.com/office/officeart/2005/8/quickstyle/simple1#3" qsCatId="simple" csTypeId="urn:microsoft.com/office/officeart/2005/8/colors/accent1_2#3" csCatId="accent1" phldr="1"/>
      <dgm:spPr/>
      <dgm:t>
        <a:bodyPr/>
        <a:lstStyle/>
        <a:p>
          <a:endParaRPr lang="en-US"/>
        </a:p>
      </dgm:t>
    </dgm:pt>
    <dgm:pt modelId="{8C2688A4-4BCF-426A-BA6A-AE784E6BD88D}">
      <dgm:prSet phldrT="[Text]" custT="1"/>
      <dgm:spPr/>
      <dgm:t>
        <a:bodyPr/>
        <a:lstStyle/>
        <a:p>
          <a:pPr rtl="0"/>
          <a:r>
            <a:rPr lang="en-US" sz="1800">
              <a:latin typeface="Aptos Display" panose="02110004020202020204"/>
            </a:rPr>
            <a:t>Time is regarded as the most valuable resource</a:t>
          </a:r>
          <a:endParaRPr lang="en-US" sz="1800"/>
        </a:p>
      </dgm:t>
    </dgm:pt>
    <dgm:pt modelId="{ADD1B110-8E5D-482D-9073-F769878C51AC}" type="parTrans" cxnId="{FAAB9813-59F2-4CFD-9AD9-E99ED8EAAB35}">
      <dgm:prSet/>
      <dgm:spPr/>
      <dgm:t>
        <a:bodyPr/>
        <a:lstStyle/>
        <a:p>
          <a:endParaRPr lang="en-US"/>
        </a:p>
      </dgm:t>
    </dgm:pt>
    <dgm:pt modelId="{FDDBC216-D089-4ABB-A053-3DC0433B367A}" type="sibTrans" cxnId="{FAAB9813-59F2-4CFD-9AD9-E99ED8EAAB35}">
      <dgm:prSet/>
      <dgm:spPr/>
      <dgm:t>
        <a:bodyPr/>
        <a:lstStyle/>
        <a:p>
          <a:endParaRPr lang="en-US"/>
        </a:p>
      </dgm:t>
    </dgm:pt>
    <dgm:pt modelId="{646E06EB-15C9-4307-AEC5-E5B7A5F984B3}">
      <dgm:prSet phldrT="[Text]" custT="1"/>
      <dgm:spPr/>
      <dgm:t>
        <a:bodyPr/>
        <a:lstStyle/>
        <a:p>
          <a:r>
            <a:rPr lang="en-US" sz="1400" b="0"/>
            <a:t>Time spent on documentation can reduce the time available for coaching and support</a:t>
          </a:r>
        </a:p>
      </dgm:t>
    </dgm:pt>
    <dgm:pt modelId="{87F55955-E17F-40AB-947F-183285961D28}" type="parTrans" cxnId="{84B74EB4-73EA-45F8-804A-6CF227E27E91}">
      <dgm:prSet/>
      <dgm:spPr/>
      <dgm:t>
        <a:bodyPr/>
        <a:lstStyle/>
        <a:p>
          <a:endParaRPr lang="en-US"/>
        </a:p>
      </dgm:t>
    </dgm:pt>
    <dgm:pt modelId="{D80E683C-C604-4279-89EA-CA2AD176B02F}" type="sibTrans" cxnId="{84B74EB4-73EA-45F8-804A-6CF227E27E91}">
      <dgm:prSet/>
      <dgm:spPr/>
      <dgm:t>
        <a:bodyPr/>
        <a:lstStyle/>
        <a:p>
          <a:endParaRPr lang="en-US"/>
        </a:p>
      </dgm:t>
    </dgm:pt>
    <dgm:pt modelId="{AFB7239B-6F14-40DF-94B9-6E1FE2D82F9E}">
      <dgm:prSet phldrT="[Text]" custT="1"/>
      <dgm:spPr/>
      <dgm:t>
        <a:bodyPr/>
        <a:lstStyle/>
        <a:p>
          <a:pPr rtl="0"/>
          <a:r>
            <a:rPr lang="en-US" sz="1800">
              <a:latin typeface="Aptos Display" panose="02110004020202020204"/>
            </a:rPr>
            <a:t>Administrative burden was found to be crowding out time for coaching</a:t>
          </a:r>
          <a:endParaRPr lang="en-US" sz="1800"/>
        </a:p>
      </dgm:t>
    </dgm:pt>
    <dgm:pt modelId="{F7A1A04D-5ADA-41CF-9782-A867478B8BBE}" type="parTrans" cxnId="{DD937BA4-735D-4F36-AF6E-D6B8AA8A78AC}">
      <dgm:prSet/>
      <dgm:spPr/>
      <dgm:t>
        <a:bodyPr/>
        <a:lstStyle/>
        <a:p>
          <a:endParaRPr lang="en-US"/>
        </a:p>
      </dgm:t>
    </dgm:pt>
    <dgm:pt modelId="{D1F95FE3-6E3B-43D9-9CE9-5C9354567724}" type="sibTrans" cxnId="{DD937BA4-735D-4F36-AF6E-D6B8AA8A78AC}">
      <dgm:prSet/>
      <dgm:spPr/>
      <dgm:t>
        <a:bodyPr/>
        <a:lstStyle/>
        <a:p>
          <a:endParaRPr lang="en-US"/>
        </a:p>
      </dgm:t>
    </dgm:pt>
    <dgm:pt modelId="{F5A4B6C8-1D2F-411E-B19C-1262F3443A79}">
      <dgm:prSet phldrT="[Text]" custT="1"/>
      <dgm:spPr/>
      <dgm:t>
        <a:bodyPr/>
        <a:lstStyle/>
        <a:p>
          <a:pPr rtl="0"/>
          <a:r>
            <a:rPr lang="en-US" sz="1400">
              <a:latin typeface="Aptos Display" panose="02110004020202020204"/>
            </a:rPr>
            <a:t>Documentation requirements have grown to outweigh the relationship they were meant to support</a:t>
          </a:r>
          <a:endParaRPr lang="en-US" sz="1400"/>
        </a:p>
      </dgm:t>
    </dgm:pt>
    <dgm:pt modelId="{6FE40E2D-B51E-4AF2-A2D3-16873F0CF920}" type="parTrans" cxnId="{964F8C15-563C-460D-9423-DBCD9880A781}">
      <dgm:prSet/>
      <dgm:spPr/>
      <dgm:t>
        <a:bodyPr/>
        <a:lstStyle/>
        <a:p>
          <a:endParaRPr lang="en-US"/>
        </a:p>
      </dgm:t>
    </dgm:pt>
    <dgm:pt modelId="{403CC657-E63F-45AD-829D-AF439B0CA902}" type="sibTrans" cxnId="{964F8C15-563C-460D-9423-DBCD9880A781}">
      <dgm:prSet/>
      <dgm:spPr/>
      <dgm:t>
        <a:bodyPr/>
        <a:lstStyle/>
        <a:p>
          <a:endParaRPr lang="en-US"/>
        </a:p>
      </dgm:t>
    </dgm:pt>
    <dgm:pt modelId="{07B60986-872C-47C2-84C1-8D7DCBBDB13B}">
      <dgm:prSet phldrT="[Text]" custT="1"/>
      <dgm:spPr/>
      <dgm:t>
        <a:bodyPr/>
        <a:lstStyle/>
        <a:p>
          <a:pPr rtl="0"/>
          <a:r>
            <a:rPr lang="en-US" sz="1800">
              <a:latin typeface="Aptos Display" panose="02110004020202020204"/>
            </a:rPr>
            <a:t>Significant amount of redundancy with educator preparation program (EPP) requirements</a:t>
          </a:r>
        </a:p>
      </dgm:t>
    </dgm:pt>
    <dgm:pt modelId="{F7EB580A-F084-466A-BF25-C98ADEC72135}" type="parTrans" cxnId="{7595009C-2AB7-406F-AF4F-B7F8CC81925A}">
      <dgm:prSet/>
      <dgm:spPr/>
      <dgm:t>
        <a:bodyPr/>
        <a:lstStyle/>
        <a:p>
          <a:endParaRPr lang="en-US"/>
        </a:p>
      </dgm:t>
    </dgm:pt>
    <dgm:pt modelId="{216CCA80-B150-49AC-9939-A41419362B02}" type="sibTrans" cxnId="{7595009C-2AB7-406F-AF4F-B7F8CC81925A}">
      <dgm:prSet/>
      <dgm:spPr/>
      <dgm:t>
        <a:bodyPr/>
        <a:lstStyle/>
        <a:p>
          <a:endParaRPr lang="en-US"/>
        </a:p>
      </dgm:t>
    </dgm:pt>
    <dgm:pt modelId="{A9315858-DD17-43DD-8D3A-C7FB34ACAE40}">
      <dgm:prSet phldrT="[Text]" custT="1"/>
      <dgm:spPr/>
      <dgm:t>
        <a:bodyPr/>
        <a:lstStyle/>
        <a:p>
          <a:pPr rtl="0"/>
          <a:r>
            <a:rPr lang="en-US" sz="1400" b="0" i="0"/>
            <a:t>Beginning teachers report duplication of paper and project requirements between educator preparation programs (EPP) and TEAM</a:t>
          </a:r>
        </a:p>
      </dgm:t>
    </dgm:pt>
    <dgm:pt modelId="{3F4EC13F-7AA5-477D-BC8C-4EA8B51B1114}" type="parTrans" cxnId="{F7946575-FDA3-4A73-A03B-30623BA8638F}">
      <dgm:prSet/>
      <dgm:spPr/>
      <dgm:t>
        <a:bodyPr/>
        <a:lstStyle/>
        <a:p>
          <a:endParaRPr lang="en-US"/>
        </a:p>
      </dgm:t>
    </dgm:pt>
    <dgm:pt modelId="{9FF09CF1-9F44-4376-8F5A-C1A838F3D7B5}" type="sibTrans" cxnId="{F7946575-FDA3-4A73-A03B-30623BA8638F}">
      <dgm:prSet/>
      <dgm:spPr/>
      <dgm:t>
        <a:bodyPr/>
        <a:lstStyle/>
        <a:p>
          <a:endParaRPr lang="en-US"/>
        </a:p>
      </dgm:t>
    </dgm:pt>
    <dgm:pt modelId="{68EFA617-F6A3-4502-91EE-46DBB38F5779}">
      <dgm:prSet phldrT="[Text]" custT="1"/>
      <dgm:spPr/>
      <dgm:t>
        <a:bodyPr/>
        <a:lstStyle/>
        <a:p>
          <a:pPr rtl="0"/>
          <a:r>
            <a:rPr lang="en-US" sz="1800">
              <a:latin typeface="Aptos Display" panose="02110004020202020204"/>
            </a:rPr>
            <a:t>One size does not fit all</a:t>
          </a:r>
          <a:endParaRPr lang="en-US" sz="1800"/>
        </a:p>
      </dgm:t>
    </dgm:pt>
    <dgm:pt modelId="{89A447E8-1E62-48BA-80E2-FE59DB5FF379}" type="parTrans" cxnId="{47E9FAEC-0664-4EF7-8102-E50D35310D8C}">
      <dgm:prSet/>
      <dgm:spPr/>
      <dgm:t>
        <a:bodyPr/>
        <a:lstStyle/>
        <a:p>
          <a:endParaRPr lang="en-US"/>
        </a:p>
      </dgm:t>
    </dgm:pt>
    <dgm:pt modelId="{C167F53A-E053-4E1B-971A-8812D7D8FB57}" type="sibTrans" cxnId="{47E9FAEC-0664-4EF7-8102-E50D35310D8C}">
      <dgm:prSet/>
      <dgm:spPr/>
      <dgm:t>
        <a:bodyPr/>
        <a:lstStyle/>
        <a:p>
          <a:endParaRPr lang="en-US"/>
        </a:p>
      </dgm:t>
    </dgm:pt>
    <dgm:pt modelId="{3A9590D6-37F9-48C4-A1A2-D4CCDFE62D6E}">
      <dgm:prSet phldrT="[Text]" custT="1"/>
      <dgm:spPr/>
      <dgm:t>
        <a:bodyPr/>
        <a:lstStyle/>
        <a:p>
          <a:pPr rtl="0"/>
          <a:r>
            <a:rPr lang="en-US" sz="1400">
              <a:latin typeface="Aptos Display" panose="02110004020202020204"/>
            </a:rPr>
            <a:t>Flexible, differentiated pathways </a:t>
          </a:r>
          <a:r>
            <a:rPr lang="en-US" sz="1400" b="0" i="0"/>
            <a:t>provide stronger support for the range of experience that beginning teachers bring to their varied assignments.</a:t>
          </a:r>
        </a:p>
      </dgm:t>
    </dgm:pt>
    <dgm:pt modelId="{5A5364DB-522A-44DB-8DC4-144B568E01F8}" type="parTrans" cxnId="{9DCEEF8E-3C24-4D32-8EDE-182A921E0258}">
      <dgm:prSet/>
      <dgm:spPr/>
      <dgm:t>
        <a:bodyPr/>
        <a:lstStyle/>
        <a:p>
          <a:endParaRPr lang="en-US"/>
        </a:p>
      </dgm:t>
    </dgm:pt>
    <dgm:pt modelId="{A50B1B43-566D-4928-B2C7-F34FAC1214E8}" type="sibTrans" cxnId="{9DCEEF8E-3C24-4D32-8EDE-182A921E0258}">
      <dgm:prSet/>
      <dgm:spPr/>
      <dgm:t>
        <a:bodyPr/>
        <a:lstStyle/>
        <a:p>
          <a:endParaRPr lang="en-US"/>
        </a:p>
      </dgm:t>
    </dgm:pt>
    <dgm:pt modelId="{7FD2F16F-7F9B-46BD-8B6F-E9B57360E8A6}" type="pres">
      <dgm:prSet presAssocID="{D33F696F-9FA3-4EC2-AF34-C85B34B33795}" presName="diagram" presStyleCnt="0">
        <dgm:presLayoutVars>
          <dgm:chPref val="1"/>
          <dgm:dir/>
          <dgm:animOne val="branch"/>
          <dgm:animLvl val="lvl"/>
          <dgm:resizeHandles/>
        </dgm:presLayoutVars>
      </dgm:prSet>
      <dgm:spPr/>
    </dgm:pt>
    <dgm:pt modelId="{9F2F5767-DB02-46D8-A2DE-A26F4F9C8932}" type="pres">
      <dgm:prSet presAssocID="{8C2688A4-4BCF-426A-BA6A-AE784E6BD88D}" presName="root" presStyleCnt="0"/>
      <dgm:spPr/>
    </dgm:pt>
    <dgm:pt modelId="{78D22864-26D6-473A-84D1-50E62087E41C}" type="pres">
      <dgm:prSet presAssocID="{8C2688A4-4BCF-426A-BA6A-AE784E6BD88D}" presName="rootComposite" presStyleCnt="0"/>
      <dgm:spPr/>
    </dgm:pt>
    <dgm:pt modelId="{48C653AF-9B28-4991-AB42-CC171ACEEBD4}" type="pres">
      <dgm:prSet presAssocID="{8C2688A4-4BCF-426A-BA6A-AE784E6BD88D}" presName="rootText" presStyleLbl="node1" presStyleIdx="0" presStyleCnt="4" custScaleY="141462"/>
      <dgm:spPr/>
    </dgm:pt>
    <dgm:pt modelId="{94723C0B-DAEA-4BFA-AF4A-6BF399A49FB1}" type="pres">
      <dgm:prSet presAssocID="{8C2688A4-4BCF-426A-BA6A-AE784E6BD88D}" presName="rootConnector" presStyleLbl="node1" presStyleIdx="0" presStyleCnt="4"/>
      <dgm:spPr/>
    </dgm:pt>
    <dgm:pt modelId="{8EE86133-67A8-4006-B42E-D393E3DAE39F}" type="pres">
      <dgm:prSet presAssocID="{8C2688A4-4BCF-426A-BA6A-AE784E6BD88D}" presName="childShape" presStyleCnt="0"/>
      <dgm:spPr/>
    </dgm:pt>
    <dgm:pt modelId="{5BC49A83-1E70-460B-AFF8-301420D4B4B2}" type="pres">
      <dgm:prSet presAssocID="{87F55955-E17F-40AB-947F-183285961D28}" presName="Name13" presStyleLbl="parChTrans1D2" presStyleIdx="0" presStyleCnt="4"/>
      <dgm:spPr/>
    </dgm:pt>
    <dgm:pt modelId="{3EAD7114-ACDF-4B6E-8EF6-3AFF7E1E418B}" type="pres">
      <dgm:prSet presAssocID="{646E06EB-15C9-4307-AEC5-E5B7A5F984B3}" presName="childText" presStyleLbl="bgAcc1" presStyleIdx="0" presStyleCnt="4" custScaleY="177912">
        <dgm:presLayoutVars>
          <dgm:bulletEnabled val="1"/>
        </dgm:presLayoutVars>
      </dgm:prSet>
      <dgm:spPr/>
    </dgm:pt>
    <dgm:pt modelId="{8BBA4B1E-B886-4DB3-AAB5-E3EF37E8B5B1}" type="pres">
      <dgm:prSet presAssocID="{AFB7239B-6F14-40DF-94B9-6E1FE2D82F9E}" presName="root" presStyleCnt="0"/>
      <dgm:spPr/>
    </dgm:pt>
    <dgm:pt modelId="{587A2701-04F6-4DDB-8E44-13C458B76B1E}" type="pres">
      <dgm:prSet presAssocID="{AFB7239B-6F14-40DF-94B9-6E1FE2D82F9E}" presName="rootComposite" presStyleCnt="0"/>
      <dgm:spPr/>
    </dgm:pt>
    <dgm:pt modelId="{AD72F824-F925-4968-B6FD-2DB3A18F6878}" type="pres">
      <dgm:prSet presAssocID="{AFB7239B-6F14-40DF-94B9-6E1FE2D82F9E}" presName="rootText" presStyleLbl="node1" presStyleIdx="1" presStyleCnt="4" custScaleY="141462"/>
      <dgm:spPr/>
    </dgm:pt>
    <dgm:pt modelId="{B2F72E42-AC12-479E-A429-2AC47A335E5C}" type="pres">
      <dgm:prSet presAssocID="{AFB7239B-6F14-40DF-94B9-6E1FE2D82F9E}" presName="rootConnector" presStyleLbl="node1" presStyleIdx="1" presStyleCnt="4"/>
      <dgm:spPr/>
    </dgm:pt>
    <dgm:pt modelId="{0563FCA2-EBD1-4897-AA75-5CE1C95427D2}" type="pres">
      <dgm:prSet presAssocID="{AFB7239B-6F14-40DF-94B9-6E1FE2D82F9E}" presName="childShape" presStyleCnt="0"/>
      <dgm:spPr/>
    </dgm:pt>
    <dgm:pt modelId="{38FF3BAC-C8D7-4AE6-A626-09FB25E4BFFD}" type="pres">
      <dgm:prSet presAssocID="{6FE40E2D-B51E-4AF2-A2D3-16873F0CF920}" presName="Name13" presStyleLbl="parChTrans1D2" presStyleIdx="1" presStyleCnt="4"/>
      <dgm:spPr/>
    </dgm:pt>
    <dgm:pt modelId="{3C495077-E5CE-4584-B26F-65E2EB868A82}" type="pres">
      <dgm:prSet presAssocID="{F5A4B6C8-1D2F-411E-B19C-1262F3443A79}" presName="childText" presStyleLbl="bgAcc1" presStyleIdx="1" presStyleCnt="4" custScaleY="177912">
        <dgm:presLayoutVars>
          <dgm:bulletEnabled val="1"/>
        </dgm:presLayoutVars>
      </dgm:prSet>
      <dgm:spPr/>
    </dgm:pt>
    <dgm:pt modelId="{55F4BF94-CFB3-4A8B-BBED-6E349BDB3894}" type="pres">
      <dgm:prSet presAssocID="{07B60986-872C-47C2-84C1-8D7DCBBDB13B}" presName="root" presStyleCnt="0"/>
      <dgm:spPr/>
    </dgm:pt>
    <dgm:pt modelId="{BEF67B57-F31A-40A5-B0EF-7553DA138461}" type="pres">
      <dgm:prSet presAssocID="{07B60986-872C-47C2-84C1-8D7DCBBDB13B}" presName="rootComposite" presStyleCnt="0"/>
      <dgm:spPr/>
    </dgm:pt>
    <dgm:pt modelId="{58DA6A09-D60D-4F69-B497-30DB0D06044F}" type="pres">
      <dgm:prSet presAssocID="{07B60986-872C-47C2-84C1-8D7DCBBDB13B}" presName="rootText" presStyleLbl="node1" presStyleIdx="2" presStyleCnt="4" custScaleY="141462"/>
      <dgm:spPr/>
    </dgm:pt>
    <dgm:pt modelId="{4D9E64DC-1CA3-4CF8-A614-D69346487C59}" type="pres">
      <dgm:prSet presAssocID="{07B60986-872C-47C2-84C1-8D7DCBBDB13B}" presName="rootConnector" presStyleLbl="node1" presStyleIdx="2" presStyleCnt="4"/>
      <dgm:spPr/>
    </dgm:pt>
    <dgm:pt modelId="{27697946-5AA5-4BA9-BC70-A3CEECC30523}" type="pres">
      <dgm:prSet presAssocID="{07B60986-872C-47C2-84C1-8D7DCBBDB13B}" presName="childShape" presStyleCnt="0"/>
      <dgm:spPr/>
    </dgm:pt>
    <dgm:pt modelId="{F93DBBC5-2820-479D-B516-E5F0BF62A796}" type="pres">
      <dgm:prSet presAssocID="{3F4EC13F-7AA5-477D-BC8C-4EA8B51B1114}" presName="Name13" presStyleLbl="parChTrans1D2" presStyleIdx="2" presStyleCnt="4"/>
      <dgm:spPr/>
    </dgm:pt>
    <dgm:pt modelId="{92E11628-F534-424E-9402-2AEA921CEBDF}" type="pres">
      <dgm:prSet presAssocID="{A9315858-DD17-43DD-8D3A-C7FB34ACAE40}" presName="childText" presStyleLbl="bgAcc1" presStyleIdx="2" presStyleCnt="4" custScaleY="177912">
        <dgm:presLayoutVars>
          <dgm:bulletEnabled val="1"/>
        </dgm:presLayoutVars>
      </dgm:prSet>
      <dgm:spPr/>
    </dgm:pt>
    <dgm:pt modelId="{CCF85D19-3E71-4DF1-974A-85D1DB7B4338}" type="pres">
      <dgm:prSet presAssocID="{68EFA617-F6A3-4502-91EE-46DBB38F5779}" presName="root" presStyleCnt="0"/>
      <dgm:spPr/>
    </dgm:pt>
    <dgm:pt modelId="{FEAA37C6-378C-46BA-83D3-E228A7EF433F}" type="pres">
      <dgm:prSet presAssocID="{68EFA617-F6A3-4502-91EE-46DBB38F5779}" presName="rootComposite" presStyleCnt="0"/>
      <dgm:spPr/>
    </dgm:pt>
    <dgm:pt modelId="{5394A031-84B3-47AE-B55B-CF1233055617}" type="pres">
      <dgm:prSet presAssocID="{68EFA617-F6A3-4502-91EE-46DBB38F5779}" presName="rootText" presStyleLbl="node1" presStyleIdx="3" presStyleCnt="4" custScaleY="141462"/>
      <dgm:spPr/>
    </dgm:pt>
    <dgm:pt modelId="{3B64637C-D378-4075-9C06-3FE6E222F065}" type="pres">
      <dgm:prSet presAssocID="{68EFA617-F6A3-4502-91EE-46DBB38F5779}" presName="rootConnector" presStyleLbl="node1" presStyleIdx="3" presStyleCnt="4"/>
      <dgm:spPr/>
    </dgm:pt>
    <dgm:pt modelId="{BF235D95-38D0-45B9-B6D7-49E5C2B3E29C}" type="pres">
      <dgm:prSet presAssocID="{68EFA617-F6A3-4502-91EE-46DBB38F5779}" presName="childShape" presStyleCnt="0"/>
      <dgm:spPr/>
    </dgm:pt>
    <dgm:pt modelId="{5864C740-CDEE-41E8-BB55-B50FEDBE8203}" type="pres">
      <dgm:prSet presAssocID="{5A5364DB-522A-44DB-8DC4-144B568E01F8}" presName="Name13" presStyleLbl="parChTrans1D2" presStyleIdx="3" presStyleCnt="4"/>
      <dgm:spPr/>
    </dgm:pt>
    <dgm:pt modelId="{10BE6B7A-A225-49C1-BB67-BD670CFF0A95}" type="pres">
      <dgm:prSet presAssocID="{3A9590D6-37F9-48C4-A1A2-D4CCDFE62D6E}" presName="childText" presStyleLbl="bgAcc1" presStyleIdx="3" presStyleCnt="4" custScaleY="177912">
        <dgm:presLayoutVars>
          <dgm:bulletEnabled val="1"/>
        </dgm:presLayoutVars>
      </dgm:prSet>
      <dgm:spPr/>
    </dgm:pt>
  </dgm:ptLst>
  <dgm:cxnLst>
    <dgm:cxn modelId="{1C800001-5143-40D4-AD2D-E66FDB5E2E46}" type="presOf" srcId="{646E06EB-15C9-4307-AEC5-E5B7A5F984B3}" destId="{3EAD7114-ACDF-4B6E-8EF6-3AFF7E1E418B}" srcOrd="0" destOrd="0" presId="urn:microsoft.com/office/officeart/2005/8/layout/hierarchy3"/>
    <dgm:cxn modelId="{26D0BB0D-5B26-405A-83E2-EAFED0792ECF}" type="presOf" srcId="{AFB7239B-6F14-40DF-94B9-6E1FE2D82F9E}" destId="{AD72F824-F925-4968-B6FD-2DB3A18F6878}" srcOrd="0" destOrd="0" presId="urn:microsoft.com/office/officeart/2005/8/layout/hierarchy3"/>
    <dgm:cxn modelId="{FAAB9813-59F2-4CFD-9AD9-E99ED8EAAB35}" srcId="{D33F696F-9FA3-4EC2-AF34-C85B34B33795}" destId="{8C2688A4-4BCF-426A-BA6A-AE784E6BD88D}" srcOrd="0" destOrd="0" parTransId="{ADD1B110-8E5D-482D-9073-F769878C51AC}" sibTransId="{FDDBC216-D089-4ABB-A053-3DC0433B367A}"/>
    <dgm:cxn modelId="{964F8C15-563C-460D-9423-DBCD9880A781}" srcId="{AFB7239B-6F14-40DF-94B9-6E1FE2D82F9E}" destId="{F5A4B6C8-1D2F-411E-B19C-1262F3443A79}" srcOrd="0" destOrd="0" parTransId="{6FE40E2D-B51E-4AF2-A2D3-16873F0CF920}" sibTransId="{403CC657-E63F-45AD-829D-AF439B0CA902}"/>
    <dgm:cxn modelId="{624A4F1D-A0D6-42C6-B517-1F780A288228}" type="presOf" srcId="{3F4EC13F-7AA5-477D-BC8C-4EA8B51B1114}" destId="{F93DBBC5-2820-479D-B516-E5F0BF62A796}" srcOrd="0" destOrd="0" presId="urn:microsoft.com/office/officeart/2005/8/layout/hierarchy3"/>
    <dgm:cxn modelId="{2E62633D-0AEB-4986-9073-3E287A292A9C}" type="presOf" srcId="{68EFA617-F6A3-4502-91EE-46DBB38F5779}" destId="{5394A031-84B3-47AE-B55B-CF1233055617}" srcOrd="0" destOrd="0" presId="urn:microsoft.com/office/officeart/2005/8/layout/hierarchy3"/>
    <dgm:cxn modelId="{DDFE0842-C35F-4DFD-BC60-7AF0B9496493}" type="presOf" srcId="{AFB7239B-6F14-40DF-94B9-6E1FE2D82F9E}" destId="{B2F72E42-AC12-479E-A429-2AC47A335E5C}" srcOrd="1" destOrd="0" presId="urn:microsoft.com/office/officeart/2005/8/layout/hierarchy3"/>
    <dgm:cxn modelId="{1023E26B-D2D2-4533-B8BB-3F254CF2C544}" type="presOf" srcId="{3A9590D6-37F9-48C4-A1A2-D4CCDFE62D6E}" destId="{10BE6B7A-A225-49C1-BB67-BD670CFF0A95}" srcOrd="0" destOrd="0" presId="urn:microsoft.com/office/officeart/2005/8/layout/hierarchy3"/>
    <dgm:cxn modelId="{F7946575-FDA3-4A73-A03B-30623BA8638F}" srcId="{07B60986-872C-47C2-84C1-8D7DCBBDB13B}" destId="{A9315858-DD17-43DD-8D3A-C7FB34ACAE40}" srcOrd="0" destOrd="0" parTransId="{3F4EC13F-7AA5-477D-BC8C-4EA8B51B1114}" sibTransId="{9FF09CF1-9F44-4376-8F5A-C1A838F3D7B5}"/>
    <dgm:cxn modelId="{8C479577-091B-4616-B84B-FBADDE0486B6}" type="presOf" srcId="{87F55955-E17F-40AB-947F-183285961D28}" destId="{5BC49A83-1E70-460B-AFF8-301420D4B4B2}" srcOrd="0" destOrd="0" presId="urn:microsoft.com/office/officeart/2005/8/layout/hierarchy3"/>
    <dgm:cxn modelId="{BA2D5E59-7E7E-4355-A427-B5B4134180F5}" type="presOf" srcId="{8C2688A4-4BCF-426A-BA6A-AE784E6BD88D}" destId="{94723C0B-DAEA-4BFA-AF4A-6BF399A49FB1}" srcOrd="1" destOrd="0" presId="urn:microsoft.com/office/officeart/2005/8/layout/hierarchy3"/>
    <dgm:cxn modelId="{A65AAA7A-0350-4E36-A85B-B3573E6CC12C}" type="presOf" srcId="{07B60986-872C-47C2-84C1-8D7DCBBDB13B}" destId="{4D9E64DC-1CA3-4CF8-A614-D69346487C59}" srcOrd="1" destOrd="0" presId="urn:microsoft.com/office/officeart/2005/8/layout/hierarchy3"/>
    <dgm:cxn modelId="{7B59F17C-1416-4EC6-B788-C35BE9ADCD92}" type="presOf" srcId="{A9315858-DD17-43DD-8D3A-C7FB34ACAE40}" destId="{92E11628-F534-424E-9402-2AEA921CEBDF}" srcOrd="0" destOrd="0" presId="urn:microsoft.com/office/officeart/2005/8/layout/hierarchy3"/>
    <dgm:cxn modelId="{AF883388-A69E-4F23-9CAA-CA22E247CDE5}" type="presOf" srcId="{5A5364DB-522A-44DB-8DC4-144B568E01F8}" destId="{5864C740-CDEE-41E8-BB55-B50FEDBE8203}" srcOrd="0" destOrd="0" presId="urn:microsoft.com/office/officeart/2005/8/layout/hierarchy3"/>
    <dgm:cxn modelId="{72B7688D-996E-4FEE-AE6F-F291164B671F}" type="presOf" srcId="{8C2688A4-4BCF-426A-BA6A-AE784E6BD88D}" destId="{48C653AF-9B28-4991-AB42-CC171ACEEBD4}" srcOrd="0" destOrd="0" presId="urn:microsoft.com/office/officeart/2005/8/layout/hierarchy3"/>
    <dgm:cxn modelId="{9DCEEF8E-3C24-4D32-8EDE-182A921E0258}" srcId="{68EFA617-F6A3-4502-91EE-46DBB38F5779}" destId="{3A9590D6-37F9-48C4-A1A2-D4CCDFE62D6E}" srcOrd="0" destOrd="0" parTransId="{5A5364DB-522A-44DB-8DC4-144B568E01F8}" sibTransId="{A50B1B43-566D-4928-B2C7-F34FAC1214E8}"/>
    <dgm:cxn modelId="{D8E2748F-6BED-4F22-A751-DF011562A9AE}" type="presOf" srcId="{F5A4B6C8-1D2F-411E-B19C-1262F3443A79}" destId="{3C495077-E5CE-4584-B26F-65E2EB868A82}" srcOrd="0" destOrd="0" presId="urn:microsoft.com/office/officeart/2005/8/layout/hierarchy3"/>
    <dgm:cxn modelId="{7595009C-2AB7-406F-AF4F-B7F8CC81925A}" srcId="{D33F696F-9FA3-4EC2-AF34-C85B34B33795}" destId="{07B60986-872C-47C2-84C1-8D7DCBBDB13B}" srcOrd="2" destOrd="0" parTransId="{F7EB580A-F084-466A-BF25-C98ADEC72135}" sibTransId="{216CCA80-B150-49AC-9939-A41419362B02}"/>
    <dgm:cxn modelId="{DD937BA4-735D-4F36-AF6E-D6B8AA8A78AC}" srcId="{D33F696F-9FA3-4EC2-AF34-C85B34B33795}" destId="{AFB7239B-6F14-40DF-94B9-6E1FE2D82F9E}" srcOrd="1" destOrd="0" parTransId="{F7A1A04D-5ADA-41CF-9782-A867478B8BBE}" sibTransId="{D1F95FE3-6E3B-43D9-9CE9-5C9354567724}"/>
    <dgm:cxn modelId="{6BC984A9-504C-46BD-BA2A-37D33D17D56A}" type="presOf" srcId="{68EFA617-F6A3-4502-91EE-46DBB38F5779}" destId="{3B64637C-D378-4075-9C06-3FE6E222F065}" srcOrd="1" destOrd="0" presId="urn:microsoft.com/office/officeart/2005/8/layout/hierarchy3"/>
    <dgm:cxn modelId="{75E8E5B1-9F1B-4EC2-8DF5-A0A995344D25}" type="presOf" srcId="{6FE40E2D-B51E-4AF2-A2D3-16873F0CF920}" destId="{38FF3BAC-C8D7-4AE6-A626-09FB25E4BFFD}" srcOrd="0" destOrd="0" presId="urn:microsoft.com/office/officeart/2005/8/layout/hierarchy3"/>
    <dgm:cxn modelId="{84B74EB4-73EA-45F8-804A-6CF227E27E91}" srcId="{8C2688A4-4BCF-426A-BA6A-AE784E6BD88D}" destId="{646E06EB-15C9-4307-AEC5-E5B7A5F984B3}" srcOrd="0" destOrd="0" parTransId="{87F55955-E17F-40AB-947F-183285961D28}" sibTransId="{D80E683C-C604-4279-89EA-CA2AD176B02F}"/>
    <dgm:cxn modelId="{347B67BD-D9B0-47C0-9AE6-1C938401EF5F}" type="presOf" srcId="{D33F696F-9FA3-4EC2-AF34-C85B34B33795}" destId="{7FD2F16F-7F9B-46BD-8B6F-E9B57360E8A6}" srcOrd="0" destOrd="0" presId="urn:microsoft.com/office/officeart/2005/8/layout/hierarchy3"/>
    <dgm:cxn modelId="{593C49BF-5DC5-4645-92FB-98537739D165}" type="presOf" srcId="{07B60986-872C-47C2-84C1-8D7DCBBDB13B}" destId="{58DA6A09-D60D-4F69-B497-30DB0D06044F}" srcOrd="0" destOrd="0" presId="urn:microsoft.com/office/officeart/2005/8/layout/hierarchy3"/>
    <dgm:cxn modelId="{47E9FAEC-0664-4EF7-8102-E50D35310D8C}" srcId="{D33F696F-9FA3-4EC2-AF34-C85B34B33795}" destId="{68EFA617-F6A3-4502-91EE-46DBB38F5779}" srcOrd="3" destOrd="0" parTransId="{89A447E8-1E62-48BA-80E2-FE59DB5FF379}" sibTransId="{C167F53A-E053-4E1B-971A-8812D7D8FB57}"/>
    <dgm:cxn modelId="{2A897942-267E-46D1-9EF1-30C1A9DFB78A}" type="presParOf" srcId="{7FD2F16F-7F9B-46BD-8B6F-E9B57360E8A6}" destId="{9F2F5767-DB02-46D8-A2DE-A26F4F9C8932}" srcOrd="0" destOrd="0" presId="urn:microsoft.com/office/officeart/2005/8/layout/hierarchy3"/>
    <dgm:cxn modelId="{E0894667-B1A6-4D72-B405-B8E7AE1AAE36}" type="presParOf" srcId="{9F2F5767-DB02-46D8-A2DE-A26F4F9C8932}" destId="{78D22864-26D6-473A-84D1-50E62087E41C}" srcOrd="0" destOrd="0" presId="urn:microsoft.com/office/officeart/2005/8/layout/hierarchy3"/>
    <dgm:cxn modelId="{BA1D6FC5-EA9C-4A59-B740-E4D6BB0153D9}" type="presParOf" srcId="{78D22864-26D6-473A-84D1-50E62087E41C}" destId="{48C653AF-9B28-4991-AB42-CC171ACEEBD4}" srcOrd="0" destOrd="0" presId="urn:microsoft.com/office/officeart/2005/8/layout/hierarchy3"/>
    <dgm:cxn modelId="{F84598B4-CEC6-44B2-B11D-463E1A4196BB}" type="presParOf" srcId="{78D22864-26D6-473A-84D1-50E62087E41C}" destId="{94723C0B-DAEA-4BFA-AF4A-6BF399A49FB1}" srcOrd="1" destOrd="0" presId="urn:microsoft.com/office/officeart/2005/8/layout/hierarchy3"/>
    <dgm:cxn modelId="{FFFCA8BD-D064-42A0-A97D-9065EC7FBA62}" type="presParOf" srcId="{9F2F5767-DB02-46D8-A2DE-A26F4F9C8932}" destId="{8EE86133-67A8-4006-B42E-D393E3DAE39F}" srcOrd="1" destOrd="0" presId="urn:microsoft.com/office/officeart/2005/8/layout/hierarchy3"/>
    <dgm:cxn modelId="{BC99BF8A-EEEB-40BB-9D11-CB0528B05608}" type="presParOf" srcId="{8EE86133-67A8-4006-B42E-D393E3DAE39F}" destId="{5BC49A83-1E70-460B-AFF8-301420D4B4B2}" srcOrd="0" destOrd="0" presId="urn:microsoft.com/office/officeart/2005/8/layout/hierarchy3"/>
    <dgm:cxn modelId="{6EE66FDB-A8C1-4234-8110-0C236396AC45}" type="presParOf" srcId="{8EE86133-67A8-4006-B42E-D393E3DAE39F}" destId="{3EAD7114-ACDF-4B6E-8EF6-3AFF7E1E418B}" srcOrd="1" destOrd="0" presId="urn:microsoft.com/office/officeart/2005/8/layout/hierarchy3"/>
    <dgm:cxn modelId="{88B2B895-EC0C-469F-96A5-96F57C396629}" type="presParOf" srcId="{7FD2F16F-7F9B-46BD-8B6F-E9B57360E8A6}" destId="{8BBA4B1E-B886-4DB3-AAB5-E3EF37E8B5B1}" srcOrd="1" destOrd="0" presId="urn:microsoft.com/office/officeart/2005/8/layout/hierarchy3"/>
    <dgm:cxn modelId="{1DBD3CAD-947E-4BDB-BC5D-0A9F97672A49}" type="presParOf" srcId="{8BBA4B1E-B886-4DB3-AAB5-E3EF37E8B5B1}" destId="{587A2701-04F6-4DDB-8E44-13C458B76B1E}" srcOrd="0" destOrd="0" presId="urn:microsoft.com/office/officeart/2005/8/layout/hierarchy3"/>
    <dgm:cxn modelId="{B7AB670A-4236-4B41-B561-B8225BD3407F}" type="presParOf" srcId="{587A2701-04F6-4DDB-8E44-13C458B76B1E}" destId="{AD72F824-F925-4968-B6FD-2DB3A18F6878}" srcOrd="0" destOrd="0" presId="urn:microsoft.com/office/officeart/2005/8/layout/hierarchy3"/>
    <dgm:cxn modelId="{C72D7D35-F73A-47D2-A3AF-490C8EA5406D}" type="presParOf" srcId="{587A2701-04F6-4DDB-8E44-13C458B76B1E}" destId="{B2F72E42-AC12-479E-A429-2AC47A335E5C}" srcOrd="1" destOrd="0" presId="urn:microsoft.com/office/officeart/2005/8/layout/hierarchy3"/>
    <dgm:cxn modelId="{F24A2A60-8570-426E-B1F9-B94829F7345E}" type="presParOf" srcId="{8BBA4B1E-B886-4DB3-AAB5-E3EF37E8B5B1}" destId="{0563FCA2-EBD1-4897-AA75-5CE1C95427D2}" srcOrd="1" destOrd="0" presId="urn:microsoft.com/office/officeart/2005/8/layout/hierarchy3"/>
    <dgm:cxn modelId="{D135CA18-DDAC-4C38-B5B9-3F5FC38CAC09}" type="presParOf" srcId="{0563FCA2-EBD1-4897-AA75-5CE1C95427D2}" destId="{38FF3BAC-C8D7-4AE6-A626-09FB25E4BFFD}" srcOrd="0" destOrd="0" presId="urn:microsoft.com/office/officeart/2005/8/layout/hierarchy3"/>
    <dgm:cxn modelId="{3DE3EB34-FC75-4D6C-BAF1-6CE0AAB3835A}" type="presParOf" srcId="{0563FCA2-EBD1-4897-AA75-5CE1C95427D2}" destId="{3C495077-E5CE-4584-B26F-65E2EB868A82}" srcOrd="1" destOrd="0" presId="urn:microsoft.com/office/officeart/2005/8/layout/hierarchy3"/>
    <dgm:cxn modelId="{60F220CB-1C16-4D31-8EAA-CA11EE4C458C}" type="presParOf" srcId="{7FD2F16F-7F9B-46BD-8B6F-E9B57360E8A6}" destId="{55F4BF94-CFB3-4A8B-BBED-6E349BDB3894}" srcOrd="2" destOrd="0" presId="urn:microsoft.com/office/officeart/2005/8/layout/hierarchy3"/>
    <dgm:cxn modelId="{AA50C154-0A96-4558-8189-5843860E7733}" type="presParOf" srcId="{55F4BF94-CFB3-4A8B-BBED-6E349BDB3894}" destId="{BEF67B57-F31A-40A5-B0EF-7553DA138461}" srcOrd="0" destOrd="0" presId="urn:microsoft.com/office/officeart/2005/8/layout/hierarchy3"/>
    <dgm:cxn modelId="{92DEC787-E43B-4F68-8BF2-95444E2CBB35}" type="presParOf" srcId="{BEF67B57-F31A-40A5-B0EF-7553DA138461}" destId="{58DA6A09-D60D-4F69-B497-30DB0D06044F}" srcOrd="0" destOrd="0" presId="urn:microsoft.com/office/officeart/2005/8/layout/hierarchy3"/>
    <dgm:cxn modelId="{F78094AE-3C8A-4205-BA6B-44578BE0D78D}" type="presParOf" srcId="{BEF67B57-F31A-40A5-B0EF-7553DA138461}" destId="{4D9E64DC-1CA3-4CF8-A614-D69346487C59}" srcOrd="1" destOrd="0" presId="urn:microsoft.com/office/officeart/2005/8/layout/hierarchy3"/>
    <dgm:cxn modelId="{963384FF-1E92-4D2A-B8F8-98617926E188}" type="presParOf" srcId="{55F4BF94-CFB3-4A8B-BBED-6E349BDB3894}" destId="{27697946-5AA5-4BA9-BC70-A3CEECC30523}" srcOrd="1" destOrd="0" presId="urn:microsoft.com/office/officeart/2005/8/layout/hierarchy3"/>
    <dgm:cxn modelId="{D2B0FED8-453A-4F54-BE0B-AF3831C5BA88}" type="presParOf" srcId="{27697946-5AA5-4BA9-BC70-A3CEECC30523}" destId="{F93DBBC5-2820-479D-B516-E5F0BF62A796}" srcOrd="0" destOrd="0" presId="urn:microsoft.com/office/officeart/2005/8/layout/hierarchy3"/>
    <dgm:cxn modelId="{E18516C2-0D8C-42ED-8C9E-31E3F71BF104}" type="presParOf" srcId="{27697946-5AA5-4BA9-BC70-A3CEECC30523}" destId="{92E11628-F534-424E-9402-2AEA921CEBDF}" srcOrd="1" destOrd="0" presId="urn:microsoft.com/office/officeart/2005/8/layout/hierarchy3"/>
    <dgm:cxn modelId="{10AC6786-8B52-4464-8FF3-823DE43CE51A}" type="presParOf" srcId="{7FD2F16F-7F9B-46BD-8B6F-E9B57360E8A6}" destId="{CCF85D19-3E71-4DF1-974A-85D1DB7B4338}" srcOrd="3" destOrd="0" presId="urn:microsoft.com/office/officeart/2005/8/layout/hierarchy3"/>
    <dgm:cxn modelId="{0791FD75-8F41-4504-9C79-B238A1DFA712}" type="presParOf" srcId="{CCF85D19-3E71-4DF1-974A-85D1DB7B4338}" destId="{FEAA37C6-378C-46BA-83D3-E228A7EF433F}" srcOrd="0" destOrd="0" presId="urn:microsoft.com/office/officeart/2005/8/layout/hierarchy3"/>
    <dgm:cxn modelId="{F3577D8F-955A-46AF-9BAB-CF2EACC361B8}" type="presParOf" srcId="{FEAA37C6-378C-46BA-83D3-E228A7EF433F}" destId="{5394A031-84B3-47AE-B55B-CF1233055617}" srcOrd="0" destOrd="0" presId="urn:microsoft.com/office/officeart/2005/8/layout/hierarchy3"/>
    <dgm:cxn modelId="{6F453D72-F841-49D2-B45B-43F188C1D8BD}" type="presParOf" srcId="{FEAA37C6-378C-46BA-83D3-E228A7EF433F}" destId="{3B64637C-D378-4075-9C06-3FE6E222F065}" srcOrd="1" destOrd="0" presId="urn:microsoft.com/office/officeart/2005/8/layout/hierarchy3"/>
    <dgm:cxn modelId="{70F941A0-E76B-412A-943E-5961BD81397D}" type="presParOf" srcId="{CCF85D19-3E71-4DF1-974A-85D1DB7B4338}" destId="{BF235D95-38D0-45B9-B6D7-49E5C2B3E29C}" srcOrd="1" destOrd="0" presId="urn:microsoft.com/office/officeart/2005/8/layout/hierarchy3"/>
    <dgm:cxn modelId="{031EAEAC-FA18-4A83-AA53-02FC3C5C2682}" type="presParOf" srcId="{BF235D95-38D0-45B9-B6D7-49E5C2B3E29C}" destId="{5864C740-CDEE-41E8-BB55-B50FEDBE8203}" srcOrd="0" destOrd="0" presId="urn:microsoft.com/office/officeart/2005/8/layout/hierarchy3"/>
    <dgm:cxn modelId="{51267B70-50CE-4986-A61B-09C7284DA409}" type="presParOf" srcId="{BF235D95-38D0-45B9-B6D7-49E5C2B3E29C}" destId="{10BE6B7A-A225-49C1-BB67-BD670CFF0A95}"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A60E8A-CB9E-4971-83C3-D7C31E36C826}" type="doc">
      <dgm:prSet loTypeId="urn:microsoft.com/office/officeart/2005/8/layout/process4" loCatId="process" qsTypeId="urn:microsoft.com/office/officeart/2005/8/quickstyle/simple5" qsCatId="simple" csTypeId="urn:microsoft.com/office/officeart/2005/8/colors/accent1_2" csCatId="accent1" phldr="1"/>
      <dgm:spPr/>
      <dgm:t>
        <a:bodyPr/>
        <a:lstStyle/>
        <a:p>
          <a:endParaRPr lang="en-US"/>
        </a:p>
      </dgm:t>
    </dgm:pt>
    <dgm:pt modelId="{2E6BE2EA-0B8B-473C-BD68-E388A0042C5B}">
      <dgm:prSet phldrT="[Text]" phldr="0" custT="1"/>
      <dgm:spPr/>
      <dgm:t>
        <a:bodyPr/>
        <a:lstStyle/>
        <a:p>
          <a:pPr rtl="0"/>
          <a:r>
            <a:rPr lang="en-US" sz="1800" b="1">
              <a:latin typeface="Aptos Display" panose="02110004020202020204"/>
            </a:rPr>
            <a:t>Central Focus</a:t>
          </a:r>
          <a:endParaRPr lang="en-US" sz="1800" b="1"/>
        </a:p>
      </dgm:t>
    </dgm:pt>
    <dgm:pt modelId="{E38ADFE8-1A53-40DF-B8DB-AC9530BA7E84}" type="parTrans" cxnId="{D174F123-F785-4267-A038-D6BD19D31B94}">
      <dgm:prSet/>
      <dgm:spPr/>
      <dgm:t>
        <a:bodyPr/>
        <a:lstStyle/>
        <a:p>
          <a:endParaRPr lang="en-US"/>
        </a:p>
      </dgm:t>
    </dgm:pt>
    <dgm:pt modelId="{05854CE9-7F8E-4CC0-A650-9F719305A69B}" type="sibTrans" cxnId="{D174F123-F785-4267-A038-D6BD19D31B94}">
      <dgm:prSet/>
      <dgm:spPr/>
      <dgm:t>
        <a:bodyPr/>
        <a:lstStyle/>
        <a:p>
          <a:endParaRPr lang="en-US"/>
        </a:p>
      </dgm:t>
    </dgm:pt>
    <dgm:pt modelId="{12D4961D-FC2C-49F7-9E93-457461DCE2A2}">
      <dgm:prSet phldrT="[Text]" phldr="0" custT="1"/>
      <dgm:spPr/>
      <dgm:t>
        <a:bodyPr/>
        <a:lstStyle/>
        <a:p>
          <a:pPr rtl="0"/>
          <a:r>
            <a:rPr lang="en-US" sz="1800" b="1">
              <a:latin typeface="Aptos Display" panose="02110004020202020204"/>
            </a:rPr>
            <a:t>Reflection papers/projects</a:t>
          </a:r>
          <a:endParaRPr lang="en-US" sz="1800" b="1"/>
        </a:p>
      </dgm:t>
    </dgm:pt>
    <dgm:pt modelId="{7C37661A-A0D7-4A61-B1AD-76AC921FA437}" type="parTrans" cxnId="{28A9D232-886A-4CA9-9C50-DC37FF633415}">
      <dgm:prSet/>
      <dgm:spPr/>
      <dgm:t>
        <a:bodyPr/>
        <a:lstStyle/>
        <a:p>
          <a:endParaRPr lang="en-US"/>
        </a:p>
      </dgm:t>
    </dgm:pt>
    <dgm:pt modelId="{8C35539F-9BC8-492B-8290-E534DE3D0C29}" type="sibTrans" cxnId="{28A9D232-886A-4CA9-9C50-DC37FF633415}">
      <dgm:prSet/>
      <dgm:spPr/>
      <dgm:t>
        <a:bodyPr/>
        <a:lstStyle/>
        <a:p>
          <a:endParaRPr lang="en-US"/>
        </a:p>
      </dgm:t>
    </dgm:pt>
    <dgm:pt modelId="{5674A5E9-6DB9-4B7E-A00F-E63CB3836F30}">
      <dgm:prSet phldrT="[Text]" phldr="0" custT="1"/>
      <dgm:spPr/>
      <dgm:t>
        <a:bodyPr/>
        <a:lstStyle/>
        <a:p>
          <a:pPr rtl="0"/>
          <a:r>
            <a:rPr lang="en-US" sz="1800" b="1">
              <a:latin typeface="Aptos Display" panose="02110004020202020204"/>
            </a:rPr>
            <a:t>Applied practice and authentic mentorship</a:t>
          </a:r>
          <a:endParaRPr lang="en-US" sz="1800" b="1"/>
        </a:p>
      </dgm:t>
    </dgm:pt>
    <dgm:pt modelId="{2F109B9C-0E58-445A-84F9-344424DEFFF4}" type="parTrans" cxnId="{CF456D88-DC7A-4F08-BDB4-761CD613CF58}">
      <dgm:prSet/>
      <dgm:spPr/>
      <dgm:t>
        <a:bodyPr/>
        <a:lstStyle/>
        <a:p>
          <a:endParaRPr lang="en-US"/>
        </a:p>
      </dgm:t>
    </dgm:pt>
    <dgm:pt modelId="{4CFDB09D-380B-4D68-AD03-72E71DEC6885}" type="sibTrans" cxnId="{CF456D88-DC7A-4F08-BDB4-761CD613CF58}">
      <dgm:prSet/>
      <dgm:spPr/>
      <dgm:t>
        <a:bodyPr/>
        <a:lstStyle/>
        <a:p>
          <a:endParaRPr lang="en-US"/>
        </a:p>
      </dgm:t>
    </dgm:pt>
    <dgm:pt modelId="{446F1CE8-EF58-45B0-A34C-868949A9E48A}">
      <dgm:prSet phldrT="[Text]" phldr="0" custT="1"/>
      <dgm:spPr/>
      <dgm:t>
        <a:bodyPr/>
        <a:lstStyle/>
        <a:p>
          <a:pPr rtl="0"/>
          <a:r>
            <a:rPr lang="en-US" sz="1800" b="1">
              <a:latin typeface="Aptos Display" panose="02110004020202020204"/>
            </a:rPr>
            <a:t>Mentors</a:t>
          </a:r>
          <a:endParaRPr lang="en-US" sz="1800" b="1"/>
        </a:p>
      </dgm:t>
    </dgm:pt>
    <dgm:pt modelId="{8C1BB36D-159F-4FBE-AED5-329214C5A21E}" type="parTrans" cxnId="{E61981FD-6306-420C-845A-3153822B5A32}">
      <dgm:prSet/>
      <dgm:spPr/>
      <dgm:t>
        <a:bodyPr/>
        <a:lstStyle/>
        <a:p>
          <a:endParaRPr lang="en-US"/>
        </a:p>
      </dgm:t>
    </dgm:pt>
    <dgm:pt modelId="{61296F5A-3A10-47E9-A90F-7C19918B215B}" type="sibTrans" cxnId="{E61981FD-6306-420C-845A-3153822B5A32}">
      <dgm:prSet/>
      <dgm:spPr/>
      <dgm:t>
        <a:bodyPr/>
        <a:lstStyle/>
        <a:p>
          <a:endParaRPr lang="en-US"/>
        </a:p>
      </dgm:t>
    </dgm:pt>
    <dgm:pt modelId="{67DCF769-A3D4-4ECF-9976-3CC2EB45DBC5}">
      <dgm:prSet phldrT="[Text]" phldr="0" custT="1"/>
      <dgm:spPr/>
      <dgm:t>
        <a:bodyPr/>
        <a:lstStyle/>
        <a:p>
          <a:r>
            <a:rPr lang="en-US" sz="1800" b="1">
              <a:latin typeface="Aptos Display" panose="02110004020202020204"/>
            </a:rPr>
            <a:t>Modules</a:t>
          </a:r>
          <a:endParaRPr lang="en-US" sz="1800" b="1"/>
        </a:p>
      </dgm:t>
    </dgm:pt>
    <dgm:pt modelId="{42083A9E-B0D4-4052-B8E8-8F551897EEA9}" type="parTrans" cxnId="{A7B2F474-4BC1-4A9E-8376-1501CA3CE6AE}">
      <dgm:prSet/>
      <dgm:spPr/>
      <dgm:t>
        <a:bodyPr/>
        <a:lstStyle/>
        <a:p>
          <a:endParaRPr lang="en-US"/>
        </a:p>
      </dgm:t>
    </dgm:pt>
    <dgm:pt modelId="{FE7F9D75-C727-4095-AA08-DE8942AC71DD}" type="sibTrans" cxnId="{A7B2F474-4BC1-4A9E-8376-1501CA3CE6AE}">
      <dgm:prSet/>
      <dgm:spPr/>
      <dgm:t>
        <a:bodyPr/>
        <a:lstStyle/>
        <a:p>
          <a:endParaRPr lang="en-US"/>
        </a:p>
      </dgm:t>
    </dgm:pt>
    <dgm:pt modelId="{90616B3B-B5E8-4930-B560-2887752EB5E2}">
      <dgm:prSet phldrT="[Text]" phldr="0" custT="1"/>
      <dgm:spPr/>
      <dgm:t>
        <a:bodyPr/>
        <a:lstStyle/>
        <a:p>
          <a:pPr rtl="0"/>
          <a:r>
            <a:rPr lang="en-US" sz="1800" b="1">
              <a:latin typeface="Aptos Display" panose="02110004020202020204"/>
            </a:rPr>
            <a:t>Standard and linear</a:t>
          </a:r>
          <a:endParaRPr lang="en-US" sz="1800" b="1"/>
        </a:p>
      </dgm:t>
    </dgm:pt>
    <dgm:pt modelId="{15E6B053-238C-48CE-90C6-31B05C34A0CC}" type="parTrans" cxnId="{30491239-DD05-41F8-91B4-C697F9F0B24F}">
      <dgm:prSet/>
      <dgm:spPr/>
      <dgm:t>
        <a:bodyPr/>
        <a:lstStyle/>
        <a:p>
          <a:endParaRPr lang="en-US"/>
        </a:p>
      </dgm:t>
    </dgm:pt>
    <dgm:pt modelId="{4FDB978D-9408-4237-B438-D3A8DE05FF59}" type="sibTrans" cxnId="{30491239-DD05-41F8-91B4-C697F9F0B24F}">
      <dgm:prSet/>
      <dgm:spPr/>
      <dgm:t>
        <a:bodyPr/>
        <a:lstStyle/>
        <a:p>
          <a:endParaRPr lang="en-US"/>
        </a:p>
      </dgm:t>
    </dgm:pt>
    <dgm:pt modelId="{2F1A63CC-8DE0-4B0A-B283-B87805B53ABC}">
      <dgm:prSet phldrT="[Text]" phldr="0" custT="1"/>
      <dgm:spPr/>
      <dgm:t>
        <a:bodyPr/>
        <a:lstStyle/>
        <a:p>
          <a:pPr rtl="0"/>
          <a:r>
            <a:rPr lang="en-US" sz="1800" b="1">
              <a:latin typeface="Aptos Display" panose="02110004020202020204"/>
            </a:rPr>
            <a:t>Flexible and responsive</a:t>
          </a:r>
          <a:endParaRPr lang="en-US" sz="1800" b="1"/>
        </a:p>
      </dgm:t>
    </dgm:pt>
    <dgm:pt modelId="{12B0CF94-69FF-4D26-B20B-D042D25AF52B}" type="parTrans" cxnId="{2279E2B8-9E60-492B-B437-4389D6DDFA55}">
      <dgm:prSet/>
      <dgm:spPr/>
      <dgm:t>
        <a:bodyPr/>
        <a:lstStyle/>
        <a:p>
          <a:endParaRPr lang="en-US"/>
        </a:p>
      </dgm:t>
    </dgm:pt>
    <dgm:pt modelId="{746E5FB2-8FDE-4220-8E1A-D99291967D37}" type="sibTrans" cxnId="{2279E2B8-9E60-492B-B437-4389D6DDFA55}">
      <dgm:prSet/>
      <dgm:spPr/>
      <dgm:t>
        <a:bodyPr/>
        <a:lstStyle/>
        <a:p>
          <a:endParaRPr lang="en-US"/>
        </a:p>
      </dgm:t>
    </dgm:pt>
    <dgm:pt modelId="{DD6FC12C-5D01-4289-82CA-E030A3548F75}">
      <dgm:prSet phldrT="[Text]" phldr="0" custT="1"/>
      <dgm:spPr/>
      <dgm:t>
        <a:bodyPr/>
        <a:lstStyle/>
        <a:p>
          <a:r>
            <a:rPr lang="en-US" sz="1800" b="1">
              <a:latin typeface="Aptos Display" panose="02110004020202020204"/>
            </a:rPr>
            <a:t>Mechanics</a:t>
          </a:r>
        </a:p>
      </dgm:t>
    </dgm:pt>
    <dgm:pt modelId="{01A75540-74A5-499B-A8F6-93C7B2CF1E0A}" type="parTrans" cxnId="{4FCF7943-BFC8-405B-894C-AE992BCB122A}">
      <dgm:prSet/>
      <dgm:spPr/>
      <dgm:t>
        <a:bodyPr/>
        <a:lstStyle/>
        <a:p>
          <a:endParaRPr lang="en-US"/>
        </a:p>
      </dgm:t>
    </dgm:pt>
    <dgm:pt modelId="{DAF439D1-7905-4D69-B2CC-8C8226AD0FF8}" type="sibTrans" cxnId="{4FCF7943-BFC8-405B-894C-AE992BCB122A}">
      <dgm:prSet/>
      <dgm:spPr/>
      <dgm:t>
        <a:bodyPr/>
        <a:lstStyle/>
        <a:p>
          <a:endParaRPr lang="en-US"/>
        </a:p>
      </dgm:t>
    </dgm:pt>
    <dgm:pt modelId="{08E8FE65-8DEC-440F-A667-0AE78CE19A81}">
      <dgm:prSet phldrT="[Text]" phldr="0" custT="1"/>
      <dgm:spPr/>
      <dgm:t>
        <a:bodyPr/>
        <a:lstStyle/>
        <a:p>
          <a:r>
            <a:rPr lang="en-US" sz="1800" b="1">
              <a:latin typeface="Calibri"/>
              <a:ea typeface="Calibri"/>
              <a:cs typeface="Calibri"/>
            </a:rPr>
            <a:t>Guided feedback, job-embedded support</a:t>
          </a:r>
          <a:endParaRPr lang="en-US" sz="1800" b="1"/>
        </a:p>
      </dgm:t>
    </dgm:pt>
    <dgm:pt modelId="{FAAE96D7-A930-4964-AC55-49591665F981}" type="parTrans" cxnId="{AC1E0392-F83A-4EC4-9969-10513EBE2744}">
      <dgm:prSet/>
      <dgm:spPr/>
      <dgm:t>
        <a:bodyPr/>
        <a:lstStyle/>
        <a:p>
          <a:endParaRPr lang="en-US"/>
        </a:p>
      </dgm:t>
    </dgm:pt>
    <dgm:pt modelId="{A8123695-D0F0-4282-A897-68141719AE08}" type="sibTrans" cxnId="{AC1E0392-F83A-4EC4-9969-10513EBE2744}">
      <dgm:prSet/>
      <dgm:spPr/>
      <dgm:t>
        <a:bodyPr/>
        <a:lstStyle/>
        <a:p>
          <a:endParaRPr lang="en-US"/>
        </a:p>
      </dgm:t>
    </dgm:pt>
    <dgm:pt modelId="{FB520378-8D9C-47A1-ABAB-9A4EE15645FB}">
      <dgm:prSet phldrT="[Text]" phldr="0" custT="1"/>
      <dgm:spPr/>
      <dgm:t>
        <a:bodyPr/>
        <a:lstStyle/>
        <a:p>
          <a:pPr rtl="0"/>
          <a:r>
            <a:rPr lang="en-US" sz="1800" b="1">
              <a:latin typeface="Calibri"/>
              <a:ea typeface="Calibri"/>
              <a:cs typeface="Calibri"/>
            </a:rPr>
            <a:t>Guides toward paper/project completion</a:t>
          </a:r>
        </a:p>
      </dgm:t>
    </dgm:pt>
    <dgm:pt modelId="{8DA64703-A77F-4947-869A-74BDC61357D2}" type="parTrans" cxnId="{418F2592-0D9B-458E-A167-7FBF7A6AFC44}">
      <dgm:prSet/>
      <dgm:spPr/>
      <dgm:t>
        <a:bodyPr/>
        <a:lstStyle/>
        <a:p>
          <a:endParaRPr lang="en-US"/>
        </a:p>
      </dgm:t>
    </dgm:pt>
    <dgm:pt modelId="{29205A70-2491-426A-BD15-522A4D6FA230}" type="sibTrans" cxnId="{418F2592-0D9B-458E-A167-7FBF7A6AFC44}">
      <dgm:prSet/>
      <dgm:spPr/>
      <dgm:t>
        <a:bodyPr/>
        <a:lstStyle/>
        <a:p>
          <a:endParaRPr lang="en-US"/>
        </a:p>
      </dgm:t>
    </dgm:pt>
    <dgm:pt modelId="{D8E66235-F274-4ADE-AD20-ECAF67AE8B05}">
      <dgm:prSet phldrT="[Text]" phldr="0" custT="1"/>
      <dgm:spPr/>
      <dgm:t>
        <a:bodyPr/>
        <a:lstStyle/>
        <a:p>
          <a:pPr rtl="0"/>
          <a:r>
            <a:rPr lang="en-US" sz="1800" b="1">
              <a:latin typeface="Aptos Display" panose="02110004020202020204"/>
            </a:rPr>
            <a:t>Burdensome and time-consuming</a:t>
          </a:r>
        </a:p>
      </dgm:t>
    </dgm:pt>
    <dgm:pt modelId="{77A5F253-F943-4FE3-AD6B-AF1321A4D22E}" type="parTrans" cxnId="{73229B72-6308-4B09-85B7-9B57A2EB3C11}">
      <dgm:prSet/>
      <dgm:spPr/>
      <dgm:t>
        <a:bodyPr/>
        <a:lstStyle/>
        <a:p>
          <a:endParaRPr lang="en-US"/>
        </a:p>
      </dgm:t>
    </dgm:pt>
    <dgm:pt modelId="{79CD9912-11EC-44BD-B33D-769B57A580DB}" type="sibTrans" cxnId="{73229B72-6308-4B09-85B7-9B57A2EB3C11}">
      <dgm:prSet/>
      <dgm:spPr/>
      <dgm:t>
        <a:bodyPr/>
        <a:lstStyle/>
        <a:p>
          <a:endParaRPr lang="en-US"/>
        </a:p>
      </dgm:t>
    </dgm:pt>
    <dgm:pt modelId="{002D1B66-F4D2-464B-A524-9548FAB33948}">
      <dgm:prSet phldrT="[Text]" phldr="0" custT="1"/>
      <dgm:spPr/>
      <dgm:t>
        <a:bodyPr/>
        <a:lstStyle/>
        <a:p>
          <a:pPr rtl="0"/>
          <a:r>
            <a:rPr lang="en-US" sz="1800" b="1">
              <a:latin typeface="Aptos Display" panose="02110004020202020204"/>
            </a:rPr>
            <a:t>Simplified and coherent</a:t>
          </a:r>
        </a:p>
      </dgm:t>
    </dgm:pt>
    <dgm:pt modelId="{C087CEED-CA90-49AC-858E-1FECC9ADF369}" type="parTrans" cxnId="{2B235CAF-4FCE-4BF9-A547-3AE22923967A}">
      <dgm:prSet/>
      <dgm:spPr/>
      <dgm:t>
        <a:bodyPr/>
        <a:lstStyle/>
        <a:p>
          <a:endParaRPr lang="en-US"/>
        </a:p>
      </dgm:t>
    </dgm:pt>
    <dgm:pt modelId="{F281048E-117D-4BEC-8C1B-A61E45BFCD1E}" type="sibTrans" cxnId="{2B235CAF-4FCE-4BF9-A547-3AE22923967A}">
      <dgm:prSet/>
      <dgm:spPr/>
      <dgm:t>
        <a:bodyPr/>
        <a:lstStyle/>
        <a:p>
          <a:endParaRPr lang="en-US"/>
        </a:p>
      </dgm:t>
    </dgm:pt>
    <dgm:pt modelId="{B4221461-A076-407B-B2F4-8DB9A1374B5A}" type="pres">
      <dgm:prSet presAssocID="{DEA60E8A-CB9E-4971-83C3-D7C31E36C826}" presName="Name0" presStyleCnt="0">
        <dgm:presLayoutVars>
          <dgm:dir/>
          <dgm:animLvl val="lvl"/>
          <dgm:resizeHandles val="exact"/>
        </dgm:presLayoutVars>
      </dgm:prSet>
      <dgm:spPr/>
    </dgm:pt>
    <dgm:pt modelId="{C4E00D6D-A628-4DC6-8ADD-D60659408370}" type="pres">
      <dgm:prSet presAssocID="{DD6FC12C-5D01-4289-82CA-E030A3548F75}" presName="boxAndChildren" presStyleCnt="0"/>
      <dgm:spPr/>
    </dgm:pt>
    <dgm:pt modelId="{7FDF0362-EB01-437B-8E76-2DF7BC6F35C0}" type="pres">
      <dgm:prSet presAssocID="{DD6FC12C-5D01-4289-82CA-E030A3548F75}" presName="parentTextBox" presStyleLbl="node1" presStyleIdx="0" presStyleCnt="4"/>
      <dgm:spPr/>
    </dgm:pt>
    <dgm:pt modelId="{5EA05B85-947E-41A6-AAB7-32E9A0F33C98}" type="pres">
      <dgm:prSet presAssocID="{DD6FC12C-5D01-4289-82CA-E030A3548F75}" presName="entireBox" presStyleLbl="node1" presStyleIdx="0" presStyleCnt="4"/>
      <dgm:spPr/>
    </dgm:pt>
    <dgm:pt modelId="{FCB9F18A-9022-4E38-AD1C-BAAB831AFFE0}" type="pres">
      <dgm:prSet presAssocID="{DD6FC12C-5D01-4289-82CA-E030A3548F75}" presName="descendantBox" presStyleCnt="0"/>
      <dgm:spPr/>
    </dgm:pt>
    <dgm:pt modelId="{BE3092EC-93B4-420F-AE5A-5E767B3C2734}" type="pres">
      <dgm:prSet presAssocID="{D8E66235-F274-4ADE-AD20-ECAF67AE8B05}" presName="childTextBox" presStyleLbl="fgAccFollowNode1" presStyleIdx="0" presStyleCnt="8">
        <dgm:presLayoutVars>
          <dgm:bulletEnabled val="1"/>
        </dgm:presLayoutVars>
      </dgm:prSet>
      <dgm:spPr/>
    </dgm:pt>
    <dgm:pt modelId="{D9ED963A-7928-4FD8-85A5-69418C49A898}" type="pres">
      <dgm:prSet presAssocID="{002D1B66-F4D2-464B-A524-9548FAB33948}" presName="childTextBox" presStyleLbl="fgAccFollowNode1" presStyleIdx="1" presStyleCnt="8">
        <dgm:presLayoutVars>
          <dgm:bulletEnabled val="1"/>
        </dgm:presLayoutVars>
      </dgm:prSet>
      <dgm:spPr/>
    </dgm:pt>
    <dgm:pt modelId="{DF05023C-FD24-4BFC-98A5-7B6ADFCAEE6E}" type="pres">
      <dgm:prSet presAssocID="{FE7F9D75-C727-4095-AA08-DE8942AC71DD}" presName="sp" presStyleCnt="0"/>
      <dgm:spPr/>
    </dgm:pt>
    <dgm:pt modelId="{90C1664F-0630-4945-8408-BD9EE30A480B}" type="pres">
      <dgm:prSet presAssocID="{67DCF769-A3D4-4ECF-9976-3CC2EB45DBC5}" presName="arrowAndChildren" presStyleCnt="0"/>
      <dgm:spPr/>
    </dgm:pt>
    <dgm:pt modelId="{4757F64A-77C1-4E05-BA6A-5205D936C8BD}" type="pres">
      <dgm:prSet presAssocID="{67DCF769-A3D4-4ECF-9976-3CC2EB45DBC5}" presName="parentTextArrow" presStyleLbl="node1" presStyleIdx="0" presStyleCnt="4"/>
      <dgm:spPr/>
    </dgm:pt>
    <dgm:pt modelId="{2AB031C0-F0AA-4622-979D-ACD374CCAB40}" type="pres">
      <dgm:prSet presAssocID="{67DCF769-A3D4-4ECF-9976-3CC2EB45DBC5}" presName="arrow" presStyleLbl="node1" presStyleIdx="1" presStyleCnt="4"/>
      <dgm:spPr/>
    </dgm:pt>
    <dgm:pt modelId="{8E3F5C80-1C60-4D93-99D4-9062B8CFE73E}" type="pres">
      <dgm:prSet presAssocID="{67DCF769-A3D4-4ECF-9976-3CC2EB45DBC5}" presName="descendantArrow" presStyleCnt="0"/>
      <dgm:spPr/>
    </dgm:pt>
    <dgm:pt modelId="{26DAFA55-370D-4736-ADF1-816230A44396}" type="pres">
      <dgm:prSet presAssocID="{90616B3B-B5E8-4930-B560-2887752EB5E2}" presName="childTextArrow" presStyleLbl="fgAccFollowNode1" presStyleIdx="2" presStyleCnt="8">
        <dgm:presLayoutVars>
          <dgm:bulletEnabled val="1"/>
        </dgm:presLayoutVars>
      </dgm:prSet>
      <dgm:spPr/>
    </dgm:pt>
    <dgm:pt modelId="{B5D0F3A2-50BF-4AF8-8412-8C09998394B4}" type="pres">
      <dgm:prSet presAssocID="{2F1A63CC-8DE0-4B0A-B283-B87805B53ABC}" presName="childTextArrow" presStyleLbl="fgAccFollowNode1" presStyleIdx="3" presStyleCnt="8">
        <dgm:presLayoutVars>
          <dgm:bulletEnabled val="1"/>
        </dgm:presLayoutVars>
      </dgm:prSet>
      <dgm:spPr/>
    </dgm:pt>
    <dgm:pt modelId="{45E4B14F-0106-4140-A4C4-A0AB847E6FC6}" type="pres">
      <dgm:prSet presAssocID="{61296F5A-3A10-47E9-A90F-7C19918B215B}" presName="sp" presStyleCnt="0"/>
      <dgm:spPr/>
    </dgm:pt>
    <dgm:pt modelId="{21B7F6B4-0F7A-4529-B4A2-EA1DC9E27128}" type="pres">
      <dgm:prSet presAssocID="{446F1CE8-EF58-45B0-A34C-868949A9E48A}" presName="arrowAndChildren" presStyleCnt="0"/>
      <dgm:spPr/>
    </dgm:pt>
    <dgm:pt modelId="{B8FFFEC2-E0E2-40FB-9655-99084A1563C0}" type="pres">
      <dgm:prSet presAssocID="{446F1CE8-EF58-45B0-A34C-868949A9E48A}" presName="parentTextArrow" presStyleLbl="node1" presStyleIdx="1" presStyleCnt="4"/>
      <dgm:spPr/>
    </dgm:pt>
    <dgm:pt modelId="{3001F518-E81A-49C1-9833-A9DCB2F6048B}" type="pres">
      <dgm:prSet presAssocID="{446F1CE8-EF58-45B0-A34C-868949A9E48A}" presName="arrow" presStyleLbl="node1" presStyleIdx="2" presStyleCnt="4"/>
      <dgm:spPr/>
    </dgm:pt>
    <dgm:pt modelId="{E5D3FF84-0D28-4D44-B920-71013722334D}" type="pres">
      <dgm:prSet presAssocID="{446F1CE8-EF58-45B0-A34C-868949A9E48A}" presName="descendantArrow" presStyleCnt="0"/>
      <dgm:spPr/>
    </dgm:pt>
    <dgm:pt modelId="{C5616667-D399-45D9-BE10-34C7DDD530A4}" type="pres">
      <dgm:prSet presAssocID="{FB520378-8D9C-47A1-ABAB-9A4EE15645FB}" presName="childTextArrow" presStyleLbl="fgAccFollowNode1" presStyleIdx="4" presStyleCnt="8">
        <dgm:presLayoutVars>
          <dgm:bulletEnabled val="1"/>
        </dgm:presLayoutVars>
      </dgm:prSet>
      <dgm:spPr/>
    </dgm:pt>
    <dgm:pt modelId="{03AB8045-2BE1-47BC-A2A8-34FEFB469AA6}" type="pres">
      <dgm:prSet presAssocID="{08E8FE65-8DEC-440F-A667-0AE78CE19A81}" presName="childTextArrow" presStyleLbl="fgAccFollowNode1" presStyleIdx="5" presStyleCnt="8">
        <dgm:presLayoutVars>
          <dgm:bulletEnabled val="1"/>
        </dgm:presLayoutVars>
      </dgm:prSet>
      <dgm:spPr/>
    </dgm:pt>
    <dgm:pt modelId="{6C1171C0-AC93-4C77-96C7-78EF3795F6AE}" type="pres">
      <dgm:prSet presAssocID="{05854CE9-7F8E-4CC0-A650-9F719305A69B}" presName="sp" presStyleCnt="0"/>
      <dgm:spPr/>
    </dgm:pt>
    <dgm:pt modelId="{5B7487F8-8689-4465-8688-3A670CAC2378}" type="pres">
      <dgm:prSet presAssocID="{2E6BE2EA-0B8B-473C-BD68-E388A0042C5B}" presName="arrowAndChildren" presStyleCnt="0"/>
      <dgm:spPr/>
    </dgm:pt>
    <dgm:pt modelId="{DC93A12E-7282-499D-8F57-9FCB19F2C6A5}" type="pres">
      <dgm:prSet presAssocID="{2E6BE2EA-0B8B-473C-BD68-E388A0042C5B}" presName="parentTextArrow" presStyleLbl="node1" presStyleIdx="2" presStyleCnt="4"/>
      <dgm:spPr/>
    </dgm:pt>
    <dgm:pt modelId="{DE28CCAA-3CA2-41AD-805A-F9773E125418}" type="pres">
      <dgm:prSet presAssocID="{2E6BE2EA-0B8B-473C-BD68-E388A0042C5B}" presName="arrow" presStyleLbl="node1" presStyleIdx="3" presStyleCnt="4" custLinFactNeighborX="2" custLinFactNeighborY="-15887"/>
      <dgm:spPr/>
    </dgm:pt>
    <dgm:pt modelId="{760C9EA3-BA80-4882-AB0B-093D1E41F78A}" type="pres">
      <dgm:prSet presAssocID="{2E6BE2EA-0B8B-473C-BD68-E388A0042C5B}" presName="descendantArrow" presStyleCnt="0"/>
      <dgm:spPr/>
    </dgm:pt>
    <dgm:pt modelId="{E300FD34-74F2-43FE-A3D1-33B2FA4996CE}" type="pres">
      <dgm:prSet presAssocID="{12D4961D-FC2C-49F7-9E93-457461DCE2A2}" presName="childTextArrow" presStyleLbl="fgAccFollowNode1" presStyleIdx="6" presStyleCnt="8">
        <dgm:presLayoutVars>
          <dgm:bulletEnabled val="1"/>
        </dgm:presLayoutVars>
      </dgm:prSet>
      <dgm:spPr/>
    </dgm:pt>
    <dgm:pt modelId="{38DFA0EC-467C-4912-8519-6E5EBB05E04A}" type="pres">
      <dgm:prSet presAssocID="{5674A5E9-6DB9-4B7E-A00F-E63CB3836F30}" presName="childTextArrow" presStyleLbl="fgAccFollowNode1" presStyleIdx="7" presStyleCnt="8">
        <dgm:presLayoutVars>
          <dgm:bulletEnabled val="1"/>
        </dgm:presLayoutVars>
      </dgm:prSet>
      <dgm:spPr/>
    </dgm:pt>
  </dgm:ptLst>
  <dgm:cxnLst>
    <dgm:cxn modelId="{66D91508-A73A-4D7E-9E0E-012E95060424}" type="presOf" srcId="{446F1CE8-EF58-45B0-A34C-868949A9E48A}" destId="{3001F518-E81A-49C1-9833-A9DCB2F6048B}" srcOrd="1" destOrd="0" presId="urn:microsoft.com/office/officeart/2005/8/layout/process4"/>
    <dgm:cxn modelId="{D174F123-F785-4267-A038-D6BD19D31B94}" srcId="{DEA60E8A-CB9E-4971-83C3-D7C31E36C826}" destId="{2E6BE2EA-0B8B-473C-BD68-E388A0042C5B}" srcOrd="0" destOrd="0" parTransId="{E38ADFE8-1A53-40DF-B8DB-AC9530BA7E84}" sibTransId="{05854CE9-7F8E-4CC0-A650-9F719305A69B}"/>
    <dgm:cxn modelId="{E2561E2E-CAE0-4285-8A6F-B277E2524D4D}" type="presOf" srcId="{D8E66235-F274-4ADE-AD20-ECAF67AE8B05}" destId="{BE3092EC-93B4-420F-AE5A-5E767B3C2734}" srcOrd="0" destOrd="0" presId="urn:microsoft.com/office/officeart/2005/8/layout/process4"/>
    <dgm:cxn modelId="{28A9D232-886A-4CA9-9C50-DC37FF633415}" srcId="{2E6BE2EA-0B8B-473C-BD68-E388A0042C5B}" destId="{12D4961D-FC2C-49F7-9E93-457461DCE2A2}" srcOrd="0" destOrd="0" parTransId="{7C37661A-A0D7-4A61-B1AD-76AC921FA437}" sibTransId="{8C35539F-9BC8-492B-8290-E534DE3D0C29}"/>
    <dgm:cxn modelId="{30491239-DD05-41F8-91B4-C697F9F0B24F}" srcId="{67DCF769-A3D4-4ECF-9976-3CC2EB45DBC5}" destId="{90616B3B-B5E8-4930-B560-2887752EB5E2}" srcOrd="0" destOrd="0" parTransId="{15E6B053-238C-48CE-90C6-31B05C34A0CC}" sibTransId="{4FDB978D-9408-4237-B438-D3A8DE05FF59}"/>
    <dgm:cxn modelId="{2BCA2F3E-F0F0-4C3E-9A6E-8371843F91FE}" type="presOf" srcId="{08E8FE65-8DEC-440F-A667-0AE78CE19A81}" destId="{03AB8045-2BE1-47BC-A2A8-34FEFB469AA6}" srcOrd="0" destOrd="0" presId="urn:microsoft.com/office/officeart/2005/8/layout/process4"/>
    <dgm:cxn modelId="{DB6C403F-2C56-4017-8716-E78686BE3E9D}" type="presOf" srcId="{FB520378-8D9C-47A1-ABAB-9A4EE15645FB}" destId="{C5616667-D399-45D9-BE10-34C7DDD530A4}" srcOrd="0" destOrd="0" presId="urn:microsoft.com/office/officeart/2005/8/layout/process4"/>
    <dgm:cxn modelId="{25E1B140-3648-434C-B2D9-533F933BEA3E}" type="presOf" srcId="{2E6BE2EA-0B8B-473C-BD68-E388A0042C5B}" destId="{DE28CCAA-3CA2-41AD-805A-F9773E125418}" srcOrd="1" destOrd="0" presId="urn:microsoft.com/office/officeart/2005/8/layout/process4"/>
    <dgm:cxn modelId="{4FCF7943-BFC8-405B-894C-AE992BCB122A}" srcId="{DEA60E8A-CB9E-4971-83C3-D7C31E36C826}" destId="{DD6FC12C-5D01-4289-82CA-E030A3548F75}" srcOrd="3" destOrd="0" parTransId="{01A75540-74A5-499B-A8F6-93C7B2CF1E0A}" sibTransId="{DAF439D1-7905-4D69-B2CC-8C8226AD0FF8}"/>
    <dgm:cxn modelId="{95828E66-FFDC-4E9F-9481-99CD035B701E}" type="presOf" srcId="{2E6BE2EA-0B8B-473C-BD68-E388A0042C5B}" destId="{DC93A12E-7282-499D-8F57-9FCB19F2C6A5}" srcOrd="0" destOrd="0" presId="urn:microsoft.com/office/officeart/2005/8/layout/process4"/>
    <dgm:cxn modelId="{46DEDA68-B496-45BD-8B4E-7C58B598ABED}" type="presOf" srcId="{DD6FC12C-5D01-4289-82CA-E030A3548F75}" destId="{5EA05B85-947E-41A6-AAB7-32E9A0F33C98}" srcOrd="1" destOrd="0" presId="urn:microsoft.com/office/officeart/2005/8/layout/process4"/>
    <dgm:cxn modelId="{A27C5E4C-E651-4C72-8E9D-546B4E16341E}" type="presOf" srcId="{5674A5E9-6DB9-4B7E-A00F-E63CB3836F30}" destId="{38DFA0EC-467C-4912-8519-6E5EBB05E04A}" srcOrd="0" destOrd="0" presId="urn:microsoft.com/office/officeart/2005/8/layout/process4"/>
    <dgm:cxn modelId="{BC31EA4C-5633-4D9D-8F65-74583E20BAE7}" type="presOf" srcId="{12D4961D-FC2C-49F7-9E93-457461DCE2A2}" destId="{E300FD34-74F2-43FE-A3D1-33B2FA4996CE}" srcOrd="0" destOrd="0" presId="urn:microsoft.com/office/officeart/2005/8/layout/process4"/>
    <dgm:cxn modelId="{73229B72-6308-4B09-85B7-9B57A2EB3C11}" srcId="{DD6FC12C-5D01-4289-82CA-E030A3548F75}" destId="{D8E66235-F274-4ADE-AD20-ECAF67AE8B05}" srcOrd="0" destOrd="0" parTransId="{77A5F253-F943-4FE3-AD6B-AF1321A4D22E}" sibTransId="{79CD9912-11EC-44BD-B33D-769B57A580DB}"/>
    <dgm:cxn modelId="{B01DB552-2391-4EE5-9758-B810BA809B35}" type="presOf" srcId="{67DCF769-A3D4-4ECF-9976-3CC2EB45DBC5}" destId="{4757F64A-77C1-4E05-BA6A-5205D936C8BD}" srcOrd="0" destOrd="0" presId="urn:microsoft.com/office/officeart/2005/8/layout/process4"/>
    <dgm:cxn modelId="{A7B2F474-4BC1-4A9E-8376-1501CA3CE6AE}" srcId="{DEA60E8A-CB9E-4971-83C3-D7C31E36C826}" destId="{67DCF769-A3D4-4ECF-9976-3CC2EB45DBC5}" srcOrd="2" destOrd="0" parTransId="{42083A9E-B0D4-4052-B8E8-8F551897EEA9}" sibTransId="{FE7F9D75-C727-4095-AA08-DE8942AC71DD}"/>
    <dgm:cxn modelId="{F3330380-DEA0-4D7E-81FF-81C72A743C89}" type="presOf" srcId="{DD6FC12C-5D01-4289-82CA-E030A3548F75}" destId="{7FDF0362-EB01-437B-8E76-2DF7BC6F35C0}" srcOrd="0" destOrd="0" presId="urn:microsoft.com/office/officeart/2005/8/layout/process4"/>
    <dgm:cxn modelId="{5B1BB784-3E01-46C3-AEDA-47DC1EA4DD27}" type="presOf" srcId="{67DCF769-A3D4-4ECF-9976-3CC2EB45DBC5}" destId="{2AB031C0-F0AA-4622-979D-ACD374CCAB40}" srcOrd="1" destOrd="0" presId="urn:microsoft.com/office/officeart/2005/8/layout/process4"/>
    <dgm:cxn modelId="{CF456D88-DC7A-4F08-BDB4-761CD613CF58}" srcId="{2E6BE2EA-0B8B-473C-BD68-E388A0042C5B}" destId="{5674A5E9-6DB9-4B7E-A00F-E63CB3836F30}" srcOrd="1" destOrd="0" parTransId="{2F109B9C-0E58-445A-84F9-344424DEFFF4}" sibTransId="{4CFDB09D-380B-4D68-AD03-72E71DEC6885}"/>
    <dgm:cxn modelId="{AC1E0392-F83A-4EC4-9969-10513EBE2744}" srcId="{446F1CE8-EF58-45B0-A34C-868949A9E48A}" destId="{08E8FE65-8DEC-440F-A667-0AE78CE19A81}" srcOrd="1" destOrd="0" parTransId="{FAAE96D7-A930-4964-AC55-49591665F981}" sibTransId="{A8123695-D0F0-4282-A897-68141719AE08}"/>
    <dgm:cxn modelId="{418F2592-0D9B-458E-A167-7FBF7A6AFC44}" srcId="{446F1CE8-EF58-45B0-A34C-868949A9E48A}" destId="{FB520378-8D9C-47A1-ABAB-9A4EE15645FB}" srcOrd="0" destOrd="0" parTransId="{8DA64703-A77F-4947-869A-74BDC61357D2}" sibTransId="{29205A70-2491-426A-BD15-522A4D6FA230}"/>
    <dgm:cxn modelId="{03FE71A6-24C2-4018-8781-8FEF4504F23F}" type="presOf" srcId="{DEA60E8A-CB9E-4971-83C3-D7C31E36C826}" destId="{B4221461-A076-407B-B2F4-8DB9A1374B5A}" srcOrd="0" destOrd="0" presId="urn:microsoft.com/office/officeart/2005/8/layout/process4"/>
    <dgm:cxn modelId="{2B235CAF-4FCE-4BF9-A547-3AE22923967A}" srcId="{DD6FC12C-5D01-4289-82CA-E030A3548F75}" destId="{002D1B66-F4D2-464B-A524-9548FAB33948}" srcOrd="1" destOrd="0" parTransId="{C087CEED-CA90-49AC-858E-1FECC9ADF369}" sibTransId="{F281048E-117D-4BEC-8C1B-A61E45BFCD1E}"/>
    <dgm:cxn modelId="{F40BA0AF-2D37-4539-8E41-4134701F3FA8}" type="presOf" srcId="{446F1CE8-EF58-45B0-A34C-868949A9E48A}" destId="{B8FFFEC2-E0E2-40FB-9655-99084A1563C0}" srcOrd="0" destOrd="0" presId="urn:microsoft.com/office/officeart/2005/8/layout/process4"/>
    <dgm:cxn modelId="{FAD6F9B0-CB26-4E19-BC55-316B736749C5}" type="presOf" srcId="{002D1B66-F4D2-464B-A524-9548FAB33948}" destId="{D9ED963A-7928-4FD8-85A5-69418C49A898}" srcOrd="0" destOrd="0" presId="urn:microsoft.com/office/officeart/2005/8/layout/process4"/>
    <dgm:cxn modelId="{7A7ACAB7-17DD-492A-B2D8-2DEA9973508C}" type="presOf" srcId="{90616B3B-B5E8-4930-B560-2887752EB5E2}" destId="{26DAFA55-370D-4736-ADF1-816230A44396}" srcOrd="0" destOrd="0" presId="urn:microsoft.com/office/officeart/2005/8/layout/process4"/>
    <dgm:cxn modelId="{2279E2B8-9E60-492B-B437-4389D6DDFA55}" srcId="{67DCF769-A3D4-4ECF-9976-3CC2EB45DBC5}" destId="{2F1A63CC-8DE0-4B0A-B283-B87805B53ABC}" srcOrd="1" destOrd="0" parTransId="{12B0CF94-69FF-4D26-B20B-D042D25AF52B}" sibTransId="{746E5FB2-8FDE-4220-8E1A-D99291967D37}"/>
    <dgm:cxn modelId="{E19FE3DA-20B3-4BEE-85D9-5263508F64C4}" type="presOf" srcId="{2F1A63CC-8DE0-4B0A-B283-B87805B53ABC}" destId="{B5D0F3A2-50BF-4AF8-8412-8C09998394B4}" srcOrd="0" destOrd="0" presId="urn:microsoft.com/office/officeart/2005/8/layout/process4"/>
    <dgm:cxn modelId="{E61981FD-6306-420C-845A-3153822B5A32}" srcId="{DEA60E8A-CB9E-4971-83C3-D7C31E36C826}" destId="{446F1CE8-EF58-45B0-A34C-868949A9E48A}" srcOrd="1" destOrd="0" parTransId="{8C1BB36D-159F-4FBE-AED5-329214C5A21E}" sibTransId="{61296F5A-3A10-47E9-A90F-7C19918B215B}"/>
    <dgm:cxn modelId="{1D71B11C-069B-4491-9B21-41A8C0A1D704}" type="presParOf" srcId="{B4221461-A076-407B-B2F4-8DB9A1374B5A}" destId="{C4E00D6D-A628-4DC6-8ADD-D60659408370}" srcOrd="0" destOrd="0" presId="urn:microsoft.com/office/officeart/2005/8/layout/process4"/>
    <dgm:cxn modelId="{719BF496-7873-49D5-B6A6-6C9B85BC8709}" type="presParOf" srcId="{C4E00D6D-A628-4DC6-8ADD-D60659408370}" destId="{7FDF0362-EB01-437B-8E76-2DF7BC6F35C0}" srcOrd="0" destOrd="0" presId="urn:microsoft.com/office/officeart/2005/8/layout/process4"/>
    <dgm:cxn modelId="{EA2F2C5C-ACF5-403E-B82F-8ECCA5EA3DE9}" type="presParOf" srcId="{C4E00D6D-A628-4DC6-8ADD-D60659408370}" destId="{5EA05B85-947E-41A6-AAB7-32E9A0F33C98}" srcOrd="1" destOrd="0" presId="urn:microsoft.com/office/officeart/2005/8/layout/process4"/>
    <dgm:cxn modelId="{676EC2A5-E7E3-4E1B-A1DC-C0ED2CAC6543}" type="presParOf" srcId="{C4E00D6D-A628-4DC6-8ADD-D60659408370}" destId="{FCB9F18A-9022-4E38-AD1C-BAAB831AFFE0}" srcOrd="2" destOrd="0" presId="urn:microsoft.com/office/officeart/2005/8/layout/process4"/>
    <dgm:cxn modelId="{B02B006A-C8EE-4B31-9398-A624A6AEB294}" type="presParOf" srcId="{FCB9F18A-9022-4E38-AD1C-BAAB831AFFE0}" destId="{BE3092EC-93B4-420F-AE5A-5E767B3C2734}" srcOrd="0" destOrd="0" presId="urn:microsoft.com/office/officeart/2005/8/layout/process4"/>
    <dgm:cxn modelId="{E4B0AB60-8539-4222-8308-1A29CD047488}" type="presParOf" srcId="{FCB9F18A-9022-4E38-AD1C-BAAB831AFFE0}" destId="{D9ED963A-7928-4FD8-85A5-69418C49A898}" srcOrd="1" destOrd="0" presId="urn:microsoft.com/office/officeart/2005/8/layout/process4"/>
    <dgm:cxn modelId="{D0E10591-72DF-417B-95D3-ADB9D7A30D87}" type="presParOf" srcId="{B4221461-A076-407B-B2F4-8DB9A1374B5A}" destId="{DF05023C-FD24-4BFC-98A5-7B6ADFCAEE6E}" srcOrd="1" destOrd="0" presId="urn:microsoft.com/office/officeart/2005/8/layout/process4"/>
    <dgm:cxn modelId="{DAE7A6DC-AF4B-4F8F-A0F8-58B21B2CEA21}" type="presParOf" srcId="{B4221461-A076-407B-B2F4-8DB9A1374B5A}" destId="{90C1664F-0630-4945-8408-BD9EE30A480B}" srcOrd="2" destOrd="0" presId="urn:microsoft.com/office/officeart/2005/8/layout/process4"/>
    <dgm:cxn modelId="{F3BAC477-3D90-4807-9FEC-3F6AD292583D}" type="presParOf" srcId="{90C1664F-0630-4945-8408-BD9EE30A480B}" destId="{4757F64A-77C1-4E05-BA6A-5205D936C8BD}" srcOrd="0" destOrd="0" presId="urn:microsoft.com/office/officeart/2005/8/layout/process4"/>
    <dgm:cxn modelId="{CC054671-B59E-40DF-AC1D-34CB3F911760}" type="presParOf" srcId="{90C1664F-0630-4945-8408-BD9EE30A480B}" destId="{2AB031C0-F0AA-4622-979D-ACD374CCAB40}" srcOrd="1" destOrd="0" presId="urn:microsoft.com/office/officeart/2005/8/layout/process4"/>
    <dgm:cxn modelId="{6C31C7E5-7E7F-4E41-BDD7-E6B6466AE848}" type="presParOf" srcId="{90C1664F-0630-4945-8408-BD9EE30A480B}" destId="{8E3F5C80-1C60-4D93-99D4-9062B8CFE73E}" srcOrd="2" destOrd="0" presId="urn:microsoft.com/office/officeart/2005/8/layout/process4"/>
    <dgm:cxn modelId="{8FC26A56-94E9-4002-8FBD-1A1435CF02B6}" type="presParOf" srcId="{8E3F5C80-1C60-4D93-99D4-9062B8CFE73E}" destId="{26DAFA55-370D-4736-ADF1-816230A44396}" srcOrd="0" destOrd="0" presId="urn:microsoft.com/office/officeart/2005/8/layout/process4"/>
    <dgm:cxn modelId="{FFEDD3AA-7977-44FF-938A-C9EC829A4397}" type="presParOf" srcId="{8E3F5C80-1C60-4D93-99D4-9062B8CFE73E}" destId="{B5D0F3A2-50BF-4AF8-8412-8C09998394B4}" srcOrd="1" destOrd="0" presId="urn:microsoft.com/office/officeart/2005/8/layout/process4"/>
    <dgm:cxn modelId="{9BA8DAE5-E806-4EC0-AB81-BA110BF408A7}" type="presParOf" srcId="{B4221461-A076-407B-B2F4-8DB9A1374B5A}" destId="{45E4B14F-0106-4140-A4C4-A0AB847E6FC6}" srcOrd="3" destOrd="0" presId="urn:microsoft.com/office/officeart/2005/8/layout/process4"/>
    <dgm:cxn modelId="{F8D2A9BF-1EA5-4CBE-B5A3-47F99C2D2FBB}" type="presParOf" srcId="{B4221461-A076-407B-B2F4-8DB9A1374B5A}" destId="{21B7F6B4-0F7A-4529-B4A2-EA1DC9E27128}" srcOrd="4" destOrd="0" presId="urn:microsoft.com/office/officeart/2005/8/layout/process4"/>
    <dgm:cxn modelId="{36BEBACF-046A-4C66-BC4E-49837D4000BA}" type="presParOf" srcId="{21B7F6B4-0F7A-4529-B4A2-EA1DC9E27128}" destId="{B8FFFEC2-E0E2-40FB-9655-99084A1563C0}" srcOrd="0" destOrd="0" presId="urn:microsoft.com/office/officeart/2005/8/layout/process4"/>
    <dgm:cxn modelId="{7B9E38E2-6F91-4854-AE7C-00C9B5A20F1D}" type="presParOf" srcId="{21B7F6B4-0F7A-4529-B4A2-EA1DC9E27128}" destId="{3001F518-E81A-49C1-9833-A9DCB2F6048B}" srcOrd="1" destOrd="0" presId="urn:microsoft.com/office/officeart/2005/8/layout/process4"/>
    <dgm:cxn modelId="{AAF5B30C-51B7-49C2-B0D9-EC593B41E838}" type="presParOf" srcId="{21B7F6B4-0F7A-4529-B4A2-EA1DC9E27128}" destId="{E5D3FF84-0D28-4D44-B920-71013722334D}" srcOrd="2" destOrd="0" presId="urn:microsoft.com/office/officeart/2005/8/layout/process4"/>
    <dgm:cxn modelId="{20C19C73-0DAC-4316-B18D-AB7D56A23B9E}" type="presParOf" srcId="{E5D3FF84-0D28-4D44-B920-71013722334D}" destId="{C5616667-D399-45D9-BE10-34C7DDD530A4}" srcOrd="0" destOrd="0" presId="urn:microsoft.com/office/officeart/2005/8/layout/process4"/>
    <dgm:cxn modelId="{2498E7A1-D153-4F76-9DCC-3570BBAA0EE7}" type="presParOf" srcId="{E5D3FF84-0D28-4D44-B920-71013722334D}" destId="{03AB8045-2BE1-47BC-A2A8-34FEFB469AA6}" srcOrd="1" destOrd="0" presId="urn:microsoft.com/office/officeart/2005/8/layout/process4"/>
    <dgm:cxn modelId="{6802B49E-3468-441B-9638-F4B72A4CC004}" type="presParOf" srcId="{B4221461-A076-407B-B2F4-8DB9A1374B5A}" destId="{6C1171C0-AC93-4C77-96C7-78EF3795F6AE}" srcOrd="5" destOrd="0" presId="urn:microsoft.com/office/officeart/2005/8/layout/process4"/>
    <dgm:cxn modelId="{87D80B08-32CB-41B3-8241-AE4E5BE4CC60}" type="presParOf" srcId="{B4221461-A076-407B-B2F4-8DB9A1374B5A}" destId="{5B7487F8-8689-4465-8688-3A670CAC2378}" srcOrd="6" destOrd="0" presId="urn:microsoft.com/office/officeart/2005/8/layout/process4"/>
    <dgm:cxn modelId="{CC1B4E4A-64C6-4C34-94C4-3E021726F77B}" type="presParOf" srcId="{5B7487F8-8689-4465-8688-3A670CAC2378}" destId="{DC93A12E-7282-499D-8F57-9FCB19F2C6A5}" srcOrd="0" destOrd="0" presId="urn:microsoft.com/office/officeart/2005/8/layout/process4"/>
    <dgm:cxn modelId="{0770B747-1F20-4CEE-87BC-B3FB1907641F}" type="presParOf" srcId="{5B7487F8-8689-4465-8688-3A670CAC2378}" destId="{DE28CCAA-3CA2-41AD-805A-F9773E125418}" srcOrd="1" destOrd="0" presId="urn:microsoft.com/office/officeart/2005/8/layout/process4"/>
    <dgm:cxn modelId="{CE6667BB-B269-497A-B2D9-A2DB4CA98418}" type="presParOf" srcId="{5B7487F8-8689-4465-8688-3A670CAC2378}" destId="{760C9EA3-BA80-4882-AB0B-093D1E41F78A}" srcOrd="2" destOrd="0" presId="urn:microsoft.com/office/officeart/2005/8/layout/process4"/>
    <dgm:cxn modelId="{1AEB06E2-8F1B-4334-9026-8F92D0BBBE96}" type="presParOf" srcId="{760C9EA3-BA80-4882-AB0B-093D1E41F78A}" destId="{E300FD34-74F2-43FE-A3D1-33B2FA4996CE}" srcOrd="0" destOrd="0" presId="urn:microsoft.com/office/officeart/2005/8/layout/process4"/>
    <dgm:cxn modelId="{DA75246F-4F59-40FB-BBE0-A20B5DDC4001}" type="presParOf" srcId="{760C9EA3-BA80-4882-AB0B-093D1E41F78A}" destId="{38DFA0EC-467C-4912-8519-6E5EBB05E04A}"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CA7A721-D556-460B-8EAB-FA6B2BBB0DE0}" type="doc">
      <dgm:prSet loTypeId="urn:microsoft.com/office/officeart/2005/8/layout/lProcess3" loCatId="process" qsTypeId="urn:microsoft.com/office/officeart/2005/8/quickstyle/simple1#4" qsCatId="simple" csTypeId="urn:microsoft.com/office/officeart/2005/8/colors/accent1_2#4" csCatId="accent1" phldr="1"/>
      <dgm:spPr/>
      <dgm:t>
        <a:bodyPr/>
        <a:lstStyle/>
        <a:p>
          <a:endParaRPr lang="en-US"/>
        </a:p>
      </dgm:t>
    </dgm:pt>
    <dgm:pt modelId="{4D9F78C8-B12D-49E9-B72C-8506B035F329}">
      <dgm:prSet phldrT="[Text]" phldr="0"/>
      <dgm:spPr/>
      <dgm:t>
        <a:bodyPr/>
        <a:lstStyle/>
        <a:p>
          <a:pPr rtl="0"/>
          <a:r>
            <a:rPr lang="en-US">
              <a:latin typeface="Aptos Display" panose="02110004020202020204"/>
            </a:rPr>
            <a:t>Evaluation and Support System</a:t>
          </a:r>
          <a:endParaRPr lang="en-US"/>
        </a:p>
      </dgm:t>
      <dgm:extLst>
        <a:ext uri="{E40237B7-FDA0-4F09-8148-C483321AD2D9}">
          <dgm14:cNvPr xmlns:dgm14="http://schemas.microsoft.com/office/drawing/2010/diagram" id="0" name="" descr="Evaluation and support system"/>
        </a:ext>
      </dgm:extLst>
    </dgm:pt>
    <dgm:pt modelId="{1A799BA7-9A6A-4F71-8AA0-10CC58D4597B}" type="parTrans" cxnId="{2BA8CF96-D9BB-476E-8FC2-637AA67A94AD}">
      <dgm:prSet/>
      <dgm:spPr/>
      <dgm:t>
        <a:bodyPr/>
        <a:lstStyle/>
        <a:p>
          <a:endParaRPr lang="en-US"/>
        </a:p>
      </dgm:t>
    </dgm:pt>
    <dgm:pt modelId="{3F1908AF-29CE-4F9F-B3C8-2514130A0CBA}" type="sibTrans" cxnId="{2BA8CF96-D9BB-476E-8FC2-637AA67A94AD}">
      <dgm:prSet/>
      <dgm:spPr/>
      <dgm:t>
        <a:bodyPr/>
        <a:lstStyle/>
        <a:p>
          <a:endParaRPr lang="en-US"/>
        </a:p>
      </dgm:t>
    </dgm:pt>
    <dgm:pt modelId="{2C5C4E8F-A826-404B-8170-A3C2674258E5}">
      <dgm:prSet phldrT="[Text]" phldr="0"/>
      <dgm:spPr/>
      <dgm:t>
        <a:bodyPr/>
        <a:lstStyle/>
        <a:p>
          <a:pPr rtl="0"/>
          <a:r>
            <a:rPr lang="en-US">
              <a:latin typeface="Aptos Display" panose="02110004020202020204"/>
            </a:rPr>
            <a:t>Professional growth is assessed through the district’s evaluation and support process, not TEAM</a:t>
          </a:r>
          <a:endParaRPr lang="en-US"/>
        </a:p>
      </dgm:t>
      <dgm:extLst>
        <a:ext uri="{E40237B7-FDA0-4F09-8148-C483321AD2D9}">
          <dgm14:cNvPr xmlns:dgm14="http://schemas.microsoft.com/office/drawing/2010/diagram" id="0" name="" descr="Professional growth is assessed through the district’s evaluation and support process, not TEAM&#10;"/>
        </a:ext>
      </dgm:extLst>
    </dgm:pt>
    <dgm:pt modelId="{45032D35-CD29-4A60-A6F1-B37CE82CFB24}" type="parTrans" cxnId="{496D4792-EC24-43E3-937A-D45BE76B8409}">
      <dgm:prSet/>
      <dgm:spPr/>
      <dgm:t>
        <a:bodyPr/>
        <a:lstStyle/>
        <a:p>
          <a:endParaRPr lang="en-US"/>
        </a:p>
      </dgm:t>
    </dgm:pt>
    <dgm:pt modelId="{AB7166EA-7193-43A3-964A-AD5017D30EF1}" type="sibTrans" cxnId="{496D4792-EC24-43E3-937A-D45BE76B8409}">
      <dgm:prSet/>
      <dgm:spPr/>
      <dgm:t>
        <a:bodyPr/>
        <a:lstStyle/>
        <a:p>
          <a:endParaRPr lang="en-US"/>
        </a:p>
      </dgm:t>
    </dgm:pt>
    <dgm:pt modelId="{9569BB77-724B-44EC-A59B-6454AEFF677A}">
      <dgm:prSet phldrT="[Text]" phldr="0"/>
      <dgm:spPr/>
      <dgm:t>
        <a:bodyPr/>
        <a:lstStyle/>
        <a:p>
          <a:pPr rtl="0"/>
          <a:r>
            <a:rPr lang="en-US">
              <a:latin typeface="Aptos Display" panose="02110004020202020204"/>
            </a:rPr>
            <a:t>Mentor Training and Support</a:t>
          </a:r>
          <a:endParaRPr lang="en-US"/>
        </a:p>
      </dgm:t>
      <dgm:extLst>
        <a:ext uri="{E40237B7-FDA0-4F09-8148-C483321AD2D9}">
          <dgm14:cNvPr xmlns:dgm14="http://schemas.microsoft.com/office/drawing/2010/diagram" id="0" name="" descr="Mentor Training and Support&#10;"/>
        </a:ext>
      </dgm:extLst>
    </dgm:pt>
    <dgm:pt modelId="{5F389B37-A13A-4FA4-8C96-8536476FC077}" type="parTrans" cxnId="{7DB90BBB-3D4B-4296-A1DF-725CFA634FDD}">
      <dgm:prSet/>
      <dgm:spPr/>
      <dgm:t>
        <a:bodyPr/>
        <a:lstStyle/>
        <a:p>
          <a:endParaRPr lang="en-US"/>
        </a:p>
      </dgm:t>
    </dgm:pt>
    <dgm:pt modelId="{3F4D6DFE-6837-4D1E-8555-C111D9736252}" type="sibTrans" cxnId="{7DB90BBB-3D4B-4296-A1DF-725CFA634FDD}">
      <dgm:prSet/>
      <dgm:spPr/>
      <dgm:t>
        <a:bodyPr/>
        <a:lstStyle/>
        <a:p>
          <a:endParaRPr lang="en-US"/>
        </a:p>
      </dgm:t>
    </dgm:pt>
    <dgm:pt modelId="{92F254C4-2F8F-46F6-AF3B-B5CCB38041A3}">
      <dgm:prSet phldrT="[Text]" phldr="0"/>
      <dgm:spPr/>
      <dgm:t>
        <a:bodyPr/>
        <a:lstStyle/>
        <a:p>
          <a:pPr rtl="0"/>
          <a:r>
            <a:rPr lang="en-US">
              <a:latin typeface="Aptos Display" panose="02110004020202020204"/>
            </a:rPr>
            <a:t>Trained mentors remain the primary drivers of quality.</a:t>
          </a:r>
          <a:endParaRPr lang="en-US"/>
        </a:p>
      </dgm:t>
      <dgm:extLst>
        <a:ext uri="{E40237B7-FDA0-4F09-8148-C483321AD2D9}">
          <dgm14:cNvPr xmlns:dgm14="http://schemas.microsoft.com/office/drawing/2010/diagram" id="0" name="" descr="Trained mentors remain the primary drivers of quality.&#10;"/>
        </a:ext>
      </dgm:extLst>
    </dgm:pt>
    <dgm:pt modelId="{9AE69B48-AD86-4FEF-AEFA-FEB95144274D}" type="parTrans" cxnId="{98ED0E0D-A9DB-47AE-85EA-AECDFAF40FCA}">
      <dgm:prSet/>
      <dgm:spPr/>
      <dgm:t>
        <a:bodyPr/>
        <a:lstStyle/>
        <a:p>
          <a:endParaRPr lang="en-US"/>
        </a:p>
      </dgm:t>
    </dgm:pt>
    <dgm:pt modelId="{C623CA1D-B64E-41BC-98FB-50638DA0EE06}" type="sibTrans" cxnId="{98ED0E0D-A9DB-47AE-85EA-AECDFAF40FCA}">
      <dgm:prSet/>
      <dgm:spPr/>
      <dgm:t>
        <a:bodyPr/>
        <a:lstStyle/>
        <a:p>
          <a:endParaRPr lang="en-US"/>
        </a:p>
      </dgm:t>
    </dgm:pt>
    <dgm:pt modelId="{C5A380F5-EE9A-4B63-AC11-BDA81AE26DFD}">
      <dgm:prSet phldrT="[Text]" phldr="0"/>
      <dgm:spPr/>
      <dgm:t>
        <a:bodyPr/>
        <a:lstStyle/>
        <a:p>
          <a:pPr rtl="0"/>
          <a:r>
            <a:rPr lang="en-US">
              <a:latin typeface="Aptos Display" panose="02110004020202020204"/>
            </a:rPr>
            <a:t>Equipped with guided conversation tools and engagement logs</a:t>
          </a:r>
          <a:endParaRPr lang="en-US"/>
        </a:p>
      </dgm:t>
      <dgm:extLst>
        <a:ext uri="{E40237B7-FDA0-4F09-8148-C483321AD2D9}">
          <dgm14:cNvPr xmlns:dgm14="http://schemas.microsoft.com/office/drawing/2010/diagram" id="0" name="" descr="Equipped with guided conversation tools and engagement logs&#10;"/>
        </a:ext>
      </dgm:extLst>
    </dgm:pt>
    <dgm:pt modelId="{C59F3DBB-6F2A-43D5-9C7E-9C28185C69AC}" type="parTrans" cxnId="{56BA0B83-24F4-4730-BAA5-0D632D0CD52B}">
      <dgm:prSet/>
      <dgm:spPr/>
      <dgm:t>
        <a:bodyPr/>
        <a:lstStyle/>
        <a:p>
          <a:endParaRPr lang="en-US"/>
        </a:p>
      </dgm:t>
    </dgm:pt>
    <dgm:pt modelId="{93E6649D-29B2-41FD-8BA4-3A1336C045CA}" type="sibTrans" cxnId="{56BA0B83-24F4-4730-BAA5-0D632D0CD52B}">
      <dgm:prSet/>
      <dgm:spPr/>
      <dgm:t>
        <a:bodyPr/>
        <a:lstStyle/>
        <a:p>
          <a:endParaRPr lang="en-US"/>
        </a:p>
      </dgm:t>
    </dgm:pt>
    <dgm:pt modelId="{4EB6748D-97DA-4C7A-AF0F-5D60F660BED5}">
      <dgm:prSet phldrT="[Text]" phldr="0"/>
      <dgm:spPr/>
      <dgm:t>
        <a:bodyPr/>
        <a:lstStyle/>
        <a:p>
          <a:pPr rtl="0"/>
          <a:r>
            <a:rPr lang="en-US">
              <a:latin typeface="Aptos Display" panose="02110004020202020204"/>
            </a:rPr>
            <a:t>District Oversight</a:t>
          </a:r>
          <a:endParaRPr lang="en-US"/>
        </a:p>
      </dgm:t>
      <dgm:extLst>
        <a:ext uri="{E40237B7-FDA0-4F09-8148-C483321AD2D9}">
          <dgm14:cNvPr xmlns:dgm14="http://schemas.microsoft.com/office/drawing/2010/diagram" id="0" name="" descr="District Oversight&#10;"/>
        </a:ext>
      </dgm:extLst>
    </dgm:pt>
    <dgm:pt modelId="{8D972752-83D8-4A4A-A2EF-4D7692EDE873}" type="parTrans" cxnId="{27CC3328-01EA-4E65-911C-20C28B88E31C}">
      <dgm:prSet/>
      <dgm:spPr/>
      <dgm:t>
        <a:bodyPr/>
        <a:lstStyle/>
        <a:p>
          <a:endParaRPr lang="en-US"/>
        </a:p>
      </dgm:t>
    </dgm:pt>
    <dgm:pt modelId="{9D8FBEFA-D9CE-4284-B2D2-36D1379BA670}" type="sibTrans" cxnId="{27CC3328-01EA-4E65-911C-20C28B88E31C}">
      <dgm:prSet/>
      <dgm:spPr/>
      <dgm:t>
        <a:bodyPr/>
        <a:lstStyle/>
        <a:p>
          <a:endParaRPr lang="en-US"/>
        </a:p>
      </dgm:t>
    </dgm:pt>
    <dgm:pt modelId="{217C86BB-59E6-423E-8903-311B38AEA6ED}">
      <dgm:prSet phldrT="[Text]" phldr="0"/>
      <dgm:spPr/>
      <dgm:t>
        <a:bodyPr/>
        <a:lstStyle/>
        <a:p>
          <a:pPr rtl="0"/>
          <a:r>
            <a:rPr lang="en-US">
              <a:latin typeface="Aptos Display" panose="02110004020202020204"/>
            </a:rPr>
            <a:t>TEAM Coordinating Committees (TCCs) and DFs keep local implementation accountable and aligned</a:t>
          </a:r>
          <a:endParaRPr lang="en-US"/>
        </a:p>
      </dgm:t>
      <dgm:extLst>
        <a:ext uri="{E40237B7-FDA0-4F09-8148-C483321AD2D9}">
          <dgm14:cNvPr xmlns:dgm14="http://schemas.microsoft.com/office/drawing/2010/diagram" id="0" name="" descr="TEAM Coordinating Committees (TCCs) and DFs keep local implementation accountable and aligned&#10;"/>
        </a:ext>
      </dgm:extLst>
    </dgm:pt>
    <dgm:pt modelId="{968C62C6-86CA-458E-B7C3-AC8C9BFBBADF}" type="parTrans" cxnId="{BB2BDB83-710B-4FC8-BF67-5EA158C78841}">
      <dgm:prSet/>
      <dgm:spPr/>
      <dgm:t>
        <a:bodyPr/>
        <a:lstStyle/>
        <a:p>
          <a:endParaRPr lang="en-US"/>
        </a:p>
      </dgm:t>
    </dgm:pt>
    <dgm:pt modelId="{1CE3253E-F2F3-4566-8544-06D2B84A2C2C}" type="sibTrans" cxnId="{BB2BDB83-710B-4FC8-BF67-5EA158C78841}">
      <dgm:prSet/>
      <dgm:spPr/>
      <dgm:t>
        <a:bodyPr/>
        <a:lstStyle/>
        <a:p>
          <a:endParaRPr lang="en-US"/>
        </a:p>
      </dgm:t>
    </dgm:pt>
    <dgm:pt modelId="{388C061B-8E61-4D04-8782-78077569E7AF}">
      <dgm:prSet phldrT="[Text]" phldr="0"/>
      <dgm:spPr/>
      <dgm:t>
        <a:bodyPr/>
        <a:lstStyle/>
        <a:p>
          <a:pPr rtl="0"/>
          <a:r>
            <a:rPr lang="en-US">
              <a:latin typeface="Aptos Display" panose="02110004020202020204"/>
            </a:rPr>
            <a:t>Consistent check-ins with mentors and BTs</a:t>
          </a:r>
          <a:endParaRPr lang="en-US"/>
        </a:p>
      </dgm:t>
      <dgm:extLst>
        <a:ext uri="{E40237B7-FDA0-4F09-8148-C483321AD2D9}">
          <dgm14:cNvPr xmlns:dgm14="http://schemas.microsoft.com/office/drawing/2010/diagram" id="0" name="" descr="Consistent check-ins with mentors and BTs&#10;"/>
        </a:ext>
      </dgm:extLst>
    </dgm:pt>
    <dgm:pt modelId="{C887D1D6-7BD0-4CBF-B461-D286C0E4C767}" type="parTrans" cxnId="{0B82077D-C306-46F4-82E7-C3D91DBB42D7}">
      <dgm:prSet/>
      <dgm:spPr/>
      <dgm:t>
        <a:bodyPr/>
        <a:lstStyle/>
        <a:p>
          <a:endParaRPr lang="en-US"/>
        </a:p>
      </dgm:t>
    </dgm:pt>
    <dgm:pt modelId="{6D297DBF-45BD-4CD0-9C33-8C301C0349B9}" type="sibTrans" cxnId="{0B82077D-C306-46F4-82E7-C3D91DBB42D7}">
      <dgm:prSet/>
      <dgm:spPr/>
      <dgm:t>
        <a:bodyPr/>
        <a:lstStyle/>
        <a:p>
          <a:endParaRPr lang="en-US"/>
        </a:p>
      </dgm:t>
    </dgm:pt>
    <dgm:pt modelId="{97155DBE-CDCC-4B7B-AE8E-B27B579D8BC1}">
      <dgm:prSet phldrT="[Text]" phldr="0"/>
      <dgm:spPr/>
      <dgm:t>
        <a:bodyPr/>
        <a:lstStyle/>
        <a:p>
          <a:pPr rtl="0"/>
          <a:r>
            <a:rPr lang="en-US">
              <a:solidFill>
                <a:srgbClr val="444444"/>
              </a:solidFill>
              <a:latin typeface="Calibri"/>
              <a:ea typeface="Calibri"/>
              <a:cs typeface="Calibri"/>
            </a:rPr>
            <a:t>PDECs coordinate and differentiate local professional </a:t>
          </a:r>
          <a:r>
            <a:rPr lang="en-US">
              <a:latin typeface="Aptos Display"/>
              <a:ea typeface="Calibri"/>
              <a:cs typeface="Calibri"/>
            </a:rPr>
            <a:t>learning</a:t>
          </a:r>
          <a:r>
            <a:rPr lang="en-US">
              <a:latin typeface="Aptos Display" panose="02110004020202020204"/>
            </a:rPr>
            <a:t> </a:t>
          </a:r>
          <a:endParaRPr lang="en-US">
            <a:solidFill>
              <a:srgbClr val="444444"/>
            </a:solidFill>
            <a:latin typeface="Calibri"/>
            <a:ea typeface="Calibri"/>
            <a:cs typeface="Calibri"/>
          </a:endParaRPr>
        </a:p>
      </dgm:t>
      <dgm:extLst>
        <a:ext uri="{E40237B7-FDA0-4F09-8148-C483321AD2D9}">
          <dgm14:cNvPr xmlns:dgm14="http://schemas.microsoft.com/office/drawing/2010/diagram" id="0" name="" descr="PDECs coordinate and differentiate local professional learning &#10;"/>
        </a:ext>
      </dgm:extLst>
    </dgm:pt>
    <dgm:pt modelId="{A914661C-8218-42AF-9BE0-1CE99D4142F9}" type="parTrans" cxnId="{9E44622C-89AE-47E2-8DA4-CE21865F2C45}">
      <dgm:prSet/>
      <dgm:spPr/>
      <dgm:t>
        <a:bodyPr/>
        <a:lstStyle/>
        <a:p>
          <a:endParaRPr lang="en-US"/>
        </a:p>
      </dgm:t>
    </dgm:pt>
    <dgm:pt modelId="{C991804C-0929-4805-8C5F-9D4D6285C938}" type="sibTrans" cxnId="{9E44622C-89AE-47E2-8DA4-CE21865F2C45}">
      <dgm:prSet/>
      <dgm:spPr/>
      <dgm:t>
        <a:bodyPr/>
        <a:lstStyle/>
        <a:p>
          <a:endParaRPr lang="en-US"/>
        </a:p>
      </dgm:t>
    </dgm:pt>
    <dgm:pt modelId="{6E798338-FFC5-4E7B-980D-57996ED0E90C}" type="pres">
      <dgm:prSet presAssocID="{5CA7A721-D556-460B-8EAB-FA6B2BBB0DE0}" presName="Name0" presStyleCnt="0">
        <dgm:presLayoutVars>
          <dgm:chPref val="3"/>
          <dgm:dir/>
          <dgm:animLvl val="lvl"/>
          <dgm:resizeHandles/>
        </dgm:presLayoutVars>
      </dgm:prSet>
      <dgm:spPr/>
    </dgm:pt>
    <dgm:pt modelId="{D40826F7-0874-49B1-B5D3-1ADF1281B992}" type="pres">
      <dgm:prSet presAssocID="{4D9F78C8-B12D-49E9-B72C-8506B035F329}" presName="horFlow" presStyleCnt="0"/>
      <dgm:spPr/>
    </dgm:pt>
    <dgm:pt modelId="{C4D18F26-17BE-43FE-83D7-CD1CA2025EB3}" type="pres">
      <dgm:prSet presAssocID="{4D9F78C8-B12D-49E9-B72C-8506B035F329}" presName="bigChev" presStyleLbl="node1" presStyleIdx="0" presStyleCnt="3"/>
      <dgm:spPr/>
    </dgm:pt>
    <dgm:pt modelId="{ED459FAB-B6A5-4585-B4B8-0F91156288C7}" type="pres">
      <dgm:prSet presAssocID="{45032D35-CD29-4A60-A6F1-B37CE82CFB24}" presName="parTrans" presStyleCnt="0"/>
      <dgm:spPr/>
    </dgm:pt>
    <dgm:pt modelId="{F0EDF394-C627-47ED-80AD-0587474E655F}" type="pres">
      <dgm:prSet presAssocID="{2C5C4E8F-A826-404B-8170-A3C2674258E5}" presName="node" presStyleLbl="alignAccFollowNode1" presStyleIdx="0" presStyleCnt="6">
        <dgm:presLayoutVars>
          <dgm:bulletEnabled val="1"/>
        </dgm:presLayoutVars>
      </dgm:prSet>
      <dgm:spPr/>
    </dgm:pt>
    <dgm:pt modelId="{A4CD425F-F3D1-4C58-AFBC-F49423658E9A}" type="pres">
      <dgm:prSet presAssocID="{4D9F78C8-B12D-49E9-B72C-8506B035F329}" presName="vSp" presStyleCnt="0"/>
      <dgm:spPr/>
    </dgm:pt>
    <dgm:pt modelId="{D0BFFADC-EF4F-476A-82C1-0225B71888E8}" type="pres">
      <dgm:prSet presAssocID="{9569BB77-724B-44EC-A59B-6454AEFF677A}" presName="horFlow" presStyleCnt="0"/>
      <dgm:spPr/>
    </dgm:pt>
    <dgm:pt modelId="{D09CEBF4-14F7-4857-B705-268B822355B9}" type="pres">
      <dgm:prSet presAssocID="{9569BB77-724B-44EC-A59B-6454AEFF677A}" presName="bigChev" presStyleLbl="node1" presStyleIdx="1" presStyleCnt="3"/>
      <dgm:spPr/>
    </dgm:pt>
    <dgm:pt modelId="{BDF162D9-F5D2-43F3-BD0D-3763308C3C7C}" type="pres">
      <dgm:prSet presAssocID="{9AE69B48-AD86-4FEF-AEFA-FEB95144274D}" presName="parTrans" presStyleCnt="0"/>
      <dgm:spPr/>
    </dgm:pt>
    <dgm:pt modelId="{FCC3E4EF-BFE5-4B5C-A6F3-0C7AC14F7EB6}" type="pres">
      <dgm:prSet presAssocID="{92F254C4-2F8F-46F6-AF3B-B5CCB38041A3}" presName="node" presStyleLbl="alignAccFollowNode1" presStyleIdx="1" presStyleCnt="6">
        <dgm:presLayoutVars>
          <dgm:bulletEnabled val="1"/>
        </dgm:presLayoutVars>
      </dgm:prSet>
      <dgm:spPr/>
    </dgm:pt>
    <dgm:pt modelId="{65274C7C-5660-4328-BC15-60BF0C9A8E2B}" type="pres">
      <dgm:prSet presAssocID="{C623CA1D-B64E-41BC-98FB-50638DA0EE06}" presName="sibTrans" presStyleCnt="0"/>
      <dgm:spPr/>
    </dgm:pt>
    <dgm:pt modelId="{E2B1CAFB-90AF-467B-8CCB-9FDE635D081E}" type="pres">
      <dgm:prSet presAssocID="{C5A380F5-EE9A-4B63-AC11-BDA81AE26DFD}" presName="node" presStyleLbl="alignAccFollowNode1" presStyleIdx="2" presStyleCnt="6">
        <dgm:presLayoutVars>
          <dgm:bulletEnabled val="1"/>
        </dgm:presLayoutVars>
      </dgm:prSet>
      <dgm:spPr/>
    </dgm:pt>
    <dgm:pt modelId="{9483919A-2EA3-40A3-ADA3-A03BA7F4D2B5}" type="pres">
      <dgm:prSet presAssocID="{9569BB77-724B-44EC-A59B-6454AEFF677A}" presName="vSp" presStyleCnt="0"/>
      <dgm:spPr/>
    </dgm:pt>
    <dgm:pt modelId="{2DC9F11C-4B81-4D1B-A119-B40C1F66B637}" type="pres">
      <dgm:prSet presAssocID="{4EB6748D-97DA-4C7A-AF0F-5D60F660BED5}" presName="horFlow" presStyleCnt="0"/>
      <dgm:spPr/>
    </dgm:pt>
    <dgm:pt modelId="{5F675338-878F-4F79-BD11-2528C814E944}" type="pres">
      <dgm:prSet presAssocID="{4EB6748D-97DA-4C7A-AF0F-5D60F660BED5}" presName="bigChev" presStyleLbl="node1" presStyleIdx="2" presStyleCnt="3"/>
      <dgm:spPr/>
    </dgm:pt>
    <dgm:pt modelId="{69818BA7-60CF-4A29-BE05-C97A2262B899}" type="pres">
      <dgm:prSet presAssocID="{968C62C6-86CA-458E-B7C3-AC8C9BFBBADF}" presName="parTrans" presStyleCnt="0"/>
      <dgm:spPr/>
    </dgm:pt>
    <dgm:pt modelId="{6405084D-1822-406D-82E4-1C0331A36CFB}" type="pres">
      <dgm:prSet presAssocID="{217C86BB-59E6-423E-8903-311B38AEA6ED}" presName="node" presStyleLbl="alignAccFollowNode1" presStyleIdx="3" presStyleCnt="6">
        <dgm:presLayoutVars>
          <dgm:bulletEnabled val="1"/>
        </dgm:presLayoutVars>
      </dgm:prSet>
      <dgm:spPr/>
    </dgm:pt>
    <dgm:pt modelId="{074D8725-9B65-49AE-AE76-835A62E81161}" type="pres">
      <dgm:prSet presAssocID="{1CE3253E-F2F3-4566-8544-06D2B84A2C2C}" presName="sibTrans" presStyleCnt="0"/>
      <dgm:spPr/>
    </dgm:pt>
    <dgm:pt modelId="{E5923789-CCFE-4454-80D0-333DAF5BCB3E}" type="pres">
      <dgm:prSet presAssocID="{388C061B-8E61-4D04-8782-78077569E7AF}" presName="node" presStyleLbl="alignAccFollowNode1" presStyleIdx="4" presStyleCnt="6">
        <dgm:presLayoutVars>
          <dgm:bulletEnabled val="1"/>
        </dgm:presLayoutVars>
      </dgm:prSet>
      <dgm:spPr/>
    </dgm:pt>
    <dgm:pt modelId="{F3BD0EBA-B7E1-4B19-BC69-17F474A2EDD3}" type="pres">
      <dgm:prSet presAssocID="{6D297DBF-45BD-4CD0-9C33-8C301C0349B9}" presName="sibTrans" presStyleCnt="0"/>
      <dgm:spPr/>
    </dgm:pt>
    <dgm:pt modelId="{33A1DDB5-AE99-45C0-B3EC-087CB7A23C2B}" type="pres">
      <dgm:prSet presAssocID="{97155DBE-CDCC-4B7B-AE8E-B27B579D8BC1}" presName="node" presStyleLbl="alignAccFollowNode1" presStyleIdx="5" presStyleCnt="6">
        <dgm:presLayoutVars>
          <dgm:bulletEnabled val="1"/>
        </dgm:presLayoutVars>
      </dgm:prSet>
      <dgm:spPr/>
    </dgm:pt>
  </dgm:ptLst>
  <dgm:cxnLst>
    <dgm:cxn modelId="{8EA70508-FBE0-465B-9B41-56E49EE9342B}" type="presOf" srcId="{4D9F78C8-B12D-49E9-B72C-8506B035F329}" destId="{C4D18F26-17BE-43FE-83D7-CD1CA2025EB3}" srcOrd="0" destOrd="0" presId="urn:microsoft.com/office/officeart/2005/8/layout/lProcess3"/>
    <dgm:cxn modelId="{98ED0E0D-A9DB-47AE-85EA-AECDFAF40FCA}" srcId="{9569BB77-724B-44EC-A59B-6454AEFF677A}" destId="{92F254C4-2F8F-46F6-AF3B-B5CCB38041A3}" srcOrd="0" destOrd="0" parTransId="{9AE69B48-AD86-4FEF-AEFA-FEB95144274D}" sibTransId="{C623CA1D-B64E-41BC-98FB-50638DA0EE06}"/>
    <dgm:cxn modelId="{6C024E21-EA7F-40CE-99BB-957AE52A1EAC}" type="presOf" srcId="{217C86BB-59E6-423E-8903-311B38AEA6ED}" destId="{6405084D-1822-406D-82E4-1C0331A36CFB}" srcOrd="0" destOrd="0" presId="urn:microsoft.com/office/officeart/2005/8/layout/lProcess3"/>
    <dgm:cxn modelId="{27CC3328-01EA-4E65-911C-20C28B88E31C}" srcId="{5CA7A721-D556-460B-8EAB-FA6B2BBB0DE0}" destId="{4EB6748D-97DA-4C7A-AF0F-5D60F660BED5}" srcOrd="2" destOrd="0" parTransId="{8D972752-83D8-4A4A-A2EF-4D7692EDE873}" sibTransId="{9D8FBEFA-D9CE-4284-B2D2-36D1379BA670}"/>
    <dgm:cxn modelId="{9E44622C-89AE-47E2-8DA4-CE21865F2C45}" srcId="{4EB6748D-97DA-4C7A-AF0F-5D60F660BED5}" destId="{97155DBE-CDCC-4B7B-AE8E-B27B579D8BC1}" srcOrd="2" destOrd="0" parTransId="{A914661C-8218-42AF-9BE0-1CE99D4142F9}" sibTransId="{C991804C-0929-4805-8C5F-9D4D6285C938}"/>
    <dgm:cxn modelId="{75332138-B8A4-40CF-AC1C-45E2D18E4598}" type="presOf" srcId="{388C061B-8E61-4D04-8782-78077569E7AF}" destId="{E5923789-CCFE-4454-80D0-333DAF5BCB3E}" srcOrd="0" destOrd="0" presId="urn:microsoft.com/office/officeart/2005/8/layout/lProcess3"/>
    <dgm:cxn modelId="{AB63CE50-E270-4C28-894F-E813D9A74958}" type="presOf" srcId="{9569BB77-724B-44EC-A59B-6454AEFF677A}" destId="{D09CEBF4-14F7-4857-B705-268B822355B9}" srcOrd="0" destOrd="0" presId="urn:microsoft.com/office/officeart/2005/8/layout/lProcess3"/>
    <dgm:cxn modelId="{0B82077D-C306-46F4-82E7-C3D91DBB42D7}" srcId="{4EB6748D-97DA-4C7A-AF0F-5D60F660BED5}" destId="{388C061B-8E61-4D04-8782-78077569E7AF}" srcOrd="1" destOrd="0" parTransId="{C887D1D6-7BD0-4CBF-B461-D286C0E4C767}" sibTransId="{6D297DBF-45BD-4CD0-9C33-8C301C0349B9}"/>
    <dgm:cxn modelId="{56BA0B83-24F4-4730-BAA5-0D632D0CD52B}" srcId="{9569BB77-724B-44EC-A59B-6454AEFF677A}" destId="{C5A380F5-EE9A-4B63-AC11-BDA81AE26DFD}" srcOrd="1" destOrd="0" parTransId="{C59F3DBB-6F2A-43D5-9C7E-9C28185C69AC}" sibTransId="{93E6649D-29B2-41FD-8BA4-3A1336C045CA}"/>
    <dgm:cxn modelId="{BB2BDB83-710B-4FC8-BF67-5EA158C78841}" srcId="{4EB6748D-97DA-4C7A-AF0F-5D60F660BED5}" destId="{217C86BB-59E6-423E-8903-311B38AEA6ED}" srcOrd="0" destOrd="0" parTransId="{968C62C6-86CA-458E-B7C3-AC8C9BFBBADF}" sibTransId="{1CE3253E-F2F3-4566-8544-06D2B84A2C2C}"/>
    <dgm:cxn modelId="{496D4792-EC24-43E3-937A-D45BE76B8409}" srcId="{4D9F78C8-B12D-49E9-B72C-8506B035F329}" destId="{2C5C4E8F-A826-404B-8170-A3C2674258E5}" srcOrd="0" destOrd="0" parTransId="{45032D35-CD29-4A60-A6F1-B37CE82CFB24}" sibTransId="{AB7166EA-7193-43A3-964A-AD5017D30EF1}"/>
    <dgm:cxn modelId="{2BA8CF96-D9BB-476E-8FC2-637AA67A94AD}" srcId="{5CA7A721-D556-460B-8EAB-FA6B2BBB0DE0}" destId="{4D9F78C8-B12D-49E9-B72C-8506B035F329}" srcOrd="0" destOrd="0" parTransId="{1A799BA7-9A6A-4F71-8AA0-10CC58D4597B}" sibTransId="{3F1908AF-29CE-4F9F-B3C8-2514130A0CBA}"/>
    <dgm:cxn modelId="{32480C9E-9482-4297-A359-958035C5516E}" type="presOf" srcId="{97155DBE-CDCC-4B7B-AE8E-B27B579D8BC1}" destId="{33A1DDB5-AE99-45C0-B3EC-087CB7A23C2B}" srcOrd="0" destOrd="0" presId="urn:microsoft.com/office/officeart/2005/8/layout/lProcess3"/>
    <dgm:cxn modelId="{FB0877A0-F049-4BC5-B9A1-7B34E2F23C31}" type="presOf" srcId="{5CA7A721-D556-460B-8EAB-FA6B2BBB0DE0}" destId="{6E798338-FFC5-4E7B-980D-57996ED0E90C}" srcOrd="0" destOrd="0" presId="urn:microsoft.com/office/officeart/2005/8/layout/lProcess3"/>
    <dgm:cxn modelId="{1E256FA4-2199-477A-8F54-22A1F49A7E03}" type="presOf" srcId="{C5A380F5-EE9A-4B63-AC11-BDA81AE26DFD}" destId="{E2B1CAFB-90AF-467B-8CCB-9FDE635D081E}" srcOrd="0" destOrd="0" presId="urn:microsoft.com/office/officeart/2005/8/layout/lProcess3"/>
    <dgm:cxn modelId="{6BE402AE-4D1F-4F57-B109-B14C244D6D74}" type="presOf" srcId="{92F254C4-2F8F-46F6-AF3B-B5CCB38041A3}" destId="{FCC3E4EF-BFE5-4B5C-A6F3-0C7AC14F7EB6}" srcOrd="0" destOrd="0" presId="urn:microsoft.com/office/officeart/2005/8/layout/lProcess3"/>
    <dgm:cxn modelId="{7DB90BBB-3D4B-4296-A1DF-725CFA634FDD}" srcId="{5CA7A721-D556-460B-8EAB-FA6B2BBB0DE0}" destId="{9569BB77-724B-44EC-A59B-6454AEFF677A}" srcOrd="1" destOrd="0" parTransId="{5F389B37-A13A-4FA4-8C96-8536476FC077}" sibTransId="{3F4D6DFE-6837-4D1E-8555-C111D9736252}"/>
    <dgm:cxn modelId="{754F94C4-3780-4652-92EC-FD8DB2E9031F}" type="presOf" srcId="{4EB6748D-97DA-4C7A-AF0F-5D60F660BED5}" destId="{5F675338-878F-4F79-BD11-2528C814E944}" srcOrd="0" destOrd="0" presId="urn:microsoft.com/office/officeart/2005/8/layout/lProcess3"/>
    <dgm:cxn modelId="{68098BCA-B02F-4EA1-A684-1F83ADDBB32A}" type="presOf" srcId="{2C5C4E8F-A826-404B-8170-A3C2674258E5}" destId="{F0EDF394-C627-47ED-80AD-0587474E655F}" srcOrd="0" destOrd="0" presId="urn:microsoft.com/office/officeart/2005/8/layout/lProcess3"/>
    <dgm:cxn modelId="{52D9AFF0-3FD9-4088-B83B-E023F92F0420}" type="presParOf" srcId="{6E798338-FFC5-4E7B-980D-57996ED0E90C}" destId="{D40826F7-0874-49B1-B5D3-1ADF1281B992}" srcOrd="0" destOrd="0" presId="urn:microsoft.com/office/officeart/2005/8/layout/lProcess3"/>
    <dgm:cxn modelId="{94725B38-C355-45A5-AA7C-322E8B1D890D}" type="presParOf" srcId="{D40826F7-0874-49B1-B5D3-1ADF1281B992}" destId="{C4D18F26-17BE-43FE-83D7-CD1CA2025EB3}" srcOrd="0" destOrd="0" presId="urn:microsoft.com/office/officeart/2005/8/layout/lProcess3"/>
    <dgm:cxn modelId="{BDB9871F-2DD2-4FF6-917F-A84D894E7A5E}" type="presParOf" srcId="{D40826F7-0874-49B1-B5D3-1ADF1281B992}" destId="{ED459FAB-B6A5-4585-B4B8-0F91156288C7}" srcOrd="1" destOrd="0" presId="urn:microsoft.com/office/officeart/2005/8/layout/lProcess3"/>
    <dgm:cxn modelId="{37900AE9-3A68-42A4-BE36-D4EAC28946A1}" type="presParOf" srcId="{D40826F7-0874-49B1-B5D3-1ADF1281B992}" destId="{F0EDF394-C627-47ED-80AD-0587474E655F}" srcOrd="2" destOrd="0" presId="urn:microsoft.com/office/officeart/2005/8/layout/lProcess3"/>
    <dgm:cxn modelId="{99E316B9-0D55-4DBD-BE6A-0C94D5C79C69}" type="presParOf" srcId="{6E798338-FFC5-4E7B-980D-57996ED0E90C}" destId="{A4CD425F-F3D1-4C58-AFBC-F49423658E9A}" srcOrd="1" destOrd="0" presId="urn:microsoft.com/office/officeart/2005/8/layout/lProcess3"/>
    <dgm:cxn modelId="{F484088A-AF48-4ABB-AC91-0A0E1EBADB28}" type="presParOf" srcId="{6E798338-FFC5-4E7B-980D-57996ED0E90C}" destId="{D0BFFADC-EF4F-476A-82C1-0225B71888E8}" srcOrd="2" destOrd="0" presId="urn:microsoft.com/office/officeart/2005/8/layout/lProcess3"/>
    <dgm:cxn modelId="{53940594-9BA1-4E4C-87DD-3157BFF1D1D3}" type="presParOf" srcId="{D0BFFADC-EF4F-476A-82C1-0225B71888E8}" destId="{D09CEBF4-14F7-4857-B705-268B822355B9}" srcOrd="0" destOrd="0" presId="urn:microsoft.com/office/officeart/2005/8/layout/lProcess3"/>
    <dgm:cxn modelId="{D2D8BDBB-25F3-4E9C-8ADE-E5B20AA31ED5}" type="presParOf" srcId="{D0BFFADC-EF4F-476A-82C1-0225B71888E8}" destId="{BDF162D9-F5D2-43F3-BD0D-3763308C3C7C}" srcOrd="1" destOrd="0" presId="urn:microsoft.com/office/officeart/2005/8/layout/lProcess3"/>
    <dgm:cxn modelId="{F0046AE3-321A-4DF2-8EEB-EC48A9ED2056}" type="presParOf" srcId="{D0BFFADC-EF4F-476A-82C1-0225B71888E8}" destId="{FCC3E4EF-BFE5-4B5C-A6F3-0C7AC14F7EB6}" srcOrd="2" destOrd="0" presId="urn:microsoft.com/office/officeart/2005/8/layout/lProcess3"/>
    <dgm:cxn modelId="{DB1084C8-3E46-4DBF-8630-0E72A0BAD5F7}" type="presParOf" srcId="{D0BFFADC-EF4F-476A-82C1-0225B71888E8}" destId="{65274C7C-5660-4328-BC15-60BF0C9A8E2B}" srcOrd="3" destOrd="0" presId="urn:microsoft.com/office/officeart/2005/8/layout/lProcess3"/>
    <dgm:cxn modelId="{39E98153-216A-4EFB-91DA-C939BE02D7E8}" type="presParOf" srcId="{D0BFFADC-EF4F-476A-82C1-0225B71888E8}" destId="{E2B1CAFB-90AF-467B-8CCB-9FDE635D081E}" srcOrd="4" destOrd="0" presId="urn:microsoft.com/office/officeart/2005/8/layout/lProcess3"/>
    <dgm:cxn modelId="{6734DD28-F391-48A9-AC62-97A9F2FEF477}" type="presParOf" srcId="{6E798338-FFC5-4E7B-980D-57996ED0E90C}" destId="{9483919A-2EA3-40A3-ADA3-A03BA7F4D2B5}" srcOrd="3" destOrd="0" presId="urn:microsoft.com/office/officeart/2005/8/layout/lProcess3"/>
    <dgm:cxn modelId="{C71D443E-7FEF-4EDE-B717-D9B857F235C8}" type="presParOf" srcId="{6E798338-FFC5-4E7B-980D-57996ED0E90C}" destId="{2DC9F11C-4B81-4D1B-A119-B40C1F66B637}" srcOrd="4" destOrd="0" presId="urn:microsoft.com/office/officeart/2005/8/layout/lProcess3"/>
    <dgm:cxn modelId="{E4F94315-3821-4679-B889-91C12B3D132D}" type="presParOf" srcId="{2DC9F11C-4B81-4D1B-A119-B40C1F66B637}" destId="{5F675338-878F-4F79-BD11-2528C814E944}" srcOrd="0" destOrd="0" presId="urn:microsoft.com/office/officeart/2005/8/layout/lProcess3"/>
    <dgm:cxn modelId="{83632D33-234F-432D-B213-3E60BB46419D}" type="presParOf" srcId="{2DC9F11C-4B81-4D1B-A119-B40C1F66B637}" destId="{69818BA7-60CF-4A29-BE05-C97A2262B899}" srcOrd="1" destOrd="0" presId="urn:microsoft.com/office/officeart/2005/8/layout/lProcess3"/>
    <dgm:cxn modelId="{A84E29D3-5038-4CC3-B88F-60A77527116A}" type="presParOf" srcId="{2DC9F11C-4B81-4D1B-A119-B40C1F66B637}" destId="{6405084D-1822-406D-82E4-1C0331A36CFB}" srcOrd="2" destOrd="0" presId="urn:microsoft.com/office/officeart/2005/8/layout/lProcess3"/>
    <dgm:cxn modelId="{3398A1CB-8035-41CB-8F14-9DC5B54E4932}" type="presParOf" srcId="{2DC9F11C-4B81-4D1B-A119-B40C1F66B637}" destId="{074D8725-9B65-49AE-AE76-835A62E81161}" srcOrd="3" destOrd="0" presId="urn:microsoft.com/office/officeart/2005/8/layout/lProcess3"/>
    <dgm:cxn modelId="{790A6457-A465-48CD-8D58-D9878BBA094A}" type="presParOf" srcId="{2DC9F11C-4B81-4D1B-A119-B40C1F66B637}" destId="{E5923789-CCFE-4454-80D0-333DAF5BCB3E}" srcOrd="4" destOrd="0" presId="urn:microsoft.com/office/officeart/2005/8/layout/lProcess3"/>
    <dgm:cxn modelId="{8D7F8C25-B5FB-4008-B2AD-0BD43CC56609}" type="presParOf" srcId="{2DC9F11C-4B81-4D1B-A119-B40C1F66B637}" destId="{F3BD0EBA-B7E1-4B19-BC69-17F474A2EDD3}" srcOrd="5" destOrd="0" presId="urn:microsoft.com/office/officeart/2005/8/layout/lProcess3"/>
    <dgm:cxn modelId="{72386B15-98F1-4D2E-B973-6452AB52E8F0}" type="presParOf" srcId="{2DC9F11C-4B81-4D1B-A119-B40C1F66B637}" destId="{33A1DDB5-AE99-45C0-B3EC-087CB7A23C2B}"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DFBD92-7AE4-46C8-9DB4-CAFF89EB8E9E}" type="doc">
      <dgm:prSet loTypeId="urn:microsoft.com/office/officeart/2008/layout/PictureAccentList" loCatId="picture" qsTypeId="urn:microsoft.com/office/officeart/2005/8/quickstyle/simple1" qsCatId="simple" csTypeId="urn:microsoft.com/office/officeart/2005/8/colors/accent1_2" csCatId="accent1" phldr="1"/>
      <dgm:spPr/>
      <dgm:t>
        <a:bodyPr/>
        <a:lstStyle/>
        <a:p>
          <a:endParaRPr lang="en-US"/>
        </a:p>
      </dgm:t>
    </dgm:pt>
    <dgm:pt modelId="{84D42BF7-3F5F-44FE-95F9-AA12AD275E76}">
      <dgm:prSet phldrT="[Text]"/>
      <dgm:spPr/>
      <dgm:t>
        <a:bodyPr/>
        <a:lstStyle/>
        <a:p>
          <a:r>
            <a:rPr lang="en-US"/>
            <a:t>Exemption Requests</a:t>
          </a:r>
        </a:p>
      </dgm:t>
    </dgm:pt>
    <dgm:pt modelId="{783B8C86-B64D-4BBF-9998-D243C0E9436A}" type="parTrans" cxnId="{6E60FE96-D59B-4741-9C61-8CB7889BC3D5}">
      <dgm:prSet/>
      <dgm:spPr/>
      <dgm:t>
        <a:bodyPr/>
        <a:lstStyle/>
        <a:p>
          <a:endParaRPr lang="en-US"/>
        </a:p>
      </dgm:t>
    </dgm:pt>
    <dgm:pt modelId="{1BB0C47A-672D-447A-ACAD-22FF9E67E470}" type="sibTrans" cxnId="{6E60FE96-D59B-4741-9C61-8CB7889BC3D5}">
      <dgm:prSet/>
      <dgm:spPr/>
      <dgm:t>
        <a:bodyPr/>
        <a:lstStyle/>
        <a:p>
          <a:endParaRPr lang="en-US"/>
        </a:p>
      </dgm:t>
    </dgm:pt>
    <dgm:pt modelId="{AF3BBF5C-9319-4DD8-9E99-181EE6B562BE}">
      <dgm:prSet phldrT="[Text]"/>
      <dgm:spPr>
        <a:solidFill>
          <a:srgbClr val="C16F31"/>
        </a:solidFill>
      </dgm:spPr>
      <dgm:t>
        <a:bodyPr/>
        <a:lstStyle/>
        <a:p>
          <a:pPr>
            <a:buNone/>
          </a:pPr>
          <a:r>
            <a:rPr lang="en-US" b="1" i="0">
              <a:solidFill>
                <a:schemeClr val="bg1"/>
              </a:solidFill>
            </a:rPr>
            <a:t>Your district recently hired an educator with experience in another state, but they are populating in the TEAM dashboard. Do they have to participate in TEAM?</a:t>
          </a:r>
          <a:endParaRPr lang="en-US" i="0">
            <a:solidFill>
              <a:schemeClr val="bg1"/>
            </a:solidFill>
          </a:endParaRPr>
        </a:p>
      </dgm:t>
    </dgm:pt>
    <dgm:pt modelId="{949D7381-B7AA-4F5B-90D7-227BE07F1731}" type="parTrans" cxnId="{3519A0B4-23EE-4C1A-A774-062797B312AE}">
      <dgm:prSet/>
      <dgm:spPr/>
      <dgm:t>
        <a:bodyPr/>
        <a:lstStyle/>
        <a:p>
          <a:endParaRPr lang="en-US"/>
        </a:p>
      </dgm:t>
    </dgm:pt>
    <dgm:pt modelId="{297E897E-A92D-4BF2-8CDF-6FB47C262064}" type="sibTrans" cxnId="{3519A0B4-23EE-4C1A-A774-062797B312AE}">
      <dgm:prSet/>
      <dgm:spPr/>
      <dgm:t>
        <a:bodyPr/>
        <a:lstStyle/>
        <a:p>
          <a:endParaRPr lang="en-US"/>
        </a:p>
      </dgm:t>
    </dgm:pt>
    <dgm:pt modelId="{1E4212C4-4D6E-4033-9ACF-CB72BD5D8031}">
      <dgm:prSet/>
      <dgm:spPr>
        <a:solidFill>
          <a:srgbClr val="3FA755"/>
        </a:solidFill>
      </dgm:spPr>
      <dgm:t>
        <a:bodyPr/>
        <a:lstStyle/>
        <a:p>
          <a:r>
            <a:rPr lang="en-US" b="1"/>
            <a:t>Possibly. The prior experience must be evaluated by the Certification Office.</a:t>
          </a:r>
        </a:p>
      </dgm:t>
    </dgm:pt>
    <dgm:pt modelId="{DBFD6FFC-4E5D-41D4-9475-83413BEF000F}" type="parTrans" cxnId="{9B359863-401D-42EF-9A1F-C786C8DF8478}">
      <dgm:prSet/>
      <dgm:spPr/>
      <dgm:t>
        <a:bodyPr/>
        <a:lstStyle/>
        <a:p>
          <a:endParaRPr lang="en-US"/>
        </a:p>
      </dgm:t>
    </dgm:pt>
    <dgm:pt modelId="{4140823C-AF3F-4C5C-BF2E-98A26770761D}" type="sibTrans" cxnId="{9B359863-401D-42EF-9A1F-C786C8DF8478}">
      <dgm:prSet/>
      <dgm:spPr/>
      <dgm:t>
        <a:bodyPr/>
        <a:lstStyle/>
        <a:p>
          <a:endParaRPr lang="en-US"/>
        </a:p>
      </dgm:t>
    </dgm:pt>
    <dgm:pt modelId="{BE1A725B-7EDC-4D2D-8365-79DE3788E5E4}" type="pres">
      <dgm:prSet presAssocID="{7EDFBD92-7AE4-46C8-9DB4-CAFF89EB8E9E}" presName="layout" presStyleCnt="0">
        <dgm:presLayoutVars>
          <dgm:chMax/>
          <dgm:chPref/>
          <dgm:dir/>
          <dgm:animOne val="branch"/>
          <dgm:animLvl val="lvl"/>
          <dgm:resizeHandles/>
        </dgm:presLayoutVars>
      </dgm:prSet>
      <dgm:spPr/>
    </dgm:pt>
    <dgm:pt modelId="{93F291DB-868D-446C-B8E5-DFE94D30D600}" type="pres">
      <dgm:prSet presAssocID="{84D42BF7-3F5F-44FE-95F9-AA12AD275E76}" presName="root" presStyleCnt="0">
        <dgm:presLayoutVars>
          <dgm:chMax/>
          <dgm:chPref val="4"/>
        </dgm:presLayoutVars>
      </dgm:prSet>
      <dgm:spPr/>
    </dgm:pt>
    <dgm:pt modelId="{4163DB18-746E-48D2-B805-7C5796A184F8}" type="pres">
      <dgm:prSet presAssocID="{84D42BF7-3F5F-44FE-95F9-AA12AD275E76}" presName="rootComposite" presStyleCnt="0">
        <dgm:presLayoutVars/>
      </dgm:prSet>
      <dgm:spPr/>
    </dgm:pt>
    <dgm:pt modelId="{9F9B7C5D-908D-4C97-AB2A-A13F27B12ECB}" type="pres">
      <dgm:prSet presAssocID="{84D42BF7-3F5F-44FE-95F9-AA12AD275E76}" presName="rootText" presStyleLbl="node0" presStyleIdx="0" presStyleCnt="1">
        <dgm:presLayoutVars>
          <dgm:chMax/>
          <dgm:chPref val="4"/>
        </dgm:presLayoutVars>
      </dgm:prSet>
      <dgm:spPr/>
    </dgm:pt>
    <dgm:pt modelId="{3A546834-9FB6-4539-A7DA-FFD242DAA831}" type="pres">
      <dgm:prSet presAssocID="{84D42BF7-3F5F-44FE-95F9-AA12AD275E76}" presName="childShape" presStyleCnt="0">
        <dgm:presLayoutVars>
          <dgm:chMax val="0"/>
          <dgm:chPref val="0"/>
        </dgm:presLayoutVars>
      </dgm:prSet>
      <dgm:spPr/>
    </dgm:pt>
    <dgm:pt modelId="{804BD683-8C24-4495-9DB5-D5C1A3298824}" type="pres">
      <dgm:prSet presAssocID="{AF3BBF5C-9319-4DD8-9E99-181EE6B562BE}" presName="childComposite" presStyleCnt="0">
        <dgm:presLayoutVars>
          <dgm:chMax val="0"/>
          <dgm:chPref val="0"/>
        </dgm:presLayoutVars>
      </dgm:prSet>
      <dgm:spPr/>
    </dgm:pt>
    <dgm:pt modelId="{EEE53193-7146-4F2D-98C9-1F56F456F13C}" type="pres">
      <dgm:prSet presAssocID="{AF3BBF5C-9319-4DD8-9E99-181EE6B562BE}" presName="Image"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dge Question Mark with solid fill"/>
        </a:ext>
      </dgm:extLst>
    </dgm:pt>
    <dgm:pt modelId="{38EB9BE5-8CD6-40DA-A2E1-B8EDB4D05708}" type="pres">
      <dgm:prSet presAssocID="{AF3BBF5C-9319-4DD8-9E99-181EE6B562BE}" presName="childText" presStyleLbl="lnNode1" presStyleIdx="0" presStyleCnt="2">
        <dgm:presLayoutVars>
          <dgm:chMax val="0"/>
          <dgm:chPref val="0"/>
          <dgm:bulletEnabled val="1"/>
        </dgm:presLayoutVars>
      </dgm:prSet>
      <dgm:spPr/>
    </dgm:pt>
    <dgm:pt modelId="{A82A6CD0-11B4-4641-89BB-866D0FA4BA55}" type="pres">
      <dgm:prSet presAssocID="{1E4212C4-4D6E-4033-9ACF-CB72BD5D8031}" presName="childComposite" presStyleCnt="0">
        <dgm:presLayoutVars>
          <dgm:chMax val="0"/>
          <dgm:chPref val="0"/>
        </dgm:presLayoutVars>
      </dgm:prSet>
      <dgm:spPr/>
    </dgm:pt>
    <dgm:pt modelId="{BAFCF78E-3FA4-4BE5-918C-6A677808B889}" type="pres">
      <dgm:prSet presAssocID="{1E4212C4-4D6E-4033-9ACF-CB72BD5D8031}" presName="Image"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box Checked with solid fill"/>
        </a:ext>
      </dgm:extLst>
    </dgm:pt>
    <dgm:pt modelId="{407CBB68-160C-4773-A7FC-189144C61869}" type="pres">
      <dgm:prSet presAssocID="{1E4212C4-4D6E-4033-9ACF-CB72BD5D8031}" presName="childText" presStyleLbl="lnNode1" presStyleIdx="1" presStyleCnt="2">
        <dgm:presLayoutVars>
          <dgm:chMax val="0"/>
          <dgm:chPref val="0"/>
          <dgm:bulletEnabled val="1"/>
        </dgm:presLayoutVars>
      </dgm:prSet>
      <dgm:spPr/>
    </dgm:pt>
  </dgm:ptLst>
  <dgm:cxnLst>
    <dgm:cxn modelId="{927DB820-1A06-4B0E-9E7E-7C9A479C8141}" type="presOf" srcId="{7EDFBD92-7AE4-46C8-9DB4-CAFF89EB8E9E}" destId="{BE1A725B-7EDC-4D2D-8365-79DE3788E5E4}" srcOrd="0" destOrd="0" presId="urn:microsoft.com/office/officeart/2008/layout/PictureAccentList"/>
    <dgm:cxn modelId="{1D91BF5B-1D5B-4636-AD26-5329CB6AB2EA}" type="presOf" srcId="{AF3BBF5C-9319-4DD8-9E99-181EE6B562BE}" destId="{38EB9BE5-8CD6-40DA-A2E1-B8EDB4D05708}" srcOrd="0" destOrd="0" presId="urn:microsoft.com/office/officeart/2008/layout/PictureAccentList"/>
    <dgm:cxn modelId="{9B359863-401D-42EF-9A1F-C786C8DF8478}" srcId="{84D42BF7-3F5F-44FE-95F9-AA12AD275E76}" destId="{1E4212C4-4D6E-4033-9ACF-CB72BD5D8031}" srcOrd="1" destOrd="0" parTransId="{DBFD6FFC-4E5D-41D4-9475-83413BEF000F}" sibTransId="{4140823C-AF3F-4C5C-BF2E-98A26770761D}"/>
    <dgm:cxn modelId="{E2F36257-E56B-4D33-B78C-FB55BEAC72F5}" type="presOf" srcId="{1E4212C4-4D6E-4033-9ACF-CB72BD5D8031}" destId="{407CBB68-160C-4773-A7FC-189144C61869}" srcOrd="0" destOrd="0" presId="urn:microsoft.com/office/officeart/2008/layout/PictureAccentList"/>
    <dgm:cxn modelId="{3C76AE87-2442-4B67-879E-4AAF7EE11754}" type="presOf" srcId="{84D42BF7-3F5F-44FE-95F9-AA12AD275E76}" destId="{9F9B7C5D-908D-4C97-AB2A-A13F27B12ECB}" srcOrd="0" destOrd="0" presId="urn:microsoft.com/office/officeart/2008/layout/PictureAccentList"/>
    <dgm:cxn modelId="{6E60FE96-D59B-4741-9C61-8CB7889BC3D5}" srcId="{7EDFBD92-7AE4-46C8-9DB4-CAFF89EB8E9E}" destId="{84D42BF7-3F5F-44FE-95F9-AA12AD275E76}" srcOrd="0" destOrd="0" parTransId="{783B8C86-B64D-4BBF-9998-D243C0E9436A}" sibTransId="{1BB0C47A-672D-447A-ACAD-22FF9E67E470}"/>
    <dgm:cxn modelId="{3519A0B4-23EE-4C1A-A774-062797B312AE}" srcId="{84D42BF7-3F5F-44FE-95F9-AA12AD275E76}" destId="{AF3BBF5C-9319-4DD8-9E99-181EE6B562BE}" srcOrd="0" destOrd="0" parTransId="{949D7381-B7AA-4F5B-90D7-227BE07F1731}" sibTransId="{297E897E-A92D-4BF2-8CDF-6FB47C262064}"/>
    <dgm:cxn modelId="{75254C1C-933C-479B-A47B-F55A163639AA}" type="presParOf" srcId="{BE1A725B-7EDC-4D2D-8365-79DE3788E5E4}" destId="{93F291DB-868D-446C-B8E5-DFE94D30D600}" srcOrd="0" destOrd="0" presId="urn:microsoft.com/office/officeart/2008/layout/PictureAccentList"/>
    <dgm:cxn modelId="{A8A039A1-B5BB-472D-BF8A-0A5F0387B296}" type="presParOf" srcId="{93F291DB-868D-446C-B8E5-DFE94D30D600}" destId="{4163DB18-746E-48D2-B805-7C5796A184F8}" srcOrd="0" destOrd="0" presId="urn:microsoft.com/office/officeart/2008/layout/PictureAccentList"/>
    <dgm:cxn modelId="{7A01B6AD-D801-4F7A-85AE-18D3B2E58BA2}" type="presParOf" srcId="{4163DB18-746E-48D2-B805-7C5796A184F8}" destId="{9F9B7C5D-908D-4C97-AB2A-A13F27B12ECB}" srcOrd="0" destOrd="0" presId="urn:microsoft.com/office/officeart/2008/layout/PictureAccentList"/>
    <dgm:cxn modelId="{C25E8EED-60D6-48E3-BD6A-7CF79E40540C}" type="presParOf" srcId="{93F291DB-868D-446C-B8E5-DFE94D30D600}" destId="{3A546834-9FB6-4539-A7DA-FFD242DAA831}" srcOrd="1" destOrd="0" presId="urn:microsoft.com/office/officeart/2008/layout/PictureAccentList"/>
    <dgm:cxn modelId="{A08FAC3F-6C53-47D3-9DCE-A14A92B1727B}" type="presParOf" srcId="{3A546834-9FB6-4539-A7DA-FFD242DAA831}" destId="{804BD683-8C24-4495-9DB5-D5C1A3298824}" srcOrd="0" destOrd="0" presId="urn:microsoft.com/office/officeart/2008/layout/PictureAccentList"/>
    <dgm:cxn modelId="{813B5C15-ADC8-43F0-AF3F-9D6802BBEB15}" type="presParOf" srcId="{804BD683-8C24-4495-9DB5-D5C1A3298824}" destId="{EEE53193-7146-4F2D-98C9-1F56F456F13C}" srcOrd="0" destOrd="0" presId="urn:microsoft.com/office/officeart/2008/layout/PictureAccentList"/>
    <dgm:cxn modelId="{E839A6E3-BAA2-435D-89DA-B51CE27C6823}" type="presParOf" srcId="{804BD683-8C24-4495-9DB5-D5C1A3298824}" destId="{38EB9BE5-8CD6-40DA-A2E1-B8EDB4D05708}" srcOrd="1" destOrd="0" presId="urn:microsoft.com/office/officeart/2008/layout/PictureAccentList"/>
    <dgm:cxn modelId="{AA5F8C5B-EAB6-42D7-AD7A-1E51CD4DA02C}" type="presParOf" srcId="{3A546834-9FB6-4539-A7DA-FFD242DAA831}" destId="{A82A6CD0-11B4-4641-89BB-866D0FA4BA55}" srcOrd="1" destOrd="0" presId="urn:microsoft.com/office/officeart/2008/layout/PictureAccentList"/>
    <dgm:cxn modelId="{FF2E4240-1B5A-4919-B51E-EA11563EBE35}" type="presParOf" srcId="{A82A6CD0-11B4-4641-89BB-866D0FA4BA55}" destId="{BAFCF78E-3FA4-4BE5-918C-6A677808B889}" srcOrd="0" destOrd="0" presId="urn:microsoft.com/office/officeart/2008/layout/PictureAccentList"/>
    <dgm:cxn modelId="{C5F1447B-66F4-43ED-82C3-DF6907308496}" type="presParOf" srcId="{A82A6CD0-11B4-4641-89BB-866D0FA4BA55}" destId="{407CBB68-160C-4773-A7FC-189144C6186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89796A-FCCD-4DE7-B239-99F01E7DEC05}" type="doc">
      <dgm:prSet loTypeId="urn:microsoft.com/office/officeart/2005/8/layout/process1" loCatId="process" qsTypeId="urn:microsoft.com/office/officeart/2005/8/quickstyle/simple1#5" qsCatId="simple" csTypeId="urn:microsoft.com/office/officeart/2005/8/colors/accent1_2#5" csCatId="accent1" phldr="1"/>
      <dgm:spPr/>
    </dgm:pt>
    <dgm:pt modelId="{EDCB7438-B37A-45FC-B8ED-8459FF1B1D4E}">
      <dgm:prSet phldrT="[Text]" phldr="0"/>
      <dgm:spPr/>
      <dgm:t>
        <a:bodyPr/>
        <a:lstStyle/>
        <a:p>
          <a:pPr rtl="0"/>
          <a:r>
            <a:rPr lang="en-US">
              <a:latin typeface="Aptos Display" panose="02110004020202020204"/>
            </a:rPr>
            <a:t>Former employer sends ED 126 to the Certification Office</a:t>
          </a:r>
          <a:endParaRPr lang="en-US"/>
        </a:p>
      </dgm:t>
    </dgm:pt>
    <dgm:pt modelId="{864F7EC7-92F9-4648-B9BB-072B09FFFC7D}" type="parTrans" cxnId="{DE9B94EB-0606-4B8C-8288-2589555F9818}">
      <dgm:prSet/>
      <dgm:spPr/>
      <dgm:t>
        <a:bodyPr/>
        <a:lstStyle/>
        <a:p>
          <a:endParaRPr lang="en-US"/>
        </a:p>
      </dgm:t>
    </dgm:pt>
    <dgm:pt modelId="{712587CF-F42B-4FE2-85B9-243A442E5DA0}" type="sibTrans" cxnId="{DE9B94EB-0606-4B8C-8288-2589555F9818}">
      <dgm:prSet/>
      <dgm:spPr/>
      <dgm:t>
        <a:bodyPr/>
        <a:lstStyle/>
        <a:p>
          <a:endParaRPr lang="en-US"/>
        </a:p>
      </dgm:t>
    </dgm:pt>
    <dgm:pt modelId="{8DA499DB-FAC9-41F1-90A6-60A54C1B3F87}">
      <dgm:prSet phldrT="[Text]" phldr="0"/>
      <dgm:spPr/>
      <dgm:t>
        <a:bodyPr/>
        <a:lstStyle/>
        <a:p>
          <a:pPr rtl="0"/>
          <a:r>
            <a:rPr lang="en-US">
              <a:latin typeface="Aptos Display" panose="02110004020202020204"/>
            </a:rPr>
            <a:t>District Facilitator notifies TEAM Office</a:t>
          </a:r>
          <a:endParaRPr lang="en-US"/>
        </a:p>
      </dgm:t>
    </dgm:pt>
    <dgm:pt modelId="{5A349CA1-CC54-4E09-B3B1-C02CD81E50FC}" type="parTrans" cxnId="{4127268D-194A-40DB-9A05-4505DC45EDCB}">
      <dgm:prSet/>
      <dgm:spPr/>
      <dgm:t>
        <a:bodyPr/>
        <a:lstStyle/>
        <a:p>
          <a:endParaRPr lang="en-US"/>
        </a:p>
      </dgm:t>
    </dgm:pt>
    <dgm:pt modelId="{7DCBCD46-0FA8-4BF6-B55D-10E9D392AB22}" type="sibTrans" cxnId="{4127268D-194A-40DB-9A05-4505DC45EDCB}">
      <dgm:prSet/>
      <dgm:spPr/>
      <dgm:t>
        <a:bodyPr/>
        <a:lstStyle/>
        <a:p>
          <a:endParaRPr lang="en-US"/>
        </a:p>
      </dgm:t>
    </dgm:pt>
    <dgm:pt modelId="{AFC28B28-D448-4397-8FEE-2728E5A03E26}">
      <dgm:prSet phldrT="[Text]" phldr="0"/>
      <dgm:spPr/>
      <dgm:t>
        <a:bodyPr/>
        <a:lstStyle/>
        <a:p>
          <a:pPr rtl="0"/>
          <a:r>
            <a:rPr lang="en-US">
              <a:latin typeface="Aptos Display" panose="02110004020202020204"/>
            </a:rPr>
            <a:t>TEAM Office and Certification Office review ED 126 and determine exemption eligibility </a:t>
          </a:r>
          <a:endParaRPr lang="en-US"/>
        </a:p>
      </dgm:t>
    </dgm:pt>
    <dgm:pt modelId="{C42A16C8-2CF3-4BDD-AE84-4C289A9E80E8}" type="parTrans" cxnId="{8E1E84BB-A8FE-4AF1-9B08-22EB41D08153}">
      <dgm:prSet/>
      <dgm:spPr/>
      <dgm:t>
        <a:bodyPr/>
        <a:lstStyle/>
        <a:p>
          <a:endParaRPr lang="en-US"/>
        </a:p>
      </dgm:t>
    </dgm:pt>
    <dgm:pt modelId="{FF0C812A-E5F9-4DF4-AF00-61C7FD13CBF9}" type="sibTrans" cxnId="{8E1E84BB-A8FE-4AF1-9B08-22EB41D08153}">
      <dgm:prSet/>
      <dgm:spPr/>
      <dgm:t>
        <a:bodyPr/>
        <a:lstStyle/>
        <a:p>
          <a:endParaRPr lang="en-US"/>
        </a:p>
      </dgm:t>
    </dgm:pt>
    <dgm:pt modelId="{850D3B40-7489-439F-B3FF-E16B1BB9A13D}">
      <dgm:prSet phldrT="[Text]" phldr="0"/>
      <dgm:spPr/>
      <dgm:t>
        <a:bodyPr/>
        <a:lstStyle/>
        <a:p>
          <a:pPr rtl="0"/>
          <a:r>
            <a:rPr lang="en-US">
              <a:latin typeface="Aptos Display" panose="02110004020202020204"/>
            </a:rPr>
            <a:t>TEAM Office notifies District Facilitator </a:t>
          </a:r>
        </a:p>
      </dgm:t>
    </dgm:pt>
    <dgm:pt modelId="{F66A3588-FD90-403A-9CDA-16B6BDFDD4CF}" type="parTrans" cxnId="{DF7F748A-DDDA-4544-AE41-4ADB88085386}">
      <dgm:prSet/>
      <dgm:spPr/>
      <dgm:t>
        <a:bodyPr/>
        <a:lstStyle/>
        <a:p>
          <a:endParaRPr lang="en-US"/>
        </a:p>
      </dgm:t>
    </dgm:pt>
    <dgm:pt modelId="{70C49264-8D39-42E1-8082-899C6FBC8637}" type="sibTrans" cxnId="{DF7F748A-DDDA-4544-AE41-4ADB88085386}">
      <dgm:prSet/>
      <dgm:spPr/>
      <dgm:t>
        <a:bodyPr/>
        <a:lstStyle/>
        <a:p>
          <a:endParaRPr lang="en-US"/>
        </a:p>
      </dgm:t>
    </dgm:pt>
    <dgm:pt modelId="{45D95B2C-2613-456D-BB70-4FC998BC0FF3}" type="pres">
      <dgm:prSet presAssocID="{F989796A-FCCD-4DE7-B239-99F01E7DEC05}" presName="Name0" presStyleCnt="0">
        <dgm:presLayoutVars>
          <dgm:dir/>
          <dgm:resizeHandles val="exact"/>
        </dgm:presLayoutVars>
      </dgm:prSet>
      <dgm:spPr/>
    </dgm:pt>
    <dgm:pt modelId="{F52456CE-B3A1-4CA8-B5D9-00810DCA7C72}" type="pres">
      <dgm:prSet presAssocID="{EDCB7438-B37A-45FC-B8ED-8459FF1B1D4E}" presName="node" presStyleLbl="node1" presStyleIdx="0" presStyleCnt="4">
        <dgm:presLayoutVars>
          <dgm:bulletEnabled val="1"/>
        </dgm:presLayoutVars>
      </dgm:prSet>
      <dgm:spPr/>
    </dgm:pt>
    <dgm:pt modelId="{86A2716A-0ACA-451E-A6C5-B5015D822E0C}" type="pres">
      <dgm:prSet presAssocID="{712587CF-F42B-4FE2-85B9-243A442E5DA0}" presName="sibTrans" presStyleLbl="sibTrans2D1" presStyleIdx="0" presStyleCnt="3"/>
      <dgm:spPr/>
    </dgm:pt>
    <dgm:pt modelId="{26B0BDA6-DE1A-4791-A5E0-A151602D166C}" type="pres">
      <dgm:prSet presAssocID="{712587CF-F42B-4FE2-85B9-243A442E5DA0}" presName="connectorText" presStyleLbl="sibTrans2D1" presStyleIdx="0" presStyleCnt="3"/>
      <dgm:spPr/>
    </dgm:pt>
    <dgm:pt modelId="{4BC29B64-99E4-4D3C-9FAB-1B7FDE2F9354}" type="pres">
      <dgm:prSet presAssocID="{8DA499DB-FAC9-41F1-90A6-60A54C1B3F87}" presName="node" presStyleLbl="node1" presStyleIdx="1" presStyleCnt="4">
        <dgm:presLayoutVars>
          <dgm:bulletEnabled val="1"/>
        </dgm:presLayoutVars>
      </dgm:prSet>
      <dgm:spPr/>
    </dgm:pt>
    <dgm:pt modelId="{1D9199CB-745B-44B9-A2B9-1E638D5740CC}" type="pres">
      <dgm:prSet presAssocID="{7DCBCD46-0FA8-4BF6-B55D-10E9D392AB22}" presName="sibTrans" presStyleLbl="sibTrans2D1" presStyleIdx="1" presStyleCnt="3"/>
      <dgm:spPr/>
    </dgm:pt>
    <dgm:pt modelId="{9C4ED4CE-AD27-41FD-8875-DA44DB193976}" type="pres">
      <dgm:prSet presAssocID="{7DCBCD46-0FA8-4BF6-B55D-10E9D392AB22}" presName="connectorText" presStyleLbl="sibTrans2D1" presStyleIdx="1" presStyleCnt="3"/>
      <dgm:spPr/>
    </dgm:pt>
    <dgm:pt modelId="{2FF59CEA-6DBC-4838-8964-224E72DEF97B}" type="pres">
      <dgm:prSet presAssocID="{AFC28B28-D448-4397-8FEE-2728E5A03E26}" presName="node" presStyleLbl="node1" presStyleIdx="2" presStyleCnt="4">
        <dgm:presLayoutVars>
          <dgm:bulletEnabled val="1"/>
        </dgm:presLayoutVars>
      </dgm:prSet>
      <dgm:spPr/>
    </dgm:pt>
    <dgm:pt modelId="{FD035F08-ECFC-4B89-AC88-2ABB9C6551D4}" type="pres">
      <dgm:prSet presAssocID="{FF0C812A-E5F9-4DF4-AF00-61C7FD13CBF9}" presName="sibTrans" presStyleLbl="sibTrans2D1" presStyleIdx="2" presStyleCnt="3"/>
      <dgm:spPr/>
    </dgm:pt>
    <dgm:pt modelId="{4EDDD549-BA04-4925-A18C-06CE514514B1}" type="pres">
      <dgm:prSet presAssocID="{FF0C812A-E5F9-4DF4-AF00-61C7FD13CBF9}" presName="connectorText" presStyleLbl="sibTrans2D1" presStyleIdx="2" presStyleCnt="3"/>
      <dgm:spPr/>
    </dgm:pt>
    <dgm:pt modelId="{A3D2F211-F5E5-4BBD-9329-533333963960}" type="pres">
      <dgm:prSet presAssocID="{850D3B40-7489-439F-B3FF-E16B1BB9A13D}" presName="node" presStyleLbl="node1" presStyleIdx="3" presStyleCnt="4">
        <dgm:presLayoutVars>
          <dgm:bulletEnabled val="1"/>
        </dgm:presLayoutVars>
      </dgm:prSet>
      <dgm:spPr/>
    </dgm:pt>
  </dgm:ptLst>
  <dgm:cxnLst>
    <dgm:cxn modelId="{1FA5EE15-344A-4A95-A1CF-A9AE92304D04}" type="presOf" srcId="{FF0C812A-E5F9-4DF4-AF00-61C7FD13CBF9}" destId="{FD035F08-ECFC-4B89-AC88-2ABB9C6551D4}" srcOrd="0" destOrd="0" presId="urn:microsoft.com/office/officeart/2005/8/layout/process1"/>
    <dgm:cxn modelId="{84FD3224-F452-4D26-9F96-E2CF695E2C6D}" type="presOf" srcId="{AFC28B28-D448-4397-8FEE-2728E5A03E26}" destId="{2FF59CEA-6DBC-4838-8964-224E72DEF97B}" srcOrd="0" destOrd="0" presId="urn:microsoft.com/office/officeart/2005/8/layout/process1"/>
    <dgm:cxn modelId="{3F01873D-E714-47AD-B016-C7A16A666659}" type="presOf" srcId="{F989796A-FCCD-4DE7-B239-99F01E7DEC05}" destId="{45D95B2C-2613-456D-BB70-4FC998BC0FF3}" srcOrd="0" destOrd="0" presId="urn:microsoft.com/office/officeart/2005/8/layout/process1"/>
    <dgm:cxn modelId="{F2682F42-1376-493D-AC4E-74C0B9682DD0}" type="presOf" srcId="{850D3B40-7489-439F-B3FF-E16B1BB9A13D}" destId="{A3D2F211-F5E5-4BBD-9329-533333963960}" srcOrd="0" destOrd="0" presId="urn:microsoft.com/office/officeart/2005/8/layout/process1"/>
    <dgm:cxn modelId="{5DC17263-61E1-4E5B-9B2A-B87B590EC42A}" type="presOf" srcId="{7DCBCD46-0FA8-4BF6-B55D-10E9D392AB22}" destId="{9C4ED4CE-AD27-41FD-8875-DA44DB193976}" srcOrd="1" destOrd="0" presId="urn:microsoft.com/office/officeart/2005/8/layout/process1"/>
    <dgm:cxn modelId="{2731076B-52CF-4D78-B92E-28D63861F087}" type="presOf" srcId="{7DCBCD46-0FA8-4BF6-B55D-10E9D392AB22}" destId="{1D9199CB-745B-44B9-A2B9-1E638D5740CC}" srcOrd="0" destOrd="0" presId="urn:microsoft.com/office/officeart/2005/8/layout/process1"/>
    <dgm:cxn modelId="{4D0B3179-B022-43F7-BFD0-7E34BBC24D30}" type="presOf" srcId="{FF0C812A-E5F9-4DF4-AF00-61C7FD13CBF9}" destId="{4EDDD549-BA04-4925-A18C-06CE514514B1}" srcOrd="1" destOrd="0" presId="urn:microsoft.com/office/officeart/2005/8/layout/process1"/>
    <dgm:cxn modelId="{EEF9D884-DF08-4133-AF1C-0CED6923874A}" type="presOf" srcId="{EDCB7438-B37A-45FC-B8ED-8459FF1B1D4E}" destId="{F52456CE-B3A1-4CA8-B5D9-00810DCA7C72}" srcOrd="0" destOrd="0" presId="urn:microsoft.com/office/officeart/2005/8/layout/process1"/>
    <dgm:cxn modelId="{DF7F748A-DDDA-4544-AE41-4ADB88085386}" srcId="{F989796A-FCCD-4DE7-B239-99F01E7DEC05}" destId="{850D3B40-7489-439F-B3FF-E16B1BB9A13D}" srcOrd="3" destOrd="0" parTransId="{F66A3588-FD90-403A-9CDA-16B6BDFDD4CF}" sibTransId="{70C49264-8D39-42E1-8082-899C6FBC8637}"/>
    <dgm:cxn modelId="{4127268D-194A-40DB-9A05-4505DC45EDCB}" srcId="{F989796A-FCCD-4DE7-B239-99F01E7DEC05}" destId="{8DA499DB-FAC9-41F1-90A6-60A54C1B3F87}" srcOrd="1" destOrd="0" parTransId="{5A349CA1-CC54-4E09-B3B1-C02CD81E50FC}" sibTransId="{7DCBCD46-0FA8-4BF6-B55D-10E9D392AB22}"/>
    <dgm:cxn modelId="{2E536195-AF70-489B-A04D-68FE2AEFD19C}" type="presOf" srcId="{712587CF-F42B-4FE2-85B9-243A442E5DA0}" destId="{86A2716A-0ACA-451E-A6C5-B5015D822E0C}" srcOrd="0" destOrd="0" presId="urn:microsoft.com/office/officeart/2005/8/layout/process1"/>
    <dgm:cxn modelId="{478BF1B9-0E2C-42AB-ACA3-8372F860BCD8}" type="presOf" srcId="{8DA499DB-FAC9-41F1-90A6-60A54C1B3F87}" destId="{4BC29B64-99E4-4D3C-9FAB-1B7FDE2F9354}" srcOrd="0" destOrd="0" presId="urn:microsoft.com/office/officeart/2005/8/layout/process1"/>
    <dgm:cxn modelId="{8E1E84BB-A8FE-4AF1-9B08-22EB41D08153}" srcId="{F989796A-FCCD-4DE7-B239-99F01E7DEC05}" destId="{AFC28B28-D448-4397-8FEE-2728E5A03E26}" srcOrd="2" destOrd="0" parTransId="{C42A16C8-2CF3-4BDD-AE84-4C289A9E80E8}" sibTransId="{FF0C812A-E5F9-4DF4-AF00-61C7FD13CBF9}"/>
    <dgm:cxn modelId="{8B4889C4-5D16-4FC0-B4BF-BDCA74B0EE72}" type="presOf" srcId="{712587CF-F42B-4FE2-85B9-243A442E5DA0}" destId="{26B0BDA6-DE1A-4791-A5E0-A151602D166C}" srcOrd="1" destOrd="0" presId="urn:microsoft.com/office/officeart/2005/8/layout/process1"/>
    <dgm:cxn modelId="{DE9B94EB-0606-4B8C-8288-2589555F9818}" srcId="{F989796A-FCCD-4DE7-B239-99F01E7DEC05}" destId="{EDCB7438-B37A-45FC-B8ED-8459FF1B1D4E}" srcOrd="0" destOrd="0" parTransId="{864F7EC7-92F9-4648-B9BB-072B09FFFC7D}" sibTransId="{712587CF-F42B-4FE2-85B9-243A442E5DA0}"/>
    <dgm:cxn modelId="{A084E11D-8B08-4356-BC68-51AFCD78B29F}" type="presParOf" srcId="{45D95B2C-2613-456D-BB70-4FC998BC0FF3}" destId="{F52456CE-B3A1-4CA8-B5D9-00810DCA7C72}" srcOrd="0" destOrd="0" presId="urn:microsoft.com/office/officeart/2005/8/layout/process1"/>
    <dgm:cxn modelId="{47E1557B-A7CD-4817-A7A0-F7E07F1EAAB2}" type="presParOf" srcId="{45D95B2C-2613-456D-BB70-4FC998BC0FF3}" destId="{86A2716A-0ACA-451E-A6C5-B5015D822E0C}" srcOrd="1" destOrd="0" presId="urn:microsoft.com/office/officeart/2005/8/layout/process1"/>
    <dgm:cxn modelId="{F3D728F6-150E-4CEF-94CE-EB6A9609FA03}" type="presParOf" srcId="{86A2716A-0ACA-451E-A6C5-B5015D822E0C}" destId="{26B0BDA6-DE1A-4791-A5E0-A151602D166C}" srcOrd="0" destOrd="0" presId="urn:microsoft.com/office/officeart/2005/8/layout/process1"/>
    <dgm:cxn modelId="{B0DFE530-D634-4FC5-B7FA-79E0AE281855}" type="presParOf" srcId="{45D95B2C-2613-456D-BB70-4FC998BC0FF3}" destId="{4BC29B64-99E4-4D3C-9FAB-1B7FDE2F9354}" srcOrd="2" destOrd="0" presId="urn:microsoft.com/office/officeart/2005/8/layout/process1"/>
    <dgm:cxn modelId="{D2747557-930D-4BE9-B921-2E4D4F47CA42}" type="presParOf" srcId="{45D95B2C-2613-456D-BB70-4FC998BC0FF3}" destId="{1D9199CB-745B-44B9-A2B9-1E638D5740CC}" srcOrd="3" destOrd="0" presId="urn:microsoft.com/office/officeart/2005/8/layout/process1"/>
    <dgm:cxn modelId="{1E514291-F5E5-4E8B-A6C9-06E60873EF4B}" type="presParOf" srcId="{1D9199CB-745B-44B9-A2B9-1E638D5740CC}" destId="{9C4ED4CE-AD27-41FD-8875-DA44DB193976}" srcOrd="0" destOrd="0" presId="urn:microsoft.com/office/officeart/2005/8/layout/process1"/>
    <dgm:cxn modelId="{59003C22-3568-4335-B04E-A248BF64F643}" type="presParOf" srcId="{45D95B2C-2613-456D-BB70-4FC998BC0FF3}" destId="{2FF59CEA-6DBC-4838-8964-224E72DEF97B}" srcOrd="4" destOrd="0" presId="urn:microsoft.com/office/officeart/2005/8/layout/process1"/>
    <dgm:cxn modelId="{BCF8A790-4D7E-4C32-BC64-640B7506611E}" type="presParOf" srcId="{45D95B2C-2613-456D-BB70-4FC998BC0FF3}" destId="{FD035F08-ECFC-4B89-AC88-2ABB9C6551D4}" srcOrd="5" destOrd="0" presId="urn:microsoft.com/office/officeart/2005/8/layout/process1"/>
    <dgm:cxn modelId="{0A125E56-5124-4AC4-B139-83DE1035B1FA}" type="presParOf" srcId="{FD035F08-ECFC-4B89-AC88-2ABB9C6551D4}" destId="{4EDDD549-BA04-4925-A18C-06CE514514B1}" srcOrd="0" destOrd="0" presId="urn:microsoft.com/office/officeart/2005/8/layout/process1"/>
    <dgm:cxn modelId="{6C38551D-98EF-4333-89D5-7AC4A59A24F9}" type="presParOf" srcId="{45D95B2C-2613-456D-BB70-4FC998BC0FF3}" destId="{A3D2F211-F5E5-4BBD-9329-533333963960}" srcOrd="6"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EDFBD92-7AE4-46C8-9DB4-CAFF89EB8E9E}" type="doc">
      <dgm:prSet loTypeId="urn:microsoft.com/office/officeart/2008/layout/PictureAccentList" loCatId="picture" qsTypeId="urn:microsoft.com/office/officeart/2005/8/quickstyle/simple1" qsCatId="simple" csTypeId="urn:microsoft.com/office/officeart/2005/8/colors/accent1_2" csCatId="accent1" phldr="1"/>
      <dgm:spPr/>
      <dgm:t>
        <a:bodyPr/>
        <a:lstStyle/>
        <a:p>
          <a:endParaRPr lang="en-US"/>
        </a:p>
      </dgm:t>
    </dgm:pt>
    <dgm:pt modelId="{84D42BF7-3F5F-44FE-95F9-AA12AD275E76}">
      <dgm:prSet phldrT="[Text]"/>
      <dgm:spPr/>
      <dgm:t>
        <a:bodyPr/>
        <a:lstStyle/>
        <a:p>
          <a:r>
            <a:rPr lang="en-US"/>
            <a:t>Extension Requests</a:t>
          </a:r>
        </a:p>
      </dgm:t>
    </dgm:pt>
    <dgm:pt modelId="{783B8C86-B64D-4BBF-9998-D243C0E9436A}" type="parTrans" cxnId="{6E60FE96-D59B-4741-9C61-8CB7889BC3D5}">
      <dgm:prSet/>
      <dgm:spPr/>
      <dgm:t>
        <a:bodyPr/>
        <a:lstStyle/>
        <a:p>
          <a:endParaRPr lang="en-US"/>
        </a:p>
      </dgm:t>
    </dgm:pt>
    <dgm:pt modelId="{1BB0C47A-672D-447A-ACAD-22FF9E67E470}" type="sibTrans" cxnId="{6E60FE96-D59B-4741-9C61-8CB7889BC3D5}">
      <dgm:prSet/>
      <dgm:spPr/>
      <dgm:t>
        <a:bodyPr/>
        <a:lstStyle/>
        <a:p>
          <a:endParaRPr lang="en-US"/>
        </a:p>
      </dgm:t>
    </dgm:pt>
    <dgm:pt modelId="{AF3BBF5C-9319-4DD8-9E99-181EE6B562BE}">
      <dgm:prSet phldrT="[Text]"/>
      <dgm:spPr>
        <a:solidFill>
          <a:srgbClr val="C16F31"/>
        </a:solidFill>
      </dgm:spPr>
      <dgm:t>
        <a:bodyPr/>
        <a:lstStyle/>
        <a:p>
          <a:pPr>
            <a:buNone/>
          </a:pPr>
          <a:r>
            <a:rPr lang="en-US" b="1" i="0">
              <a:solidFill>
                <a:schemeClr val="bg1"/>
              </a:solidFill>
            </a:rPr>
            <a:t>What is the process for applying for an extension of the TEAM deadline?</a:t>
          </a:r>
          <a:endParaRPr lang="en-US" i="0">
            <a:solidFill>
              <a:schemeClr val="bg1"/>
            </a:solidFill>
          </a:endParaRPr>
        </a:p>
      </dgm:t>
    </dgm:pt>
    <dgm:pt modelId="{949D7381-B7AA-4F5B-90D7-227BE07F1731}" type="parTrans" cxnId="{3519A0B4-23EE-4C1A-A774-062797B312AE}">
      <dgm:prSet/>
      <dgm:spPr/>
      <dgm:t>
        <a:bodyPr/>
        <a:lstStyle/>
        <a:p>
          <a:endParaRPr lang="en-US"/>
        </a:p>
      </dgm:t>
    </dgm:pt>
    <dgm:pt modelId="{297E897E-A92D-4BF2-8CDF-6FB47C262064}" type="sibTrans" cxnId="{3519A0B4-23EE-4C1A-A774-062797B312AE}">
      <dgm:prSet/>
      <dgm:spPr/>
      <dgm:t>
        <a:bodyPr/>
        <a:lstStyle/>
        <a:p>
          <a:endParaRPr lang="en-US"/>
        </a:p>
      </dgm:t>
    </dgm:pt>
    <dgm:pt modelId="{1E4212C4-4D6E-4033-9ACF-CB72BD5D8031}">
      <dgm:prSet/>
      <dgm:spPr>
        <a:solidFill>
          <a:srgbClr val="3FA755"/>
        </a:solidFill>
      </dgm:spPr>
      <dgm:t>
        <a:bodyPr/>
        <a:lstStyle/>
        <a:p>
          <a:r>
            <a:rPr lang="en-US" b="1"/>
            <a:t>The flowchart below illustrates the required steps. Note: These may only be accepted </a:t>
          </a:r>
          <a:r>
            <a:rPr lang="en-US" b="1" u="sng">
              <a:solidFill>
                <a:schemeClr val="bg1"/>
              </a:solidFill>
            </a:rPr>
            <a:t>within six months of a deadline date</a:t>
          </a:r>
          <a:r>
            <a:rPr lang="en-US" b="1"/>
            <a:t>.</a:t>
          </a:r>
        </a:p>
      </dgm:t>
    </dgm:pt>
    <dgm:pt modelId="{DBFD6FFC-4E5D-41D4-9475-83413BEF000F}" type="parTrans" cxnId="{9B359863-401D-42EF-9A1F-C786C8DF8478}">
      <dgm:prSet/>
      <dgm:spPr/>
      <dgm:t>
        <a:bodyPr/>
        <a:lstStyle/>
        <a:p>
          <a:endParaRPr lang="en-US"/>
        </a:p>
      </dgm:t>
    </dgm:pt>
    <dgm:pt modelId="{4140823C-AF3F-4C5C-BF2E-98A26770761D}" type="sibTrans" cxnId="{9B359863-401D-42EF-9A1F-C786C8DF8478}">
      <dgm:prSet/>
      <dgm:spPr/>
      <dgm:t>
        <a:bodyPr/>
        <a:lstStyle/>
        <a:p>
          <a:endParaRPr lang="en-US"/>
        </a:p>
      </dgm:t>
    </dgm:pt>
    <dgm:pt modelId="{BE1A725B-7EDC-4D2D-8365-79DE3788E5E4}" type="pres">
      <dgm:prSet presAssocID="{7EDFBD92-7AE4-46C8-9DB4-CAFF89EB8E9E}" presName="layout" presStyleCnt="0">
        <dgm:presLayoutVars>
          <dgm:chMax/>
          <dgm:chPref/>
          <dgm:dir/>
          <dgm:animOne val="branch"/>
          <dgm:animLvl val="lvl"/>
          <dgm:resizeHandles/>
        </dgm:presLayoutVars>
      </dgm:prSet>
      <dgm:spPr/>
    </dgm:pt>
    <dgm:pt modelId="{93F291DB-868D-446C-B8E5-DFE94D30D600}" type="pres">
      <dgm:prSet presAssocID="{84D42BF7-3F5F-44FE-95F9-AA12AD275E76}" presName="root" presStyleCnt="0">
        <dgm:presLayoutVars>
          <dgm:chMax/>
          <dgm:chPref val="4"/>
        </dgm:presLayoutVars>
      </dgm:prSet>
      <dgm:spPr/>
    </dgm:pt>
    <dgm:pt modelId="{4163DB18-746E-48D2-B805-7C5796A184F8}" type="pres">
      <dgm:prSet presAssocID="{84D42BF7-3F5F-44FE-95F9-AA12AD275E76}" presName="rootComposite" presStyleCnt="0">
        <dgm:presLayoutVars/>
      </dgm:prSet>
      <dgm:spPr/>
    </dgm:pt>
    <dgm:pt modelId="{9F9B7C5D-908D-4C97-AB2A-A13F27B12ECB}" type="pres">
      <dgm:prSet presAssocID="{84D42BF7-3F5F-44FE-95F9-AA12AD275E76}" presName="rootText" presStyleLbl="node0" presStyleIdx="0" presStyleCnt="1">
        <dgm:presLayoutVars>
          <dgm:chMax/>
          <dgm:chPref val="4"/>
        </dgm:presLayoutVars>
      </dgm:prSet>
      <dgm:spPr/>
    </dgm:pt>
    <dgm:pt modelId="{3A546834-9FB6-4539-A7DA-FFD242DAA831}" type="pres">
      <dgm:prSet presAssocID="{84D42BF7-3F5F-44FE-95F9-AA12AD275E76}" presName="childShape" presStyleCnt="0">
        <dgm:presLayoutVars>
          <dgm:chMax val="0"/>
          <dgm:chPref val="0"/>
        </dgm:presLayoutVars>
      </dgm:prSet>
      <dgm:spPr/>
    </dgm:pt>
    <dgm:pt modelId="{804BD683-8C24-4495-9DB5-D5C1A3298824}" type="pres">
      <dgm:prSet presAssocID="{AF3BBF5C-9319-4DD8-9E99-181EE6B562BE}" presName="childComposite" presStyleCnt="0">
        <dgm:presLayoutVars>
          <dgm:chMax val="0"/>
          <dgm:chPref val="0"/>
        </dgm:presLayoutVars>
      </dgm:prSet>
      <dgm:spPr/>
    </dgm:pt>
    <dgm:pt modelId="{EEE53193-7146-4F2D-98C9-1F56F456F13C}" type="pres">
      <dgm:prSet presAssocID="{AF3BBF5C-9319-4DD8-9E99-181EE6B562BE}" presName="Image"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8EB9BE5-8CD6-40DA-A2E1-B8EDB4D05708}" type="pres">
      <dgm:prSet presAssocID="{AF3BBF5C-9319-4DD8-9E99-181EE6B562BE}" presName="childText" presStyleLbl="lnNode1" presStyleIdx="0" presStyleCnt="2">
        <dgm:presLayoutVars>
          <dgm:chMax val="0"/>
          <dgm:chPref val="0"/>
          <dgm:bulletEnabled val="1"/>
        </dgm:presLayoutVars>
      </dgm:prSet>
      <dgm:spPr/>
    </dgm:pt>
    <dgm:pt modelId="{A82A6CD0-11B4-4641-89BB-866D0FA4BA55}" type="pres">
      <dgm:prSet presAssocID="{1E4212C4-4D6E-4033-9ACF-CB72BD5D8031}" presName="childComposite" presStyleCnt="0">
        <dgm:presLayoutVars>
          <dgm:chMax val="0"/>
          <dgm:chPref val="0"/>
        </dgm:presLayoutVars>
      </dgm:prSet>
      <dgm:spPr/>
    </dgm:pt>
    <dgm:pt modelId="{BAFCF78E-3FA4-4BE5-918C-6A677808B889}" type="pres">
      <dgm:prSet presAssocID="{1E4212C4-4D6E-4033-9ACF-CB72BD5D8031}" presName="Image"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07CBB68-160C-4773-A7FC-189144C61869}" type="pres">
      <dgm:prSet presAssocID="{1E4212C4-4D6E-4033-9ACF-CB72BD5D8031}" presName="childText" presStyleLbl="lnNode1" presStyleIdx="1" presStyleCnt="2">
        <dgm:presLayoutVars>
          <dgm:chMax val="0"/>
          <dgm:chPref val="0"/>
          <dgm:bulletEnabled val="1"/>
        </dgm:presLayoutVars>
      </dgm:prSet>
      <dgm:spPr/>
    </dgm:pt>
  </dgm:ptLst>
  <dgm:cxnLst>
    <dgm:cxn modelId="{927DB820-1A06-4B0E-9E7E-7C9A479C8141}" type="presOf" srcId="{7EDFBD92-7AE4-46C8-9DB4-CAFF89EB8E9E}" destId="{BE1A725B-7EDC-4D2D-8365-79DE3788E5E4}" srcOrd="0" destOrd="0" presId="urn:microsoft.com/office/officeart/2008/layout/PictureAccentList"/>
    <dgm:cxn modelId="{1D91BF5B-1D5B-4636-AD26-5329CB6AB2EA}" type="presOf" srcId="{AF3BBF5C-9319-4DD8-9E99-181EE6B562BE}" destId="{38EB9BE5-8CD6-40DA-A2E1-B8EDB4D05708}" srcOrd="0" destOrd="0" presId="urn:microsoft.com/office/officeart/2008/layout/PictureAccentList"/>
    <dgm:cxn modelId="{9B359863-401D-42EF-9A1F-C786C8DF8478}" srcId="{84D42BF7-3F5F-44FE-95F9-AA12AD275E76}" destId="{1E4212C4-4D6E-4033-9ACF-CB72BD5D8031}" srcOrd="1" destOrd="0" parTransId="{DBFD6FFC-4E5D-41D4-9475-83413BEF000F}" sibTransId="{4140823C-AF3F-4C5C-BF2E-98A26770761D}"/>
    <dgm:cxn modelId="{E2F36257-E56B-4D33-B78C-FB55BEAC72F5}" type="presOf" srcId="{1E4212C4-4D6E-4033-9ACF-CB72BD5D8031}" destId="{407CBB68-160C-4773-A7FC-189144C61869}" srcOrd="0" destOrd="0" presId="urn:microsoft.com/office/officeart/2008/layout/PictureAccentList"/>
    <dgm:cxn modelId="{3C76AE87-2442-4B67-879E-4AAF7EE11754}" type="presOf" srcId="{84D42BF7-3F5F-44FE-95F9-AA12AD275E76}" destId="{9F9B7C5D-908D-4C97-AB2A-A13F27B12ECB}" srcOrd="0" destOrd="0" presId="urn:microsoft.com/office/officeart/2008/layout/PictureAccentList"/>
    <dgm:cxn modelId="{6E60FE96-D59B-4741-9C61-8CB7889BC3D5}" srcId="{7EDFBD92-7AE4-46C8-9DB4-CAFF89EB8E9E}" destId="{84D42BF7-3F5F-44FE-95F9-AA12AD275E76}" srcOrd="0" destOrd="0" parTransId="{783B8C86-B64D-4BBF-9998-D243C0E9436A}" sibTransId="{1BB0C47A-672D-447A-ACAD-22FF9E67E470}"/>
    <dgm:cxn modelId="{3519A0B4-23EE-4C1A-A774-062797B312AE}" srcId="{84D42BF7-3F5F-44FE-95F9-AA12AD275E76}" destId="{AF3BBF5C-9319-4DD8-9E99-181EE6B562BE}" srcOrd="0" destOrd="0" parTransId="{949D7381-B7AA-4F5B-90D7-227BE07F1731}" sibTransId="{297E897E-A92D-4BF2-8CDF-6FB47C262064}"/>
    <dgm:cxn modelId="{75254C1C-933C-479B-A47B-F55A163639AA}" type="presParOf" srcId="{BE1A725B-7EDC-4D2D-8365-79DE3788E5E4}" destId="{93F291DB-868D-446C-B8E5-DFE94D30D600}" srcOrd="0" destOrd="0" presId="urn:microsoft.com/office/officeart/2008/layout/PictureAccentList"/>
    <dgm:cxn modelId="{A8A039A1-B5BB-472D-BF8A-0A5F0387B296}" type="presParOf" srcId="{93F291DB-868D-446C-B8E5-DFE94D30D600}" destId="{4163DB18-746E-48D2-B805-7C5796A184F8}" srcOrd="0" destOrd="0" presId="urn:microsoft.com/office/officeart/2008/layout/PictureAccentList"/>
    <dgm:cxn modelId="{7A01B6AD-D801-4F7A-85AE-18D3B2E58BA2}" type="presParOf" srcId="{4163DB18-746E-48D2-B805-7C5796A184F8}" destId="{9F9B7C5D-908D-4C97-AB2A-A13F27B12ECB}" srcOrd="0" destOrd="0" presId="urn:microsoft.com/office/officeart/2008/layout/PictureAccentList"/>
    <dgm:cxn modelId="{C25E8EED-60D6-48E3-BD6A-7CF79E40540C}" type="presParOf" srcId="{93F291DB-868D-446C-B8E5-DFE94D30D600}" destId="{3A546834-9FB6-4539-A7DA-FFD242DAA831}" srcOrd="1" destOrd="0" presId="urn:microsoft.com/office/officeart/2008/layout/PictureAccentList"/>
    <dgm:cxn modelId="{A08FAC3F-6C53-47D3-9DCE-A14A92B1727B}" type="presParOf" srcId="{3A546834-9FB6-4539-A7DA-FFD242DAA831}" destId="{804BD683-8C24-4495-9DB5-D5C1A3298824}" srcOrd="0" destOrd="0" presId="urn:microsoft.com/office/officeart/2008/layout/PictureAccentList"/>
    <dgm:cxn modelId="{813B5C15-ADC8-43F0-AF3F-9D6802BBEB15}" type="presParOf" srcId="{804BD683-8C24-4495-9DB5-D5C1A3298824}" destId="{EEE53193-7146-4F2D-98C9-1F56F456F13C}" srcOrd="0" destOrd="0" presId="urn:microsoft.com/office/officeart/2008/layout/PictureAccentList"/>
    <dgm:cxn modelId="{E839A6E3-BAA2-435D-89DA-B51CE27C6823}" type="presParOf" srcId="{804BD683-8C24-4495-9DB5-D5C1A3298824}" destId="{38EB9BE5-8CD6-40DA-A2E1-B8EDB4D05708}" srcOrd="1" destOrd="0" presId="urn:microsoft.com/office/officeart/2008/layout/PictureAccentList"/>
    <dgm:cxn modelId="{AA5F8C5B-EAB6-42D7-AD7A-1E51CD4DA02C}" type="presParOf" srcId="{3A546834-9FB6-4539-A7DA-FFD242DAA831}" destId="{A82A6CD0-11B4-4641-89BB-866D0FA4BA55}" srcOrd="1" destOrd="0" presId="urn:microsoft.com/office/officeart/2008/layout/PictureAccentList"/>
    <dgm:cxn modelId="{FF2E4240-1B5A-4919-B51E-EA11563EBE35}" type="presParOf" srcId="{A82A6CD0-11B4-4641-89BB-866D0FA4BA55}" destId="{BAFCF78E-3FA4-4BE5-918C-6A677808B889}" srcOrd="0" destOrd="0" presId="urn:microsoft.com/office/officeart/2008/layout/PictureAccentList"/>
    <dgm:cxn modelId="{C5F1447B-66F4-43ED-82C3-DF6907308496}" type="presParOf" srcId="{A82A6CD0-11B4-4641-89BB-866D0FA4BA55}" destId="{407CBB68-160C-4773-A7FC-189144C6186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67B1E-E1A4-4B8D-96E9-1F73124A746A}">
      <dsp:nvSpPr>
        <dsp:cNvPr id="0" name=""/>
        <dsp:cNvSpPr/>
      </dsp:nvSpPr>
      <dsp:spPr>
        <a:xfrm>
          <a:off x="0" y="621723"/>
          <a:ext cx="3099954" cy="18599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a:latin typeface="Aptos"/>
            </a:rPr>
            <a:t>Be Present &amp; Engaged</a:t>
          </a:r>
        </a:p>
      </dsp:txBody>
      <dsp:txXfrm>
        <a:off x="0" y="621723"/>
        <a:ext cx="3099954" cy="1859972"/>
      </dsp:txXfrm>
    </dsp:sp>
    <dsp:sp modelId="{4C70736C-03CF-49BE-B15A-61AE18066F69}">
      <dsp:nvSpPr>
        <dsp:cNvPr id="0" name=""/>
        <dsp:cNvSpPr/>
      </dsp:nvSpPr>
      <dsp:spPr>
        <a:xfrm>
          <a:off x="3409949" y="621723"/>
          <a:ext cx="3099954" cy="18599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latin typeface="Aptos"/>
            </a:rPr>
            <a:t>Listen for Understanding</a:t>
          </a:r>
        </a:p>
      </dsp:txBody>
      <dsp:txXfrm>
        <a:off x="3409949" y="621723"/>
        <a:ext cx="3099954" cy="1859972"/>
      </dsp:txXfrm>
    </dsp:sp>
    <dsp:sp modelId="{4667805A-C54B-4529-BC64-DA1A19DF0763}">
      <dsp:nvSpPr>
        <dsp:cNvPr id="0" name=""/>
        <dsp:cNvSpPr/>
      </dsp:nvSpPr>
      <dsp:spPr>
        <a:xfrm>
          <a:off x="6819898" y="621723"/>
          <a:ext cx="3099954" cy="18599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latin typeface="Aptos"/>
            </a:rPr>
            <a:t>Keep It Focused &amp; Forward-Looking</a:t>
          </a:r>
        </a:p>
      </dsp:txBody>
      <dsp:txXfrm>
        <a:off x="6819898" y="621723"/>
        <a:ext cx="3099954" cy="18599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456CE-B3A1-4CA8-B5D9-00810DCA7C72}">
      <dsp:nvSpPr>
        <dsp:cNvPr id="0" name=""/>
        <dsp:cNvSpPr/>
      </dsp:nvSpPr>
      <dsp:spPr>
        <a:xfrm>
          <a:off x="5134" y="1358685"/>
          <a:ext cx="1591716" cy="158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BT submits initial request to mentor/DF </a:t>
          </a:r>
          <a:endParaRPr lang="en-US" sz="1600" kern="1200"/>
        </a:p>
      </dsp:txBody>
      <dsp:txXfrm>
        <a:off x="51503" y="1405054"/>
        <a:ext cx="1498978" cy="1490429"/>
      </dsp:txXfrm>
    </dsp:sp>
    <dsp:sp modelId="{86A2716A-0ACA-451E-A6C5-B5015D822E0C}">
      <dsp:nvSpPr>
        <dsp:cNvPr id="0" name=""/>
        <dsp:cNvSpPr/>
      </dsp:nvSpPr>
      <dsp:spPr>
        <a:xfrm>
          <a:off x="1756023" y="19528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756023" y="2031845"/>
        <a:ext cx="236210" cy="236847"/>
      </dsp:txXfrm>
    </dsp:sp>
    <dsp:sp modelId="{4BC29B64-99E4-4D3C-9FAB-1B7FDE2F9354}">
      <dsp:nvSpPr>
        <dsp:cNvPr id="0" name=""/>
        <dsp:cNvSpPr/>
      </dsp:nvSpPr>
      <dsp:spPr>
        <a:xfrm>
          <a:off x="2233538" y="1358685"/>
          <a:ext cx="1591716" cy="158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District Facilitator coordinates all local reviews and signatures</a:t>
          </a:r>
          <a:endParaRPr lang="en-US" sz="1600" kern="1200"/>
        </a:p>
      </dsp:txBody>
      <dsp:txXfrm>
        <a:off x="2279907" y="1405054"/>
        <a:ext cx="1498978" cy="1490429"/>
      </dsp:txXfrm>
    </dsp:sp>
    <dsp:sp modelId="{1D9199CB-745B-44B9-A2B9-1E638D5740CC}">
      <dsp:nvSpPr>
        <dsp:cNvPr id="0" name=""/>
        <dsp:cNvSpPr/>
      </dsp:nvSpPr>
      <dsp:spPr>
        <a:xfrm>
          <a:off x="3984426" y="19528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984426" y="2031845"/>
        <a:ext cx="236210" cy="236847"/>
      </dsp:txXfrm>
    </dsp:sp>
    <dsp:sp modelId="{8A53BCF0-32EF-4E38-B13E-81496FDAFD47}">
      <dsp:nvSpPr>
        <dsp:cNvPr id="0" name=""/>
        <dsp:cNvSpPr/>
      </dsp:nvSpPr>
      <dsp:spPr>
        <a:xfrm>
          <a:off x="4461941" y="1358685"/>
          <a:ext cx="1591716" cy="158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bg1"/>
              </a:solidFill>
              <a:latin typeface="Calibri"/>
              <a:ea typeface="Calibri"/>
              <a:cs typeface="Calibri"/>
            </a:rPr>
            <a:t>District Facilitator submits request to </a:t>
          </a:r>
          <a:r>
            <a:rPr lang="en-US" sz="1600" kern="1200">
              <a:solidFill>
                <a:schemeClr val="bg1"/>
              </a:solidFill>
              <a:latin typeface="Calibri"/>
              <a:ea typeface="Calibri"/>
              <a:cs typeface="Calibri"/>
              <a:hlinkClick xmlns:r="http://schemas.openxmlformats.org/officeDocument/2006/relationships" r:id="rId1">
                <a:extLst>
                  <a:ext uri="{A12FA001-AC4F-418D-AE19-62706E023703}">
                    <ahyp:hlinkClr xmlns:ahyp="http://schemas.microsoft.com/office/drawing/2018/hyperlinkcolor" val="tx"/>
                  </a:ext>
                </a:extLst>
              </a:hlinkClick>
            </a:rPr>
            <a:t>CTteam@ct.gov</a:t>
          </a:r>
          <a:r>
            <a:rPr lang="en-US" sz="1600" kern="1200">
              <a:solidFill>
                <a:schemeClr val="bg1"/>
              </a:solidFill>
              <a:latin typeface="Calibri"/>
              <a:ea typeface="Calibri"/>
              <a:cs typeface="Calibri"/>
            </a:rPr>
            <a:t> </a:t>
          </a:r>
        </a:p>
      </dsp:txBody>
      <dsp:txXfrm>
        <a:off x="4508310" y="1405054"/>
        <a:ext cx="1498978" cy="1490429"/>
      </dsp:txXfrm>
    </dsp:sp>
    <dsp:sp modelId="{FAA39800-40B0-49CE-B8AD-3FE9672F1330}">
      <dsp:nvSpPr>
        <dsp:cNvPr id="0" name=""/>
        <dsp:cNvSpPr/>
      </dsp:nvSpPr>
      <dsp:spPr>
        <a:xfrm>
          <a:off x="6212830" y="19528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212830" y="2031845"/>
        <a:ext cx="236210" cy="236847"/>
      </dsp:txXfrm>
    </dsp:sp>
    <dsp:sp modelId="{2FF59CEA-6DBC-4838-8964-224E72DEF97B}">
      <dsp:nvSpPr>
        <dsp:cNvPr id="0" name=""/>
        <dsp:cNvSpPr/>
      </dsp:nvSpPr>
      <dsp:spPr>
        <a:xfrm>
          <a:off x="6690345" y="1358685"/>
          <a:ext cx="1591716" cy="158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TEAM Office and Certification Office review and determine extension eligibility </a:t>
          </a:r>
          <a:endParaRPr lang="en-US" sz="1600" kern="1200"/>
        </a:p>
      </dsp:txBody>
      <dsp:txXfrm>
        <a:off x="6736714" y="1405054"/>
        <a:ext cx="1498978" cy="1490429"/>
      </dsp:txXfrm>
    </dsp:sp>
    <dsp:sp modelId="{FD035F08-ECFC-4B89-AC88-2ABB9C6551D4}">
      <dsp:nvSpPr>
        <dsp:cNvPr id="0" name=""/>
        <dsp:cNvSpPr/>
      </dsp:nvSpPr>
      <dsp:spPr>
        <a:xfrm>
          <a:off x="8441233" y="1952896"/>
          <a:ext cx="337443" cy="3947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8441233" y="2031845"/>
        <a:ext cx="236210" cy="236847"/>
      </dsp:txXfrm>
    </dsp:sp>
    <dsp:sp modelId="{A3D2F211-F5E5-4BBD-9329-533333963960}">
      <dsp:nvSpPr>
        <dsp:cNvPr id="0" name=""/>
        <dsp:cNvSpPr/>
      </dsp:nvSpPr>
      <dsp:spPr>
        <a:xfrm>
          <a:off x="8918748" y="1358685"/>
          <a:ext cx="1591716" cy="1583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TEAM Office notifies District Facilitator </a:t>
          </a:r>
        </a:p>
      </dsp:txBody>
      <dsp:txXfrm>
        <a:off x="8965117" y="1405054"/>
        <a:ext cx="1498978" cy="14904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3F72E-7122-4D39-A792-2FEDA74E87CC}">
      <dsp:nvSpPr>
        <dsp:cNvPr id="0" name=""/>
        <dsp:cNvSpPr/>
      </dsp:nvSpPr>
      <dsp:spPr>
        <a:xfrm>
          <a:off x="105814" y="1186"/>
          <a:ext cx="2957126" cy="1774275"/>
        </a:xfrm>
        <a:prstGeom prst="rect">
          <a:avLst/>
        </a:prstGeom>
        <a:solidFill>
          <a:schemeClr val="lt1">
            <a:hueOff val="0"/>
            <a:satOff val="0"/>
            <a:lumOff val="0"/>
            <a:alphaOff val="0"/>
          </a:schemeClr>
        </a:solidFill>
        <a:ln w="12700" cap="flat" cmpd="sng" algn="ctr">
          <a:solidFill>
            <a:srgbClr val="00B0F0"/>
          </a:solidFill>
          <a:prstDash val="solid"/>
          <a:miter lim="800000"/>
        </a:ln>
        <a:effectLst>
          <a:glow rad="127000">
            <a:srgbClr val="00B0F0"/>
          </a:glo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a:solidFill>
                <a:srgbClr val="444444"/>
              </a:solidFill>
              <a:latin typeface="Calibri"/>
              <a:ea typeface="Calibri"/>
              <a:cs typeface="Calibri"/>
              <a:hlinkClick xmlns:r="http://schemas.openxmlformats.org/officeDocument/2006/relationships" r:id="rId1"/>
            </a:rPr>
            <a:t>CSDE/TEAM Webpages</a:t>
          </a:r>
          <a:endParaRPr lang="en-US" sz="2700" kern="1200">
            <a:solidFill>
              <a:srgbClr val="444444"/>
            </a:solidFill>
            <a:latin typeface="Calibri"/>
            <a:ea typeface="Calibri"/>
            <a:cs typeface="Calibri"/>
          </a:endParaRPr>
        </a:p>
      </dsp:txBody>
      <dsp:txXfrm>
        <a:off x="105814" y="1186"/>
        <a:ext cx="2957126" cy="1774275"/>
      </dsp:txXfrm>
    </dsp:sp>
    <dsp:sp modelId="{A2FC3790-0878-4373-B6DB-F170C5BD347F}">
      <dsp:nvSpPr>
        <dsp:cNvPr id="0" name=""/>
        <dsp:cNvSpPr/>
      </dsp:nvSpPr>
      <dsp:spPr>
        <a:xfrm>
          <a:off x="3358652" y="1186"/>
          <a:ext cx="2957126" cy="1774275"/>
        </a:xfrm>
        <a:prstGeom prst="rect">
          <a:avLst/>
        </a:prstGeom>
        <a:solidFill>
          <a:schemeClr val="lt1">
            <a:hueOff val="0"/>
            <a:satOff val="0"/>
            <a:lumOff val="0"/>
            <a:alphaOff val="0"/>
          </a:schemeClr>
        </a:solidFill>
        <a:ln w="12700" cap="flat" cmpd="sng" algn="ctr">
          <a:solidFill>
            <a:schemeClr val="accent2">
              <a:lumMod val="75000"/>
            </a:schemeClr>
          </a:solidFill>
          <a:prstDash val="solid"/>
          <a:miter lim="800000"/>
        </a:ln>
        <a:effectLst>
          <a:glow rad="127000">
            <a:schemeClr val="accent2">
              <a:lumMod val="75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latin typeface="Aptos Display" panose="02110004020202020204"/>
              <a:hlinkClick xmlns:r="http://schemas.openxmlformats.org/officeDocument/2006/relationships" r:id="rId2"/>
            </a:rPr>
            <a:t>TEAM Newsletter</a:t>
          </a:r>
          <a:endParaRPr lang="en-US" sz="2700" kern="1200"/>
        </a:p>
      </dsp:txBody>
      <dsp:txXfrm>
        <a:off x="3358652" y="1186"/>
        <a:ext cx="2957126" cy="1774275"/>
      </dsp:txXfrm>
    </dsp:sp>
    <dsp:sp modelId="{2AB7999F-CFC1-4563-BFD3-6031836BC083}">
      <dsp:nvSpPr>
        <dsp:cNvPr id="0" name=""/>
        <dsp:cNvSpPr/>
      </dsp:nvSpPr>
      <dsp:spPr>
        <a:xfrm>
          <a:off x="6611491" y="1186"/>
          <a:ext cx="2957126" cy="1774275"/>
        </a:xfrm>
        <a:prstGeom prst="rect">
          <a:avLst/>
        </a:prstGeom>
        <a:solidFill>
          <a:schemeClr val="lt1">
            <a:hueOff val="0"/>
            <a:satOff val="0"/>
            <a:lumOff val="0"/>
            <a:alphaOff val="0"/>
          </a:schemeClr>
        </a:solidFill>
        <a:ln w="12700" cap="flat" cmpd="sng" algn="ctr">
          <a:solidFill>
            <a:schemeClr val="accent4">
              <a:lumMod val="60000"/>
              <a:lumOff val="40000"/>
            </a:schemeClr>
          </a:solidFill>
          <a:prstDash val="solid"/>
          <a:miter lim="800000"/>
        </a:ln>
        <a:effectLst>
          <a:glow rad="127000">
            <a:schemeClr val="accent4">
              <a:lumMod val="60000"/>
              <a:lumOff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hlinkClick xmlns:r="http://schemas.openxmlformats.org/officeDocument/2006/relationships" r:id="" action="ppaction://noaction"/>
            </a:rPr>
            <a:t>Optional Harmony Professional Learning Modules for BTs</a:t>
          </a:r>
          <a:r>
            <a:rPr lang="en-US" sz="2700" kern="1200">
              <a:latin typeface="Aptos Display" panose="02110004020202020204"/>
            </a:rPr>
            <a:t> </a:t>
          </a:r>
          <a:endParaRPr lang="en-US" sz="2700" kern="1200"/>
        </a:p>
      </dsp:txBody>
      <dsp:txXfrm>
        <a:off x="6611491" y="1186"/>
        <a:ext cx="2957126" cy="1774275"/>
      </dsp:txXfrm>
    </dsp:sp>
    <dsp:sp modelId="{57D0A8C5-FF3E-44CA-AE54-EBC1EC03B778}">
      <dsp:nvSpPr>
        <dsp:cNvPr id="0" name=""/>
        <dsp:cNvSpPr/>
      </dsp:nvSpPr>
      <dsp:spPr>
        <a:xfrm>
          <a:off x="1732233" y="2071174"/>
          <a:ext cx="2957126" cy="1774275"/>
        </a:xfrm>
        <a:prstGeom prst="rect">
          <a:avLst/>
        </a:prstGeom>
        <a:solidFill>
          <a:schemeClr val="lt1">
            <a:hueOff val="0"/>
            <a:satOff val="0"/>
            <a:lumOff val="0"/>
            <a:alphaOff val="0"/>
          </a:schemeClr>
        </a:solidFill>
        <a:ln w="12700" cap="flat" cmpd="sng" algn="ctr">
          <a:solidFill>
            <a:srgbClr val="00B050"/>
          </a:solidFill>
          <a:prstDash val="solid"/>
          <a:miter lim="800000"/>
        </a:ln>
        <a:effectLst>
          <a:glow rad="127000">
            <a:srgbClr val="00B050"/>
          </a:glo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hlinkClick xmlns:r="http://schemas.openxmlformats.org/officeDocument/2006/relationships" r:id="rId3"/>
            </a:rPr>
            <a:t>TEAM DF Annual Timeline and BT Orientation PPT</a:t>
          </a:r>
          <a:endParaRPr lang="en-US" sz="2700" kern="1200"/>
        </a:p>
      </dsp:txBody>
      <dsp:txXfrm>
        <a:off x="1732233" y="2071174"/>
        <a:ext cx="2957126" cy="1774275"/>
      </dsp:txXfrm>
    </dsp:sp>
    <dsp:sp modelId="{109B70BC-CFCA-4040-9D16-B86F939E6CC6}">
      <dsp:nvSpPr>
        <dsp:cNvPr id="0" name=""/>
        <dsp:cNvSpPr/>
      </dsp:nvSpPr>
      <dsp:spPr>
        <a:xfrm>
          <a:off x="4985072" y="2071174"/>
          <a:ext cx="2957126" cy="1774275"/>
        </a:xfrm>
        <a:prstGeom prst="rect">
          <a:avLst/>
        </a:prstGeom>
        <a:solidFill>
          <a:schemeClr val="lt1">
            <a:hueOff val="0"/>
            <a:satOff val="0"/>
            <a:lumOff val="0"/>
            <a:alphaOff val="0"/>
          </a:schemeClr>
        </a:solidFill>
        <a:ln w="12700" cap="flat" cmpd="sng" algn="ctr">
          <a:solidFill>
            <a:srgbClr val="7030A0"/>
          </a:solidFill>
          <a:prstDash val="solid"/>
          <a:miter lim="800000"/>
        </a:ln>
        <a:effectLst>
          <a:glow rad="127000">
            <a:srgbClr val="7030A0"/>
          </a:glow>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hlinkClick xmlns:r="http://schemas.openxmlformats.org/officeDocument/2006/relationships" r:id="rId4"/>
            </a:rPr>
            <a:t>Cooperating Teacher Handbook</a:t>
          </a:r>
          <a:endParaRPr lang="en-US" sz="2700" kern="1200">
            <a:hlinkClick xmlns:r="http://schemas.openxmlformats.org/officeDocument/2006/relationships" r:id="rId4"/>
          </a:endParaRPr>
        </a:p>
      </dsp:txBody>
      <dsp:txXfrm>
        <a:off x="4985072" y="2071174"/>
        <a:ext cx="2957126" cy="17742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06BBA-B6E1-46FA-8B2B-AFCE746FAA48}">
      <dsp:nvSpPr>
        <dsp:cNvPr id="0" name=""/>
        <dsp:cNvSpPr/>
      </dsp:nvSpPr>
      <dsp:spPr>
        <a:xfrm>
          <a:off x="3588072" y="510"/>
          <a:ext cx="8492025" cy="6804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ln w="3175">
                <a:noFill/>
              </a:ln>
              <a:solidFill>
                <a:schemeClr val="bg1"/>
              </a:solidFill>
            </a:rPr>
            <a:t>Frequently Asked Questions – Page 1</a:t>
          </a:r>
        </a:p>
      </dsp:txBody>
      <dsp:txXfrm>
        <a:off x="3608003" y="20441"/>
        <a:ext cx="8452163" cy="640616"/>
      </dsp:txXfrm>
    </dsp:sp>
    <dsp:sp modelId="{4F294800-2D08-4D19-A2A8-913ADFA219F1}">
      <dsp:nvSpPr>
        <dsp:cNvPr id="0" name=""/>
        <dsp:cNvSpPr/>
      </dsp:nvSpPr>
      <dsp: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F61AD-DEBC-4B32-B256-E5FACC0F97C6}">
      <dsp:nvSpPr>
        <dsp:cNvPr id="0" name=""/>
        <dsp:cNvSpPr/>
      </dsp:nvSpPr>
      <dsp:spPr>
        <a:xfrm>
          <a:off x="4347617" y="803475"/>
          <a:ext cx="7770718" cy="680478"/>
        </a:xfrm>
        <a:prstGeom prst="roundRect">
          <a:avLst>
            <a:gd name="adj" fmla="val 16670"/>
          </a:avLst>
        </a:prstGeom>
        <a:solidFill>
          <a:srgbClr val="C16F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chemeClr val="bg1"/>
              </a:solidFill>
            </a:rPr>
            <a:t>A teacher was called to active duty. Do we need to request an extension? </a:t>
          </a:r>
        </a:p>
      </dsp:txBody>
      <dsp:txXfrm>
        <a:off x="4380841" y="836699"/>
        <a:ext cx="7704270" cy="614030"/>
      </dsp:txXfrm>
    </dsp:sp>
    <dsp:sp modelId="{4536A7A0-BDC0-43A3-AAFC-9D75D1A3B9E2}">
      <dsp:nvSpPr>
        <dsp:cNvPr id="0" name=""/>
        <dsp:cNvSpPr/>
      </dsp:nvSpPr>
      <dsp: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D9036-5698-4AFA-A3A9-E36337ABC5FB}">
      <dsp:nvSpPr>
        <dsp:cNvPr id="0" name=""/>
        <dsp:cNvSpPr/>
      </dsp:nvSpPr>
      <dsp:spPr>
        <a:xfrm>
          <a:off x="4347617" y="1565611"/>
          <a:ext cx="7770718" cy="1149614"/>
        </a:xfrm>
        <a:prstGeom prst="roundRect">
          <a:avLst>
            <a:gd name="adj" fmla="val 16670"/>
          </a:avLst>
        </a:prstGeom>
        <a:solidFill>
          <a:srgbClr val="C16F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chemeClr val="bg1"/>
              </a:solidFill>
            </a:rPr>
            <a:t>No, if a teacher is not listed in EDS with an assignment, the TEAM clock is paused until they reappear in EDS. Once they are back in EDS, the teacher will get the balance of time added to the deadline.</a:t>
          </a:r>
        </a:p>
      </dsp:txBody>
      <dsp:txXfrm>
        <a:off x="4403747" y="1621741"/>
        <a:ext cx="7658458" cy="1037354"/>
      </dsp:txXfrm>
    </dsp:sp>
    <dsp:sp modelId="{0B642D0E-873F-4057-B040-4FA06C09AB49}">
      <dsp:nvSpPr>
        <dsp:cNvPr id="0" name=""/>
        <dsp:cNvSpPr/>
      </dsp:nvSpPr>
      <dsp:spPr>
        <a:xfrm>
          <a:off x="3626309" y="2729339"/>
          <a:ext cx="680478" cy="438030"/>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DDF05F-84F6-4315-8A00-D2C62F4F7189}">
      <dsp:nvSpPr>
        <dsp:cNvPr id="0" name=""/>
        <dsp:cNvSpPr/>
      </dsp:nvSpPr>
      <dsp:spPr>
        <a:xfrm>
          <a:off x="4347617" y="2796883"/>
          <a:ext cx="7770718" cy="302942"/>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362408" y="2811674"/>
        <a:ext cx="7741136" cy="273360"/>
      </dsp:txXfrm>
    </dsp:sp>
    <dsp:sp modelId="{8412CBA9-711E-4E92-8B41-B47F81DF85F0}">
      <dsp:nvSpPr>
        <dsp:cNvPr id="0" name=""/>
        <dsp:cNvSpPr/>
      </dsp:nvSpPr>
      <dsp: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E7C20-BB90-40A2-9D8D-66F5A18CE5CB}">
      <dsp:nvSpPr>
        <dsp:cNvPr id="0" name=""/>
        <dsp:cNvSpPr/>
      </dsp:nvSpPr>
      <dsp:spPr>
        <a:xfrm>
          <a:off x="4347617" y="3181483"/>
          <a:ext cx="7770718" cy="857913"/>
        </a:xfrm>
        <a:prstGeom prst="roundRect">
          <a:avLst>
            <a:gd name="adj" fmla="val 16670"/>
          </a:avLst>
        </a:prstGeom>
        <a:solidFill>
          <a:srgbClr val="3FA75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chemeClr val="bg1"/>
              </a:solidFill>
            </a:rPr>
            <a:t>Since BTs won’t be required to submit papers/projects, what will they submit instead?</a:t>
          </a:r>
        </a:p>
      </dsp:txBody>
      <dsp:txXfrm>
        <a:off x="4389504" y="3223370"/>
        <a:ext cx="7686944" cy="774139"/>
      </dsp:txXfrm>
    </dsp:sp>
    <dsp:sp modelId="{11BE1967-64FE-4CA1-AF1C-6376E5727266}">
      <dsp:nvSpPr>
        <dsp:cNvPr id="0" name=""/>
        <dsp:cNvSpPr/>
      </dsp:nvSpPr>
      <dsp: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CF43F-00FF-4680-9323-D39D1C953085}">
      <dsp:nvSpPr>
        <dsp:cNvPr id="0" name=""/>
        <dsp:cNvSpPr/>
      </dsp:nvSpPr>
      <dsp:spPr>
        <a:xfrm>
          <a:off x="4347617" y="4146283"/>
          <a:ext cx="7770718" cy="850033"/>
        </a:xfrm>
        <a:prstGeom prst="roundRect">
          <a:avLst>
            <a:gd name="adj" fmla="val 16670"/>
          </a:avLst>
        </a:prstGeom>
        <a:solidFill>
          <a:srgbClr val="3FA75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chemeClr val="bg1"/>
              </a:solidFill>
            </a:rPr>
            <a:t>BTs will submit their PGAP and ongoing comments in their engagement log. (More details to come with TEAM 2.0.)</a:t>
          </a:r>
        </a:p>
      </dsp:txBody>
      <dsp:txXfrm>
        <a:off x="4389120" y="4187786"/>
        <a:ext cx="7687712" cy="76702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06BBA-B6E1-46FA-8B2B-AFCE746FAA48}">
      <dsp:nvSpPr>
        <dsp:cNvPr id="0" name=""/>
        <dsp:cNvSpPr/>
      </dsp:nvSpPr>
      <dsp: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ln w="3175">
                <a:noFill/>
              </a:ln>
              <a:solidFill>
                <a:sysClr val="window" lastClr="FFFFFF"/>
              </a:solidFill>
              <a:latin typeface="Aptos" panose="02110004020202020204"/>
              <a:ea typeface="+mn-ea"/>
              <a:cs typeface="+mn-cs"/>
            </a:rPr>
            <a:t>Frequently Asked Questions – Page 2</a:t>
          </a:r>
        </a:p>
      </dsp:txBody>
      <dsp:txXfrm>
        <a:off x="3608003" y="20441"/>
        <a:ext cx="8452163" cy="640616"/>
      </dsp:txXfrm>
    </dsp:sp>
    <dsp:sp modelId="{4F294800-2D08-4D19-A2A8-913ADFA219F1}">
      <dsp:nvSpPr>
        <dsp:cNvPr id="0" name=""/>
        <dsp:cNvSpPr/>
      </dsp:nvSpPr>
      <dsp: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F61AD-DEBC-4B32-B256-E5FACC0F97C6}">
      <dsp:nvSpPr>
        <dsp:cNvPr id="0" name=""/>
        <dsp:cNvSpPr/>
      </dsp:nvSpPr>
      <dsp: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A new educator joined the district. How will their user account reflect this change?</a:t>
          </a:r>
        </a:p>
      </dsp:txBody>
      <dsp:txXfrm>
        <a:off x="4380841" y="836699"/>
        <a:ext cx="7704270" cy="614030"/>
      </dsp:txXfrm>
    </dsp:sp>
    <dsp:sp modelId="{4536A7A0-BDC0-43A3-AAFC-9D75D1A3B9E2}">
      <dsp:nvSpPr>
        <dsp:cNvPr id="0" name=""/>
        <dsp:cNvSpPr/>
      </dsp:nvSpPr>
      <dsp: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D9036-5698-4AFA-A3A9-E36337ABC5FB}">
      <dsp:nvSpPr>
        <dsp:cNvPr id="0" name=""/>
        <dsp:cNvSpPr/>
      </dsp:nvSpPr>
      <dsp: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The assignment of a teacher to a district is determined by the assignment data in EDS. If a teacher needs to update their email address, please have them submit a tech support ticket that includes the new email address</a:t>
          </a:r>
        </a:p>
      </dsp:txBody>
      <dsp:txXfrm>
        <a:off x="4403747" y="1621741"/>
        <a:ext cx="7658458" cy="1037354"/>
      </dsp:txXfrm>
    </dsp:sp>
    <dsp:sp modelId="{0B642D0E-873F-4057-B040-4FA06C09AB49}">
      <dsp:nvSpPr>
        <dsp:cNvPr id="0" name=""/>
        <dsp:cNvSpPr/>
      </dsp:nvSpPr>
      <dsp:spPr>
        <a:xfrm>
          <a:off x="3626309" y="2729339"/>
          <a:ext cx="680478" cy="438030"/>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DDF05F-84F6-4315-8A00-D2C62F4F7189}">
      <dsp:nvSpPr>
        <dsp:cNvPr id="0" name=""/>
        <dsp:cNvSpPr/>
      </dsp:nvSpPr>
      <dsp:spPr>
        <a:xfrm>
          <a:off x="4347617" y="2796883"/>
          <a:ext cx="7770718" cy="302942"/>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a:solidFill>
              <a:sysClr val="window" lastClr="FFFFFF"/>
            </a:solidFill>
            <a:latin typeface="Aptos" panose="02110004020202020204"/>
            <a:ea typeface="+mn-ea"/>
            <a:cs typeface="+mn-cs"/>
          </a:endParaRPr>
        </a:p>
      </dsp:txBody>
      <dsp:txXfrm>
        <a:off x="4362408" y="2811674"/>
        <a:ext cx="7741136" cy="273360"/>
      </dsp:txXfrm>
    </dsp:sp>
    <dsp:sp modelId="{8412CBA9-711E-4E92-8B41-B47F81DF85F0}">
      <dsp:nvSpPr>
        <dsp:cNvPr id="0" name=""/>
        <dsp:cNvSpPr/>
      </dsp:nvSpPr>
      <dsp: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E7C20-BB90-40A2-9D8D-66F5A18CE5CB}">
      <dsp:nvSpPr>
        <dsp:cNvPr id="0" name=""/>
        <dsp:cNvSpPr/>
      </dsp:nvSpPr>
      <dsp: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A beginning teacher has been on medical leave (or active duty) and TEAM has been interrupted. Can their deadline be extended to prevent the IS/E?</a:t>
          </a:r>
        </a:p>
      </dsp:txBody>
      <dsp:txXfrm>
        <a:off x="4389504" y="3223370"/>
        <a:ext cx="7686944" cy="774139"/>
      </dsp:txXfrm>
    </dsp:sp>
    <dsp:sp modelId="{11BE1967-64FE-4CA1-AF1C-6376E5727266}">
      <dsp:nvSpPr>
        <dsp:cNvPr id="0" name=""/>
        <dsp:cNvSpPr/>
      </dsp:nvSpPr>
      <dsp: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CF43F-00FF-4680-9323-D39D1C953085}">
      <dsp:nvSpPr>
        <dsp:cNvPr id="0" name=""/>
        <dsp:cNvSpPr/>
      </dsp:nvSpPr>
      <dsp: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When a teacher is no longer listed in EDS with an active assignment, their TEAM clock is stopped. Once the teacher returns to the classroom, an extension is granted based on the remaining balance of time.</a:t>
          </a:r>
        </a:p>
      </dsp:txBody>
      <dsp:txXfrm>
        <a:off x="4389120" y="4187786"/>
        <a:ext cx="7687712" cy="76702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06BBA-B6E1-46FA-8B2B-AFCE746FAA48}">
      <dsp:nvSpPr>
        <dsp:cNvPr id="0" name=""/>
        <dsp:cNvSpPr/>
      </dsp:nvSpPr>
      <dsp: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ln w="3175">
                <a:noFill/>
              </a:ln>
              <a:solidFill>
                <a:sysClr val="window" lastClr="FFFFFF"/>
              </a:solidFill>
              <a:latin typeface="Aptos" panose="02110004020202020204"/>
              <a:ea typeface="+mn-ea"/>
              <a:cs typeface="+mn-cs"/>
            </a:rPr>
            <a:t>Frequently Asked Questions – Page 3</a:t>
          </a:r>
        </a:p>
      </dsp:txBody>
      <dsp:txXfrm>
        <a:off x="3608003" y="20441"/>
        <a:ext cx="8452163" cy="640616"/>
      </dsp:txXfrm>
    </dsp:sp>
    <dsp:sp modelId="{4F294800-2D08-4D19-A2A8-913ADFA219F1}">
      <dsp:nvSpPr>
        <dsp:cNvPr id="0" name=""/>
        <dsp:cNvSpPr/>
      </dsp:nvSpPr>
      <dsp: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F61AD-DEBC-4B32-B256-E5FACC0F97C6}">
      <dsp:nvSpPr>
        <dsp:cNvPr id="0" name=""/>
        <dsp:cNvSpPr/>
      </dsp:nvSpPr>
      <dsp: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Can a district have more than one district facilitator?</a:t>
          </a:r>
        </a:p>
      </dsp:txBody>
      <dsp:txXfrm>
        <a:off x="4380841" y="836699"/>
        <a:ext cx="7704270" cy="614030"/>
      </dsp:txXfrm>
    </dsp:sp>
    <dsp:sp modelId="{4536A7A0-BDC0-43A3-AAFC-9D75D1A3B9E2}">
      <dsp:nvSpPr>
        <dsp:cNvPr id="0" name=""/>
        <dsp:cNvSpPr/>
      </dsp:nvSpPr>
      <dsp: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D9036-5698-4AFA-A3A9-E36337ABC5FB}">
      <dsp:nvSpPr>
        <dsp:cNvPr id="0" name=""/>
        <dsp:cNvSpPr/>
      </dsp:nvSpPr>
      <dsp: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Yes, but only one primary user may edit the support plan and approve mentor stipends.</a:t>
          </a:r>
        </a:p>
      </dsp:txBody>
      <dsp:txXfrm>
        <a:off x="4403747" y="1621741"/>
        <a:ext cx="7658458" cy="1037354"/>
      </dsp:txXfrm>
    </dsp:sp>
    <dsp:sp modelId="{0B642D0E-873F-4057-B040-4FA06C09AB49}">
      <dsp:nvSpPr>
        <dsp:cNvPr id="0" name=""/>
        <dsp:cNvSpPr/>
      </dsp:nvSpPr>
      <dsp:spPr>
        <a:xfrm>
          <a:off x="3626309" y="2729339"/>
          <a:ext cx="680478" cy="438030"/>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DDF05F-84F6-4315-8A00-D2C62F4F7189}">
      <dsp:nvSpPr>
        <dsp:cNvPr id="0" name=""/>
        <dsp:cNvSpPr/>
      </dsp:nvSpPr>
      <dsp:spPr>
        <a:xfrm>
          <a:off x="4347617" y="2796883"/>
          <a:ext cx="7770718" cy="302942"/>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a:solidFill>
              <a:sysClr val="window" lastClr="FFFFFF"/>
            </a:solidFill>
            <a:latin typeface="Aptos" panose="02110004020202020204"/>
            <a:ea typeface="+mn-ea"/>
            <a:cs typeface="+mn-cs"/>
          </a:endParaRPr>
        </a:p>
      </dsp:txBody>
      <dsp:txXfrm>
        <a:off x="4362408" y="2811674"/>
        <a:ext cx="7741136" cy="273360"/>
      </dsp:txXfrm>
    </dsp:sp>
    <dsp:sp modelId="{8412CBA9-711E-4E92-8B41-B47F81DF85F0}">
      <dsp:nvSpPr>
        <dsp:cNvPr id="0" name=""/>
        <dsp:cNvSpPr/>
      </dsp:nvSpPr>
      <dsp: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E7C20-BB90-40A2-9D8D-66F5A18CE5CB}">
      <dsp:nvSpPr>
        <dsp:cNvPr id="0" name=""/>
        <dsp:cNvSpPr/>
      </dsp:nvSpPr>
      <dsp: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Can the role of district facilitator be assigned to a district’s support staff?</a:t>
          </a:r>
        </a:p>
      </dsp:txBody>
      <dsp:txXfrm>
        <a:off x="4389504" y="3223370"/>
        <a:ext cx="7686944" cy="774139"/>
      </dsp:txXfrm>
    </dsp:sp>
    <dsp:sp modelId="{11BE1967-64FE-4CA1-AF1C-6376E5727266}">
      <dsp:nvSpPr>
        <dsp:cNvPr id="0" name=""/>
        <dsp:cNvSpPr/>
      </dsp:nvSpPr>
      <dsp: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CF43F-00FF-4680-9323-D39D1C953085}">
      <dsp:nvSpPr>
        <dsp:cNvPr id="0" name=""/>
        <dsp:cNvSpPr/>
      </dsp:nvSpPr>
      <dsp: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No, only a certified educator may serve as the district facilitator.</a:t>
          </a:r>
        </a:p>
      </dsp:txBody>
      <dsp:txXfrm>
        <a:off x="4389120" y="4187786"/>
        <a:ext cx="7687712" cy="76702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06BBA-B6E1-46FA-8B2B-AFCE746FAA48}">
      <dsp:nvSpPr>
        <dsp:cNvPr id="0" name=""/>
        <dsp:cNvSpPr/>
      </dsp:nvSpPr>
      <dsp: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ln w="3175">
                <a:noFill/>
              </a:ln>
              <a:solidFill>
                <a:sysClr val="window" lastClr="FFFFFF"/>
              </a:solidFill>
              <a:latin typeface="Aptos" panose="02110004020202020204"/>
              <a:ea typeface="+mn-ea"/>
              <a:cs typeface="+mn-cs"/>
            </a:rPr>
            <a:t>Frequently Asked Questions – Page 4</a:t>
          </a:r>
        </a:p>
      </dsp:txBody>
      <dsp:txXfrm>
        <a:off x="3608003" y="20441"/>
        <a:ext cx="8452163" cy="640616"/>
      </dsp:txXfrm>
    </dsp:sp>
    <dsp:sp modelId="{4F294800-2D08-4D19-A2A8-913ADFA219F1}">
      <dsp:nvSpPr>
        <dsp:cNvPr id="0" name=""/>
        <dsp:cNvSpPr/>
      </dsp:nvSpPr>
      <dsp: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F61AD-DEBC-4B32-B256-E5FACC0F97C6}">
      <dsp:nvSpPr>
        <dsp:cNvPr id="0" name=""/>
        <dsp:cNvSpPr/>
      </dsp:nvSpPr>
      <dsp: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Does</a:t>
          </a:r>
          <a:r>
            <a:rPr lang="en-US" sz="1800" b="0" kern="1200" baseline="0">
              <a:ln w="3175">
                <a:noFill/>
              </a:ln>
              <a:solidFill>
                <a:sysClr val="window" lastClr="FFFFFF"/>
              </a:solidFill>
              <a:latin typeface="Aptos" panose="02110004020202020204"/>
              <a:ea typeface="+mn-ea"/>
              <a:cs typeface="+mn-cs"/>
            </a:rPr>
            <a:t> the beginning teacher still have to complete a PGAP?</a:t>
          </a:r>
          <a:endParaRPr lang="en-US" sz="1800" b="0" kern="1200">
            <a:ln w="3175">
              <a:noFill/>
            </a:ln>
            <a:solidFill>
              <a:sysClr val="window" lastClr="FFFFFF"/>
            </a:solidFill>
            <a:latin typeface="Aptos" panose="02110004020202020204"/>
            <a:ea typeface="+mn-ea"/>
            <a:cs typeface="+mn-cs"/>
          </a:endParaRPr>
        </a:p>
      </dsp:txBody>
      <dsp:txXfrm>
        <a:off x="4380841" y="836699"/>
        <a:ext cx="7704270" cy="614030"/>
      </dsp:txXfrm>
    </dsp:sp>
    <dsp:sp modelId="{4536A7A0-BDC0-43A3-AAFC-9D75D1A3B9E2}">
      <dsp:nvSpPr>
        <dsp:cNvPr id="0" name=""/>
        <dsp:cNvSpPr/>
      </dsp:nvSpPr>
      <dsp: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D9036-5698-4AFA-A3A9-E36337ABC5FB}">
      <dsp:nvSpPr>
        <dsp:cNvPr id="0" name=""/>
        <dsp:cNvSpPr/>
      </dsp:nvSpPr>
      <dsp: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Yes. In both the transition year and the implementation of TEAM 2.0, beginning teachers will continue to formulate a PGAP that serves as the foundation for their professional learning and mentored support.</a:t>
          </a:r>
        </a:p>
      </dsp:txBody>
      <dsp:txXfrm>
        <a:off x="4403747" y="1621741"/>
        <a:ext cx="7658458" cy="1037354"/>
      </dsp:txXfrm>
    </dsp:sp>
    <dsp:sp modelId="{0B642D0E-873F-4057-B040-4FA06C09AB49}">
      <dsp:nvSpPr>
        <dsp:cNvPr id="0" name=""/>
        <dsp:cNvSpPr/>
      </dsp:nvSpPr>
      <dsp:spPr>
        <a:xfrm>
          <a:off x="3626309" y="2729339"/>
          <a:ext cx="680478" cy="438030"/>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DDF05F-84F6-4315-8A00-D2C62F4F7189}">
      <dsp:nvSpPr>
        <dsp:cNvPr id="0" name=""/>
        <dsp:cNvSpPr/>
      </dsp:nvSpPr>
      <dsp:spPr>
        <a:xfrm>
          <a:off x="4347617" y="2796883"/>
          <a:ext cx="7770718" cy="302942"/>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a:solidFill>
              <a:sysClr val="window" lastClr="FFFFFF"/>
            </a:solidFill>
            <a:latin typeface="Aptos" panose="02110004020202020204"/>
            <a:ea typeface="+mn-ea"/>
            <a:cs typeface="+mn-cs"/>
          </a:endParaRPr>
        </a:p>
      </dsp:txBody>
      <dsp:txXfrm>
        <a:off x="4362408" y="2811674"/>
        <a:ext cx="7741136" cy="273360"/>
      </dsp:txXfrm>
    </dsp:sp>
    <dsp:sp modelId="{8412CBA9-711E-4E92-8B41-B47F81DF85F0}">
      <dsp:nvSpPr>
        <dsp:cNvPr id="0" name=""/>
        <dsp:cNvSpPr/>
      </dsp:nvSpPr>
      <dsp: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E7C20-BB90-40A2-9D8D-66F5A18CE5CB}">
      <dsp:nvSpPr>
        <dsp:cNvPr id="0" name=""/>
        <dsp:cNvSpPr/>
      </dsp:nvSpPr>
      <dsp: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Does the mentor have to review/approve every engagement log?</a:t>
          </a:r>
        </a:p>
      </dsp:txBody>
      <dsp:txXfrm>
        <a:off x="4389504" y="3223370"/>
        <a:ext cx="7686944" cy="774139"/>
      </dsp:txXfrm>
    </dsp:sp>
    <dsp:sp modelId="{11BE1967-64FE-4CA1-AF1C-6376E5727266}">
      <dsp:nvSpPr>
        <dsp:cNvPr id="0" name=""/>
        <dsp:cNvSpPr/>
      </dsp:nvSpPr>
      <dsp: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CF43F-00FF-4680-9323-D39D1C953085}">
      <dsp:nvSpPr>
        <dsp:cNvPr id="0" name=""/>
        <dsp:cNvSpPr/>
      </dsp:nvSpPr>
      <dsp: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The mentor and beginning teacher will document their engagement collaboratively.</a:t>
          </a:r>
        </a:p>
      </dsp:txBody>
      <dsp:txXfrm>
        <a:off x="4389120" y="4187786"/>
        <a:ext cx="7687712" cy="76702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06BBA-B6E1-46FA-8B2B-AFCE746FAA48}">
      <dsp:nvSpPr>
        <dsp:cNvPr id="0" name=""/>
        <dsp:cNvSpPr/>
      </dsp:nvSpPr>
      <dsp: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ln w="3175">
                <a:noFill/>
              </a:ln>
              <a:solidFill>
                <a:sysClr val="window" lastClr="FFFFFF"/>
              </a:solidFill>
              <a:latin typeface="Aptos" panose="02110004020202020204"/>
              <a:ea typeface="+mn-ea"/>
              <a:cs typeface="+mn-cs"/>
            </a:rPr>
            <a:t>Frequently Asked Questions – Page 5</a:t>
          </a:r>
        </a:p>
      </dsp:txBody>
      <dsp:txXfrm>
        <a:off x="3608003" y="20441"/>
        <a:ext cx="8452163" cy="640616"/>
      </dsp:txXfrm>
    </dsp:sp>
    <dsp:sp modelId="{4F294800-2D08-4D19-A2A8-913ADFA219F1}">
      <dsp:nvSpPr>
        <dsp:cNvPr id="0" name=""/>
        <dsp:cNvSpPr/>
      </dsp:nvSpPr>
      <dsp: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F61AD-DEBC-4B32-B256-E5FACC0F97C6}">
      <dsp:nvSpPr>
        <dsp:cNvPr id="0" name=""/>
        <dsp:cNvSpPr/>
      </dsp:nvSpPr>
      <dsp: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Does the district facilitator score the quality of the mentoring conversation?</a:t>
          </a:r>
        </a:p>
      </dsp:txBody>
      <dsp:txXfrm>
        <a:off x="4380841" y="836699"/>
        <a:ext cx="7704270" cy="614030"/>
      </dsp:txXfrm>
    </dsp:sp>
    <dsp:sp modelId="{4536A7A0-BDC0-43A3-AAFC-9D75D1A3B9E2}">
      <dsp:nvSpPr>
        <dsp:cNvPr id="0" name=""/>
        <dsp:cNvSpPr/>
      </dsp:nvSpPr>
      <dsp: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D9036-5698-4AFA-A3A9-E36337ABC5FB}">
      <dsp:nvSpPr>
        <dsp:cNvPr id="0" name=""/>
        <dsp:cNvSpPr/>
      </dsp:nvSpPr>
      <dsp: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No. TEAM 2.0 is designed to be authentic and built upon trust between mentors and beginning teachers. It is a non-evaluative process.</a:t>
          </a:r>
        </a:p>
      </dsp:txBody>
      <dsp:txXfrm>
        <a:off x="4403747" y="1621741"/>
        <a:ext cx="7658458" cy="1037354"/>
      </dsp:txXfrm>
    </dsp:sp>
    <dsp:sp modelId="{0B642D0E-873F-4057-B040-4FA06C09AB49}">
      <dsp:nvSpPr>
        <dsp:cNvPr id="0" name=""/>
        <dsp:cNvSpPr/>
      </dsp:nvSpPr>
      <dsp:spPr>
        <a:xfrm>
          <a:off x="3626309" y="2729339"/>
          <a:ext cx="680478" cy="438030"/>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DDF05F-84F6-4315-8A00-D2C62F4F7189}">
      <dsp:nvSpPr>
        <dsp:cNvPr id="0" name=""/>
        <dsp:cNvSpPr/>
      </dsp:nvSpPr>
      <dsp:spPr>
        <a:xfrm>
          <a:off x="4347617" y="2796883"/>
          <a:ext cx="7770718" cy="302942"/>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a:solidFill>
              <a:sysClr val="window" lastClr="FFFFFF"/>
            </a:solidFill>
            <a:latin typeface="Aptos" panose="02110004020202020204"/>
            <a:ea typeface="+mn-ea"/>
            <a:cs typeface="+mn-cs"/>
          </a:endParaRPr>
        </a:p>
      </dsp:txBody>
      <dsp:txXfrm>
        <a:off x="4362408" y="2811674"/>
        <a:ext cx="7741136" cy="273360"/>
      </dsp:txXfrm>
    </dsp:sp>
    <dsp:sp modelId="{8412CBA9-711E-4E92-8B41-B47F81DF85F0}">
      <dsp:nvSpPr>
        <dsp:cNvPr id="0" name=""/>
        <dsp:cNvSpPr/>
      </dsp:nvSpPr>
      <dsp: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E7C20-BB90-40A2-9D8D-66F5A18CE5CB}">
      <dsp:nvSpPr>
        <dsp:cNvPr id="0" name=""/>
        <dsp:cNvSpPr/>
      </dsp:nvSpPr>
      <dsp: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Can a district facilitator reject an engagement log?</a:t>
          </a:r>
        </a:p>
      </dsp:txBody>
      <dsp:txXfrm>
        <a:off x="4389504" y="3223370"/>
        <a:ext cx="7686944" cy="774139"/>
      </dsp:txXfrm>
    </dsp:sp>
    <dsp:sp modelId="{11BE1967-64FE-4CA1-AF1C-6376E5727266}">
      <dsp:nvSpPr>
        <dsp:cNvPr id="0" name=""/>
        <dsp:cNvSpPr/>
      </dsp:nvSpPr>
      <dsp: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CF43F-00FF-4680-9323-D39D1C953085}">
      <dsp:nvSpPr>
        <dsp:cNvPr id="0" name=""/>
        <dsp:cNvSpPr/>
      </dsp:nvSpPr>
      <dsp: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No. However, if the district facilitator has concerns about the engagement between the mentor and the beginning teacher, the district facilitator may arrange a conversation to address those concerns.</a:t>
          </a:r>
        </a:p>
      </dsp:txBody>
      <dsp:txXfrm>
        <a:off x="4389120" y="4187786"/>
        <a:ext cx="7687712" cy="76702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06BBA-B6E1-46FA-8B2B-AFCE746FAA48}">
      <dsp:nvSpPr>
        <dsp:cNvPr id="0" name=""/>
        <dsp:cNvSpPr/>
      </dsp:nvSpPr>
      <dsp:spPr>
        <a:xfrm>
          <a:off x="3588072" y="510"/>
          <a:ext cx="8492025" cy="680478"/>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ln w="3175">
                <a:noFill/>
              </a:ln>
              <a:solidFill>
                <a:sysClr val="window" lastClr="FFFFFF"/>
              </a:solidFill>
              <a:latin typeface="Aptos" panose="02110004020202020204"/>
              <a:ea typeface="+mn-ea"/>
              <a:cs typeface="+mn-cs"/>
            </a:rPr>
            <a:t>Frequently Asked Questions – Page 6</a:t>
          </a:r>
        </a:p>
      </dsp:txBody>
      <dsp:txXfrm>
        <a:off x="3608003" y="20441"/>
        <a:ext cx="8452163" cy="640616"/>
      </dsp:txXfrm>
    </dsp:sp>
    <dsp:sp modelId="{4F294800-2D08-4D19-A2A8-913ADFA219F1}">
      <dsp:nvSpPr>
        <dsp:cNvPr id="0" name=""/>
        <dsp:cNvSpPr/>
      </dsp:nvSpPr>
      <dsp:spPr>
        <a:xfrm>
          <a:off x="3626309" y="803475"/>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F61AD-DEBC-4B32-B256-E5FACC0F97C6}">
      <dsp:nvSpPr>
        <dsp:cNvPr id="0" name=""/>
        <dsp:cNvSpPr/>
      </dsp:nvSpPr>
      <dsp:spPr>
        <a:xfrm>
          <a:off x="4347617" y="803475"/>
          <a:ext cx="7770718" cy="680478"/>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What happens if a beginning teacher doesn’t demonstrate growth?</a:t>
          </a:r>
        </a:p>
      </dsp:txBody>
      <dsp:txXfrm>
        <a:off x="4380841" y="836699"/>
        <a:ext cx="7704270" cy="614030"/>
      </dsp:txXfrm>
    </dsp:sp>
    <dsp:sp modelId="{4536A7A0-BDC0-43A3-AAFC-9D75D1A3B9E2}">
      <dsp:nvSpPr>
        <dsp:cNvPr id="0" name=""/>
        <dsp:cNvSpPr/>
      </dsp:nvSpPr>
      <dsp:spPr>
        <a:xfrm>
          <a:off x="3565141" y="1703888"/>
          <a:ext cx="802815" cy="87306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D9036-5698-4AFA-A3A9-E36337ABC5FB}">
      <dsp:nvSpPr>
        <dsp:cNvPr id="0" name=""/>
        <dsp:cNvSpPr/>
      </dsp:nvSpPr>
      <dsp:spPr>
        <a:xfrm>
          <a:off x="4347617" y="1565611"/>
          <a:ext cx="7770718" cy="1149614"/>
        </a:xfrm>
        <a:prstGeom prst="roundRect">
          <a:avLst>
            <a:gd name="adj" fmla="val 16670"/>
          </a:avLst>
        </a:prstGeom>
        <a:solidFill>
          <a:srgbClr val="C16F3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b="0" kern="1200">
              <a:ln w="3175">
                <a:noFill/>
              </a:ln>
              <a:solidFill>
                <a:sysClr val="window" lastClr="FFFFFF"/>
              </a:solidFill>
              <a:latin typeface="Aptos" panose="02110004020202020204"/>
              <a:ea typeface="+mn-ea"/>
              <a:cs typeface="+mn-cs"/>
            </a:rPr>
            <a:t>TEAM is non-evaluative. Professional growth is evaluated through the evaluation and support process.</a:t>
          </a:r>
        </a:p>
      </dsp:txBody>
      <dsp:txXfrm>
        <a:off x="4403747" y="1621741"/>
        <a:ext cx="7658458" cy="1037354"/>
      </dsp:txXfrm>
    </dsp:sp>
    <dsp:sp modelId="{0B642D0E-873F-4057-B040-4FA06C09AB49}">
      <dsp:nvSpPr>
        <dsp:cNvPr id="0" name=""/>
        <dsp:cNvSpPr/>
      </dsp:nvSpPr>
      <dsp:spPr>
        <a:xfrm>
          <a:off x="3626309" y="2729339"/>
          <a:ext cx="680478" cy="438030"/>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DDF05F-84F6-4315-8A00-D2C62F4F7189}">
      <dsp:nvSpPr>
        <dsp:cNvPr id="0" name=""/>
        <dsp:cNvSpPr/>
      </dsp:nvSpPr>
      <dsp:spPr>
        <a:xfrm>
          <a:off x="4347617" y="2796883"/>
          <a:ext cx="7770718" cy="302942"/>
        </a:xfrm>
        <a:prstGeom prst="roundRect">
          <a:avLst>
            <a:gd name="adj" fmla="val 166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a:solidFill>
              <a:sysClr val="window" lastClr="FFFFFF"/>
            </a:solidFill>
            <a:latin typeface="Aptos" panose="02110004020202020204"/>
            <a:ea typeface="+mn-ea"/>
            <a:cs typeface="+mn-cs"/>
          </a:endParaRPr>
        </a:p>
      </dsp:txBody>
      <dsp:txXfrm>
        <a:off x="4362408" y="2811674"/>
        <a:ext cx="7741136" cy="273360"/>
      </dsp:txXfrm>
    </dsp:sp>
    <dsp:sp modelId="{8412CBA9-711E-4E92-8B41-B47F81DF85F0}">
      <dsp:nvSpPr>
        <dsp:cNvPr id="0" name=""/>
        <dsp:cNvSpPr/>
      </dsp:nvSpPr>
      <dsp:spPr>
        <a:xfrm>
          <a:off x="3626309" y="3270200"/>
          <a:ext cx="680478" cy="680478"/>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E7C20-BB90-40A2-9D8D-66F5A18CE5CB}">
      <dsp:nvSpPr>
        <dsp:cNvPr id="0" name=""/>
        <dsp:cNvSpPr/>
      </dsp:nvSpPr>
      <dsp:spPr>
        <a:xfrm>
          <a:off x="4347617" y="3181483"/>
          <a:ext cx="7770718" cy="85791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Do mentors still need 10 hours per module?</a:t>
          </a:r>
        </a:p>
      </dsp:txBody>
      <dsp:txXfrm>
        <a:off x="4389504" y="3223370"/>
        <a:ext cx="7686944" cy="774139"/>
      </dsp:txXfrm>
    </dsp:sp>
    <dsp:sp modelId="{11BE1967-64FE-4CA1-AF1C-6376E5727266}">
      <dsp:nvSpPr>
        <dsp:cNvPr id="0" name=""/>
        <dsp:cNvSpPr/>
      </dsp:nvSpPr>
      <dsp:spPr>
        <a:xfrm>
          <a:off x="3549834" y="4121054"/>
          <a:ext cx="833429" cy="900491"/>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CF43F-00FF-4680-9323-D39D1C953085}">
      <dsp:nvSpPr>
        <dsp:cNvPr id="0" name=""/>
        <dsp:cNvSpPr/>
      </dsp:nvSpPr>
      <dsp:spPr>
        <a:xfrm>
          <a:off x="4347617" y="4146283"/>
          <a:ext cx="7770718" cy="850033"/>
        </a:xfrm>
        <a:prstGeom prst="roundRect">
          <a:avLst>
            <a:gd name="adj" fmla="val 16670"/>
          </a:avLst>
        </a:prstGeom>
        <a:solidFill>
          <a:srgbClr val="3FA75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l" defTabSz="800100" rtl="0">
            <a:lnSpc>
              <a:spcPct val="90000"/>
            </a:lnSpc>
            <a:spcBef>
              <a:spcPct val="0"/>
            </a:spcBef>
            <a:spcAft>
              <a:spcPct val="35000"/>
            </a:spcAft>
            <a:buNone/>
          </a:pPr>
          <a:r>
            <a:rPr lang="en-US" sz="1800" kern="1200">
              <a:ln w="3175">
                <a:noFill/>
              </a:ln>
              <a:solidFill>
                <a:sysClr val="window" lastClr="FFFFFF"/>
              </a:solidFill>
              <a:latin typeface="Aptos" panose="02110004020202020204"/>
              <a:ea typeface="+mn-ea"/>
              <a:cs typeface="+mn-cs"/>
            </a:rPr>
            <a:t>Most beginning teachers are required to complete 50 total contact hours, including a minimum of 10 hours per module. Time should be allocated to areas where support will be most impactful.</a:t>
          </a:r>
        </a:p>
      </dsp:txBody>
      <dsp:txXfrm>
        <a:off x="4389120" y="4187786"/>
        <a:ext cx="7687712" cy="7670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35414-23D6-4194-BFCF-268378B25D8B}">
      <dsp:nvSpPr>
        <dsp:cNvPr id="0" name=""/>
        <dsp:cNvSpPr/>
      </dsp:nvSpPr>
      <dsp:spPr>
        <a:xfrm>
          <a:off x="3458" y="421869"/>
          <a:ext cx="2079328" cy="80891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Beginning Teachers Completed TEAM</a:t>
          </a:r>
          <a:endParaRPr lang="en-US" sz="1600" kern="1200"/>
        </a:p>
      </dsp:txBody>
      <dsp:txXfrm>
        <a:off x="3458" y="421869"/>
        <a:ext cx="2079328" cy="808910"/>
      </dsp:txXfrm>
    </dsp:sp>
    <dsp:sp modelId="{7D19C97C-8B2A-48A8-8CE5-FB2F26747EA1}">
      <dsp:nvSpPr>
        <dsp:cNvPr id="0" name=""/>
        <dsp:cNvSpPr/>
      </dsp:nvSpPr>
      <dsp:spPr>
        <a:xfrm>
          <a:off x="3458" y="1230779"/>
          <a:ext cx="2079328" cy="1668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ptos Display" panose="02110004020202020204"/>
            </a:rPr>
            <a:t>26,500</a:t>
          </a:r>
          <a:endParaRPr lang="en-US" sz="1600" kern="1200"/>
        </a:p>
      </dsp:txBody>
      <dsp:txXfrm>
        <a:off x="3458" y="1230779"/>
        <a:ext cx="2079328" cy="1668960"/>
      </dsp:txXfrm>
    </dsp:sp>
    <dsp:sp modelId="{A7CAFE35-B772-4E93-87CE-2D58094F2824}">
      <dsp:nvSpPr>
        <dsp:cNvPr id="0" name=""/>
        <dsp:cNvSpPr/>
      </dsp:nvSpPr>
      <dsp:spPr>
        <a:xfrm>
          <a:off x="2373892" y="421869"/>
          <a:ext cx="2079328" cy="80891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Mentors Trained/Updated</a:t>
          </a:r>
          <a:endParaRPr lang="en-US" sz="1600" kern="1200"/>
        </a:p>
      </dsp:txBody>
      <dsp:txXfrm>
        <a:off x="2373892" y="421869"/>
        <a:ext cx="2079328" cy="808910"/>
      </dsp:txXfrm>
    </dsp:sp>
    <dsp:sp modelId="{C2E09C39-C9CA-4178-8AB6-D577B3B4B8E0}">
      <dsp:nvSpPr>
        <dsp:cNvPr id="0" name=""/>
        <dsp:cNvSpPr/>
      </dsp:nvSpPr>
      <dsp:spPr>
        <a:xfrm>
          <a:off x="2373892" y="1230779"/>
          <a:ext cx="2079328" cy="1668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ptos Display" panose="02110004020202020204"/>
            </a:rPr>
            <a:t>3,100</a:t>
          </a:r>
          <a:endParaRPr lang="en-US" sz="1600" kern="1200"/>
        </a:p>
      </dsp:txBody>
      <dsp:txXfrm>
        <a:off x="2373892" y="1230779"/>
        <a:ext cx="2079328" cy="1668960"/>
      </dsp:txXfrm>
    </dsp:sp>
    <dsp:sp modelId="{CE75EE89-6FA5-4FF2-AB0D-C5645DE6D8E0}">
      <dsp:nvSpPr>
        <dsp:cNvPr id="0" name=""/>
        <dsp:cNvSpPr/>
      </dsp:nvSpPr>
      <dsp:spPr>
        <a:xfrm>
          <a:off x="4744325" y="421869"/>
          <a:ext cx="2079328" cy="80891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Reflection Papers Successfully Completed</a:t>
          </a:r>
          <a:endParaRPr lang="en-US" sz="1600" kern="1200"/>
        </a:p>
      </dsp:txBody>
      <dsp:txXfrm>
        <a:off x="4744325" y="421869"/>
        <a:ext cx="2079328" cy="808910"/>
      </dsp:txXfrm>
    </dsp:sp>
    <dsp:sp modelId="{BAD5802E-FE61-448A-AC21-FA1E2E7B5493}">
      <dsp:nvSpPr>
        <dsp:cNvPr id="0" name=""/>
        <dsp:cNvSpPr/>
      </dsp:nvSpPr>
      <dsp:spPr>
        <a:xfrm>
          <a:off x="4744325" y="1230779"/>
          <a:ext cx="2079328" cy="1668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ptos Display" panose="02110004020202020204"/>
            </a:rPr>
            <a:t>4,316</a:t>
          </a:r>
          <a:endParaRPr lang="en-US" sz="1600" kern="1200"/>
        </a:p>
      </dsp:txBody>
      <dsp:txXfrm>
        <a:off x="4744325" y="1230779"/>
        <a:ext cx="2079328" cy="1668960"/>
      </dsp:txXfrm>
    </dsp:sp>
    <dsp:sp modelId="{725E52DF-82CC-447A-BB9E-1DBFABF317CE}">
      <dsp:nvSpPr>
        <dsp:cNvPr id="0" name=""/>
        <dsp:cNvSpPr/>
      </dsp:nvSpPr>
      <dsp:spPr>
        <a:xfrm>
          <a:off x="7114759" y="421869"/>
          <a:ext cx="2079328" cy="80891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Attrition Rate</a:t>
          </a:r>
          <a:endParaRPr lang="en-US" sz="1600" kern="1200"/>
        </a:p>
      </dsp:txBody>
      <dsp:txXfrm>
        <a:off x="7114759" y="421869"/>
        <a:ext cx="2079328" cy="808910"/>
      </dsp:txXfrm>
    </dsp:sp>
    <dsp:sp modelId="{5FFCFB74-A65C-48D7-9D30-39E30FAF94CF}">
      <dsp:nvSpPr>
        <dsp:cNvPr id="0" name=""/>
        <dsp:cNvSpPr/>
      </dsp:nvSpPr>
      <dsp:spPr>
        <a:xfrm>
          <a:off x="7114759" y="1230779"/>
          <a:ext cx="2079328" cy="16689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US" sz="1600" kern="1200">
              <a:latin typeface="Aptos Display" panose="02110004020202020204"/>
            </a:rPr>
            <a:t>75.7% of teachers still in CT after completing TEAM</a:t>
          </a:r>
        </a:p>
        <a:p>
          <a:pPr marL="171450" lvl="1" indent="-171450" algn="l" defTabSz="711200" rtl="0">
            <a:lnSpc>
              <a:spcPct val="90000"/>
            </a:lnSpc>
            <a:spcBef>
              <a:spcPct val="0"/>
            </a:spcBef>
            <a:spcAft>
              <a:spcPct val="15000"/>
            </a:spcAft>
            <a:buChar char="•"/>
          </a:pPr>
          <a:r>
            <a:rPr lang="en-US" sz="1600" kern="1200">
              <a:latin typeface="Aptos Display" panose="02110004020202020204"/>
            </a:rPr>
            <a:t>1 year: 93.7%</a:t>
          </a:r>
          <a:endParaRPr lang="en-US" sz="1600" kern="1200"/>
        </a:p>
        <a:p>
          <a:pPr marL="171450" lvl="1" indent="-171450" algn="l" defTabSz="711200" rtl="0">
            <a:lnSpc>
              <a:spcPct val="90000"/>
            </a:lnSpc>
            <a:spcBef>
              <a:spcPct val="0"/>
            </a:spcBef>
            <a:spcAft>
              <a:spcPct val="15000"/>
            </a:spcAft>
            <a:buChar char="•"/>
          </a:pPr>
          <a:r>
            <a:rPr lang="en-US" sz="1600" kern="1200">
              <a:latin typeface="Aptos Display" panose="02110004020202020204"/>
            </a:rPr>
            <a:t>2 years: 86.6%</a:t>
          </a:r>
        </a:p>
        <a:p>
          <a:pPr marL="171450" lvl="1" indent="-171450" algn="l" defTabSz="711200" rtl="0">
            <a:lnSpc>
              <a:spcPct val="90000"/>
            </a:lnSpc>
            <a:spcBef>
              <a:spcPct val="0"/>
            </a:spcBef>
            <a:spcAft>
              <a:spcPct val="15000"/>
            </a:spcAft>
            <a:buChar char="•"/>
          </a:pPr>
          <a:r>
            <a:rPr lang="en-US" sz="1600" kern="1200">
              <a:latin typeface="Aptos Display" panose="02110004020202020204"/>
            </a:rPr>
            <a:t>3 years: 82.7%</a:t>
          </a:r>
          <a:endParaRPr lang="en-US" sz="1600" kern="1200"/>
        </a:p>
      </dsp:txBody>
      <dsp:txXfrm>
        <a:off x="7114759" y="1230779"/>
        <a:ext cx="2079328" cy="16689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35414-23D6-4194-BFCF-268378B25D8B}">
      <dsp:nvSpPr>
        <dsp:cNvPr id="0" name=""/>
        <dsp:cNvSpPr/>
      </dsp:nvSpPr>
      <dsp:spPr>
        <a:xfrm>
          <a:off x="3458" y="1015290"/>
          <a:ext cx="2079328" cy="5883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2025-2026 TEAM Completers</a:t>
          </a:r>
          <a:endParaRPr lang="en-US" sz="1600" kern="1200"/>
        </a:p>
      </dsp:txBody>
      <dsp:txXfrm>
        <a:off x="3458" y="1015290"/>
        <a:ext cx="2079328" cy="588307"/>
      </dsp:txXfrm>
    </dsp:sp>
    <dsp:sp modelId="{7D19C97C-8B2A-48A8-8CE5-FB2F26747EA1}">
      <dsp:nvSpPr>
        <dsp:cNvPr id="0" name=""/>
        <dsp:cNvSpPr/>
      </dsp:nvSpPr>
      <dsp:spPr>
        <a:xfrm>
          <a:off x="3458" y="1603598"/>
          <a:ext cx="2079328"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ptos Display" panose="02110004020202020204"/>
            </a:rPr>
            <a:t>1,149</a:t>
          </a:r>
          <a:endParaRPr lang="en-US" sz="1600" kern="1200"/>
        </a:p>
      </dsp:txBody>
      <dsp:txXfrm>
        <a:off x="3458" y="1603598"/>
        <a:ext cx="2079328" cy="702720"/>
      </dsp:txXfrm>
    </dsp:sp>
    <dsp:sp modelId="{A7CAFE35-B772-4E93-87CE-2D58094F2824}">
      <dsp:nvSpPr>
        <dsp:cNvPr id="0" name=""/>
        <dsp:cNvSpPr/>
      </dsp:nvSpPr>
      <dsp:spPr>
        <a:xfrm>
          <a:off x="2373892" y="1015290"/>
          <a:ext cx="2079328" cy="5883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Beginning Teachers</a:t>
          </a:r>
          <a:endParaRPr lang="en-US" sz="1600" kern="1200"/>
        </a:p>
      </dsp:txBody>
      <dsp:txXfrm>
        <a:off x="2373892" y="1015290"/>
        <a:ext cx="2079328" cy="588307"/>
      </dsp:txXfrm>
    </dsp:sp>
    <dsp:sp modelId="{C2E09C39-C9CA-4178-8AB6-D577B3B4B8E0}">
      <dsp:nvSpPr>
        <dsp:cNvPr id="0" name=""/>
        <dsp:cNvSpPr/>
      </dsp:nvSpPr>
      <dsp:spPr>
        <a:xfrm>
          <a:off x="2373892" y="1603598"/>
          <a:ext cx="2079328"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ptos Display" panose="02110004020202020204"/>
            </a:rPr>
            <a:t>3,139</a:t>
          </a:r>
          <a:endParaRPr lang="en-US" sz="1600" kern="1200"/>
        </a:p>
      </dsp:txBody>
      <dsp:txXfrm>
        <a:off x="2373892" y="1603598"/>
        <a:ext cx="2079328" cy="702720"/>
      </dsp:txXfrm>
    </dsp:sp>
    <dsp:sp modelId="{CE75EE89-6FA5-4FF2-AB0D-C5645DE6D8E0}">
      <dsp:nvSpPr>
        <dsp:cNvPr id="0" name=""/>
        <dsp:cNvSpPr/>
      </dsp:nvSpPr>
      <dsp:spPr>
        <a:xfrm>
          <a:off x="4744325" y="1015290"/>
          <a:ext cx="2079328" cy="5883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BTs that completed in 2025-26 still in EDS</a:t>
          </a:r>
          <a:endParaRPr lang="en-US" sz="1600" kern="1200"/>
        </a:p>
      </dsp:txBody>
      <dsp:txXfrm>
        <a:off x="4744325" y="1015290"/>
        <a:ext cx="2079328" cy="588307"/>
      </dsp:txXfrm>
    </dsp:sp>
    <dsp:sp modelId="{BAD5802E-FE61-448A-AC21-FA1E2E7B5493}">
      <dsp:nvSpPr>
        <dsp:cNvPr id="0" name=""/>
        <dsp:cNvSpPr/>
      </dsp:nvSpPr>
      <dsp:spPr>
        <a:xfrm>
          <a:off x="4744325" y="1603598"/>
          <a:ext cx="2079328"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ptos Display" panose="02110004020202020204"/>
            </a:rPr>
            <a:t>98.8%</a:t>
          </a:r>
          <a:endParaRPr lang="en-US" sz="1600" kern="1200"/>
        </a:p>
      </dsp:txBody>
      <dsp:txXfrm>
        <a:off x="4744325" y="1603598"/>
        <a:ext cx="2079328" cy="702720"/>
      </dsp:txXfrm>
    </dsp:sp>
    <dsp:sp modelId="{725E52DF-82CC-447A-BB9E-1DBFABF317CE}">
      <dsp:nvSpPr>
        <dsp:cNvPr id="0" name=""/>
        <dsp:cNvSpPr/>
      </dsp:nvSpPr>
      <dsp:spPr>
        <a:xfrm>
          <a:off x="7114759" y="1015290"/>
          <a:ext cx="2079328" cy="58830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ptos Display" panose="02110004020202020204"/>
            </a:rPr>
            <a:t>Total # of Completed Modules</a:t>
          </a:r>
          <a:endParaRPr lang="en-US" sz="1600" kern="1200"/>
        </a:p>
      </dsp:txBody>
      <dsp:txXfrm>
        <a:off x="7114759" y="1015290"/>
        <a:ext cx="2079328" cy="588307"/>
      </dsp:txXfrm>
    </dsp:sp>
    <dsp:sp modelId="{5FFCFB74-A65C-48D7-9D30-39E30FAF94CF}">
      <dsp:nvSpPr>
        <dsp:cNvPr id="0" name=""/>
        <dsp:cNvSpPr/>
      </dsp:nvSpPr>
      <dsp:spPr>
        <a:xfrm>
          <a:off x="7114759" y="1603598"/>
          <a:ext cx="2079328"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Aptos Display" panose="02110004020202020204"/>
            </a:rPr>
            <a:t>123,551</a:t>
          </a:r>
        </a:p>
      </dsp:txBody>
      <dsp:txXfrm>
        <a:off x="7114759" y="1603598"/>
        <a:ext cx="2079328" cy="7027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653AF-9B28-4991-AB42-CC171ACEEBD4}">
      <dsp:nvSpPr>
        <dsp:cNvPr id="0" name=""/>
        <dsp:cNvSpPr/>
      </dsp:nvSpPr>
      <dsp:spPr>
        <a:xfrm>
          <a:off x="1895" y="911503"/>
          <a:ext cx="2178960" cy="154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Time is regarded as the most valuable resource</a:t>
          </a:r>
          <a:endParaRPr lang="en-US" sz="1800" kern="1200"/>
        </a:p>
      </dsp:txBody>
      <dsp:txXfrm>
        <a:off x="47035" y="956643"/>
        <a:ext cx="2088680" cy="1450920"/>
      </dsp:txXfrm>
    </dsp:sp>
    <dsp:sp modelId="{5BC49A83-1E70-460B-AFF8-301420D4B4B2}">
      <dsp:nvSpPr>
        <dsp:cNvPr id="0" name=""/>
        <dsp:cNvSpPr/>
      </dsp:nvSpPr>
      <dsp:spPr>
        <a:xfrm>
          <a:off x="219791" y="2452704"/>
          <a:ext cx="217896" cy="1241528"/>
        </a:xfrm>
        <a:custGeom>
          <a:avLst/>
          <a:gdLst/>
          <a:ahLst/>
          <a:cxnLst/>
          <a:rect l="0" t="0" r="0" b="0"/>
          <a:pathLst>
            <a:path>
              <a:moveTo>
                <a:pt x="0" y="0"/>
              </a:moveTo>
              <a:lnTo>
                <a:pt x="0" y="1241528"/>
              </a:lnTo>
              <a:lnTo>
                <a:pt x="217896" y="12415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AD7114-ACDF-4B6E-8EF6-3AFF7E1E418B}">
      <dsp:nvSpPr>
        <dsp:cNvPr id="0" name=""/>
        <dsp:cNvSpPr/>
      </dsp:nvSpPr>
      <dsp:spPr>
        <a:xfrm>
          <a:off x="437687" y="2725074"/>
          <a:ext cx="1743168" cy="19383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0" kern="1200"/>
            <a:t>Time spent on documentation can reduce the time available for coaching and support</a:t>
          </a:r>
        </a:p>
      </dsp:txBody>
      <dsp:txXfrm>
        <a:off x="488743" y="2776130"/>
        <a:ext cx="1641056" cy="1836204"/>
      </dsp:txXfrm>
    </dsp:sp>
    <dsp:sp modelId="{AD72F824-F925-4968-B6FD-2DB3A18F6878}">
      <dsp:nvSpPr>
        <dsp:cNvPr id="0" name=""/>
        <dsp:cNvSpPr/>
      </dsp:nvSpPr>
      <dsp:spPr>
        <a:xfrm>
          <a:off x="2725596" y="911503"/>
          <a:ext cx="2178960" cy="154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Administrative burden was found to be crowding out time for coaching</a:t>
          </a:r>
          <a:endParaRPr lang="en-US" sz="1800" kern="1200"/>
        </a:p>
      </dsp:txBody>
      <dsp:txXfrm>
        <a:off x="2770736" y="956643"/>
        <a:ext cx="2088680" cy="1450920"/>
      </dsp:txXfrm>
    </dsp:sp>
    <dsp:sp modelId="{38FF3BAC-C8D7-4AE6-A626-09FB25E4BFFD}">
      <dsp:nvSpPr>
        <dsp:cNvPr id="0" name=""/>
        <dsp:cNvSpPr/>
      </dsp:nvSpPr>
      <dsp:spPr>
        <a:xfrm>
          <a:off x="2943492" y="2452704"/>
          <a:ext cx="217896" cy="1241528"/>
        </a:xfrm>
        <a:custGeom>
          <a:avLst/>
          <a:gdLst/>
          <a:ahLst/>
          <a:cxnLst/>
          <a:rect l="0" t="0" r="0" b="0"/>
          <a:pathLst>
            <a:path>
              <a:moveTo>
                <a:pt x="0" y="0"/>
              </a:moveTo>
              <a:lnTo>
                <a:pt x="0" y="1241528"/>
              </a:lnTo>
              <a:lnTo>
                <a:pt x="217896" y="12415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495077-E5CE-4584-B26F-65E2EB868A82}">
      <dsp:nvSpPr>
        <dsp:cNvPr id="0" name=""/>
        <dsp:cNvSpPr/>
      </dsp:nvSpPr>
      <dsp:spPr>
        <a:xfrm>
          <a:off x="3161388" y="2725074"/>
          <a:ext cx="1743168" cy="19383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ptos Display" panose="02110004020202020204"/>
            </a:rPr>
            <a:t>Documentation requirements have grown to outweigh the relationship they were meant to support</a:t>
          </a:r>
          <a:endParaRPr lang="en-US" sz="1400" kern="1200"/>
        </a:p>
      </dsp:txBody>
      <dsp:txXfrm>
        <a:off x="3212444" y="2776130"/>
        <a:ext cx="1641056" cy="1836204"/>
      </dsp:txXfrm>
    </dsp:sp>
    <dsp:sp modelId="{58DA6A09-D60D-4F69-B497-30DB0D06044F}">
      <dsp:nvSpPr>
        <dsp:cNvPr id="0" name=""/>
        <dsp:cNvSpPr/>
      </dsp:nvSpPr>
      <dsp:spPr>
        <a:xfrm>
          <a:off x="5449297" y="911503"/>
          <a:ext cx="2178960" cy="154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Significant amount of redundancy with educator preparation program (EPP) requirements</a:t>
          </a:r>
        </a:p>
      </dsp:txBody>
      <dsp:txXfrm>
        <a:off x="5494437" y="956643"/>
        <a:ext cx="2088680" cy="1450920"/>
      </dsp:txXfrm>
    </dsp:sp>
    <dsp:sp modelId="{F93DBBC5-2820-479D-B516-E5F0BF62A796}">
      <dsp:nvSpPr>
        <dsp:cNvPr id="0" name=""/>
        <dsp:cNvSpPr/>
      </dsp:nvSpPr>
      <dsp:spPr>
        <a:xfrm>
          <a:off x="5667193" y="2452704"/>
          <a:ext cx="217896" cy="1241528"/>
        </a:xfrm>
        <a:custGeom>
          <a:avLst/>
          <a:gdLst/>
          <a:ahLst/>
          <a:cxnLst/>
          <a:rect l="0" t="0" r="0" b="0"/>
          <a:pathLst>
            <a:path>
              <a:moveTo>
                <a:pt x="0" y="0"/>
              </a:moveTo>
              <a:lnTo>
                <a:pt x="0" y="1241528"/>
              </a:lnTo>
              <a:lnTo>
                <a:pt x="217896" y="12415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E11628-F534-424E-9402-2AEA921CEBDF}">
      <dsp:nvSpPr>
        <dsp:cNvPr id="0" name=""/>
        <dsp:cNvSpPr/>
      </dsp:nvSpPr>
      <dsp:spPr>
        <a:xfrm>
          <a:off x="5885089" y="2725074"/>
          <a:ext cx="1743168" cy="19383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0">
            <a:lnSpc>
              <a:spcPct val="90000"/>
            </a:lnSpc>
            <a:spcBef>
              <a:spcPct val="0"/>
            </a:spcBef>
            <a:spcAft>
              <a:spcPct val="35000"/>
            </a:spcAft>
            <a:buNone/>
          </a:pPr>
          <a:r>
            <a:rPr lang="en-US" sz="1400" b="0" i="0" kern="1200"/>
            <a:t>Beginning teachers report duplication of paper and project requirements between educator preparation programs (EPP) and TEAM</a:t>
          </a:r>
        </a:p>
      </dsp:txBody>
      <dsp:txXfrm>
        <a:off x="5936145" y="2776130"/>
        <a:ext cx="1641056" cy="1836204"/>
      </dsp:txXfrm>
    </dsp:sp>
    <dsp:sp modelId="{5394A031-84B3-47AE-B55B-CF1233055617}">
      <dsp:nvSpPr>
        <dsp:cNvPr id="0" name=""/>
        <dsp:cNvSpPr/>
      </dsp:nvSpPr>
      <dsp:spPr>
        <a:xfrm>
          <a:off x="8172997" y="911503"/>
          <a:ext cx="2178960" cy="1541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One size does not fit all</a:t>
          </a:r>
          <a:endParaRPr lang="en-US" sz="1800" kern="1200"/>
        </a:p>
      </dsp:txBody>
      <dsp:txXfrm>
        <a:off x="8218137" y="956643"/>
        <a:ext cx="2088680" cy="1450920"/>
      </dsp:txXfrm>
    </dsp:sp>
    <dsp:sp modelId="{5864C740-CDEE-41E8-BB55-B50FEDBE8203}">
      <dsp:nvSpPr>
        <dsp:cNvPr id="0" name=""/>
        <dsp:cNvSpPr/>
      </dsp:nvSpPr>
      <dsp:spPr>
        <a:xfrm>
          <a:off x="8390893" y="2452704"/>
          <a:ext cx="217896" cy="1241528"/>
        </a:xfrm>
        <a:custGeom>
          <a:avLst/>
          <a:gdLst/>
          <a:ahLst/>
          <a:cxnLst/>
          <a:rect l="0" t="0" r="0" b="0"/>
          <a:pathLst>
            <a:path>
              <a:moveTo>
                <a:pt x="0" y="0"/>
              </a:moveTo>
              <a:lnTo>
                <a:pt x="0" y="1241528"/>
              </a:lnTo>
              <a:lnTo>
                <a:pt x="217896" y="12415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BE6B7A-A225-49C1-BB67-BD670CFF0A95}">
      <dsp:nvSpPr>
        <dsp:cNvPr id="0" name=""/>
        <dsp:cNvSpPr/>
      </dsp:nvSpPr>
      <dsp:spPr>
        <a:xfrm>
          <a:off x="8608789" y="2725074"/>
          <a:ext cx="1743168" cy="19383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ptos Display" panose="02110004020202020204"/>
            </a:rPr>
            <a:t>Flexible, differentiated pathways </a:t>
          </a:r>
          <a:r>
            <a:rPr lang="en-US" sz="1400" b="0" i="0" kern="1200"/>
            <a:t>provide stronger support for the range of experience that beginning teachers bring to their varied assignments.</a:t>
          </a:r>
        </a:p>
      </dsp:txBody>
      <dsp:txXfrm>
        <a:off x="8659845" y="2776130"/>
        <a:ext cx="1641056" cy="18362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05B85-947E-41A6-AAB7-32E9A0F33C98}">
      <dsp:nvSpPr>
        <dsp:cNvPr id="0" name=""/>
        <dsp:cNvSpPr/>
      </dsp:nvSpPr>
      <dsp:spPr>
        <a:xfrm>
          <a:off x="0" y="3232302"/>
          <a:ext cx="9506462" cy="70714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a:latin typeface="Aptos Display" panose="02110004020202020204"/>
            </a:rPr>
            <a:t>Mechanics</a:t>
          </a:r>
        </a:p>
      </dsp:txBody>
      <dsp:txXfrm>
        <a:off x="0" y="3232302"/>
        <a:ext cx="9506462" cy="381860"/>
      </dsp:txXfrm>
    </dsp:sp>
    <dsp:sp modelId="{BE3092EC-93B4-420F-AE5A-5E767B3C2734}">
      <dsp:nvSpPr>
        <dsp:cNvPr id="0" name=""/>
        <dsp:cNvSpPr/>
      </dsp:nvSpPr>
      <dsp:spPr>
        <a:xfrm>
          <a:off x="0" y="3600019"/>
          <a:ext cx="4753231" cy="325288"/>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Burdensome and time-consuming</a:t>
          </a:r>
        </a:p>
      </dsp:txBody>
      <dsp:txXfrm>
        <a:off x="0" y="3600019"/>
        <a:ext cx="4753231" cy="325288"/>
      </dsp:txXfrm>
    </dsp:sp>
    <dsp:sp modelId="{D9ED963A-7928-4FD8-85A5-69418C49A898}">
      <dsp:nvSpPr>
        <dsp:cNvPr id="0" name=""/>
        <dsp:cNvSpPr/>
      </dsp:nvSpPr>
      <dsp:spPr>
        <a:xfrm>
          <a:off x="4753231" y="3600019"/>
          <a:ext cx="4753231" cy="325288"/>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Simplified and coherent</a:t>
          </a:r>
        </a:p>
      </dsp:txBody>
      <dsp:txXfrm>
        <a:off x="4753231" y="3600019"/>
        <a:ext cx="4753231" cy="325288"/>
      </dsp:txXfrm>
    </dsp:sp>
    <dsp:sp modelId="{2AB031C0-F0AA-4622-979D-ACD374CCAB40}">
      <dsp:nvSpPr>
        <dsp:cNvPr id="0" name=""/>
        <dsp:cNvSpPr/>
      </dsp:nvSpPr>
      <dsp:spPr>
        <a:xfrm rot="10800000">
          <a:off x="0" y="2155314"/>
          <a:ext cx="9506462" cy="1087594"/>
        </a:xfrm>
        <a:prstGeom prst="upArrowCallou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a:latin typeface="Aptos Display" panose="02110004020202020204"/>
            </a:rPr>
            <a:t>Modules</a:t>
          </a:r>
          <a:endParaRPr lang="en-US" sz="1800" b="1" kern="1200"/>
        </a:p>
      </dsp:txBody>
      <dsp:txXfrm rot="-10800000">
        <a:off x="0" y="2155314"/>
        <a:ext cx="9506462" cy="381745"/>
      </dsp:txXfrm>
    </dsp:sp>
    <dsp:sp modelId="{26DAFA55-370D-4736-ADF1-816230A44396}">
      <dsp:nvSpPr>
        <dsp:cNvPr id="0" name=""/>
        <dsp:cNvSpPr/>
      </dsp:nvSpPr>
      <dsp:spPr>
        <a:xfrm>
          <a:off x="0" y="2537060"/>
          <a:ext cx="4753231" cy="32519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Standard and linear</a:t>
          </a:r>
          <a:endParaRPr lang="en-US" sz="1800" b="1" kern="1200"/>
        </a:p>
      </dsp:txBody>
      <dsp:txXfrm>
        <a:off x="0" y="2537060"/>
        <a:ext cx="4753231" cy="325190"/>
      </dsp:txXfrm>
    </dsp:sp>
    <dsp:sp modelId="{B5D0F3A2-50BF-4AF8-8412-8C09998394B4}">
      <dsp:nvSpPr>
        <dsp:cNvPr id="0" name=""/>
        <dsp:cNvSpPr/>
      </dsp:nvSpPr>
      <dsp:spPr>
        <a:xfrm>
          <a:off x="4753231" y="2537060"/>
          <a:ext cx="4753231" cy="32519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Flexible and responsive</a:t>
          </a:r>
          <a:endParaRPr lang="en-US" sz="1800" b="1" kern="1200"/>
        </a:p>
      </dsp:txBody>
      <dsp:txXfrm>
        <a:off x="4753231" y="2537060"/>
        <a:ext cx="4753231" cy="325190"/>
      </dsp:txXfrm>
    </dsp:sp>
    <dsp:sp modelId="{3001F518-E81A-49C1-9833-A9DCB2F6048B}">
      <dsp:nvSpPr>
        <dsp:cNvPr id="0" name=""/>
        <dsp:cNvSpPr/>
      </dsp:nvSpPr>
      <dsp:spPr>
        <a:xfrm rot="10800000">
          <a:off x="0" y="1078327"/>
          <a:ext cx="9506462" cy="1087594"/>
        </a:xfrm>
        <a:prstGeom prst="upArrowCallou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Mentors</a:t>
          </a:r>
          <a:endParaRPr lang="en-US" sz="1800" b="1" kern="1200"/>
        </a:p>
      </dsp:txBody>
      <dsp:txXfrm rot="-10800000">
        <a:off x="0" y="1078327"/>
        <a:ext cx="9506462" cy="381745"/>
      </dsp:txXfrm>
    </dsp:sp>
    <dsp:sp modelId="{C5616667-D399-45D9-BE10-34C7DDD530A4}">
      <dsp:nvSpPr>
        <dsp:cNvPr id="0" name=""/>
        <dsp:cNvSpPr/>
      </dsp:nvSpPr>
      <dsp:spPr>
        <a:xfrm>
          <a:off x="0" y="1460073"/>
          <a:ext cx="4753231" cy="32519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Calibri"/>
              <a:ea typeface="Calibri"/>
              <a:cs typeface="Calibri"/>
            </a:rPr>
            <a:t>Guides toward paper/project completion</a:t>
          </a:r>
        </a:p>
      </dsp:txBody>
      <dsp:txXfrm>
        <a:off x="0" y="1460073"/>
        <a:ext cx="4753231" cy="325190"/>
      </dsp:txXfrm>
    </dsp:sp>
    <dsp:sp modelId="{03AB8045-2BE1-47BC-A2A8-34FEFB469AA6}">
      <dsp:nvSpPr>
        <dsp:cNvPr id="0" name=""/>
        <dsp:cNvSpPr/>
      </dsp:nvSpPr>
      <dsp:spPr>
        <a:xfrm>
          <a:off x="4753231" y="1460073"/>
          <a:ext cx="4753231" cy="32519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b="1" kern="1200">
              <a:latin typeface="Calibri"/>
              <a:ea typeface="Calibri"/>
              <a:cs typeface="Calibri"/>
            </a:rPr>
            <a:t>Guided feedback, job-embedded support</a:t>
          </a:r>
          <a:endParaRPr lang="en-US" sz="1800" b="1" kern="1200"/>
        </a:p>
      </dsp:txBody>
      <dsp:txXfrm>
        <a:off x="4753231" y="1460073"/>
        <a:ext cx="4753231" cy="325190"/>
      </dsp:txXfrm>
    </dsp:sp>
    <dsp:sp modelId="{DE28CCAA-3CA2-41AD-805A-F9773E125418}">
      <dsp:nvSpPr>
        <dsp:cNvPr id="0" name=""/>
        <dsp:cNvSpPr/>
      </dsp:nvSpPr>
      <dsp:spPr>
        <a:xfrm rot="10800000">
          <a:off x="0" y="0"/>
          <a:ext cx="9506462" cy="1087594"/>
        </a:xfrm>
        <a:prstGeom prst="upArrowCallou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Central Focus</a:t>
          </a:r>
          <a:endParaRPr lang="en-US" sz="1800" b="1" kern="1200"/>
        </a:p>
      </dsp:txBody>
      <dsp:txXfrm rot="-10800000">
        <a:off x="0" y="0"/>
        <a:ext cx="9506462" cy="381745"/>
      </dsp:txXfrm>
    </dsp:sp>
    <dsp:sp modelId="{E300FD34-74F2-43FE-A3D1-33B2FA4996CE}">
      <dsp:nvSpPr>
        <dsp:cNvPr id="0" name=""/>
        <dsp:cNvSpPr/>
      </dsp:nvSpPr>
      <dsp:spPr>
        <a:xfrm>
          <a:off x="0" y="383085"/>
          <a:ext cx="4753231" cy="32519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Reflection papers/projects</a:t>
          </a:r>
          <a:endParaRPr lang="en-US" sz="1800" b="1" kern="1200"/>
        </a:p>
      </dsp:txBody>
      <dsp:txXfrm>
        <a:off x="0" y="383085"/>
        <a:ext cx="4753231" cy="325190"/>
      </dsp:txXfrm>
    </dsp:sp>
    <dsp:sp modelId="{38DFA0EC-467C-4912-8519-6E5EBB05E04A}">
      <dsp:nvSpPr>
        <dsp:cNvPr id="0" name=""/>
        <dsp:cNvSpPr/>
      </dsp:nvSpPr>
      <dsp:spPr>
        <a:xfrm>
          <a:off x="4753231" y="383085"/>
          <a:ext cx="4753231" cy="32519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Applied practice and authentic mentorship</a:t>
          </a:r>
          <a:endParaRPr lang="en-US" sz="1800" b="1" kern="1200"/>
        </a:p>
      </dsp:txBody>
      <dsp:txXfrm>
        <a:off x="4753231" y="383085"/>
        <a:ext cx="4753231" cy="3251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18F26-17BE-43FE-83D7-CD1CA2025EB3}">
      <dsp:nvSpPr>
        <dsp:cNvPr id="0" name=""/>
        <dsp:cNvSpPr/>
      </dsp:nvSpPr>
      <dsp:spPr>
        <a:xfrm>
          <a:off x="78810" y="3129"/>
          <a:ext cx="3311797" cy="132471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en-US" sz="3000" kern="1200">
              <a:latin typeface="Aptos Display" panose="02110004020202020204"/>
            </a:rPr>
            <a:t>Evaluation and Support System</a:t>
          </a:r>
          <a:endParaRPr lang="en-US" sz="3000" kern="1200"/>
        </a:p>
      </dsp:txBody>
      <dsp:txXfrm>
        <a:off x="741170" y="3129"/>
        <a:ext cx="1987078" cy="1324719"/>
      </dsp:txXfrm>
    </dsp:sp>
    <dsp:sp modelId="{F0EDF394-C627-47ED-80AD-0587474E655F}">
      <dsp:nvSpPr>
        <dsp:cNvPr id="0" name=""/>
        <dsp:cNvSpPr/>
      </dsp:nvSpPr>
      <dsp:spPr>
        <a:xfrm>
          <a:off x="2960074" y="115730"/>
          <a:ext cx="2748792" cy="10995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a:latin typeface="Aptos Display" panose="02110004020202020204"/>
            </a:rPr>
            <a:t>Professional growth is assessed through the district’s evaluation and support process, not TEAM</a:t>
          </a:r>
          <a:endParaRPr lang="en-US" sz="1300" kern="1200"/>
        </a:p>
      </dsp:txBody>
      <dsp:txXfrm>
        <a:off x="3509832" y="115730"/>
        <a:ext cx="1649276" cy="1099516"/>
      </dsp:txXfrm>
    </dsp:sp>
    <dsp:sp modelId="{D09CEBF4-14F7-4857-B705-268B822355B9}">
      <dsp:nvSpPr>
        <dsp:cNvPr id="0" name=""/>
        <dsp:cNvSpPr/>
      </dsp:nvSpPr>
      <dsp:spPr>
        <a:xfrm>
          <a:off x="78810" y="1513309"/>
          <a:ext cx="3311797" cy="132471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en-US" sz="3000" kern="1200">
              <a:latin typeface="Aptos Display" panose="02110004020202020204"/>
            </a:rPr>
            <a:t>Mentor Training and Support</a:t>
          </a:r>
          <a:endParaRPr lang="en-US" sz="3000" kern="1200"/>
        </a:p>
      </dsp:txBody>
      <dsp:txXfrm>
        <a:off x="741170" y="1513309"/>
        <a:ext cx="1987078" cy="1324719"/>
      </dsp:txXfrm>
    </dsp:sp>
    <dsp:sp modelId="{FCC3E4EF-BFE5-4B5C-A6F3-0C7AC14F7EB6}">
      <dsp:nvSpPr>
        <dsp:cNvPr id="0" name=""/>
        <dsp:cNvSpPr/>
      </dsp:nvSpPr>
      <dsp:spPr>
        <a:xfrm>
          <a:off x="2960074" y="1625910"/>
          <a:ext cx="2748792" cy="10995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a:latin typeface="Aptos Display" panose="02110004020202020204"/>
            </a:rPr>
            <a:t>Trained mentors remain the primary drivers of quality.</a:t>
          </a:r>
          <a:endParaRPr lang="en-US" sz="1300" kern="1200"/>
        </a:p>
      </dsp:txBody>
      <dsp:txXfrm>
        <a:off x="3509832" y="1625910"/>
        <a:ext cx="1649276" cy="1099516"/>
      </dsp:txXfrm>
    </dsp:sp>
    <dsp:sp modelId="{E2B1CAFB-90AF-467B-8CCB-9FDE635D081E}">
      <dsp:nvSpPr>
        <dsp:cNvPr id="0" name=""/>
        <dsp:cNvSpPr/>
      </dsp:nvSpPr>
      <dsp:spPr>
        <a:xfrm>
          <a:off x="5324035" y="1625910"/>
          <a:ext cx="2748792" cy="10995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a:latin typeface="Aptos Display" panose="02110004020202020204"/>
            </a:rPr>
            <a:t>Equipped with guided conversation tools and engagement logs</a:t>
          </a:r>
          <a:endParaRPr lang="en-US" sz="1300" kern="1200"/>
        </a:p>
      </dsp:txBody>
      <dsp:txXfrm>
        <a:off x="5873793" y="1625910"/>
        <a:ext cx="1649276" cy="1099516"/>
      </dsp:txXfrm>
    </dsp:sp>
    <dsp:sp modelId="{5F675338-878F-4F79-BD11-2528C814E944}">
      <dsp:nvSpPr>
        <dsp:cNvPr id="0" name=""/>
        <dsp:cNvSpPr/>
      </dsp:nvSpPr>
      <dsp:spPr>
        <a:xfrm>
          <a:off x="78810" y="3023489"/>
          <a:ext cx="3311797" cy="132471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19050" rIns="0" bIns="19050" numCol="1" spcCol="1270" anchor="ctr" anchorCtr="0">
          <a:noAutofit/>
        </a:bodyPr>
        <a:lstStyle/>
        <a:p>
          <a:pPr marL="0" lvl="0" indent="0" algn="ctr" defTabSz="1333500" rtl="0">
            <a:lnSpc>
              <a:spcPct val="90000"/>
            </a:lnSpc>
            <a:spcBef>
              <a:spcPct val="0"/>
            </a:spcBef>
            <a:spcAft>
              <a:spcPct val="35000"/>
            </a:spcAft>
            <a:buNone/>
          </a:pPr>
          <a:r>
            <a:rPr lang="en-US" sz="3000" kern="1200">
              <a:latin typeface="Aptos Display" panose="02110004020202020204"/>
            </a:rPr>
            <a:t>District Oversight</a:t>
          </a:r>
          <a:endParaRPr lang="en-US" sz="3000" kern="1200"/>
        </a:p>
      </dsp:txBody>
      <dsp:txXfrm>
        <a:off x="741170" y="3023489"/>
        <a:ext cx="1987078" cy="1324719"/>
      </dsp:txXfrm>
    </dsp:sp>
    <dsp:sp modelId="{6405084D-1822-406D-82E4-1C0331A36CFB}">
      <dsp:nvSpPr>
        <dsp:cNvPr id="0" name=""/>
        <dsp:cNvSpPr/>
      </dsp:nvSpPr>
      <dsp:spPr>
        <a:xfrm>
          <a:off x="2960074" y="3136090"/>
          <a:ext cx="2748792" cy="10995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a:latin typeface="Aptos Display" panose="02110004020202020204"/>
            </a:rPr>
            <a:t>TEAM Coordinating Committees (TCCs) and DFs keep local implementation accountable and aligned</a:t>
          </a:r>
          <a:endParaRPr lang="en-US" sz="1300" kern="1200"/>
        </a:p>
      </dsp:txBody>
      <dsp:txXfrm>
        <a:off x="3509832" y="3136090"/>
        <a:ext cx="1649276" cy="1099516"/>
      </dsp:txXfrm>
    </dsp:sp>
    <dsp:sp modelId="{E5923789-CCFE-4454-80D0-333DAF5BCB3E}">
      <dsp:nvSpPr>
        <dsp:cNvPr id="0" name=""/>
        <dsp:cNvSpPr/>
      </dsp:nvSpPr>
      <dsp:spPr>
        <a:xfrm>
          <a:off x="5324035" y="3136090"/>
          <a:ext cx="2748792" cy="10995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a:latin typeface="Aptos Display" panose="02110004020202020204"/>
            </a:rPr>
            <a:t>Consistent check-ins with mentors and BTs</a:t>
          </a:r>
          <a:endParaRPr lang="en-US" sz="1300" kern="1200"/>
        </a:p>
      </dsp:txBody>
      <dsp:txXfrm>
        <a:off x="5873793" y="3136090"/>
        <a:ext cx="1649276" cy="1099516"/>
      </dsp:txXfrm>
    </dsp:sp>
    <dsp:sp modelId="{33A1DDB5-AE99-45C0-B3EC-087CB7A23C2B}">
      <dsp:nvSpPr>
        <dsp:cNvPr id="0" name=""/>
        <dsp:cNvSpPr/>
      </dsp:nvSpPr>
      <dsp:spPr>
        <a:xfrm>
          <a:off x="7687997" y="3136090"/>
          <a:ext cx="2748792" cy="1099516"/>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a:solidFill>
                <a:srgbClr val="444444"/>
              </a:solidFill>
              <a:latin typeface="Calibri"/>
              <a:ea typeface="Calibri"/>
              <a:cs typeface="Calibri"/>
            </a:rPr>
            <a:t>PDECs coordinate and differentiate local professional </a:t>
          </a:r>
          <a:r>
            <a:rPr lang="en-US" sz="1300" kern="1200">
              <a:latin typeface="Aptos Display"/>
              <a:ea typeface="Calibri"/>
              <a:cs typeface="Calibri"/>
            </a:rPr>
            <a:t>learning</a:t>
          </a:r>
          <a:r>
            <a:rPr lang="en-US" sz="1300" kern="1200">
              <a:latin typeface="Aptos Display" panose="02110004020202020204"/>
            </a:rPr>
            <a:t> </a:t>
          </a:r>
          <a:endParaRPr lang="en-US" sz="1300" kern="1200">
            <a:solidFill>
              <a:srgbClr val="444444"/>
            </a:solidFill>
            <a:latin typeface="Calibri"/>
            <a:ea typeface="Calibri"/>
            <a:cs typeface="Calibri"/>
          </a:endParaRPr>
        </a:p>
      </dsp:txBody>
      <dsp:txXfrm>
        <a:off x="8237755" y="3136090"/>
        <a:ext cx="1649276" cy="10995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B7C5D-908D-4C97-AB2A-A13F27B12ECB}">
      <dsp:nvSpPr>
        <dsp:cNvPr id="0" name=""/>
        <dsp:cNvSpPr/>
      </dsp:nvSpPr>
      <dsp:spPr>
        <a:xfrm>
          <a:off x="0" y="362545"/>
          <a:ext cx="11458575" cy="10358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en-US" sz="5800" kern="1200"/>
            <a:t>Exemption Requests</a:t>
          </a:r>
        </a:p>
      </dsp:txBody>
      <dsp:txXfrm>
        <a:off x="30339" y="392884"/>
        <a:ext cx="11397897" cy="975165"/>
      </dsp:txXfrm>
    </dsp:sp>
    <dsp:sp modelId="{EEE53193-7146-4F2D-98C9-1F56F456F13C}">
      <dsp:nvSpPr>
        <dsp:cNvPr id="0" name=""/>
        <dsp:cNvSpPr/>
      </dsp:nvSpPr>
      <dsp:spPr>
        <a:xfrm>
          <a:off x="0" y="1584840"/>
          <a:ext cx="1035843" cy="1035843"/>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EB9BE5-8CD6-40DA-A2E1-B8EDB4D05708}">
      <dsp:nvSpPr>
        <dsp:cNvPr id="0" name=""/>
        <dsp:cNvSpPr/>
      </dsp:nvSpPr>
      <dsp:spPr>
        <a:xfrm>
          <a:off x="1097994" y="1584840"/>
          <a:ext cx="10360580" cy="1035843"/>
        </a:xfrm>
        <a:prstGeom prst="roundRect">
          <a:avLst>
            <a:gd name="adj" fmla="val 16670"/>
          </a:avLst>
        </a:prstGeom>
        <a:solidFill>
          <a:srgbClr val="C16F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i="0" kern="1200">
              <a:solidFill>
                <a:schemeClr val="bg1"/>
              </a:solidFill>
            </a:rPr>
            <a:t>Your district recently hired an educator with experience in another state, but they are populating in the TEAM dashboard. Do they have to participate in TEAM?</a:t>
          </a:r>
          <a:endParaRPr lang="en-US" sz="2100" i="0" kern="1200">
            <a:solidFill>
              <a:schemeClr val="bg1"/>
            </a:solidFill>
          </a:endParaRPr>
        </a:p>
      </dsp:txBody>
      <dsp:txXfrm>
        <a:off x="1148569" y="1635415"/>
        <a:ext cx="10259430" cy="934693"/>
      </dsp:txXfrm>
    </dsp:sp>
    <dsp:sp modelId="{BAFCF78E-3FA4-4BE5-918C-6A677808B889}">
      <dsp:nvSpPr>
        <dsp:cNvPr id="0" name=""/>
        <dsp:cNvSpPr/>
      </dsp:nvSpPr>
      <dsp:spPr>
        <a:xfrm>
          <a:off x="0" y="2744985"/>
          <a:ext cx="1035843" cy="1035843"/>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7CBB68-160C-4773-A7FC-189144C61869}">
      <dsp:nvSpPr>
        <dsp:cNvPr id="0" name=""/>
        <dsp:cNvSpPr/>
      </dsp:nvSpPr>
      <dsp:spPr>
        <a:xfrm>
          <a:off x="1097994" y="2744985"/>
          <a:ext cx="10360580" cy="1035843"/>
        </a:xfrm>
        <a:prstGeom prst="roundRect">
          <a:avLst>
            <a:gd name="adj" fmla="val 16670"/>
          </a:avLst>
        </a:prstGeom>
        <a:solidFill>
          <a:srgbClr val="3FA75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a:t>Possibly. The prior experience must be evaluated by the Certification Office.</a:t>
          </a:r>
        </a:p>
      </dsp:txBody>
      <dsp:txXfrm>
        <a:off x="1148569" y="2795560"/>
        <a:ext cx="10259430" cy="93469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456CE-B3A1-4CA8-B5D9-00810DCA7C72}">
      <dsp:nvSpPr>
        <dsp:cNvPr id="0" name=""/>
        <dsp:cNvSpPr/>
      </dsp:nvSpPr>
      <dsp:spPr>
        <a:xfrm>
          <a:off x="4621" y="1293397"/>
          <a:ext cx="2020453" cy="17645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Former employer sends ED 126 to the Certification Office</a:t>
          </a:r>
          <a:endParaRPr lang="en-US" sz="1800" kern="1200"/>
        </a:p>
      </dsp:txBody>
      <dsp:txXfrm>
        <a:off x="56303" y="1345079"/>
        <a:ext cx="1917089" cy="1661178"/>
      </dsp:txXfrm>
    </dsp:sp>
    <dsp:sp modelId="{86A2716A-0ACA-451E-A6C5-B5015D822E0C}">
      <dsp:nvSpPr>
        <dsp:cNvPr id="0" name=""/>
        <dsp:cNvSpPr/>
      </dsp:nvSpPr>
      <dsp:spPr>
        <a:xfrm>
          <a:off x="2227119" y="1925132"/>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227119" y="2025346"/>
        <a:ext cx="299835" cy="300644"/>
      </dsp:txXfrm>
    </dsp:sp>
    <dsp:sp modelId="{4BC29B64-99E4-4D3C-9FAB-1B7FDE2F9354}">
      <dsp:nvSpPr>
        <dsp:cNvPr id="0" name=""/>
        <dsp:cNvSpPr/>
      </dsp:nvSpPr>
      <dsp:spPr>
        <a:xfrm>
          <a:off x="2833255" y="1293397"/>
          <a:ext cx="2020453" cy="17645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District Facilitator notifies TEAM Office</a:t>
          </a:r>
          <a:endParaRPr lang="en-US" sz="1800" kern="1200"/>
        </a:p>
      </dsp:txBody>
      <dsp:txXfrm>
        <a:off x="2884937" y="1345079"/>
        <a:ext cx="1917089" cy="1661178"/>
      </dsp:txXfrm>
    </dsp:sp>
    <dsp:sp modelId="{1D9199CB-745B-44B9-A2B9-1E638D5740CC}">
      <dsp:nvSpPr>
        <dsp:cNvPr id="0" name=""/>
        <dsp:cNvSpPr/>
      </dsp:nvSpPr>
      <dsp:spPr>
        <a:xfrm>
          <a:off x="5055754" y="1925132"/>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055754" y="2025346"/>
        <a:ext cx="299835" cy="300644"/>
      </dsp:txXfrm>
    </dsp:sp>
    <dsp:sp modelId="{2FF59CEA-6DBC-4838-8964-224E72DEF97B}">
      <dsp:nvSpPr>
        <dsp:cNvPr id="0" name=""/>
        <dsp:cNvSpPr/>
      </dsp:nvSpPr>
      <dsp:spPr>
        <a:xfrm>
          <a:off x="5661890" y="1293397"/>
          <a:ext cx="2020453" cy="17645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TEAM Office and Certification Office review ED 126 and determine exemption eligibility </a:t>
          </a:r>
          <a:endParaRPr lang="en-US" sz="1800" kern="1200"/>
        </a:p>
      </dsp:txBody>
      <dsp:txXfrm>
        <a:off x="5713572" y="1345079"/>
        <a:ext cx="1917089" cy="1661178"/>
      </dsp:txXfrm>
    </dsp:sp>
    <dsp:sp modelId="{FD035F08-ECFC-4B89-AC88-2ABB9C6551D4}">
      <dsp:nvSpPr>
        <dsp:cNvPr id="0" name=""/>
        <dsp:cNvSpPr/>
      </dsp:nvSpPr>
      <dsp:spPr>
        <a:xfrm>
          <a:off x="7884389" y="1925132"/>
          <a:ext cx="428336" cy="5010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884389" y="2025346"/>
        <a:ext cx="299835" cy="300644"/>
      </dsp:txXfrm>
    </dsp:sp>
    <dsp:sp modelId="{A3D2F211-F5E5-4BBD-9329-533333963960}">
      <dsp:nvSpPr>
        <dsp:cNvPr id="0" name=""/>
        <dsp:cNvSpPr/>
      </dsp:nvSpPr>
      <dsp:spPr>
        <a:xfrm>
          <a:off x="8490525" y="1293397"/>
          <a:ext cx="2020453" cy="17645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Display" panose="02110004020202020204"/>
            </a:rPr>
            <a:t>TEAM Office notifies District Facilitator </a:t>
          </a:r>
        </a:p>
      </dsp:txBody>
      <dsp:txXfrm>
        <a:off x="8542207" y="1345079"/>
        <a:ext cx="1917089" cy="16611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B7C5D-908D-4C97-AB2A-A13F27B12ECB}">
      <dsp:nvSpPr>
        <dsp:cNvPr id="0" name=""/>
        <dsp:cNvSpPr/>
      </dsp:nvSpPr>
      <dsp:spPr>
        <a:xfrm>
          <a:off x="0" y="362545"/>
          <a:ext cx="11458575" cy="10358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en-US" sz="5800" kern="1200"/>
            <a:t>Extension Requests</a:t>
          </a:r>
        </a:p>
      </dsp:txBody>
      <dsp:txXfrm>
        <a:off x="30339" y="392884"/>
        <a:ext cx="11397897" cy="975165"/>
      </dsp:txXfrm>
    </dsp:sp>
    <dsp:sp modelId="{EEE53193-7146-4F2D-98C9-1F56F456F13C}">
      <dsp:nvSpPr>
        <dsp:cNvPr id="0" name=""/>
        <dsp:cNvSpPr/>
      </dsp:nvSpPr>
      <dsp:spPr>
        <a:xfrm>
          <a:off x="0" y="1584840"/>
          <a:ext cx="1035843" cy="1035843"/>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EB9BE5-8CD6-40DA-A2E1-B8EDB4D05708}">
      <dsp:nvSpPr>
        <dsp:cNvPr id="0" name=""/>
        <dsp:cNvSpPr/>
      </dsp:nvSpPr>
      <dsp:spPr>
        <a:xfrm>
          <a:off x="1097994" y="1584840"/>
          <a:ext cx="10360580" cy="1035843"/>
        </a:xfrm>
        <a:prstGeom prst="roundRect">
          <a:avLst>
            <a:gd name="adj" fmla="val 16670"/>
          </a:avLst>
        </a:prstGeom>
        <a:solidFill>
          <a:srgbClr val="C16F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i="0" kern="1200">
              <a:solidFill>
                <a:schemeClr val="bg1"/>
              </a:solidFill>
            </a:rPr>
            <a:t>What is the process for applying for an extension of the TEAM deadline?</a:t>
          </a:r>
          <a:endParaRPr lang="en-US" sz="2200" i="0" kern="1200">
            <a:solidFill>
              <a:schemeClr val="bg1"/>
            </a:solidFill>
          </a:endParaRPr>
        </a:p>
      </dsp:txBody>
      <dsp:txXfrm>
        <a:off x="1148569" y="1635415"/>
        <a:ext cx="10259430" cy="934693"/>
      </dsp:txXfrm>
    </dsp:sp>
    <dsp:sp modelId="{BAFCF78E-3FA4-4BE5-918C-6A677808B889}">
      <dsp:nvSpPr>
        <dsp:cNvPr id="0" name=""/>
        <dsp:cNvSpPr/>
      </dsp:nvSpPr>
      <dsp:spPr>
        <a:xfrm>
          <a:off x="0" y="2744985"/>
          <a:ext cx="1035843" cy="1035843"/>
        </a:xfrm>
        <a:prstGeom prst="roundRect">
          <a:avLst>
            <a:gd name="adj" fmla="val 1667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7CBB68-160C-4773-A7FC-189144C61869}">
      <dsp:nvSpPr>
        <dsp:cNvPr id="0" name=""/>
        <dsp:cNvSpPr/>
      </dsp:nvSpPr>
      <dsp:spPr>
        <a:xfrm>
          <a:off x="1097994" y="2744985"/>
          <a:ext cx="10360580" cy="1035843"/>
        </a:xfrm>
        <a:prstGeom prst="roundRect">
          <a:avLst>
            <a:gd name="adj" fmla="val 16670"/>
          </a:avLst>
        </a:prstGeom>
        <a:solidFill>
          <a:srgbClr val="3FA75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a:t>The flowchart below illustrates the required steps. Note: These may only be accepted </a:t>
          </a:r>
          <a:r>
            <a:rPr lang="en-US" sz="2200" b="1" u="sng" kern="1200">
              <a:solidFill>
                <a:schemeClr val="bg1"/>
              </a:solidFill>
            </a:rPr>
            <a:t>within six months of a deadline date</a:t>
          </a:r>
          <a:r>
            <a:rPr lang="en-US" sz="2200" b="1" kern="1200"/>
            <a:t>.</a:t>
          </a:r>
        </a:p>
      </dsp:txBody>
      <dsp:txXfrm>
        <a:off x="1148569" y="2795560"/>
        <a:ext cx="10259430" cy="9346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72F701-86F6-3048-923D-D929D3BB0CDC}" type="datetimeFigureOut">
              <a:rPr lang="en-US" smtClean="0"/>
              <a:t>9/14/2026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D1907F-849C-8E44-AF63-27265B3C298A}" type="slidenum">
              <a:rPr lang="en-US" smtClean="0"/>
              <a:t>‹#›</a:t>
            </a:fld>
            <a:endParaRPr lang="en-US"/>
          </a:p>
        </p:txBody>
      </p:sp>
    </p:spTree>
    <p:extLst>
      <p:ext uri="{BB962C8B-B14F-4D97-AF65-F5344CB8AC3E}">
        <p14:creationId xmlns:p14="http://schemas.microsoft.com/office/powerpoint/2010/main" val="380488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58FDD-C534-C71B-01E3-0B6B9FCFB7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74E573-B8DB-6942-0BC6-2128248CE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7A202-016A-AB85-E3C4-1829678F4B9D}"/>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D3682743-02E4-5D28-555B-9E2AA7336AA5}"/>
              </a:ext>
            </a:extLst>
          </p:cNvPr>
          <p:cNvSpPr>
            <a:spLocks noGrp="1"/>
          </p:cNvSpPr>
          <p:nvPr>
            <p:ph type="sldNum" sz="quarter" idx="5"/>
          </p:nvPr>
        </p:nvSpPr>
        <p:spPr/>
        <p:txBody>
          <a:bodyPr/>
          <a:lstStyle/>
          <a:p>
            <a:fld id="{7ED1907F-849C-8E44-AF63-27265B3C298A}" type="slidenum">
              <a:rPr lang="en-US" smtClean="0"/>
              <a:t>1</a:t>
            </a:fld>
            <a:endParaRPr lang="en-US"/>
          </a:p>
        </p:txBody>
      </p:sp>
    </p:spTree>
    <p:extLst>
      <p:ext uri="{BB962C8B-B14F-4D97-AF65-F5344CB8AC3E}">
        <p14:creationId xmlns:p14="http://schemas.microsoft.com/office/powerpoint/2010/main" val="2440079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10</a:t>
            </a:fld>
            <a:endParaRPr lang="en-US"/>
          </a:p>
        </p:txBody>
      </p:sp>
    </p:spTree>
    <p:extLst>
      <p:ext uri="{BB962C8B-B14F-4D97-AF65-F5344CB8AC3E}">
        <p14:creationId xmlns:p14="http://schemas.microsoft.com/office/powerpoint/2010/main" val="4103532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09CE6D5-82BC-4E40-B454-378965C59BB1}" type="slidenum">
              <a:t>11</a:t>
            </a:fld>
            <a:endParaRPr lang="en-US"/>
          </a:p>
        </p:txBody>
      </p:sp>
    </p:spTree>
    <p:extLst>
      <p:ext uri="{BB962C8B-B14F-4D97-AF65-F5344CB8AC3E}">
        <p14:creationId xmlns:p14="http://schemas.microsoft.com/office/powerpoint/2010/main" val="710795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latin typeface="Aptos"/>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12</a:t>
            </a:fld>
            <a:endParaRPr lang="en-US"/>
          </a:p>
        </p:txBody>
      </p:sp>
    </p:spTree>
    <p:extLst>
      <p:ext uri="{BB962C8B-B14F-4D97-AF65-F5344CB8AC3E}">
        <p14:creationId xmlns:p14="http://schemas.microsoft.com/office/powerpoint/2010/main" val="1806239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BD1E1-9EEE-7BF2-5201-E3A512EFF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2B53A-5496-888E-6836-3BAE9BA195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13BD4-53E3-EA0A-9F77-77C609382B98}"/>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3749732A-EB82-9F4A-2601-B849581266F3}"/>
              </a:ext>
            </a:extLst>
          </p:cNvPr>
          <p:cNvSpPr>
            <a:spLocks noGrp="1"/>
          </p:cNvSpPr>
          <p:nvPr>
            <p:ph type="sldNum" sz="quarter" idx="5"/>
          </p:nvPr>
        </p:nvSpPr>
        <p:spPr/>
        <p:txBody>
          <a:bodyPr/>
          <a:lstStyle/>
          <a:p>
            <a:fld id="{7ED1907F-849C-8E44-AF63-27265B3C298A}" type="slidenum">
              <a:rPr lang="en-US" smtClean="0"/>
              <a:t>13</a:t>
            </a:fld>
            <a:endParaRPr lang="en-US"/>
          </a:p>
        </p:txBody>
      </p:sp>
    </p:spTree>
    <p:extLst>
      <p:ext uri="{BB962C8B-B14F-4D97-AF65-F5344CB8AC3E}">
        <p14:creationId xmlns:p14="http://schemas.microsoft.com/office/powerpoint/2010/main" val="3369724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14</a:t>
            </a:fld>
            <a:endParaRPr lang="en-US"/>
          </a:p>
        </p:txBody>
      </p:sp>
    </p:spTree>
    <p:extLst>
      <p:ext uri="{BB962C8B-B14F-4D97-AF65-F5344CB8AC3E}">
        <p14:creationId xmlns:p14="http://schemas.microsoft.com/office/powerpoint/2010/main" val="3372424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D1907F-849C-8E44-AF63-27265B3C298A}" type="slidenum">
              <a:rPr lang="en-US" smtClean="0"/>
              <a:t>15</a:t>
            </a:fld>
            <a:endParaRPr lang="en-US"/>
          </a:p>
        </p:txBody>
      </p:sp>
    </p:spTree>
    <p:extLst>
      <p:ext uri="{BB962C8B-B14F-4D97-AF65-F5344CB8AC3E}">
        <p14:creationId xmlns:p14="http://schemas.microsoft.com/office/powerpoint/2010/main" val="4183885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16</a:t>
            </a:fld>
            <a:endParaRPr lang="en-US"/>
          </a:p>
        </p:txBody>
      </p:sp>
    </p:spTree>
    <p:extLst>
      <p:ext uri="{BB962C8B-B14F-4D97-AF65-F5344CB8AC3E}">
        <p14:creationId xmlns:p14="http://schemas.microsoft.com/office/powerpoint/2010/main" val="2086130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17</a:t>
            </a:fld>
            <a:endParaRPr lang="en-US"/>
          </a:p>
        </p:txBody>
      </p:sp>
    </p:spTree>
    <p:extLst>
      <p:ext uri="{BB962C8B-B14F-4D97-AF65-F5344CB8AC3E}">
        <p14:creationId xmlns:p14="http://schemas.microsoft.com/office/powerpoint/2010/main" val="1603608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D1907F-849C-8E44-AF63-27265B3C298A}" type="slidenum">
              <a:rPr lang="en-US" smtClean="0"/>
              <a:t>18</a:t>
            </a:fld>
            <a:endParaRPr lang="en-US"/>
          </a:p>
        </p:txBody>
      </p:sp>
    </p:spTree>
    <p:extLst>
      <p:ext uri="{BB962C8B-B14F-4D97-AF65-F5344CB8AC3E}">
        <p14:creationId xmlns:p14="http://schemas.microsoft.com/office/powerpoint/2010/main" val="1500548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19</a:t>
            </a:fld>
            <a:endParaRPr lang="en-US"/>
          </a:p>
        </p:txBody>
      </p:sp>
    </p:spTree>
    <p:extLst>
      <p:ext uri="{BB962C8B-B14F-4D97-AF65-F5344CB8AC3E}">
        <p14:creationId xmlns:p14="http://schemas.microsoft.com/office/powerpoint/2010/main" val="755536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a:t>
            </a:fld>
            <a:endParaRPr lang="en-US"/>
          </a:p>
        </p:txBody>
      </p:sp>
    </p:spTree>
    <p:extLst>
      <p:ext uri="{BB962C8B-B14F-4D97-AF65-F5344CB8AC3E}">
        <p14:creationId xmlns:p14="http://schemas.microsoft.com/office/powerpoint/2010/main" val="10074274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20</a:t>
            </a:fld>
            <a:endParaRPr lang="en-US"/>
          </a:p>
        </p:txBody>
      </p:sp>
    </p:spTree>
    <p:extLst>
      <p:ext uri="{BB962C8B-B14F-4D97-AF65-F5344CB8AC3E}">
        <p14:creationId xmlns:p14="http://schemas.microsoft.com/office/powerpoint/2010/main" val="875306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D1907F-849C-8E44-AF63-27265B3C298A}" type="slidenum">
              <a:rPr lang="en-US" smtClean="0"/>
              <a:t>21</a:t>
            </a:fld>
            <a:endParaRPr lang="en-US"/>
          </a:p>
        </p:txBody>
      </p:sp>
    </p:spTree>
    <p:extLst>
      <p:ext uri="{BB962C8B-B14F-4D97-AF65-F5344CB8AC3E}">
        <p14:creationId xmlns:p14="http://schemas.microsoft.com/office/powerpoint/2010/main" val="1078859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D1907F-849C-8E44-AF63-27265B3C298A}" type="slidenum">
              <a:rPr lang="en-US" smtClean="0"/>
              <a:t>22</a:t>
            </a:fld>
            <a:endParaRPr lang="en-US"/>
          </a:p>
        </p:txBody>
      </p:sp>
    </p:spTree>
    <p:extLst>
      <p:ext uri="{BB962C8B-B14F-4D97-AF65-F5344CB8AC3E}">
        <p14:creationId xmlns:p14="http://schemas.microsoft.com/office/powerpoint/2010/main" val="21983496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D1907F-849C-8E44-AF63-27265B3C298A}" type="slidenum">
              <a:rPr lang="en-US" smtClean="0"/>
              <a:t>23</a:t>
            </a:fld>
            <a:endParaRPr lang="en-US"/>
          </a:p>
        </p:txBody>
      </p:sp>
    </p:spTree>
    <p:extLst>
      <p:ext uri="{BB962C8B-B14F-4D97-AF65-F5344CB8AC3E}">
        <p14:creationId xmlns:p14="http://schemas.microsoft.com/office/powerpoint/2010/main" val="488887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24</a:t>
            </a:fld>
            <a:endParaRPr lang="en-US"/>
          </a:p>
        </p:txBody>
      </p:sp>
    </p:spTree>
    <p:extLst>
      <p:ext uri="{BB962C8B-B14F-4D97-AF65-F5344CB8AC3E}">
        <p14:creationId xmlns:p14="http://schemas.microsoft.com/office/powerpoint/2010/main" val="3047470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25</a:t>
            </a:fld>
            <a:endParaRPr lang="en-US"/>
          </a:p>
        </p:txBody>
      </p:sp>
    </p:spTree>
    <p:extLst>
      <p:ext uri="{BB962C8B-B14F-4D97-AF65-F5344CB8AC3E}">
        <p14:creationId xmlns:p14="http://schemas.microsoft.com/office/powerpoint/2010/main" val="390203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26</a:t>
            </a:fld>
            <a:endParaRPr lang="en-US"/>
          </a:p>
        </p:txBody>
      </p:sp>
    </p:spTree>
    <p:extLst>
      <p:ext uri="{BB962C8B-B14F-4D97-AF65-F5344CB8AC3E}">
        <p14:creationId xmlns:p14="http://schemas.microsoft.com/office/powerpoint/2010/main" val="1117943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27</a:t>
            </a:fld>
            <a:endParaRPr lang="en-US"/>
          </a:p>
        </p:txBody>
      </p:sp>
    </p:spTree>
    <p:extLst>
      <p:ext uri="{BB962C8B-B14F-4D97-AF65-F5344CB8AC3E}">
        <p14:creationId xmlns:p14="http://schemas.microsoft.com/office/powerpoint/2010/main" val="14565525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28</a:t>
            </a:fld>
            <a:endParaRPr lang="en-US"/>
          </a:p>
        </p:txBody>
      </p:sp>
    </p:spTree>
    <p:extLst>
      <p:ext uri="{BB962C8B-B14F-4D97-AF65-F5344CB8AC3E}">
        <p14:creationId xmlns:p14="http://schemas.microsoft.com/office/powerpoint/2010/main" val="20301290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29</a:t>
            </a:fld>
            <a:endParaRPr lang="en-US"/>
          </a:p>
        </p:txBody>
      </p:sp>
    </p:spTree>
    <p:extLst>
      <p:ext uri="{BB962C8B-B14F-4D97-AF65-F5344CB8AC3E}">
        <p14:creationId xmlns:p14="http://schemas.microsoft.com/office/powerpoint/2010/main" val="3874402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a:t>
            </a:fld>
            <a:endParaRPr lang="en-US"/>
          </a:p>
        </p:txBody>
      </p:sp>
    </p:spTree>
    <p:extLst>
      <p:ext uri="{BB962C8B-B14F-4D97-AF65-F5344CB8AC3E}">
        <p14:creationId xmlns:p14="http://schemas.microsoft.com/office/powerpoint/2010/main" val="3764235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30</a:t>
            </a:fld>
            <a:endParaRPr lang="en-US"/>
          </a:p>
        </p:txBody>
      </p:sp>
    </p:spTree>
    <p:extLst>
      <p:ext uri="{BB962C8B-B14F-4D97-AF65-F5344CB8AC3E}">
        <p14:creationId xmlns:p14="http://schemas.microsoft.com/office/powerpoint/2010/main" val="42520497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31</a:t>
            </a:fld>
            <a:endParaRPr lang="en-US"/>
          </a:p>
        </p:txBody>
      </p:sp>
    </p:spTree>
    <p:extLst>
      <p:ext uri="{BB962C8B-B14F-4D97-AF65-F5344CB8AC3E}">
        <p14:creationId xmlns:p14="http://schemas.microsoft.com/office/powerpoint/2010/main" val="12398044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32</a:t>
            </a:fld>
            <a:endParaRPr lang="en-US"/>
          </a:p>
        </p:txBody>
      </p:sp>
    </p:spTree>
    <p:extLst>
      <p:ext uri="{BB962C8B-B14F-4D97-AF65-F5344CB8AC3E}">
        <p14:creationId xmlns:p14="http://schemas.microsoft.com/office/powerpoint/2010/main" val="35094768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33</a:t>
            </a:fld>
            <a:endParaRPr lang="en-US"/>
          </a:p>
        </p:txBody>
      </p:sp>
    </p:spTree>
    <p:extLst>
      <p:ext uri="{BB962C8B-B14F-4D97-AF65-F5344CB8AC3E}">
        <p14:creationId xmlns:p14="http://schemas.microsoft.com/office/powerpoint/2010/main" val="798571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34</a:t>
            </a:fld>
            <a:endParaRPr lang="en-US"/>
          </a:p>
        </p:txBody>
      </p:sp>
    </p:spTree>
    <p:extLst>
      <p:ext uri="{BB962C8B-B14F-4D97-AF65-F5344CB8AC3E}">
        <p14:creationId xmlns:p14="http://schemas.microsoft.com/office/powerpoint/2010/main" val="7684003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35</a:t>
            </a:fld>
            <a:endParaRPr lang="en-US"/>
          </a:p>
        </p:txBody>
      </p:sp>
    </p:spTree>
    <p:extLst>
      <p:ext uri="{BB962C8B-B14F-4D97-AF65-F5344CB8AC3E}">
        <p14:creationId xmlns:p14="http://schemas.microsoft.com/office/powerpoint/2010/main" val="22021014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36</a:t>
            </a:fld>
            <a:endParaRPr lang="en-US"/>
          </a:p>
        </p:txBody>
      </p:sp>
    </p:spTree>
    <p:extLst>
      <p:ext uri="{BB962C8B-B14F-4D97-AF65-F5344CB8AC3E}">
        <p14:creationId xmlns:p14="http://schemas.microsoft.com/office/powerpoint/2010/main" val="21672814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37</a:t>
            </a:fld>
            <a:endParaRPr lang="en-US"/>
          </a:p>
        </p:txBody>
      </p:sp>
    </p:spTree>
    <p:extLst>
      <p:ext uri="{BB962C8B-B14F-4D97-AF65-F5344CB8AC3E}">
        <p14:creationId xmlns:p14="http://schemas.microsoft.com/office/powerpoint/2010/main" val="29034630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38</a:t>
            </a:fld>
            <a:endParaRPr lang="en-US"/>
          </a:p>
        </p:txBody>
      </p:sp>
    </p:spTree>
    <p:extLst>
      <p:ext uri="{BB962C8B-B14F-4D97-AF65-F5344CB8AC3E}">
        <p14:creationId xmlns:p14="http://schemas.microsoft.com/office/powerpoint/2010/main" val="3857148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D1907F-849C-8E44-AF63-27265B3C298A}" type="slidenum">
              <a:rPr lang="en-US" smtClean="0"/>
              <a:t>39</a:t>
            </a:fld>
            <a:endParaRPr lang="en-US"/>
          </a:p>
        </p:txBody>
      </p:sp>
    </p:spTree>
    <p:extLst>
      <p:ext uri="{BB962C8B-B14F-4D97-AF65-F5344CB8AC3E}">
        <p14:creationId xmlns:p14="http://schemas.microsoft.com/office/powerpoint/2010/main" val="245027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4</a:t>
            </a:fld>
            <a:endParaRPr lang="en-US"/>
          </a:p>
        </p:txBody>
      </p:sp>
    </p:spTree>
    <p:extLst>
      <p:ext uri="{BB962C8B-B14F-4D97-AF65-F5344CB8AC3E}">
        <p14:creationId xmlns:p14="http://schemas.microsoft.com/office/powerpoint/2010/main" val="23409741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40</a:t>
            </a:fld>
            <a:endParaRPr lang="en-US"/>
          </a:p>
        </p:txBody>
      </p:sp>
    </p:spTree>
    <p:extLst>
      <p:ext uri="{BB962C8B-B14F-4D97-AF65-F5344CB8AC3E}">
        <p14:creationId xmlns:p14="http://schemas.microsoft.com/office/powerpoint/2010/main" val="2607052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41</a:t>
            </a:fld>
            <a:endParaRPr lang="en-US"/>
          </a:p>
        </p:txBody>
      </p:sp>
    </p:spTree>
    <p:extLst>
      <p:ext uri="{BB962C8B-B14F-4D97-AF65-F5344CB8AC3E}">
        <p14:creationId xmlns:p14="http://schemas.microsoft.com/office/powerpoint/2010/main" val="3861827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D1907F-849C-8E44-AF63-27265B3C298A}" type="slidenum">
              <a:rPr lang="en-US" smtClean="0"/>
              <a:t>42</a:t>
            </a:fld>
            <a:endParaRPr lang="en-US"/>
          </a:p>
        </p:txBody>
      </p:sp>
    </p:spTree>
    <p:extLst>
      <p:ext uri="{BB962C8B-B14F-4D97-AF65-F5344CB8AC3E}">
        <p14:creationId xmlns:p14="http://schemas.microsoft.com/office/powerpoint/2010/main" val="1285054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7ED1907F-849C-8E44-AF63-27265B3C298A}" type="slidenum">
              <a:rPr lang="en-US" smtClean="0"/>
              <a:t>5</a:t>
            </a:fld>
            <a:endParaRPr lang="en-US"/>
          </a:p>
        </p:txBody>
      </p:sp>
    </p:spTree>
    <p:extLst>
      <p:ext uri="{BB962C8B-B14F-4D97-AF65-F5344CB8AC3E}">
        <p14:creationId xmlns:p14="http://schemas.microsoft.com/office/powerpoint/2010/main" val="1039656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6</a:t>
            </a:fld>
            <a:endParaRPr lang="en-US"/>
          </a:p>
        </p:txBody>
      </p:sp>
    </p:spTree>
    <p:extLst>
      <p:ext uri="{BB962C8B-B14F-4D97-AF65-F5344CB8AC3E}">
        <p14:creationId xmlns:p14="http://schemas.microsoft.com/office/powerpoint/2010/main" val="4262335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7</a:t>
            </a:fld>
            <a:endParaRPr lang="en-US"/>
          </a:p>
        </p:txBody>
      </p:sp>
    </p:spTree>
    <p:extLst>
      <p:ext uri="{BB962C8B-B14F-4D97-AF65-F5344CB8AC3E}">
        <p14:creationId xmlns:p14="http://schemas.microsoft.com/office/powerpoint/2010/main" val="240965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8</a:t>
            </a:fld>
            <a:endParaRPr lang="en-US"/>
          </a:p>
        </p:txBody>
      </p:sp>
    </p:spTree>
    <p:extLst>
      <p:ext uri="{BB962C8B-B14F-4D97-AF65-F5344CB8AC3E}">
        <p14:creationId xmlns:p14="http://schemas.microsoft.com/office/powerpoint/2010/main" val="3994300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ED1907F-849C-8E44-AF63-27265B3C298A}" type="slidenum">
              <a:rPr lang="en-US" smtClean="0"/>
              <a:t>9</a:t>
            </a:fld>
            <a:endParaRPr lang="en-US"/>
          </a:p>
        </p:txBody>
      </p:sp>
    </p:spTree>
    <p:extLst>
      <p:ext uri="{BB962C8B-B14F-4D97-AF65-F5344CB8AC3E}">
        <p14:creationId xmlns:p14="http://schemas.microsoft.com/office/powerpoint/2010/main" val="33977835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59CEF-8E7F-546C-E587-9CC80A6C7481}"/>
              </a:ext>
            </a:extLst>
          </p:cNvPr>
          <p:cNvSpPr>
            <a:spLocks noGrp="1"/>
          </p:cNvSpPr>
          <p:nvPr>
            <p:ph type="ctrTitle"/>
          </p:nvPr>
        </p:nvSpPr>
        <p:spPr>
          <a:xfrm>
            <a:off x="1524000" y="268565"/>
            <a:ext cx="9144000" cy="820951"/>
          </a:xfrm>
        </p:spPr>
        <p:txBody>
          <a:bodyPr anchor="ctr">
            <a:normAutofit/>
          </a:bodyPr>
          <a:lstStyle>
            <a:lvl1pPr algn="ctr">
              <a:defRPr sz="3600" b="1" i="0">
                <a:solidFill>
                  <a:srgbClr val="002060"/>
                </a:solidFill>
                <a:latin typeface="Aptos SemiBold" panose="020B0004020202020204" pitchFamily="34" charset="0"/>
              </a:defRPr>
            </a:lvl1pPr>
          </a:lstStyle>
          <a:p>
            <a:r>
              <a:rPr lang="en-US"/>
              <a:t>Click to edit Master title style</a:t>
            </a:r>
          </a:p>
        </p:txBody>
      </p:sp>
      <p:pic>
        <p:nvPicPr>
          <p:cNvPr id="7" name="Picture 6" descr="Cover image for the school year 2026-27 theme, “Connecticut’s Mission: Empower Every Learner’s Journey,” including an illustration of the earth and moon with red lines indicating the flight path of the Artemis II mission.">
            <a:extLst>
              <a:ext uri="{FF2B5EF4-FFF2-40B4-BE49-F238E27FC236}">
                <a16:creationId xmlns:a16="http://schemas.microsoft.com/office/drawing/2014/main" id="{39C1E702-A405-ADBF-567A-55B3EA03C510}"/>
              </a:ext>
            </a:extLst>
          </p:cNvPr>
          <p:cNvPicPr>
            <a:picLocks noGrp="1" noRot="1" noMove="1" noResize="1" noEditPoints="1" noAdjustHandles="1" noChangeArrowheads="1" noChangeShapeType="1" noCrop="1"/>
          </p:cNvPicPr>
          <p:nvPr userDrawn="1"/>
        </p:nvPicPr>
        <p:blipFill>
          <a:blip r:embed="rId2"/>
          <a:srcRect/>
          <a:stretch/>
        </p:blipFill>
        <p:spPr>
          <a:xfrm>
            <a:off x="0" y="1224515"/>
            <a:ext cx="12192000" cy="4914900"/>
          </a:xfrm>
          <a:prstGeom prst="rect">
            <a:avLst/>
          </a:prstGeom>
        </p:spPr>
      </p:pic>
      <p:sp>
        <p:nvSpPr>
          <p:cNvPr id="8" name="TextBox 7">
            <a:extLst>
              <a:ext uri="{FF2B5EF4-FFF2-40B4-BE49-F238E27FC236}">
                <a16:creationId xmlns:a16="http://schemas.microsoft.com/office/drawing/2014/main" id="{B3FE8004-13CD-5FE3-6CC1-E5088A9D92C7}"/>
              </a:ext>
            </a:extLst>
          </p:cNvPr>
          <p:cNvSpPr txBox="1"/>
          <p:nvPr userDrawn="1"/>
        </p:nvSpPr>
        <p:spPr>
          <a:xfrm>
            <a:off x="2569709" y="6296072"/>
            <a:ext cx="4910203" cy="369332"/>
          </a:xfrm>
          <a:prstGeom prst="rect">
            <a:avLst/>
          </a:prstGeom>
          <a:noFill/>
        </p:spPr>
        <p:txBody>
          <a:bodyPr wrap="square" rtlCol="0">
            <a:spAutoFit/>
          </a:bodyPr>
          <a:lstStyle/>
          <a:p>
            <a:pPr algn="ctr"/>
            <a:r>
              <a:rPr lang="en-US" b="1">
                <a:solidFill>
                  <a:srgbClr val="002060"/>
                </a:solidFill>
                <a:latin typeface="Aptos SemiBold" panose="020B0004020202020204" pitchFamily="34" charset="0"/>
              </a:rPr>
              <a:t>Connecticut State Department of Education – </a:t>
            </a:r>
          </a:p>
        </p:txBody>
      </p:sp>
      <p:sp>
        <p:nvSpPr>
          <p:cNvPr id="10" name="Text Placeholder 9">
            <a:extLst>
              <a:ext uri="{FF2B5EF4-FFF2-40B4-BE49-F238E27FC236}">
                <a16:creationId xmlns:a16="http://schemas.microsoft.com/office/drawing/2014/main" id="{5B8DF637-1F33-5264-3AE0-0E86A4174D56}"/>
              </a:ext>
            </a:extLst>
          </p:cNvPr>
          <p:cNvSpPr>
            <a:spLocks noGrp="1"/>
          </p:cNvSpPr>
          <p:nvPr>
            <p:ph type="body" sz="quarter" idx="10" hasCustomPrompt="1"/>
          </p:nvPr>
        </p:nvSpPr>
        <p:spPr>
          <a:xfrm>
            <a:off x="7289505" y="6316544"/>
            <a:ext cx="1894251" cy="365760"/>
          </a:xfrm>
        </p:spPr>
        <p:txBody>
          <a:bodyPr>
            <a:noAutofit/>
          </a:bodyPr>
          <a:lstStyle>
            <a:lvl1pPr marL="0" indent="0">
              <a:buNone/>
              <a:defRPr sz="1800">
                <a:solidFill>
                  <a:srgbClr val="002060"/>
                </a:solidFill>
                <a:latin typeface="Aptos SemiBold" panose="020B0004020202020204" pitchFamily="34" charset="0"/>
              </a:defRPr>
            </a:lvl1pPr>
            <a:lvl2pPr>
              <a:defRPr sz="1800">
                <a:solidFill>
                  <a:srgbClr val="255ABB"/>
                </a:solidFill>
                <a:latin typeface="Aptos SemiBold" panose="020B0004020202020204" pitchFamily="34" charset="0"/>
              </a:defRPr>
            </a:lvl2pPr>
            <a:lvl3pPr>
              <a:defRPr sz="1800">
                <a:solidFill>
                  <a:srgbClr val="255ABB"/>
                </a:solidFill>
                <a:latin typeface="Aptos SemiBold" panose="020B0004020202020204" pitchFamily="34" charset="0"/>
              </a:defRPr>
            </a:lvl3pPr>
            <a:lvl4pPr>
              <a:defRPr sz="1800">
                <a:solidFill>
                  <a:srgbClr val="255ABB"/>
                </a:solidFill>
                <a:latin typeface="Aptos SemiBold" panose="020B0004020202020204" pitchFamily="34" charset="0"/>
              </a:defRPr>
            </a:lvl4pPr>
            <a:lvl5pPr>
              <a:defRPr sz="1800">
                <a:solidFill>
                  <a:srgbClr val="255ABB"/>
                </a:solidFill>
                <a:latin typeface="Aptos SemiBold" panose="020B0004020202020204" pitchFamily="34" charset="0"/>
              </a:defRPr>
            </a:lvl5pPr>
          </a:lstStyle>
          <a:p>
            <a:pPr lvl="0"/>
            <a:r>
              <a:rPr lang="en-US"/>
              <a:t>Add date</a:t>
            </a:r>
          </a:p>
        </p:txBody>
      </p:sp>
    </p:spTree>
    <p:extLst>
      <p:ext uri="{BB962C8B-B14F-4D97-AF65-F5344CB8AC3E}">
        <p14:creationId xmlns:p14="http://schemas.microsoft.com/office/powerpoint/2010/main" val="2848410477"/>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5939EAE-FBE0-B21C-5F2D-BDAC4C21A819}"/>
              </a:ext>
              <a:ext uri="{C183D7F6-B498-43B3-948B-1728B52AA6E4}">
                <adec:decorative xmlns:adec="http://schemas.microsoft.com/office/drawing/2017/decorative" val="1"/>
              </a:ext>
            </a:extLst>
          </p:cNvPr>
          <p:cNvPicPr/>
          <p:nvPr userDrawn="1"/>
        </p:nvPicPr>
        <p:blipFill>
          <a:blip r:embed="rId2"/>
          <a:stretch>
            <a:fillRect/>
          </a:stretch>
        </p:blipFill>
        <p:spPr>
          <a:xfrm>
            <a:off x="10275956" y="185903"/>
            <a:ext cx="1549118" cy="826811"/>
          </a:xfrm>
          <a:prstGeom prst="rect">
            <a:avLst/>
          </a:prstGeom>
        </p:spPr>
      </p:pic>
      <p:pic>
        <p:nvPicPr>
          <p:cNvPr id="7" name="Picture 6">
            <a:extLst>
              <a:ext uri="{FF2B5EF4-FFF2-40B4-BE49-F238E27FC236}">
                <a16:creationId xmlns:a16="http://schemas.microsoft.com/office/drawing/2014/main" id="{EF8761E3-2622-54FD-5A7E-97DCC0BEA4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4" y="5842480"/>
            <a:ext cx="12186367" cy="1244025"/>
          </a:xfrm>
          <a:prstGeom prst="rect">
            <a:avLst/>
          </a:prstGeom>
        </p:spPr>
      </p:pic>
      <p:sp>
        <p:nvSpPr>
          <p:cNvPr id="13" name="Title 1">
            <a:extLst>
              <a:ext uri="{FF2B5EF4-FFF2-40B4-BE49-F238E27FC236}">
                <a16:creationId xmlns:a16="http://schemas.microsoft.com/office/drawing/2014/main" id="{8866EBC7-8949-3381-972B-44BDA38638BB}"/>
              </a:ext>
            </a:extLst>
          </p:cNvPr>
          <p:cNvSpPr>
            <a:spLocks noGrp="1"/>
          </p:cNvSpPr>
          <p:nvPr>
            <p:ph type="title"/>
          </p:nvPr>
        </p:nvSpPr>
        <p:spPr>
          <a:xfrm>
            <a:off x="359596" y="444877"/>
            <a:ext cx="11465478" cy="996198"/>
          </a:xfrm>
        </p:spPr>
        <p:txBody>
          <a:bodyPr>
            <a:normAutofit/>
          </a:bodyPr>
          <a:lstStyle>
            <a:lvl1pPr algn="ctr">
              <a:defRPr sz="3200" b="0" i="0">
                <a:solidFill>
                  <a:srgbClr val="002060"/>
                </a:solidFill>
                <a:latin typeface="Aptos SemiBold" panose="020B00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5CA364B3-E5E3-77B9-E623-3A958D25EEFC}"/>
              </a:ext>
            </a:extLst>
          </p:cNvPr>
          <p:cNvSpPr>
            <a:spLocks noGrp="1"/>
          </p:cNvSpPr>
          <p:nvPr>
            <p:ph idx="1"/>
          </p:nvPr>
        </p:nvSpPr>
        <p:spPr>
          <a:xfrm>
            <a:off x="359596" y="1677509"/>
            <a:ext cx="11465478" cy="3701315"/>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4">
            <a:extLst>
              <a:ext uri="{FF2B5EF4-FFF2-40B4-BE49-F238E27FC236}">
                <a16:creationId xmlns:a16="http://schemas.microsoft.com/office/drawing/2014/main" id="{E38F1574-6A1C-9B68-6044-7A235D61C8F4}"/>
              </a:ext>
            </a:extLst>
          </p:cNvPr>
          <p:cNvSpPr>
            <a:spLocks noGrp="1"/>
          </p:cNvSpPr>
          <p:nvPr>
            <p:ph type="sldNum" sz="quarter" idx="12"/>
          </p:nvPr>
        </p:nvSpPr>
        <p:spPr>
          <a:xfrm>
            <a:off x="10929971" y="6350681"/>
            <a:ext cx="1256400" cy="365125"/>
          </a:xfrm>
        </p:spPr>
        <p:txBody>
          <a:bodyPr/>
          <a:lstStyle>
            <a:lvl1pPr algn="ctr">
              <a:defRPr>
                <a:solidFill>
                  <a:srgbClr val="FEC933"/>
                </a:solidFill>
              </a:defRPr>
            </a:lvl1pPr>
          </a:lstStyle>
          <a:p>
            <a:pPr algn="ctr"/>
            <a:fld id="{24496B1A-CBF2-C54D-B723-E625441D0ED7}" type="slidenum">
              <a:rPr lang="en-US" smtClean="0"/>
              <a:pPr algn="ctr"/>
              <a:t>‹#›</a:t>
            </a:fld>
            <a:endParaRPr lang="en-US"/>
          </a:p>
        </p:txBody>
      </p:sp>
      <p:sp>
        <p:nvSpPr>
          <p:cNvPr id="11" name="Date Placeholder 4">
            <a:extLst>
              <a:ext uri="{FF2B5EF4-FFF2-40B4-BE49-F238E27FC236}">
                <a16:creationId xmlns:a16="http://schemas.microsoft.com/office/drawing/2014/main" id="{B9BCEAC7-0FD4-FE0D-D2A7-A2E7BFB001B8}"/>
              </a:ext>
            </a:extLst>
          </p:cNvPr>
          <p:cNvSpPr>
            <a:spLocks noGrp="1"/>
          </p:cNvSpPr>
          <p:nvPr>
            <p:ph type="dt" sz="half" idx="10"/>
          </p:nvPr>
        </p:nvSpPr>
        <p:spPr>
          <a:xfrm>
            <a:off x="367391" y="5609558"/>
            <a:ext cx="2743200" cy="365125"/>
          </a:xfrm>
        </p:spPr>
        <p:txBody>
          <a:bodyPr/>
          <a:lstStyle/>
          <a:p>
            <a:fld id="{84B7A071-81DB-9141-9951-C2B1868144F4}" type="datetime1">
              <a:rPr lang="en-US" smtClean="0"/>
              <a:t>9/14/2026</a:t>
            </a:fld>
            <a:endParaRPr lang="en-US"/>
          </a:p>
        </p:txBody>
      </p:sp>
      <p:sp>
        <p:nvSpPr>
          <p:cNvPr id="12" name="Footer Placeholder 5">
            <a:extLst>
              <a:ext uri="{FF2B5EF4-FFF2-40B4-BE49-F238E27FC236}">
                <a16:creationId xmlns:a16="http://schemas.microsoft.com/office/drawing/2014/main" id="{A903C0ED-1743-2E58-9C62-8FC1713E7BBE}"/>
              </a:ext>
            </a:extLst>
          </p:cNvPr>
          <p:cNvSpPr>
            <a:spLocks noGrp="1"/>
          </p:cNvSpPr>
          <p:nvPr>
            <p:ph type="ftr" sz="quarter" idx="11"/>
          </p:nvPr>
        </p:nvSpPr>
        <p:spPr>
          <a:xfrm>
            <a:off x="3312458" y="5623833"/>
            <a:ext cx="8540912" cy="365125"/>
          </a:xfrm>
        </p:spPr>
        <p:txBody>
          <a:bodyPr/>
          <a:lstStyle/>
          <a:p>
            <a:endParaRPr lang="en-US"/>
          </a:p>
        </p:txBody>
      </p:sp>
    </p:spTree>
    <p:extLst>
      <p:ext uri="{BB962C8B-B14F-4D97-AF65-F5344CB8AC3E}">
        <p14:creationId xmlns:p14="http://schemas.microsoft.com/office/powerpoint/2010/main" val="2329988030"/>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504C2-655D-4BF7-AF7D-C8EE385F1CA2}"/>
              </a:ext>
            </a:extLst>
          </p:cNvPr>
          <p:cNvSpPr>
            <a:spLocks noGrp="1"/>
          </p:cNvSpPr>
          <p:nvPr>
            <p:ph type="title"/>
          </p:nvPr>
        </p:nvSpPr>
        <p:spPr>
          <a:xfrm>
            <a:off x="350197" y="552155"/>
            <a:ext cx="11485979" cy="765290"/>
          </a:xfrm>
        </p:spPr>
        <p:txBody>
          <a:bodyPr/>
          <a:lstStyle>
            <a:lvl1pPr>
              <a:defRPr b="1" i="0">
                <a:solidFill>
                  <a:srgbClr val="002A54"/>
                </a:solidFill>
                <a:latin typeface="Aptos SemiBold" panose="020B00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285E21C-C209-640D-00A5-318AA7C5D30F}"/>
              </a:ext>
            </a:extLst>
          </p:cNvPr>
          <p:cNvSpPr>
            <a:spLocks noGrp="1"/>
          </p:cNvSpPr>
          <p:nvPr>
            <p:ph sz="half" idx="1"/>
          </p:nvPr>
        </p:nvSpPr>
        <p:spPr>
          <a:xfrm>
            <a:off x="357117" y="1498306"/>
            <a:ext cx="5669280" cy="3867069"/>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C69373-31BB-6F22-D3E1-9BC00AD3E17E}"/>
              </a:ext>
            </a:extLst>
          </p:cNvPr>
          <p:cNvSpPr>
            <a:spLocks noGrp="1"/>
          </p:cNvSpPr>
          <p:nvPr>
            <p:ph sz="half" idx="2"/>
          </p:nvPr>
        </p:nvSpPr>
        <p:spPr>
          <a:xfrm>
            <a:off x="6187371" y="1498306"/>
            <a:ext cx="5669280" cy="3867070"/>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32F6539E-C599-0E1F-97CF-15E46AD5FC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4" y="5842480"/>
            <a:ext cx="12186367" cy="1244025"/>
          </a:xfrm>
          <a:prstGeom prst="rect">
            <a:avLst/>
          </a:prstGeom>
        </p:spPr>
      </p:pic>
      <p:sp>
        <p:nvSpPr>
          <p:cNvPr id="11" name="Slide Number Placeholder 4">
            <a:extLst>
              <a:ext uri="{FF2B5EF4-FFF2-40B4-BE49-F238E27FC236}">
                <a16:creationId xmlns:a16="http://schemas.microsoft.com/office/drawing/2014/main" id="{C14925BA-B95D-0B47-2614-B59FF8275F24}"/>
              </a:ext>
            </a:extLst>
          </p:cNvPr>
          <p:cNvSpPr>
            <a:spLocks noGrp="1"/>
          </p:cNvSpPr>
          <p:nvPr>
            <p:ph type="sldNum" sz="quarter" idx="12"/>
          </p:nvPr>
        </p:nvSpPr>
        <p:spPr>
          <a:xfrm>
            <a:off x="10929971" y="6350681"/>
            <a:ext cx="1256400" cy="365125"/>
          </a:xfrm>
        </p:spPr>
        <p:txBody>
          <a:bodyPr/>
          <a:lstStyle>
            <a:lvl1pPr algn="ctr">
              <a:defRPr>
                <a:solidFill>
                  <a:srgbClr val="FEC933"/>
                </a:solidFill>
              </a:defRPr>
            </a:lvl1pPr>
          </a:lstStyle>
          <a:p>
            <a:pPr algn="ctr"/>
            <a:fld id="{24496B1A-CBF2-C54D-B723-E625441D0ED7}" type="slidenum">
              <a:rPr lang="en-US" smtClean="0"/>
              <a:pPr algn="ctr"/>
              <a:t>‹#›</a:t>
            </a:fld>
            <a:endParaRPr lang="en-US"/>
          </a:p>
        </p:txBody>
      </p:sp>
      <p:sp>
        <p:nvSpPr>
          <p:cNvPr id="12" name="Date Placeholder 4">
            <a:extLst>
              <a:ext uri="{FF2B5EF4-FFF2-40B4-BE49-F238E27FC236}">
                <a16:creationId xmlns:a16="http://schemas.microsoft.com/office/drawing/2014/main" id="{8826DF64-E6FE-56C1-DE3E-B498818D5956}"/>
              </a:ext>
            </a:extLst>
          </p:cNvPr>
          <p:cNvSpPr>
            <a:spLocks noGrp="1"/>
          </p:cNvSpPr>
          <p:nvPr>
            <p:ph type="dt" sz="half" idx="10"/>
          </p:nvPr>
        </p:nvSpPr>
        <p:spPr>
          <a:xfrm>
            <a:off x="367391" y="5609558"/>
            <a:ext cx="2743200" cy="365125"/>
          </a:xfrm>
        </p:spPr>
        <p:txBody>
          <a:bodyPr/>
          <a:lstStyle/>
          <a:p>
            <a:fld id="{9FBDB298-BF82-E54F-8642-81711A55CFE9}" type="datetime1">
              <a:rPr lang="en-US" smtClean="0"/>
              <a:t>9/14/2026</a:t>
            </a:fld>
            <a:endParaRPr lang="en-US"/>
          </a:p>
        </p:txBody>
      </p:sp>
      <p:sp>
        <p:nvSpPr>
          <p:cNvPr id="13" name="Footer Placeholder 5">
            <a:extLst>
              <a:ext uri="{FF2B5EF4-FFF2-40B4-BE49-F238E27FC236}">
                <a16:creationId xmlns:a16="http://schemas.microsoft.com/office/drawing/2014/main" id="{98699CE9-27DF-620E-5ABD-BFC6614E9501}"/>
              </a:ext>
            </a:extLst>
          </p:cNvPr>
          <p:cNvSpPr>
            <a:spLocks noGrp="1"/>
          </p:cNvSpPr>
          <p:nvPr>
            <p:ph type="ftr" sz="quarter" idx="11"/>
          </p:nvPr>
        </p:nvSpPr>
        <p:spPr>
          <a:xfrm>
            <a:off x="3312458" y="5623833"/>
            <a:ext cx="8540912" cy="365125"/>
          </a:xfrm>
        </p:spPr>
        <p:txBody>
          <a:bodyPr/>
          <a:lstStyle/>
          <a:p>
            <a:endParaRPr lang="en-US"/>
          </a:p>
        </p:txBody>
      </p:sp>
    </p:spTree>
    <p:extLst>
      <p:ext uri="{BB962C8B-B14F-4D97-AF65-F5344CB8AC3E}">
        <p14:creationId xmlns:p14="http://schemas.microsoft.com/office/powerpoint/2010/main" val="161771256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E3E27-A15C-CB69-DBA0-ADDA72FBB950}"/>
              </a:ext>
            </a:extLst>
          </p:cNvPr>
          <p:cNvSpPr>
            <a:spLocks noGrp="1"/>
          </p:cNvSpPr>
          <p:nvPr>
            <p:ph type="title"/>
          </p:nvPr>
        </p:nvSpPr>
        <p:spPr>
          <a:xfrm>
            <a:off x="359900" y="553629"/>
            <a:ext cx="11466576" cy="765290"/>
          </a:xfrm>
        </p:spPr>
        <p:txBody>
          <a:bodyPr/>
          <a:lstStyle>
            <a:lvl1pPr>
              <a:defRPr b="1" i="0">
                <a:solidFill>
                  <a:srgbClr val="002060"/>
                </a:solidFill>
                <a:latin typeface="Aptos SemiBold" panose="020B000402020202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0A2D56AD-7989-AD0B-F5A3-59D4438C0D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4" y="5842480"/>
            <a:ext cx="12186367" cy="1244025"/>
          </a:xfrm>
          <a:prstGeom prst="rect">
            <a:avLst/>
          </a:prstGeom>
        </p:spPr>
      </p:pic>
      <p:sp>
        <p:nvSpPr>
          <p:cNvPr id="9" name="Slide Number Placeholder 4">
            <a:extLst>
              <a:ext uri="{FF2B5EF4-FFF2-40B4-BE49-F238E27FC236}">
                <a16:creationId xmlns:a16="http://schemas.microsoft.com/office/drawing/2014/main" id="{2C3326E1-D7B6-71D3-E8E5-6BAA6800F5A2}"/>
              </a:ext>
            </a:extLst>
          </p:cNvPr>
          <p:cNvSpPr>
            <a:spLocks noGrp="1"/>
          </p:cNvSpPr>
          <p:nvPr>
            <p:ph type="sldNum" sz="quarter" idx="12"/>
          </p:nvPr>
        </p:nvSpPr>
        <p:spPr>
          <a:xfrm>
            <a:off x="10929971" y="6350681"/>
            <a:ext cx="1256400" cy="365125"/>
          </a:xfrm>
        </p:spPr>
        <p:txBody>
          <a:bodyPr/>
          <a:lstStyle>
            <a:lvl1pPr algn="ctr">
              <a:defRPr>
                <a:solidFill>
                  <a:srgbClr val="FEC933"/>
                </a:solidFill>
              </a:defRPr>
            </a:lvl1pPr>
          </a:lstStyle>
          <a:p>
            <a:pPr algn="ctr"/>
            <a:fld id="{24496B1A-CBF2-C54D-B723-E625441D0ED7}" type="slidenum">
              <a:rPr lang="en-US" smtClean="0"/>
              <a:pPr algn="ctr"/>
              <a:t>‹#›</a:t>
            </a:fld>
            <a:endParaRPr lang="en-US"/>
          </a:p>
        </p:txBody>
      </p:sp>
      <p:sp>
        <p:nvSpPr>
          <p:cNvPr id="12" name="Date Placeholder 4">
            <a:extLst>
              <a:ext uri="{FF2B5EF4-FFF2-40B4-BE49-F238E27FC236}">
                <a16:creationId xmlns:a16="http://schemas.microsoft.com/office/drawing/2014/main" id="{A04F84E6-9B86-145D-2B61-63C575135B95}"/>
              </a:ext>
            </a:extLst>
          </p:cNvPr>
          <p:cNvSpPr>
            <a:spLocks noGrp="1"/>
          </p:cNvSpPr>
          <p:nvPr>
            <p:ph type="dt" sz="half" idx="10"/>
          </p:nvPr>
        </p:nvSpPr>
        <p:spPr>
          <a:xfrm>
            <a:off x="367391" y="5609558"/>
            <a:ext cx="2743200" cy="365125"/>
          </a:xfrm>
        </p:spPr>
        <p:txBody>
          <a:bodyPr/>
          <a:lstStyle/>
          <a:p>
            <a:fld id="{5A299526-31DD-D64C-9895-26338CEA2887}" type="datetime1">
              <a:rPr lang="en-US" smtClean="0"/>
              <a:t>9/14/2026</a:t>
            </a:fld>
            <a:endParaRPr lang="en-US"/>
          </a:p>
        </p:txBody>
      </p:sp>
      <p:sp>
        <p:nvSpPr>
          <p:cNvPr id="13" name="Footer Placeholder 5">
            <a:extLst>
              <a:ext uri="{FF2B5EF4-FFF2-40B4-BE49-F238E27FC236}">
                <a16:creationId xmlns:a16="http://schemas.microsoft.com/office/drawing/2014/main" id="{E8928073-03FB-5B61-DAB3-C555D178736C}"/>
              </a:ext>
            </a:extLst>
          </p:cNvPr>
          <p:cNvSpPr>
            <a:spLocks noGrp="1"/>
          </p:cNvSpPr>
          <p:nvPr>
            <p:ph type="ftr" sz="quarter" idx="11"/>
          </p:nvPr>
        </p:nvSpPr>
        <p:spPr>
          <a:xfrm>
            <a:off x="3312458" y="5623833"/>
            <a:ext cx="8540912" cy="365125"/>
          </a:xfrm>
        </p:spPr>
        <p:txBody>
          <a:bodyPr/>
          <a:lstStyle/>
          <a:p>
            <a:endParaRPr lang="en-US"/>
          </a:p>
        </p:txBody>
      </p:sp>
    </p:spTree>
    <p:extLst>
      <p:ext uri="{BB962C8B-B14F-4D97-AF65-F5344CB8AC3E}">
        <p14:creationId xmlns:p14="http://schemas.microsoft.com/office/powerpoint/2010/main" val="9907747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4D1C82-526C-E213-4D2C-2195366AEE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10637" y="-1"/>
            <a:ext cx="12188138" cy="2932770"/>
          </a:xfrm>
          <a:prstGeom prst="rect">
            <a:avLst/>
          </a:prstGeom>
        </p:spPr>
      </p:pic>
      <p:sp>
        <p:nvSpPr>
          <p:cNvPr id="2" name="Title 1">
            <a:extLst>
              <a:ext uri="{FF2B5EF4-FFF2-40B4-BE49-F238E27FC236}">
                <a16:creationId xmlns:a16="http://schemas.microsoft.com/office/drawing/2014/main" id="{5FCEC09C-7CFF-D9E8-137C-2BA70A054520}"/>
              </a:ext>
            </a:extLst>
          </p:cNvPr>
          <p:cNvSpPr>
            <a:spLocks noGrp="1"/>
          </p:cNvSpPr>
          <p:nvPr>
            <p:ph type="title"/>
          </p:nvPr>
        </p:nvSpPr>
        <p:spPr>
          <a:xfrm>
            <a:off x="838200" y="4025592"/>
            <a:ext cx="10515600" cy="765290"/>
          </a:xfrm>
        </p:spPr>
        <p:txBody>
          <a:bodyPr>
            <a:normAutofit/>
          </a:bodyPr>
          <a:lstStyle>
            <a:lvl1pPr>
              <a:defRPr sz="3200" b="1" i="0">
                <a:solidFill>
                  <a:srgbClr val="002060"/>
                </a:solidFill>
                <a:latin typeface="Aptos SemiBold" panose="020B0004020202020204" pitchFamily="34" charset="0"/>
              </a:defRPr>
            </a:lvl1pPr>
          </a:lstStyle>
          <a:p>
            <a:r>
              <a:rPr lang="en-US"/>
              <a:t>Click to edit Master title style</a:t>
            </a:r>
          </a:p>
        </p:txBody>
      </p:sp>
      <p:sp>
        <p:nvSpPr>
          <p:cNvPr id="8" name="Date Placeholder 4">
            <a:extLst>
              <a:ext uri="{FF2B5EF4-FFF2-40B4-BE49-F238E27FC236}">
                <a16:creationId xmlns:a16="http://schemas.microsoft.com/office/drawing/2014/main" id="{093C2D66-8C2A-6D7B-18EC-8FE68C43BBA9}"/>
              </a:ext>
            </a:extLst>
          </p:cNvPr>
          <p:cNvSpPr>
            <a:spLocks noGrp="1"/>
          </p:cNvSpPr>
          <p:nvPr>
            <p:ph type="dt" sz="half" idx="10"/>
          </p:nvPr>
        </p:nvSpPr>
        <p:spPr>
          <a:xfrm>
            <a:off x="367391" y="6330133"/>
            <a:ext cx="2743200" cy="365125"/>
          </a:xfrm>
        </p:spPr>
        <p:txBody>
          <a:bodyPr/>
          <a:lstStyle/>
          <a:p>
            <a:fld id="{9D6A9ED2-57AF-D441-8A9D-6D434AF56388}" type="datetime1">
              <a:rPr lang="en-US" smtClean="0"/>
              <a:t>9/14/2026</a:t>
            </a:fld>
            <a:endParaRPr lang="en-US"/>
          </a:p>
        </p:txBody>
      </p:sp>
      <p:sp>
        <p:nvSpPr>
          <p:cNvPr id="9" name="Footer Placeholder 5">
            <a:extLst>
              <a:ext uri="{FF2B5EF4-FFF2-40B4-BE49-F238E27FC236}">
                <a16:creationId xmlns:a16="http://schemas.microsoft.com/office/drawing/2014/main" id="{B787244A-5210-7D79-08A3-D9E7DD209004}"/>
              </a:ext>
            </a:extLst>
          </p:cNvPr>
          <p:cNvSpPr>
            <a:spLocks noGrp="1"/>
          </p:cNvSpPr>
          <p:nvPr>
            <p:ph type="ftr" sz="quarter" idx="11"/>
          </p:nvPr>
        </p:nvSpPr>
        <p:spPr>
          <a:xfrm>
            <a:off x="3312458" y="6344408"/>
            <a:ext cx="7434311" cy="365125"/>
          </a:xfrm>
        </p:spPr>
        <p:txBody>
          <a:bodyPr/>
          <a:lstStyle/>
          <a:p>
            <a:endParaRPr lang="en-US"/>
          </a:p>
        </p:txBody>
      </p:sp>
      <p:sp>
        <p:nvSpPr>
          <p:cNvPr id="3" name="Slide Number Placeholder 4">
            <a:extLst>
              <a:ext uri="{FF2B5EF4-FFF2-40B4-BE49-F238E27FC236}">
                <a16:creationId xmlns:a16="http://schemas.microsoft.com/office/drawing/2014/main" id="{36196750-06C7-76CA-FDE2-E90B8556C96E}"/>
              </a:ext>
            </a:extLst>
          </p:cNvPr>
          <p:cNvSpPr>
            <a:spLocks noGrp="1"/>
          </p:cNvSpPr>
          <p:nvPr>
            <p:ph type="sldNum" sz="quarter" idx="12"/>
          </p:nvPr>
        </p:nvSpPr>
        <p:spPr>
          <a:xfrm>
            <a:off x="10929971" y="6350681"/>
            <a:ext cx="1256400" cy="365125"/>
          </a:xfrm>
        </p:spPr>
        <p:txBody>
          <a:bodyPr/>
          <a:lstStyle>
            <a:lvl1pPr algn="ctr">
              <a:defRPr>
                <a:solidFill>
                  <a:schemeClr val="bg1">
                    <a:lumMod val="65000"/>
                  </a:schemeClr>
                </a:solidFill>
              </a:defRPr>
            </a:lvl1pPr>
          </a:lstStyle>
          <a:p>
            <a:fld id="{24496B1A-CBF2-C54D-B723-E625441D0ED7}" type="slidenum">
              <a:rPr lang="en-US" smtClean="0"/>
              <a:pPr/>
              <a:t>‹#›</a:t>
            </a:fld>
            <a:endParaRPr lang="en-US">
              <a:solidFill>
                <a:schemeClr val="bg1">
                  <a:lumMod val="65000"/>
                </a:schemeClr>
              </a:solidFill>
            </a:endParaRPr>
          </a:p>
        </p:txBody>
      </p:sp>
    </p:spTree>
    <p:extLst>
      <p:ext uri="{BB962C8B-B14F-4D97-AF65-F5344CB8AC3E}">
        <p14:creationId xmlns:p14="http://schemas.microsoft.com/office/powerpoint/2010/main" val="237079978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0045575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4640183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9F5DAC-79C9-CA60-DF8D-CD6DA67055F0}"/>
              </a:ext>
            </a:extLst>
          </p:cNvPr>
          <p:cNvSpPr>
            <a:spLocks noGrp="1"/>
          </p:cNvSpPr>
          <p:nvPr>
            <p:ph type="title"/>
          </p:nvPr>
        </p:nvSpPr>
        <p:spPr>
          <a:xfrm>
            <a:off x="838200" y="920075"/>
            <a:ext cx="10515600" cy="76529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AE9C6B-3ECB-7D87-D7BB-B8421B91F477}"/>
              </a:ext>
            </a:extLst>
          </p:cNvPr>
          <p:cNvSpPr>
            <a:spLocks noGrp="1"/>
          </p:cNvSpPr>
          <p:nvPr>
            <p:ph type="body" idx="1"/>
          </p:nvPr>
        </p:nvSpPr>
        <p:spPr>
          <a:xfrm>
            <a:off x="838200" y="1822262"/>
            <a:ext cx="10515600" cy="37986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10DB0C-2794-7186-8315-25337AEA97E4}"/>
              </a:ext>
            </a:extLst>
          </p:cNvPr>
          <p:cNvSpPr>
            <a:spLocks noGrp="1"/>
          </p:cNvSpPr>
          <p:nvPr>
            <p:ph type="dt" sz="half" idx="2"/>
          </p:nvPr>
        </p:nvSpPr>
        <p:spPr>
          <a:xfrm>
            <a:off x="838200" y="57467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B9F0F-E466-9A44-8898-1778F22A823E}" type="datetime1">
              <a:rPr lang="en-US" smtClean="0"/>
              <a:t>9/14/2026</a:t>
            </a:fld>
            <a:endParaRPr lang="en-US"/>
          </a:p>
        </p:txBody>
      </p:sp>
      <p:sp>
        <p:nvSpPr>
          <p:cNvPr id="5" name="Footer Placeholder 4">
            <a:extLst>
              <a:ext uri="{FF2B5EF4-FFF2-40B4-BE49-F238E27FC236}">
                <a16:creationId xmlns:a16="http://schemas.microsoft.com/office/drawing/2014/main" id="{41E21D1F-6983-EE35-D2D9-6EF3C2168A05}"/>
              </a:ext>
            </a:extLst>
          </p:cNvPr>
          <p:cNvSpPr>
            <a:spLocks noGrp="1"/>
          </p:cNvSpPr>
          <p:nvPr>
            <p:ph type="ftr" sz="quarter" idx="3"/>
          </p:nvPr>
        </p:nvSpPr>
        <p:spPr>
          <a:xfrm>
            <a:off x="4038600" y="57467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5F8782-0652-701A-4265-4D32F74B5A65}"/>
              </a:ext>
            </a:extLst>
          </p:cNvPr>
          <p:cNvSpPr>
            <a:spLocks noGrp="1"/>
          </p:cNvSpPr>
          <p:nvPr>
            <p:ph type="sldNum" sz="quarter" idx="4"/>
          </p:nvPr>
        </p:nvSpPr>
        <p:spPr>
          <a:xfrm>
            <a:off x="8610600" y="57467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96B1A-CBF2-C54D-B723-E625441D0ED7}" type="slidenum">
              <a:rPr lang="en-US" smtClean="0"/>
              <a:t>‹#›</a:t>
            </a:fld>
            <a:endParaRPr lang="en-US"/>
          </a:p>
        </p:txBody>
      </p:sp>
    </p:spTree>
    <p:extLst>
      <p:ext uri="{BB962C8B-B14F-4D97-AF65-F5344CB8AC3E}">
        <p14:creationId xmlns:p14="http://schemas.microsoft.com/office/powerpoint/2010/main" val="3069530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Lst>
  <p:hf hdr="0" ftr="0" dt="0"/>
  <p:txStyles>
    <p:titleStyle>
      <a:lvl1pPr algn="ctr" defTabSz="914400" rtl="0" eaLnBrk="1" latinLnBrk="0" hangingPunct="1">
        <a:lnSpc>
          <a:spcPct val="90000"/>
        </a:lnSpc>
        <a:spcBef>
          <a:spcPct val="0"/>
        </a:spcBef>
        <a:buNone/>
        <a:defRPr sz="3200" b="1" i="0" kern="1200">
          <a:solidFill>
            <a:srgbClr val="002A54"/>
          </a:solidFill>
          <a:latin typeface="Aptos Semi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cs.google.com/forms/d/e/1FAIpQLSdpRMYnzsLFzr9JO_y85WC1hWAG7Er_O8l-_6fjANmNIDmjwQ/viewfor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hyperlink" Target="https://forms.gle/XGNkqKionWX3UXtR6"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1AtsOjiKtr8?si=w4zte9MjbSfANr8i"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eaorg0-my.sharepoint.com/:w:/r/personal/joslynd_cea_org/Documents/Attachments/TEAM%202.0%20Transition%20Mentor%20Checklist.docx?d=w073573154dee457884476d23f8db7ee9&amp;csf=1&amp;web=1&amp;e=SBPS7O"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portal.ct.gov/-/media/sde/team/team_program_manual_2026-27.pdf?rev=d6d7f8a0b2494e7c828695acadb9499f&amp;hash=DBD4FDDF6BA1F66AC400DC137FD4296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ortal.ct.gov/sde/team/district-facilitator-annual-timelin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youtu.be/aUDQJEyyG4Y?si=SlJ4mjjxjg5De9f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mailto:CTteam@ct.gov" TargetMode="Externa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AD8BC-221D-914B-DD8B-967F591F7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D26EA6-1AC3-A735-7E32-B5A9EB39DAEB}"/>
              </a:ext>
            </a:extLst>
          </p:cNvPr>
          <p:cNvSpPr>
            <a:spLocks noGrp="1"/>
          </p:cNvSpPr>
          <p:nvPr>
            <p:ph type="ctrTitle"/>
          </p:nvPr>
        </p:nvSpPr>
        <p:spPr/>
        <p:txBody>
          <a:bodyPr>
            <a:normAutofit fontScale="90000"/>
          </a:bodyPr>
          <a:lstStyle/>
          <a:p>
            <a:r>
              <a:rPr lang="en-US" sz="3100" b="0" dirty="0">
                <a:solidFill>
                  <a:srgbClr val="000000"/>
                </a:solidFill>
                <a:latin typeface="Aptos Display"/>
              </a:rPr>
              <a:t>Teacher Education and Mentoring (TEAM) Program</a:t>
            </a:r>
            <a:br>
              <a:rPr lang="en-US" sz="3100" b="0" dirty="0">
                <a:solidFill>
                  <a:srgbClr val="000000"/>
                </a:solidFill>
                <a:latin typeface="Aptos Display"/>
              </a:rPr>
            </a:br>
            <a:r>
              <a:rPr lang="en-US" sz="3100" b="0" dirty="0">
                <a:solidFill>
                  <a:srgbClr val="000000"/>
                </a:solidFill>
                <a:latin typeface="Aptos Display"/>
              </a:rPr>
              <a:t> District Facilitator Meeting</a:t>
            </a:r>
          </a:p>
        </p:txBody>
      </p:sp>
      <p:sp>
        <p:nvSpPr>
          <p:cNvPr id="4" name="Text Placeholder 3">
            <a:extLst>
              <a:ext uri="{FF2B5EF4-FFF2-40B4-BE49-F238E27FC236}">
                <a16:creationId xmlns:a16="http://schemas.microsoft.com/office/drawing/2014/main" id="{692F15DA-C3E8-D2C5-543A-9BB3C25FFB1B}"/>
              </a:ext>
            </a:extLst>
          </p:cNvPr>
          <p:cNvSpPr>
            <a:spLocks noGrp="1"/>
          </p:cNvSpPr>
          <p:nvPr>
            <p:ph type="body" sz="quarter" idx="10"/>
          </p:nvPr>
        </p:nvSpPr>
        <p:spPr>
          <a:xfrm>
            <a:off x="7343313" y="6316544"/>
            <a:ext cx="2252631" cy="347015"/>
          </a:xfrm>
        </p:spPr>
        <p:txBody>
          <a:bodyPr vert="horz" lIns="91440" tIns="45720" rIns="91440" bIns="45720" rtlCol="0" anchor="t">
            <a:noAutofit/>
          </a:bodyPr>
          <a:lstStyle/>
          <a:p>
            <a:r>
              <a:rPr lang="en-US">
                <a:latin typeface="Aptos SemiBold"/>
              </a:rPr>
              <a:t>September 10, 2026</a:t>
            </a:r>
            <a:endParaRPr lang="en-US"/>
          </a:p>
        </p:txBody>
      </p:sp>
    </p:spTree>
    <p:extLst>
      <p:ext uri="{BB962C8B-B14F-4D97-AF65-F5344CB8AC3E}">
        <p14:creationId xmlns:p14="http://schemas.microsoft.com/office/powerpoint/2010/main" val="3427475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23445-8783-C63D-EDA0-788748F66910}"/>
              </a:ext>
            </a:extLst>
          </p:cNvPr>
          <p:cNvSpPr>
            <a:spLocks noGrp="1"/>
          </p:cNvSpPr>
          <p:nvPr>
            <p:ph type="title"/>
          </p:nvPr>
        </p:nvSpPr>
        <p:spPr/>
        <p:txBody>
          <a:bodyPr/>
          <a:lstStyle/>
          <a:p>
            <a:r>
              <a:rPr lang="en-US" dirty="0"/>
              <a:t>District Spotlight: Achievement First </a:t>
            </a:r>
          </a:p>
        </p:txBody>
      </p:sp>
      <p:sp>
        <p:nvSpPr>
          <p:cNvPr id="3" name="Content Placeholder 2">
            <a:extLst>
              <a:ext uri="{FF2B5EF4-FFF2-40B4-BE49-F238E27FC236}">
                <a16:creationId xmlns:a16="http://schemas.microsoft.com/office/drawing/2014/main" id="{533141EF-61A3-198B-5EA6-58601FA93EC7}"/>
              </a:ext>
            </a:extLst>
          </p:cNvPr>
          <p:cNvSpPr>
            <a:spLocks noGrp="1"/>
          </p:cNvSpPr>
          <p:nvPr>
            <p:ph sz="half" idx="1"/>
          </p:nvPr>
        </p:nvSpPr>
        <p:spPr>
          <a:xfrm>
            <a:off x="357116" y="1498306"/>
            <a:ext cx="11347203" cy="4377708"/>
          </a:xfrm>
        </p:spPr>
        <p:txBody>
          <a:bodyPr vert="horz" lIns="91440" tIns="45720" rIns="91440" bIns="45720" rtlCol="0" anchor="t">
            <a:noAutofit/>
          </a:bodyPr>
          <a:lstStyle/>
          <a:p>
            <a:pPr marL="0" indent="0" algn="ctr">
              <a:buNone/>
            </a:pPr>
            <a:r>
              <a:rPr lang="en-US" sz="2100" b="1" dirty="0">
                <a:latin typeface="Aptos"/>
                <a:ea typeface="+mn-lt"/>
                <a:cs typeface="+mn-lt"/>
              </a:rPr>
              <a:t>Building Connection &amp; Accountability Through TEAM Cohorts</a:t>
            </a:r>
            <a:endParaRPr lang="en-US" sz="2100" dirty="0">
              <a:latin typeface="Aptos"/>
            </a:endParaRPr>
          </a:p>
          <a:p>
            <a:r>
              <a:rPr lang="en-US" sz="2100" dirty="0">
                <a:latin typeface="Aptos"/>
                <a:ea typeface="+mn-lt"/>
                <a:cs typeface="+mn-lt"/>
              </a:rPr>
              <a:t>Achievement First organizes beginning teachers into cohorts and prioritizes pairing them with mentors within the same school to foster meaningful, in-person collaboration.</a:t>
            </a:r>
            <a:endParaRPr lang="en-US" sz="2100" dirty="0">
              <a:latin typeface="Aptos"/>
            </a:endParaRPr>
          </a:p>
          <a:p>
            <a:r>
              <a:rPr lang="en-US" sz="2100" dirty="0">
                <a:latin typeface="Aptos"/>
                <a:ea typeface="+mn-lt"/>
                <a:cs typeface="+mn-lt"/>
              </a:rPr>
              <a:t>Twice each year, the District Facilitator hosts a Module Kickoff to bring mentors and beginning teachers together to review expectations, establish timelines, address questions, and share ideas for developing meaningful PGAPs and selecting learning activities aligned with their goals.</a:t>
            </a:r>
            <a:endParaRPr lang="en-US" sz="2100" dirty="0">
              <a:latin typeface="Aptos"/>
            </a:endParaRPr>
          </a:p>
          <a:p>
            <a:r>
              <a:rPr lang="en-US" sz="2100" dirty="0">
                <a:latin typeface="Aptos"/>
                <a:ea typeface="+mn-lt"/>
                <a:cs typeface="+mn-lt"/>
              </a:rPr>
              <a:t>A strong example of how intentional structures can cultivate connection, consistency, and accountability while keeping TEAM focused on authentic professional growth.</a:t>
            </a:r>
          </a:p>
          <a:p>
            <a:pPr marL="0" indent="0" algn="ctr">
              <a:buNone/>
            </a:pPr>
            <a:r>
              <a:rPr lang="en-US" sz="2100" b="1" dirty="0">
                <a:latin typeface="Aptos"/>
              </a:rPr>
              <a:t>To learn more, email DJ at </a:t>
            </a:r>
            <a:r>
              <a:rPr lang="en-US" sz="2100" b="1" i="1" dirty="0">
                <a:latin typeface="Aptos"/>
              </a:rPr>
              <a:t>djvandrilla@achievementfirst.org (</a:t>
            </a:r>
            <a:r>
              <a:rPr lang="en-US" sz="2100" b="1" dirty="0">
                <a:latin typeface="Aptos"/>
                <a:ea typeface="+mn-lt"/>
                <a:cs typeface="+mn-lt"/>
              </a:rPr>
              <a:t>Principal, District Facilitator)</a:t>
            </a:r>
            <a:endParaRPr lang="en-US" sz="2100" b="1" i="1" dirty="0">
              <a:latin typeface="Aptos"/>
            </a:endParaRPr>
          </a:p>
          <a:p>
            <a:pPr marL="0" indent="0" algn="ctr">
              <a:buNone/>
            </a:pPr>
            <a:r>
              <a:rPr lang="en-US" sz="2100" dirty="0">
                <a:latin typeface="Aptos"/>
                <a:ea typeface="+mn-lt"/>
                <a:cs typeface="+mn-lt"/>
                <a:hlinkClick r:id="rId3"/>
              </a:rPr>
              <a:t>We invite you to complete the form highlighting the exceptional work being done by all participants in TEAM.</a:t>
            </a:r>
            <a:endParaRPr lang="en-US" sz="2100" dirty="0">
              <a:latin typeface="Aptos"/>
            </a:endParaRPr>
          </a:p>
          <a:p>
            <a:pPr marL="0" indent="0">
              <a:buNone/>
            </a:pPr>
            <a:endParaRPr lang="en-US" sz="2100" b="1" i="1" dirty="0"/>
          </a:p>
        </p:txBody>
      </p:sp>
      <p:pic>
        <p:nvPicPr>
          <p:cNvPr id="6" name="Graphic 5" descr="Confetti ball outline">
            <a:extLst>
              <a:ext uri="{FF2B5EF4-FFF2-40B4-BE49-F238E27FC236}">
                <a16:creationId xmlns:a16="http://schemas.microsoft.com/office/drawing/2014/main" id="{CA7DA44E-4308-4192-2C8A-8B6F8305F51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82417" y="300161"/>
            <a:ext cx="914400" cy="914400"/>
          </a:xfrm>
          <a:prstGeom prst="rect">
            <a:avLst/>
          </a:prstGeom>
        </p:spPr>
      </p:pic>
      <p:pic>
        <p:nvPicPr>
          <p:cNvPr id="7" name="Graphic 6" descr="Confetti ball outline">
            <a:extLst>
              <a:ext uri="{FF2B5EF4-FFF2-40B4-BE49-F238E27FC236}">
                <a16:creationId xmlns:a16="http://schemas.microsoft.com/office/drawing/2014/main" id="{98177386-C8DC-F2D6-F702-8909631C6C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24946" y="300161"/>
            <a:ext cx="914400" cy="914400"/>
          </a:xfrm>
          <a:prstGeom prst="rect">
            <a:avLst/>
          </a:prstGeom>
        </p:spPr>
      </p:pic>
      <p:sp>
        <p:nvSpPr>
          <p:cNvPr id="4" name="Slide Number Placeholder 3">
            <a:extLst>
              <a:ext uri="{FF2B5EF4-FFF2-40B4-BE49-F238E27FC236}">
                <a16:creationId xmlns:a16="http://schemas.microsoft.com/office/drawing/2014/main" id="{77638212-E2DE-1308-40D5-618E88ABEBC0}"/>
              </a:ext>
            </a:extLst>
          </p:cNvPr>
          <p:cNvSpPr>
            <a:spLocks noGrp="1"/>
          </p:cNvSpPr>
          <p:nvPr>
            <p:ph type="sldNum" sz="quarter" idx="12"/>
          </p:nvPr>
        </p:nvSpPr>
        <p:spPr/>
        <p:txBody>
          <a:bodyPr/>
          <a:lstStyle/>
          <a:p>
            <a:pPr algn="ctr"/>
            <a:fld id="{24496B1A-CBF2-C54D-B723-E625441D0ED7}" type="slidenum">
              <a:rPr lang="en-US" smtClean="0"/>
              <a:pPr algn="ctr"/>
              <a:t>10</a:t>
            </a:fld>
            <a:endParaRPr lang="en-US"/>
          </a:p>
        </p:txBody>
      </p:sp>
    </p:spTree>
    <p:extLst>
      <p:ext uri="{BB962C8B-B14F-4D97-AF65-F5344CB8AC3E}">
        <p14:creationId xmlns:p14="http://schemas.microsoft.com/office/powerpoint/2010/main" val="3981519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BF1C4-7FE5-A208-8C4F-94B52705FC95}"/>
              </a:ext>
            </a:extLst>
          </p:cNvPr>
          <p:cNvSpPr>
            <a:spLocks noGrp="1"/>
          </p:cNvSpPr>
          <p:nvPr>
            <p:ph type="title"/>
          </p:nvPr>
        </p:nvSpPr>
        <p:spPr/>
        <p:txBody>
          <a:bodyPr/>
          <a:lstStyle/>
          <a:p>
            <a:r>
              <a:rPr lang="en-US"/>
              <a:t>Mentor Spotlight: Jumoke Academy</a:t>
            </a:r>
          </a:p>
        </p:txBody>
      </p:sp>
      <p:sp>
        <p:nvSpPr>
          <p:cNvPr id="3" name="Content Placeholder 2">
            <a:extLst>
              <a:ext uri="{FF2B5EF4-FFF2-40B4-BE49-F238E27FC236}">
                <a16:creationId xmlns:a16="http://schemas.microsoft.com/office/drawing/2014/main" id="{BD3F816C-32A2-EAF4-62AB-4F891831B8AA}"/>
              </a:ext>
            </a:extLst>
          </p:cNvPr>
          <p:cNvSpPr>
            <a:spLocks noGrp="1"/>
          </p:cNvSpPr>
          <p:nvPr>
            <p:ph sz="half" idx="1"/>
          </p:nvPr>
        </p:nvSpPr>
        <p:spPr>
          <a:xfrm>
            <a:off x="357116" y="1498306"/>
            <a:ext cx="11479059" cy="4298195"/>
          </a:xfrm>
        </p:spPr>
        <p:txBody>
          <a:bodyPr vert="horz" lIns="91440" tIns="45720" rIns="91440" bIns="45720" rtlCol="0" anchor="t">
            <a:noAutofit/>
          </a:bodyPr>
          <a:lstStyle/>
          <a:p>
            <a:r>
              <a:rPr lang="en-US" sz="1600" b="1">
                <a:solidFill>
                  <a:srgbClr val="1F1F1F"/>
                </a:solidFill>
                <a:latin typeface="Roboto"/>
                <a:ea typeface="Roboto"/>
                <a:cs typeface="Roboto"/>
              </a:rPr>
              <a:t>Kara McDonald </a:t>
            </a:r>
            <a:r>
              <a:rPr lang="en-US" sz="1600">
                <a:solidFill>
                  <a:srgbClr val="1F1F1F"/>
                </a:solidFill>
                <a:latin typeface="Roboto"/>
                <a:ea typeface="Roboto"/>
                <a:cs typeface="Roboto"/>
              </a:rPr>
              <a:t>has been especially supportive of teachers who needed help in the middle of the TEAM process. She has stepped in when a teacher’s original mentor left the school and has also supported teachers who transferred to Jumoke while already engaged in the TEAM process. She helps teachers understand where they are in the process, what still needs to be completed, and provides ongoing support along the way. Her support also extends beyond TEAM. Kara regularly helps new teachers with instructional best practices, classroom questions, and the day-to-day challenges that come with being new to the profession. Her consistency and willingness to step in when needed have made her a valuable support for beginning teachers.</a:t>
            </a:r>
            <a:endParaRPr lang="en-US" sz="1600"/>
          </a:p>
          <a:p>
            <a:r>
              <a:rPr lang="en-US" sz="1600">
                <a:solidFill>
                  <a:srgbClr val="1F1F1F"/>
                </a:solidFill>
                <a:latin typeface="Roboto"/>
                <a:ea typeface="Roboto"/>
                <a:cs typeface="Roboto"/>
              </a:rPr>
              <a:t>Mentoring is an important part of supporting beginning teachers in our district. Mrs. McDonald has shown the value of having a mentor who is knowledgeable, available, and willing to step in when additional support is needed. Her work with new teachers has supported both their completion of TEAM requirements and their growth as educators.</a:t>
            </a:r>
            <a:endParaRPr lang="en-US" sz="1600"/>
          </a:p>
          <a:p>
            <a:r>
              <a:rPr lang="en-US" sz="1600">
                <a:solidFill>
                  <a:srgbClr val="1F1F1F"/>
                </a:solidFill>
                <a:latin typeface="Roboto"/>
                <a:ea typeface="Roboto"/>
                <a:cs typeface="Roboto"/>
              </a:rPr>
              <a:t>TEAM mentors are recognized through district communication and opportunities to highlight their work with beginning teachers. Mentors may be acknowledged through TEAM newsletters, staff communications, and during TEAM meetings as teachers complete modules or reach milestones in the process. As a district, we are also looking for more intentional ways to recognize mentors for the time and support they provide to beginning teachers. This could include mentor spotlights, certificates of appreciation, recognition at district meetings, and highlighting mentors in future TEAM newsletters.</a:t>
            </a:r>
            <a:endParaRPr lang="en-US" sz="1600"/>
          </a:p>
          <a:p>
            <a:pPr marL="0" indent="0" algn="ctr">
              <a:buNone/>
            </a:pPr>
            <a:r>
              <a:rPr lang="en-US" sz="1600">
                <a:ea typeface="+mn-lt"/>
                <a:cs typeface="+mn-lt"/>
                <a:hlinkClick r:id="rId3"/>
              </a:rPr>
              <a:t>In an effort to celebrate the amazing dedication of our mentors across Connecticut, we invite you to complete the form that recognizes mentors and shares your appreciation!</a:t>
            </a:r>
            <a:br>
              <a:rPr lang="en-US" sz="1600"/>
            </a:br>
            <a:endParaRPr lang="en-US" sz="1600"/>
          </a:p>
        </p:txBody>
      </p:sp>
      <p:pic>
        <p:nvPicPr>
          <p:cNvPr id="8" name="Graphic 7" descr="Fireworks outline">
            <a:extLst>
              <a:ext uri="{FF2B5EF4-FFF2-40B4-BE49-F238E27FC236}">
                <a16:creationId xmlns:a16="http://schemas.microsoft.com/office/drawing/2014/main" id="{9CA1B1E4-33ED-72A2-14FB-0986D1E25A4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97244" y="477600"/>
            <a:ext cx="914400" cy="914400"/>
          </a:xfrm>
          <a:prstGeom prst="rect">
            <a:avLst/>
          </a:prstGeom>
        </p:spPr>
      </p:pic>
      <p:pic>
        <p:nvPicPr>
          <p:cNvPr id="9" name="Graphic 8" descr="Fireworks outline">
            <a:extLst>
              <a:ext uri="{FF2B5EF4-FFF2-40B4-BE49-F238E27FC236}">
                <a16:creationId xmlns:a16="http://schemas.microsoft.com/office/drawing/2014/main" id="{7100D586-AE58-7DED-F9FA-2A881EEC41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80356" y="493476"/>
            <a:ext cx="914400" cy="914400"/>
          </a:xfrm>
          <a:prstGeom prst="rect">
            <a:avLst/>
          </a:prstGeom>
        </p:spPr>
      </p:pic>
      <p:sp>
        <p:nvSpPr>
          <p:cNvPr id="4" name="Slide Number Placeholder 3">
            <a:extLst>
              <a:ext uri="{FF2B5EF4-FFF2-40B4-BE49-F238E27FC236}">
                <a16:creationId xmlns:a16="http://schemas.microsoft.com/office/drawing/2014/main" id="{F2F5829D-7B1E-FF37-928C-1161040CD479}"/>
              </a:ext>
            </a:extLst>
          </p:cNvPr>
          <p:cNvSpPr>
            <a:spLocks noGrp="1"/>
          </p:cNvSpPr>
          <p:nvPr>
            <p:ph type="sldNum" sz="quarter" idx="12"/>
          </p:nvPr>
        </p:nvSpPr>
        <p:spPr/>
        <p:txBody>
          <a:bodyPr/>
          <a:lstStyle/>
          <a:p>
            <a:pPr algn="ctr"/>
            <a:fld id="{24496B1A-CBF2-C54D-B723-E625441D0ED7}" type="slidenum">
              <a:rPr lang="en-US" smtClean="0"/>
              <a:pPr algn="ctr"/>
              <a:t>11</a:t>
            </a:fld>
            <a:endParaRPr lang="en-US"/>
          </a:p>
        </p:txBody>
      </p:sp>
    </p:spTree>
    <p:extLst>
      <p:ext uri="{BB962C8B-B14F-4D97-AF65-F5344CB8AC3E}">
        <p14:creationId xmlns:p14="http://schemas.microsoft.com/office/powerpoint/2010/main" val="46780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13EA9-71CF-B71B-A59A-189930044475}"/>
              </a:ext>
            </a:extLst>
          </p:cNvPr>
          <p:cNvSpPr>
            <a:spLocks noGrp="1"/>
          </p:cNvSpPr>
          <p:nvPr>
            <p:ph type="title"/>
          </p:nvPr>
        </p:nvSpPr>
        <p:spPr/>
        <p:txBody>
          <a:bodyPr/>
          <a:lstStyle/>
          <a:p>
            <a:r>
              <a:rPr lang="en-US"/>
              <a:t>To Our TEAM District Facilitators… </a:t>
            </a:r>
          </a:p>
        </p:txBody>
      </p:sp>
      <p:pic>
        <p:nvPicPr>
          <p:cNvPr id="1026" name="Picture 2" descr="&quot;A cozy &quot;&quot;Thank You&quot;&quot; clip art framed by falling autumn leaves in shades of amber, crimson, and gold, textured paper background, warm golden hour lighting, hand-drawn illustration scanned at high resolution.&quot;">
            <a:extLst>
              <a:ext uri="{FF2B5EF4-FFF2-40B4-BE49-F238E27FC236}">
                <a16:creationId xmlns:a16="http://schemas.microsoft.com/office/drawing/2014/main" id="{269864D1-8F69-2912-A7C9-67FF8AFE52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067" y="1534374"/>
            <a:ext cx="2834537" cy="28345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B2CBE14-C952-4440-70FB-8FBFDA8252AC}"/>
              </a:ext>
            </a:extLst>
          </p:cNvPr>
          <p:cNvSpPr txBox="1"/>
          <p:nvPr/>
        </p:nvSpPr>
        <p:spPr>
          <a:xfrm>
            <a:off x="1157845" y="4873832"/>
            <a:ext cx="986641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mn-lt"/>
                <a:cs typeface="+mn-lt"/>
              </a:rPr>
              <a:t>A strong start keeps teachers in Connecticut classrooms, and that start begins with you. </a:t>
            </a:r>
          </a:p>
          <a:p>
            <a:pPr algn="ctr"/>
            <a:endParaRPr lang="en-US">
              <a:ea typeface="+mn-lt"/>
              <a:cs typeface="+mn-lt"/>
            </a:endParaRPr>
          </a:p>
          <a:p>
            <a:pPr algn="ctr"/>
            <a:r>
              <a:rPr lang="en-US">
                <a:ea typeface="+mn-lt"/>
                <a:cs typeface="+mn-lt"/>
              </a:rPr>
              <a:t>Thank you for the dedication, commitment, and professionalism you bring to this role each day.</a:t>
            </a:r>
            <a:endParaRPr lang="en-US"/>
          </a:p>
        </p:txBody>
      </p:sp>
      <p:sp>
        <p:nvSpPr>
          <p:cNvPr id="4" name="Slide Number Placeholder 3">
            <a:extLst>
              <a:ext uri="{FF2B5EF4-FFF2-40B4-BE49-F238E27FC236}">
                <a16:creationId xmlns:a16="http://schemas.microsoft.com/office/drawing/2014/main" id="{AA05FEE7-AD37-8D4D-D3AF-5065C09886B5}"/>
              </a:ext>
            </a:extLst>
          </p:cNvPr>
          <p:cNvSpPr>
            <a:spLocks noGrp="1"/>
          </p:cNvSpPr>
          <p:nvPr>
            <p:ph type="sldNum" sz="quarter" idx="12"/>
          </p:nvPr>
        </p:nvSpPr>
        <p:spPr/>
        <p:txBody>
          <a:bodyPr/>
          <a:lstStyle/>
          <a:p>
            <a:pPr algn="ctr"/>
            <a:fld id="{24496B1A-CBF2-C54D-B723-E625441D0ED7}" type="slidenum">
              <a:rPr lang="en-US" smtClean="0"/>
              <a:pPr algn="ctr"/>
              <a:t>12</a:t>
            </a:fld>
            <a:endParaRPr lang="en-US"/>
          </a:p>
        </p:txBody>
      </p:sp>
    </p:spTree>
    <p:extLst>
      <p:ext uri="{BB962C8B-B14F-4D97-AF65-F5344CB8AC3E}">
        <p14:creationId xmlns:p14="http://schemas.microsoft.com/office/powerpoint/2010/main" val="2017181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77CD5-88D3-2096-AC71-27DD02EDFB1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DBC2F7E-E2E2-2E64-6A60-221438D3AB07}"/>
              </a:ext>
            </a:extLst>
          </p:cNvPr>
          <p:cNvSpPr>
            <a:spLocks noGrp="1"/>
          </p:cNvSpPr>
          <p:nvPr>
            <p:ph type="title"/>
          </p:nvPr>
        </p:nvSpPr>
        <p:spPr>
          <a:xfrm>
            <a:off x="2849880" y="3181850"/>
            <a:ext cx="6492240" cy="1302847"/>
          </a:xfrm>
        </p:spPr>
        <p:txBody>
          <a:bodyPr>
            <a:normAutofit/>
          </a:bodyPr>
          <a:lstStyle/>
          <a:p>
            <a:r>
              <a:rPr lang="en-US" sz="3100" b="0" dirty="0">
                <a:solidFill>
                  <a:srgbClr val="000000"/>
                </a:solidFill>
                <a:latin typeface="Aptos SemiBold"/>
                <a:hlinkClick r:id="rId3"/>
              </a:rPr>
              <a:t>A Message from Dr. Shuana Tucker</a:t>
            </a:r>
            <a:br>
              <a:rPr lang="en-US" sz="3100" b="0" dirty="0">
                <a:solidFill>
                  <a:srgbClr val="000000"/>
                </a:solidFill>
                <a:latin typeface="Aptos SemiBold"/>
              </a:rPr>
            </a:br>
            <a:r>
              <a:rPr lang="en-US" sz="3100" b="0" dirty="0">
                <a:solidFill>
                  <a:srgbClr val="000000"/>
                </a:solidFill>
                <a:latin typeface="Aptos SemiBold"/>
              </a:rPr>
              <a:t>CSDE Chief Talent Officer</a:t>
            </a:r>
          </a:p>
        </p:txBody>
      </p:sp>
      <p:sp>
        <p:nvSpPr>
          <p:cNvPr id="2" name="Slide Number Placeholder 1">
            <a:extLst>
              <a:ext uri="{FF2B5EF4-FFF2-40B4-BE49-F238E27FC236}">
                <a16:creationId xmlns:a16="http://schemas.microsoft.com/office/drawing/2014/main" id="{B7806070-8DEF-3F54-B183-101C99C7D20A}"/>
              </a:ext>
            </a:extLst>
          </p:cNvPr>
          <p:cNvSpPr>
            <a:spLocks noGrp="1"/>
          </p:cNvSpPr>
          <p:nvPr>
            <p:ph type="sldNum" sz="quarter" idx="12"/>
          </p:nvPr>
        </p:nvSpPr>
        <p:spPr/>
        <p:txBody>
          <a:bodyPr/>
          <a:lstStyle/>
          <a:p>
            <a:fld id="{24496B1A-CBF2-C54D-B723-E625441D0ED7}" type="slidenum">
              <a:rPr lang="en-US" smtClean="0"/>
              <a:pPr/>
              <a:t>13</a:t>
            </a:fld>
            <a:endParaRPr lang="en-US">
              <a:solidFill>
                <a:schemeClr val="bg1">
                  <a:lumMod val="65000"/>
                </a:schemeClr>
              </a:solidFill>
            </a:endParaRPr>
          </a:p>
        </p:txBody>
      </p:sp>
      <p:sp>
        <p:nvSpPr>
          <p:cNvPr id="6" name="Freeform 22" descr="Dr. Shuana Tucker">
            <a:extLst>
              <a:ext uri="{FF2B5EF4-FFF2-40B4-BE49-F238E27FC236}">
                <a16:creationId xmlns:a16="http://schemas.microsoft.com/office/drawing/2014/main" id="{57BC6260-C5DA-DDFC-E534-E2A4FB6DBE6C}"/>
              </a:ext>
            </a:extLst>
          </p:cNvPr>
          <p:cNvSpPr/>
          <p:nvPr/>
        </p:nvSpPr>
        <p:spPr>
          <a:xfrm>
            <a:off x="5143839" y="4678685"/>
            <a:ext cx="1531502" cy="1503795"/>
          </a:xfrm>
          <a:custGeom>
            <a:avLst/>
            <a:gdLst/>
            <a:ahLst/>
            <a:cxnLst/>
            <a:rect l="l" t="t" r="r" b="b"/>
            <a:pathLst>
              <a:path w="812800" h="812800">
                <a:moveTo>
                  <a:pt x="88735" y="0"/>
                </a:moveTo>
                <a:lnTo>
                  <a:pt x="724065" y="0"/>
                </a:lnTo>
                <a:cubicBezTo>
                  <a:pt x="773072" y="0"/>
                  <a:pt x="812800" y="39728"/>
                  <a:pt x="812800" y="88735"/>
                </a:cubicBezTo>
                <a:lnTo>
                  <a:pt x="812800" y="724065"/>
                </a:lnTo>
                <a:cubicBezTo>
                  <a:pt x="812800" y="773072"/>
                  <a:pt x="773072" y="812800"/>
                  <a:pt x="724065" y="812800"/>
                </a:cubicBezTo>
                <a:lnTo>
                  <a:pt x="88735" y="812800"/>
                </a:lnTo>
                <a:cubicBezTo>
                  <a:pt x="39728" y="812800"/>
                  <a:pt x="0" y="773072"/>
                  <a:pt x="0" y="724065"/>
                </a:cubicBezTo>
                <a:lnTo>
                  <a:pt x="0" y="88735"/>
                </a:lnTo>
                <a:cubicBezTo>
                  <a:pt x="0" y="39728"/>
                  <a:pt x="39728" y="0"/>
                  <a:pt x="88735" y="0"/>
                </a:cubicBezTo>
                <a:close/>
              </a:path>
            </a:pathLst>
          </a:custGeom>
          <a:blipFill>
            <a:blip r:embed="rId4"/>
            <a:stretch>
              <a:fillRect l="-11103" t="-4742" r="-11485" b="-79476"/>
            </a:stretch>
          </a:blipFill>
        </p:spPr>
        <p:txBody>
          <a:bodyPr/>
          <a:lstStyle/>
          <a:p>
            <a:endParaRPr lang="en-US"/>
          </a:p>
        </p:txBody>
      </p:sp>
    </p:spTree>
    <p:extLst>
      <p:ext uri="{BB962C8B-B14F-4D97-AF65-F5344CB8AC3E}">
        <p14:creationId xmlns:p14="http://schemas.microsoft.com/office/powerpoint/2010/main" val="2486605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1915B-9C8F-487C-D4A6-E16A7A6FD8B3}"/>
              </a:ext>
            </a:extLst>
          </p:cNvPr>
          <p:cNvSpPr>
            <a:spLocks noGrp="1"/>
          </p:cNvSpPr>
          <p:nvPr>
            <p:ph type="title"/>
          </p:nvPr>
        </p:nvSpPr>
        <p:spPr/>
        <p:txBody>
          <a:bodyPr/>
          <a:lstStyle/>
          <a:p>
            <a:r>
              <a:rPr lang="en-US" b="1"/>
              <a:t>What TEAM Data and Feedback Have Told Us</a:t>
            </a:r>
            <a:endParaRPr lang="en-US"/>
          </a:p>
        </p:txBody>
      </p:sp>
      <p:graphicFrame>
        <p:nvGraphicFramePr>
          <p:cNvPr id="4" name="Diagram 3">
            <a:extLst>
              <a:ext uri="{FF2B5EF4-FFF2-40B4-BE49-F238E27FC236}">
                <a16:creationId xmlns:a16="http://schemas.microsoft.com/office/drawing/2014/main" id="{C6BA8E39-5877-1E68-5D25-5B0C977598C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1538448"/>
              </p:ext>
            </p:extLst>
          </p:nvPr>
        </p:nvGraphicFramePr>
        <p:xfrm>
          <a:off x="921095" y="440240"/>
          <a:ext cx="10353854" cy="55748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189F0789-05F2-4FFF-F48D-CD10FD1A33BD}"/>
              </a:ext>
            </a:extLst>
          </p:cNvPr>
          <p:cNvSpPr>
            <a:spLocks noGrp="1"/>
          </p:cNvSpPr>
          <p:nvPr>
            <p:ph type="sldNum" sz="quarter" idx="12"/>
          </p:nvPr>
        </p:nvSpPr>
        <p:spPr/>
        <p:txBody>
          <a:bodyPr/>
          <a:lstStyle/>
          <a:p>
            <a:pPr algn="ctr"/>
            <a:fld id="{24496B1A-CBF2-C54D-B723-E625441D0ED7}" type="slidenum">
              <a:rPr lang="en-US" smtClean="0"/>
              <a:pPr algn="ctr"/>
              <a:t>14</a:t>
            </a:fld>
            <a:endParaRPr lang="en-US"/>
          </a:p>
        </p:txBody>
      </p:sp>
    </p:spTree>
    <p:extLst>
      <p:ext uri="{BB962C8B-B14F-4D97-AF65-F5344CB8AC3E}">
        <p14:creationId xmlns:p14="http://schemas.microsoft.com/office/powerpoint/2010/main" val="2973177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9C3DE-47FA-A94F-451D-E537CA38D47B}"/>
              </a:ext>
            </a:extLst>
          </p:cNvPr>
          <p:cNvSpPr>
            <a:spLocks noGrp="1"/>
          </p:cNvSpPr>
          <p:nvPr>
            <p:ph type="title"/>
          </p:nvPr>
        </p:nvSpPr>
        <p:spPr/>
        <p:txBody>
          <a:bodyPr>
            <a:normAutofit fontScale="90000"/>
          </a:bodyPr>
          <a:lstStyle/>
          <a:p>
            <a:r>
              <a:rPr lang="en-US" b="1" dirty="0">
                <a:latin typeface="Aptos SemiBold"/>
              </a:rPr>
              <a:t>From TEAM to TEAM 2.0: </a:t>
            </a:r>
            <a:r>
              <a:rPr lang="en-US" dirty="0">
                <a:latin typeface="Aptos SemiBold"/>
              </a:rPr>
              <a:t>A Renewed Approach to Teacher Induction</a:t>
            </a:r>
            <a:endParaRPr lang="en-US" dirty="0"/>
          </a:p>
          <a:p>
            <a:r>
              <a:rPr lang="en-US" sz="2000" dirty="0">
                <a:latin typeface="Aptos Display"/>
              </a:rPr>
              <a:t>Meaningful Mentorship</a:t>
            </a:r>
            <a:r>
              <a:rPr lang="en-US" sz="2000" b="1" dirty="0">
                <a:latin typeface="Aptos SemiBold"/>
              </a:rPr>
              <a:t> | </a:t>
            </a:r>
            <a:r>
              <a:rPr lang="en-US" sz="2000" dirty="0">
                <a:latin typeface="Aptos Display"/>
              </a:rPr>
              <a:t>Professional Growth</a:t>
            </a:r>
            <a:r>
              <a:rPr lang="en-US" sz="2000" b="1" dirty="0">
                <a:latin typeface="Aptos SemiBold"/>
              </a:rPr>
              <a:t> | </a:t>
            </a:r>
            <a:r>
              <a:rPr lang="en-US" sz="2000" dirty="0">
                <a:latin typeface="Aptos Display"/>
              </a:rPr>
              <a:t>Educator Well-Being</a:t>
            </a:r>
            <a:endParaRPr lang="en-US" dirty="0">
              <a:latin typeface="Aptos Display"/>
            </a:endParaRPr>
          </a:p>
        </p:txBody>
      </p:sp>
      <p:sp>
        <p:nvSpPr>
          <p:cNvPr id="4" name="Slide Number Placeholder 3">
            <a:extLst>
              <a:ext uri="{FF2B5EF4-FFF2-40B4-BE49-F238E27FC236}">
                <a16:creationId xmlns:a16="http://schemas.microsoft.com/office/drawing/2014/main" id="{E91EA8E7-9756-E1A8-BCFA-6D5D950639A8}"/>
              </a:ext>
            </a:extLst>
          </p:cNvPr>
          <p:cNvSpPr>
            <a:spLocks noGrp="1"/>
          </p:cNvSpPr>
          <p:nvPr>
            <p:ph type="sldNum" sz="quarter" idx="12"/>
          </p:nvPr>
        </p:nvSpPr>
        <p:spPr/>
        <p:txBody>
          <a:bodyPr/>
          <a:lstStyle/>
          <a:p>
            <a:pPr algn="ctr"/>
            <a:fld id="{24496B1A-CBF2-C54D-B723-E625441D0ED7}" type="slidenum">
              <a:rPr lang="en-US" smtClean="0"/>
              <a:pPr algn="ctr"/>
              <a:t>15</a:t>
            </a:fld>
            <a:endParaRPr lang="en-US"/>
          </a:p>
        </p:txBody>
      </p:sp>
      <p:sp>
        <p:nvSpPr>
          <p:cNvPr id="3611" name="TextBox 3610">
            <a:extLst>
              <a:ext uri="{FF2B5EF4-FFF2-40B4-BE49-F238E27FC236}">
                <a16:creationId xmlns:a16="http://schemas.microsoft.com/office/drawing/2014/main" id="{871ADF2E-D9A9-B729-11C9-A2DA19F88D31}"/>
              </a:ext>
            </a:extLst>
          </p:cNvPr>
          <p:cNvSpPr txBox="1"/>
          <p:nvPr/>
        </p:nvSpPr>
        <p:spPr>
          <a:xfrm>
            <a:off x="3044190" y="5395425"/>
            <a:ext cx="6096000" cy="677585"/>
          </a:xfrm>
          <a:prstGeom prst="round2Same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t>The goal: Improve early-career teacher retention.</a:t>
            </a:r>
          </a:p>
          <a:p>
            <a:pPr algn="ctr"/>
            <a:r>
              <a:rPr lang="en-US" i="1"/>
              <a:t>Simplified. Connected. Flexible. Practice-based.</a:t>
            </a:r>
          </a:p>
        </p:txBody>
      </p:sp>
      <p:graphicFrame>
        <p:nvGraphicFramePr>
          <p:cNvPr id="3666" name="Diagram 3665" descr="Flowchart of the relationship between the components of TEAM 2.0">
            <a:extLst>
              <a:ext uri="{FF2B5EF4-FFF2-40B4-BE49-F238E27FC236}">
                <a16:creationId xmlns:a16="http://schemas.microsoft.com/office/drawing/2014/main" id="{D2236B9D-25E2-32CB-115A-0B11AAE73945}"/>
              </a:ext>
            </a:extLst>
          </p:cNvPr>
          <p:cNvGraphicFramePr/>
          <p:nvPr>
            <p:extLst>
              <p:ext uri="{D42A27DB-BD31-4B8C-83A1-F6EECF244321}">
                <p14:modId xmlns:p14="http://schemas.microsoft.com/office/powerpoint/2010/main" val="3088497484"/>
              </p:ext>
            </p:extLst>
          </p:nvPr>
        </p:nvGraphicFramePr>
        <p:xfrm>
          <a:off x="1363980" y="1317009"/>
          <a:ext cx="9506462" cy="39407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4317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E7A72-41F8-346B-3C27-CAAC1E279D47}"/>
              </a:ext>
            </a:extLst>
          </p:cNvPr>
          <p:cNvSpPr>
            <a:spLocks noGrp="1"/>
          </p:cNvSpPr>
          <p:nvPr>
            <p:ph type="title"/>
          </p:nvPr>
        </p:nvSpPr>
        <p:spPr/>
        <p:txBody>
          <a:bodyPr/>
          <a:lstStyle/>
          <a:p>
            <a:r>
              <a:rPr lang="en-US"/>
              <a:t>Purpose of the Transition Year</a:t>
            </a:r>
          </a:p>
        </p:txBody>
      </p:sp>
      <p:sp>
        <p:nvSpPr>
          <p:cNvPr id="3" name="Content Placeholder 2">
            <a:extLst>
              <a:ext uri="{FF2B5EF4-FFF2-40B4-BE49-F238E27FC236}">
                <a16:creationId xmlns:a16="http://schemas.microsoft.com/office/drawing/2014/main" id="{932F5557-E0EA-EA47-1AB5-E3F7F89AD2D4}"/>
              </a:ext>
            </a:extLst>
          </p:cNvPr>
          <p:cNvSpPr>
            <a:spLocks noGrp="1"/>
          </p:cNvSpPr>
          <p:nvPr>
            <p:ph idx="1"/>
          </p:nvPr>
        </p:nvSpPr>
        <p:spPr>
          <a:xfrm>
            <a:off x="359596" y="1450047"/>
            <a:ext cx="11465478" cy="3928777"/>
          </a:xfrm>
        </p:spPr>
        <p:txBody>
          <a:bodyPr vert="horz" lIns="91440" tIns="45720" rIns="91440" bIns="45720" rtlCol="0" anchor="t">
            <a:normAutofit lnSpcReduction="10000"/>
          </a:bodyPr>
          <a:lstStyle/>
          <a:p>
            <a:pPr marL="915670" indent="-457200">
              <a:buFont typeface="Aptos" panose="020B0004020202020204" pitchFamily="34" charset="0"/>
              <a:buChar char="*"/>
            </a:pPr>
            <a:r>
              <a:rPr lang="en-US">
                <a:latin typeface="Aptos"/>
              </a:rPr>
              <a:t>Provide teachers and schools with a gradual on-ramp to full roll-out of TEAM 2.0 in 2027-28</a:t>
            </a:r>
            <a:endParaRPr lang="en-US"/>
          </a:p>
          <a:p>
            <a:pPr marL="915670" indent="-457200">
              <a:buFont typeface="Aptos" panose="020B0004020202020204" pitchFamily="34" charset="0"/>
              <a:buChar char="*"/>
            </a:pPr>
            <a:r>
              <a:rPr lang="en-US">
                <a:latin typeface="Aptos"/>
              </a:rPr>
              <a:t>Collect information about what works and what needs adjustment</a:t>
            </a:r>
            <a:endParaRPr lang="en-US"/>
          </a:p>
          <a:p>
            <a:pPr marL="1372870" lvl="1">
              <a:buFont typeface="Aptos" panose="020B0004020202020204" pitchFamily="34" charset="0"/>
              <a:buChar char="*"/>
            </a:pPr>
            <a:r>
              <a:rPr lang="en-US">
                <a:latin typeface="Aptos"/>
              </a:rPr>
              <a:t>WEPC will survey mentors &amp; beginning teachers in spring 2027 using the same set of questions asked in fall 2025 and spring 2026</a:t>
            </a:r>
            <a:endParaRPr lang="en-US"/>
          </a:p>
          <a:p>
            <a:pPr marL="1372870" lvl="1">
              <a:buFont typeface="Aptos" panose="020B0004020202020204" pitchFamily="34" charset="0"/>
              <a:buChar char="*"/>
            </a:pPr>
            <a:r>
              <a:rPr lang="en-US">
                <a:latin typeface="Aptos"/>
              </a:rPr>
              <a:t>Questions ask about satisfaction with TEAM overall and with mentorship specifically, how they use their mentorship time, workload, burnout, and job satisfaction</a:t>
            </a:r>
          </a:p>
          <a:p>
            <a:pPr marL="1372870" lvl="1" indent="-342900">
              <a:buFont typeface="Aptos" panose="020B0004020202020204" pitchFamily="34" charset="0"/>
              <a:buChar char="*"/>
            </a:pPr>
            <a:r>
              <a:rPr lang="en-US">
                <a:latin typeface="Aptos"/>
              </a:rPr>
              <a:t>Comparing responses from the transition year to prior years will allow us to see how satisfaction, engagement, and time use are shifting and identify areas for refinement</a:t>
            </a:r>
          </a:p>
        </p:txBody>
      </p:sp>
      <p:sp>
        <p:nvSpPr>
          <p:cNvPr id="4" name="Slide Number Placeholder 3">
            <a:extLst>
              <a:ext uri="{FF2B5EF4-FFF2-40B4-BE49-F238E27FC236}">
                <a16:creationId xmlns:a16="http://schemas.microsoft.com/office/drawing/2014/main" id="{18E25AC9-2C0D-C88E-85F7-D40465A2A4EF}"/>
              </a:ext>
            </a:extLst>
          </p:cNvPr>
          <p:cNvSpPr>
            <a:spLocks noGrp="1"/>
          </p:cNvSpPr>
          <p:nvPr>
            <p:ph type="sldNum" sz="quarter" idx="12"/>
          </p:nvPr>
        </p:nvSpPr>
        <p:spPr/>
        <p:txBody>
          <a:bodyPr/>
          <a:lstStyle/>
          <a:p>
            <a:pPr algn="ctr"/>
            <a:fld id="{24496B1A-CBF2-C54D-B723-E625441D0ED7}" type="slidenum">
              <a:rPr lang="en-US" smtClean="0"/>
              <a:pPr algn="ctr"/>
              <a:t>16</a:t>
            </a:fld>
            <a:endParaRPr lang="en-US"/>
          </a:p>
        </p:txBody>
      </p:sp>
    </p:spTree>
    <p:extLst>
      <p:ext uri="{BB962C8B-B14F-4D97-AF65-F5344CB8AC3E}">
        <p14:creationId xmlns:p14="http://schemas.microsoft.com/office/powerpoint/2010/main" val="2247455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60BC0-7963-876B-0404-BEC2CB0BCF7B}"/>
              </a:ext>
            </a:extLst>
          </p:cNvPr>
          <p:cNvSpPr>
            <a:spLocks noGrp="1"/>
          </p:cNvSpPr>
          <p:nvPr>
            <p:ph type="title"/>
          </p:nvPr>
        </p:nvSpPr>
        <p:spPr/>
        <p:txBody>
          <a:bodyPr>
            <a:normAutofit fontScale="90000"/>
          </a:bodyPr>
          <a:lstStyle/>
          <a:p>
            <a:r>
              <a:rPr lang="en-US" b="1">
                <a:latin typeface="Aptos SemiBold"/>
              </a:rPr>
              <a:t>2026-27 Transition Year</a:t>
            </a:r>
            <a:br>
              <a:rPr lang="en-US">
                <a:latin typeface="Aptos SemiBold"/>
              </a:rPr>
            </a:br>
            <a:endParaRPr lang="en-US">
              <a:latin typeface="Aptos SemiBold"/>
            </a:endParaRPr>
          </a:p>
        </p:txBody>
      </p:sp>
      <p:graphicFrame>
        <p:nvGraphicFramePr>
          <p:cNvPr id="12" name="Table 11">
            <a:extLst>
              <a:ext uri="{FF2B5EF4-FFF2-40B4-BE49-F238E27FC236}">
                <a16:creationId xmlns:a16="http://schemas.microsoft.com/office/drawing/2014/main" id="{B55F299C-1116-B309-9E59-D419D0E7E656}"/>
              </a:ext>
            </a:extLst>
          </p:cNvPr>
          <p:cNvGraphicFramePr>
            <a:graphicFrameLocks noGrp="1"/>
          </p:cNvGraphicFramePr>
          <p:nvPr>
            <p:extLst>
              <p:ext uri="{D42A27DB-BD31-4B8C-83A1-F6EECF244321}">
                <p14:modId xmlns:p14="http://schemas.microsoft.com/office/powerpoint/2010/main" val="2091365388"/>
              </p:ext>
            </p:extLst>
          </p:nvPr>
        </p:nvGraphicFramePr>
        <p:xfrm>
          <a:off x="2424545" y="1926045"/>
          <a:ext cx="7346810" cy="1076082"/>
        </p:xfrm>
        <a:graphic>
          <a:graphicData uri="http://schemas.openxmlformats.org/drawingml/2006/table">
            <a:tbl>
              <a:tblPr firstRow="1" bandRow="1">
                <a:tableStyleId>{69CF1AB2-1976-4502-BF36-3FF5EA218861}</a:tableStyleId>
              </a:tblPr>
              <a:tblGrid>
                <a:gridCol w="3673405">
                  <a:extLst>
                    <a:ext uri="{9D8B030D-6E8A-4147-A177-3AD203B41FA5}">
                      <a16:colId xmlns:a16="http://schemas.microsoft.com/office/drawing/2014/main" val="2941167743"/>
                    </a:ext>
                  </a:extLst>
                </a:gridCol>
                <a:gridCol w="3673405">
                  <a:extLst>
                    <a:ext uri="{9D8B030D-6E8A-4147-A177-3AD203B41FA5}">
                      <a16:colId xmlns:a16="http://schemas.microsoft.com/office/drawing/2014/main" val="663383605"/>
                    </a:ext>
                  </a:extLst>
                </a:gridCol>
              </a:tblGrid>
              <a:tr h="538041">
                <a:tc>
                  <a:txBody>
                    <a:bodyPr/>
                    <a:lstStyle/>
                    <a:p>
                      <a:pPr algn="ctr">
                        <a:buNone/>
                      </a:pPr>
                      <a:r>
                        <a:rPr lang="en-US" b="1"/>
                        <a:t>Pathway A</a:t>
                      </a:r>
                    </a:p>
                  </a:txBody>
                  <a:tcPr anchor="ctr"/>
                </a:tc>
                <a:tc>
                  <a:txBody>
                    <a:bodyPr/>
                    <a:lstStyle/>
                    <a:p>
                      <a:pPr algn="ctr">
                        <a:buNone/>
                      </a:pPr>
                      <a:r>
                        <a:rPr lang="en-US" b="1"/>
                        <a:t>Pathway B</a:t>
                      </a:r>
                    </a:p>
                  </a:txBody>
                  <a:tcPr anchor="ctr"/>
                </a:tc>
                <a:extLst>
                  <a:ext uri="{0D108BD9-81ED-4DB2-BD59-A6C34878D82A}">
                    <a16:rowId xmlns:a16="http://schemas.microsoft.com/office/drawing/2014/main" val="232949599"/>
                  </a:ext>
                </a:extLst>
              </a:tr>
              <a:tr h="538041">
                <a:tc>
                  <a:txBody>
                    <a:bodyPr/>
                    <a:lstStyle/>
                    <a:p>
                      <a:pPr algn="ctr">
                        <a:buNone/>
                      </a:pPr>
                      <a:r>
                        <a:rPr lang="en-US"/>
                        <a:t>Reflection Paper/Project</a:t>
                      </a:r>
                    </a:p>
                  </a:txBody>
                  <a:tcPr anchor="ctr"/>
                </a:tc>
                <a:tc>
                  <a:txBody>
                    <a:bodyPr/>
                    <a:lstStyle/>
                    <a:p>
                      <a:pPr algn="ctr">
                        <a:buNone/>
                      </a:pPr>
                      <a:r>
                        <a:rPr lang="en-US"/>
                        <a:t>Mentor Engagement Log</a:t>
                      </a:r>
                    </a:p>
                  </a:txBody>
                  <a:tcPr anchor="ctr"/>
                </a:tc>
                <a:extLst>
                  <a:ext uri="{0D108BD9-81ED-4DB2-BD59-A6C34878D82A}">
                    <a16:rowId xmlns:a16="http://schemas.microsoft.com/office/drawing/2014/main" val="884808480"/>
                  </a:ext>
                </a:extLst>
              </a:tr>
            </a:tbl>
          </a:graphicData>
        </a:graphic>
      </p:graphicFrame>
      <p:sp>
        <p:nvSpPr>
          <p:cNvPr id="13" name="TextBox 12">
            <a:extLst>
              <a:ext uri="{FF2B5EF4-FFF2-40B4-BE49-F238E27FC236}">
                <a16:creationId xmlns:a16="http://schemas.microsoft.com/office/drawing/2014/main" id="{BF1F9238-E51B-27B6-C2A6-55F41BC714A7}"/>
              </a:ext>
            </a:extLst>
          </p:cNvPr>
          <p:cNvSpPr txBox="1"/>
          <p:nvPr/>
        </p:nvSpPr>
        <p:spPr>
          <a:xfrm>
            <a:off x="2424545" y="3514520"/>
            <a:ext cx="7346810"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r>
              <a:rPr lang="en-US" sz="2800"/>
              <a:t>Both pathways will remain valid during the 2026–27 school year.</a:t>
            </a:r>
          </a:p>
          <a:p>
            <a:endParaRPr lang="en-US"/>
          </a:p>
          <a:p>
            <a:pPr algn="ctr"/>
            <a:endParaRPr lang="en-US"/>
          </a:p>
        </p:txBody>
      </p:sp>
      <p:sp>
        <p:nvSpPr>
          <p:cNvPr id="3" name="Slide Number Placeholder 2">
            <a:extLst>
              <a:ext uri="{FF2B5EF4-FFF2-40B4-BE49-F238E27FC236}">
                <a16:creationId xmlns:a16="http://schemas.microsoft.com/office/drawing/2014/main" id="{289451FA-13AE-E746-515D-4FACB94C596A}"/>
              </a:ext>
            </a:extLst>
          </p:cNvPr>
          <p:cNvSpPr>
            <a:spLocks noGrp="1"/>
          </p:cNvSpPr>
          <p:nvPr>
            <p:ph type="sldNum" sz="quarter" idx="12"/>
          </p:nvPr>
        </p:nvSpPr>
        <p:spPr/>
        <p:txBody>
          <a:bodyPr/>
          <a:lstStyle/>
          <a:p>
            <a:pPr algn="ctr"/>
            <a:fld id="{24496B1A-CBF2-C54D-B723-E625441D0ED7}" type="slidenum">
              <a:rPr lang="en-US" smtClean="0"/>
              <a:pPr algn="ctr"/>
              <a:t>17</a:t>
            </a:fld>
            <a:endParaRPr lang="en-US"/>
          </a:p>
        </p:txBody>
      </p:sp>
    </p:spTree>
    <p:extLst>
      <p:ext uri="{BB962C8B-B14F-4D97-AF65-F5344CB8AC3E}">
        <p14:creationId xmlns:p14="http://schemas.microsoft.com/office/powerpoint/2010/main" val="3254614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E5EA7-4665-5FC5-695E-F60F7A52323A}"/>
              </a:ext>
            </a:extLst>
          </p:cNvPr>
          <p:cNvSpPr>
            <a:spLocks noGrp="1"/>
          </p:cNvSpPr>
          <p:nvPr>
            <p:ph type="title"/>
          </p:nvPr>
        </p:nvSpPr>
        <p:spPr/>
        <p:txBody>
          <a:bodyPr/>
          <a:lstStyle/>
          <a:p>
            <a:r>
              <a:rPr lang="en-US" dirty="0">
                <a:latin typeface="Aptos SemiBold"/>
              </a:rPr>
              <a:t>Cycle of Professional Learning</a:t>
            </a:r>
            <a:endParaRPr lang="en-US" dirty="0"/>
          </a:p>
        </p:txBody>
      </p:sp>
      <p:sp>
        <p:nvSpPr>
          <p:cNvPr id="4" name="Slide Number Placeholder 3">
            <a:extLst>
              <a:ext uri="{FF2B5EF4-FFF2-40B4-BE49-F238E27FC236}">
                <a16:creationId xmlns:a16="http://schemas.microsoft.com/office/drawing/2014/main" id="{5DC67DBB-7EEC-553E-EB2A-4E9ED95D8B5C}"/>
              </a:ext>
            </a:extLst>
          </p:cNvPr>
          <p:cNvSpPr>
            <a:spLocks noGrp="1"/>
          </p:cNvSpPr>
          <p:nvPr>
            <p:ph type="sldNum" sz="quarter" idx="12"/>
          </p:nvPr>
        </p:nvSpPr>
        <p:spPr/>
        <p:txBody>
          <a:bodyPr/>
          <a:lstStyle/>
          <a:p>
            <a:pPr algn="ctr"/>
            <a:fld id="{24496B1A-CBF2-C54D-B723-E625441D0ED7}" type="slidenum">
              <a:rPr lang="en-US" smtClean="0"/>
              <a:pPr algn="ctr"/>
              <a:t>18</a:t>
            </a:fld>
            <a:endParaRPr lang="en-US"/>
          </a:p>
        </p:txBody>
      </p:sp>
      <p:pic>
        <p:nvPicPr>
          <p:cNvPr id="5" name="Picture 4" descr="Diagram on the process of continuous professional growth and how it mirrors and encompasses TEAM module process">
            <a:extLst>
              <a:ext uri="{FF2B5EF4-FFF2-40B4-BE49-F238E27FC236}">
                <a16:creationId xmlns:a16="http://schemas.microsoft.com/office/drawing/2014/main" id="{783BBB75-6304-D2A8-1482-30B2517AAB4E}"/>
              </a:ext>
            </a:extLst>
          </p:cNvPr>
          <p:cNvPicPr>
            <a:picLocks noChangeAspect="1"/>
          </p:cNvPicPr>
          <p:nvPr/>
        </p:nvPicPr>
        <p:blipFill>
          <a:blip r:embed="rId3"/>
          <a:stretch>
            <a:fillRect/>
          </a:stretch>
        </p:blipFill>
        <p:spPr>
          <a:xfrm>
            <a:off x="1800225" y="1432083"/>
            <a:ext cx="8601075" cy="4622484"/>
          </a:xfrm>
          <a:prstGeom prst="rect">
            <a:avLst/>
          </a:prstGeom>
        </p:spPr>
      </p:pic>
    </p:spTree>
    <p:extLst>
      <p:ext uri="{BB962C8B-B14F-4D97-AF65-F5344CB8AC3E}">
        <p14:creationId xmlns:p14="http://schemas.microsoft.com/office/powerpoint/2010/main" val="309672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B28A2-40E0-E0FF-25FB-7684102E6780}"/>
              </a:ext>
            </a:extLst>
          </p:cNvPr>
          <p:cNvSpPr>
            <a:spLocks noGrp="1"/>
          </p:cNvSpPr>
          <p:nvPr>
            <p:ph type="title"/>
          </p:nvPr>
        </p:nvSpPr>
        <p:spPr/>
        <p:txBody>
          <a:bodyPr/>
          <a:lstStyle/>
          <a:p>
            <a:r>
              <a:rPr lang="en-US">
                <a:latin typeface="Aptos SemiBold"/>
              </a:rPr>
              <a:t>Transition Year: Pathway B</a:t>
            </a:r>
          </a:p>
        </p:txBody>
      </p:sp>
      <p:graphicFrame>
        <p:nvGraphicFramePr>
          <p:cNvPr id="5" name="Content Placeholder 4">
            <a:extLst>
              <a:ext uri="{FF2B5EF4-FFF2-40B4-BE49-F238E27FC236}">
                <a16:creationId xmlns:a16="http://schemas.microsoft.com/office/drawing/2014/main" id="{97ADC2F6-030E-3B82-F9AD-D22FE0C1901A}"/>
              </a:ext>
            </a:extLst>
          </p:cNvPr>
          <p:cNvGraphicFramePr>
            <a:graphicFrameLocks noGrp="1"/>
          </p:cNvGraphicFramePr>
          <p:nvPr>
            <p:ph idx="1"/>
            <p:extLst>
              <p:ext uri="{D42A27DB-BD31-4B8C-83A1-F6EECF244321}">
                <p14:modId xmlns:p14="http://schemas.microsoft.com/office/powerpoint/2010/main" val="1050829402"/>
              </p:ext>
            </p:extLst>
          </p:nvPr>
        </p:nvGraphicFramePr>
        <p:xfrm>
          <a:off x="838200" y="1450312"/>
          <a:ext cx="10515600" cy="384048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641382322"/>
                    </a:ext>
                  </a:extLst>
                </a:gridCol>
                <a:gridCol w="3386240">
                  <a:extLst>
                    <a:ext uri="{9D8B030D-6E8A-4147-A177-3AD203B41FA5}">
                      <a16:colId xmlns:a16="http://schemas.microsoft.com/office/drawing/2014/main" val="3943171152"/>
                    </a:ext>
                  </a:extLst>
                </a:gridCol>
                <a:gridCol w="3624160">
                  <a:extLst>
                    <a:ext uri="{9D8B030D-6E8A-4147-A177-3AD203B41FA5}">
                      <a16:colId xmlns:a16="http://schemas.microsoft.com/office/drawing/2014/main" val="1109652485"/>
                    </a:ext>
                  </a:extLst>
                </a:gridCol>
              </a:tblGrid>
              <a:tr h="0">
                <a:tc>
                  <a:txBody>
                    <a:bodyPr/>
                    <a:lstStyle/>
                    <a:p>
                      <a:pPr algn="ctr">
                        <a:buNone/>
                      </a:pPr>
                      <a:r>
                        <a:rPr lang="en-US" b="1"/>
                        <a:t>Component</a:t>
                      </a:r>
                    </a:p>
                  </a:txBody>
                  <a:tcPr anchor="ctr"/>
                </a:tc>
                <a:tc>
                  <a:txBody>
                    <a:bodyPr/>
                    <a:lstStyle/>
                    <a:p>
                      <a:pPr algn="ctr">
                        <a:buNone/>
                      </a:pPr>
                      <a:r>
                        <a:rPr lang="en-US" b="1"/>
                        <a:t>Who completes it?</a:t>
                      </a:r>
                    </a:p>
                  </a:txBody>
                  <a:tcPr anchor="ctr"/>
                </a:tc>
                <a:tc>
                  <a:txBody>
                    <a:bodyPr/>
                    <a:lstStyle/>
                    <a:p>
                      <a:pPr algn="ctr">
                        <a:buNone/>
                      </a:pPr>
                      <a:r>
                        <a:rPr lang="en-US" b="1"/>
                        <a:t>Purpose</a:t>
                      </a:r>
                    </a:p>
                  </a:txBody>
                  <a:tcPr anchor="ctr"/>
                </a:tc>
                <a:extLst>
                  <a:ext uri="{0D108BD9-81ED-4DB2-BD59-A6C34878D82A}">
                    <a16:rowId xmlns:a16="http://schemas.microsoft.com/office/drawing/2014/main" val="3581195975"/>
                  </a:ext>
                </a:extLst>
              </a:tr>
              <a:tr h="0">
                <a:tc>
                  <a:txBody>
                    <a:bodyPr/>
                    <a:lstStyle/>
                    <a:p>
                      <a:pPr algn="ctr">
                        <a:buNone/>
                      </a:pPr>
                      <a:r>
                        <a:rPr lang="en-US"/>
                        <a:t>Date/time/type of engagement</a:t>
                      </a:r>
                    </a:p>
                  </a:txBody>
                  <a:tcPr anchor="ctr"/>
                </a:tc>
                <a:tc>
                  <a:txBody>
                    <a:bodyPr/>
                    <a:lstStyle/>
                    <a:p>
                      <a:pPr algn="ctr">
                        <a:buNone/>
                      </a:pPr>
                      <a:r>
                        <a:rPr lang="en-US"/>
                        <a:t>Mentor</a:t>
                      </a:r>
                    </a:p>
                  </a:txBody>
                  <a:tcPr anchor="ctr"/>
                </a:tc>
                <a:tc>
                  <a:txBody>
                    <a:bodyPr/>
                    <a:lstStyle/>
                    <a:p>
                      <a:pPr algn="ctr">
                        <a:buNone/>
                      </a:pPr>
                      <a:r>
                        <a:rPr lang="en-US"/>
                        <a:t>Establishes the required engagement hours</a:t>
                      </a:r>
                    </a:p>
                  </a:txBody>
                  <a:tcPr anchor="ctr"/>
                </a:tc>
                <a:extLst>
                  <a:ext uri="{0D108BD9-81ED-4DB2-BD59-A6C34878D82A}">
                    <a16:rowId xmlns:a16="http://schemas.microsoft.com/office/drawing/2014/main" val="2325072693"/>
                  </a:ext>
                </a:extLst>
              </a:tr>
              <a:tr h="0">
                <a:tc>
                  <a:txBody>
                    <a:bodyPr/>
                    <a:lstStyle/>
                    <a:p>
                      <a:pPr algn="ctr">
                        <a:buNone/>
                      </a:pPr>
                      <a:r>
                        <a:rPr lang="en-US"/>
                        <a:t>Focus/need</a:t>
                      </a:r>
                    </a:p>
                  </a:txBody>
                  <a:tcPr anchor="ctr"/>
                </a:tc>
                <a:tc>
                  <a:txBody>
                    <a:bodyPr/>
                    <a:lstStyle/>
                    <a:p>
                      <a:pPr algn="ctr">
                        <a:buNone/>
                      </a:pPr>
                      <a:r>
                        <a:rPr lang="en-US"/>
                        <a:t>BT</a:t>
                      </a:r>
                    </a:p>
                  </a:txBody>
                  <a:tcPr anchor="ctr"/>
                </a:tc>
                <a:tc>
                  <a:txBody>
                    <a:bodyPr/>
                    <a:lstStyle/>
                    <a:p>
                      <a:pPr algn="ctr">
                        <a:buNone/>
                      </a:pPr>
                      <a:r>
                        <a:rPr lang="en-US"/>
                        <a:t>Identifies the authentic professional need</a:t>
                      </a:r>
                    </a:p>
                  </a:txBody>
                  <a:tcPr anchor="ctr"/>
                </a:tc>
                <a:extLst>
                  <a:ext uri="{0D108BD9-81ED-4DB2-BD59-A6C34878D82A}">
                    <a16:rowId xmlns:a16="http://schemas.microsoft.com/office/drawing/2014/main" val="2918458362"/>
                  </a:ext>
                </a:extLst>
              </a:tr>
              <a:tr h="0">
                <a:tc>
                  <a:txBody>
                    <a:bodyPr/>
                    <a:lstStyle/>
                    <a:p>
                      <a:pPr algn="ctr">
                        <a:buNone/>
                      </a:pPr>
                      <a:r>
                        <a:rPr lang="en-US"/>
                        <a:t>Mentor support</a:t>
                      </a:r>
                    </a:p>
                  </a:txBody>
                  <a:tcPr anchor="ctr"/>
                </a:tc>
                <a:tc>
                  <a:txBody>
                    <a:bodyPr/>
                    <a:lstStyle/>
                    <a:p>
                      <a:pPr algn="ctr">
                        <a:buNone/>
                      </a:pPr>
                      <a:r>
                        <a:rPr lang="en-US"/>
                        <a:t>Mentor</a:t>
                      </a:r>
                    </a:p>
                  </a:txBody>
                  <a:tcPr anchor="ctr"/>
                </a:tc>
                <a:tc>
                  <a:txBody>
                    <a:bodyPr/>
                    <a:lstStyle/>
                    <a:p>
                      <a:pPr algn="ctr">
                        <a:buNone/>
                      </a:pPr>
                      <a:r>
                        <a:rPr lang="en-US"/>
                        <a:t>Documents the coaching/support provided</a:t>
                      </a:r>
                    </a:p>
                  </a:txBody>
                  <a:tcPr anchor="ctr"/>
                </a:tc>
                <a:extLst>
                  <a:ext uri="{0D108BD9-81ED-4DB2-BD59-A6C34878D82A}">
                    <a16:rowId xmlns:a16="http://schemas.microsoft.com/office/drawing/2014/main" val="1356297115"/>
                  </a:ext>
                </a:extLst>
              </a:tr>
              <a:tr h="0">
                <a:tc>
                  <a:txBody>
                    <a:bodyPr/>
                    <a:lstStyle/>
                    <a:p>
                      <a:pPr algn="ctr">
                        <a:buNone/>
                      </a:pPr>
                      <a:r>
                        <a:rPr lang="en-US"/>
                        <a:t>BT action/learning</a:t>
                      </a:r>
                    </a:p>
                  </a:txBody>
                  <a:tcPr anchor="ctr"/>
                </a:tc>
                <a:tc>
                  <a:txBody>
                    <a:bodyPr/>
                    <a:lstStyle/>
                    <a:p>
                      <a:pPr algn="ctr">
                        <a:buNone/>
                      </a:pPr>
                      <a:r>
                        <a:rPr lang="en-US"/>
                        <a:t>BT</a:t>
                      </a:r>
                    </a:p>
                  </a:txBody>
                  <a:tcPr anchor="ctr"/>
                </a:tc>
                <a:tc>
                  <a:txBody>
                    <a:bodyPr/>
                    <a:lstStyle/>
                    <a:p>
                      <a:pPr algn="ctr">
                        <a:buNone/>
                      </a:pPr>
                      <a:r>
                        <a:rPr lang="en-US"/>
                        <a:t>Demonstrates the beginning teacher’s key takeaways and the next steps to be undertaken.</a:t>
                      </a:r>
                    </a:p>
                  </a:txBody>
                  <a:tcPr anchor="ctr"/>
                </a:tc>
                <a:extLst>
                  <a:ext uri="{0D108BD9-81ED-4DB2-BD59-A6C34878D82A}">
                    <a16:rowId xmlns:a16="http://schemas.microsoft.com/office/drawing/2014/main" val="2216513329"/>
                  </a:ext>
                </a:extLst>
              </a:tr>
              <a:tr h="0">
                <a:tc>
                  <a:txBody>
                    <a:bodyPr/>
                    <a:lstStyle/>
                    <a:p>
                      <a:pPr algn="ctr">
                        <a:buNone/>
                      </a:pPr>
                      <a:r>
                        <a:rPr lang="en-US"/>
                        <a:t>Follow-up</a:t>
                      </a:r>
                    </a:p>
                  </a:txBody>
                  <a:tcPr anchor="ctr"/>
                </a:tc>
                <a:tc>
                  <a:txBody>
                    <a:bodyPr/>
                    <a:lstStyle/>
                    <a:p>
                      <a:pPr algn="ctr">
                        <a:buNone/>
                      </a:pPr>
                      <a:r>
                        <a:rPr lang="en-US"/>
                        <a:t>BT + Mentor</a:t>
                      </a:r>
                    </a:p>
                  </a:txBody>
                  <a:tcPr anchor="ctr"/>
                </a:tc>
                <a:tc>
                  <a:txBody>
                    <a:bodyPr/>
                    <a:lstStyle/>
                    <a:p>
                      <a:pPr algn="ctr">
                        <a:buNone/>
                      </a:pPr>
                      <a:r>
                        <a:rPr lang="en-US"/>
                        <a:t>Ensures the continued progression of the mentoring cycle.</a:t>
                      </a:r>
                    </a:p>
                  </a:txBody>
                  <a:tcPr anchor="ctr"/>
                </a:tc>
                <a:extLst>
                  <a:ext uri="{0D108BD9-81ED-4DB2-BD59-A6C34878D82A}">
                    <a16:rowId xmlns:a16="http://schemas.microsoft.com/office/drawing/2014/main" val="530020295"/>
                  </a:ext>
                </a:extLst>
              </a:tr>
            </a:tbl>
          </a:graphicData>
        </a:graphic>
      </p:graphicFrame>
      <p:sp>
        <p:nvSpPr>
          <p:cNvPr id="3" name="TextBox 2">
            <a:extLst>
              <a:ext uri="{FF2B5EF4-FFF2-40B4-BE49-F238E27FC236}">
                <a16:creationId xmlns:a16="http://schemas.microsoft.com/office/drawing/2014/main" id="{FA77CEFF-7611-C452-A4CB-374B9900AE5A}"/>
              </a:ext>
            </a:extLst>
          </p:cNvPr>
          <p:cNvSpPr txBox="1"/>
          <p:nvPr/>
        </p:nvSpPr>
        <p:spPr>
          <a:xfrm>
            <a:off x="2315688" y="5297296"/>
            <a:ext cx="756062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r>
              <a:rPr lang="en-US" i="1"/>
              <a:t>The purpose of the log is to document meaningful mentoring, not to shift and recreate the reflection paper in a different format.</a:t>
            </a:r>
          </a:p>
        </p:txBody>
      </p:sp>
      <p:sp>
        <p:nvSpPr>
          <p:cNvPr id="4" name="Slide Number Placeholder 3">
            <a:extLst>
              <a:ext uri="{FF2B5EF4-FFF2-40B4-BE49-F238E27FC236}">
                <a16:creationId xmlns:a16="http://schemas.microsoft.com/office/drawing/2014/main" id="{A64D9A64-530A-A836-C77E-D1033C9C07DC}"/>
              </a:ext>
            </a:extLst>
          </p:cNvPr>
          <p:cNvSpPr>
            <a:spLocks noGrp="1"/>
          </p:cNvSpPr>
          <p:nvPr>
            <p:ph type="sldNum" sz="quarter" idx="12"/>
          </p:nvPr>
        </p:nvSpPr>
        <p:spPr/>
        <p:txBody>
          <a:bodyPr/>
          <a:lstStyle/>
          <a:p>
            <a:pPr algn="ctr"/>
            <a:fld id="{24496B1A-CBF2-C54D-B723-E625441D0ED7}" type="slidenum">
              <a:rPr lang="en-US" smtClean="0"/>
              <a:pPr algn="ctr"/>
              <a:t>19</a:t>
            </a:fld>
            <a:endParaRPr lang="en-US"/>
          </a:p>
        </p:txBody>
      </p:sp>
    </p:spTree>
    <p:extLst>
      <p:ext uri="{BB962C8B-B14F-4D97-AF65-F5344CB8AC3E}">
        <p14:creationId xmlns:p14="http://schemas.microsoft.com/office/powerpoint/2010/main" val="3642822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5D90E9-B18B-B3F7-0AC0-15308F07227D}"/>
              </a:ext>
            </a:extLst>
          </p:cNvPr>
          <p:cNvSpPr>
            <a:spLocks noGrp="1"/>
          </p:cNvSpPr>
          <p:nvPr>
            <p:ph type="title"/>
          </p:nvPr>
        </p:nvSpPr>
        <p:spPr>
          <a:xfrm>
            <a:off x="359596" y="-996198"/>
            <a:ext cx="11465478" cy="996198"/>
          </a:xfrm>
        </p:spPr>
        <p:txBody>
          <a:bodyPr vert="horz" lIns="91440" tIns="45720" rIns="91440" bIns="45720" rtlCol="0" anchor="b">
            <a:normAutofit fontScale="90000"/>
          </a:bodyPr>
          <a:lstStyle/>
          <a:p>
            <a:r>
              <a:rPr lang="en-US"/>
              <a:t>Every Student Prepared for Learning, Life, and Work Beyond School: State Board of Education Comprehensive Plan (2023-2028)</a:t>
            </a:r>
          </a:p>
        </p:txBody>
      </p:sp>
      <p:sp>
        <p:nvSpPr>
          <p:cNvPr id="10" name="TextBox 24">
            <a:extLst>
              <a:ext uri="{FF2B5EF4-FFF2-40B4-BE49-F238E27FC236}">
                <a16:creationId xmlns:a16="http://schemas.microsoft.com/office/drawing/2014/main" id="{09BC1DEF-A9F7-361C-DC17-8C3CDA58B04A}"/>
              </a:ext>
              <a:ext uri="{C183D7F6-B498-43B3-948B-1728B52AA6E4}">
                <adec:decorative xmlns:adec="http://schemas.microsoft.com/office/drawing/2017/decorative" val="1"/>
              </a:ext>
            </a:extLst>
          </p:cNvPr>
          <p:cNvSpPr txBox="1">
            <a:spLocks/>
          </p:cNvSpPr>
          <p:nvPr/>
        </p:nvSpPr>
        <p:spPr>
          <a:xfrm>
            <a:off x="513519" y="375959"/>
            <a:ext cx="1116496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lnSpc>
                <a:spcPct val="90000"/>
              </a:lnSpc>
              <a:spcBef>
                <a:spcPct val="0"/>
              </a:spcBef>
              <a:buNone/>
              <a:defRPr sz="1800" b="1"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0"/>
              </a:spcBef>
              <a:defRPr/>
            </a:pPr>
            <a:r>
              <a:rPr lang="en-US" sz="2800" b="1" i="0">
                <a:solidFill>
                  <a:srgbClr val="002A54"/>
                </a:solidFill>
                <a:latin typeface="Aptos SemiBold" panose="020B0004020202020204" pitchFamily="34" charset="0"/>
                <a:cs typeface="Calibri"/>
              </a:rPr>
              <a:t>Every Student Prepared for Learning, Life, and Work Beyond School:</a:t>
            </a:r>
          </a:p>
          <a:p>
            <a:pPr algn="ctr">
              <a:lnSpc>
                <a:spcPct val="100000"/>
              </a:lnSpc>
              <a:spcBef>
                <a:spcPts val="0"/>
              </a:spcBef>
              <a:defRPr/>
            </a:pPr>
            <a:r>
              <a:rPr lang="en-US" sz="2800" b="0">
                <a:solidFill>
                  <a:srgbClr val="002A54"/>
                </a:solidFill>
                <a:latin typeface="Aptos SemiBold" panose="020B0004020202020204" pitchFamily="34" charset="0"/>
                <a:cs typeface="Calibri"/>
              </a:rPr>
              <a:t>State Board of Education Comprehensive Plan (2023-2028)</a:t>
            </a:r>
            <a:endParaRPr lang="en-US" sz="2800" b="0" i="0">
              <a:solidFill>
                <a:srgbClr val="002A54"/>
              </a:solidFill>
              <a:latin typeface="Aptos SemiBold" panose="020B0004020202020204" pitchFamily="34" charset="0"/>
              <a:cs typeface="Calibri"/>
            </a:endParaRPr>
          </a:p>
        </p:txBody>
      </p:sp>
      <p:pic>
        <p:nvPicPr>
          <p:cNvPr id="5" name="Picture 8" descr="Cover of the State Board of Education Comprehensive Plan, 2023-2028">
            <a:extLst>
              <a:ext uri="{FF2B5EF4-FFF2-40B4-BE49-F238E27FC236}">
                <a16:creationId xmlns:a16="http://schemas.microsoft.com/office/drawing/2014/main" id="{2FE956E6-81CA-2010-EC4D-4D378F65B38B}"/>
              </a:ext>
            </a:extLst>
          </p:cNvPr>
          <p:cNvPicPr>
            <a:picLocks noChangeAspect="1" noChangeArrowheads="1"/>
          </p:cNvPicPr>
          <p:nvPr/>
        </p:nvPicPr>
        <p:blipFill rotWithShape="1">
          <a:blip r:embed="rId3"/>
          <a:srcRect t="-1" b="8409"/>
          <a:stretch>
            <a:fillRect/>
          </a:stretch>
        </p:blipFill>
        <p:spPr bwMode="auto">
          <a:xfrm>
            <a:off x="568264" y="1645953"/>
            <a:ext cx="2488280" cy="294925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D88BCDF8-027E-91D1-BFA1-F6F7FA8352D3}"/>
              </a:ext>
              <a:ext uri="{C183D7F6-B498-43B3-948B-1728B52AA6E4}">
                <adec:decorative xmlns:adec="http://schemas.microsoft.com/office/drawing/2017/decorative" val="1"/>
              </a:ext>
            </a:extLst>
          </p:cNvPr>
          <p:cNvCxnSpPr>
            <a:cxnSpLocks/>
          </p:cNvCxnSpPr>
          <p:nvPr/>
        </p:nvCxnSpPr>
        <p:spPr>
          <a:xfrm>
            <a:off x="3340608" y="1636121"/>
            <a:ext cx="0" cy="4149571"/>
          </a:xfrm>
          <a:prstGeom prst="line">
            <a:avLst/>
          </a:prstGeom>
          <a:ln>
            <a:solidFill>
              <a:srgbClr val="002A54"/>
            </a:solidFill>
          </a:ln>
        </p:spPr>
        <p:style>
          <a:lnRef idx="1">
            <a:schemeClr val="accent1"/>
          </a:lnRef>
          <a:fillRef idx="0">
            <a:schemeClr val="accent1"/>
          </a:fillRef>
          <a:effectRef idx="0">
            <a:schemeClr val="accent1"/>
          </a:effectRef>
          <a:fontRef idx="minor">
            <a:schemeClr val="tx1"/>
          </a:fontRef>
        </p:style>
      </p:cxnSp>
      <p:pic>
        <p:nvPicPr>
          <p:cNvPr id="6" name="Picture 15">
            <a:extLst>
              <a:ext uri="{FF2B5EF4-FFF2-40B4-BE49-F238E27FC236}">
                <a16:creationId xmlns:a16="http://schemas.microsoft.com/office/drawing/2014/main" id="{3DF8452D-D3F0-CB4D-19D1-5DD0165C0EA8}"/>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0932" y="1656246"/>
            <a:ext cx="609292" cy="60929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34E45B43-DD14-0DB3-A739-FB292507C636}"/>
              </a:ext>
            </a:extLst>
          </p:cNvPr>
          <p:cNvSpPr/>
          <p:nvPr/>
        </p:nvSpPr>
        <p:spPr>
          <a:xfrm>
            <a:off x="4275568" y="1557840"/>
            <a:ext cx="3382855" cy="30308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rtl="0">
              <a:spcAft>
                <a:spcPts val="400"/>
              </a:spcAft>
            </a:pPr>
            <a:r>
              <a:rPr lang="en-US" sz="1400" b="1"/>
              <a:t>Ensure Equitable Access to Education </a:t>
            </a:r>
          </a:p>
          <a:p>
            <a:pPr lvl="0" rtl="0"/>
            <a:r>
              <a:rPr lang="en-US" sz="1400"/>
              <a:t>All learners are supported, including those with high needs, and have equitable access to education</a:t>
            </a:r>
            <a:r>
              <a:rPr lang="en-US" sz="1400" b="1"/>
              <a:t> </a:t>
            </a:r>
            <a:r>
              <a:rPr lang="en-US" sz="1400"/>
              <a:t>regardless of background or advantage, including access to great teachers and leaders, and a diverse educational workforce.</a:t>
            </a:r>
          </a:p>
          <a:p>
            <a:pPr lvl="0" rtl="0"/>
            <a:endParaRPr lang="en-US" sz="1400"/>
          </a:p>
          <a:p>
            <a:pPr lvl="0" rtl="0">
              <a:spcAft>
                <a:spcPts val="400"/>
              </a:spcAft>
            </a:pPr>
            <a:r>
              <a:rPr lang="en-US" sz="1400" b="1"/>
              <a:t>Ensure Safe and Healthy </a:t>
            </a:r>
            <a:br>
              <a:rPr lang="en-US" sz="1400" b="1"/>
            </a:br>
            <a:r>
              <a:rPr lang="en-US" sz="1400" b="1"/>
              <a:t>Learning Environments</a:t>
            </a:r>
          </a:p>
          <a:p>
            <a:pPr lvl="0" rtl="0"/>
            <a:r>
              <a:rPr lang="en-US" sz="1400" b="0" spc="-40"/>
              <a:t>Learning spaces are safe, compassionate, and culturally responsive. They are designed to support the academic, physical, and social-emotional well-being of all learners, including learners of color, multilingual learners, those with a disability, learners experiencing food and housing insecurities, learners coming from low-income families, and those who identify as LGBTQ.</a:t>
            </a:r>
            <a:br>
              <a:rPr lang="en-US" sz="1400" b="0" spc="-40">
                <a:solidFill>
                  <a:schemeClr val="bg1"/>
                </a:solidFill>
              </a:rPr>
            </a:br>
            <a:endParaRPr lang="en-US" sz="1400" b="0" spc="-40">
              <a:solidFill>
                <a:srgbClr val="010000"/>
              </a:solidFill>
              <a:latin typeface="Calibri Light" panose="020F0302020204030204"/>
            </a:endParaRPr>
          </a:p>
        </p:txBody>
      </p:sp>
      <p:sp>
        <p:nvSpPr>
          <p:cNvPr id="12" name="Rectangle 11">
            <a:extLst>
              <a:ext uri="{FF2B5EF4-FFF2-40B4-BE49-F238E27FC236}">
                <a16:creationId xmlns:a16="http://schemas.microsoft.com/office/drawing/2014/main" id="{56A4B69F-5505-F587-E599-7BD8CC7416E5}"/>
              </a:ext>
            </a:extLst>
          </p:cNvPr>
          <p:cNvSpPr/>
          <p:nvPr/>
        </p:nvSpPr>
        <p:spPr>
          <a:xfrm>
            <a:off x="7942476" y="1557840"/>
            <a:ext cx="2987495" cy="3637126"/>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a:spcAft>
                <a:spcPts val="400"/>
              </a:spcAft>
            </a:pPr>
            <a:r>
              <a:rPr lang="en-US" sz="1400" b="1"/>
              <a:t>Elevate Curriculum Frameworks</a:t>
            </a:r>
          </a:p>
          <a:p>
            <a:pPr lvl="0" algn="r"/>
            <a:r>
              <a:rPr lang="en-US" sz="1400" b="0"/>
              <a:t>Elevate Connecticut’s curriculum frameworks to provide support for the development of rigorous, engaging instruction and the reliable assessment of universally required skills for life beyond school and a lifelong love of learning.</a:t>
            </a:r>
          </a:p>
          <a:p>
            <a:pPr lvl="0"/>
            <a:endParaRPr lang="en-US" sz="1400"/>
          </a:p>
          <a:p>
            <a:pPr algn="r">
              <a:spcAft>
                <a:spcPts val="400"/>
              </a:spcAft>
            </a:pPr>
            <a:r>
              <a:rPr lang="en-US" sz="1400" b="1"/>
              <a:t>Create Multiple Career Pathways</a:t>
            </a:r>
            <a:endParaRPr lang="en-US" sz="1400" b="1">
              <a:cs typeface="Calibri"/>
            </a:endParaRPr>
          </a:p>
          <a:p>
            <a:pPr lvl="0" algn="r"/>
            <a:r>
              <a:rPr lang="en-US" sz="1400"/>
              <a:t>Create opportunities for all students to explore multiple career pathways </a:t>
            </a:r>
            <a:r>
              <a:rPr lang="en-US" sz="1400" b="0"/>
              <a:t>through coordinated and rigorous programs that are developed in partnership with institutions of higher education and local/regional employers, and that align to economic opportunity and advance students in careers of their choice.</a:t>
            </a:r>
          </a:p>
        </p:txBody>
      </p:sp>
      <p:pic>
        <p:nvPicPr>
          <p:cNvPr id="8" name="Picture 18">
            <a:extLst>
              <a:ext uri="{FF2B5EF4-FFF2-40B4-BE49-F238E27FC236}">
                <a16:creationId xmlns:a16="http://schemas.microsoft.com/office/drawing/2014/main" id="{DDB874E2-9DAF-E9D9-314C-3E79B90861A4}"/>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57742" y="1664856"/>
            <a:ext cx="595600" cy="6366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a:extLst>
              <a:ext uri="{FF2B5EF4-FFF2-40B4-BE49-F238E27FC236}">
                <a16:creationId xmlns:a16="http://schemas.microsoft.com/office/drawing/2014/main" id="{0E3535FB-CED3-C796-479B-0AAD1524783D}"/>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6858" y="3368334"/>
            <a:ext cx="581908" cy="6161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9">
            <a:extLst>
              <a:ext uri="{FF2B5EF4-FFF2-40B4-BE49-F238E27FC236}">
                <a16:creationId xmlns:a16="http://schemas.microsoft.com/office/drawing/2014/main" id="{AB7776DF-9EB9-AF0F-F3C5-5C5ED8BF3027}"/>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30358" y="3588663"/>
            <a:ext cx="650368" cy="67090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6C9FFDA-EA85-E0A2-E593-1AEF247C1990}"/>
              </a:ext>
            </a:extLst>
          </p:cNvPr>
          <p:cNvSpPr>
            <a:spLocks noGrp="1"/>
          </p:cNvSpPr>
          <p:nvPr>
            <p:ph type="sldNum" sz="quarter" idx="12"/>
          </p:nvPr>
        </p:nvSpPr>
        <p:spPr/>
        <p:txBody>
          <a:bodyPr/>
          <a:lstStyle/>
          <a:p>
            <a:pPr algn="ctr"/>
            <a:fld id="{24496B1A-CBF2-C54D-B723-E625441D0ED7}" type="slidenum">
              <a:rPr lang="en-US" smtClean="0"/>
              <a:pPr algn="ctr"/>
              <a:t>2</a:t>
            </a:fld>
            <a:endParaRPr lang="en-US"/>
          </a:p>
        </p:txBody>
      </p:sp>
    </p:spTree>
    <p:extLst>
      <p:ext uri="{BB962C8B-B14F-4D97-AF65-F5344CB8AC3E}">
        <p14:creationId xmlns:p14="http://schemas.microsoft.com/office/powerpoint/2010/main" val="1921634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1800D-89E4-6D57-F07B-CC39F8B3FEA4}"/>
              </a:ext>
            </a:extLst>
          </p:cNvPr>
          <p:cNvSpPr>
            <a:spLocks noGrp="1"/>
          </p:cNvSpPr>
          <p:nvPr>
            <p:ph type="sldNum" sz="quarter" idx="12"/>
          </p:nvPr>
        </p:nvSpPr>
        <p:spPr/>
        <p:txBody>
          <a:bodyPr/>
          <a:lstStyle/>
          <a:p>
            <a:pPr algn="ctr"/>
            <a:fld id="{24496B1A-CBF2-C54D-B723-E625441D0ED7}" type="slidenum">
              <a:rPr lang="en-US" smtClean="0"/>
              <a:pPr algn="ctr"/>
              <a:t>20</a:t>
            </a:fld>
            <a:endParaRPr lang="en-US"/>
          </a:p>
        </p:txBody>
      </p:sp>
      <p:pic>
        <p:nvPicPr>
          <p:cNvPr id="7" name="Picture 6" descr="Screenshot of the pathway selection buttons on the TEAM dashboard">
            <a:extLst>
              <a:ext uri="{FF2B5EF4-FFF2-40B4-BE49-F238E27FC236}">
                <a16:creationId xmlns:a16="http://schemas.microsoft.com/office/drawing/2014/main" id="{0B916099-2864-62A3-2766-C5DCCFBAA667}"/>
              </a:ext>
            </a:extLst>
          </p:cNvPr>
          <p:cNvPicPr>
            <a:picLocks noChangeAspect="1"/>
          </p:cNvPicPr>
          <p:nvPr/>
        </p:nvPicPr>
        <p:blipFill>
          <a:blip r:embed="rId3"/>
          <a:stretch>
            <a:fillRect/>
          </a:stretch>
        </p:blipFill>
        <p:spPr>
          <a:xfrm>
            <a:off x="1292968" y="847279"/>
            <a:ext cx="9604605" cy="5198460"/>
          </a:xfrm>
          <a:prstGeom prst="rect">
            <a:avLst/>
          </a:prstGeom>
        </p:spPr>
      </p:pic>
      <p:sp>
        <p:nvSpPr>
          <p:cNvPr id="2" name="Title 1">
            <a:extLst>
              <a:ext uri="{FF2B5EF4-FFF2-40B4-BE49-F238E27FC236}">
                <a16:creationId xmlns:a16="http://schemas.microsoft.com/office/drawing/2014/main" id="{D0DBE947-C577-C356-44CB-494E95E0901C}"/>
              </a:ext>
            </a:extLst>
          </p:cNvPr>
          <p:cNvSpPr>
            <a:spLocks noGrp="1"/>
          </p:cNvSpPr>
          <p:nvPr>
            <p:ph type="title"/>
          </p:nvPr>
        </p:nvSpPr>
        <p:spPr>
          <a:xfrm>
            <a:off x="359596" y="23345"/>
            <a:ext cx="11465478" cy="996198"/>
          </a:xfrm>
        </p:spPr>
        <p:txBody>
          <a:bodyPr/>
          <a:lstStyle/>
          <a:p>
            <a:r>
              <a:rPr lang="en-US" dirty="0">
                <a:latin typeface="Aptos SemiBold"/>
              </a:rPr>
              <a:t>Module Pathway Selection – TEAM Dashboard</a:t>
            </a:r>
            <a:endParaRPr lang="en-US" dirty="0"/>
          </a:p>
        </p:txBody>
      </p:sp>
    </p:spTree>
    <p:extLst>
      <p:ext uri="{BB962C8B-B14F-4D97-AF65-F5344CB8AC3E}">
        <p14:creationId xmlns:p14="http://schemas.microsoft.com/office/powerpoint/2010/main" val="2180801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475F2A-4975-A771-ECDD-46A0D5090298}"/>
              </a:ext>
            </a:extLst>
          </p:cNvPr>
          <p:cNvSpPr>
            <a:spLocks noGrp="1"/>
          </p:cNvSpPr>
          <p:nvPr>
            <p:ph type="sldNum" sz="quarter" idx="12"/>
          </p:nvPr>
        </p:nvSpPr>
        <p:spPr/>
        <p:txBody>
          <a:bodyPr/>
          <a:lstStyle/>
          <a:p>
            <a:pPr algn="ctr"/>
            <a:fld id="{24496B1A-CBF2-C54D-B723-E625441D0ED7}" type="slidenum">
              <a:rPr lang="en-US" smtClean="0"/>
              <a:pPr algn="ctr"/>
              <a:t>21</a:t>
            </a:fld>
            <a:endParaRPr lang="en-US"/>
          </a:p>
        </p:txBody>
      </p:sp>
      <p:grpSp>
        <p:nvGrpSpPr>
          <p:cNvPr id="18" name="Group 17" descr="screengrab showing mentor logs">
            <a:extLst>
              <a:ext uri="{FF2B5EF4-FFF2-40B4-BE49-F238E27FC236}">
                <a16:creationId xmlns:a16="http://schemas.microsoft.com/office/drawing/2014/main" id="{13C10EFA-C702-0390-07B6-3F5C26E76671}"/>
              </a:ext>
            </a:extLst>
          </p:cNvPr>
          <p:cNvGrpSpPr/>
          <p:nvPr/>
        </p:nvGrpSpPr>
        <p:grpSpPr>
          <a:xfrm>
            <a:off x="138545" y="1186542"/>
            <a:ext cx="11677400" cy="4811485"/>
            <a:chOff x="0" y="97971"/>
            <a:chExt cx="11677400" cy="5296394"/>
          </a:xfrm>
        </p:grpSpPr>
        <p:pic>
          <p:nvPicPr>
            <p:cNvPr id="5" name="Picture 4" descr="Graphical user interface, application&#10;&#10;AI-generated content may be incorrect.">
              <a:extLst>
                <a:ext uri="{FF2B5EF4-FFF2-40B4-BE49-F238E27FC236}">
                  <a16:creationId xmlns:a16="http://schemas.microsoft.com/office/drawing/2014/main" id="{A59241BC-D0B3-7CAD-D93C-FAF3F0419A5A}"/>
                </a:ext>
              </a:extLst>
            </p:cNvPr>
            <p:cNvPicPr>
              <a:picLocks noChangeAspect="1"/>
            </p:cNvPicPr>
            <p:nvPr/>
          </p:nvPicPr>
          <p:blipFill>
            <a:blip r:embed="rId3"/>
            <a:stretch>
              <a:fillRect/>
            </a:stretch>
          </p:blipFill>
          <p:spPr>
            <a:xfrm>
              <a:off x="0" y="597940"/>
              <a:ext cx="8896598" cy="4791262"/>
            </a:xfrm>
            <a:prstGeom prst="rect">
              <a:avLst/>
            </a:prstGeom>
          </p:spPr>
        </p:pic>
        <p:sp>
          <p:nvSpPr>
            <p:cNvPr id="6" name="TextBox 5">
              <a:extLst>
                <a:ext uri="{FF2B5EF4-FFF2-40B4-BE49-F238E27FC236}">
                  <a16:creationId xmlns:a16="http://schemas.microsoft.com/office/drawing/2014/main" id="{AED6F7FF-FC04-F011-A70E-3720658915ED}"/>
                </a:ext>
              </a:extLst>
            </p:cNvPr>
            <p:cNvSpPr txBox="1"/>
            <p:nvPr/>
          </p:nvSpPr>
          <p:spPr>
            <a:xfrm>
              <a:off x="8855032" y="2435431"/>
              <a:ext cx="2743200" cy="1477328"/>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Bulleted lists are acceptable.</a:t>
              </a:r>
            </a:p>
            <a:p>
              <a:pPr marL="285750" indent="-285750">
                <a:buFont typeface="Arial"/>
                <a:buChar char="•"/>
              </a:pPr>
              <a:r>
                <a:rPr lang="en-US"/>
                <a:t>Aligned to CCT. Domain and PGAP</a:t>
              </a:r>
            </a:p>
            <a:p>
              <a:pPr marL="285750" indent="-285750">
                <a:buFont typeface="Arial"/>
                <a:buChar char="•"/>
              </a:pPr>
              <a:r>
                <a:rPr lang="en-US"/>
                <a:t>Next steps identified.</a:t>
              </a:r>
            </a:p>
          </p:txBody>
        </p:sp>
        <p:sp>
          <p:nvSpPr>
            <p:cNvPr id="8" name="Arrow: Down 7">
              <a:extLst>
                <a:ext uri="{FF2B5EF4-FFF2-40B4-BE49-F238E27FC236}">
                  <a16:creationId xmlns:a16="http://schemas.microsoft.com/office/drawing/2014/main" id="{76E3D76D-DF15-56E1-F499-86935B65A8AD}"/>
                </a:ext>
              </a:extLst>
            </p:cNvPr>
            <p:cNvSpPr/>
            <p:nvPr/>
          </p:nvSpPr>
          <p:spPr>
            <a:xfrm rot="2700000">
              <a:off x="8978718" y="708576"/>
              <a:ext cx="1148937" cy="197130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E09EDA4F-4075-5808-7366-9BDA1B9F2B7D}"/>
                </a:ext>
              </a:extLst>
            </p:cNvPr>
            <p:cNvSpPr/>
            <p:nvPr/>
          </p:nvSpPr>
          <p:spPr>
            <a:xfrm>
              <a:off x="3389415" y="465117"/>
              <a:ext cx="391885" cy="1350817"/>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39A938C-7718-3A7B-E9ED-1F1B9AFAEEAA}"/>
                </a:ext>
              </a:extLst>
            </p:cNvPr>
            <p:cNvSpPr txBox="1"/>
            <p:nvPr/>
          </p:nvSpPr>
          <p:spPr>
            <a:xfrm>
              <a:off x="1279565" y="97971"/>
              <a:ext cx="5197434" cy="369332"/>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Entries can be submitted in 5-minute increments.</a:t>
              </a:r>
            </a:p>
          </p:txBody>
        </p:sp>
        <p:sp>
          <p:nvSpPr>
            <p:cNvPr id="12" name="Rectangle 11">
              <a:extLst>
                <a:ext uri="{FF2B5EF4-FFF2-40B4-BE49-F238E27FC236}">
                  <a16:creationId xmlns:a16="http://schemas.microsoft.com/office/drawing/2014/main" id="{52704AF2-FEC2-BAFB-243C-CB339BD8C2CC}"/>
                </a:ext>
              </a:extLst>
            </p:cNvPr>
            <p:cNvSpPr/>
            <p:nvPr/>
          </p:nvSpPr>
          <p:spPr>
            <a:xfrm>
              <a:off x="2110839" y="3990109"/>
              <a:ext cx="6546272" cy="1389412"/>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2693EA9-83F2-FD17-75BE-E715B64100D6}"/>
                </a:ext>
              </a:extLst>
            </p:cNvPr>
            <p:cNvSpPr txBox="1"/>
            <p:nvPr/>
          </p:nvSpPr>
          <p:spPr>
            <a:xfrm>
              <a:off x="8855032" y="4572989"/>
              <a:ext cx="2822368" cy="369332"/>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Be specific. </a:t>
              </a:r>
            </a:p>
          </p:txBody>
        </p:sp>
        <p:sp>
          <p:nvSpPr>
            <p:cNvPr id="15" name="Arrow: Down 14">
              <a:extLst>
                <a:ext uri="{FF2B5EF4-FFF2-40B4-BE49-F238E27FC236}">
                  <a16:creationId xmlns:a16="http://schemas.microsoft.com/office/drawing/2014/main" id="{CA3D3F94-E4EA-87B5-7D9B-BFDF1548442A}"/>
                </a:ext>
              </a:extLst>
            </p:cNvPr>
            <p:cNvSpPr/>
            <p:nvPr/>
          </p:nvSpPr>
          <p:spPr>
            <a:xfrm rot="5400000">
              <a:off x="9376559" y="4512622"/>
              <a:ext cx="391885" cy="1350817"/>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Summing Junction 15">
              <a:extLst>
                <a:ext uri="{FF2B5EF4-FFF2-40B4-BE49-F238E27FC236}">
                  <a16:creationId xmlns:a16="http://schemas.microsoft.com/office/drawing/2014/main" id="{7B0967EF-8160-7EE5-231D-65C47D72B91B}"/>
                </a:ext>
              </a:extLst>
            </p:cNvPr>
            <p:cNvSpPr/>
            <p:nvPr/>
          </p:nvSpPr>
          <p:spPr>
            <a:xfrm>
              <a:off x="2109850" y="3987139"/>
              <a:ext cx="6548251" cy="1407226"/>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ED80989-34F9-FDBF-4DD5-FB05A8BF21C1}"/>
                </a:ext>
              </a:extLst>
            </p:cNvPr>
            <p:cNvSpPr/>
            <p:nvPr/>
          </p:nvSpPr>
          <p:spPr>
            <a:xfrm>
              <a:off x="2109849" y="2208810"/>
              <a:ext cx="6554189" cy="177635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itle 1">
            <a:extLst>
              <a:ext uri="{FF2B5EF4-FFF2-40B4-BE49-F238E27FC236}">
                <a16:creationId xmlns:a16="http://schemas.microsoft.com/office/drawing/2014/main" id="{B6A4D7DA-79A2-CAAB-73B4-02F9586BD4CC}"/>
              </a:ext>
            </a:extLst>
          </p:cNvPr>
          <p:cNvSpPr>
            <a:spLocks noGrp="1"/>
          </p:cNvSpPr>
          <p:nvPr>
            <p:ph type="title"/>
          </p:nvPr>
        </p:nvSpPr>
        <p:spPr>
          <a:xfrm>
            <a:off x="359596" y="187578"/>
            <a:ext cx="11465478" cy="996198"/>
          </a:xfrm>
        </p:spPr>
        <p:txBody>
          <a:bodyPr/>
          <a:lstStyle/>
          <a:p>
            <a:r>
              <a:rPr lang="en-US" dirty="0">
                <a:latin typeface="Aptos SemiBold"/>
              </a:rPr>
              <a:t>Mentor Logs Engagement Log Entry</a:t>
            </a:r>
            <a:endParaRPr lang="en-US" dirty="0"/>
          </a:p>
        </p:txBody>
      </p:sp>
    </p:spTree>
    <p:extLst>
      <p:ext uri="{BB962C8B-B14F-4D97-AF65-F5344CB8AC3E}">
        <p14:creationId xmlns:p14="http://schemas.microsoft.com/office/powerpoint/2010/main" val="2785412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F0429-8990-E140-50AE-22BCFF2E775F}"/>
              </a:ext>
            </a:extLst>
          </p:cNvPr>
          <p:cNvSpPr>
            <a:spLocks noGrp="1"/>
          </p:cNvSpPr>
          <p:nvPr>
            <p:ph type="title"/>
          </p:nvPr>
        </p:nvSpPr>
        <p:spPr/>
        <p:txBody>
          <a:bodyPr/>
          <a:lstStyle/>
          <a:p>
            <a:r>
              <a:rPr lang="en-US" dirty="0">
                <a:latin typeface="Aptos SemiBold"/>
              </a:rPr>
              <a:t>Beginning Teacher Accepts Log Entry</a:t>
            </a:r>
            <a:endParaRPr lang="en-US" dirty="0"/>
          </a:p>
        </p:txBody>
      </p:sp>
      <p:sp>
        <p:nvSpPr>
          <p:cNvPr id="4" name="Slide Number Placeholder 3">
            <a:extLst>
              <a:ext uri="{FF2B5EF4-FFF2-40B4-BE49-F238E27FC236}">
                <a16:creationId xmlns:a16="http://schemas.microsoft.com/office/drawing/2014/main" id="{0C992050-EF89-4883-0847-5011B936FDCE}"/>
              </a:ext>
            </a:extLst>
          </p:cNvPr>
          <p:cNvSpPr>
            <a:spLocks noGrp="1"/>
          </p:cNvSpPr>
          <p:nvPr>
            <p:ph type="sldNum" sz="quarter" idx="12"/>
          </p:nvPr>
        </p:nvSpPr>
        <p:spPr/>
        <p:txBody>
          <a:bodyPr/>
          <a:lstStyle/>
          <a:p>
            <a:pPr algn="ctr"/>
            <a:fld id="{24496B1A-CBF2-C54D-B723-E625441D0ED7}" type="slidenum">
              <a:rPr lang="en-US" smtClean="0"/>
              <a:pPr algn="ctr"/>
              <a:t>22</a:t>
            </a:fld>
            <a:endParaRPr lang="en-US"/>
          </a:p>
        </p:txBody>
      </p:sp>
      <p:pic>
        <p:nvPicPr>
          <p:cNvPr id="5" name="Picture 4" descr="screengrab showing mentor logs">
            <a:extLst>
              <a:ext uri="{FF2B5EF4-FFF2-40B4-BE49-F238E27FC236}">
                <a16:creationId xmlns:a16="http://schemas.microsoft.com/office/drawing/2014/main" id="{721D48CE-80E1-B054-2ED1-BD1D17774B5C}"/>
              </a:ext>
            </a:extLst>
          </p:cNvPr>
          <p:cNvPicPr>
            <a:picLocks noChangeAspect="1"/>
          </p:cNvPicPr>
          <p:nvPr/>
        </p:nvPicPr>
        <p:blipFill>
          <a:blip r:embed="rId3"/>
          <a:stretch>
            <a:fillRect/>
          </a:stretch>
        </p:blipFill>
        <p:spPr>
          <a:xfrm>
            <a:off x="0" y="2061979"/>
            <a:ext cx="12192000" cy="2734043"/>
          </a:xfrm>
          <a:prstGeom prst="rect">
            <a:avLst/>
          </a:prstGeom>
          <a:ln>
            <a:solidFill>
              <a:srgbClr val="00B050"/>
            </a:solidFill>
          </a:ln>
        </p:spPr>
      </p:pic>
      <p:sp>
        <p:nvSpPr>
          <p:cNvPr id="7" name="Oval 6" descr="screengrab showing mentor logs">
            <a:extLst>
              <a:ext uri="{FF2B5EF4-FFF2-40B4-BE49-F238E27FC236}">
                <a16:creationId xmlns:a16="http://schemas.microsoft.com/office/drawing/2014/main" id="{7A08AD6D-863E-99B8-7044-B32D0F908861}"/>
              </a:ext>
            </a:extLst>
          </p:cNvPr>
          <p:cNvSpPr/>
          <p:nvPr/>
        </p:nvSpPr>
        <p:spPr>
          <a:xfrm>
            <a:off x="1733797" y="3773384"/>
            <a:ext cx="523504" cy="525483"/>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2813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E3AE-F6B2-C01D-65A5-1AC21F498BEF}"/>
              </a:ext>
            </a:extLst>
          </p:cNvPr>
          <p:cNvSpPr>
            <a:spLocks noGrp="1"/>
          </p:cNvSpPr>
          <p:nvPr>
            <p:ph type="title"/>
          </p:nvPr>
        </p:nvSpPr>
        <p:spPr/>
        <p:txBody>
          <a:bodyPr/>
          <a:lstStyle/>
          <a:p>
            <a:r>
              <a:rPr lang="en-US">
                <a:latin typeface="Aptos SemiBold"/>
              </a:rPr>
              <a:t>A Mentor's Checklist </a:t>
            </a:r>
            <a:endParaRPr lang="en-US"/>
          </a:p>
        </p:txBody>
      </p:sp>
      <p:sp>
        <p:nvSpPr>
          <p:cNvPr id="3" name="Content Placeholder 2">
            <a:extLst>
              <a:ext uri="{FF2B5EF4-FFF2-40B4-BE49-F238E27FC236}">
                <a16:creationId xmlns:a16="http://schemas.microsoft.com/office/drawing/2014/main" id="{82366BC3-690B-61EB-E8B1-12B1643D514E}"/>
              </a:ext>
            </a:extLst>
          </p:cNvPr>
          <p:cNvSpPr>
            <a:spLocks noGrp="1"/>
          </p:cNvSpPr>
          <p:nvPr>
            <p:ph idx="1"/>
          </p:nvPr>
        </p:nvSpPr>
        <p:spPr>
          <a:xfrm>
            <a:off x="1415763" y="2298776"/>
            <a:ext cx="4857446" cy="2452577"/>
          </a:xfrm>
        </p:spPr>
        <p:txBody>
          <a:bodyPr vert="horz" lIns="91440" tIns="45720" rIns="91440" bIns="45720" rtlCol="0" anchor="t">
            <a:normAutofit/>
          </a:bodyPr>
          <a:lstStyle/>
          <a:p>
            <a:pPr marL="0" indent="0">
              <a:buNone/>
            </a:pPr>
            <a:r>
              <a:rPr lang="en-US">
                <a:latin typeface="Aptos"/>
              </a:rPr>
              <a:t>Colleagues from CEA generously designed </a:t>
            </a:r>
            <a:r>
              <a:rPr lang="en-US">
                <a:latin typeface="Aptos"/>
                <a:hlinkClick r:id="rId3"/>
              </a:rPr>
              <a:t>this checklist</a:t>
            </a:r>
            <a:r>
              <a:rPr lang="en-US">
                <a:latin typeface="Aptos"/>
              </a:rPr>
              <a:t> for TEAM mentors to use as a reference during this transition year. </a:t>
            </a:r>
            <a:endParaRPr lang="en-US"/>
          </a:p>
        </p:txBody>
      </p:sp>
      <p:pic>
        <p:nvPicPr>
          <p:cNvPr id="6" name="Picture 5" descr="Zwischenablage Checkliste Clipart Dynamic Clipboard And Checklist Icon">
            <a:extLst>
              <a:ext uri="{FF2B5EF4-FFF2-40B4-BE49-F238E27FC236}">
                <a16:creationId xmlns:a16="http://schemas.microsoft.com/office/drawing/2014/main" id="{0F36F820-4C9D-5E6E-2D0E-FF90F332706A}"/>
              </a:ext>
            </a:extLst>
          </p:cNvPr>
          <p:cNvPicPr>
            <a:picLocks noChangeAspect="1"/>
          </p:cNvPicPr>
          <p:nvPr/>
        </p:nvPicPr>
        <p:blipFill>
          <a:blip r:embed="rId4"/>
          <a:stretch>
            <a:fillRect/>
          </a:stretch>
        </p:blipFill>
        <p:spPr>
          <a:xfrm>
            <a:off x="7257803" y="2298776"/>
            <a:ext cx="2743199" cy="2260447"/>
          </a:xfrm>
          <a:prstGeom prst="rect">
            <a:avLst/>
          </a:prstGeom>
        </p:spPr>
      </p:pic>
      <p:sp>
        <p:nvSpPr>
          <p:cNvPr id="4" name="Slide Number Placeholder 3">
            <a:extLst>
              <a:ext uri="{FF2B5EF4-FFF2-40B4-BE49-F238E27FC236}">
                <a16:creationId xmlns:a16="http://schemas.microsoft.com/office/drawing/2014/main" id="{8E33EB58-5EDD-CC69-D4A0-94461B99F387}"/>
              </a:ext>
            </a:extLst>
          </p:cNvPr>
          <p:cNvSpPr>
            <a:spLocks noGrp="1"/>
          </p:cNvSpPr>
          <p:nvPr>
            <p:ph type="sldNum" sz="quarter" idx="12"/>
          </p:nvPr>
        </p:nvSpPr>
        <p:spPr/>
        <p:txBody>
          <a:bodyPr/>
          <a:lstStyle/>
          <a:p>
            <a:pPr algn="ctr"/>
            <a:fld id="{24496B1A-CBF2-C54D-B723-E625441D0ED7}" type="slidenum">
              <a:rPr lang="en-US" smtClean="0"/>
              <a:pPr algn="ctr"/>
              <a:t>23</a:t>
            </a:fld>
            <a:endParaRPr lang="en-US"/>
          </a:p>
        </p:txBody>
      </p:sp>
    </p:spTree>
    <p:extLst>
      <p:ext uri="{BB962C8B-B14F-4D97-AF65-F5344CB8AC3E}">
        <p14:creationId xmlns:p14="http://schemas.microsoft.com/office/powerpoint/2010/main" val="407896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7E90E-8606-512F-B24A-56BFD1095160}"/>
              </a:ext>
            </a:extLst>
          </p:cNvPr>
          <p:cNvSpPr>
            <a:spLocks noGrp="1"/>
          </p:cNvSpPr>
          <p:nvPr>
            <p:ph type="title"/>
          </p:nvPr>
        </p:nvSpPr>
        <p:spPr/>
        <p:txBody>
          <a:bodyPr/>
          <a:lstStyle/>
          <a:p>
            <a:r>
              <a:rPr lang="en-US">
                <a:latin typeface="Aptos SemiBold"/>
              </a:rPr>
              <a:t>Transition Year: What We’re Learning</a:t>
            </a:r>
            <a:endParaRPr lang="en-US"/>
          </a:p>
        </p:txBody>
      </p:sp>
      <p:sp>
        <p:nvSpPr>
          <p:cNvPr id="3" name="Content Placeholder 2">
            <a:extLst>
              <a:ext uri="{FF2B5EF4-FFF2-40B4-BE49-F238E27FC236}">
                <a16:creationId xmlns:a16="http://schemas.microsoft.com/office/drawing/2014/main" id="{C34BB0B2-E194-FE29-4B6D-F5D10C08A786}"/>
              </a:ext>
            </a:extLst>
          </p:cNvPr>
          <p:cNvSpPr>
            <a:spLocks noGrp="1"/>
          </p:cNvSpPr>
          <p:nvPr>
            <p:ph idx="1"/>
          </p:nvPr>
        </p:nvSpPr>
        <p:spPr/>
        <p:txBody>
          <a:bodyPr vert="horz" lIns="91440" tIns="45720" rIns="91440" bIns="45720" rtlCol="0" anchor="t">
            <a:normAutofit fontScale="92500" lnSpcReduction="10000"/>
          </a:bodyPr>
          <a:lstStyle/>
          <a:p>
            <a:r>
              <a:rPr lang="en-US" b="1">
                <a:latin typeface="Aptos"/>
              </a:rPr>
              <a:t>Mentor documentation:</a:t>
            </a:r>
            <a:r>
              <a:rPr lang="en-US">
                <a:latin typeface="Aptos"/>
              </a:rPr>
              <a:t> Mentors are capturing and submitting evidence of mentoring interactions. </a:t>
            </a:r>
          </a:p>
          <a:p>
            <a:r>
              <a:rPr lang="en-US" b="1">
                <a:latin typeface="Aptos"/>
              </a:rPr>
              <a:t>BT engagement:</a:t>
            </a:r>
            <a:r>
              <a:rPr lang="en-US">
                <a:latin typeface="Aptos"/>
              </a:rPr>
              <a:t> Beginning teachers remain active participants in the mentoring process, even when their contributions are less visible in the dashboard. </a:t>
            </a:r>
          </a:p>
          <a:p>
            <a:r>
              <a:rPr lang="en-US" b="1">
                <a:latin typeface="Aptos"/>
              </a:rPr>
              <a:t>A different kind of evidence:</a:t>
            </a:r>
            <a:r>
              <a:rPr lang="en-US">
                <a:latin typeface="Aptos"/>
              </a:rPr>
              <a:t> We’re learning what documentation is most useful for showing professional growth without returning to a compliance-heavy model. </a:t>
            </a:r>
          </a:p>
          <a:p>
            <a:r>
              <a:rPr lang="en-US" b="1">
                <a:latin typeface="Aptos"/>
              </a:rPr>
              <a:t>Looking ahead:</a:t>
            </a:r>
            <a:r>
              <a:rPr lang="en-US">
                <a:latin typeface="Aptos"/>
              </a:rPr>
              <a:t> This year is helping us identify opportunities to better reflect the </a:t>
            </a:r>
            <a:r>
              <a:rPr lang="en-US" b="1">
                <a:latin typeface="Aptos"/>
              </a:rPr>
              <a:t>shared nature of mentoring and professional growth</a:t>
            </a:r>
            <a:r>
              <a:rPr lang="en-US">
                <a:latin typeface="Aptos"/>
              </a:rPr>
              <a:t> in TEAM 2.0.</a:t>
            </a:r>
          </a:p>
          <a:p>
            <a:endParaRPr lang="en-US"/>
          </a:p>
        </p:txBody>
      </p:sp>
      <p:sp>
        <p:nvSpPr>
          <p:cNvPr id="4" name="Slide Number Placeholder 3">
            <a:extLst>
              <a:ext uri="{FF2B5EF4-FFF2-40B4-BE49-F238E27FC236}">
                <a16:creationId xmlns:a16="http://schemas.microsoft.com/office/drawing/2014/main" id="{7005020A-C704-0B25-423C-591271CEDB89}"/>
              </a:ext>
            </a:extLst>
          </p:cNvPr>
          <p:cNvSpPr>
            <a:spLocks noGrp="1"/>
          </p:cNvSpPr>
          <p:nvPr>
            <p:ph type="sldNum" sz="quarter" idx="12"/>
          </p:nvPr>
        </p:nvSpPr>
        <p:spPr/>
        <p:txBody>
          <a:bodyPr/>
          <a:lstStyle/>
          <a:p>
            <a:pPr algn="ctr"/>
            <a:fld id="{24496B1A-CBF2-C54D-B723-E625441D0ED7}" type="slidenum">
              <a:rPr lang="en-US" smtClean="0"/>
              <a:pPr algn="ctr"/>
              <a:t>24</a:t>
            </a:fld>
            <a:endParaRPr lang="en-US"/>
          </a:p>
        </p:txBody>
      </p:sp>
    </p:spTree>
    <p:extLst>
      <p:ext uri="{BB962C8B-B14F-4D97-AF65-F5344CB8AC3E}">
        <p14:creationId xmlns:p14="http://schemas.microsoft.com/office/powerpoint/2010/main" val="2577956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5AE57-AD10-5618-4147-A68E2357717C}"/>
              </a:ext>
            </a:extLst>
          </p:cNvPr>
          <p:cNvSpPr>
            <a:spLocks noGrp="1"/>
          </p:cNvSpPr>
          <p:nvPr>
            <p:ph type="title"/>
          </p:nvPr>
        </p:nvSpPr>
        <p:spPr>
          <a:xfrm>
            <a:off x="359596" y="444876"/>
            <a:ext cx="11465478" cy="1041845"/>
          </a:xfrm>
        </p:spPr>
        <p:txBody>
          <a:bodyPr>
            <a:normAutofit/>
          </a:bodyPr>
          <a:lstStyle/>
          <a:p>
            <a:pPr>
              <a:spcBef>
                <a:spcPts val="600"/>
              </a:spcBef>
              <a:spcAft>
                <a:spcPts val="600"/>
              </a:spcAft>
            </a:pPr>
            <a:r>
              <a:rPr lang="en-US"/>
              <a:t>Maintaining High Standards </a:t>
            </a:r>
            <a:br>
              <a:rPr lang="en-US"/>
            </a:br>
            <a:r>
              <a:rPr lang="en-US" sz="2000" i="1"/>
              <a:t>"If we don't have papers or projects, how will we know the BTs are growing professionally?"</a:t>
            </a:r>
          </a:p>
        </p:txBody>
      </p:sp>
      <p:graphicFrame>
        <p:nvGraphicFramePr>
          <p:cNvPr id="5" name="Content Placeholder 4">
            <a:extLst>
              <a:ext uri="{FF2B5EF4-FFF2-40B4-BE49-F238E27FC236}">
                <a16:creationId xmlns:a16="http://schemas.microsoft.com/office/drawing/2014/main" id="{FD41201E-66EE-B631-240E-DD65DDF9E48F}"/>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775522477"/>
              </p:ext>
            </p:extLst>
          </p:nvPr>
        </p:nvGraphicFramePr>
        <p:xfrm>
          <a:off x="834535" y="154627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2B89FF66-3A4D-83B2-CA05-469A56F6EF6A}"/>
              </a:ext>
            </a:extLst>
          </p:cNvPr>
          <p:cNvSpPr>
            <a:spLocks noGrp="1"/>
          </p:cNvSpPr>
          <p:nvPr>
            <p:ph type="sldNum" sz="quarter" idx="12"/>
          </p:nvPr>
        </p:nvSpPr>
        <p:spPr/>
        <p:txBody>
          <a:bodyPr/>
          <a:lstStyle/>
          <a:p>
            <a:pPr algn="ctr"/>
            <a:fld id="{24496B1A-CBF2-C54D-B723-E625441D0ED7}" type="slidenum">
              <a:rPr lang="en-US" smtClean="0"/>
              <a:pPr algn="ctr"/>
              <a:t>25</a:t>
            </a:fld>
            <a:endParaRPr lang="en-US"/>
          </a:p>
        </p:txBody>
      </p:sp>
    </p:spTree>
    <p:extLst>
      <p:ext uri="{BB962C8B-B14F-4D97-AF65-F5344CB8AC3E}">
        <p14:creationId xmlns:p14="http://schemas.microsoft.com/office/powerpoint/2010/main" val="498097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632F6-A2EB-6157-25CD-05B988AA5407}"/>
              </a:ext>
            </a:extLst>
          </p:cNvPr>
          <p:cNvSpPr>
            <a:spLocks noGrp="1"/>
          </p:cNvSpPr>
          <p:nvPr>
            <p:ph type="title"/>
          </p:nvPr>
        </p:nvSpPr>
        <p:spPr/>
        <p:txBody>
          <a:bodyPr>
            <a:normAutofit fontScale="90000"/>
          </a:bodyPr>
          <a:lstStyle/>
          <a:p>
            <a:r>
              <a:rPr lang="en-US" sz="5600">
                <a:solidFill>
                  <a:srgbClr val="002A54"/>
                </a:solidFill>
              </a:rPr>
              <a:t>Beginning of Year Reminders</a:t>
            </a:r>
            <a:endParaRPr lang="en-US" sz="5600" b="0">
              <a:solidFill>
                <a:srgbClr val="000000"/>
              </a:solidFill>
            </a:endParaRPr>
          </a:p>
        </p:txBody>
      </p:sp>
      <p:sp>
        <p:nvSpPr>
          <p:cNvPr id="3" name="Slide Number Placeholder 2">
            <a:extLst>
              <a:ext uri="{FF2B5EF4-FFF2-40B4-BE49-F238E27FC236}">
                <a16:creationId xmlns:a16="http://schemas.microsoft.com/office/drawing/2014/main" id="{BBB6F2A9-722F-180F-A460-B5855BF51A9F}"/>
              </a:ext>
            </a:extLst>
          </p:cNvPr>
          <p:cNvSpPr>
            <a:spLocks noGrp="1"/>
          </p:cNvSpPr>
          <p:nvPr>
            <p:ph type="sldNum" sz="quarter" idx="12"/>
          </p:nvPr>
        </p:nvSpPr>
        <p:spPr/>
        <p:txBody>
          <a:bodyPr/>
          <a:lstStyle/>
          <a:p>
            <a:pPr algn="ctr"/>
            <a:fld id="{24496B1A-CBF2-C54D-B723-E625441D0ED7}" type="slidenum">
              <a:rPr lang="en-US" smtClean="0"/>
              <a:pPr algn="ctr"/>
              <a:t>26</a:t>
            </a:fld>
            <a:endParaRPr lang="en-US"/>
          </a:p>
        </p:txBody>
      </p:sp>
    </p:spTree>
    <p:extLst>
      <p:ext uri="{BB962C8B-B14F-4D97-AF65-F5344CB8AC3E}">
        <p14:creationId xmlns:p14="http://schemas.microsoft.com/office/powerpoint/2010/main" val="181045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A11A5-3AF1-EF40-CA65-FDCE576700EA}"/>
              </a:ext>
            </a:extLst>
          </p:cNvPr>
          <p:cNvSpPr>
            <a:spLocks noGrp="1"/>
          </p:cNvSpPr>
          <p:nvPr>
            <p:ph type="title"/>
          </p:nvPr>
        </p:nvSpPr>
        <p:spPr/>
        <p:txBody>
          <a:bodyPr/>
          <a:lstStyle/>
          <a:p>
            <a:r>
              <a:rPr lang="en-US"/>
              <a:t>The Role of a TEAM District Facilitator</a:t>
            </a:r>
          </a:p>
        </p:txBody>
      </p:sp>
      <p:sp>
        <p:nvSpPr>
          <p:cNvPr id="3" name="Content Placeholder 2">
            <a:extLst>
              <a:ext uri="{FF2B5EF4-FFF2-40B4-BE49-F238E27FC236}">
                <a16:creationId xmlns:a16="http://schemas.microsoft.com/office/drawing/2014/main" id="{0E7C8EC1-E848-C9E9-B538-062A6FA656CB}"/>
              </a:ext>
            </a:extLst>
          </p:cNvPr>
          <p:cNvSpPr>
            <a:spLocks noGrp="1"/>
          </p:cNvSpPr>
          <p:nvPr>
            <p:ph idx="1"/>
          </p:nvPr>
        </p:nvSpPr>
        <p:spPr/>
        <p:txBody>
          <a:bodyPr vert="horz" lIns="91440" tIns="45720" rIns="91440" bIns="45720" rtlCol="0" anchor="t">
            <a:normAutofit fontScale="92500" lnSpcReduction="10000"/>
          </a:bodyPr>
          <a:lstStyle/>
          <a:p>
            <a:r>
              <a:rPr lang="en-US">
                <a:ea typeface="+mn-lt"/>
                <a:cs typeface="+mn-lt"/>
              </a:rPr>
              <a:t>The DF </a:t>
            </a:r>
            <a:r>
              <a:rPr lang="en-US" b="1" u="sng">
                <a:ea typeface="+mn-lt"/>
                <a:cs typeface="+mn-lt"/>
              </a:rPr>
              <a:t>must</a:t>
            </a:r>
            <a:r>
              <a:rPr lang="en-US">
                <a:ea typeface="+mn-lt"/>
                <a:cs typeface="+mn-lt"/>
              </a:rPr>
              <a:t>...</a:t>
            </a:r>
            <a:endParaRPr lang="en-US"/>
          </a:p>
          <a:p>
            <a:pPr lvl="1">
              <a:buFont typeface="Courier New" panose="02070309020205020404" pitchFamily="49" charset="0"/>
              <a:buChar char="o"/>
            </a:pPr>
            <a:r>
              <a:rPr lang="en-US">
                <a:ea typeface="+mn-lt"/>
                <a:cs typeface="+mn-lt"/>
              </a:rPr>
              <a:t>be appointed by the superintendent; </a:t>
            </a:r>
            <a:endParaRPr lang="en-US"/>
          </a:p>
          <a:p>
            <a:pPr lvl="1">
              <a:buFont typeface="Courier New" panose="02070309020205020404" pitchFamily="49" charset="0"/>
              <a:buChar char="o"/>
            </a:pPr>
            <a:r>
              <a:rPr lang="en-US">
                <a:ea typeface="+mn-lt"/>
                <a:cs typeface="+mn-lt"/>
              </a:rPr>
              <a:t>be a certified teacher or administrator in the district;</a:t>
            </a:r>
          </a:p>
          <a:p>
            <a:pPr lvl="1">
              <a:buFont typeface="Courier New" panose="02070309020205020404" pitchFamily="49" charset="0"/>
              <a:buChar char="o"/>
            </a:pPr>
            <a:r>
              <a:rPr lang="en-US">
                <a:ea typeface="+mn-lt"/>
                <a:cs typeface="+mn-lt"/>
              </a:rPr>
              <a:t>lead the TEAM Coordinating Committee; and,</a:t>
            </a:r>
          </a:p>
          <a:p>
            <a:pPr lvl="1">
              <a:buFont typeface="Courier New" panose="02070309020205020404" pitchFamily="49" charset="0"/>
              <a:buChar char="o"/>
            </a:pPr>
            <a:r>
              <a:rPr lang="en-US">
                <a:ea typeface="+mn-lt"/>
                <a:cs typeface="+mn-lt"/>
              </a:rPr>
              <a:t>function as the liaison between the CSDE, the district, beginning teachers, mentors and administrators regarding requirements of the TEAM program. </a:t>
            </a:r>
            <a:endParaRPr lang="en-US"/>
          </a:p>
          <a:p>
            <a:r>
              <a:rPr lang="en-US">
                <a:ea typeface="+mn-lt"/>
                <a:cs typeface="+mn-lt"/>
              </a:rPr>
              <a:t>Early in each school year, the superintendent will be asked to appoint the individual who will be responsible for the facilitation of TEAM in the district. </a:t>
            </a:r>
          </a:p>
          <a:p>
            <a:r>
              <a:rPr lang="en-US">
                <a:ea typeface="+mn-lt"/>
                <a:cs typeface="+mn-lt"/>
              </a:rPr>
              <a:t>A fact sheet containing an overview of DF responsibilities is included in </a:t>
            </a:r>
            <a:r>
              <a:rPr lang="en-US">
                <a:ea typeface="+mn-lt"/>
                <a:cs typeface="+mn-lt"/>
                <a:hlinkClick r:id="rId3"/>
              </a:rPr>
              <a:t>Appendix E of the TEAM Program Manual</a:t>
            </a:r>
            <a:r>
              <a:rPr lang="en-US">
                <a:ea typeface="+mn-lt"/>
                <a:cs typeface="+mn-lt"/>
              </a:rPr>
              <a:t>.</a:t>
            </a:r>
            <a:endParaRPr lang="en-US"/>
          </a:p>
        </p:txBody>
      </p:sp>
      <p:sp>
        <p:nvSpPr>
          <p:cNvPr id="4" name="Slide Number Placeholder 3">
            <a:extLst>
              <a:ext uri="{FF2B5EF4-FFF2-40B4-BE49-F238E27FC236}">
                <a16:creationId xmlns:a16="http://schemas.microsoft.com/office/drawing/2014/main" id="{4D8D031E-DF3A-DE69-232C-02353A4F931D}"/>
              </a:ext>
            </a:extLst>
          </p:cNvPr>
          <p:cNvSpPr>
            <a:spLocks noGrp="1"/>
          </p:cNvSpPr>
          <p:nvPr>
            <p:ph type="sldNum" sz="quarter" idx="12"/>
          </p:nvPr>
        </p:nvSpPr>
        <p:spPr/>
        <p:txBody>
          <a:bodyPr/>
          <a:lstStyle/>
          <a:p>
            <a:pPr algn="ctr"/>
            <a:fld id="{24496B1A-CBF2-C54D-B723-E625441D0ED7}" type="slidenum">
              <a:rPr lang="en-US" smtClean="0"/>
              <a:pPr algn="ctr"/>
              <a:t>27</a:t>
            </a:fld>
            <a:endParaRPr lang="en-US"/>
          </a:p>
        </p:txBody>
      </p:sp>
    </p:spTree>
    <p:extLst>
      <p:ext uri="{BB962C8B-B14F-4D97-AF65-F5344CB8AC3E}">
        <p14:creationId xmlns:p14="http://schemas.microsoft.com/office/powerpoint/2010/main" val="4051450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8BB4E-5304-6345-9AEB-4851007DD623}"/>
              </a:ext>
            </a:extLst>
          </p:cNvPr>
          <p:cNvSpPr>
            <a:spLocks noGrp="1"/>
          </p:cNvSpPr>
          <p:nvPr>
            <p:ph type="title"/>
          </p:nvPr>
        </p:nvSpPr>
        <p:spPr/>
        <p:txBody>
          <a:bodyPr/>
          <a:lstStyle/>
          <a:p>
            <a:r>
              <a:rPr lang="en-US"/>
              <a:t>Beginning of the Year Reminders – Page 1</a:t>
            </a:r>
          </a:p>
        </p:txBody>
      </p:sp>
      <p:sp>
        <p:nvSpPr>
          <p:cNvPr id="3" name="Content Placeholder 2">
            <a:extLst>
              <a:ext uri="{FF2B5EF4-FFF2-40B4-BE49-F238E27FC236}">
                <a16:creationId xmlns:a16="http://schemas.microsoft.com/office/drawing/2014/main" id="{966507D4-0944-875F-B7F3-B937C5E1D8B0}"/>
              </a:ext>
            </a:extLst>
          </p:cNvPr>
          <p:cNvSpPr>
            <a:spLocks noGrp="1"/>
          </p:cNvSpPr>
          <p:nvPr>
            <p:ph idx="1"/>
          </p:nvPr>
        </p:nvSpPr>
        <p:spPr/>
        <p:txBody>
          <a:bodyPr vert="horz" lIns="91440" tIns="45720" rIns="91440" bIns="45720" rtlCol="0" anchor="t">
            <a:normAutofit lnSpcReduction="10000"/>
          </a:bodyPr>
          <a:lstStyle/>
          <a:p>
            <a:r>
              <a:rPr lang="en-US"/>
              <a:t>Review the </a:t>
            </a:r>
            <a:r>
              <a:rPr lang="en-US">
                <a:hlinkClick r:id="rId3"/>
              </a:rPr>
              <a:t>annual timeline</a:t>
            </a:r>
            <a:r>
              <a:rPr lang="en-US"/>
              <a:t> on the website and make sure you are aware of all the TEAM activities and deadlines.</a:t>
            </a:r>
          </a:p>
          <a:p>
            <a:r>
              <a:rPr lang="en-US"/>
              <a:t>Data updates to the dashboard occur on Tuesdays and Thursdays. Any updates to EDS/CECS will be reflected in the </a:t>
            </a:r>
            <a:r>
              <a:rPr lang="en-US" b="1"/>
              <a:t>subsequent</a:t>
            </a:r>
            <a:r>
              <a:rPr lang="en-US"/>
              <a:t> data transfer.</a:t>
            </a:r>
          </a:p>
          <a:p>
            <a:r>
              <a:rPr lang="en-US"/>
              <a:t>Verify that all BTs and Mentors have created user accounts on the dashboard, recommending that they use a personal email address.</a:t>
            </a:r>
          </a:p>
          <a:p>
            <a:r>
              <a:rPr lang="en-US"/>
              <a:t>Confirm with your central office staff that any new hires are entered into EDS at the earliest opportunity to ensure their assignments populate on the dashboard.</a:t>
            </a:r>
          </a:p>
        </p:txBody>
      </p:sp>
      <p:sp>
        <p:nvSpPr>
          <p:cNvPr id="4" name="Slide Number Placeholder 3">
            <a:extLst>
              <a:ext uri="{FF2B5EF4-FFF2-40B4-BE49-F238E27FC236}">
                <a16:creationId xmlns:a16="http://schemas.microsoft.com/office/drawing/2014/main" id="{9C4577FB-AB68-E604-01F4-CFA73BDB08D6}"/>
              </a:ext>
            </a:extLst>
          </p:cNvPr>
          <p:cNvSpPr>
            <a:spLocks noGrp="1"/>
          </p:cNvSpPr>
          <p:nvPr>
            <p:ph type="sldNum" sz="quarter" idx="12"/>
          </p:nvPr>
        </p:nvSpPr>
        <p:spPr/>
        <p:txBody>
          <a:bodyPr/>
          <a:lstStyle/>
          <a:p>
            <a:pPr algn="ctr"/>
            <a:fld id="{24496B1A-CBF2-C54D-B723-E625441D0ED7}" type="slidenum">
              <a:rPr lang="en-US" smtClean="0"/>
              <a:pPr algn="ctr"/>
              <a:t>28</a:t>
            </a:fld>
            <a:endParaRPr lang="en-US"/>
          </a:p>
        </p:txBody>
      </p:sp>
    </p:spTree>
    <p:extLst>
      <p:ext uri="{BB962C8B-B14F-4D97-AF65-F5344CB8AC3E}">
        <p14:creationId xmlns:p14="http://schemas.microsoft.com/office/powerpoint/2010/main" val="3661767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DBAD-58C2-CA47-81A8-131E864F7AEE}"/>
              </a:ext>
            </a:extLst>
          </p:cNvPr>
          <p:cNvSpPr>
            <a:spLocks noGrp="1"/>
          </p:cNvSpPr>
          <p:nvPr>
            <p:ph type="title"/>
          </p:nvPr>
        </p:nvSpPr>
        <p:spPr/>
        <p:txBody>
          <a:bodyPr/>
          <a:lstStyle/>
          <a:p>
            <a:r>
              <a:rPr lang="en-US"/>
              <a:t>Beginning of the Year Reminders – Page 2</a:t>
            </a:r>
          </a:p>
        </p:txBody>
      </p:sp>
      <p:sp>
        <p:nvSpPr>
          <p:cNvPr id="3" name="Content Placeholder 2">
            <a:extLst>
              <a:ext uri="{FF2B5EF4-FFF2-40B4-BE49-F238E27FC236}">
                <a16:creationId xmlns:a16="http://schemas.microsoft.com/office/drawing/2014/main" id="{3C4BB470-EB53-8412-7B21-B6CDA677947D}"/>
              </a:ext>
            </a:extLst>
          </p:cNvPr>
          <p:cNvSpPr>
            <a:spLocks noGrp="1"/>
          </p:cNvSpPr>
          <p:nvPr>
            <p:ph idx="1"/>
          </p:nvPr>
        </p:nvSpPr>
        <p:spPr/>
        <p:txBody>
          <a:bodyPr vert="horz" lIns="91440" tIns="45720" rIns="91440" bIns="45720" rtlCol="0" anchor="t">
            <a:normAutofit fontScale="92500" lnSpcReduction="10000"/>
          </a:bodyPr>
          <a:lstStyle/>
          <a:p>
            <a:r>
              <a:rPr lang="en-US"/>
              <a:t>2 BTs per mentor, 3 w/ CSDE permission</a:t>
            </a:r>
          </a:p>
          <a:p>
            <a:r>
              <a:rPr lang="en-US"/>
              <a:t>$500 per BT – paid for by district, support from CSDE</a:t>
            </a:r>
          </a:p>
          <a:p>
            <a:r>
              <a:rPr lang="en-US"/>
              <a:t>Stipend is tied to hours, not modules</a:t>
            </a:r>
          </a:p>
          <a:p>
            <a:r>
              <a:rPr lang="en-US">
                <a:latin typeface="Aptos"/>
              </a:rPr>
              <a:t>Share </a:t>
            </a:r>
            <a:r>
              <a:rPr lang="en-US">
                <a:latin typeface="Aptos"/>
                <a:hlinkClick r:id="rId3"/>
              </a:rPr>
              <a:t>this video</a:t>
            </a:r>
            <a:r>
              <a:rPr lang="en-US">
                <a:latin typeface="Aptos"/>
              </a:rPr>
              <a:t> with building principals, especially those new to their role and supporting BTs</a:t>
            </a:r>
          </a:p>
          <a:p>
            <a:r>
              <a:rPr lang="en-US"/>
              <a:t>When contacting the CSDE (email or helpdesk ticket) please be as specific as possible and include the teacher's EIN or at least full name.</a:t>
            </a:r>
          </a:p>
          <a:p>
            <a:r>
              <a:rPr lang="en-US"/>
              <a:t>Review the monitoring list on the dashboard to ensure that all beginning teachers are included.</a:t>
            </a:r>
          </a:p>
        </p:txBody>
      </p:sp>
      <p:sp>
        <p:nvSpPr>
          <p:cNvPr id="4" name="Slide Number Placeholder 3">
            <a:extLst>
              <a:ext uri="{FF2B5EF4-FFF2-40B4-BE49-F238E27FC236}">
                <a16:creationId xmlns:a16="http://schemas.microsoft.com/office/drawing/2014/main" id="{B78B1441-CC44-8056-82E2-92CC2CAEA939}"/>
              </a:ext>
            </a:extLst>
          </p:cNvPr>
          <p:cNvSpPr>
            <a:spLocks noGrp="1"/>
          </p:cNvSpPr>
          <p:nvPr>
            <p:ph type="sldNum" sz="quarter" idx="12"/>
          </p:nvPr>
        </p:nvSpPr>
        <p:spPr/>
        <p:txBody>
          <a:bodyPr/>
          <a:lstStyle/>
          <a:p>
            <a:pPr algn="ctr"/>
            <a:fld id="{24496B1A-CBF2-C54D-B723-E625441D0ED7}" type="slidenum">
              <a:rPr lang="en-US" smtClean="0"/>
              <a:pPr algn="ctr"/>
              <a:t>29</a:t>
            </a:fld>
            <a:endParaRPr lang="en-US"/>
          </a:p>
        </p:txBody>
      </p:sp>
    </p:spTree>
    <p:extLst>
      <p:ext uri="{BB962C8B-B14F-4D97-AF65-F5344CB8AC3E}">
        <p14:creationId xmlns:p14="http://schemas.microsoft.com/office/powerpoint/2010/main" val="644572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18F46-A0AD-FFAA-42D3-9E5831E0B8ED}"/>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CSDE Strategic Focus Areas</a:t>
            </a:r>
          </a:p>
        </p:txBody>
      </p:sp>
      <p:sp>
        <p:nvSpPr>
          <p:cNvPr id="13" name="TextBox 24">
            <a:extLst>
              <a:ext uri="{FF2B5EF4-FFF2-40B4-BE49-F238E27FC236}">
                <a16:creationId xmlns:a16="http://schemas.microsoft.com/office/drawing/2014/main" id="{B20CBF7C-2284-FC73-1253-71A97D35B59A}"/>
              </a:ext>
              <a:ext uri="{C183D7F6-B498-43B3-948B-1728B52AA6E4}">
                <adec:decorative xmlns:adec="http://schemas.microsoft.com/office/drawing/2017/decorative" val="1"/>
              </a:ext>
            </a:extLst>
          </p:cNvPr>
          <p:cNvSpPr txBox="1">
            <a:spLocks/>
          </p:cNvSpPr>
          <p:nvPr/>
        </p:nvSpPr>
        <p:spPr>
          <a:xfrm>
            <a:off x="513519" y="375959"/>
            <a:ext cx="1116496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lnSpc>
                <a:spcPct val="90000"/>
              </a:lnSpc>
              <a:spcBef>
                <a:spcPct val="0"/>
              </a:spcBef>
              <a:buNone/>
              <a:defRPr sz="1800" b="1"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0"/>
              </a:spcBef>
              <a:defRPr/>
            </a:pPr>
            <a:r>
              <a:rPr lang="en-US" sz="2800" b="1" i="0">
                <a:solidFill>
                  <a:srgbClr val="002A54"/>
                </a:solidFill>
                <a:latin typeface="Aptos SemiBold" panose="020B0004020202020204" pitchFamily="34" charset="0"/>
                <a:cs typeface="Calibri"/>
              </a:rPr>
              <a:t>CSDE Strategic Focus Areas</a:t>
            </a:r>
          </a:p>
        </p:txBody>
      </p:sp>
      <p:pic>
        <p:nvPicPr>
          <p:cNvPr id="5" name="Picture 4" descr="Graphic showing the seven CSDE Strategic Focus Areas: Expand our Educator Workforce; Support Safe and Healthy Learning Environments; Ensure Students are Present and Engaged; Elevate and Support High Quality Instructional Materials; Modernize and Expan Post-Secondary Pathways; Improve Outcomes for All Students, including Students with Varying Abilities; and Strengthen and Promote School, Family, and Community Partnerships">
            <a:extLst>
              <a:ext uri="{FF2B5EF4-FFF2-40B4-BE49-F238E27FC236}">
                <a16:creationId xmlns:a16="http://schemas.microsoft.com/office/drawing/2014/main" id="{ACEFF92E-FB11-61F0-896D-8CBAC952C59A}"/>
              </a:ext>
            </a:extLst>
          </p:cNvPr>
          <p:cNvPicPr>
            <a:picLocks noChangeAspect="1"/>
          </p:cNvPicPr>
          <p:nvPr/>
        </p:nvPicPr>
        <p:blipFill>
          <a:blip r:embed="rId3"/>
          <a:srcRect/>
          <a:stretch/>
        </p:blipFill>
        <p:spPr>
          <a:xfrm>
            <a:off x="764068" y="1305452"/>
            <a:ext cx="10663863" cy="4290637"/>
          </a:xfrm>
          <a:prstGeom prst="rect">
            <a:avLst/>
          </a:prstGeom>
        </p:spPr>
      </p:pic>
      <p:sp>
        <p:nvSpPr>
          <p:cNvPr id="4" name="Slide Number Placeholder 3">
            <a:extLst>
              <a:ext uri="{FF2B5EF4-FFF2-40B4-BE49-F238E27FC236}">
                <a16:creationId xmlns:a16="http://schemas.microsoft.com/office/drawing/2014/main" id="{BCF4E94E-7220-2234-6B6F-CEE2F62A04F2}"/>
              </a:ext>
            </a:extLst>
          </p:cNvPr>
          <p:cNvSpPr>
            <a:spLocks noGrp="1"/>
          </p:cNvSpPr>
          <p:nvPr>
            <p:ph type="sldNum" sz="quarter" idx="12"/>
          </p:nvPr>
        </p:nvSpPr>
        <p:spPr/>
        <p:txBody>
          <a:bodyPr/>
          <a:lstStyle/>
          <a:p>
            <a:pPr algn="ctr"/>
            <a:fld id="{24496B1A-CBF2-C54D-B723-E625441D0ED7}" type="slidenum">
              <a:rPr lang="en-US" smtClean="0"/>
              <a:pPr algn="ctr"/>
              <a:t>3</a:t>
            </a:fld>
            <a:endParaRPr lang="en-US"/>
          </a:p>
        </p:txBody>
      </p:sp>
    </p:spTree>
    <p:extLst>
      <p:ext uri="{BB962C8B-B14F-4D97-AF65-F5344CB8AC3E}">
        <p14:creationId xmlns:p14="http://schemas.microsoft.com/office/powerpoint/2010/main" val="2750595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FA758-5ACB-8E5D-C25B-C3444EF43CA5}"/>
              </a:ext>
            </a:extLst>
          </p:cNvPr>
          <p:cNvSpPr>
            <a:spLocks noGrp="1"/>
          </p:cNvSpPr>
          <p:nvPr>
            <p:ph type="title"/>
          </p:nvPr>
        </p:nvSpPr>
        <p:spPr/>
        <p:txBody>
          <a:bodyPr/>
          <a:lstStyle/>
          <a:p>
            <a:r>
              <a:rPr lang="en-US"/>
              <a:t>Payment Report</a:t>
            </a:r>
          </a:p>
        </p:txBody>
      </p:sp>
      <p:sp>
        <p:nvSpPr>
          <p:cNvPr id="3" name="Content Placeholder 2">
            <a:extLst>
              <a:ext uri="{FF2B5EF4-FFF2-40B4-BE49-F238E27FC236}">
                <a16:creationId xmlns:a16="http://schemas.microsoft.com/office/drawing/2014/main" id="{D316A174-C1C9-994D-4F90-599C215C8F22}"/>
              </a:ext>
            </a:extLst>
          </p:cNvPr>
          <p:cNvSpPr>
            <a:spLocks noGrp="1"/>
          </p:cNvSpPr>
          <p:nvPr>
            <p:ph idx="1"/>
          </p:nvPr>
        </p:nvSpPr>
        <p:spPr>
          <a:xfrm>
            <a:off x="359596" y="1441075"/>
            <a:ext cx="11465478" cy="4089935"/>
          </a:xfrm>
        </p:spPr>
        <p:txBody>
          <a:bodyPr vert="horz" lIns="91440" tIns="45720" rIns="91440" bIns="45720" rtlCol="0" anchor="t">
            <a:normAutofit lnSpcReduction="10000"/>
          </a:bodyPr>
          <a:lstStyle/>
          <a:p>
            <a:r>
              <a:rPr lang="en-US">
                <a:latin typeface="Aptos"/>
              </a:rPr>
              <a:t>Timeline</a:t>
            </a:r>
          </a:p>
          <a:p>
            <a:pPr lvl="1">
              <a:buSzPct val="75000"/>
              <a:buFont typeface="Courier New" panose="02070309020205020404" pitchFamily="49" charset="0"/>
              <a:buChar char="o"/>
            </a:pPr>
            <a:r>
              <a:rPr lang="en-US">
                <a:latin typeface="Aptos"/>
              </a:rPr>
              <a:t>Report becomes available on 1/20/2027</a:t>
            </a:r>
          </a:p>
          <a:p>
            <a:pPr lvl="1">
              <a:buSzPct val="75000"/>
              <a:buFont typeface="Courier New" panose="02070309020205020404" pitchFamily="49" charset="0"/>
              <a:buChar char="o"/>
            </a:pPr>
            <a:r>
              <a:rPr lang="en-US">
                <a:latin typeface="Aptos"/>
              </a:rPr>
              <a:t>Edits/corrections must be submitted before the 2/15/2027 deadline</a:t>
            </a:r>
          </a:p>
          <a:p>
            <a:pPr lvl="1">
              <a:buSzPct val="75000"/>
              <a:buFont typeface="Courier New" panose="02070309020205020404" pitchFamily="49" charset="0"/>
              <a:buChar char="o"/>
            </a:pPr>
            <a:r>
              <a:rPr lang="en-US">
                <a:latin typeface="Aptos"/>
              </a:rPr>
              <a:t>The allocations are distributed via the grants system in late April</a:t>
            </a:r>
          </a:p>
          <a:p>
            <a:r>
              <a:rPr lang="en-US">
                <a:latin typeface="Aptos"/>
              </a:rPr>
              <a:t>The amount per BT is calculated based on the available funding and number of active BTs. The amount last year was $230.</a:t>
            </a:r>
          </a:p>
          <a:p>
            <a:r>
              <a:rPr lang="en-US">
                <a:latin typeface="Aptos"/>
              </a:rPr>
              <a:t>To meet the required $500 per mentor, districts are required to provide the remaining portion of the stipend.</a:t>
            </a:r>
          </a:p>
          <a:p>
            <a:r>
              <a:rPr lang="en-US">
                <a:latin typeface="Aptos"/>
              </a:rPr>
              <a:t>District Facilitators should be monitoring mentor meeting logs and module hours. </a:t>
            </a:r>
            <a:endParaRPr lang="en-US"/>
          </a:p>
        </p:txBody>
      </p:sp>
      <p:sp>
        <p:nvSpPr>
          <p:cNvPr id="4" name="Slide Number Placeholder 3">
            <a:extLst>
              <a:ext uri="{FF2B5EF4-FFF2-40B4-BE49-F238E27FC236}">
                <a16:creationId xmlns:a16="http://schemas.microsoft.com/office/drawing/2014/main" id="{DC111225-4FB0-83F1-0176-9180472F7247}"/>
              </a:ext>
            </a:extLst>
          </p:cNvPr>
          <p:cNvSpPr>
            <a:spLocks noGrp="1"/>
          </p:cNvSpPr>
          <p:nvPr>
            <p:ph type="sldNum" sz="quarter" idx="12"/>
          </p:nvPr>
        </p:nvSpPr>
        <p:spPr/>
        <p:txBody>
          <a:bodyPr/>
          <a:lstStyle/>
          <a:p>
            <a:pPr algn="ctr"/>
            <a:fld id="{24496B1A-CBF2-C54D-B723-E625441D0ED7}" type="slidenum">
              <a:rPr lang="en-US" smtClean="0"/>
              <a:pPr algn="ctr"/>
              <a:t>30</a:t>
            </a:fld>
            <a:endParaRPr lang="en-US"/>
          </a:p>
        </p:txBody>
      </p:sp>
    </p:spTree>
    <p:extLst>
      <p:ext uri="{BB962C8B-B14F-4D97-AF65-F5344CB8AC3E}">
        <p14:creationId xmlns:p14="http://schemas.microsoft.com/office/powerpoint/2010/main" val="635520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5327-378F-B577-E482-73726C9F09C2}"/>
              </a:ext>
            </a:extLst>
          </p:cNvPr>
          <p:cNvSpPr>
            <a:spLocks noGrp="1"/>
          </p:cNvSpPr>
          <p:nvPr>
            <p:ph type="title"/>
          </p:nvPr>
        </p:nvSpPr>
        <p:spPr>
          <a:xfrm>
            <a:off x="359596" y="444877"/>
            <a:ext cx="11465478" cy="996198"/>
          </a:xfrm>
        </p:spPr>
        <p:txBody>
          <a:bodyPr/>
          <a:lstStyle/>
          <a:p>
            <a:r>
              <a:rPr lang="en-US"/>
              <a:t>Mentor Eligibility </a:t>
            </a:r>
          </a:p>
        </p:txBody>
      </p:sp>
      <p:sp>
        <p:nvSpPr>
          <p:cNvPr id="16" name="Rectangle 15">
            <a:extLst>
              <a:ext uri="{FF2B5EF4-FFF2-40B4-BE49-F238E27FC236}">
                <a16:creationId xmlns:a16="http://schemas.microsoft.com/office/drawing/2014/main" id="{80333C0F-51DA-677A-D5A6-123091693F48}"/>
              </a:ext>
              <a:ext uri="{C183D7F6-B498-43B3-948B-1728B52AA6E4}">
                <adec:decorative xmlns:adec="http://schemas.microsoft.com/office/drawing/2017/decorative" val="1"/>
              </a:ext>
            </a:extLst>
          </p:cNvPr>
          <p:cNvSpPr/>
          <p:nvPr/>
        </p:nvSpPr>
        <p:spPr>
          <a:xfrm>
            <a:off x="359596" y="2105881"/>
            <a:ext cx="4077255" cy="2673288"/>
          </a:xfrm>
          <a:prstGeom prst="rect">
            <a:avLst/>
          </a:prstGeom>
          <a:solidFill>
            <a:srgbClr val="C5F0FF"/>
          </a:solidFill>
          <a:ln>
            <a:solidFill>
              <a:srgbClr val="00B0F0"/>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E47985E-8240-64C7-D17F-94190380FB26}"/>
              </a:ext>
            </a:extLst>
          </p:cNvPr>
          <p:cNvSpPr txBox="1"/>
          <p:nvPr/>
        </p:nvSpPr>
        <p:spPr>
          <a:xfrm>
            <a:off x="360183" y="2343808"/>
            <a:ext cx="4076668"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u="sng">
                <a:latin typeface="Aptos"/>
                <a:ea typeface="Arial"/>
                <a:cs typeface="Arial"/>
              </a:rPr>
              <a:t>Mentor Criteria Checklist </a:t>
            </a:r>
          </a:p>
          <a:p>
            <a:pPr marL="285750" indent="-285750">
              <a:buFont typeface="Wingdings" panose="05000000000000000000" pitchFamily="2" charset="2"/>
              <a:buChar char="ü"/>
            </a:pPr>
            <a:r>
              <a:rPr lang="en-US" sz="1450">
                <a:latin typeface="Aptos"/>
                <a:ea typeface="Arial"/>
                <a:cs typeface="Arial"/>
              </a:rPr>
              <a:t>Experienced and accomplished teachers who have been carefully selected </a:t>
            </a:r>
          </a:p>
          <a:p>
            <a:pPr marL="285750" indent="-285750">
              <a:buFont typeface="Wingdings" panose="05000000000000000000" pitchFamily="2" charset="2"/>
              <a:buChar char="ü"/>
            </a:pPr>
            <a:r>
              <a:rPr lang="en-US" sz="1450">
                <a:latin typeface="Aptos"/>
                <a:ea typeface="Arial"/>
                <a:cs typeface="Arial"/>
              </a:rPr>
              <a:t>Completed Initial Support Teacher (IST) training </a:t>
            </a:r>
          </a:p>
          <a:p>
            <a:pPr marL="285750" indent="-285750">
              <a:buFont typeface="Wingdings" panose="05000000000000000000" pitchFamily="2" charset="2"/>
              <a:buChar char="ü"/>
            </a:pPr>
            <a:r>
              <a:rPr lang="en-US" sz="1450">
                <a:latin typeface="Aptos"/>
                <a:ea typeface="Arial"/>
                <a:cs typeface="Arial"/>
              </a:rPr>
              <a:t>Hold provisional educator certificate or higher </a:t>
            </a:r>
          </a:p>
          <a:p>
            <a:pPr marL="285750" indent="-285750">
              <a:buFont typeface="Wingdings" panose="05000000000000000000" pitchFamily="2" charset="2"/>
              <a:buChar char="ü"/>
            </a:pPr>
            <a:r>
              <a:rPr lang="en-US" sz="1450">
                <a:latin typeface="Aptos"/>
                <a:ea typeface="Arial"/>
                <a:cs typeface="Arial"/>
              </a:rPr>
              <a:t>Have three years of teaching experience, one of which is in the current district</a:t>
            </a:r>
          </a:p>
        </p:txBody>
      </p:sp>
      <p:grpSp>
        <p:nvGrpSpPr>
          <p:cNvPr id="8" name="Group 7" descr="This graphic shows how mentors maintain eligibility by completing a minimum of three Professional Learning Units prior to their eligibility end date.">
            <a:extLst>
              <a:ext uri="{FF2B5EF4-FFF2-40B4-BE49-F238E27FC236}">
                <a16:creationId xmlns:a16="http://schemas.microsoft.com/office/drawing/2014/main" id="{D0568162-CDA9-2855-9033-C132B89CBDF4}"/>
              </a:ext>
            </a:extLst>
          </p:cNvPr>
          <p:cNvGrpSpPr/>
          <p:nvPr/>
        </p:nvGrpSpPr>
        <p:grpSpPr>
          <a:xfrm>
            <a:off x="5336922" y="1330064"/>
            <a:ext cx="6364541" cy="4225688"/>
            <a:chOff x="5158673" y="1586039"/>
            <a:chExt cx="6364541" cy="4225688"/>
          </a:xfrm>
        </p:grpSpPr>
        <p:sp>
          <p:nvSpPr>
            <p:cNvPr id="10" name="TextBox 9">
              <a:extLst>
                <a:ext uri="{FF2B5EF4-FFF2-40B4-BE49-F238E27FC236}">
                  <a16:creationId xmlns:a16="http://schemas.microsoft.com/office/drawing/2014/main" id="{B251EC32-954F-8253-B5A4-AADF731860DA}"/>
                </a:ext>
              </a:extLst>
            </p:cNvPr>
            <p:cNvSpPr txBox="1"/>
            <p:nvPr/>
          </p:nvSpPr>
          <p:spPr>
            <a:xfrm>
              <a:off x="5307364" y="1586039"/>
              <a:ext cx="6215850" cy="523220"/>
            </a:xfrm>
            <a:prstGeom prst="rect">
              <a:avLst/>
            </a:prstGeom>
            <a:noFill/>
          </p:spPr>
          <p:txBody>
            <a:bodyPr wrap="square" rtlCol="0">
              <a:spAutoFit/>
            </a:bodyPr>
            <a:lstStyle/>
            <a:p>
              <a:r>
                <a:rPr lang="en-US" sz="1400"/>
                <a:t>To maintain eligibility, mentors must complete a minimum of three online Professional Learning Units (PLUs) prior to their eligibility end date.</a:t>
              </a:r>
            </a:p>
          </p:txBody>
        </p:sp>
        <p:sp>
          <p:nvSpPr>
            <p:cNvPr id="11" name="Flowchart: Connector 10">
              <a:extLst>
                <a:ext uri="{FF2B5EF4-FFF2-40B4-BE49-F238E27FC236}">
                  <a16:creationId xmlns:a16="http://schemas.microsoft.com/office/drawing/2014/main" id="{C1D3005E-397D-2E62-05F8-86F18E245D72}"/>
                </a:ext>
              </a:extLst>
            </p:cNvPr>
            <p:cNvSpPr/>
            <p:nvPr/>
          </p:nvSpPr>
          <p:spPr>
            <a:xfrm>
              <a:off x="5158673" y="2893645"/>
              <a:ext cx="1327094" cy="1294723"/>
            </a:xfrm>
            <a:prstGeom prst="flowChartConnector">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accent5">
                      <a:lumMod val="75000"/>
                    </a:schemeClr>
                  </a:solidFill>
                </a:rPr>
                <a:t>IST or Mentor Update</a:t>
              </a:r>
            </a:p>
          </p:txBody>
        </p:sp>
        <p:sp>
          <p:nvSpPr>
            <p:cNvPr id="12" name="Arrow: Chevron 11">
              <a:extLst>
                <a:ext uri="{FF2B5EF4-FFF2-40B4-BE49-F238E27FC236}">
                  <a16:creationId xmlns:a16="http://schemas.microsoft.com/office/drawing/2014/main" id="{1C9F9DF5-43A8-0423-CD7D-1CFCF8FC510C}"/>
                </a:ext>
              </a:extLst>
            </p:cNvPr>
            <p:cNvSpPr/>
            <p:nvPr/>
          </p:nvSpPr>
          <p:spPr>
            <a:xfrm>
              <a:off x="6601078" y="3281319"/>
              <a:ext cx="2459979" cy="598811"/>
            </a:xfrm>
            <a:prstGeom prst="chevr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accent2">
                      <a:lumMod val="50000"/>
                    </a:schemeClr>
                  </a:solidFill>
                </a:rPr>
                <a:t>Complete a minimum of 3 PLUs</a:t>
              </a:r>
            </a:p>
          </p:txBody>
        </p:sp>
        <p:sp>
          <p:nvSpPr>
            <p:cNvPr id="13" name="Flowchart: Alternate Process 12">
              <a:extLst>
                <a:ext uri="{FF2B5EF4-FFF2-40B4-BE49-F238E27FC236}">
                  <a16:creationId xmlns:a16="http://schemas.microsoft.com/office/drawing/2014/main" id="{0D9C328B-CC27-3423-C359-3BD685299AA3}"/>
                </a:ext>
              </a:extLst>
            </p:cNvPr>
            <p:cNvSpPr/>
            <p:nvPr/>
          </p:nvSpPr>
          <p:spPr>
            <a:xfrm>
              <a:off x="9176368" y="2659817"/>
              <a:ext cx="2286001" cy="1903386"/>
            </a:xfrm>
            <a:prstGeom prst="flowChartAlternateProcess">
              <a:avLst/>
            </a:prstGeom>
            <a:solidFill>
              <a:srgbClr val="C0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200">
                  <a:solidFill>
                    <a:schemeClr val="bg1"/>
                  </a:solidFill>
                </a:rPr>
                <a:t>Must complete IST</a:t>
              </a:r>
            </a:p>
            <a:p>
              <a:pPr algn="ctr">
                <a:spcAft>
                  <a:spcPts val="600"/>
                </a:spcAft>
              </a:pPr>
              <a:r>
                <a:rPr lang="en-US" sz="1200">
                  <a:solidFill>
                    <a:schemeClr val="bg1"/>
                  </a:solidFill>
                </a:rPr>
                <a:t>Eligibility expires</a:t>
              </a:r>
            </a:p>
            <a:p>
              <a:pPr algn="ctr">
                <a:spcAft>
                  <a:spcPts val="600"/>
                </a:spcAft>
              </a:pPr>
              <a:r>
                <a:rPr lang="en-US" sz="1200">
                  <a:solidFill>
                    <a:schemeClr val="bg1"/>
                  </a:solidFill>
                </a:rPr>
                <a:t>Cannot serve as mentor/cooperating teacher</a:t>
              </a:r>
            </a:p>
            <a:p>
              <a:pPr algn="ctr">
                <a:spcAft>
                  <a:spcPts val="600"/>
                </a:spcAft>
              </a:pPr>
              <a:r>
                <a:rPr lang="en-US" sz="1200">
                  <a:solidFill>
                    <a:schemeClr val="bg1"/>
                  </a:solidFill>
                </a:rPr>
                <a:t>District Facilitator Alert about eligibility expiration</a:t>
              </a:r>
            </a:p>
          </p:txBody>
        </p:sp>
        <p:sp>
          <p:nvSpPr>
            <p:cNvPr id="14" name="TextBox 13">
              <a:extLst>
                <a:ext uri="{FF2B5EF4-FFF2-40B4-BE49-F238E27FC236}">
                  <a16:creationId xmlns:a16="http://schemas.microsoft.com/office/drawing/2014/main" id="{17297C57-F0FD-583D-18CE-5EB401663254}"/>
                </a:ext>
              </a:extLst>
            </p:cNvPr>
            <p:cNvSpPr txBox="1"/>
            <p:nvPr/>
          </p:nvSpPr>
          <p:spPr>
            <a:xfrm>
              <a:off x="5307363" y="2361856"/>
              <a:ext cx="6085212" cy="307777"/>
            </a:xfrm>
            <a:prstGeom prst="rect">
              <a:avLst/>
            </a:prstGeom>
            <a:noFill/>
          </p:spPr>
          <p:txBody>
            <a:bodyPr wrap="square" rtlCol="0">
              <a:spAutoFit/>
            </a:bodyPr>
            <a:lstStyle/>
            <a:p>
              <a:r>
                <a:rPr lang="en-US" sz="1400">
                  <a:solidFill>
                    <a:schemeClr val="accent5">
                      <a:lumMod val="75000"/>
                    </a:schemeClr>
                  </a:solidFill>
                </a:rPr>
                <a:t>Training Year         Year 1            Year 2          Year 3           School Year 4 and Beyond</a:t>
              </a:r>
            </a:p>
          </p:txBody>
        </p:sp>
        <p:sp>
          <p:nvSpPr>
            <p:cNvPr id="15" name="TextBox 14">
              <a:extLst>
                <a:ext uri="{FF2B5EF4-FFF2-40B4-BE49-F238E27FC236}">
                  <a16:creationId xmlns:a16="http://schemas.microsoft.com/office/drawing/2014/main" id="{3294CB8C-F4B4-DB18-7E89-802E33D50FA4}"/>
                </a:ext>
              </a:extLst>
            </p:cNvPr>
            <p:cNvSpPr txBox="1"/>
            <p:nvPr/>
          </p:nvSpPr>
          <p:spPr>
            <a:xfrm>
              <a:off x="5307362" y="4642176"/>
              <a:ext cx="6215849" cy="1169551"/>
            </a:xfrm>
            <a:prstGeom prst="rect">
              <a:avLst/>
            </a:prstGeom>
            <a:noFill/>
          </p:spPr>
          <p:txBody>
            <a:bodyPr wrap="square" rtlCol="0">
              <a:spAutoFit/>
            </a:bodyPr>
            <a:lstStyle/>
            <a:p>
              <a:r>
                <a:rPr lang="en-US" sz="1400"/>
                <a:t>Effective 1/1/2024, mentors will be eligible to take one PLU per training year. Upon completing the Initial Support Training (IST) or completing the Mentor Update Professional Learning Series, they will be eligible to take a PLU toward their next eligibility renewal deadline of 9/30 of their training year and an additional PLU for every subsequent year during their eligibility period.</a:t>
              </a:r>
            </a:p>
          </p:txBody>
        </p:sp>
      </p:grpSp>
      <p:sp>
        <p:nvSpPr>
          <p:cNvPr id="3" name="Slide Number Placeholder 2">
            <a:extLst>
              <a:ext uri="{FF2B5EF4-FFF2-40B4-BE49-F238E27FC236}">
                <a16:creationId xmlns:a16="http://schemas.microsoft.com/office/drawing/2014/main" id="{5E820C0F-460E-D5A8-776A-5C3E10FC112E}"/>
              </a:ext>
            </a:extLst>
          </p:cNvPr>
          <p:cNvSpPr>
            <a:spLocks noGrp="1"/>
          </p:cNvSpPr>
          <p:nvPr>
            <p:ph type="sldNum" sz="quarter" idx="12"/>
          </p:nvPr>
        </p:nvSpPr>
        <p:spPr/>
        <p:txBody>
          <a:bodyPr/>
          <a:lstStyle/>
          <a:p>
            <a:pPr algn="ctr"/>
            <a:fld id="{24496B1A-CBF2-C54D-B723-E625441D0ED7}" type="slidenum">
              <a:rPr lang="en-US" smtClean="0"/>
              <a:pPr algn="ctr"/>
              <a:t>31</a:t>
            </a:fld>
            <a:endParaRPr lang="en-US"/>
          </a:p>
        </p:txBody>
      </p:sp>
    </p:spTree>
    <p:extLst>
      <p:ext uri="{BB962C8B-B14F-4D97-AF65-F5344CB8AC3E}">
        <p14:creationId xmlns:p14="http://schemas.microsoft.com/office/powerpoint/2010/main" val="2223116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1C547D7-4D1B-75A1-B7B6-C6923731CE29}"/>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Exemption Requests</a:t>
            </a:r>
          </a:p>
        </p:txBody>
      </p:sp>
      <p:graphicFrame>
        <p:nvGraphicFramePr>
          <p:cNvPr id="4" name="Diagram 3" descr="If your district recently hired an educator with experience in another state, they will need to have their prior experience evaluated by the Cartification Office to see if they need to complete TEAM or not.">
            <a:extLst>
              <a:ext uri="{FF2B5EF4-FFF2-40B4-BE49-F238E27FC236}">
                <a16:creationId xmlns:a16="http://schemas.microsoft.com/office/drawing/2014/main" id="{6DAD122F-1504-C61A-ACE7-1E636D91B99D}"/>
              </a:ext>
            </a:extLst>
          </p:cNvPr>
          <p:cNvGraphicFramePr/>
          <p:nvPr>
            <p:extLst>
              <p:ext uri="{D42A27DB-BD31-4B8C-83A1-F6EECF244321}">
                <p14:modId xmlns:p14="http://schemas.microsoft.com/office/powerpoint/2010/main" val="3904366858"/>
              </p:ext>
            </p:extLst>
          </p:nvPr>
        </p:nvGraphicFramePr>
        <p:xfrm>
          <a:off x="385762" y="0"/>
          <a:ext cx="11458575" cy="4143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37" name="Content Placeholder 3" descr="Flowachrt that shows going from former employer sending ED126 to the Certification Office to the District Facilitator notifying the TEAM office to the TEAM and Certification Offices determining exemption eligibility to the TEAM Office notifying the District Facilitator.">
            <a:extLst>
              <a:ext uri="{FF2B5EF4-FFF2-40B4-BE49-F238E27FC236}">
                <a16:creationId xmlns:a16="http://schemas.microsoft.com/office/drawing/2014/main" id="{6C04F33C-29F0-5749-0C21-CEB287D42587}"/>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08067142"/>
              </p:ext>
            </p:extLst>
          </p:nvPr>
        </p:nvGraphicFramePr>
        <p:xfrm>
          <a:off x="828040" y="2887345"/>
          <a:ext cx="10515600"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Slide Number Placeholder 2">
            <a:extLst>
              <a:ext uri="{FF2B5EF4-FFF2-40B4-BE49-F238E27FC236}">
                <a16:creationId xmlns:a16="http://schemas.microsoft.com/office/drawing/2014/main" id="{4B325CBC-D5DD-07AB-BCA6-C09CF5782F4E}"/>
              </a:ext>
            </a:extLst>
          </p:cNvPr>
          <p:cNvSpPr>
            <a:spLocks noGrp="1"/>
          </p:cNvSpPr>
          <p:nvPr>
            <p:ph type="sldNum" sz="quarter" idx="12"/>
          </p:nvPr>
        </p:nvSpPr>
        <p:spPr/>
        <p:txBody>
          <a:bodyPr/>
          <a:lstStyle/>
          <a:p>
            <a:pPr algn="ctr"/>
            <a:fld id="{24496B1A-CBF2-C54D-B723-E625441D0ED7}" type="slidenum">
              <a:rPr lang="en-US" smtClean="0"/>
              <a:pPr algn="ctr"/>
              <a:t>32</a:t>
            </a:fld>
            <a:endParaRPr lang="en-US"/>
          </a:p>
        </p:txBody>
      </p:sp>
    </p:spTree>
    <p:extLst>
      <p:ext uri="{BB962C8B-B14F-4D97-AF65-F5344CB8AC3E}">
        <p14:creationId xmlns:p14="http://schemas.microsoft.com/office/powerpoint/2010/main" val="3411404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722BE-7537-0843-321D-2555BA95703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1B7E6D9-8547-078A-E2D0-1847AFDC9DDE}"/>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Extension Requests</a:t>
            </a:r>
          </a:p>
        </p:txBody>
      </p:sp>
      <p:graphicFrame>
        <p:nvGraphicFramePr>
          <p:cNvPr id="8" name="Diagram 7" descr="The flowchart below shows the required steps for applying for an extension of the TEAM deadline. Note that these may only be accepted within six months of a deadline date.">
            <a:extLst>
              <a:ext uri="{FF2B5EF4-FFF2-40B4-BE49-F238E27FC236}">
                <a16:creationId xmlns:a16="http://schemas.microsoft.com/office/drawing/2014/main" id="{D9C4844F-2693-291D-B8D1-2F0CAEF683CE}"/>
              </a:ext>
            </a:extLst>
          </p:cNvPr>
          <p:cNvGraphicFramePr/>
          <p:nvPr>
            <p:extLst>
              <p:ext uri="{D42A27DB-BD31-4B8C-83A1-F6EECF244321}">
                <p14:modId xmlns:p14="http://schemas.microsoft.com/office/powerpoint/2010/main" val="1887916690"/>
              </p:ext>
            </p:extLst>
          </p:nvPr>
        </p:nvGraphicFramePr>
        <p:xfrm>
          <a:off x="361796" y="0"/>
          <a:ext cx="11458575" cy="4143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Content Placeholder 3" descr="The flowchart goes from the beginning teacher submits an initial request to the mentor/district facilitator to the district facilitator coordinating all local reviews and signatures to the district facilitator submitting the request to CTeam@ct.gov to the TEAM and Certification Offices reviewing and determining extension eligibility to the TEAM Office notifying the district facilitator.">
            <a:extLst>
              <a:ext uri="{FF2B5EF4-FFF2-40B4-BE49-F238E27FC236}">
                <a16:creationId xmlns:a16="http://schemas.microsoft.com/office/drawing/2014/main" id="{744CB07B-5E96-7997-2EDB-AB6ADD96440C}"/>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54242784"/>
              </p:ext>
            </p:extLst>
          </p:nvPr>
        </p:nvGraphicFramePr>
        <p:xfrm>
          <a:off x="833284" y="2699221"/>
          <a:ext cx="10515600" cy="43005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Slide Number Placeholder 2">
            <a:extLst>
              <a:ext uri="{FF2B5EF4-FFF2-40B4-BE49-F238E27FC236}">
                <a16:creationId xmlns:a16="http://schemas.microsoft.com/office/drawing/2014/main" id="{D9BF37E5-B4D0-1CAA-B192-E2C56CE20B91}"/>
              </a:ext>
            </a:extLst>
          </p:cNvPr>
          <p:cNvSpPr>
            <a:spLocks noGrp="1"/>
          </p:cNvSpPr>
          <p:nvPr>
            <p:ph type="sldNum" sz="quarter" idx="12"/>
          </p:nvPr>
        </p:nvSpPr>
        <p:spPr/>
        <p:txBody>
          <a:bodyPr/>
          <a:lstStyle/>
          <a:p>
            <a:pPr algn="ctr"/>
            <a:fld id="{24496B1A-CBF2-C54D-B723-E625441D0ED7}" type="slidenum">
              <a:rPr lang="en-US" smtClean="0"/>
              <a:pPr algn="ctr"/>
              <a:t>33</a:t>
            </a:fld>
            <a:endParaRPr lang="en-US"/>
          </a:p>
        </p:txBody>
      </p:sp>
    </p:spTree>
    <p:extLst>
      <p:ext uri="{BB962C8B-B14F-4D97-AF65-F5344CB8AC3E}">
        <p14:creationId xmlns:p14="http://schemas.microsoft.com/office/powerpoint/2010/main" val="1023977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56FFB-5F9B-C3A4-58D4-AE0618228652}"/>
              </a:ext>
            </a:extLst>
          </p:cNvPr>
          <p:cNvSpPr>
            <a:spLocks noGrp="1"/>
          </p:cNvSpPr>
          <p:nvPr>
            <p:ph type="title"/>
          </p:nvPr>
        </p:nvSpPr>
        <p:spPr/>
        <p:txBody>
          <a:bodyPr/>
          <a:lstStyle/>
          <a:p>
            <a:r>
              <a:rPr lang="en-US">
                <a:latin typeface="Aptos SemiBold"/>
              </a:rPr>
              <a:t>Conversations with Colleagues</a:t>
            </a:r>
            <a:endParaRPr lang="en-US"/>
          </a:p>
        </p:txBody>
      </p:sp>
      <p:sp>
        <p:nvSpPr>
          <p:cNvPr id="3" name="Content Placeholder 2">
            <a:extLst>
              <a:ext uri="{FF2B5EF4-FFF2-40B4-BE49-F238E27FC236}">
                <a16:creationId xmlns:a16="http://schemas.microsoft.com/office/drawing/2014/main" id="{99F51C10-E0CC-22BD-6B0B-284172A9840F}"/>
              </a:ext>
            </a:extLst>
          </p:cNvPr>
          <p:cNvSpPr>
            <a:spLocks noGrp="1"/>
          </p:cNvSpPr>
          <p:nvPr>
            <p:ph idx="1"/>
          </p:nvPr>
        </p:nvSpPr>
        <p:spPr>
          <a:xfrm>
            <a:off x="359596" y="1717093"/>
            <a:ext cx="8516440" cy="4235705"/>
          </a:xfrm>
        </p:spPr>
        <p:txBody>
          <a:bodyPr vert="horz" lIns="91440" tIns="45720" rIns="91440" bIns="45720" rtlCol="0" anchor="t">
            <a:normAutofit fontScale="92500" lnSpcReduction="10000"/>
          </a:bodyPr>
          <a:lstStyle/>
          <a:p>
            <a:pPr marL="0" indent="0">
              <a:buNone/>
            </a:pPr>
            <a:r>
              <a:rPr lang="en-US">
                <a:latin typeface="Aptos"/>
              </a:rPr>
              <a:t>We encourage DFs to discuss... </a:t>
            </a:r>
            <a:endParaRPr lang="en-US"/>
          </a:p>
          <a:p>
            <a:pPr lvl="1"/>
            <a:r>
              <a:rPr lang="en-US">
                <a:latin typeface="Aptos"/>
              </a:rPr>
              <a:t>what teacher education and mentoring looks like in your district;</a:t>
            </a:r>
          </a:p>
          <a:p>
            <a:pPr lvl="1"/>
            <a:r>
              <a:rPr lang="en-US">
                <a:latin typeface="Aptos"/>
              </a:rPr>
              <a:t>what conditions are in place that support or constrain these practices;</a:t>
            </a:r>
            <a:endParaRPr lang="en-US"/>
          </a:p>
          <a:p>
            <a:pPr lvl="1"/>
            <a:r>
              <a:rPr lang="en-US">
                <a:latin typeface="Aptos"/>
              </a:rPr>
              <a:t>as a veteran DF, tips you would give to new DFs;</a:t>
            </a:r>
          </a:p>
          <a:p>
            <a:pPr lvl="1"/>
            <a:r>
              <a:rPr lang="en-US" sz="2600">
                <a:latin typeface="Aptos"/>
              </a:rPr>
              <a:t>how your TCC will communicate these shifts locally over the next year; and/or,</a:t>
            </a:r>
          </a:p>
          <a:p>
            <a:pPr lvl="1"/>
            <a:r>
              <a:rPr lang="en-US" sz="2600">
                <a:latin typeface="Aptos"/>
              </a:rPr>
              <a:t>the ways that the RESCs can best support your work.</a:t>
            </a:r>
          </a:p>
          <a:p>
            <a:pPr marL="457200" lvl="1" indent="0">
              <a:buNone/>
            </a:pPr>
            <a:endParaRPr lang="en-US" sz="2600">
              <a:latin typeface="Aptos"/>
            </a:endParaRPr>
          </a:p>
          <a:p>
            <a:pPr marL="457200" lvl="1" indent="0">
              <a:buNone/>
            </a:pPr>
            <a:r>
              <a:rPr lang="en-US" sz="2600" b="1" i="1">
                <a:latin typeface="Aptos"/>
              </a:rPr>
              <a:t>We will monitor the clock and send a 2-minute and 1-minute reminder.</a:t>
            </a:r>
            <a:endParaRPr lang="en-US" b="1" i="1"/>
          </a:p>
        </p:txBody>
      </p:sp>
      <p:pic>
        <p:nvPicPr>
          <p:cNvPr id="4" name="Picture 3" descr="Picture of a stopwatch">
            <a:extLst>
              <a:ext uri="{FF2B5EF4-FFF2-40B4-BE49-F238E27FC236}">
                <a16:creationId xmlns:a16="http://schemas.microsoft.com/office/drawing/2014/main" id="{C1D5F460-6F39-EE91-FC85-AC38330A829B}"/>
              </a:ext>
            </a:extLst>
          </p:cNvPr>
          <p:cNvPicPr>
            <a:picLocks noChangeAspect="1"/>
          </p:cNvPicPr>
          <p:nvPr/>
        </p:nvPicPr>
        <p:blipFill>
          <a:blip r:embed="rId3"/>
          <a:stretch>
            <a:fillRect/>
          </a:stretch>
        </p:blipFill>
        <p:spPr>
          <a:xfrm>
            <a:off x="8880764" y="2057400"/>
            <a:ext cx="2743200" cy="2743200"/>
          </a:xfrm>
          <a:prstGeom prst="rect">
            <a:avLst/>
          </a:prstGeom>
        </p:spPr>
      </p:pic>
      <p:sp>
        <p:nvSpPr>
          <p:cNvPr id="5" name="Slide Number Placeholder 4">
            <a:extLst>
              <a:ext uri="{FF2B5EF4-FFF2-40B4-BE49-F238E27FC236}">
                <a16:creationId xmlns:a16="http://schemas.microsoft.com/office/drawing/2014/main" id="{B69931E0-C97E-E800-D0CA-98AD7FD72DEF}"/>
              </a:ext>
            </a:extLst>
          </p:cNvPr>
          <p:cNvSpPr>
            <a:spLocks noGrp="1"/>
          </p:cNvSpPr>
          <p:nvPr>
            <p:ph type="sldNum" sz="quarter" idx="12"/>
          </p:nvPr>
        </p:nvSpPr>
        <p:spPr/>
        <p:txBody>
          <a:bodyPr/>
          <a:lstStyle/>
          <a:p>
            <a:pPr algn="ctr"/>
            <a:fld id="{24496B1A-CBF2-C54D-B723-E625441D0ED7}" type="slidenum">
              <a:rPr lang="en-US" smtClean="0"/>
              <a:pPr algn="ctr"/>
              <a:t>34</a:t>
            </a:fld>
            <a:endParaRPr lang="en-US"/>
          </a:p>
        </p:txBody>
      </p:sp>
    </p:spTree>
    <p:extLst>
      <p:ext uri="{BB962C8B-B14F-4D97-AF65-F5344CB8AC3E}">
        <p14:creationId xmlns:p14="http://schemas.microsoft.com/office/powerpoint/2010/main" val="3224364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AEB810-C874-6F4B-9549-D0084C712CBE}"/>
              </a:ext>
            </a:extLst>
          </p:cNvPr>
          <p:cNvSpPr>
            <a:spLocks noGrp="1"/>
          </p:cNvSpPr>
          <p:nvPr>
            <p:ph type="title" idx="4294967295"/>
          </p:nvPr>
        </p:nvSpPr>
        <p:spPr>
          <a:xfrm>
            <a:off x="2862262" y="392905"/>
            <a:ext cx="6350794" cy="994185"/>
          </a:xfrm>
          <a:prstGeom prst="rect">
            <a:avLst/>
          </a:prstGeom>
          <a:solidFill>
            <a:schemeClr val="accent1"/>
          </a:solidFill>
          <a:ln w="12700" cap="flat" cmpd="sng" algn="ctr">
            <a:solidFill>
              <a:schemeClr val="accent1">
                <a:lumMod val="75000"/>
              </a:schemeClr>
            </a:solidFill>
            <a:prstDash val="solid"/>
            <a:round/>
          </a:ln>
          <a:effectLst>
            <a:glow rad="127000">
              <a:schemeClr val="bg1"/>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chemeClr val="lt1"/>
                </a:solidFill>
                <a:effectLst/>
                <a:uLnTx/>
                <a:uFillTx/>
                <a:latin typeface="+mn-lt"/>
                <a:ea typeface="+mn-ea"/>
                <a:cs typeface="+mn-cs"/>
              </a:rPr>
              <a:t>Resources for Your District</a:t>
            </a:r>
          </a:p>
        </p:txBody>
      </p:sp>
      <p:graphicFrame>
        <p:nvGraphicFramePr>
          <p:cNvPr id="4" name="Content Placeholder 3" descr="In each box is a clickable link to CSDE/TEAM webpages, TEAM Newsletter, Optional Harmony Professional Learning Modules for Beginning Teachers, TEAM District Facilitators Annual Timeline and Beginning Teachers Orientation PPT, and the Cooperation Teacher Handbook.">
            <a:extLst>
              <a:ext uri="{FF2B5EF4-FFF2-40B4-BE49-F238E27FC236}">
                <a16:creationId xmlns:a16="http://schemas.microsoft.com/office/drawing/2014/main" id="{72819B7E-8158-9840-0F41-88BE4081822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399847821"/>
              </p:ext>
            </p:extLst>
          </p:nvPr>
        </p:nvGraphicFramePr>
        <p:xfrm>
          <a:off x="1263732" y="1624272"/>
          <a:ext cx="9674432" cy="38466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006BC2F1-FE3B-8822-52FC-9FBF181D063F}"/>
              </a:ext>
            </a:extLst>
          </p:cNvPr>
          <p:cNvSpPr>
            <a:spLocks noGrp="1"/>
          </p:cNvSpPr>
          <p:nvPr>
            <p:ph type="sldNum" sz="quarter" idx="12"/>
          </p:nvPr>
        </p:nvSpPr>
        <p:spPr/>
        <p:txBody>
          <a:bodyPr/>
          <a:lstStyle/>
          <a:p>
            <a:pPr algn="ctr"/>
            <a:fld id="{24496B1A-CBF2-C54D-B723-E625441D0ED7}" type="slidenum">
              <a:rPr lang="en-US" smtClean="0"/>
              <a:pPr algn="ctr"/>
              <a:t>35</a:t>
            </a:fld>
            <a:endParaRPr lang="en-US"/>
          </a:p>
        </p:txBody>
      </p:sp>
    </p:spTree>
    <p:extLst>
      <p:ext uri="{BB962C8B-B14F-4D97-AF65-F5344CB8AC3E}">
        <p14:creationId xmlns:p14="http://schemas.microsoft.com/office/powerpoint/2010/main" val="1523096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F5763CC6-14C8-A2A7-FA2B-CBAB76194ECD}"/>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Frequently Asked Questions – Page 1</a:t>
            </a:r>
          </a:p>
        </p:txBody>
      </p:sp>
      <p:graphicFrame>
        <p:nvGraphicFramePr>
          <p:cNvPr id="18" name="Diagram 17" descr="If a teacher is called to active duty and is subsequently removed from EDS, the TEAM clock is paused until they reappear in ADS. Once they return to EDS, the will get the remaining time added to their deadline date.&#10;&#10;Beginning teachers will no longer be required to submit paper and projects, but will submit their PGAP and ongoing comments in their engagement log.">
            <a:extLst>
              <a:ext uri="{FF2B5EF4-FFF2-40B4-BE49-F238E27FC236}">
                <a16:creationId xmlns:a16="http://schemas.microsoft.com/office/drawing/2014/main" id="{C07655E1-6E4D-862A-1A45-7917D248BBF5}"/>
              </a:ext>
            </a:extLst>
          </p:cNvPr>
          <p:cNvGraphicFramePr/>
          <p:nvPr>
            <p:extLst>
              <p:ext uri="{D42A27DB-BD31-4B8C-83A1-F6EECF244321}">
                <p14:modId xmlns:p14="http://schemas.microsoft.com/office/powerpoint/2010/main" val="1502159437"/>
              </p:ext>
            </p:extLst>
          </p:nvPr>
        </p:nvGraphicFramePr>
        <p:xfrm>
          <a:off x="-1738085" y="630286"/>
          <a:ext cx="15668170" cy="5022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3C212925-A7FB-B52E-E5E9-CC08D40807E8}"/>
              </a:ext>
            </a:extLst>
          </p:cNvPr>
          <p:cNvSpPr>
            <a:spLocks noGrp="1"/>
          </p:cNvSpPr>
          <p:nvPr>
            <p:ph type="sldNum" sz="quarter" idx="12"/>
          </p:nvPr>
        </p:nvSpPr>
        <p:spPr/>
        <p:txBody>
          <a:bodyPr/>
          <a:lstStyle/>
          <a:p>
            <a:pPr algn="ctr"/>
            <a:fld id="{24496B1A-CBF2-C54D-B723-E625441D0ED7}" type="slidenum">
              <a:rPr lang="en-US" smtClean="0"/>
              <a:pPr algn="ctr"/>
              <a:t>36</a:t>
            </a:fld>
            <a:endParaRPr lang="en-US"/>
          </a:p>
        </p:txBody>
      </p:sp>
    </p:spTree>
    <p:extLst>
      <p:ext uri="{BB962C8B-B14F-4D97-AF65-F5344CB8AC3E}">
        <p14:creationId xmlns:p14="http://schemas.microsoft.com/office/powerpoint/2010/main" val="1208246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022AB-737F-CCAF-C12B-A0D3521C6AE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930CA482-E07B-A276-25EA-10A44AB284CE}"/>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Frequently Asked Questions – Page 2</a:t>
            </a:r>
          </a:p>
        </p:txBody>
      </p:sp>
      <p:graphicFrame>
        <p:nvGraphicFramePr>
          <p:cNvPr id="9" name="Diagram 8" descr="The assignment of a teacher to a district is determined by the assignment data in EDS. If a teacher needs to update their email address, have them submit a tech support ticket that includes the new email address.&#10;&#10;When a teacher is no longer listed in EDS with an active assignment, their TEAM clock is stopped. Once the teacher returns to the classroom, an extension is granted based on hte remaining time.">
            <a:extLst>
              <a:ext uri="{FF2B5EF4-FFF2-40B4-BE49-F238E27FC236}">
                <a16:creationId xmlns:a16="http://schemas.microsoft.com/office/drawing/2014/main" id="{BE850643-409A-7B1C-7E0E-B06878AE83E4}"/>
              </a:ext>
            </a:extLst>
          </p:cNvPr>
          <p:cNvGraphicFramePr/>
          <p:nvPr>
            <p:extLst>
              <p:ext uri="{D42A27DB-BD31-4B8C-83A1-F6EECF244321}">
                <p14:modId xmlns:p14="http://schemas.microsoft.com/office/powerpoint/2010/main" val="1707035061"/>
              </p:ext>
            </p:extLst>
          </p:nvPr>
        </p:nvGraphicFramePr>
        <p:xfrm>
          <a:off x="-1738085" y="637267"/>
          <a:ext cx="15668170" cy="5022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C758E3F5-632E-8CE2-9E61-13698C8323CA}"/>
              </a:ext>
            </a:extLst>
          </p:cNvPr>
          <p:cNvSpPr>
            <a:spLocks noGrp="1"/>
          </p:cNvSpPr>
          <p:nvPr>
            <p:ph type="sldNum" sz="quarter" idx="12"/>
          </p:nvPr>
        </p:nvSpPr>
        <p:spPr/>
        <p:txBody>
          <a:bodyPr/>
          <a:lstStyle/>
          <a:p>
            <a:pPr algn="ctr"/>
            <a:fld id="{24496B1A-CBF2-C54D-B723-E625441D0ED7}" type="slidenum">
              <a:rPr lang="en-US" smtClean="0"/>
              <a:pPr algn="ctr"/>
              <a:t>37</a:t>
            </a:fld>
            <a:endParaRPr lang="en-US"/>
          </a:p>
        </p:txBody>
      </p:sp>
    </p:spTree>
    <p:extLst>
      <p:ext uri="{BB962C8B-B14F-4D97-AF65-F5344CB8AC3E}">
        <p14:creationId xmlns:p14="http://schemas.microsoft.com/office/powerpoint/2010/main" val="2760039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1A266-F1B9-729C-150F-9A0A23BFA99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2DB5F86-C826-7315-9098-5542F7BE2A62}"/>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Frequently Asked Questions – Page 3</a:t>
            </a:r>
          </a:p>
        </p:txBody>
      </p:sp>
      <p:graphicFrame>
        <p:nvGraphicFramePr>
          <p:cNvPr id="9" name="Diagram 8" descr="A district can have more than one district facilitator, but only on primary user may edit the support plan and approve mentor stipends.&#10;&#10;Only a certified educator is allowed to serve as the district facilitator.">
            <a:extLst>
              <a:ext uri="{FF2B5EF4-FFF2-40B4-BE49-F238E27FC236}">
                <a16:creationId xmlns:a16="http://schemas.microsoft.com/office/drawing/2014/main" id="{821A00D1-73BD-E0FC-FF6D-439F58D23DAE}"/>
              </a:ext>
            </a:extLst>
          </p:cNvPr>
          <p:cNvGraphicFramePr/>
          <p:nvPr>
            <p:extLst>
              <p:ext uri="{D42A27DB-BD31-4B8C-83A1-F6EECF244321}">
                <p14:modId xmlns:p14="http://schemas.microsoft.com/office/powerpoint/2010/main" val="1359442939"/>
              </p:ext>
            </p:extLst>
          </p:nvPr>
        </p:nvGraphicFramePr>
        <p:xfrm>
          <a:off x="-1738085" y="637267"/>
          <a:ext cx="15668170" cy="5022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79279AE4-D856-F643-035E-DFE3DD841C70}"/>
              </a:ext>
            </a:extLst>
          </p:cNvPr>
          <p:cNvSpPr>
            <a:spLocks noGrp="1"/>
          </p:cNvSpPr>
          <p:nvPr>
            <p:ph type="sldNum" sz="quarter" idx="12"/>
          </p:nvPr>
        </p:nvSpPr>
        <p:spPr/>
        <p:txBody>
          <a:bodyPr/>
          <a:lstStyle/>
          <a:p>
            <a:pPr algn="ctr"/>
            <a:fld id="{24496B1A-CBF2-C54D-B723-E625441D0ED7}" type="slidenum">
              <a:rPr lang="en-US" smtClean="0"/>
              <a:pPr algn="ctr"/>
              <a:t>38</a:t>
            </a:fld>
            <a:endParaRPr lang="en-US"/>
          </a:p>
        </p:txBody>
      </p:sp>
    </p:spTree>
    <p:extLst>
      <p:ext uri="{BB962C8B-B14F-4D97-AF65-F5344CB8AC3E}">
        <p14:creationId xmlns:p14="http://schemas.microsoft.com/office/powerpoint/2010/main" val="3889465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B34BD3-E03F-7E08-2A9D-CFEE87CD5AC4}"/>
              </a:ext>
            </a:extLst>
          </p:cNvPr>
          <p:cNvSpPr>
            <a:spLocks noGrp="1"/>
          </p:cNvSpPr>
          <p:nvPr>
            <p:ph type="title"/>
          </p:nvPr>
        </p:nvSpPr>
        <p:spPr>
          <a:xfrm>
            <a:off x="359900" y="-765290"/>
            <a:ext cx="11466576" cy="765290"/>
          </a:xfrm>
        </p:spPr>
        <p:txBody>
          <a:bodyPr vert="horz" lIns="91440" tIns="45720" rIns="91440" bIns="45720" rtlCol="0" anchor="b">
            <a:normAutofit/>
          </a:bodyPr>
          <a:lstStyle/>
          <a:p>
            <a:r>
              <a:rPr lang="en-US"/>
              <a:t>Frequently Asked Questions – Page 4</a:t>
            </a:r>
          </a:p>
        </p:txBody>
      </p:sp>
      <p:graphicFrame>
        <p:nvGraphicFramePr>
          <p:cNvPr id="4" name="Diagram 3" descr="In both the transition year and the implementation of TEAM 2.0, beginning teachers will continue to formulate a PGAP that serves as the foundation for their professional learning and mentored support.&#10;&#10;The mentor and beginning teacher will document their engagement.">
            <a:extLst>
              <a:ext uri="{FF2B5EF4-FFF2-40B4-BE49-F238E27FC236}">
                <a16:creationId xmlns:a16="http://schemas.microsoft.com/office/drawing/2014/main" id="{37BE4AD4-0B87-8710-ED02-8B9B9E351D59}"/>
              </a:ext>
            </a:extLst>
          </p:cNvPr>
          <p:cNvGraphicFramePr/>
          <p:nvPr>
            <p:extLst>
              <p:ext uri="{D42A27DB-BD31-4B8C-83A1-F6EECF244321}">
                <p14:modId xmlns:p14="http://schemas.microsoft.com/office/powerpoint/2010/main" val="1151823761"/>
              </p:ext>
            </p:extLst>
          </p:nvPr>
        </p:nvGraphicFramePr>
        <p:xfrm>
          <a:off x="-1738085" y="644247"/>
          <a:ext cx="15668170" cy="5022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6F953D6B-CF84-07DF-E46A-8B21F6C2D697}"/>
              </a:ext>
            </a:extLst>
          </p:cNvPr>
          <p:cNvSpPr>
            <a:spLocks noGrp="1"/>
          </p:cNvSpPr>
          <p:nvPr>
            <p:ph type="sldNum" sz="quarter" idx="12"/>
          </p:nvPr>
        </p:nvSpPr>
        <p:spPr/>
        <p:txBody>
          <a:bodyPr/>
          <a:lstStyle/>
          <a:p>
            <a:pPr algn="ctr"/>
            <a:fld id="{24496B1A-CBF2-C54D-B723-E625441D0ED7}" type="slidenum">
              <a:rPr lang="en-US" smtClean="0"/>
              <a:pPr algn="ctr"/>
              <a:t>39</a:t>
            </a:fld>
            <a:endParaRPr lang="en-US"/>
          </a:p>
        </p:txBody>
      </p:sp>
    </p:spTree>
    <p:extLst>
      <p:ext uri="{BB962C8B-B14F-4D97-AF65-F5344CB8AC3E}">
        <p14:creationId xmlns:p14="http://schemas.microsoft.com/office/powerpoint/2010/main" val="1002011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51B03-ACE3-FA16-8F09-0C4C6FAFDDC3}"/>
              </a:ext>
            </a:extLst>
          </p:cNvPr>
          <p:cNvSpPr>
            <a:spLocks noGrp="1"/>
          </p:cNvSpPr>
          <p:nvPr>
            <p:ph type="title"/>
          </p:nvPr>
        </p:nvSpPr>
        <p:spPr/>
        <p:txBody>
          <a:bodyPr/>
          <a:lstStyle/>
          <a:p>
            <a:r>
              <a:rPr lang="en-US">
                <a:latin typeface="Aptos SemiBold"/>
              </a:rPr>
              <a:t>Agenda</a:t>
            </a:r>
            <a:endParaRPr lang="en-US"/>
          </a:p>
        </p:txBody>
      </p:sp>
      <p:sp>
        <p:nvSpPr>
          <p:cNvPr id="3" name="Content Placeholder 2">
            <a:extLst>
              <a:ext uri="{FF2B5EF4-FFF2-40B4-BE49-F238E27FC236}">
                <a16:creationId xmlns:a16="http://schemas.microsoft.com/office/drawing/2014/main" id="{D66A1A02-9E4F-7D0E-77A7-8E9BD588FFCA}"/>
              </a:ext>
            </a:extLst>
          </p:cNvPr>
          <p:cNvSpPr>
            <a:spLocks noGrp="1"/>
          </p:cNvSpPr>
          <p:nvPr>
            <p:ph idx="1"/>
          </p:nvPr>
        </p:nvSpPr>
        <p:spPr>
          <a:xfrm>
            <a:off x="359596" y="1717093"/>
            <a:ext cx="5973140" cy="4215912"/>
          </a:xfrm>
        </p:spPr>
        <p:txBody>
          <a:bodyPr vert="horz" lIns="91440" tIns="45720" rIns="91440" bIns="45720" rtlCol="0" anchor="t">
            <a:normAutofit fontScale="85000" lnSpcReduction="20000"/>
          </a:bodyPr>
          <a:lstStyle/>
          <a:p>
            <a:pPr marL="274320" indent="-274320">
              <a:buBlip>
                <a:blip>
                  <a:extLst>
                    <a:ext uri="{96DAC541-7B7A-43D3-8B79-37D633B846F1}">
                      <asvg:svgBlip xmlns:asvg="http://schemas.microsoft.com/office/drawing/2016/SVG/main" r:embed="rId3"/>
                    </a:ext>
                  </a:extLst>
                </a:blip>
              </a:buBlip>
            </a:pPr>
            <a:r>
              <a:rPr lang="en-US">
                <a:latin typeface="Aptos"/>
              </a:rPr>
              <a:t>Welcome and introductions</a:t>
            </a:r>
          </a:p>
          <a:p>
            <a:pPr marL="274320" indent="-274320">
              <a:buBlip>
                <a:blip>
                  <a:extLst>
                    <a:ext uri="{96DAC541-7B7A-43D3-8B79-37D633B846F1}">
                      <asvg:svgBlip xmlns:asvg="http://schemas.microsoft.com/office/drawing/2016/SVG/main" r:embed="rId3"/>
                    </a:ext>
                  </a:extLst>
                </a:blip>
              </a:buBlip>
            </a:pPr>
            <a:r>
              <a:rPr lang="en-US">
                <a:latin typeface="Aptos"/>
              </a:rPr>
              <a:t>A message from the 2026 CT Teacher of the Year</a:t>
            </a:r>
          </a:p>
          <a:p>
            <a:pPr marL="274320" indent="-274320">
              <a:buBlip>
                <a:blip>
                  <a:extLst>
                    <a:ext uri="{96DAC541-7B7A-43D3-8B79-37D633B846F1}">
                      <asvg:svgBlip xmlns:asvg="http://schemas.microsoft.com/office/drawing/2016/SVG/main" r:embed="rId3"/>
                    </a:ext>
                  </a:extLst>
                </a:blip>
              </a:buBlip>
            </a:pPr>
            <a:r>
              <a:rPr lang="en-US">
                <a:latin typeface="Aptos"/>
              </a:rPr>
              <a:t>Meeting Goals and 2025-2026 Year in Review</a:t>
            </a:r>
          </a:p>
          <a:p>
            <a:pPr marL="274320" indent="-274320">
              <a:buBlip>
                <a:blip>
                  <a:extLst>
                    <a:ext uri="{96DAC541-7B7A-43D3-8B79-37D633B846F1}">
                      <asvg:svgBlip xmlns:asvg="http://schemas.microsoft.com/office/drawing/2016/SVG/main" r:embed="rId3"/>
                    </a:ext>
                  </a:extLst>
                </a:blip>
              </a:buBlip>
            </a:pPr>
            <a:r>
              <a:rPr lang="en-US">
                <a:latin typeface="Aptos"/>
              </a:rPr>
              <a:t>District and Mentor Spotlights</a:t>
            </a:r>
          </a:p>
          <a:p>
            <a:pPr marL="274320" indent="-274320">
              <a:buBlip>
                <a:blip>
                  <a:extLst>
                    <a:ext uri="{96DAC541-7B7A-43D3-8B79-37D633B846F1}">
                      <asvg:svgBlip xmlns:asvg="http://schemas.microsoft.com/office/drawing/2016/SVG/main" r:embed="rId3"/>
                    </a:ext>
                  </a:extLst>
                </a:blip>
              </a:buBlip>
            </a:pPr>
            <a:r>
              <a:rPr lang="en-US">
                <a:latin typeface="Aptos"/>
              </a:rPr>
              <a:t>TEAM 2.0 - What is Changing and Why</a:t>
            </a:r>
          </a:p>
          <a:p>
            <a:pPr marL="274320" indent="-274320">
              <a:buBlip>
                <a:blip>
                  <a:extLst>
                    <a:ext uri="{96DAC541-7B7A-43D3-8B79-37D633B846F1}">
                      <asvg:svgBlip xmlns:asvg="http://schemas.microsoft.com/office/drawing/2016/SVG/main" r:embed="rId3"/>
                    </a:ext>
                  </a:extLst>
                </a:blip>
              </a:buBlip>
            </a:pPr>
            <a:r>
              <a:rPr lang="en-US">
                <a:latin typeface="Aptos"/>
              </a:rPr>
              <a:t>2026-2027 Transition Year</a:t>
            </a:r>
          </a:p>
          <a:p>
            <a:pPr marL="274320" indent="-274320">
              <a:buBlip>
                <a:blip>
                  <a:extLst>
                    <a:ext uri="{96DAC541-7B7A-43D3-8B79-37D633B846F1}">
                      <asvg:svgBlip xmlns:asvg="http://schemas.microsoft.com/office/drawing/2016/SVG/main" r:embed="rId3"/>
                    </a:ext>
                  </a:extLst>
                </a:blip>
              </a:buBlip>
            </a:pPr>
            <a:r>
              <a:rPr lang="en-US">
                <a:latin typeface="Aptos"/>
              </a:rPr>
              <a:t> Beginning of Year Reminders</a:t>
            </a:r>
          </a:p>
          <a:p>
            <a:pPr marL="274320" indent="-274320">
              <a:buBlip>
                <a:blip>
                  <a:extLst>
                    <a:ext uri="{96DAC541-7B7A-43D3-8B79-37D633B846F1}">
                      <asvg:svgBlip xmlns:asvg="http://schemas.microsoft.com/office/drawing/2016/SVG/main" r:embed="rId3"/>
                    </a:ext>
                  </a:extLst>
                </a:blip>
              </a:buBlip>
            </a:pPr>
            <a:r>
              <a:rPr lang="en-US">
                <a:latin typeface="Aptos"/>
              </a:rPr>
              <a:t>Small Group Discussion</a:t>
            </a:r>
          </a:p>
          <a:p>
            <a:pPr marL="274320" indent="-274320">
              <a:buBlip>
                <a:blip>
                  <a:extLst>
                    <a:ext uri="{96DAC541-7B7A-43D3-8B79-37D633B846F1}">
                      <asvg:svgBlip xmlns:asvg="http://schemas.microsoft.com/office/drawing/2016/SVG/main" r:embed="rId3"/>
                    </a:ext>
                  </a:extLst>
                </a:blip>
              </a:buBlip>
            </a:pPr>
            <a:r>
              <a:rPr lang="en-US">
                <a:latin typeface="Aptos"/>
              </a:rPr>
              <a:t>Q &amp; A and Resources</a:t>
            </a:r>
            <a:endParaRPr lang="en-US"/>
          </a:p>
        </p:txBody>
      </p:sp>
      <p:sp>
        <p:nvSpPr>
          <p:cNvPr id="4" name="Slide Number Placeholder 3">
            <a:extLst>
              <a:ext uri="{FF2B5EF4-FFF2-40B4-BE49-F238E27FC236}">
                <a16:creationId xmlns:a16="http://schemas.microsoft.com/office/drawing/2014/main" id="{DEA7961C-DEAE-E10E-7571-419C6A675E4C}"/>
              </a:ext>
            </a:extLst>
          </p:cNvPr>
          <p:cNvSpPr>
            <a:spLocks noGrp="1"/>
          </p:cNvSpPr>
          <p:nvPr>
            <p:ph type="sldNum" sz="quarter" idx="12"/>
          </p:nvPr>
        </p:nvSpPr>
        <p:spPr/>
        <p:txBody>
          <a:bodyPr/>
          <a:lstStyle/>
          <a:p>
            <a:pPr algn="ctr"/>
            <a:fld id="{24496B1A-CBF2-C54D-B723-E625441D0ED7}" type="slidenum">
              <a:rPr lang="en-US" smtClean="0"/>
              <a:pPr algn="ctr"/>
              <a:t>4</a:t>
            </a:fld>
            <a:endParaRPr lang="en-US"/>
          </a:p>
        </p:txBody>
      </p:sp>
      <p:pic>
        <p:nvPicPr>
          <p:cNvPr id="6" name="Picture 5">
            <a:extLst>
              <a:ext uri="{FF2B5EF4-FFF2-40B4-BE49-F238E27FC236}">
                <a16:creationId xmlns:a16="http://schemas.microsoft.com/office/drawing/2014/main" id="{DCDF83FF-2F23-44F0-BFAE-0BDAFB0C4D7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37466" y="1532430"/>
            <a:ext cx="4930238" cy="3793137"/>
          </a:xfrm>
          <a:prstGeom prst="rect">
            <a:avLst/>
          </a:prstGeom>
        </p:spPr>
      </p:pic>
    </p:spTree>
    <p:extLst>
      <p:ext uri="{BB962C8B-B14F-4D97-AF65-F5344CB8AC3E}">
        <p14:creationId xmlns:p14="http://schemas.microsoft.com/office/powerpoint/2010/main" val="1196251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D85DA02-F8AF-8E7F-9AE6-03004B638A00}"/>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Frequently Asked Questions – Page 5</a:t>
            </a:r>
          </a:p>
        </p:txBody>
      </p:sp>
      <p:graphicFrame>
        <p:nvGraphicFramePr>
          <p:cNvPr id="9" name="Diagram 8" descr="TEAM 2.0 is designed to be authentic and built upon trust between mentors and beginning teachers in a non-evaluative process.&#10;&#10;A district facilitator cannot reject an engagement log, but if they have concerns about the engagement between the mento and the beginning teacher, they may arrange a conversation to address those concerns.">
            <a:extLst>
              <a:ext uri="{FF2B5EF4-FFF2-40B4-BE49-F238E27FC236}">
                <a16:creationId xmlns:a16="http://schemas.microsoft.com/office/drawing/2014/main" id="{727784E4-C14B-6503-0DD9-2F465B76E159}"/>
              </a:ext>
            </a:extLst>
          </p:cNvPr>
          <p:cNvGraphicFramePr/>
          <p:nvPr>
            <p:extLst>
              <p:ext uri="{D42A27DB-BD31-4B8C-83A1-F6EECF244321}">
                <p14:modId xmlns:p14="http://schemas.microsoft.com/office/powerpoint/2010/main" val="511394797"/>
              </p:ext>
            </p:extLst>
          </p:nvPr>
        </p:nvGraphicFramePr>
        <p:xfrm>
          <a:off x="-1738085" y="658207"/>
          <a:ext cx="15668170" cy="5022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31CC5C2-2E97-92A2-969E-D8FC60D9CBED}"/>
              </a:ext>
            </a:extLst>
          </p:cNvPr>
          <p:cNvSpPr>
            <a:spLocks noGrp="1"/>
          </p:cNvSpPr>
          <p:nvPr>
            <p:ph type="sldNum" sz="quarter" idx="12"/>
          </p:nvPr>
        </p:nvSpPr>
        <p:spPr/>
        <p:txBody>
          <a:bodyPr/>
          <a:lstStyle/>
          <a:p>
            <a:pPr algn="ctr"/>
            <a:fld id="{24496B1A-CBF2-C54D-B723-E625441D0ED7}" type="slidenum">
              <a:rPr lang="en-US" smtClean="0"/>
              <a:pPr algn="ctr"/>
              <a:t>40</a:t>
            </a:fld>
            <a:endParaRPr lang="en-US"/>
          </a:p>
        </p:txBody>
      </p:sp>
    </p:spTree>
    <p:extLst>
      <p:ext uri="{BB962C8B-B14F-4D97-AF65-F5344CB8AC3E}">
        <p14:creationId xmlns:p14="http://schemas.microsoft.com/office/powerpoint/2010/main" val="625155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C539C-7DEB-B5DE-EF88-30892FC75FF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C37D9571-E3DA-CE16-1C61-69E5ED7510E3}"/>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a:t>Frequently Asked Questions – Page 6</a:t>
            </a:r>
          </a:p>
        </p:txBody>
      </p:sp>
      <p:graphicFrame>
        <p:nvGraphicFramePr>
          <p:cNvPr id="9" name="Diagram 8" descr="REminder that TEAM is non-evaluative. Professional growth is to be evaluated through the evaluation and support process.&#10;&#10;Most beginning teachers are required to complete 50 total contact hours, including a minimum of 5 hours per module. Time should be allocated to areas where support wil be most impactful.">
            <a:extLst>
              <a:ext uri="{FF2B5EF4-FFF2-40B4-BE49-F238E27FC236}">
                <a16:creationId xmlns:a16="http://schemas.microsoft.com/office/drawing/2014/main" id="{1D76B0B9-FAEE-BCCE-1697-0BC1B9928E34}"/>
              </a:ext>
            </a:extLst>
          </p:cNvPr>
          <p:cNvGraphicFramePr/>
          <p:nvPr>
            <p:extLst>
              <p:ext uri="{D42A27DB-BD31-4B8C-83A1-F6EECF244321}">
                <p14:modId xmlns:p14="http://schemas.microsoft.com/office/powerpoint/2010/main" val="4107350909"/>
              </p:ext>
            </p:extLst>
          </p:nvPr>
        </p:nvGraphicFramePr>
        <p:xfrm>
          <a:off x="-1738085" y="651227"/>
          <a:ext cx="15668170" cy="5022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4D86B036-2E32-1ED8-91B3-6CB89D55FB23}"/>
              </a:ext>
            </a:extLst>
          </p:cNvPr>
          <p:cNvSpPr>
            <a:spLocks noGrp="1"/>
          </p:cNvSpPr>
          <p:nvPr>
            <p:ph type="sldNum" sz="quarter" idx="12"/>
          </p:nvPr>
        </p:nvSpPr>
        <p:spPr/>
        <p:txBody>
          <a:bodyPr/>
          <a:lstStyle/>
          <a:p>
            <a:pPr algn="ctr"/>
            <a:fld id="{24496B1A-CBF2-C54D-B723-E625441D0ED7}" type="slidenum">
              <a:rPr lang="en-US" smtClean="0"/>
              <a:pPr algn="ctr"/>
              <a:t>41</a:t>
            </a:fld>
            <a:endParaRPr lang="en-US"/>
          </a:p>
        </p:txBody>
      </p:sp>
    </p:spTree>
    <p:extLst>
      <p:ext uri="{BB962C8B-B14F-4D97-AF65-F5344CB8AC3E}">
        <p14:creationId xmlns:p14="http://schemas.microsoft.com/office/powerpoint/2010/main" val="135403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descr="Title Box: District Facilitators are Key">
            <a:extLst>
              <a:ext uri="{FF2B5EF4-FFF2-40B4-BE49-F238E27FC236}">
                <a16:creationId xmlns:a16="http://schemas.microsoft.com/office/drawing/2014/main" id="{E24977F9-3E76-1A2E-FBAF-9C71F857E46E}"/>
              </a:ext>
            </a:extLst>
          </p:cNvPr>
          <p:cNvGrpSpPr/>
          <p:nvPr/>
        </p:nvGrpSpPr>
        <p:grpSpPr>
          <a:xfrm>
            <a:off x="2550319" y="311237"/>
            <a:ext cx="7215187" cy="1121569"/>
            <a:chOff x="2557463" y="507206"/>
            <a:chExt cx="7215187" cy="1121569"/>
          </a:xfrm>
        </p:grpSpPr>
        <p:sp>
          <p:nvSpPr>
            <p:cNvPr id="6" name="Rectangle: Rounded Corners 5">
              <a:extLst>
                <a:ext uri="{FF2B5EF4-FFF2-40B4-BE49-F238E27FC236}">
                  <a16:creationId xmlns:a16="http://schemas.microsoft.com/office/drawing/2014/main" id="{DFC189A6-9452-925C-9F35-FC84A3B6C627}"/>
                </a:ext>
              </a:extLst>
            </p:cNvPr>
            <p:cNvSpPr/>
            <p:nvPr/>
          </p:nvSpPr>
          <p:spPr>
            <a:xfrm>
              <a:off x="2557463" y="507206"/>
              <a:ext cx="7215187" cy="11215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District Facilitators are Key</a:t>
              </a:r>
            </a:p>
          </p:txBody>
        </p:sp>
        <p:pic>
          <p:nvPicPr>
            <p:cNvPr id="5" name="Graphic 4" descr="Star with solid fill">
              <a:extLst>
                <a:ext uri="{FF2B5EF4-FFF2-40B4-BE49-F238E27FC236}">
                  <a16:creationId xmlns:a16="http://schemas.microsoft.com/office/drawing/2014/main" id="{D637178F-0A0B-2D78-3E43-DF77695597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20137" y="560463"/>
              <a:ext cx="914400" cy="914400"/>
            </a:xfrm>
            <a:prstGeom prst="rect">
              <a:avLst/>
            </a:prstGeom>
          </p:spPr>
        </p:pic>
        <p:pic>
          <p:nvPicPr>
            <p:cNvPr id="10" name="Picture 9">
              <a:extLst>
                <a:ext uri="{FF2B5EF4-FFF2-40B4-BE49-F238E27FC236}">
                  <a16:creationId xmlns:a16="http://schemas.microsoft.com/office/drawing/2014/main" id="{8DC23CEE-61B4-6DA0-A3E0-191583772675}"/>
                </a:ext>
              </a:extLst>
            </p:cNvPr>
            <p:cNvPicPr>
              <a:picLocks noChangeAspect="1"/>
            </p:cNvPicPr>
            <p:nvPr/>
          </p:nvPicPr>
          <p:blipFill>
            <a:blip r:embed="rId4"/>
            <a:stretch>
              <a:fillRect/>
            </a:stretch>
          </p:blipFill>
          <p:spPr>
            <a:xfrm>
              <a:off x="2709823" y="560463"/>
              <a:ext cx="914479" cy="914479"/>
            </a:xfrm>
            <a:prstGeom prst="rect">
              <a:avLst/>
            </a:prstGeom>
          </p:spPr>
        </p:pic>
      </p:grpSp>
      <p:sp>
        <p:nvSpPr>
          <p:cNvPr id="13" name="Rectangle 12">
            <a:extLst>
              <a:ext uri="{FF2B5EF4-FFF2-40B4-BE49-F238E27FC236}">
                <a16:creationId xmlns:a16="http://schemas.microsoft.com/office/drawing/2014/main" id="{76E49601-466F-E1B2-EB6C-E7D4A16AD7DD}"/>
              </a:ext>
              <a:ext uri="{C183D7F6-B498-43B3-948B-1728B52AA6E4}">
                <adec:decorative xmlns:adec="http://schemas.microsoft.com/office/drawing/2017/decorative" val="1"/>
              </a:ext>
            </a:extLst>
          </p:cNvPr>
          <p:cNvSpPr/>
          <p:nvPr/>
        </p:nvSpPr>
        <p:spPr>
          <a:xfrm>
            <a:off x="990566" y="2165800"/>
            <a:ext cx="10515600" cy="3843338"/>
          </a:xfrm>
          <a:prstGeom prst="rect">
            <a:avLst/>
          </a:prstGeom>
          <a:noFill/>
          <a:ln>
            <a:solidFill>
              <a:srgbClr val="CC66FF"/>
            </a:solidFill>
          </a:ln>
          <a:effectLst>
            <a:glow rad="88900">
              <a:srgbClr val="CC66FF"/>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939BEDDB-F3ED-D1AB-D951-33A78F9B8E8F}"/>
              </a:ext>
            </a:extLst>
          </p:cNvPr>
          <p:cNvSpPr/>
          <p:nvPr/>
        </p:nvSpPr>
        <p:spPr>
          <a:xfrm>
            <a:off x="1390599" y="1628775"/>
            <a:ext cx="9715533" cy="971550"/>
          </a:xfrm>
          <a:prstGeom prst="roundRect">
            <a:avLst/>
          </a:prstGeom>
          <a:solidFill>
            <a:srgbClr val="6600CC"/>
          </a:solidFill>
          <a:ln w="19050">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t>As the district’s primary point of contact for TEAM, you are responsible for being able to:</a:t>
            </a:r>
          </a:p>
        </p:txBody>
      </p:sp>
      <p:sp>
        <p:nvSpPr>
          <p:cNvPr id="8" name="Content Placeholder 7">
            <a:extLst>
              <a:ext uri="{FF2B5EF4-FFF2-40B4-BE49-F238E27FC236}">
                <a16:creationId xmlns:a16="http://schemas.microsoft.com/office/drawing/2014/main" id="{5473122F-79D4-C47E-B19A-28E7DA23E368}"/>
              </a:ext>
            </a:extLst>
          </p:cNvPr>
          <p:cNvSpPr>
            <a:spLocks noGrp="1"/>
          </p:cNvSpPr>
          <p:nvPr>
            <p:ph idx="1"/>
          </p:nvPr>
        </p:nvSpPr>
        <p:spPr>
          <a:xfrm>
            <a:off x="839152" y="1628057"/>
            <a:ext cx="10515600" cy="4100616"/>
          </a:xfrm>
        </p:spPr>
        <p:txBody>
          <a:bodyPr vert="horz" lIns="91440" tIns="45720" rIns="91440" bIns="45720" rtlCol="0" anchor="t">
            <a:normAutofit fontScale="77500" lnSpcReduction="20000"/>
          </a:bodyPr>
          <a:lstStyle/>
          <a:p>
            <a:pPr lvl="2">
              <a:lnSpc>
                <a:spcPct val="150000"/>
              </a:lnSpc>
              <a:spcBef>
                <a:spcPts val="0"/>
              </a:spcBef>
              <a:buFont typeface="Courier New" panose="020B0604020202020204" pitchFamily="34" charset="0"/>
              <a:buChar char="o"/>
            </a:pPr>
            <a:endParaRPr lang="en-US" sz="2600"/>
          </a:p>
          <a:p>
            <a:pPr lvl="2">
              <a:lnSpc>
                <a:spcPct val="150000"/>
              </a:lnSpc>
              <a:spcBef>
                <a:spcPts val="0"/>
              </a:spcBef>
              <a:buFont typeface="Courier New" panose="020B0604020202020204" pitchFamily="34" charset="0"/>
              <a:buChar char="o"/>
            </a:pPr>
            <a:endParaRPr lang="en-US" sz="2600"/>
          </a:p>
          <a:p>
            <a:pPr lvl="2">
              <a:lnSpc>
                <a:spcPct val="150000"/>
              </a:lnSpc>
              <a:spcBef>
                <a:spcPts val="0"/>
              </a:spcBef>
              <a:buFont typeface="Courier New" panose="020B0604020202020204" pitchFamily="34" charset="0"/>
              <a:buChar char="o"/>
            </a:pPr>
            <a:endParaRPr lang="en-US" sz="2600"/>
          </a:p>
          <a:p>
            <a:pPr marL="1196975" lvl="2" indent="-282575">
              <a:lnSpc>
                <a:spcPct val="150000"/>
              </a:lnSpc>
              <a:spcBef>
                <a:spcPts val="0"/>
              </a:spcBef>
              <a:buFont typeface="Wingdings" panose="05000000000000000000" pitchFamily="2" charset="2"/>
              <a:buChar char="ü"/>
            </a:pPr>
            <a:r>
              <a:rPr lang="en-US" sz="2600">
                <a:latin typeface="Aptos"/>
              </a:rPr>
              <a:t>Support mentors, beginning teachers, administrators, and the HR team</a:t>
            </a:r>
          </a:p>
          <a:p>
            <a:pPr marL="1196975" lvl="2" indent="-282575">
              <a:lnSpc>
                <a:spcPct val="150000"/>
              </a:lnSpc>
              <a:spcBef>
                <a:spcPts val="0"/>
              </a:spcBef>
              <a:buFont typeface="Wingdings" panose="05000000000000000000" pitchFamily="2" charset="2"/>
              <a:buChar char="ü"/>
            </a:pPr>
            <a:r>
              <a:rPr lang="en-US" sz="2600">
                <a:latin typeface="Aptos"/>
              </a:rPr>
              <a:t>Answer programmatic questions and clarify expectations </a:t>
            </a:r>
          </a:p>
          <a:p>
            <a:pPr marL="1196975" lvl="2" indent="-282575">
              <a:lnSpc>
                <a:spcPct val="150000"/>
              </a:lnSpc>
              <a:spcBef>
                <a:spcPts val="0"/>
              </a:spcBef>
              <a:buFont typeface="Wingdings" panose="05000000000000000000" pitchFamily="2" charset="2"/>
              <a:buChar char="ü"/>
            </a:pPr>
            <a:r>
              <a:rPr lang="en-US" sz="2600">
                <a:latin typeface="Aptos"/>
              </a:rPr>
              <a:t>Connect with CSDE when additional guidance is needed </a:t>
            </a:r>
          </a:p>
          <a:p>
            <a:pPr marL="1196975" lvl="2" indent="-282575">
              <a:lnSpc>
                <a:spcPct val="150000"/>
              </a:lnSpc>
              <a:spcBef>
                <a:spcPts val="0"/>
              </a:spcBef>
              <a:buFont typeface="Wingdings" panose="05000000000000000000" pitchFamily="2" charset="2"/>
              <a:buChar char="ü"/>
            </a:pPr>
            <a:r>
              <a:rPr lang="en-US" sz="2600">
                <a:latin typeface="Aptos"/>
              </a:rPr>
              <a:t>Help create a consistent, supportive TEAM experience across your district</a:t>
            </a:r>
          </a:p>
          <a:p>
            <a:pPr lvl="2">
              <a:lnSpc>
                <a:spcPct val="150000"/>
              </a:lnSpc>
              <a:spcBef>
                <a:spcPts val="0"/>
              </a:spcBef>
              <a:buFont typeface="Courier New" panose="020B0604020202020204" pitchFamily="34" charset="0"/>
              <a:buChar char="o"/>
            </a:pPr>
            <a:endParaRPr lang="en-US" sz="2600">
              <a:cs typeface="Segoe UI"/>
            </a:endParaRPr>
          </a:p>
          <a:p>
            <a:pPr marL="0" lvl="2" indent="0" algn="ctr">
              <a:lnSpc>
                <a:spcPct val="150000"/>
              </a:lnSpc>
              <a:spcBef>
                <a:spcPts val="0"/>
              </a:spcBef>
              <a:buNone/>
            </a:pPr>
            <a:r>
              <a:rPr lang="en-US" sz="2600" b="1" i="1">
                <a:latin typeface="Aptos"/>
                <a:cs typeface="Segoe UI"/>
              </a:rPr>
              <a:t>For any other questions, please email </a:t>
            </a:r>
            <a:r>
              <a:rPr lang="en-US" sz="2600" b="1" i="1">
                <a:latin typeface="Aptos"/>
                <a:cs typeface="Segoe UI"/>
                <a:hlinkClick r:id="rId5">
                  <a:extLst>
                    <a:ext uri="{A12FA001-AC4F-418D-AE19-62706E023703}">
                      <ahyp:hlinkClr xmlns:ahyp="http://schemas.microsoft.com/office/drawing/2018/hyperlinkcolor" val="tx"/>
                    </a:ext>
                  </a:extLst>
                </a:hlinkClick>
              </a:rPr>
              <a:t>CTteam@ct.gov</a:t>
            </a:r>
            <a:r>
              <a:rPr lang="en-US" sz="2600" b="1" i="1">
                <a:latin typeface="Aptos"/>
                <a:cs typeface="Segoe UI"/>
              </a:rPr>
              <a:t> and be sure to include as much information as possible (EIN, Name, district, etc.)</a:t>
            </a:r>
            <a:endParaRPr lang="en-US"/>
          </a:p>
          <a:p>
            <a:pPr marL="0" indent="0">
              <a:lnSpc>
                <a:spcPct val="150000"/>
              </a:lnSpc>
              <a:spcBef>
                <a:spcPts val="0"/>
              </a:spcBef>
              <a:buNone/>
            </a:pPr>
            <a:endParaRPr lang="en-US" sz="2600" b="1" i="1">
              <a:solidFill>
                <a:srgbClr val="000000"/>
              </a:solidFill>
              <a:latin typeface="Segoe UI"/>
              <a:cs typeface="Segoe UI"/>
            </a:endParaRPr>
          </a:p>
          <a:p>
            <a:endParaRPr lang="en-US">
              <a:solidFill>
                <a:srgbClr val="000000"/>
              </a:solidFill>
            </a:endParaRPr>
          </a:p>
        </p:txBody>
      </p:sp>
      <p:sp>
        <p:nvSpPr>
          <p:cNvPr id="3" name="Slide Number Placeholder 2">
            <a:extLst>
              <a:ext uri="{FF2B5EF4-FFF2-40B4-BE49-F238E27FC236}">
                <a16:creationId xmlns:a16="http://schemas.microsoft.com/office/drawing/2014/main" id="{A7106947-2106-1C46-76C5-D0601D342252}"/>
              </a:ext>
            </a:extLst>
          </p:cNvPr>
          <p:cNvSpPr>
            <a:spLocks noGrp="1"/>
          </p:cNvSpPr>
          <p:nvPr>
            <p:ph type="sldNum" sz="quarter" idx="12"/>
          </p:nvPr>
        </p:nvSpPr>
        <p:spPr/>
        <p:txBody>
          <a:bodyPr/>
          <a:lstStyle/>
          <a:p>
            <a:pPr algn="ctr"/>
            <a:fld id="{24496B1A-CBF2-C54D-B723-E625441D0ED7}" type="slidenum">
              <a:rPr lang="en-US" smtClean="0"/>
              <a:pPr algn="ctr"/>
              <a:t>42</a:t>
            </a:fld>
            <a:endParaRPr lang="en-US"/>
          </a:p>
        </p:txBody>
      </p:sp>
      <p:sp>
        <p:nvSpPr>
          <p:cNvPr id="4" name="Title 3">
            <a:extLst>
              <a:ext uri="{FF2B5EF4-FFF2-40B4-BE49-F238E27FC236}">
                <a16:creationId xmlns:a16="http://schemas.microsoft.com/office/drawing/2014/main" id="{3D94C764-034F-326F-E37D-A0CAC4D88748}"/>
              </a:ext>
            </a:extLst>
          </p:cNvPr>
          <p:cNvSpPr>
            <a:spLocks noGrp="1"/>
          </p:cNvSpPr>
          <p:nvPr>
            <p:ph type="title"/>
          </p:nvPr>
        </p:nvSpPr>
        <p:spPr>
          <a:xfrm>
            <a:off x="363261" y="-304376"/>
            <a:ext cx="11465478" cy="996198"/>
          </a:xfrm>
        </p:spPr>
        <p:txBody>
          <a:bodyPr>
            <a:normAutofit/>
          </a:bodyPr>
          <a:lstStyle/>
          <a:p>
            <a:r>
              <a:rPr lang="en-US" sz="1600" dirty="0">
                <a:solidFill>
                  <a:schemeClr val="bg1"/>
                </a:solidFill>
              </a:rPr>
              <a:t>District Facilitators are Key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8D1B3-1F9B-F21E-9749-355096A800DC}"/>
              </a:ext>
              <a:ext uri="{C183D7F6-B498-43B3-948B-1728B52AA6E4}">
                <adec:decorative xmlns:adec="http://schemas.microsoft.com/office/drawing/2017/decorative" val="0"/>
              </a:ext>
            </a:extLst>
          </p:cNvPr>
          <p:cNvSpPr>
            <a:spLocks noGrp="1"/>
          </p:cNvSpPr>
          <p:nvPr>
            <p:ph type="title"/>
          </p:nvPr>
        </p:nvSpPr>
        <p:spPr/>
        <p:txBody>
          <a:bodyPr/>
          <a:lstStyle/>
          <a:p>
            <a:r>
              <a:rPr lang="en-US" dirty="0"/>
              <a:t>Meeting Norms </a:t>
            </a:r>
          </a:p>
        </p:txBody>
      </p:sp>
      <p:sp>
        <p:nvSpPr>
          <p:cNvPr id="4" name="Slide Number Placeholder 3">
            <a:extLst>
              <a:ext uri="{FF2B5EF4-FFF2-40B4-BE49-F238E27FC236}">
                <a16:creationId xmlns:a16="http://schemas.microsoft.com/office/drawing/2014/main" id="{6D44D6DB-9CF8-DB62-A519-32255F65FA75}"/>
              </a:ext>
              <a:ext uri="{C183D7F6-B498-43B3-948B-1728B52AA6E4}">
                <adec:decorative xmlns:adec="http://schemas.microsoft.com/office/drawing/2017/decorative" val="0"/>
              </a:ext>
            </a:extLst>
          </p:cNvPr>
          <p:cNvSpPr>
            <a:spLocks noGrp="1"/>
          </p:cNvSpPr>
          <p:nvPr>
            <p:ph type="sldNum" sz="quarter" idx="12"/>
          </p:nvPr>
        </p:nvSpPr>
        <p:spPr/>
        <p:txBody>
          <a:bodyPr/>
          <a:lstStyle/>
          <a:p>
            <a:pPr algn="ctr"/>
            <a:fld id="{24496B1A-CBF2-C54D-B723-E625441D0ED7}" type="slidenum">
              <a:rPr lang="en-US" smtClean="0"/>
              <a:pPr algn="ctr"/>
              <a:t>5</a:t>
            </a:fld>
            <a:endParaRPr lang="en-US"/>
          </a:p>
        </p:txBody>
      </p:sp>
      <p:graphicFrame>
        <p:nvGraphicFramePr>
          <p:cNvPr id="5" name="Diagram 4" descr="Be present &amp; engaged, listen for understanding, keep it focused &amp; forward-looking">
            <a:extLst>
              <a:ext uri="{FF2B5EF4-FFF2-40B4-BE49-F238E27FC236}">
                <a16:creationId xmlns:a16="http://schemas.microsoft.com/office/drawing/2014/main" id="{CA228099-8A1F-1426-7C40-915FA6C6CE8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79824856"/>
              </p:ext>
            </p:extLst>
          </p:nvPr>
        </p:nvGraphicFramePr>
        <p:xfrm>
          <a:off x="1136073" y="1877290"/>
          <a:ext cx="9919853" cy="3103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7825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8FFCA-902B-E9D2-CB11-225090EA3BAE}"/>
              </a:ext>
            </a:extLst>
          </p:cNvPr>
          <p:cNvSpPr>
            <a:spLocks noGrp="1"/>
          </p:cNvSpPr>
          <p:nvPr>
            <p:ph type="title"/>
          </p:nvPr>
        </p:nvSpPr>
        <p:spPr>
          <a:xfrm>
            <a:off x="359596" y="-996198"/>
            <a:ext cx="11465478" cy="996198"/>
          </a:xfrm>
        </p:spPr>
        <p:txBody>
          <a:bodyPr vert="horz" lIns="91440" tIns="45720" rIns="91440" bIns="45720" rtlCol="0" anchor="b">
            <a:normAutofit/>
          </a:bodyPr>
          <a:lstStyle/>
          <a:p>
            <a:r>
              <a:rPr lang="en-US" dirty="0"/>
              <a:t>Welcome! Meet the CSDE Team Behind TEAM</a:t>
            </a:r>
          </a:p>
        </p:txBody>
      </p:sp>
      <p:grpSp>
        <p:nvGrpSpPr>
          <p:cNvPr id="8" name="Group 3" descr="The CSDE Team that supports the TEAM program includes Dr. Shuana Tucker, Dr. Jade Gopie, Ashley Wright, Gady Weiner, and Victoria Malvey.">
            <a:extLst>
              <a:ext uri="{FF2B5EF4-FFF2-40B4-BE49-F238E27FC236}">
                <a16:creationId xmlns:a16="http://schemas.microsoft.com/office/drawing/2014/main" id="{23753307-4D77-45EC-64FC-B59189968CCD}"/>
              </a:ext>
            </a:extLst>
          </p:cNvPr>
          <p:cNvGrpSpPr/>
          <p:nvPr/>
        </p:nvGrpSpPr>
        <p:grpSpPr>
          <a:xfrm>
            <a:off x="517225" y="320522"/>
            <a:ext cx="11157551" cy="5507194"/>
            <a:chOff x="0" y="-38100"/>
            <a:chExt cx="4407921" cy="2348276"/>
          </a:xfrm>
        </p:grpSpPr>
        <p:sp>
          <p:nvSpPr>
            <p:cNvPr id="6" name="Freeform 4">
              <a:extLst>
                <a:ext uri="{FF2B5EF4-FFF2-40B4-BE49-F238E27FC236}">
                  <a16:creationId xmlns:a16="http://schemas.microsoft.com/office/drawing/2014/main" id="{B0A55202-7563-A05B-BD60-3E310D544BC1}"/>
                </a:ext>
              </a:extLst>
            </p:cNvPr>
            <p:cNvSpPr/>
            <p:nvPr/>
          </p:nvSpPr>
          <p:spPr>
            <a:xfrm>
              <a:off x="0" y="0"/>
              <a:ext cx="4407921" cy="2310176"/>
            </a:xfrm>
            <a:custGeom>
              <a:avLst/>
              <a:gdLst/>
              <a:ahLst/>
              <a:cxnLst/>
              <a:rect l="l" t="t" r="r" b="b"/>
              <a:pathLst>
                <a:path w="4407921" h="2310176">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BBD6E1"/>
            </a:solidFill>
          </p:spPr>
          <p:txBody>
            <a:bodyPr/>
            <a:lstStyle/>
            <a:p>
              <a:endParaRPr lang="en-US"/>
            </a:p>
          </p:txBody>
        </p:sp>
        <p:sp>
          <p:nvSpPr>
            <p:cNvPr id="7" name="TextBox 5">
              <a:extLst>
                <a:ext uri="{FF2B5EF4-FFF2-40B4-BE49-F238E27FC236}">
                  <a16:creationId xmlns:a16="http://schemas.microsoft.com/office/drawing/2014/main" id="{A9D965FB-401B-1549-16F5-FD1C7FF1CE55}"/>
                </a:ext>
              </a:extLst>
            </p:cNvPr>
            <p:cNvSpPr txBox="1"/>
            <p:nvPr/>
          </p:nvSpPr>
          <p:spPr>
            <a:xfrm>
              <a:off x="0" y="-38100"/>
              <a:ext cx="4407921" cy="2348276"/>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spcBef>
                  <a:spcPct val="0"/>
                </a:spcBef>
              </a:pPr>
              <a:endParaRPr sz="800"/>
            </a:p>
          </p:txBody>
        </p:sp>
      </p:grpSp>
      <p:grpSp>
        <p:nvGrpSpPr>
          <p:cNvPr id="49" name="Group 39">
            <a:extLst>
              <a:ext uri="{FF2B5EF4-FFF2-40B4-BE49-F238E27FC236}">
                <a16:creationId xmlns:a16="http://schemas.microsoft.com/office/drawing/2014/main" id="{D792DAA3-6E5F-BB82-572E-2E6B7D1AE452}"/>
              </a:ext>
              <a:ext uri="{C183D7F6-B498-43B3-948B-1728B52AA6E4}">
                <adec:decorative xmlns:adec="http://schemas.microsoft.com/office/drawing/2017/decorative" val="1"/>
              </a:ext>
            </a:extLst>
          </p:cNvPr>
          <p:cNvGrpSpPr/>
          <p:nvPr/>
        </p:nvGrpSpPr>
        <p:grpSpPr>
          <a:xfrm>
            <a:off x="9289098" y="2951673"/>
            <a:ext cx="1240557" cy="1236145"/>
            <a:chOff x="0" y="0"/>
            <a:chExt cx="442507" cy="440933"/>
          </a:xfrm>
        </p:grpSpPr>
        <p:sp>
          <p:nvSpPr>
            <p:cNvPr id="47" name="Freeform 40">
              <a:extLst>
                <a:ext uri="{FF2B5EF4-FFF2-40B4-BE49-F238E27FC236}">
                  <a16:creationId xmlns:a16="http://schemas.microsoft.com/office/drawing/2014/main" id="{05D081C8-0D7D-2BA6-3036-1D5E20BB9289}"/>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48" name="TextBox 41">
              <a:extLst>
                <a:ext uri="{FF2B5EF4-FFF2-40B4-BE49-F238E27FC236}">
                  <a16:creationId xmlns:a16="http://schemas.microsoft.com/office/drawing/2014/main" id="{C6D2E222-6473-92FB-33DA-D1F889003D19}"/>
                </a:ext>
              </a:extLst>
            </p:cNvPr>
            <p:cNvSpPr txBox="1"/>
            <p:nvPr/>
          </p:nvSpPr>
          <p:spPr>
            <a:xfrm>
              <a:off x="0" y="28575"/>
              <a:ext cx="442507" cy="412358"/>
            </a:xfrm>
            <a:prstGeom prst="rect">
              <a:avLst/>
            </a:prstGeom>
          </p:spPr>
          <p:txBody>
            <a:bodyPr lIns="38419" tIns="38419" rIns="38419" bIns="38419"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725"/>
                </a:lnSpc>
              </a:pPr>
              <a:endParaRPr sz="800"/>
            </a:p>
          </p:txBody>
        </p:sp>
      </p:grpSp>
      <p:sp>
        <p:nvSpPr>
          <p:cNvPr id="10" name="TextBox 6">
            <a:extLst>
              <a:ext uri="{FF2B5EF4-FFF2-40B4-BE49-F238E27FC236}">
                <a16:creationId xmlns:a16="http://schemas.microsoft.com/office/drawing/2014/main" id="{DBFEF0F0-611A-3FE6-C916-0604BD06FC4B}"/>
              </a:ext>
            </a:extLst>
          </p:cNvPr>
          <p:cNvSpPr txBox="1"/>
          <p:nvPr/>
        </p:nvSpPr>
        <p:spPr>
          <a:xfrm>
            <a:off x="1527433" y="632104"/>
            <a:ext cx="9147433" cy="73524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700"/>
              </a:lnSpc>
              <a:spcBef>
                <a:spcPct val="0"/>
              </a:spcBef>
            </a:pPr>
            <a:r>
              <a:rPr lang="en-US" sz="5250" b="1" spc="-311">
                <a:solidFill>
                  <a:srgbClr val="005994"/>
                </a:solidFill>
                <a:latin typeface="Open Sauce Semi-Bold"/>
                <a:sym typeface="Open Sauce Semi-Bold"/>
              </a:rPr>
              <a:t>WELCOME!</a:t>
            </a:r>
            <a:endParaRPr lang="en-US"/>
          </a:p>
        </p:txBody>
      </p:sp>
      <p:sp>
        <p:nvSpPr>
          <p:cNvPr id="14" name="TextBox 16">
            <a:extLst>
              <a:ext uri="{FF2B5EF4-FFF2-40B4-BE49-F238E27FC236}">
                <a16:creationId xmlns:a16="http://schemas.microsoft.com/office/drawing/2014/main" id="{F2C0AB68-1549-2E00-58A5-5637DF168473}"/>
              </a:ext>
            </a:extLst>
          </p:cNvPr>
          <p:cNvSpPr txBox="1"/>
          <p:nvPr/>
        </p:nvSpPr>
        <p:spPr>
          <a:xfrm>
            <a:off x="2906272" y="1652518"/>
            <a:ext cx="6266186" cy="42029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234"/>
              </a:lnSpc>
              <a:spcBef>
                <a:spcPct val="0"/>
              </a:spcBef>
            </a:pPr>
            <a:r>
              <a:rPr lang="en-US" sz="2967" b="1" spc="-177">
                <a:solidFill>
                  <a:srgbClr val="2F945C"/>
                </a:solidFill>
                <a:latin typeface="Open Sauce"/>
                <a:ea typeface="Open Sauce"/>
                <a:cs typeface="Open Sauce"/>
                <a:sym typeface="Open Sauce"/>
              </a:rPr>
              <a:t>Meet the CSDE Team Behind </a:t>
            </a:r>
            <a:r>
              <a:rPr lang="en-US" sz="2967" b="1" spc="-177">
                <a:solidFill>
                  <a:srgbClr val="2F945C"/>
                </a:solidFill>
                <a:latin typeface="Open Sauce Bold"/>
                <a:ea typeface="Open Sauce Bold"/>
                <a:cs typeface="Open Sauce Bold"/>
                <a:sym typeface="Open Sauce Bold"/>
              </a:rPr>
              <a:t>TEAM</a:t>
            </a:r>
            <a:endParaRPr lang="en-US" sz="2967" b="1" spc="-177">
              <a:solidFill>
                <a:srgbClr val="2F945C"/>
              </a:solidFill>
              <a:latin typeface="Open Sauce Bold"/>
              <a:ea typeface="Open Sauce Bold"/>
              <a:cs typeface="Open Sauce Bold"/>
            </a:endParaRPr>
          </a:p>
        </p:txBody>
      </p:sp>
      <p:grpSp>
        <p:nvGrpSpPr>
          <p:cNvPr id="23" name="Group 17" descr="Dr. Shuana Tucker, Chief Talent Officer">
            <a:extLst>
              <a:ext uri="{FF2B5EF4-FFF2-40B4-BE49-F238E27FC236}">
                <a16:creationId xmlns:a16="http://schemas.microsoft.com/office/drawing/2014/main" id="{5F7A5ADF-17B6-8F20-D7C4-784C5560E2CD}"/>
              </a:ext>
              <a:ext uri="{C183D7F6-B498-43B3-948B-1728B52AA6E4}">
                <adec:decorative xmlns:adec="http://schemas.microsoft.com/office/drawing/2017/decorative" val="0"/>
              </a:ext>
            </a:extLst>
          </p:cNvPr>
          <p:cNvGrpSpPr/>
          <p:nvPr/>
        </p:nvGrpSpPr>
        <p:grpSpPr>
          <a:xfrm>
            <a:off x="1495958" y="2704908"/>
            <a:ext cx="1420954" cy="1766362"/>
            <a:chOff x="0" y="19051"/>
            <a:chExt cx="2841906" cy="3532712"/>
          </a:xfrm>
        </p:grpSpPr>
        <p:grpSp>
          <p:nvGrpSpPr>
            <p:cNvPr id="16" name="Group 18">
              <a:extLst>
                <a:ext uri="{FF2B5EF4-FFF2-40B4-BE49-F238E27FC236}">
                  <a16:creationId xmlns:a16="http://schemas.microsoft.com/office/drawing/2014/main" id="{349C8ACA-8DE1-F8DD-B47C-759DE7AFAAF3}"/>
                </a:ext>
              </a:extLst>
            </p:cNvPr>
            <p:cNvGrpSpPr/>
            <p:nvPr/>
          </p:nvGrpSpPr>
          <p:grpSpPr>
            <a:xfrm>
              <a:off x="180398" y="600939"/>
              <a:ext cx="2481112" cy="2472288"/>
              <a:chOff x="0" y="0"/>
              <a:chExt cx="442507" cy="440933"/>
            </a:xfrm>
          </p:grpSpPr>
          <p:sp>
            <p:nvSpPr>
              <p:cNvPr id="21" name="Freeform 19">
                <a:extLst>
                  <a:ext uri="{FF2B5EF4-FFF2-40B4-BE49-F238E27FC236}">
                    <a16:creationId xmlns:a16="http://schemas.microsoft.com/office/drawing/2014/main" id="{80979ECB-8D18-5ADD-5425-CBA269805E79}"/>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93954" y="0"/>
                    </a:moveTo>
                    <a:lnTo>
                      <a:pt x="348552" y="0"/>
                    </a:lnTo>
                    <a:cubicBezTo>
                      <a:pt x="400442" y="0"/>
                      <a:pt x="442507" y="42065"/>
                      <a:pt x="442507" y="93954"/>
                    </a:cubicBezTo>
                    <a:lnTo>
                      <a:pt x="442507" y="346979"/>
                    </a:lnTo>
                    <a:cubicBezTo>
                      <a:pt x="442507" y="398868"/>
                      <a:pt x="400442" y="440933"/>
                      <a:pt x="348552" y="440933"/>
                    </a:cubicBezTo>
                    <a:lnTo>
                      <a:pt x="93954" y="440933"/>
                    </a:lnTo>
                    <a:cubicBezTo>
                      <a:pt x="42065" y="440933"/>
                      <a:pt x="0" y="398868"/>
                      <a:pt x="0" y="346979"/>
                    </a:cubicBezTo>
                    <a:lnTo>
                      <a:pt x="0" y="93954"/>
                    </a:lnTo>
                    <a:cubicBezTo>
                      <a:pt x="0" y="42065"/>
                      <a:pt x="42065" y="0"/>
                      <a:pt x="93954" y="0"/>
                    </a:cubicBezTo>
                    <a:close/>
                  </a:path>
                </a:pathLst>
              </a:custGeom>
              <a:solidFill>
                <a:srgbClr val="4D789D"/>
              </a:solidFill>
            </p:spPr>
            <p:txBody>
              <a:bodyPr/>
              <a:lstStyle/>
              <a:p>
                <a:endParaRPr lang="en-US"/>
              </a:p>
            </p:txBody>
          </p:sp>
          <p:sp>
            <p:nvSpPr>
              <p:cNvPr id="22" name="TextBox 20">
                <a:extLst>
                  <a:ext uri="{FF2B5EF4-FFF2-40B4-BE49-F238E27FC236}">
                    <a16:creationId xmlns:a16="http://schemas.microsoft.com/office/drawing/2014/main" id="{ED1E18D3-038E-7D7C-7BDC-540FD96E3385}"/>
                  </a:ext>
                </a:extLst>
              </p:cNvPr>
              <p:cNvSpPr txBox="1"/>
              <p:nvPr/>
            </p:nvSpPr>
            <p:spPr>
              <a:xfrm>
                <a:off x="0" y="28575"/>
                <a:ext cx="442507" cy="412358"/>
              </a:xfrm>
              <a:prstGeom prst="rect">
                <a:avLst/>
              </a:prstGeom>
            </p:spPr>
            <p:txBody>
              <a:bodyPr lIns="30623" tIns="30623" rIns="30623" bIns="3062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725"/>
                  </a:lnSpc>
                </a:pPr>
                <a:endParaRPr sz="800"/>
              </a:p>
            </p:txBody>
          </p:sp>
        </p:grpSp>
        <p:grpSp>
          <p:nvGrpSpPr>
            <p:cNvPr id="17" name="Group 21">
              <a:extLst>
                <a:ext uri="{FF2B5EF4-FFF2-40B4-BE49-F238E27FC236}">
                  <a16:creationId xmlns:a16="http://schemas.microsoft.com/office/drawing/2014/main" id="{8B5727C5-7497-BDB1-2BFB-2BBB46179AA1}"/>
                </a:ext>
              </a:extLst>
            </p:cNvPr>
            <p:cNvGrpSpPr/>
            <p:nvPr/>
          </p:nvGrpSpPr>
          <p:grpSpPr>
            <a:xfrm>
              <a:off x="35980" y="447550"/>
              <a:ext cx="2481112" cy="2481110"/>
              <a:chOff x="0" y="0"/>
              <a:chExt cx="812800" cy="812800"/>
            </a:xfrm>
          </p:grpSpPr>
          <p:sp>
            <p:nvSpPr>
              <p:cNvPr id="20" name="Freeform 22" descr="Dr. Shuana Tucker">
                <a:extLst>
                  <a:ext uri="{FF2B5EF4-FFF2-40B4-BE49-F238E27FC236}">
                    <a16:creationId xmlns:a16="http://schemas.microsoft.com/office/drawing/2014/main" id="{46564535-7F39-55B0-0DFA-DB48DB72B4C4}"/>
                  </a:ext>
                </a:extLst>
              </p:cNvPr>
              <p:cNvSpPr/>
              <p:nvPr/>
            </p:nvSpPr>
            <p:spPr>
              <a:xfrm>
                <a:off x="0" y="0"/>
                <a:ext cx="812800" cy="812800"/>
              </a:xfrm>
              <a:custGeom>
                <a:avLst/>
                <a:gdLst/>
                <a:ahLst/>
                <a:cxnLst/>
                <a:rect l="l" t="t" r="r" b="b"/>
                <a:pathLst>
                  <a:path w="812800" h="812800">
                    <a:moveTo>
                      <a:pt x="88735" y="0"/>
                    </a:moveTo>
                    <a:lnTo>
                      <a:pt x="724065" y="0"/>
                    </a:lnTo>
                    <a:cubicBezTo>
                      <a:pt x="773072" y="0"/>
                      <a:pt x="812800" y="39728"/>
                      <a:pt x="812800" y="88735"/>
                    </a:cubicBezTo>
                    <a:lnTo>
                      <a:pt x="812800" y="724065"/>
                    </a:lnTo>
                    <a:cubicBezTo>
                      <a:pt x="812800" y="773072"/>
                      <a:pt x="773072" y="812800"/>
                      <a:pt x="724065" y="812800"/>
                    </a:cubicBezTo>
                    <a:lnTo>
                      <a:pt x="88735" y="812800"/>
                    </a:lnTo>
                    <a:cubicBezTo>
                      <a:pt x="39728" y="812800"/>
                      <a:pt x="0" y="773072"/>
                      <a:pt x="0" y="724065"/>
                    </a:cubicBezTo>
                    <a:lnTo>
                      <a:pt x="0" y="88735"/>
                    </a:lnTo>
                    <a:cubicBezTo>
                      <a:pt x="0" y="39728"/>
                      <a:pt x="39728" y="0"/>
                      <a:pt x="88735" y="0"/>
                    </a:cubicBezTo>
                    <a:close/>
                  </a:path>
                </a:pathLst>
              </a:custGeom>
              <a:blipFill>
                <a:blip r:embed="rId3"/>
                <a:stretch>
                  <a:fillRect l="-11103" t="-4742" r="-11485" b="-79476"/>
                </a:stretch>
              </a:blipFill>
            </p:spPr>
            <p:txBody>
              <a:bodyPr/>
              <a:lstStyle/>
              <a:p>
                <a:endParaRPr lang="en-US"/>
              </a:p>
            </p:txBody>
          </p:sp>
        </p:grpSp>
        <p:sp>
          <p:nvSpPr>
            <p:cNvPr id="18" name="TextBox 23">
              <a:extLst>
                <a:ext uri="{FF2B5EF4-FFF2-40B4-BE49-F238E27FC236}">
                  <a16:creationId xmlns:a16="http://schemas.microsoft.com/office/drawing/2014/main" id="{6B21D422-7029-E74B-96BA-A0E58DC00804}"/>
                </a:ext>
              </a:extLst>
            </p:cNvPr>
            <p:cNvSpPr txBox="1"/>
            <p:nvPr/>
          </p:nvSpPr>
          <p:spPr>
            <a:xfrm>
              <a:off x="0" y="19051"/>
              <a:ext cx="2841906" cy="35907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377"/>
                </a:lnSpc>
              </a:pPr>
              <a:r>
                <a:rPr lang="en-US" sz="1229" b="1">
                  <a:solidFill>
                    <a:srgbClr val="005994"/>
                  </a:solidFill>
                  <a:latin typeface="Open Sauce Bold"/>
                  <a:sym typeface="Open Sauce Bold"/>
                </a:rPr>
                <a:t>Dr. Shuana Tucker</a:t>
              </a:r>
            </a:p>
          </p:txBody>
        </p:sp>
        <p:sp>
          <p:nvSpPr>
            <p:cNvPr id="19" name="TextBox 24">
              <a:extLst>
                <a:ext uri="{FF2B5EF4-FFF2-40B4-BE49-F238E27FC236}">
                  <a16:creationId xmlns:a16="http://schemas.microsoft.com/office/drawing/2014/main" id="{635C98E7-5EAD-E2DB-937E-8E5F1BAE9B82}"/>
                </a:ext>
              </a:extLst>
            </p:cNvPr>
            <p:cNvSpPr txBox="1"/>
            <p:nvPr/>
          </p:nvSpPr>
          <p:spPr>
            <a:xfrm>
              <a:off x="62866" y="3251792"/>
              <a:ext cx="2562588" cy="299971"/>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270"/>
                </a:lnSpc>
              </a:pPr>
              <a:r>
                <a:rPr lang="en-US" sz="907">
                  <a:solidFill>
                    <a:srgbClr val="194166"/>
                  </a:solidFill>
                  <a:latin typeface="Open Sauce"/>
                  <a:ea typeface="Open Sauce"/>
                  <a:cs typeface="Open Sauce"/>
                  <a:sym typeface="Open Sauce"/>
                </a:rPr>
                <a:t>Chief Talent Officer</a:t>
              </a:r>
            </a:p>
          </p:txBody>
        </p:sp>
      </p:grpSp>
      <p:grpSp>
        <p:nvGrpSpPr>
          <p:cNvPr id="27" name="Group 25">
            <a:extLst>
              <a:ext uri="{FF2B5EF4-FFF2-40B4-BE49-F238E27FC236}">
                <a16:creationId xmlns:a16="http://schemas.microsoft.com/office/drawing/2014/main" id="{84D4947C-349A-1862-75B4-4F9AB16A30BC}"/>
              </a:ext>
              <a:ext uri="{C183D7F6-B498-43B3-948B-1728B52AA6E4}">
                <adec:decorative xmlns:adec="http://schemas.microsoft.com/office/drawing/2017/decorative" val="1"/>
              </a:ext>
            </a:extLst>
          </p:cNvPr>
          <p:cNvGrpSpPr/>
          <p:nvPr/>
        </p:nvGrpSpPr>
        <p:grpSpPr>
          <a:xfrm>
            <a:off x="3445927" y="3007804"/>
            <a:ext cx="1240557" cy="1236145"/>
            <a:chOff x="0" y="0"/>
            <a:chExt cx="442507" cy="440933"/>
          </a:xfrm>
        </p:grpSpPr>
        <p:sp>
          <p:nvSpPr>
            <p:cNvPr id="25" name="Freeform 26">
              <a:extLst>
                <a:ext uri="{FF2B5EF4-FFF2-40B4-BE49-F238E27FC236}">
                  <a16:creationId xmlns:a16="http://schemas.microsoft.com/office/drawing/2014/main" id="{B878F6A7-7C44-8347-3EB6-D298139D698F}"/>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26" name="TextBox 27">
              <a:extLst>
                <a:ext uri="{FF2B5EF4-FFF2-40B4-BE49-F238E27FC236}">
                  <a16:creationId xmlns:a16="http://schemas.microsoft.com/office/drawing/2014/main" id="{696AA095-FFF0-BC51-9B7E-F178D8C33A44}"/>
                </a:ext>
              </a:extLst>
            </p:cNvPr>
            <p:cNvSpPr txBox="1"/>
            <p:nvPr/>
          </p:nvSpPr>
          <p:spPr>
            <a:xfrm>
              <a:off x="0" y="28575"/>
              <a:ext cx="442507" cy="412358"/>
            </a:xfrm>
            <a:prstGeom prst="rect">
              <a:avLst/>
            </a:prstGeom>
          </p:spPr>
          <p:txBody>
            <a:bodyPr lIns="38419" tIns="38419" rIns="38419" bIns="38419"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725"/>
                </a:lnSpc>
              </a:pPr>
              <a:endParaRPr sz="800"/>
            </a:p>
          </p:txBody>
        </p:sp>
      </p:grpSp>
      <p:grpSp>
        <p:nvGrpSpPr>
          <p:cNvPr id="3" name="Group 2" descr="Dr. Jade Gopie, Talent Office Bureau Chief">
            <a:extLst>
              <a:ext uri="{FF2B5EF4-FFF2-40B4-BE49-F238E27FC236}">
                <a16:creationId xmlns:a16="http://schemas.microsoft.com/office/drawing/2014/main" id="{2A08D515-3058-AE63-BB3E-237D885C5185}"/>
              </a:ext>
            </a:extLst>
          </p:cNvPr>
          <p:cNvGrpSpPr/>
          <p:nvPr/>
        </p:nvGrpSpPr>
        <p:grpSpPr>
          <a:xfrm>
            <a:off x="3297704" y="2704100"/>
            <a:ext cx="1537003" cy="1771149"/>
            <a:chOff x="3297704" y="2704100"/>
            <a:chExt cx="1537003" cy="1771149"/>
          </a:xfrm>
        </p:grpSpPr>
        <p:grpSp>
          <p:nvGrpSpPr>
            <p:cNvPr id="30" name="Group 28">
              <a:extLst>
                <a:ext uri="{FF2B5EF4-FFF2-40B4-BE49-F238E27FC236}">
                  <a16:creationId xmlns:a16="http://schemas.microsoft.com/office/drawing/2014/main" id="{1E1071A4-3CC6-6935-9EA3-E2BD41B5B040}"/>
                </a:ext>
                <a:ext uri="{C183D7F6-B498-43B3-948B-1728B52AA6E4}">
                  <adec:decorative xmlns:adec="http://schemas.microsoft.com/office/drawing/2017/decorative" val="1"/>
                </a:ext>
              </a:extLst>
            </p:cNvPr>
            <p:cNvGrpSpPr/>
            <p:nvPr/>
          </p:nvGrpSpPr>
          <p:grpSpPr>
            <a:xfrm>
              <a:off x="3379465" y="2931108"/>
              <a:ext cx="1240557" cy="1240557"/>
              <a:chOff x="0" y="0"/>
              <a:chExt cx="812800" cy="812800"/>
            </a:xfrm>
          </p:grpSpPr>
          <p:sp>
            <p:nvSpPr>
              <p:cNvPr id="29" name="Freeform 29" descr="Dr. Jade Gopie">
                <a:extLst>
                  <a:ext uri="{FF2B5EF4-FFF2-40B4-BE49-F238E27FC236}">
                    <a16:creationId xmlns:a16="http://schemas.microsoft.com/office/drawing/2014/main" id="{F67A0E15-1178-E021-1308-AEF6F2904F52}"/>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4"/>
                <a:stretch>
                  <a:fillRect l="-20747" t="-12031" r="-39637" b="-102074"/>
                </a:stretch>
              </a:blipFill>
            </p:spPr>
            <p:txBody>
              <a:bodyPr/>
              <a:lstStyle/>
              <a:p>
                <a:endParaRPr lang="en-US"/>
              </a:p>
            </p:txBody>
          </p:sp>
        </p:grpSp>
        <p:sp>
          <p:nvSpPr>
            <p:cNvPr id="32" name="TextBox 30">
              <a:extLst>
                <a:ext uri="{FF2B5EF4-FFF2-40B4-BE49-F238E27FC236}">
                  <a16:creationId xmlns:a16="http://schemas.microsoft.com/office/drawing/2014/main" id="{C10F4AD2-69A4-CAB5-ECEE-ACD8111CBCAE}"/>
                </a:ext>
              </a:extLst>
            </p:cNvPr>
            <p:cNvSpPr txBox="1"/>
            <p:nvPr/>
          </p:nvSpPr>
          <p:spPr>
            <a:xfrm>
              <a:off x="3359096" y="2704100"/>
              <a:ext cx="1367347" cy="17953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377"/>
                </a:lnSpc>
              </a:pPr>
              <a:r>
                <a:rPr lang="en-US" sz="1229" b="1">
                  <a:solidFill>
                    <a:srgbClr val="005994"/>
                  </a:solidFill>
                  <a:latin typeface="Open Sauce Bold"/>
                  <a:ea typeface="Open Sauce Bold"/>
                  <a:cs typeface="Open Sauce Bold"/>
                  <a:sym typeface="Open Sauce Bold"/>
                </a:rPr>
                <a:t>Dr. Jade Gopie</a:t>
              </a:r>
            </a:p>
          </p:txBody>
        </p:sp>
        <p:sp>
          <p:nvSpPr>
            <p:cNvPr id="34" name="TextBox 31">
              <a:extLst>
                <a:ext uri="{FF2B5EF4-FFF2-40B4-BE49-F238E27FC236}">
                  <a16:creationId xmlns:a16="http://schemas.microsoft.com/office/drawing/2014/main" id="{3CC590CC-3B8B-1861-AA81-6755FA0C837D}"/>
                </a:ext>
              </a:extLst>
            </p:cNvPr>
            <p:cNvSpPr txBox="1"/>
            <p:nvPr/>
          </p:nvSpPr>
          <p:spPr>
            <a:xfrm>
              <a:off x="3297704" y="4320500"/>
              <a:ext cx="1537003" cy="1547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270"/>
                </a:lnSpc>
              </a:pPr>
              <a:r>
                <a:rPr lang="en-US" sz="907">
                  <a:solidFill>
                    <a:srgbClr val="194166"/>
                  </a:solidFill>
                  <a:latin typeface="Open Sauce"/>
                  <a:ea typeface="Open Sauce"/>
                  <a:cs typeface="Open Sauce"/>
                  <a:sym typeface="Open Sauce"/>
                </a:rPr>
                <a:t>Talent Office Bureau Chief</a:t>
              </a:r>
            </a:p>
          </p:txBody>
        </p:sp>
      </p:grpSp>
      <p:grpSp>
        <p:nvGrpSpPr>
          <p:cNvPr id="38" name="Group 32">
            <a:extLst>
              <a:ext uri="{FF2B5EF4-FFF2-40B4-BE49-F238E27FC236}">
                <a16:creationId xmlns:a16="http://schemas.microsoft.com/office/drawing/2014/main" id="{1E3B0C5D-FA94-FF3A-D131-5C85A2D85A04}"/>
              </a:ext>
              <a:ext uri="{C183D7F6-B498-43B3-948B-1728B52AA6E4}">
                <adec:decorative xmlns:adec="http://schemas.microsoft.com/office/drawing/2017/decorative" val="1"/>
              </a:ext>
            </a:extLst>
          </p:cNvPr>
          <p:cNvGrpSpPr/>
          <p:nvPr/>
        </p:nvGrpSpPr>
        <p:grpSpPr>
          <a:xfrm>
            <a:off x="5423357" y="2961482"/>
            <a:ext cx="1240557" cy="1236145"/>
            <a:chOff x="0" y="0"/>
            <a:chExt cx="442507" cy="440933"/>
          </a:xfrm>
        </p:grpSpPr>
        <p:sp>
          <p:nvSpPr>
            <p:cNvPr id="36" name="Freeform 33">
              <a:extLst>
                <a:ext uri="{FF2B5EF4-FFF2-40B4-BE49-F238E27FC236}">
                  <a16:creationId xmlns:a16="http://schemas.microsoft.com/office/drawing/2014/main" id="{0896E933-D1AC-8430-18B6-718C54661626}"/>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37" name="TextBox 34">
              <a:extLst>
                <a:ext uri="{FF2B5EF4-FFF2-40B4-BE49-F238E27FC236}">
                  <a16:creationId xmlns:a16="http://schemas.microsoft.com/office/drawing/2014/main" id="{A3EEEA43-F8D4-C1F8-0DB4-FDFE1765072F}"/>
                </a:ext>
              </a:extLst>
            </p:cNvPr>
            <p:cNvSpPr txBox="1"/>
            <p:nvPr/>
          </p:nvSpPr>
          <p:spPr>
            <a:xfrm>
              <a:off x="0" y="28575"/>
              <a:ext cx="442507" cy="412358"/>
            </a:xfrm>
            <a:prstGeom prst="rect">
              <a:avLst/>
            </a:prstGeom>
          </p:spPr>
          <p:txBody>
            <a:bodyPr lIns="38419" tIns="38419" rIns="38419" bIns="38419"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725"/>
                </a:lnSpc>
              </a:pPr>
              <a:endParaRPr sz="800"/>
            </a:p>
          </p:txBody>
        </p:sp>
      </p:grpSp>
      <p:grpSp>
        <p:nvGrpSpPr>
          <p:cNvPr id="9" name="Group 8" descr="Ashley Wright, Education Consultant and TEAM Program Manager">
            <a:extLst>
              <a:ext uri="{FF2B5EF4-FFF2-40B4-BE49-F238E27FC236}">
                <a16:creationId xmlns:a16="http://schemas.microsoft.com/office/drawing/2014/main" id="{D3610E45-91E7-7622-1762-98BD13B2401C}"/>
              </a:ext>
            </a:extLst>
          </p:cNvPr>
          <p:cNvGrpSpPr/>
          <p:nvPr/>
        </p:nvGrpSpPr>
        <p:grpSpPr>
          <a:xfrm>
            <a:off x="5125043" y="2675098"/>
            <a:ext cx="1826367" cy="1916194"/>
            <a:chOff x="5125043" y="2675098"/>
            <a:chExt cx="1826367" cy="1916194"/>
          </a:xfrm>
        </p:grpSpPr>
        <p:grpSp>
          <p:nvGrpSpPr>
            <p:cNvPr id="41" name="Group 35">
              <a:extLst>
                <a:ext uri="{FF2B5EF4-FFF2-40B4-BE49-F238E27FC236}">
                  <a16:creationId xmlns:a16="http://schemas.microsoft.com/office/drawing/2014/main" id="{A679D276-593A-C704-F20C-D93491B58138}"/>
                </a:ext>
                <a:ext uri="{C183D7F6-B498-43B3-948B-1728B52AA6E4}">
                  <adec:decorative xmlns:adec="http://schemas.microsoft.com/office/drawing/2017/decorative" val="1"/>
                </a:ext>
              </a:extLst>
            </p:cNvPr>
            <p:cNvGrpSpPr/>
            <p:nvPr/>
          </p:nvGrpSpPr>
          <p:grpSpPr>
            <a:xfrm>
              <a:off x="5351148" y="2885372"/>
              <a:ext cx="1240557" cy="1240557"/>
              <a:chOff x="0" y="0"/>
              <a:chExt cx="812800" cy="812800"/>
            </a:xfrm>
          </p:grpSpPr>
          <p:sp>
            <p:nvSpPr>
              <p:cNvPr id="40" name="Freeform 36" descr="Ashley Wright">
                <a:extLst>
                  <a:ext uri="{FF2B5EF4-FFF2-40B4-BE49-F238E27FC236}">
                    <a16:creationId xmlns:a16="http://schemas.microsoft.com/office/drawing/2014/main" id="{D73BF547-0523-D6CA-8305-6C04250870FE}"/>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5"/>
                <a:stretch>
                  <a:fillRect l="-15722" r="-13060" b="-83591"/>
                </a:stretch>
              </a:blipFill>
            </p:spPr>
            <p:txBody>
              <a:bodyPr/>
              <a:lstStyle/>
              <a:p>
                <a:endParaRPr lang="en-US"/>
              </a:p>
            </p:txBody>
          </p:sp>
        </p:grpSp>
        <p:sp>
          <p:nvSpPr>
            <p:cNvPr id="43" name="TextBox 37">
              <a:extLst>
                <a:ext uri="{FF2B5EF4-FFF2-40B4-BE49-F238E27FC236}">
                  <a16:creationId xmlns:a16="http://schemas.microsoft.com/office/drawing/2014/main" id="{712C0F59-2EF1-E3C9-AB11-83308A32D856}"/>
                </a:ext>
              </a:extLst>
            </p:cNvPr>
            <p:cNvSpPr txBox="1"/>
            <p:nvPr/>
          </p:nvSpPr>
          <p:spPr>
            <a:xfrm>
              <a:off x="5359961" y="2675098"/>
              <a:ext cx="1367347" cy="17953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377"/>
                </a:lnSpc>
              </a:pPr>
              <a:r>
                <a:rPr lang="en-US" sz="1229" b="1">
                  <a:solidFill>
                    <a:srgbClr val="005994"/>
                  </a:solidFill>
                  <a:latin typeface="Open Sauce Bold"/>
                  <a:ea typeface="Open Sauce Bold"/>
                  <a:cs typeface="Open Sauce Bold"/>
                  <a:sym typeface="Open Sauce Bold"/>
                </a:rPr>
                <a:t>Ashley Wright</a:t>
              </a:r>
            </a:p>
          </p:txBody>
        </p:sp>
        <p:sp>
          <p:nvSpPr>
            <p:cNvPr id="45" name="TextBox 38">
              <a:extLst>
                <a:ext uri="{FF2B5EF4-FFF2-40B4-BE49-F238E27FC236}">
                  <a16:creationId xmlns:a16="http://schemas.microsoft.com/office/drawing/2014/main" id="{D26E45F9-14BA-21D5-932F-FC54BC7BBAC5}"/>
                </a:ext>
              </a:extLst>
            </p:cNvPr>
            <p:cNvSpPr txBox="1"/>
            <p:nvPr/>
          </p:nvSpPr>
          <p:spPr>
            <a:xfrm>
              <a:off x="5125043" y="4358600"/>
              <a:ext cx="1826367" cy="2326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80"/>
                </a:lnSpc>
              </a:pPr>
              <a:r>
                <a:rPr lang="en-US" sz="900">
                  <a:solidFill>
                    <a:srgbClr val="194166"/>
                  </a:solidFill>
                  <a:latin typeface="Open Sauce"/>
                  <a:ea typeface="Open Sauce"/>
                  <a:cs typeface="Open Sauce"/>
                  <a:sym typeface="Open Sauce"/>
                </a:rPr>
                <a:t>Education Consultant</a:t>
              </a:r>
            </a:p>
            <a:p>
              <a:pPr algn="ctr">
                <a:lnSpc>
                  <a:spcPts val="880"/>
                </a:lnSpc>
              </a:pPr>
              <a:r>
                <a:rPr lang="en-US" sz="907">
                  <a:solidFill>
                    <a:srgbClr val="194166"/>
                  </a:solidFill>
                  <a:latin typeface="Open Sauce"/>
                  <a:ea typeface="Open Sauce"/>
                  <a:cs typeface="Open Sauce"/>
                  <a:sym typeface="Open Sauce"/>
                </a:rPr>
                <a:t>TEAM Program Manager</a:t>
              </a:r>
            </a:p>
          </p:txBody>
        </p:sp>
      </p:grpSp>
      <p:grpSp>
        <p:nvGrpSpPr>
          <p:cNvPr id="62" name="Group 47">
            <a:extLst>
              <a:ext uri="{FF2B5EF4-FFF2-40B4-BE49-F238E27FC236}">
                <a16:creationId xmlns:a16="http://schemas.microsoft.com/office/drawing/2014/main" id="{7E06A97A-9331-B0E9-9E30-00EAE45DF02E}"/>
              </a:ext>
              <a:ext uri="{C183D7F6-B498-43B3-948B-1728B52AA6E4}">
                <adec:decorative xmlns:adec="http://schemas.microsoft.com/office/drawing/2017/decorative" val="1"/>
              </a:ext>
            </a:extLst>
          </p:cNvPr>
          <p:cNvGrpSpPr/>
          <p:nvPr/>
        </p:nvGrpSpPr>
        <p:grpSpPr>
          <a:xfrm>
            <a:off x="7334872" y="2961884"/>
            <a:ext cx="1240557" cy="1236145"/>
            <a:chOff x="0" y="0"/>
            <a:chExt cx="442507" cy="440933"/>
          </a:xfrm>
        </p:grpSpPr>
        <p:sp>
          <p:nvSpPr>
            <p:cNvPr id="60" name="Freeform 48">
              <a:extLst>
                <a:ext uri="{FF2B5EF4-FFF2-40B4-BE49-F238E27FC236}">
                  <a16:creationId xmlns:a16="http://schemas.microsoft.com/office/drawing/2014/main" id="{B9A4ABB2-E9B1-BD9C-ADD1-F7DD34687974}"/>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61" name="TextBox 49">
              <a:extLst>
                <a:ext uri="{FF2B5EF4-FFF2-40B4-BE49-F238E27FC236}">
                  <a16:creationId xmlns:a16="http://schemas.microsoft.com/office/drawing/2014/main" id="{06F9D970-1E91-B179-632F-B835ABEA13A3}"/>
                </a:ext>
              </a:extLst>
            </p:cNvPr>
            <p:cNvSpPr txBox="1"/>
            <p:nvPr/>
          </p:nvSpPr>
          <p:spPr>
            <a:xfrm>
              <a:off x="0" y="28575"/>
              <a:ext cx="442507" cy="412358"/>
            </a:xfrm>
            <a:prstGeom prst="rect">
              <a:avLst/>
            </a:prstGeom>
          </p:spPr>
          <p:txBody>
            <a:bodyPr lIns="38419" tIns="38419" rIns="38419" bIns="38419"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725"/>
                </a:lnSpc>
              </a:pPr>
              <a:endParaRPr sz="800"/>
            </a:p>
          </p:txBody>
        </p:sp>
      </p:grpSp>
      <p:grpSp>
        <p:nvGrpSpPr>
          <p:cNvPr id="11" name="Group 10" descr="Gady Weiner, Education Consultant and TEAM Data Manager">
            <a:extLst>
              <a:ext uri="{FF2B5EF4-FFF2-40B4-BE49-F238E27FC236}">
                <a16:creationId xmlns:a16="http://schemas.microsoft.com/office/drawing/2014/main" id="{45637865-FE96-3397-BB6D-9E70CE1231E7}"/>
              </a:ext>
            </a:extLst>
          </p:cNvPr>
          <p:cNvGrpSpPr/>
          <p:nvPr/>
        </p:nvGrpSpPr>
        <p:grpSpPr>
          <a:xfrm>
            <a:off x="7271476" y="2666731"/>
            <a:ext cx="1367347" cy="1924561"/>
            <a:chOff x="7271476" y="2666731"/>
            <a:chExt cx="1367347" cy="1924561"/>
          </a:xfrm>
        </p:grpSpPr>
        <p:sp>
          <p:nvSpPr>
            <p:cNvPr id="58" name="TextBox 46">
              <a:extLst>
                <a:ext uri="{FF2B5EF4-FFF2-40B4-BE49-F238E27FC236}">
                  <a16:creationId xmlns:a16="http://schemas.microsoft.com/office/drawing/2014/main" id="{8F80BEC1-D8E4-7E25-7431-7041C8FD3A68}"/>
                </a:ext>
              </a:extLst>
            </p:cNvPr>
            <p:cNvSpPr txBox="1"/>
            <p:nvPr/>
          </p:nvSpPr>
          <p:spPr>
            <a:xfrm>
              <a:off x="7271476" y="4358600"/>
              <a:ext cx="1281294" cy="2326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80"/>
                </a:lnSpc>
              </a:pPr>
              <a:r>
                <a:rPr lang="en-US" sz="907">
                  <a:solidFill>
                    <a:srgbClr val="194166"/>
                  </a:solidFill>
                  <a:latin typeface="Open Sauce"/>
                  <a:ea typeface="Open Sauce"/>
                  <a:cs typeface="Open Sauce"/>
                  <a:sym typeface="Open Sauce"/>
                </a:rPr>
                <a:t>Education Consultant</a:t>
              </a:r>
            </a:p>
            <a:p>
              <a:pPr algn="ctr">
                <a:lnSpc>
                  <a:spcPts val="880"/>
                </a:lnSpc>
              </a:pPr>
              <a:r>
                <a:rPr lang="en-US" sz="907">
                  <a:solidFill>
                    <a:srgbClr val="194166"/>
                  </a:solidFill>
                  <a:latin typeface="Open Sauce"/>
                  <a:ea typeface="Open Sauce"/>
                  <a:cs typeface="Open Sauce"/>
                  <a:sym typeface="Open Sauce"/>
                </a:rPr>
                <a:t>TEAM Data Manager</a:t>
              </a:r>
            </a:p>
          </p:txBody>
        </p:sp>
        <p:grpSp>
          <p:nvGrpSpPr>
            <p:cNvPr id="65" name="Group 50">
              <a:extLst>
                <a:ext uri="{FF2B5EF4-FFF2-40B4-BE49-F238E27FC236}">
                  <a16:creationId xmlns:a16="http://schemas.microsoft.com/office/drawing/2014/main" id="{2D7AB73C-C1BA-66E2-E7DF-9E66B66135CB}"/>
                </a:ext>
                <a:ext uri="{C183D7F6-B498-43B3-948B-1728B52AA6E4}">
                  <adec:decorative xmlns:adec="http://schemas.microsoft.com/office/drawing/2017/decorative" val="1"/>
                </a:ext>
              </a:extLst>
            </p:cNvPr>
            <p:cNvGrpSpPr/>
            <p:nvPr/>
          </p:nvGrpSpPr>
          <p:grpSpPr>
            <a:xfrm>
              <a:off x="7271476" y="2893739"/>
              <a:ext cx="1240557" cy="1240557"/>
              <a:chOff x="0" y="0"/>
              <a:chExt cx="812800" cy="812800"/>
            </a:xfrm>
          </p:grpSpPr>
          <p:sp>
            <p:nvSpPr>
              <p:cNvPr id="64" name="Freeform 51" descr="Gady Weiner">
                <a:extLst>
                  <a:ext uri="{FF2B5EF4-FFF2-40B4-BE49-F238E27FC236}">
                    <a16:creationId xmlns:a16="http://schemas.microsoft.com/office/drawing/2014/main" id="{BE0692B0-B5D6-346C-AB94-9D4878345A12}"/>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6"/>
                <a:stretch>
                  <a:fillRect l="-5357" t="-2385" r="-13954" b="-20488"/>
                </a:stretch>
              </a:blipFill>
            </p:spPr>
            <p:txBody>
              <a:bodyPr/>
              <a:lstStyle/>
              <a:p>
                <a:endParaRPr lang="en-US"/>
              </a:p>
            </p:txBody>
          </p:sp>
        </p:grpSp>
        <p:sp>
          <p:nvSpPr>
            <p:cNvPr id="67" name="TextBox 52" descr="Headshot of Gady Weiner">
              <a:extLst>
                <a:ext uri="{FF2B5EF4-FFF2-40B4-BE49-F238E27FC236}">
                  <a16:creationId xmlns:a16="http://schemas.microsoft.com/office/drawing/2014/main" id="{1EFB3D8B-4336-52A3-FF22-93CA2C7825AF}"/>
                </a:ext>
              </a:extLst>
            </p:cNvPr>
            <p:cNvSpPr txBox="1"/>
            <p:nvPr/>
          </p:nvSpPr>
          <p:spPr>
            <a:xfrm>
              <a:off x="7271476" y="2666731"/>
              <a:ext cx="1367347" cy="17953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377"/>
                </a:lnSpc>
              </a:pPr>
              <a:r>
                <a:rPr lang="en-US" sz="1229" b="1">
                  <a:solidFill>
                    <a:srgbClr val="005994"/>
                  </a:solidFill>
                  <a:latin typeface="Open Sauce Bold"/>
                  <a:ea typeface="Open Sauce Bold"/>
                  <a:cs typeface="Open Sauce Bold"/>
                  <a:sym typeface="Open Sauce Bold"/>
                </a:rPr>
                <a:t>Gady Weiner</a:t>
              </a:r>
            </a:p>
          </p:txBody>
        </p:sp>
      </p:grpSp>
      <p:grpSp>
        <p:nvGrpSpPr>
          <p:cNvPr id="12" name="Group 11" descr="Victoria Malvey, Educational Services Specialist and TEAM Program Support">
            <a:extLst>
              <a:ext uri="{FF2B5EF4-FFF2-40B4-BE49-F238E27FC236}">
                <a16:creationId xmlns:a16="http://schemas.microsoft.com/office/drawing/2014/main" id="{BD8662F2-3724-B772-2833-AB1B46537AF6}"/>
              </a:ext>
            </a:extLst>
          </p:cNvPr>
          <p:cNvGrpSpPr/>
          <p:nvPr/>
        </p:nvGrpSpPr>
        <p:grpSpPr>
          <a:xfrm>
            <a:off x="9023310" y="2644653"/>
            <a:ext cx="1772133" cy="1946639"/>
            <a:chOff x="9023310" y="2644653"/>
            <a:chExt cx="1772133" cy="1946639"/>
          </a:xfrm>
        </p:grpSpPr>
        <p:grpSp>
          <p:nvGrpSpPr>
            <p:cNvPr id="52" name="Group 42">
              <a:extLst>
                <a:ext uri="{FF2B5EF4-FFF2-40B4-BE49-F238E27FC236}">
                  <a16:creationId xmlns:a16="http://schemas.microsoft.com/office/drawing/2014/main" id="{96EA3CF8-FEB0-6450-EA58-1C63DE2E49D5}"/>
                </a:ext>
                <a:ext uri="{C183D7F6-B498-43B3-948B-1728B52AA6E4}">
                  <adec:decorative xmlns:adec="http://schemas.microsoft.com/office/drawing/2017/decorative" val="1"/>
                </a:ext>
              </a:extLst>
            </p:cNvPr>
            <p:cNvGrpSpPr/>
            <p:nvPr/>
          </p:nvGrpSpPr>
          <p:grpSpPr>
            <a:xfrm>
              <a:off x="9222636" y="2849282"/>
              <a:ext cx="1240557" cy="1240557"/>
              <a:chOff x="0" y="0"/>
              <a:chExt cx="812800" cy="812800"/>
            </a:xfrm>
          </p:grpSpPr>
          <p:sp>
            <p:nvSpPr>
              <p:cNvPr id="51" name="Freeform 43" descr="Victoria Malvey">
                <a:extLst>
                  <a:ext uri="{FF2B5EF4-FFF2-40B4-BE49-F238E27FC236}">
                    <a16:creationId xmlns:a16="http://schemas.microsoft.com/office/drawing/2014/main" id="{6D527F56-FDFE-1494-8909-7BFB0B2E3A43}"/>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7"/>
                <a:stretch>
                  <a:fillRect l="-15261" t="-8282" r="-17858" b="-30247"/>
                </a:stretch>
              </a:blipFill>
            </p:spPr>
            <p:txBody>
              <a:bodyPr/>
              <a:lstStyle/>
              <a:p>
                <a:endParaRPr lang="en-US"/>
              </a:p>
            </p:txBody>
          </p:sp>
        </p:grpSp>
        <p:sp>
          <p:nvSpPr>
            <p:cNvPr id="54" name="TextBox 44">
              <a:extLst>
                <a:ext uri="{FF2B5EF4-FFF2-40B4-BE49-F238E27FC236}">
                  <a16:creationId xmlns:a16="http://schemas.microsoft.com/office/drawing/2014/main" id="{A9193B36-4028-75D5-9AF8-1631C32338C4}"/>
                </a:ext>
              </a:extLst>
            </p:cNvPr>
            <p:cNvSpPr txBox="1"/>
            <p:nvPr/>
          </p:nvSpPr>
          <p:spPr>
            <a:xfrm>
              <a:off x="9193052" y="2644653"/>
              <a:ext cx="1367347" cy="17953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372"/>
                </a:lnSpc>
              </a:pPr>
              <a:r>
                <a:rPr lang="en-US" sz="1225" b="1">
                  <a:solidFill>
                    <a:srgbClr val="005994"/>
                  </a:solidFill>
                  <a:latin typeface="Open Sauce Bold"/>
                  <a:ea typeface="Open Sauce Bold"/>
                  <a:cs typeface="Open Sauce Bold"/>
                  <a:sym typeface="Open Sauce Bold"/>
                </a:rPr>
                <a:t>Victoria Malvey</a:t>
              </a:r>
            </a:p>
          </p:txBody>
        </p:sp>
        <p:sp>
          <p:nvSpPr>
            <p:cNvPr id="56" name="TextBox 45">
              <a:extLst>
                <a:ext uri="{FF2B5EF4-FFF2-40B4-BE49-F238E27FC236}">
                  <a16:creationId xmlns:a16="http://schemas.microsoft.com/office/drawing/2014/main" id="{19CAAE39-1132-4FE1-283A-8413D30D70CA}"/>
                </a:ext>
              </a:extLst>
            </p:cNvPr>
            <p:cNvSpPr txBox="1"/>
            <p:nvPr/>
          </p:nvSpPr>
          <p:spPr>
            <a:xfrm>
              <a:off x="9023310" y="4358600"/>
              <a:ext cx="1772133" cy="23269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80"/>
                </a:lnSpc>
              </a:pPr>
              <a:r>
                <a:rPr lang="en-US" sz="907">
                  <a:solidFill>
                    <a:srgbClr val="194166"/>
                  </a:solidFill>
                  <a:latin typeface="Open Sauce"/>
                  <a:ea typeface="Open Sauce"/>
                  <a:cs typeface="Open Sauce"/>
                  <a:sym typeface="Open Sauce"/>
                </a:rPr>
                <a:t>Educational Services Specialist</a:t>
              </a:r>
            </a:p>
            <a:p>
              <a:pPr algn="ctr">
                <a:lnSpc>
                  <a:spcPts val="880"/>
                </a:lnSpc>
              </a:pPr>
              <a:r>
                <a:rPr lang="en-US" sz="907">
                  <a:solidFill>
                    <a:srgbClr val="194166"/>
                  </a:solidFill>
                  <a:latin typeface="Open Sauce"/>
                  <a:ea typeface="Open Sauce"/>
                  <a:cs typeface="Open Sauce"/>
                  <a:sym typeface="Open Sauce"/>
                </a:rPr>
                <a:t>TEAM Program Support</a:t>
              </a:r>
            </a:p>
          </p:txBody>
        </p:sp>
      </p:grpSp>
      <p:sp>
        <p:nvSpPr>
          <p:cNvPr id="69" name="TextBox 16">
            <a:extLst>
              <a:ext uri="{FF2B5EF4-FFF2-40B4-BE49-F238E27FC236}">
                <a16:creationId xmlns:a16="http://schemas.microsoft.com/office/drawing/2014/main" id="{9FE1C35D-FEB8-08D4-0EC0-75CF9F762894}"/>
              </a:ext>
            </a:extLst>
          </p:cNvPr>
          <p:cNvSpPr txBox="1"/>
          <p:nvPr/>
        </p:nvSpPr>
        <p:spPr>
          <a:xfrm>
            <a:off x="3296797" y="4805292"/>
            <a:ext cx="6266186" cy="82073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234"/>
              </a:lnSpc>
              <a:spcBef>
                <a:spcPct val="0"/>
              </a:spcBef>
            </a:pPr>
            <a:r>
              <a:rPr lang="en-US" sz="2950" b="1" spc="-177">
                <a:solidFill>
                  <a:schemeClr val="accent1"/>
                </a:solidFill>
                <a:latin typeface="Open Sauce"/>
                <a:sym typeface="Open Sauce"/>
              </a:rPr>
              <a:t>Who else is here with us today?</a:t>
            </a:r>
            <a:endParaRPr lang="en-US">
              <a:solidFill>
                <a:schemeClr val="accent1"/>
              </a:solidFill>
            </a:endParaRPr>
          </a:p>
          <a:p>
            <a:pPr algn="ctr">
              <a:lnSpc>
                <a:spcPts val="3234"/>
              </a:lnSpc>
              <a:spcBef>
                <a:spcPct val="0"/>
              </a:spcBef>
            </a:pPr>
            <a:r>
              <a:rPr lang="en-US" sz="2950" b="1" spc="-177">
                <a:solidFill>
                  <a:schemeClr val="accent1"/>
                </a:solidFill>
                <a:latin typeface="Open Sauce"/>
              </a:rPr>
              <a:t>Let us know in the chat! </a:t>
            </a:r>
          </a:p>
        </p:txBody>
      </p:sp>
      <p:sp>
        <p:nvSpPr>
          <p:cNvPr id="4" name="Slide Number Placeholder 3">
            <a:extLst>
              <a:ext uri="{FF2B5EF4-FFF2-40B4-BE49-F238E27FC236}">
                <a16:creationId xmlns:a16="http://schemas.microsoft.com/office/drawing/2014/main" id="{69F8AFF3-DC9F-B47F-0EE6-2D37E4101317}"/>
              </a:ext>
            </a:extLst>
          </p:cNvPr>
          <p:cNvSpPr>
            <a:spLocks noGrp="1"/>
          </p:cNvSpPr>
          <p:nvPr>
            <p:ph type="sldNum" sz="quarter" idx="12"/>
          </p:nvPr>
        </p:nvSpPr>
        <p:spPr/>
        <p:txBody>
          <a:bodyPr/>
          <a:lstStyle/>
          <a:p>
            <a:pPr algn="ctr"/>
            <a:fld id="{24496B1A-CBF2-C54D-B723-E625441D0ED7}" type="slidenum">
              <a:rPr lang="en-US" smtClean="0"/>
              <a:pPr algn="ctr"/>
              <a:t>6</a:t>
            </a:fld>
            <a:endParaRPr lang="en-US"/>
          </a:p>
        </p:txBody>
      </p:sp>
    </p:spTree>
    <p:extLst>
      <p:ext uri="{BB962C8B-B14F-4D97-AF65-F5344CB8AC3E}">
        <p14:creationId xmlns:p14="http://schemas.microsoft.com/office/powerpoint/2010/main" val="49202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B1529-A51A-27B4-2A23-CD239F42A3CF}"/>
              </a:ext>
            </a:extLst>
          </p:cNvPr>
          <p:cNvSpPr>
            <a:spLocks noGrp="1"/>
          </p:cNvSpPr>
          <p:nvPr>
            <p:ph type="title"/>
          </p:nvPr>
        </p:nvSpPr>
        <p:spPr/>
        <p:txBody>
          <a:bodyPr/>
          <a:lstStyle/>
          <a:p>
            <a:r>
              <a:rPr lang="en-US"/>
              <a:t>Meeting Goals </a:t>
            </a:r>
          </a:p>
        </p:txBody>
      </p:sp>
      <p:sp>
        <p:nvSpPr>
          <p:cNvPr id="3" name="Content Placeholder 2">
            <a:extLst>
              <a:ext uri="{FF2B5EF4-FFF2-40B4-BE49-F238E27FC236}">
                <a16:creationId xmlns:a16="http://schemas.microsoft.com/office/drawing/2014/main" id="{F8B31307-C6B5-16FE-371A-154FF94D5BC7}"/>
              </a:ext>
            </a:extLst>
          </p:cNvPr>
          <p:cNvSpPr>
            <a:spLocks noGrp="1"/>
          </p:cNvSpPr>
          <p:nvPr>
            <p:ph idx="1"/>
          </p:nvPr>
        </p:nvSpPr>
        <p:spPr/>
        <p:txBody>
          <a:bodyPr vert="horz" lIns="91440" tIns="45720" rIns="91440" bIns="45720" rtlCol="0" anchor="t">
            <a:normAutofit/>
          </a:bodyPr>
          <a:lstStyle/>
          <a:p>
            <a:pPr marL="0" indent="0">
              <a:buNone/>
            </a:pPr>
            <a:r>
              <a:rPr lang="en-US" b="1" i="1">
                <a:latin typeface="Aptos"/>
                <a:ea typeface="+mn-lt"/>
                <a:cs typeface="+mn-lt"/>
              </a:rPr>
              <a:t>By the end of today's session, you should... </a:t>
            </a:r>
          </a:p>
          <a:p>
            <a:pPr marL="914400" indent="-457200">
              <a:lnSpc>
                <a:spcPct val="100000"/>
              </a:lnSpc>
              <a:spcAft>
                <a:spcPts val="600"/>
              </a:spcAft>
              <a:buFont typeface="Wingdings" panose="020B0604020202020204" pitchFamily="34" charset="0"/>
              <a:buChar char="Ø"/>
            </a:pPr>
            <a:endParaRPr lang="en-US">
              <a:latin typeface="Aptos"/>
              <a:ea typeface="+mn-lt"/>
              <a:cs typeface="+mn-lt"/>
            </a:endParaRPr>
          </a:p>
          <a:p>
            <a:pPr lvl="1">
              <a:lnSpc>
                <a:spcPct val="100000"/>
              </a:lnSpc>
              <a:spcBef>
                <a:spcPts val="600"/>
              </a:spcBef>
              <a:spcAft>
                <a:spcPts val="600"/>
              </a:spcAft>
              <a:buFont typeface="Wingdings" panose="05000000000000000000" pitchFamily="2" charset="2"/>
              <a:buChar char="Ø"/>
            </a:pPr>
            <a:r>
              <a:rPr lang="en-US" sz="2800">
                <a:latin typeface="Aptos"/>
                <a:ea typeface="+mn-lt"/>
                <a:cs typeface="+mn-lt"/>
              </a:rPr>
              <a:t> Understand key TEAM updates and priorities. </a:t>
            </a:r>
            <a:endParaRPr lang="en-US" sz="2800">
              <a:latin typeface="Aptos"/>
            </a:endParaRPr>
          </a:p>
          <a:p>
            <a:pPr lvl="1">
              <a:lnSpc>
                <a:spcPct val="100000"/>
              </a:lnSpc>
              <a:spcBef>
                <a:spcPts val="600"/>
              </a:spcBef>
              <a:spcAft>
                <a:spcPts val="600"/>
              </a:spcAft>
              <a:buFont typeface="Wingdings" panose="05000000000000000000" pitchFamily="2" charset="2"/>
              <a:buChar char="Ø"/>
            </a:pPr>
            <a:r>
              <a:rPr lang="en-US" sz="2800">
                <a:latin typeface="Aptos"/>
                <a:ea typeface="+mn-lt"/>
                <a:cs typeface="+mn-lt"/>
              </a:rPr>
              <a:t> Know what to expect for the year ahead. </a:t>
            </a:r>
            <a:endParaRPr lang="en-US"/>
          </a:p>
          <a:p>
            <a:pPr lvl="1">
              <a:lnSpc>
                <a:spcPct val="100000"/>
              </a:lnSpc>
              <a:spcBef>
                <a:spcPts val="600"/>
              </a:spcBef>
              <a:spcAft>
                <a:spcPts val="600"/>
              </a:spcAft>
              <a:buFont typeface="Wingdings" panose="05000000000000000000" pitchFamily="2" charset="2"/>
              <a:buChar char="Ø"/>
            </a:pPr>
            <a:r>
              <a:rPr lang="en-US" sz="2800">
                <a:latin typeface="Aptos"/>
                <a:ea typeface="+mn-lt"/>
                <a:cs typeface="+mn-lt"/>
              </a:rPr>
              <a:t> Be prepared to support TEAM implementation in your districts.</a:t>
            </a:r>
            <a:endParaRPr lang="en-US"/>
          </a:p>
          <a:p>
            <a:pPr marL="457200" lvl="1" indent="0">
              <a:buNone/>
            </a:pPr>
            <a:endParaRPr lang="en-US" sz="2800">
              <a:latin typeface="Aptos"/>
              <a:ea typeface="+mn-lt"/>
              <a:cs typeface="+mn-lt"/>
            </a:endParaRPr>
          </a:p>
          <a:p>
            <a:endParaRPr lang="en-US"/>
          </a:p>
        </p:txBody>
      </p:sp>
      <p:pic>
        <p:nvPicPr>
          <p:cNvPr id="6" name="Graphic 5" descr="Bullseye with solid fill">
            <a:extLst>
              <a:ext uri="{FF2B5EF4-FFF2-40B4-BE49-F238E27FC236}">
                <a16:creationId xmlns:a16="http://schemas.microsoft.com/office/drawing/2014/main" id="{560A53DF-9112-4D3F-ED99-C1645666A4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79712" y="789690"/>
            <a:ext cx="1691240" cy="1691240"/>
          </a:xfrm>
          <a:prstGeom prst="rect">
            <a:avLst/>
          </a:prstGeom>
        </p:spPr>
      </p:pic>
      <p:sp>
        <p:nvSpPr>
          <p:cNvPr id="4" name="Slide Number Placeholder 3">
            <a:extLst>
              <a:ext uri="{FF2B5EF4-FFF2-40B4-BE49-F238E27FC236}">
                <a16:creationId xmlns:a16="http://schemas.microsoft.com/office/drawing/2014/main" id="{66379F23-42F7-12D7-59A4-A0D98B26AF86}"/>
              </a:ext>
            </a:extLst>
          </p:cNvPr>
          <p:cNvSpPr>
            <a:spLocks noGrp="1"/>
          </p:cNvSpPr>
          <p:nvPr>
            <p:ph type="sldNum" sz="quarter" idx="12"/>
          </p:nvPr>
        </p:nvSpPr>
        <p:spPr/>
        <p:txBody>
          <a:bodyPr/>
          <a:lstStyle/>
          <a:p>
            <a:pPr algn="ctr"/>
            <a:fld id="{24496B1A-CBF2-C54D-B723-E625441D0ED7}" type="slidenum">
              <a:rPr lang="en-US" smtClean="0"/>
              <a:pPr algn="ctr"/>
              <a:t>7</a:t>
            </a:fld>
            <a:endParaRPr lang="en-US"/>
          </a:p>
        </p:txBody>
      </p:sp>
    </p:spTree>
    <p:extLst>
      <p:ext uri="{BB962C8B-B14F-4D97-AF65-F5344CB8AC3E}">
        <p14:creationId xmlns:p14="http://schemas.microsoft.com/office/powerpoint/2010/main" val="2215398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C309DFC-3EA6-77A1-40B8-2645D25785E0}"/>
              </a:ext>
            </a:extLst>
          </p:cNvPr>
          <p:cNvSpPr>
            <a:spLocks noGrp="1"/>
          </p:cNvSpPr>
          <p:nvPr>
            <p:ph type="title"/>
          </p:nvPr>
        </p:nvSpPr>
        <p:spPr>
          <a:xfrm>
            <a:off x="838200" y="4025592"/>
            <a:ext cx="5265420" cy="1466330"/>
          </a:xfrm>
        </p:spPr>
        <p:txBody>
          <a:bodyPr>
            <a:normAutofit/>
          </a:bodyPr>
          <a:lstStyle/>
          <a:p>
            <a:r>
              <a:rPr lang="en-US" sz="3100" b="0">
                <a:solidFill>
                  <a:srgbClr val="000000"/>
                </a:solidFill>
                <a:latin typeface="Aptos Display"/>
              </a:rPr>
              <a:t>A Message from Brian </a:t>
            </a:r>
            <a:r>
              <a:rPr lang="en-US" sz="3100" b="0" err="1">
                <a:solidFill>
                  <a:srgbClr val="000000"/>
                </a:solidFill>
                <a:latin typeface="Aptos Display"/>
              </a:rPr>
              <a:t>Betesh</a:t>
            </a:r>
            <a:r>
              <a:rPr lang="en-US" sz="3100" b="0">
                <a:solidFill>
                  <a:srgbClr val="000000"/>
                </a:solidFill>
                <a:latin typeface="Aptos Display"/>
              </a:rPr>
              <a:t>, the 2026 CT Teacher of the Year</a:t>
            </a:r>
          </a:p>
          <a:p>
            <a:endParaRPr lang="en-US"/>
          </a:p>
        </p:txBody>
      </p:sp>
      <p:pic>
        <p:nvPicPr>
          <p:cNvPr id="4" name="Picture 3" descr="Brian Betesh ‘05 named Connecticut Teacher of the Year - Eastern">
            <a:extLst>
              <a:ext uri="{FF2B5EF4-FFF2-40B4-BE49-F238E27FC236}">
                <a16:creationId xmlns:a16="http://schemas.microsoft.com/office/drawing/2014/main" id="{DE9C0715-BE49-A295-4780-1DB60DB5DBC3}"/>
              </a:ext>
            </a:extLst>
          </p:cNvPr>
          <p:cNvPicPr>
            <a:picLocks noChangeAspect="1"/>
          </p:cNvPicPr>
          <p:nvPr/>
        </p:nvPicPr>
        <p:blipFill>
          <a:blip r:embed="rId3"/>
          <a:srcRect l="18611" r="18056"/>
          <a:stretch>
            <a:fillRect/>
          </a:stretch>
        </p:blipFill>
        <p:spPr>
          <a:xfrm>
            <a:off x="7242013" y="3128173"/>
            <a:ext cx="3413762" cy="3589934"/>
          </a:xfrm>
          <a:prstGeom prst="rect">
            <a:avLst/>
          </a:prstGeom>
        </p:spPr>
      </p:pic>
      <p:sp>
        <p:nvSpPr>
          <p:cNvPr id="2" name="Slide Number Placeholder 1">
            <a:extLst>
              <a:ext uri="{FF2B5EF4-FFF2-40B4-BE49-F238E27FC236}">
                <a16:creationId xmlns:a16="http://schemas.microsoft.com/office/drawing/2014/main" id="{B2F3CCBF-C06F-03BD-0BF4-EE722B13D2B8}"/>
              </a:ext>
            </a:extLst>
          </p:cNvPr>
          <p:cNvSpPr>
            <a:spLocks noGrp="1"/>
          </p:cNvSpPr>
          <p:nvPr>
            <p:ph type="sldNum" sz="quarter" idx="12"/>
          </p:nvPr>
        </p:nvSpPr>
        <p:spPr/>
        <p:txBody>
          <a:bodyPr/>
          <a:lstStyle/>
          <a:p>
            <a:fld id="{24496B1A-CBF2-C54D-B723-E625441D0ED7}" type="slidenum">
              <a:rPr lang="en-US" smtClean="0"/>
              <a:pPr/>
              <a:t>8</a:t>
            </a:fld>
            <a:endParaRPr lang="en-US">
              <a:solidFill>
                <a:schemeClr val="bg1">
                  <a:lumMod val="65000"/>
                </a:schemeClr>
              </a:solidFill>
            </a:endParaRPr>
          </a:p>
        </p:txBody>
      </p:sp>
    </p:spTree>
    <p:extLst>
      <p:ext uri="{BB962C8B-B14F-4D97-AF65-F5344CB8AC3E}">
        <p14:creationId xmlns:p14="http://schemas.microsoft.com/office/powerpoint/2010/main" val="2718850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6C370-D291-E297-0473-F2205DA4CC97}"/>
              </a:ext>
            </a:extLst>
          </p:cNvPr>
          <p:cNvSpPr>
            <a:spLocks noGrp="1"/>
          </p:cNvSpPr>
          <p:nvPr>
            <p:ph type="title"/>
          </p:nvPr>
        </p:nvSpPr>
        <p:spPr/>
        <p:txBody>
          <a:bodyPr/>
          <a:lstStyle/>
          <a:p>
            <a:r>
              <a:rPr lang="en-US" dirty="0"/>
              <a:t>The 2025-2026 Year in Review</a:t>
            </a:r>
          </a:p>
        </p:txBody>
      </p:sp>
      <p:graphicFrame>
        <p:nvGraphicFramePr>
          <p:cNvPr id="4" name="Content Placeholder 3">
            <a:extLst>
              <a:ext uri="{FF2B5EF4-FFF2-40B4-BE49-F238E27FC236}">
                <a16:creationId xmlns:a16="http://schemas.microsoft.com/office/drawing/2014/main" id="{E07F0B6F-2BF0-4F69-73BD-744F59D3125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449122102"/>
              </p:ext>
            </p:extLst>
          </p:nvPr>
        </p:nvGraphicFramePr>
        <p:xfrm>
          <a:off x="1497227" y="919463"/>
          <a:ext cx="9197546" cy="3321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52" name="Content Placeholder 3">
            <a:extLst>
              <a:ext uri="{FF2B5EF4-FFF2-40B4-BE49-F238E27FC236}">
                <a16:creationId xmlns:a16="http://schemas.microsoft.com/office/drawing/2014/main" id="{2A35D048-74C8-D480-A398-3A27279AA92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505237045"/>
              </p:ext>
            </p:extLst>
          </p:nvPr>
        </p:nvGraphicFramePr>
        <p:xfrm>
          <a:off x="1495168" y="3429944"/>
          <a:ext cx="9197546" cy="332160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0" name="Slide Number Placeholder 39">
            <a:extLst>
              <a:ext uri="{FF2B5EF4-FFF2-40B4-BE49-F238E27FC236}">
                <a16:creationId xmlns:a16="http://schemas.microsoft.com/office/drawing/2014/main" id="{5FB743F0-1B39-8A6C-C8AC-15C64EEDCBE2}"/>
              </a:ext>
            </a:extLst>
          </p:cNvPr>
          <p:cNvSpPr>
            <a:spLocks noGrp="1"/>
          </p:cNvSpPr>
          <p:nvPr>
            <p:ph type="sldNum" sz="quarter" idx="12"/>
          </p:nvPr>
        </p:nvSpPr>
        <p:spPr/>
        <p:txBody>
          <a:bodyPr/>
          <a:lstStyle/>
          <a:p>
            <a:pPr algn="ctr"/>
            <a:fld id="{24496B1A-CBF2-C54D-B723-E625441D0ED7}" type="slidenum">
              <a:rPr lang="en-US" smtClean="0"/>
              <a:pPr algn="ctr"/>
              <a:t>9</a:t>
            </a:fld>
            <a:endParaRPr lang="en-US"/>
          </a:p>
        </p:txBody>
      </p:sp>
    </p:spTree>
    <p:extLst>
      <p:ext uri="{BB962C8B-B14F-4D97-AF65-F5344CB8AC3E}">
        <p14:creationId xmlns:p14="http://schemas.microsoft.com/office/powerpoint/2010/main" val="11062323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mpowerEveryLearnersJourney2026 (007).potx  -  Read-Only" id="{EAEAC5D6-425A-417B-891D-B720D5216CBC}" vid="{243C8A55-45B9-40CD-B554-99ED1EBBB5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32C6921B094A4CB6C759F89BBAF4E8" ma:contentTypeVersion="17" ma:contentTypeDescription="Create a new document." ma:contentTypeScope="" ma:versionID="7c7f0a7709e36be0ffb66e39090fff55">
  <xsd:schema xmlns:xsd="http://www.w3.org/2001/XMLSchema" xmlns:xs="http://www.w3.org/2001/XMLSchema" xmlns:p="http://schemas.microsoft.com/office/2006/metadata/properties" xmlns:ns2="b73e03fc-2c2a-4eb5-9efb-9038c02c6da4" xmlns:ns3="fddfbcf2-9f8c-42e4-85dc-cc5232653894" targetNamespace="http://schemas.microsoft.com/office/2006/metadata/properties" ma:root="true" ma:fieldsID="7fd74405b3c5d45bac24f4fa43a25ded" ns2:_="" ns3:_="">
    <xsd:import namespace="b73e03fc-2c2a-4eb5-9efb-9038c02c6da4"/>
    <xsd:import namespace="fddfbcf2-9f8c-42e4-85dc-cc52326538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Pers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3e03fc-2c2a-4eb5-9efb-9038c02c6d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Person" ma:index="23"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dfbcf2-9f8c-42e4-85dc-cc523265389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e31674d-20ae-42eb-bedb-a45987fbdc1a}" ma:internalName="TaxCatchAll" ma:showField="CatchAllData" ma:web="fddfbcf2-9f8c-42e4-85dc-cc52326538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73e03fc-2c2a-4eb5-9efb-9038c02c6da4">
      <Terms xmlns="http://schemas.microsoft.com/office/infopath/2007/PartnerControls"/>
    </lcf76f155ced4ddcb4097134ff3c332f>
    <TaxCatchAll xmlns="fddfbcf2-9f8c-42e4-85dc-cc5232653894" xsi:nil="true"/>
    <Person xmlns="b73e03fc-2c2a-4eb5-9efb-9038c02c6da4">
      <UserInfo>
        <DisplayName/>
        <AccountId xsi:nil="true"/>
        <AccountType/>
      </UserInfo>
    </Pers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6826B1-80E4-4F91-B7D3-9D364BE3EF1E}">
  <ds:schemaRefs>
    <ds:schemaRef ds:uri="b73e03fc-2c2a-4eb5-9efb-9038c02c6da4"/>
    <ds:schemaRef ds:uri="fddfbcf2-9f8c-42e4-85dc-cc52326538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CF7A4728-E828-405D-B2AE-3DA363C8CE24}">
  <ds:schemaRefs>
    <ds:schemaRef ds:uri="b73e03fc-2c2a-4eb5-9efb-9038c02c6da4"/>
    <ds:schemaRef ds:uri="fddfbcf2-9f8c-42e4-85dc-cc5232653894"/>
    <ds:schemaRef ds:uri="http://schemas.microsoft.com/office/2006/metadata/properties"/>
    <ds:schemaRef ds:uri="http://schemas.microsoft.com/office/infopath/2007/PartnerControls"/>
    <ds:schemaRef ds:uri="http://www.w3.org/2000/xmlns/"/>
    <ds:schemaRef ds:uri="http://www.w3.org/2001/XMLSchema-instance"/>
  </ds:schemaRefs>
</ds:datastoreItem>
</file>

<file path=customXml/itemProps3.xml><?xml version="1.0" encoding="utf-8"?>
<ds:datastoreItem xmlns:ds="http://schemas.openxmlformats.org/officeDocument/2006/customXml" ds:itemID="{D42C3C0D-E270-4CB4-AD06-8F7AA9FDD3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EmpowerEveryLearnersJourney2026_FINAL</Template>
  <TotalTime>0</TotalTime>
  <Words>3292</Words>
  <Application>Microsoft Office PowerPoint</Application>
  <PresentationFormat>Widescreen</PresentationFormat>
  <Paragraphs>383</Paragraphs>
  <Slides>42</Slides>
  <Notes>42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42</vt:i4>
      </vt:variant>
    </vt:vector>
  </HeadingPairs>
  <TitlesOfParts>
    <vt:vector size="56" baseType="lpstr">
      <vt:lpstr>Aptos</vt:lpstr>
      <vt:lpstr>Aptos Display</vt:lpstr>
      <vt:lpstr>Aptos SemiBold</vt:lpstr>
      <vt:lpstr>Arial</vt:lpstr>
      <vt:lpstr>Calibri</vt:lpstr>
      <vt:lpstr>Calibri Light</vt:lpstr>
      <vt:lpstr>Courier New</vt:lpstr>
      <vt:lpstr>Open Sauce</vt:lpstr>
      <vt:lpstr>Open Sauce Bold</vt:lpstr>
      <vt:lpstr>Open Sauce Semi-Bold</vt:lpstr>
      <vt:lpstr>Roboto</vt:lpstr>
      <vt:lpstr>Segoe UI</vt:lpstr>
      <vt:lpstr>Wingdings</vt:lpstr>
      <vt:lpstr>Office Theme</vt:lpstr>
      <vt:lpstr>Teacher Education and Mentoring (TEAM) Program  District Facilitator Meeting</vt:lpstr>
      <vt:lpstr>Every Student Prepared for Learning, Life, and Work Beyond School: State Board of Education Comprehensive Plan (2023-2028)</vt:lpstr>
      <vt:lpstr>CSDE Strategic Focus Areas</vt:lpstr>
      <vt:lpstr>Agenda</vt:lpstr>
      <vt:lpstr>Meeting Norms </vt:lpstr>
      <vt:lpstr>Welcome! Meet the CSDE Team Behind TEAM</vt:lpstr>
      <vt:lpstr>Meeting Goals </vt:lpstr>
      <vt:lpstr>A Message from Brian Betesh, the 2026 CT Teacher of the Year </vt:lpstr>
      <vt:lpstr>The 2025-2026 Year in Review</vt:lpstr>
      <vt:lpstr>District Spotlight: Achievement First </vt:lpstr>
      <vt:lpstr>Mentor Spotlight: Jumoke Academy</vt:lpstr>
      <vt:lpstr>To Our TEAM District Facilitators… </vt:lpstr>
      <vt:lpstr>A Message from Dr. Shuana Tucker CSDE Chief Talent Officer</vt:lpstr>
      <vt:lpstr>What TEAM Data and Feedback Have Told Us</vt:lpstr>
      <vt:lpstr>From TEAM to TEAM 2.0: A Renewed Approach to Teacher Induction Meaningful Mentorship | Professional Growth | Educator Well-Being</vt:lpstr>
      <vt:lpstr>Purpose of the Transition Year</vt:lpstr>
      <vt:lpstr>2026-27 Transition Year </vt:lpstr>
      <vt:lpstr>Cycle of Professional Learning</vt:lpstr>
      <vt:lpstr>Transition Year: Pathway B</vt:lpstr>
      <vt:lpstr>Module Pathway Selection – TEAM Dashboard</vt:lpstr>
      <vt:lpstr>Mentor Logs Engagement Log Entry</vt:lpstr>
      <vt:lpstr>Beginning Teacher Accepts Log Entry</vt:lpstr>
      <vt:lpstr>A Mentor's Checklist </vt:lpstr>
      <vt:lpstr>Transition Year: What We’re Learning</vt:lpstr>
      <vt:lpstr>Maintaining High Standards  "If we don't have papers or projects, how will we know the BTs are growing professionally?"</vt:lpstr>
      <vt:lpstr>Beginning of Year Reminders</vt:lpstr>
      <vt:lpstr>The Role of a TEAM District Facilitator</vt:lpstr>
      <vt:lpstr>Beginning of the Year Reminders – Page 1</vt:lpstr>
      <vt:lpstr>Beginning of the Year Reminders – Page 2</vt:lpstr>
      <vt:lpstr>Payment Report</vt:lpstr>
      <vt:lpstr>Mentor Eligibility </vt:lpstr>
      <vt:lpstr>Exemption Requests</vt:lpstr>
      <vt:lpstr>Extension Requests</vt:lpstr>
      <vt:lpstr>Conversations with Colleagues</vt:lpstr>
      <vt:lpstr>Resources for Your District</vt:lpstr>
      <vt:lpstr>Frequently Asked Questions – Page 1</vt:lpstr>
      <vt:lpstr>Frequently Asked Questions – Page 2</vt:lpstr>
      <vt:lpstr>Frequently Asked Questions – Page 3</vt:lpstr>
      <vt:lpstr>Frequently Asked Questions – Page 4</vt:lpstr>
      <vt:lpstr>Frequently Asked Questions – Page 5</vt:lpstr>
      <vt:lpstr>Frequently Asked Questions – Page 6</vt:lpstr>
      <vt:lpstr>District Facilitators are Key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Education and Mentoring (TEAM) Program  District Facilitator Meeting</dc:title>
  <dc:creator>Malvey, Victoria</dc:creator>
  <cp:lastModifiedBy>Malvey, Victoria</cp:lastModifiedBy>
  <cp:revision>3</cp:revision>
  <dcterms:created xsi:type="dcterms:W3CDTF">2026-08-27T17:59:11Z</dcterms:created>
  <dcterms:modified xsi:type="dcterms:W3CDTF">2026-09-14T12:29:28Z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0x0101008032C6921B094A4CB6C759F89BBAF4E8</vt:lpwstr>
  </property>
  <property fmtid="{D5CDD505-2E9C-101B-9397-08002B2CF9AE}" pid="3" name="MediaServiceImageTags">
    <vt:lpwstr/>
  </property>
</Properties>
</file>