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media/image27.jpg" ContentType="image/jpg"/>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57" r:id="rId2"/>
    <p:sldId id="439" r:id="rId3"/>
    <p:sldId id="384" r:id="rId4"/>
    <p:sldId id="385" r:id="rId5"/>
    <p:sldId id="386" r:id="rId6"/>
    <p:sldId id="387" r:id="rId7"/>
    <p:sldId id="388" r:id="rId8"/>
    <p:sldId id="438" r:id="rId9"/>
    <p:sldId id="441" r:id="rId10"/>
    <p:sldId id="389" r:id="rId11"/>
    <p:sldId id="390" r:id="rId12"/>
    <p:sldId id="391" r:id="rId13"/>
    <p:sldId id="440" r:id="rId14"/>
    <p:sldId id="392" r:id="rId15"/>
    <p:sldId id="432" r:id="rId16"/>
    <p:sldId id="394" r:id="rId17"/>
    <p:sldId id="434" r:id="rId18"/>
    <p:sldId id="435" r:id="rId19"/>
    <p:sldId id="436" r:id="rId20"/>
    <p:sldId id="395" r:id="rId21"/>
    <p:sldId id="396" r:id="rId22"/>
    <p:sldId id="397" r:id="rId23"/>
    <p:sldId id="401" r:id="rId24"/>
    <p:sldId id="402" r:id="rId25"/>
    <p:sldId id="403" r:id="rId26"/>
    <p:sldId id="404" r:id="rId27"/>
    <p:sldId id="428" r:id="rId28"/>
    <p:sldId id="452" r:id="rId29"/>
    <p:sldId id="405" r:id="rId30"/>
    <p:sldId id="442" r:id="rId31"/>
    <p:sldId id="443" r:id="rId32"/>
    <p:sldId id="444" r:id="rId33"/>
    <p:sldId id="445" r:id="rId34"/>
    <p:sldId id="446" r:id="rId35"/>
    <p:sldId id="412" r:id="rId36"/>
    <p:sldId id="413" r:id="rId37"/>
    <p:sldId id="414" r:id="rId38"/>
    <p:sldId id="415" r:id="rId39"/>
    <p:sldId id="416" r:id="rId40"/>
    <p:sldId id="417" r:id="rId41"/>
    <p:sldId id="418" r:id="rId42"/>
    <p:sldId id="419" r:id="rId43"/>
    <p:sldId id="420" r:id="rId44"/>
    <p:sldId id="421" r:id="rId45"/>
    <p:sldId id="448" r:id="rId46"/>
    <p:sldId id="449" r:id="rId47"/>
    <p:sldId id="450" r:id="rId48"/>
    <p:sldId id="451" r:id="rId49"/>
    <p:sldId id="422" r:id="rId50"/>
    <p:sldId id="423" r:id="rId51"/>
    <p:sldId id="437" r:id="rId52"/>
    <p:sldId id="278" r:id="rId5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ADE"/>
    <a:srgbClr val="C3D1F5"/>
    <a:srgbClr val="1B40A2"/>
    <a:srgbClr val="FFFF97"/>
    <a:srgbClr val="89A3EB"/>
    <a:srgbClr val="18368C"/>
    <a:srgbClr val="007C59"/>
    <a:srgbClr val="D31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250" autoAdjust="0"/>
  </p:normalViewPr>
  <p:slideViewPr>
    <p:cSldViewPr snapToGrid="0">
      <p:cViewPr varScale="1">
        <p:scale>
          <a:sx n="83" d="100"/>
          <a:sy n="83" d="100"/>
        </p:scale>
        <p:origin x="2460" y="84"/>
      </p:cViewPr>
      <p:guideLst>
        <p:guide orient="horz" pos="2160"/>
        <p:guide pos="2880"/>
      </p:guideLst>
    </p:cSldViewPr>
  </p:slideViewPr>
  <p:outlineViewPr>
    <p:cViewPr>
      <p:scale>
        <a:sx n="33" d="100"/>
        <a:sy n="33" d="100"/>
      </p:scale>
      <p:origin x="0" y="-6322"/>
    </p:cViewPr>
  </p:outlineViewPr>
  <p:notesTextViewPr>
    <p:cViewPr>
      <p:scale>
        <a:sx n="1" d="1"/>
        <a:sy n="1" d="1"/>
      </p:scale>
      <p:origin x="0" y="0"/>
    </p:cViewPr>
  </p:notesTextViewPr>
  <p:sorterViewPr>
    <p:cViewPr>
      <p:scale>
        <a:sx n="100" d="100"/>
        <a:sy n="100" d="100"/>
      </p:scale>
      <p:origin x="0" y="-2784"/>
    </p:cViewPr>
  </p:sorterViewPr>
  <p:notesViewPr>
    <p:cSldViewPr snapToGrid="0">
      <p:cViewPr varScale="1">
        <p:scale>
          <a:sx n="71" d="100"/>
          <a:sy n="71" d="100"/>
        </p:scale>
        <p:origin x="2918"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6725"/>
          </a:xfrm>
          <a:prstGeom prst="rect">
            <a:avLst/>
          </a:prstGeom>
        </p:spPr>
        <p:txBody>
          <a:bodyPr vert="horz" lIns="91440" tIns="45720" rIns="91440" bIns="45720" rtlCol="0"/>
          <a:lstStyle>
            <a:lvl1pPr algn="r">
              <a:defRPr sz="1200"/>
            </a:lvl1pPr>
          </a:lstStyle>
          <a:p>
            <a:fld id="{D4A881D7-5F0C-4D9B-BCD9-565AEF29CA70}" type="datetimeFigureOut">
              <a:rPr lang="en-US" smtClean="0"/>
              <a:t>8/7/2017</a:t>
            </a:fld>
            <a:endParaRPr lang="en-US"/>
          </a:p>
        </p:txBody>
      </p:sp>
      <p:sp>
        <p:nvSpPr>
          <p:cNvPr id="4" name="Footer Placeholder 3"/>
          <p:cNvSpPr>
            <a:spLocks noGrp="1"/>
          </p:cNvSpPr>
          <p:nvPr>
            <p:ph type="ftr" sz="quarter" idx="2"/>
          </p:nvPr>
        </p:nvSpPr>
        <p:spPr>
          <a:xfrm>
            <a:off x="2" y="8829676"/>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6"/>
            <a:ext cx="3038475" cy="466725"/>
          </a:xfrm>
          <a:prstGeom prst="rect">
            <a:avLst/>
          </a:prstGeom>
        </p:spPr>
        <p:txBody>
          <a:bodyPr vert="horz" lIns="91440" tIns="45720" rIns="91440" bIns="45720" rtlCol="0" anchor="b"/>
          <a:lstStyle>
            <a:lvl1pPr algn="r">
              <a:defRPr sz="1200"/>
            </a:lvl1pPr>
          </a:lstStyle>
          <a:p>
            <a:fld id="{F97CEF62-C9EF-481C-B570-AD5257116203}" type="slidenum">
              <a:rPr lang="en-US" smtClean="0"/>
              <a:t>‹#›</a:t>
            </a:fld>
            <a:endParaRPr lang="en-US"/>
          </a:p>
        </p:txBody>
      </p:sp>
    </p:spTree>
    <p:extLst>
      <p:ext uri="{BB962C8B-B14F-4D97-AF65-F5344CB8AC3E}">
        <p14:creationId xmlns:p14="http://schemas.microsoft.com/office/powerpoint/2010/main" val="103518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2"/>
            <a:ext cx="3037840" cy="466435"/>
          </a:xfrm>
          <a:prstGeom prst="rect">
            <a:avLst/>
          </a:prstGeom>
        </p:spPr>
        <p:txBody>
          <a:bodyPr vert="horz" lIns="92830" tIns="46415" rIns="92830" bIns="46415" rtlCol="0"/>
          <a:lstStyle>
            <a:lvl1pPr algn="r">
              <a:defRPr sz="1200"/>
            </a:lvl1pPr>
          </a:lstStyle>
          <a:p>
            <a:fld id="{F046F3F8-A87D-4C00-89F5-640BDDF785AA}" type="datetimeFigureOut">
              <a:rPr lang="en-US" smtClean="0"/>
              <a:t>8/7/2017</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4"/>
          </a:xfrm>
          <a:prstGeom prst="rect">
            <a:avLst/>
          </a:prstGeom>
        </p:spPr>
        <p:txBody>
          <a:bodyPr vert="horz" lIns="92830" tIns="46415" rIns="92830" bIns="46415" rtlCol="0" anchor="b"/>
          <a:lstStyle>
            <a:lvl1pPr algn="r">
              <a:defRPr sz="1200"/>
            </a:lvl1pPr>
          </a:lstStyle>
          <a:p>
            <a:fld id="{884D4EA7-DC9D-49B1-B3BA-6A43D6D10C11}" type="slidenum">
              <a:rPr lang="en-US" smtClean="0"/>
              <a:t>‹#›</a:t>
            </a:fld>
            <a:endParaRPr lang="en-US"/>
          </a:p>
        </p:txBody>
      </p:sp>
    </p:spTree>
    <p:extLst>
      <p:ext uri="{BB962C8B-B14F-4D97-AF65-F5344CB8AC3E}">
        <p14:creationId xmlns:p14="http://schemas.microsoft.com/office/powerpoint/2010/main" val="51059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APPENDIX_C_-"/><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introduction to the TEAM program is intended to provide an overview that can be used during an orientation to TEAM. The </a:t>
            </a:r>
            <a:r>
              <a:rPr lang="en-US" baseline="0" dirty="0" err="1" smtClean="0"/>
              <a:t>faciliator</a:t>
            </a:r>
            <a:r>
              <a:rPr lang="en-US" baseline="0" dirty="0" smtClean="0"/>
              <a:t> may want to have the following materials for this session: copies of the CCT, the TEAM Program Manual or a link to it.  You may want to ask participants to bring a computer device with them to be able to access various resources throughout the session. </a:t>
            </a:r>
          </a:p>
          <a:p>
            <a:endParaRPr lang="en-US" baseline="0" dirty="0" smtClean="0"/>
          </a:p>
          <a:p>
            <a:r>
              <a:rPr lang="en-US" u="sng" baseline="0" dirty="0" smtClean="0"/>
              <a:t>1. Welcome participants</a:t>
            </a:r>
            <a:r>
              <a:rPr lang="en-US" baseline="0" dirty="0" smtClean="0"/>
              <a:t>: </a:t>
            </a:r>
          </a:p>
          <a:p>
            <a:pPr marL="171450" indent="-171450">
              <a:buFont typeface="Arial" panose="020B0604020202020204" pitchFamily="34" charset="0"/>
              <a:buChar char="•"/>
            </a:pPr>
            <a:r>
              <a:rPr lang="en-US" baseline="0" dirty="0" smtClean="0"/>
              <a:t>ask them to introduce themselves and share something about themselves- why they chose teaching, what they are feeling at the moment, etc.</a:t>
            </a:r>
          </a:p>
          <a:p>
            <a:endParaRPr lang="en-US" baseline="0" dirty="0" smtClean="0"/>
          </a:p>
          <a:p>
            <a:r>
              <a:rPr lang="en-US" baseline="0" dirty="0" smtClean="0"/>
              <a:t>2. You may want to ask them what they know about TEAM. If there are mentors in the group, you may want to ask them to share something about a positive experience they’ve had working with BTs. </a:t>
            </a:r>
          </a:p>
          <a:p>
            <a:r>
              <a:rPr lang="en-US" baseline="0" dirty="0" smtClean="0"/>
              <a:t> </a:t>
            </a:r>
          </a:p>
          <a:p>
            <a:r>
              <a:rPr lang="en-US" baseline="0" dirty="0" smtClean="0"/>
              <a:t>3.  </a:t>
            </a:r>
            <a:r>
              <a:rPr lang="en-US" u="sng" baseline="0" dirty="0" smtClean="0"/>
              <a:t>Explain</a:t>
            </a:r>
            <a:r>
              <a:rPr lang="en-US" baseline="0" dirty="0" smtClean="0"/>
              <a:t>:  TEAM is a collaborative endeavor focused on student achievement that brings together beginning teachers and trained mentors. The framework for TEAM is embedded in Connecticut’s Common Core of Teaching, which provides the opportunity to examine teacher practice across a continuum.  By lending their experience and expertise, mentors assist in bringing beginning teachers along the continuum at a quicker pace than would be accomplished. </a:t>
            </a:r>
          </a:p>
          <a:p>
            <a:endParaRPr lang="en-US" baseline="0" dirty="0" smtClean="0"/>
          </a:p>
        </p:txBody>
      </p:sp>
      <p:sp>
        <p:nvSpPr>
          <p:cNvPr id="4" name="Slide Number Placeholder 3"/>
          <p:cNvSpPr>
            <a:spLocks noGrp="1"/>
          </p:cNvSpPr>
          <p:nvPr>
            <p:ph type="sldNum" sz="quarter" idx="10"/>
          </p:nvPr>
        </p:nvSpPr>
        <p:spPr/>
        <p:txBody>
          <a:bodyPr/>
          <a:lstStyle/>
          <a:p>
            <a:fld id="{884D4EA7-DC9D-49B1-B3BA-6A43D6D10C11}" type="slidenum">
              <a:rPr lang="en-US" smtClean="0"/>
              <a:t>1</a:t>
            </a:fld>
            <a:endParaRPr lang="en-US"/>
          </a:p>
        </p:txBody>
      </p:sp>
    </p:spTree>
    <p:extLst>
      <p:ext uri="{BB962C8B-B14F-4D97-AF65-F5344CB8AC3E}">
        <p14:creationId xmlns:p14="http://schemas.microsoft.com/office/powerpoint/2010/main" val="280445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This slide provides a general overview-</a:t>
            </a:r>
            <a:r>
              <a:rPr lang="en-US" baseline="0" dirty="0" smtClean="0"/>
              <a:t> </a:t>
            </a:r>
            <a:r>
              <a:rPr lang="en-US" dirty="0" smtClean="0"/>
              <a:t>5</a:t>
            </a:r>
            <a:r>
              <a:rPr lang="en-US" baseline="0" dirty="0" smtClean="0"/>
              <a:t> modules are aligned with the CCT- </a:t>
            </a:r>
          </a:p>
          <a:p>
            <a:endParaRPr lang="en-US" baseline="0" dirty="0" smtClean="0"/>
          </a:p>
          <a:p>
            <a:r>
              <a:rPr lang="en-US" baseline="0" dirty="0" smtClean="0"/>
              <a:t>The next few slide provide more detail. </a:t>
            </a:r>
            <a:endParaRPr dirty="0"/>
          </a:p>
        </p:txBody>
      </p:sp>
    </p:spTree>
    <p:extLst>
      <p:ext uri="{BB962C8B-B14F-4D97-AF65-F5344CB8AC3E}">
        <p14:creationId xmlns:p14="http://schemas.microsoft.com/office/powerpoint/2010/main" val="2014849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20000"/>
          </a:bodyPr>
          <a:lstStyle/>
          <a:p>
            <a:r>
              <a:rPr lang="en-US" b="1" dirty="0" smtClean="0"/>
              <a:t>1. Ask</a:t>
            </a:r>
            <a:r>
              <a:rPr lang="en-US" b="1" baseline="0" dirty="0" smtClean="0"/>
              <a:t> how many of the participants are familiar with the CT Common Core of Teaching. Have they seen it? What do know about it?</a:t>
            </a:r>
          </a:p>
          <a:p>
            <a:endParaRPr lang="en-US" b="1" baseline="0" dirty="0" smtClean="0"/>
          </a:p>
          <a:p>
            <a:r>
              <a:rPr lang="en-US" b="1" dirty="0" smtClean="0"/>
              <a:t>You may want to provide a copy of the CCT as a reference.</a:t>
            </a:r>
          </a:p>
          <a:p>
            <a:endParaRPr lang="en-US" b="1" dirty="0" smtClean="0"/>
          </a:p>
          <a:p>
            <a:r>
              <a:rPr lang="en-US" b="1" dirty="0" smtClean="0"/>
              <a:t>2. Ask participants read the CCT starting with page one to the top of page 2 and page 4.  Ask, what is the CCT Emphasizing on pages 1 thru top of page 2?  After that discussion, ask, what do you notice about the alignment with the CCT and the TEAM Modules?  (then show slide 12)</a:t>
            </a:r>
          </a:p>
          <a:p>
            <a:endParaRPr lang="en-US" dirty="0" smtClean="0"/>
          </a:p>
          <a:p>
            <a:r>
              <a:rPr lang="en-US" dirty="0" smtClean="0"/>
              <a:t>Answers</a:t>
            </a:r>
            <a:r>
              <a:rPr lang="en-US" baseline="0" dirty="0" smtClean="0"/>
              <a:t> may include:</a:t>
            </a:r>
          </a:p>
          <a:p>
            <a:endParaRPr lang="en-US" baseline="0" dirty="0" smtClean="0"/>
          </a:p>
          <a:p>
            <a:pPr marL="171450" indent="-171450">
              <a:buFont typeface="Arial" panose="020B0604020202020204" pitchFamily="34" charset="0"/>
              <a:buChar char="•"/>
            </a:pPr>
            <a:r>
              <a:rPr lang="en-US" dirty="0" smtClean="0"/>
              <a:t>The CCT (CCT) articulates the knowledge, skills and qualities that Connecticut teachers need in order to prepare students to meet the challenges of the 21st century.</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effectiveness of Connecticut schools depends upon skillful teaching. Teacher quality is one of the most significant contributors to student learning and achievement; what teachers know and do directly influences what students learn.</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philosophy behind the CCT is that teaching requires more than simply demonstrating a certain set of technical skills. It requires command of subject matter and pedagogical skills combined with caring deeply about students and their successes, a willingness to work in collaboration with colleagues and families to meet the diverse learning needs of all students, and a commitment to analysis of one’s teaching and continuous professional development. </a:t>
            </a:r>
            <a:endParaRPr lang="en-US" dirty="0" smtClean="0"/>
          </a:p>
          <a:p>
            <a:endParaRPr lang="en-US" dirty="0" smtClean="0"/>
          </a:p>
        </p:txBody>
      </p:sp>
    </p:spTree>
    <p:extLst>
      <p:ext uri="{BB962C8B-B14F-4D97-AF65-F5344CB8AC3E}">
        <p14:creationId xmlns:p14="http://schemas.microsoft.com/office/powerpoint/2010/main" val="1127232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1. Explain how the Modules</a:t>
            </a:r>
            <a:r>
              <a:rPr lang="en-US" baseline="0" dirty="0" smtClean="0"/>
              <a:t> are aligned to the CCT. Notice that the module numbers do not reflect the Domain numbers. </a:t>
            </a:r>
          </a:p>
          <a:p>
            <a:endParaRPr lang="en-US" baseline="0" dirty="0" smtClean="0"/>
          </a:p>
          <a:p>
            <a:r>
              <a:rPr lang="en-US" dirty="0" smtClean="0"/>
              <a:t>The CCT contains teaching standards which describe effective knowledge, skills, and qualities and the foundational skills and competencies that pertain to all teachers, regardless of the subject matter, field or age group they teach. </a:t>
            </a:r>
            <a:r>
              <a:rPr lang="en-US" b="1" dirty="0" smtClean="0"/>
              <a:t>The CCT is linked by state law and regulations to requirements across a teacher’s career including preparation, induction, and teacher evaluation. You can mention</a:t>
            </a:r>
            <a:r>
              <a:rPr lang="en-US" b="1" baseline="0" dirty="0" smtClean="0"/>
              <a:t> that all teacher evaluation rubrics are required to be aligned to these same standards. In other words, teachers will be evaluated on the same standards. Their TEAM work can help them to improve their practice and positively impact their evaluation. </a:t>
            </a:r>
            <a:endParaRPr b="1" dirty="0"/>
          </a:p>
        </p:txBody>
      </p:sp>
    </p:spTree>
    <p:extLst>
      <p:ext uri="{BB962C8B-B14F-4D97-AF65-F5344CB8AC3E}">
        <p14:creationId xmlns:p14="http://schemas.microsoft.com/office/powerpoint/2010/main" val="3189077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a:t>
            </a:r>
            <a:r>
              <a:rPr lang="en-US" sz="1200" kern="1200" baseline="0" dirty="0" smtClean="0">
                <a:solidFill>
                  <a:schemeClr val="tx1"/>
                </a:solidFill>
                <a:effectLst/>
                <a:latin typeface="+mn-lt"/>
                <a:ea typeface="+mn-ea"/>
                <a:cs typeface="+mn-cs"/>
              </a:rPr>
              <a:t> that participants have a general overview of the mission and goals, the focus is now on the module process.  </a:t>
            </a:r>
            <a:r>
              <a:rPr lang="en-US" sz="1200" kern="1200" dirty="0" smtClean="0">
                <a:solidFill>
                  <a:schemeClr val="tx1"/>
                </a:solidFill>
                <a:effectLst/>
                <a:latin typeface="+mn-lt"/>
                <a:ea typeface="+mn-ea"/>
                <a:cs typeface="+mn-cs"/>
              </a:rPr>
              <a:t>Through each of the steps of the module process, teachers use a personal journals to reflect on and record specific examples/evidence of their new learning, the impact on their practice, and positive outcomes for students. At the culmination of the module process, teachers draw on these reflections and use examples/evidence to create a reflection paper that documents each of these four steps.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2016-17 TEAM Module Guidelines </a:t>
            </a:r>
            <a:r>
              <a:rPr lang="en-US" sz="1200" kern="1200" dirty="0" smtClean="0">
                <a:solidFill>
                  <a:schemeClr val="tx1"/>
                </a:solidFill>
                <a:effectLst/>
                <a:latin typeface="+mn-lt"/>
                <a:ea typeface="+mn-ea"/>
                <a:cs typeface="+mn-cs"/>
              </a:rPr>
              <a:t>provide a detailed overview of each step. The TEAM Module Guidelines can be found in </a:t>
            </a:r>
            <a:r>
              <a:rPr lang="en-US" sz="1200" u="sng" kern="1200" dirty="0" smtClean="0">
                <a:solidFill>
                  <a:schemeClr val="tx1"/>
                </a:solidFill>
                <a:effectLst/>
                <a:latin typeface="+mn-lt"/>
                <a:ea typeface="+mn-ea"/>
                <a:cs typeface="+mn-cs"/>
                <a:hlinkClick r:id="rId3" action="ppaction://hlinkfile"/>
              </a:rPr>
              <a:t>Appendix C</a:t>
            </a:r>
            <a:r>
              <a:rPr lang="en-US" sz="1200" kern="1200" dirty="0" smtClean="0">
                <a:solidFill>
                  <a:schemeClr val="tx1"/>
                </a:solidFill>
                <a:effectLst/>
                <a:latin typeface="+mn-lt"/>
                <a:ea typeface="+mn-ea"/>
                <a:cs typeface="+mn-cs"/>
              </a:rPr>
              <a:t>  of the TPM and are also available on the TEAM website</a:t>
            </a:r>
            <a:r>
              <a:rPr lang="en-US" sz="120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You may want copy it</a:t>
            </a:r>
            <a:r>
              <a:rPr lang="en-US" sz="1200" u="sng"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and distribute</a:t>
            </a:r>
            <a:r>
              <a:rPr lang="en-US" sz="1200" u="sng" kern="1200" baseline="0" dirty="0" smtClean="0">
                <a:solidFill>
                  <a:schemeClr val="tx1"/>
                </a:solidFill>
                <a:effectLst/>
                <a:latin typeface="+mn-lt"/>
                <a:ea typeface="+mn-ea"/>
                <a:cs typeface="+mn-cs"/>
              </a:rPr>
              <a:t> as a handout. </a:t>
            </a:r>
            <a:endParaRPr lang="en-US" sz="1200" u="sng"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13</a:t>
            </a:fld>
            <a:endParaRPr lang="en-US"/>
          </a:p>
        </p:txBody>
      </p:sp>
    </p:spTree>
    <p:extLst>
      <p:ext uri="{BB962C8B-B14F-4D97-AF65-F5344CB8AC3E}">
        <p14:creationId xmlns:p14="http://schemas.microsoft.com/office/powerpoint/2010/main" val="4096071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Explain</a:t>
            </a:r>
            <a:r>
              <a:rPr lang="en-US" baseline="0" dirty="0" smtClean="0"/>
              <a:t> that this module is different than the other four:</a:t>
            </a:r>
          </a:p>
          <a:p>
            <a:endParaRPr lang="en-US" baseline="0" dirty="0" smtClean="0"/>
          </a:p>
          <a:p>
            <a:r>
              <a:rPr lang="en-US" dirty="0" smtClean="0"/>
              <a:t>The Code of Professional Responsibility for Educators is a set of principles which the education profession expects its members to honor and follow. These principles set forth, on behalf of the education profession and the public it serves, standards to guide conduct and the judicious appraisal of conduct in situations that have professional and ethical implications. </a:t>
            </a:r>
          </a:p>
          <a:p>
            <a:endParaRPr lang="en-US" dirty="0" smtClean="0"/>
          </a:p>
          <a:p>
            <a:r>
              <a:rPr lang="en-US" dirty="0" smtClean="0"/>
              <a:t>The Code adheres to </a:t>
            </a:r>
            <a:r>
              <a:rPr lang="en-US" sz="1200" b="0" i="0" u="none" strike="noStrike" kern="1200" baseline="0" dirty="0" smtClean="0">
                <a:solidFill>
                  <a:schemeClr val="tx1"/>
                </a:solidFill>
                <a:latin typeface="+mn-lt"/>
                <a:ea typeface="+mn-ea"/>
                <a:cs typeface="+mn-cs"/>
              </a:rPr>
              <a:t>the fundamental belief that the student is the foremost reason for the existence of the profession. The education profession is vested by the public with a trust and responsibility requiring the highest ideals of professionalism. Therefore, the educator accepts both the public trust and the responsibilities to practice the profession according to the highest possible degree of ethical conduct and standards. Such responsibilities include the commitment to the students, the profession, the community and the family.</a:t>
            </a:r>
            <a:endParaRPr dirty="0"/>
          </a:p>
        </p:txBody>
      </p:sp>
    </p:spTree>
    <p:extLst>
      <p:ext uri="{BB962C8B-B14F-4D97-AF65-F5344CB8AC3E}">
        <p14:creationId xmlns:p14="http://schemas.microsoft.com/office/powerpoint/2010/main" val="4003399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step is broken down here. You can use the Guidelines</a:t>
            </a:r>
            <a:r>
              <a:rPr lang="en-US" baseline="0" dirty="0" smtClean="0"/>
              <a:t> to review the steps of the process. The next several slides will provide more details on each step.</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15</a:t>
            </a:fld>
            <a:endParaRPr lang="en-US"/>
          </a:p>
        </p:txBody>
      </p:sp>
    </p:spTree>
    <p:extLst>
      <p:ext uri="{BB962C8B-B14F-4D97-AF65-F5344CB8AC3E}">
        <p14:creationId xmlns:p14="http://schemas.microsoft.com/office/powerpoint/2010/main" val="1629386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28600" indent="-228600">
              <a:buAutoNum type="arabicPeriod"/>
            </a:pPr>
            <a:r>
              <a:rPr lang="en-US" baseline="0" dirty="0" smtClean="0"/>
              <a:t>Briefly review the process of this step. You may want to have a copy of one CCT Performance Profile as a handout to share with participants. Or, if they have access to computers during the orientation, they can pull one up from the TEAM website.</a:t>
            </a:r>
          </a:p>
          <a:p>
            <a:pPr marL="228600" indent="-228600">
              <a:buAutoNum type="arabicPeriod"/>
            </a:pPr>
            <a:endParaRPr lang="en-US" baseline="0" dirty="0" smtClean="0"/>
          </a:p>
          <a:p>
            <a:pPr marL="228600" indent="-228600">
              <a:buAutoNum type="arabicPeriod"/>
            </a:pPr>
            <a:r>
              <a:rPr lang="en-US" baseline="0" dirty="0" smtClean="0"/>
              <a:t>Explain that the Journal is different from the meeting log. The journal provides teachers and mentors a place to record their own notes and reflections. It is a useful tool to record specific examples that can later be used in the reflection paper. </a:t>
            </a:r>
          </a:p>
          <a:p>
            <a:pPr marL="228600" indent="-228600">
              <a:buAutoNum type="arabicPeriod"/>
            </a:pPr>
            <a:endParaRPr lang="en-US" baseline="0" dirty="0" smtClean="0"/>
          </a:p>
          <a:p>
            <a:pPr marL="228600" indent="-228600">
              <a:buAutoNum type="arabicPeriod"/>
            </a:pPr>
            <a:r>
              <a:rPr lang="en-US" baseline="0" dirty="0" smtClean="0"/>
              <a:t>The next few slides explain how to read a profile.</a:t>
            </a:r>
            <a:endParaRPr dirty="0"/>
          </a:p>
        </p:txBody>
      </p:sp>
    </p:spTree>
    <p:extLst>
      <p:ext uri="{BB962C8B-B14F-4D97-AF65-F5344CB8AC3E}">
        <p14:creationId xmlns:p14="http://schemas.microsoft.com/office/powerpoint/2010/main" val="1084725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Use</a:t>
            </a:r>
            <a:r>
              <a:rPr lang="en-US" baseline="0" dirty="0" smtClean="0"/>
              <a:t> the next 4 slides to review the Performance Profile. It is especially important to point out that </a:t>
            </a:r>
            <a:r>
              <a:rPr lang="en-US" b="1" baseline="0" dirty="0" smtClean="0"/>
              <a:t>the stem of the Domain is a part of the indicator. The next slides are animated, you can click each one and it will point to the specific part of the profile. </a:t>
            </a:r>
            <a:endParaRPr b="1" dirty="0"/>
          </a:p>
        </p:txBody>
      </p:sp>
    </p:spTree>
    <p:extLst>
      <p:ext uri="{BB962C8B-B14F-4D97-AF65-F5344CB8AC3E}">
        <p14:creationId xmlns:p14="http://schemas.microsoft.com/office/powerpoint/2010/main" val="877005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 stem of the Domain is where you begin to read the indicator. </a:t>
            </a:r>
            <a:endParaRPr dirty="0"/>
          </a:p>
        </p:txBody>
      </p:sp>
    </p:spTree>
    <p:extLst>
      <p:ext uri="{BB962C8B-B14F-4D97-AF65-F5344CB8AC3E}">
        <p14:creationId xmlns:p14="http://schemas.microsoft.com/office/powerpoint/2010/main" val="1594177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 language in the indicator goes</a:t>
            </a:r>
            <a:r>
              <a:rPr lang="en-US" baseline="0" dirty="0" smtClean="0"/>
              <a:t> with the Domain stem statement</a:t>
            </a:r>
            <a:endParaRPr dirty="0"/>
          </a:p>
        </p:txBody>
      </p:sp>
    </p:spTree>
    <p:extLst>
      <p:ext uri="{BB962C8B-B14F-4D97-AF65-F5344CB8AC3E}">
        <p14:creationId xmlns:p14="http://schemas.microsoft.com/office/powerpoint/2010/main" val="170472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228600" indent="-228600">
              <a:buAutoNum type="arabicPeriod"/>
            </a:pPr>
            <a:r>
              <a:rPr lang="en-US" dirty="0" smtClean="0"/>
              <a:t>Share with participants that these learning targets frame</a:t>
            </a:r>
            <a:r>
              <a:rPr lang="en-US" baseline="0" dirty="0" smtClean="0"/>
              <a:t> the orientation. </a:t>
            </a:r>
          </a:p>
          <a:p>
            <a:pPr marL="228600" indent="-228600">
              <a:buAutoNum type="arabicPeriod"/>
            </a:pPr>
            <a:endParaRPr lang="en-US" baseline="0" dirty="0" smtClean="0"/>
          </a:p>
          <a:p>
            <a:pPr marL="0" indent="0">
              <a:buNone/>
            </a:pPr>
            <a:r>
              <a:rPr lang="en-US" baseline="0" dirty="0" smtClean="0"/>
              <a:t>There is a lot of information in this session, but </a:t>
            </a:r>
            <a:r>
              <a:rPr lang="en-US" u="sng" baseline="0" dirty="0" smtClean="0"/>
              <a:t>the most important thing for them to know at the end of the session are the expectations of both the TEAM program and the district </a:t>
            </a:r>
            <a:r>
              <a:rPr lang="en-US" baseline="0" dirty="0" smtClean="0"/>
              <a:t>(refer to your district three-year support plan) and tell them where to find support.  Their mentor will be their number one resource and will be providing assistance.  The DF is also another good resource. Provide DF’s contact information for them.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2</a:t>
            </a:fld>
            <a:endParaRPr lang="en-US"/>
          </a:p>
        </p:txBody>
      </p:sp>
    </p:spTree>
    <p:extLst>
      <p:ext uri="{BB962C8B-B14F-4D97-AF65-F5344CB8AC3E}">
        <p14:creationId xmlns:p14="http://schemas.microsoft.com/office/powerpoint/2010/main" val="343551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 continuum of performance demonstrates</a:t>
            </a:r>
            <a:r>
              <a:rPr lang="en-US" baseline="0" dirty="0" smtClean="0"/>
              <a:t> the indicator as a teacher grows professionally in their skill. </a:t>
            </a:r>
          </a:p>
          <a:p>
            <a:endParaRPr lang="en-US" baseline="0" dirty="0" smtClean="0"/>
          </a:p>
          <a:p>
            <a:r>
              <a:rPr lang="en-US" baseline="0" dirty="0" smtClean="0"/>
              <a:t>At this point you may want to ask the BT to look across one indicator and place him or herself on the continuum. Emphasize that it is important to be honest with themselves and it is acceptable to admit they are still learning. No one is going to criticize them. In fact, even experienced teachers may find themselves on the left side of the continuum if they are teaching a new grade or new content. As professionals, we are always growing. Teachers may feel they are more on the left at the beginning of the year and move toward the right as the year progresses. </a:t>
            </a:r>
          </a:p>
          <a:p>
            <a:endParaRPr lang="en-US" baseline="0" dirty="0" smtClean="0"/>
          </a:p>
          <a:p>
            <a:r>
              <a:rPr lang="en-US" baseline="0" dirty="0" smtClean="0"/>
              <a:t>For each Domain, they should place themselves on the continuum. It is recommended that this activity be completed with their mentor. The mentor and the BT can engage in conversation about the reasons why the teacher places her/himself in a specific cell. BT’s may also consider feedback they have received from their classroom observations and their SLG/Os for the year. Together the BT and the mentor can discuss how to connect TEAM with the teacher’s evaluation.</a:t>
            </a:r>
            <a:endParaRPr dirty="0"/>
          </a:p>
        </p:txBody>
      </p:sp>
    </p:spTree>
    <p:extLst>
      <p:ext uri="{BB962C8B-B14F-4D97-AF65-F5344CB8AC3E}">
        <p14:creationId xmlns:p14="http://schemas.microsoft.com/office/powerpoint/2010/main" val="3925317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Once the teacher has identified</a:t>
            </a:r>
            <a:r>
              <a:rPr lang="en-US" baseline="0" dirty="0" smtClean="0"/>
              <a:t> the focus area for the module and the new learning that her or she wants to develop, the BT will write an Initial Summary.</a:t>
            </a:r>
          </a:p>
          <a:p>
            <a:endParaRPr lang="en-US" baseline="0" dirty="0" smtClean="0"/>
          </a:p>
          <a:p>
            <a:r>
              <a:rPr lang="en-US" b="1" dirty="0" smtClean="0"/>
              <a:t>Explain:</a:t>
            </a:r>
            <a:r>
              <a:rPr lang="en-US" dirty="0" smtClean="0"/>
              <a:t> The Initial Summary sets the stage for the module. Teachers should be sure to include details about what is currently happening</a:t>
            </a:r>
            <a:r>
              <a:rPr lang="en-US" baseline="0" dirty="0" smtClean="0"/>
              <a:t> as these will be useful places to contrast how their practice has changed by the end of the module. Teachers who have unique situations may want to include some context for their classroom or their students’ specific learning needs. This may assist the reviewer in developing a clearer understanding of the teacher’s module work.</a:t>
            </a:r>
          </a:p>
          <a:p>
            <a:endParaRPr lang="en-US" baseline="0" dirty="0" smtClean="0"/>
          </a:p>
          <a:p>
            <a:r>
              <a:rPr lang="en-US" u="sng" baseline="0" dirty="0" smtClean="0"/>
              <a:t>You may want to consider pulling up an example from the TEAM website module resources to illustrate what an initial summary looks like and what it includes.</a:t>
            </a:r>
            <a:endParaRPr u="sng" dirty="0"/>
          </a:p>
        </p:txBody>
      </p:sp>
    </p:spTree>
    <p:extLst>
      <p:ext uri="{BB962C8B-B14F-4D97-AF65-F5344CB8AC3E}">
        <p14:creationId xmlns:p14="http://schemas.microsoft.com/office/powerpoint/2010/main" val="4244117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Teachers</a:t>
            </a:r>
            <a:r>
              <a:rPr lang="en-US" baseline="0" dirty="0" smtClean="0"/>
              <a:t> are expected to set SLG/Os for their evaluation. Those goals are focused on student learning. A TEAM goal is different from a student learning goal because it focuses on </a:t>
            </a:r>
            <a:r>
              <a:rPr lang="en-US" b="1" baseline="0" dirty="0" smtClean="0"/>
              <a:t>what the teacher wants to learn </a:t>
            </a:r>
            <a:r>
              <a:rPr lang="en-US" baseline="0" dirty="0" smtClean="0"/>
              <a:t>and how that learning </a:t>
            </a:r>
            <a:r>
              <a:rPr lang="en-US" b="1" baseline="0" dirty="0" smtClean="0"/>
              <a:t>connects to student outcomes.</a:t>
            </a:r>
            <a:endParaRPr lang="en-US" baseline="0" dirty="0" smtClean="0"/>
          </a:p>
          <a:p>
            <a:endParaRPr lang="en-US" baseline="0" dirty="0" smtClean="0"/>
          </a:p>
          <a:p>
            <a:endParaRPr lang="en-US" baseline="0" dirty="0" smtClean="0"/>
          </a:p>
          <a:p>
            <a:r>
              <a:rPr lang="en-US" u="sng" baseline="0" dirty="0" smtClean="0"/>
              <a:t>You may wish to share some of the examples from the TEAM Module resources on the TEAM website. </a:t>
            </a:r>
          </a:p>
          <a:p>
            <a:endParaRPr lang="en-US" u="sng" baseline="0" dirty="0" smtClean="0"/>
          </a:p>
          <a:p>
            <a:endParaRPr u="none" dirty="0"/>
          </a:p>
        </p:txBody>
      </p:sp>
    </p:spTree>
    <p:extLst>
      <p:ext uri="{BB962C8B-B14F-4D97-AF65-F5344CB8AC3E}">
        <p14:creationId xmlns:p14="http://schemas.microsoft.com/office/powerpoint/2010/main" val="2636930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Step 2 focus on the PGAP-</a:t>
            </a:r>
            <a:r>
              <a:rPr lang="en-US" baseline="0" dirty="0" smtClean="0"/>
              <a:t> Review the process outlined here. Explain that the administrator will sign-off on the PGAP and may want to have a conversation with the teacher about the resources. The administrator may want to suggest other resources as well that support the teacher’s goal.</a:t>
            </a:r>
          </a:p>
          <a:p>
            <a:endParaRPr lang="en-US" baseline="0" dirty="0" smtClean="0"/>
          </a:p>
          <a:p>
            <a:r>
              <a:rPr lang="en-US" baseline="0" dirty="0" smtClean="0"/>
              <a:t>Teachers should not submit more than one PGAP at a time to the administrator.  The module process is intended to be an 8-10 week process. Once the PGAP has been sent to the administrator, the BT can begin developing new learning. Administrators have been cautioned NOT to sign-off on multiple PGAPs at one time. </a:t>
            </a:r>
            <a:endParaRPr dirty="0"/>
          </a:p>
        </p:txBody>
      </p:sp>
    </p:spTree>
    <p:extLst>
      <p:ext uri="{BB962C8B-B14F-4D97-AF65-F5344CB8AC3E}">
        <p14:creationId xmlns:p14="http://schemas.microsoft.com/office/powerpoint/2010/main" val="3004561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Review the parts of the PGAP- </a:t>
            </a:r>
          </a:p>
          <a:p>
            <a:r>
              <a:rPr lang="en-US" dirty="0" smtClean="0"/>
              <a:t>Spend</a:t>
            </a:r>
            <a:r>
              <a:rPr lang="en-US" baseline="0" dirty="0" smtClean="0"/>
              <a:t> some time talking about what resources and activities a BT might engage in, such as observing another colleague, attending a district workshop, sharing related TEAM data in a data team and getting feedback from colleagues, reading journal articles, etc.  </a:t>
            </a:r>
          </a:p>
          <a:p>
            <a:endParaRPr lang="en-US" baseline="0" dirty="0" smtClean="0"/>
          </a:p>
          <a:p>
            <a:r>
              <a:rPr lang="en-US" baseline="0" dirty="0" smtClean="0"/>
              <a:t>If there are mentors present, have them share some of the activities and resources prior mentees have engaged in to develop new learning. </a:t>
            </a:r>
            <a:endParaRPr dirty="0"/>
          </a:p>
        </p:txBody>
      </p:sp>
    </p:spTree>
    <p:extLst>
      <p:ext uri="{BB962C8B-B14F-4D97-AF65-F5344CB8AC3E}">
        <p14:creationId xmlns:p14="http://schemas.microsoft.com/office/powerpoint/2010/main" val="2159905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Step 3- emphasize the importance</a:t>
            </a:r>
            <a:r>
              <a:rPr lang="en-US" baseline="0" dirty="0" smtClean="0"/>
              <a:t> of taking time to actually engage in the activities to build new learning. Explain to BTs that the module process is not about writing a college term paper, but it is about professional growth. If they have chosen resources that are not helpful, they should find something else. The goal is to grow professionally. The new learning should be helping them to improve their current practices. As they develop the new learning, they should be applying it to see how it works and document what they see regarding their own practice and student outcomes. </a:t>
            </a:r>
          </a:p>
          <a:p>
            <a:endParaRPr lang="en-US" baseline="0" dirty="0" smtClean="0"/>
          </a:p>
          <a:p>
            <a:r>
              <a:rPr lang="en-US" baseline="0" dirty="0" smtClean="0"/>
              <a:t>The better they document the outcomes in their journals, the easier the reflection paper will be to write. They will be able to draw from their journal to write their reflection papers.</a:t>
            </a:r>
          </a:p>
          <a:p>
            <a:endParaRPr lang="en-US" baseline="0" dirty="0" smtClean="0"/>
          </a:p>
          <a:p>
            <a:r>
              <a:rPr lang="en-US" baseline="0" dirty="0" smtClean="0"/>
              <a:t>In reviewing reflection papers, one reason that paper are most frequently unsuccessful is the lack of specific details. Carefully documenting the process as they proceed, will help teacher capture those specifics as they occur. It is often difficult to remember later what specifically happened. </a:t>
            </a:r>
            <a:endParaRPr dirty="0"/>
          </a:p>
        </p:txBody>
      </p:sp>
    </p:spTree>
    <p:extLst>
      <p:ext uri="{BB962C8B-B14F-4D97-AF65-F5344CB8AC3E}">
        <p14:creationId xmlns:p14="http://schemas.microsoft.com/office/powerpoint/2010/main" val="1110748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Explain that these are the specific</a:t>
            </a:r>
            <a:r>
              <a:rPr lang="en-US" baseline="0" dirty="0" smtClean="0"/>
              <a:t> requirements for a reflection paper. If the teacher includes all of this information and provides specific examples, their paper should be successful.  </a:t>
            </a:r>
            <a:endParaRPr dirty="0"/>
          </a:p>
        </p:txBody>
      </p:sp>
    </p:spTree>
    <p:extLst>
      <p:ext uri="{BB962C8B-B14F-4D97-AF65-F5344CB8AC3E}">
        <p14:creationId xmlns:p14="http://schemas.microsoft.com/office/powerpoint/2010/main" val="1656229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should</a:t>
            </a:r>
            <a:r>
              <a:rPr lang="en-US" baseline="0" dirty="0" smtClean="0"/>
              <a:t> not wait to submit modules.  The intent of the program is to develop professionally through an 8-10 week process.  As the teacher engages in the professional growth module, each step should be completed and submitted appropriately.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27</a:t>
            </a:fld>
            <a:endParaRPr lang="en-US"/>
          </a:p>
        </p:txBody>
      </p:sp>
    </p:spTree>
    <p:extLst>
      <p:ext uri="{BB962C8B-B14F-4D97-AF65-F5344CB8AC3E}">
        <p14:creationId xmlns:p14="http://schemas.microsoft.com/office/powerpoint/2010/main" val="2540136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you have finished reviewing the full module process, teachers may be wondering- </a:t>
            </a:r>
            <a:r>
              <a:rPr lang="en-US" sz="1200" kern="1200" dirty="0" smtClean="0">
                <a:solidFill>
                  <a:schemeClr val="tx1"/>
                </a:solidFill>
                <a:effectLst/>
                <a:latin typeface="+mn-lt"/>
                <a:ea typeface="+mn-ea"/>
                <a:cs typeface="+mn-cs"/>
              </a:rPr>
              <a:t>How will I (the </a:t>
            </a:r>
            <a:r>
              <a:rPr lang="en-US" sz="1200" kern="1200" dirty="0" err="1" smtClean="0">
                <a:solidFill>
                  <a:schemeClr val="tx1"/>
                </a:solidFill>
                <a:effectLst/>
                <a:latin typeface="+mn-lt"/>
                <a:ea typeface="+mn-ea"/>
                <a:cs typeface="+mn-cs"/>
              </a:rPr>
              <a:t>bt</a:t>
            </a:r>
            <a:r>
              <a:rPr lang="en-US" sz="1200" kern="1200" dirty="0" smtClean="0">
                <a:solidFill>
                  <a:schemeClr val="tx1"/>
                </a:solidFill>
                <a:effectLst/>
                <a:latin typeface="+mn-lt"/>
                <a:ea typeface="+mn-ea"/>
                <a:cs typeface="+mn-cs"/>
              </a:rPr>
              <a:t>) submit my paper?) Who do I send it to or email?  This will lead you to the next set of slides about the workspace.</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28</a:t>
            </a:fld>
            <a:endParaRPr lang="en-US"/>
          </a:p>
        </p:txBody>
      </p:sp>
    </p:spTree>
    <p:extLst>
      <p:ext uri="{BB962C8B-B14F-4D97-AF65-F5344CB8AC3E}">
        <p14:creationId xmlns:p14="http://schemas.microsoft.com/office/powerpoint/2010/main" val="3155560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Explain the online tools that the teacher will use to complete</a:t>
            </a:r>
            <a:r>
              <a:rPr lang="en-US" baseline="0" dirty="0" smtClean="0"/>
              <a:t> TEAM. </a:t>
            </a:r>
            <a:endParaRPr dirty="0"/>
          </a:p>
        </p:txBody>
      </p:sp>
    </p:spTree>
    <p:extLst>
      <p:ext uri="{BB962C8B-B14F-4D97-AF65-F5344CB8AC3E}">
        <p14:creationId xmlns:p14="http://schemas.microsoft.com/office/powerpoint/2010/main" val="366867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pPr marL="228600" indent="-228600">
              <a:buAutoNum type="arabicPeriod"/>
            </a:pPr>
            <a:r>
              <a:rPr lang="en-US" u="sng" dirty="0" smtClean="0"/>
              <a:t>Establish why CT has an induction</a:t>
            </a:r>
            <a:r>
              <a:rPr lang="en-US" u="sng" baseline="0" dirty="0" smtClean="0"/>
              <a:t> program:  </a:t>
            </a:r>
          </a:p>
          <a:p>
            <a:pPr marL="0" indent="0">
              <a:buNone/>
            </a:pPr>
            <a:endParaRPr lang="en-US" u="sng" baseline="0" dirty="0" smtClean="0"/>
          </a:p>
          <a:p>
            <a:pPr marL="171450" indent="-171450">
              <a:buFont typeface="Arial" panose="020B0604020202020204" pitchFamily="34" charset="0"/>
              <a:buChar char="•"/>
            </a:pPr>
            <a:r>
              <a:rPr lang="en-US" dirty="0" smtClean="0"/>
              <a:t>Induction is critical to retaining teachers. Nearly half of all teachers who enter the profession leave within the first five years, citing lack of support as one of the primary reasons.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Teacher Education and Mentoring Program (TEAM) </a:t>
            </a:r>
            <a:r>
              <a:rPr lang="en-US" baseline="0" dirty="0" smtClean="0"/>
              <a:t> is an induction program that includes mentorship and professional development.  CT is one of only 3 states across the nation who has a high-quality induction program.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Beginning teachers who are </a:t>
            </a:r>
            <a:r>
              <a:rPr lang="en-US" b="1" dirty="0" smtClean="0"/>
              <a:t>eligible to participate </a:t>
            </a:r>
            <a:r>
              <a:rPr lang="en-US" dirty="0" smtClean="0"/>
              <a:t>in the program are assigned a trained mentor to guide them through developing individualized growth plans, uniquely based on their own needs as educators. While most beginning teachers successfully complete TEAM in two years, there are a few beginning teachers every year that for various reasons do not fulfill their obligation to TEAM at the end of three years.  Refer to TEAM Program Manual pages 3-6 for more details on eligibility.</a:t>
            </a:r>
            <a:r>
              <a:rPr lang="en-US" baseline="0" dirty="0" smtClean="0"/>
              <a:t>  </a:t>
            </a:r>
            <a:r>
              <a:rPr lang="en-US" b="1" baseline="0" dirty="0" smtClean="0"/>
              <a:t>Appendix B</a:t>
            </a:r>
            <a:r>
              <a:rPr lang="en-US" baseline="0" dirty="0" smtClean="0"/>
              <a:t> lists all of the endorsements by category of participation.</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u="sng" dirty="0" smtClean="0"/>
              <a:t>Successful completion of the TEAM Program is required for eligibility to move from an Initial Educator Certificate to a Provisional Educator Certificate.</a:t>
            </a:r>
            <a:endParaRPr u="sng" dirty="0"/>
          </a:p>
        </p:txBody>
      </p:sp>
    </p:spTree>
    <p:extLst>
      <p:ext uri="{BB962C8B-B14F-4D97-AF65-F5344CB8AC3E}">
        <p14:creationId xmlns:p14="http://schemas.microsoft.com/office/powerpoint/2010/main" val="4248733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0633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88462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9397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687699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05466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Remind teachers</a:t>
            </a:r>
            <a:r>
              <a:rPr lang="en-US" baseline="0" dirty="0" smtClean="0"/>
              <a:t> that their mentor must review their papers twice before they can submit it. </a:t>
            </a:r>
            <a:endParaRPr dirty="0"/>
          </a:p>
        </p:txBody>
      </p:sp>
    </p:spTree>
    <p:extLst>
      <p:ext uri="{BB962C8B-B14F-4D97-AF65-F5344CB8AC3E}">
        <p14:creationId xmlns:p14="http://schemas.microsoft.com/office/powerpoint/2010/main" val="228635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Explain</a:t>
            </a:r>
            <a:r>
              <a:rPr lang="en-US" baseline="0" dirty="0" smtClean="0"/>
              <a:t> the process that applies to your district. </a:t>
            </a:r>
            <a:endParaRPr dirty="0"/>
          </a:p>
        </p:txBody>
      </p:sp>
    </p:spTree>
    <p:extLst>
      <p:ext uri="{BB962C8B-B14F-4D97-AF65-F5344CB8AC3E}">
        <p14:creationId xmlns:p14="http://schemas.microsoft.com/office/powerpoint/2010/main" val="3928782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 next few slides will review the criteria</a:t>
            </a:r>
            <a:r>
              <a:rPr lang="en-US" baseline="0" dirty="0" smtClean="0"/>
              <a:t> for review of a reflection paper. </a:t>
            </a:r>
            <a:endParaRPr dirty="0"/>
          </a:p>
        </p:txBody>
      </p:sp>
    </p:spTree>
    <p:extLst>
      <p:ext uri="{BB962C8B-B14F-4D97-AF65-F5344CB8AC3E}">
        <p14:creationId xmlns:p14="http://schemas.microsoft.com/office/powerpoint/2010/main" val="614004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Teachers</a:t>
            </a:r>
            <a:r>
              <a:rPr lang="en-US" baseline="0" dirty="0" smtClean="0"/>
              <a:t> should discuss how they developed their new learning.  Did they observe a colleague, attend a data team meeting to review student data, participate in an online workshop, read a journal.  Then they should explain what they learned and how it relates to their own teaching. </a:t>
            </a:r>
          </a:p>
          <a:p>
            <a:endParaRPr lang="en-US" baseline="0" dirty="0" smtClean="0"/>
          </a:p>
          <a:p>
            <a:r>
              <a:rPr lang="en-US" i="1" baseline="0" dirty="0" smtClean="0"/>
              <a:t>For example, a teacher might have participated in an online workshop about differentiated instruction and learned that students needs should determine the way the teacher designs instruction. As a result of that new learning, the teacher realizes that he has not been considering the varying needs of his students and has been designing instruction geared to the whole class</a:t>
            </a:r>
            <a:r>
              <a:rPr lang="en-US" baseline="0" dirty="0" smtClean="0"/>
              <a:t>.  OR- you can provide examples of your own here. </a:t>
            </a:r>
          </a:p>
          <a:p>
            <a:endParaRPr lang="en-US" baseline="0" dirty="0" smtClean="0"/>
          </a:p>
          <a:p>
            <a:r>
              <a:rPr lang="en-US" baseline="0" dirty="0" smtClean="0"/>
              <a:t>The key is that the teacher needs to reflect on and think more deeply about his/her own practice in relationship to the new learning. </a:t>
            </a:r>
          </a:p>
          <a:p>
            <a:endParaRPr dirty="0"/>
          </a:p>
        </p:txBody>
      </p:sp>
    </p:spTree>
    <p:extLst>
      <p:ext uri="{BB962C8B-B14F-4D97-AF65-F5344CB8AC3E}">
        <p14:creationId xmlns:p14="http://schemas.microsoft.com/office/powerpoint/2010/main" val="2131275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Reviewers</a:t>
            </a:r>
            <a:r>
              <a:rPr lang="en-US" baseline="0" dirty="0" smtClean="0"/>
              <a:t> are looking to see how the teacher is doing something different as a result of the new learning. The BT should use their journal to document daily what is happening as a result of the new learning. This will help them to recall the specific examples when they write their reflection papers. The mentor and the BT can also focus their conversations around the daily reflections the BT records. </a:t>
            </a:r>
          </a:p>
          <a:p>
            <a:endParaRPr lang="en-US" baseline="0" dirty="0" smtClean="0"/>
          </a:p>
          <a:p>
            <a:r>
              <a:rPr lang="en-US" baseline="0" dirty="0" smtClean="0"/>
              <a:t>You may want to share an example of what this looks like. </a:t>
            </a:r>
            <a:endParaRPr dirty="0"/>
          </a:p>
        </p:txBody>
      </p:sp>
    </p:spTree>
    <p:extLst>
      <p:ext uri="{BB962C8B-B14F-4D97-AF65-F5344CB8AC3E}">
        <p14:creationId xmlns:p14="http://schemas.microsoft.com/office/powerpoint/2010/main" val="709572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pPr marL="228600" indent="-228600">
              <a:buAutoNum type="arabicPeriod"/>
            </a:pPr>
            <a:r>
              <a:rPr lang="en-US" sz="1200" kern="1200" dirty="0" smtClean="0">
                <a:solidFill>
                  <a:schemeClr val="tx1"/>
                </a:solidFill>
                <a:effectLst/>
                <a:latin typeface="+mn-lt"/>
                <a:ea typeface="+mn-ea"/>
                <a:cs typeface="+mn-cs"/>
              </a:rPr>
              <a:t>Share</a:t>
            </a:r>
            <a:r>
              <a:rPr lang="en-US" sz="1200" kern="1200" baseline="0" dirty="0" smtClean="0">
                <a:solidFill>
                  <a:schemeClr val="tx1"/>
                </a:solidFill>
                <a:effectLst/>
                <a:latin typeface="+mn-lt"/>
                <a:ea typeface="+mn-ea"/>
                <a:cs typeface="+mn-cs"/>
              </a:rPr>
              <a:t> the following:</a:t>
            </a:r>
          </a:p>
          <a:p>
            <a:pPr marL="0" indent="0">
              <a:buNone/>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CT Department of Education is committed to </a:t>
            </a:r>
            <a:r>
              <a:rPr lang="en-US" sz="1200" kern="1200" dirty="0" smtClean="0">
                <a:solidFill>
                  <a:schemeClr val="tx1"/>
                </a:solidFill>
                <a:effectLst/>
                <a:latin typeface="+mn-lt"/>
                <a:ea typeface="+mn-ea"/>
                <a:cs typeface="+mn-cs"/>
              </a:rPr>
              <a:t>ensuring that </a:t>
            </a:r>
            <a:r>
              <a:rPr lang="en-US" sz="1200" u="sng" kern="1200" dirty="0" smtClean="0">
                <a:solidFill>
                  <a:schemeClr val="tx1"/>
                </a:solidFill>
                <a:effectLst/>
                <a:latin typeface="+mn-lt"/>
                <a:ea typeface="+mn-ea"/>
                <a:cs typeface="+mn-cs"/>
              </a:rPr>
              <a:t>all students have an effective teacher in every classroom</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L</a:t>
            </a:r>
            <a:r>
              <a:rPr lang="en-US" u="sng" dirty="0" smtClean="0"/>
              <a:t>earning to teach is a developmental process </a:t>
            </a:r>
            <a:r>
              <a:rPr lang="en-US" dirty="0" smtClean="0"/>
              <a:t>that begins during preservice and </a:t>
            </a:r>
            <a:r>
              <a:rPr lang="en-US" u="sng" dirty="0" smtClean="0"/>
              <a:t>continues throughout a teacher’s career</a:t>
            </a:r>
            <a:r>
              <a:rPr lang="en-US" dirty="0" smtClean="0"/>
              <a:t>.</a:t>
            </a:r>
            <a:r>
              <a:rPr lang="en-US" baseline="0" dirty="0" smtClean="0"/>
              <a:t> </a:t>
            </a:r>
            <a:r>
              <a:rPr lang="en-US" sz="1200" kern="1200" dirty="0" smtClean="0">
                <a:solidFill>
                  <a:schemeClr val="tx1"/>
                </a:solidFill>
                <a:effectLst/>
                <a:latin typeface="+mn-lt"/>
                <a:ea typeface="+mn-ea"/>
                <a:cs typeface="+mn-cs"/>
              </a:rPr>
              <a:t>Research shows that it can take three to five years for a teacher to become fully proficient and be able to maximize student achievement.  It is critical that teachers receive</a:t>
            </a:r>
            <a:r>
              <a:rPr lang="en-US" sz="1200" kern="1200" baseline="0" dirty="0" smtClean="0">
                <a:solidFill>
                  <a:schemeClr val="tx1"/>
                </a:solidFill>
                <a:effectLst/>
                <a:latin typeface="+mn-lt"/>
                <a:ea typeface="+mn-ea"/>
                <a:cs typeface="+mn-cs"/>
              </a:rPr>
              <a:t> support in those early years to help them deal with the day to day tasks, routines, and challenges both instructionally and personally. </a:t>
            </a:r>
            <a:r>
              <a:rPr lang="en-US" sz="1200" u="sng" kern="1200" baseline="0" dirty="0" smtClean="0">
                <a:solidFill>
                  <a:schemeClr val="tx1"/>
                </a:solidFill>
                <a:effectLst/>
                <a:latin typeface="+mn-lt"/>
                <a:ea typeface="+mn-ea"/>
                <a:cs typeface="+mn-cs"/>
              </a:rPr>
              <a:t>Teaching is hard work</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Therefore, the TEAM program</a:t>
            </a:r>
            <a:r>
              <a:rPr lang="en-US" sz="1200" kern="1200" baseline="0" dirty="0" smtClean="0">
                <a:solidFill>
                  <a:schemeClr val="tx1"/>
                </a:solidFill>
                <a:effectLst/>
                <a:latin typeface="+mn-lt"/>
                <a:ea typeface="+mn-ea"/>
                <a:cs typeface="+mn-cs"/>
              </a:rPr>
              <a:t> is intended to help beginning teachers to become reflective practitioners, who can critically assess their practice and identify their professional growth needs. </a:t>
            </a:r>
            <a:r>
              <a:rPr lang="en-US" sz="1200" kern="1200" dirty="0" smtClean="0">
                <a:solidFill>
                  <a:schemeClr val="tx1"/>
                </a:solidFill>
                <a:effectLst/>
                <a:latin typeface="+mn-lt"/>
                <a:ea typeface="+mn-ea"/>
                <a:cs typeface="+mn-cs"/>
              </a:rPr>
              <a:t>Becoming a highly effective teacher requires a lifelong commitment to continuous professional learning.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Emphasize</a:t>
            </a:r>
            <a:r>
              <a:rPr lang="en-US" sz="1200" kern="1200" baseline="0" dirty="0" smtClean="0">
                <a:solidFill>
                  <a:schemeClr val="tx1"/>
                </a:solidFill>
                <a:effectLst/>
                <a:latin typeface="+mn-lt"/>
                <a:ea typeface="+mn-ea"/>
                <a:cs typeface="+mn-cs"/>
              </a:rPr>
              <a:t> that TEAM is intended to help teachers develop as professionals and to develop a mindset that professional learning is </a:t>
            </a:r>
            <a:r>
              <a:rPr lang="en-US" sz="1200" u="sng" kern="1200" baseline="0" dirty="0" smtClean="0">
                <a:solidFill>
                  <a:schemeClr val="tx1"/>
                </a:solidFill>
                <a:effectLst/>
                <a:latin typeface="+mn-lt"/>
                <a:ea typeface="+mn-ea"/>
                <a:cs typeface="+mn-cs"/>
              </a:rPr>
              <a:t>continuous throughout their career</a:t>
            </a:r>
            <a:r>
              <a:rPr lang="en-US" sz="1200" kern="1200" baseline="0" dirty="0" smtClean="0">
                <a:solidFill>
                  <a:schemeClr val="tx1"/>
                </a:solidFill>
                <a:effectLst/>
                <a:latin typeface="+mn-lt"/>
                <a:ea typeface="+mn-ea"/>
                <a:cs typeface="+mn-cs"/>
              </a:rPr>
              <a:t>.  </a:t>
            </a:r>
            <a:r>
              <a:rPr lang="en-US" sz="1200" u="sng" kern="1200" baseline="0" dirty="0" smtClean="0">
                <a:solidFill>
                  <a:schemeClr val="tx1"/>
                </a:solidFill>
                <a:effectLst/>
                <a:latin typeface="+mn-lt"/>
                <a:ea typeface="+mn-ea"/>
                <a:cs typeface="+mn-cs"/>
              </a:rPr>
              <a:t>Acknowledge that it is acceptable to ask questions</a:t>
            </a:r>
            <a:r>
              <a:rPr lang="en-US" sz="1200" kern="1200" baseline="0" dirty="0" smtClean="0">
                <a:solidFill>
                  <a:schemeClr val="tx1"/>
                </a:solidFill>
                <a:effectLst/>
                <a:latin typeface="+mn-lt"/>
                <a:ea typeface="+mn-ea"/>
                <a:cs typeface="+mn-cs"/>
              </a:rPr>
              <a:t>. </a:t>
            </a:r>
            <a:r>
              <a:rPr lang="en-US" sz="1200" u="sng" kern="1200" baseline="0" dirty="0" smtClean="0">
                <a:solidFill>
                  <a:schemeClr val="tx1"/>
                </a:solidFill>
                <a:effectLst/>
                <a:latin typeface="+mn-lt"/>
                <a:ea typeface="+mn-ea"/>
                <a:cs typeface="+mn-cs"/>
              </a:rPr>
              <a:t>They are not expected to know everything</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438518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Reviewers are looking for positive outcomes on</a:t>
            </a:r>
            <a:r>
              <a:rPr lang="en-US" baseline="0" dirty="0" smtClean="0"/>
              <a:t> student performance. If a strategy that a teacher tried did not work, it is ok to include that in the reflection paper, but what is very important to include is what else did the teacher do to improve his/her practice that then resulted in improved student outcomes.  </a:t>
            </a:r>
            <a:endParaRPr dirty="0"/>
          </a:p>
        </p:txBody>
      </p:sp>
    </p:spTree>
    <p:extLst>
      <p:ext uri="{BB962C8B-B14F-4D97-AF65-F5344CB8AC3E}">
        <p14:creationId xmlns:p14="http://schemas.microsoft.com/office/powerpoint/2010/main" val="4048100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If</a:t>
            </a:r>
            <a:r>
              <a:rPr lang="en-US" baseline="0" dirty="0" smtClean="0"/>
              <a:t> the BT is careful to address each of the criteria, she/he should be successful. However, if there is any criteria that is not successful, the BT can revise the paper.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 the participants explore the site using their device and find the links for what is listed.  </a:t>
            </a:r>
            <a:endParaRPr lang="en-US" dirty="0" smtClean="0"/>
          </a:p>
          <a:p>
            <a:endParaRPr dirty="0"/>
          </a:p>
        </p:txBody>
      </p:sp>
    </p:spTree>
    <p:extLst>
      <p:ext uri="{BB962C8B-B14F-4D97-AF65-F5344CB8AC3E}">
        <p14:creationId xmlns:p14="http://schemas.microsoft.com/office/powerpoint/2010/main" val="38277997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Once the TEAM modules have been successfully</a:t>
            </a:r>
            <a:r>
              <a:rPr lang="en-US" baseline="0" dirty="0" smtClean="0"/>
              <a:t> completed, the superintendent is notified and asked to verify the completion. That verification is sent to CSDE certification.  Keep in mind that certification can take some time to be processed.</a:t>
            </a:r>
          </a:p>
          <a:p>
            <a:endParaRPr lang="en-US" baseline="0" dirty="0" smtClean="0"/>
          </a:p>
          <a:p>
            <a:r>
              <a:rPr lang="en-US" b="1" baseline="0" dirty="0" smtClean="0"/>
              <a:t>Please remind teachers that the superintendent verification may take some time. Once the superintendent verifies the completion, it also takes some time for the certification office to receive the results and process the application for certification. </a:t>
            </a:r>
            <a:r>
              <a:rPr lang="en-US" b="1" u="sng" baseline="0" dirty="0" smtClean="0"/>
              <a:t>Tell teachers they even though they may receive notification that they have completed all of their modules, they are not done with TEAM until the superintendent verifies the completion and certification receives that notice. </a:t>
            </a:r>
            <a:endParaRPr b="1" u="sng" dirty="0"/>
          </a:p>
        </p:txBody>
      </p:sp>
    </p:spTree>
    <p:extLst>
      <p:ext uri="{BB962C8B-B14F-4D97-AF65-F5344CB8AC3E}">
        <p14:creationId xmlns:p14="http://schemas.microsoft.com/office/powerpoint/2010/main" val="3591217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There have been relatively few individuals who have not successfully completed</a:t>
            </a:r>
            <a:r>
              <a:rPr lang="en-US" baseline="0" dirty="0" smtClean="0"/>
              <a:t> TEAM requirement by their deadline.  Those individuals were not successful because they did not complete all for the TEAM program requirements within their allotted timeframe.  Teachers who have extenuating circumstances that prevent them from completing TEAM within the full time allotted, can ask the DF to request an extension of time. However, if there are </a:t>
            </a:r>
            <a:r>
              <a:rPr lang="en-US" b="1" baseline="0" dirty="0" smtClean="0"/>
              <a:t>no</a:t>
            </a:r>
            <a:r>
              <a:rPr lang="en-US" baseline="0" dirty="0" smtClean="0"/>
              <a:t> documented extenuating circumstances, an extension will not be possible.  Therefore, it is critical that teachers pay attention to their due dates. </a:t>
            </a:r>
          </a:p>
          <a:p>
            <a:endParaRPr lang="en-US" baseline="0" dirty="0" smtClean="0"/>
          </a:p>
          <a:p>
            <a:r>
              <a:rPr lang="en-US" baseline="0" dirty="0" smtClean="0"/>
              <a:t>See Section 3 of the TPM for a detailed explanation of the consequences.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5054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You may want to display the ctteam.org </a:t>
            </a:r>
            <a:r>
              <a:rPr lang="en-US" baseline="0" dirty="0" smtClean="0"/>
              <a:t> website and show them where to find these resources. </a:t>
            </a:r>
            <a:endParaRPr dirty="0"/>
          </a:p>
        </p:txBody>
      </p:sp>
    </p:spTree>
    <p:extLst>
      <p:ext uri="{BB962C8B-B14F-4D97-AF65-F5344CB8AC3E}">
        <p14:creationId xmlns:p14="http://schemas.microsoft.com/office/powerpoint/2010/main" val="1292190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teachers have a general understanding of the TEAM program and the module process, you will want to spend a little time reviewing the Support Plan that they will need to submit to the DF and the TCC. The forms can be found in Appendix K of the TPM.  You may want to provide the forms at this orientation, where they may begin to fill it in.  </a:t>
            </a:r>
          </a:p>
          <a:p>
            <a:endParaRPr lang="en-US" baseline="0" dirty="0" smtClean="0"/>
          </a:p>
          <a:p>
            <a:r>
              <a:rPr lang="en-US" b="1" u="sng" baseline="0" dirty="0" smtClean="0"/>
              <a:t>Purpose of the Support Plan: </a:t>
            </a:r>
            <a:r>
              <a:rPr lang="en-US" baseline="0" dirty="0" smtClean="0"/>
              <a:t>The support plan serves two purposes: first it informs the DF and the TCC of the BTs plan and possible need for a third year. Second, it helps the beginning teacher think about how to structure her or his own schedule in order to meet the requirements of TEAM.  By planning how what they need to accomplish over the next two years, teachers are more likely to complete all of the TEAM requirements within their allotted time. </a:t>
            </a:r>
          </a:p>
          <a:p>
            <a:endParaRPr lang="en-US" baseline="0" dirty="0" smtClean="0"/>
          </a:p>
          <a:p>
            <a:r>
              <a:rPr lang="en-US" i="1" baseline="0" dirty="0" smtClean="0"/>
              <a:t>If you have teachers in Category II (two modules) explain that their support plan will be for one year only. Appendix B of the TPM lists all of the endorsements by category of participation.</a:t>
            </a:r>
          </a:p>
          <a:p>
            <a:endParaRPr lang="en-US" i="1" baseline="0" dirty="0" smtClean="0"/>
          </a:p>
          <a:p>
            <a:endParaRPr lang="en-US" baseline="0" dirty="0" smtClean="0"/>
          </a:p>
          <a:p>
            <a:r>
              <a:rPr lang="en-US" baseline="0" dirty="0" smtClean="0"/>
              <a:t>Your district may have specific requirements for module completion and due dates. Remind BTs to use the district timeline to complete the plan.  The plan also asks BTs if there are circumstance that may require them to use the third year. This is important to know. so that the mentor stipend can be distributed over the 3 years.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45</a:t>
            </a:fld>
            <a:endParaRPr lang="en-US"/>
          </a:p>
        </p:txBody>
      </p:sp>
    </p:spTree>
    <p:extLst>
      <p:ext uri="{BB962C8B-B14F-4D97-AF65-F5344CB8AC3E}">
        <p14:creationId xmlns:p14="http://schemas.microsoft.com/office/powerpoint/2010/main" val="2656182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to teachers that they will also be</a:t>
            </a:r>
            <a:r>
              <a:rPr lang="en-US" baseline="0" dirty="0" smtClean="0"/>
              <a:t> required to participate in the district’s evaluation and support plan. It might feel overwhelming when you think about these as separate requirements. However, if you can see how each can support the other, it makes it less overwhelming. </a:t>
            </a:r>
            <a:r>
              <a:rPr lang="en-US" dirty="0" smtClean="0"/>
              <a:t>This slide is intended</a:t>
            </a:r>
            <a:r>
              <a:rPr lang="en-US" baseline="0" dirty="0" smtClean="0"/>
              <a:t> to show the relationship between TEAM, evaluation and professional learning. </a:t>
            </a:r>
          </a:p>
          <a:p>
            <a:endParaRPr lang="en-US" baseline="0" dirty="0" smtClean="0"/>
          </a:p>
          <a:p>
            <a:r>
              <a:rPr lang="en-US" dirty="0" smtClean="0"/>
              <a:t>TEAM is a professional growth model.</a:t>
            </a:r>
            <a:r>
              <a:rPr lang="en-US" baseline="0" dirty="0" smtClean="0"/>
              <a:t> </a:t>
            </a:r>
            <a:r>
              <a:rPr lang="en-US" b="1" baseline="0" dirty="0" smtClean="0"/>
              <a:t>TEAM should not be a stand-alone task</a:t>
            </a:r>
            <a:r>
              <a:rPr lang="en-US" baseline="0" dirty="0" smtClean="0"/>
              <a:t>. The more teachers understand how their day to day work is connected, the more successful they will be. Teachers who approach TEAM as an act of compliance, fail to see how TEAM can help them grow professionally and how it supports student achievement and growth.  Evaluation goals can be broken down into smaller goals for TEAM, classroom observation feedback from an administrator can inform the focus of professional learning, TEAM is about professional growth. </a:t>
            </a:r>
          </a:p>
          <a:p>
            <a:endParaRPr lang="en-US" baseline="0" dirty="0" smtClean="0"/>
          </a:p>
          <a:p>
            <a:r>
              <a:rPr lang="en-US" b="1" baseline="0" dirty="0" smtClean="0"/>
              <a:t>Ask: </a:t>
            </a:r>
            <a:r>
              <a:rPr lang="en-US" b="0" baseline="0" dirty="0" smtClean="0"/>
              <a:t>What connections does TEAM have to their work (TEVAL, PLC, Data Teams, Formative/Summative Process, etc.)? For example,  how are the goals for TEAM similar and different to the goals written for TEVAL?  This will help them to process the TEAM content that was presented.</a:t>
            </a:r>
          </a:p>
          <a:p>
            <a:endParaRPr lang="en-US" baseline="0" dirty="0" smtClean="0"/>
          </a:p>
          <a:p>
            <a:r>
              <a:rPr lang="en-US" baseline="0" dirty="0" smtClean="0"/>
              <a:t>Refer to TPM pp. 19. </a:t>
            </a:r>
          </a:p>
          <a:p>
            <a:endParaRPr lang="en-US" baseline="0" dirty="0" smtClean="0"/>
          </a:p>
          <a:p>
            <a:r>
              <a:rPr lang="en-US" baseline="0" dirty="0" smtClean="0"/>
              <a:t>The CSDE and RESC Alliance are providing new resources in the fall that can extend this discussion and help teachers and mentors to see the connections between TEAM, evaluation, and professional learning.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46</a:t>
            </a:fld>
            <a:endParaRPr lang="en-US"/>
          </a:p>
        </p:txBody>
      </p:sp>
    </p:spTree>
    <p:extLst>
      <p:ext uri="{BB962C8B-B14F-4D97-AF65-F5344CB8AC3E}">
        <p14:creationId xmlns:p14="http://schemas.microsoft.com/office/powerpoint/2010/main" val="1758182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This is an actual</a:t>
            </a:r>
            <a:r>
              <a:rPr lang="en-US" baseline="0" dirty="0" smtClean="0"/>
              <a:t> quote from a TEAM participant.  </a:t>
            </a:r>
            <a:endParaRPr dirty="0"/>
          </a:p>
        </p:txBody>
      </p:sp>
    </p:spTree>
    <p:extLst>
      <p:ext uri="{BB962C8B-B14F-4D97-AF65-F5344CB8AC3E}">
        <p14:creationId xmlns:p14="http://schemas.microsoft.com/office/powerpoint/2010/main" val="37723687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a:t>
            </a:r>
            <a:r>
              <a:rPr lang="en-US" baseline="0" dirty="0" smtClean="0"/>
              <a:t> teachers SLG/Os can be broken down into smaller parts for TEAM goals.  Review the ways in which these goals have been broken down.  You might want to suggest that the BT share his or her SLG/O with the mentor at the start of the year, so they can think about ways that TEAM modules can support the SLG/O.</a:t>
            </a:r>
            <a:endParaRPr dirty="0"/>
          </a:p>
        </p:txBody>
      </p:sp>
    </p:spTree>
    <p:extLst>
      <p:ext uri="{BB962C8B-B14F-4D97-AF65-F5344CB8AC3E}">
        <p14:creationId xmlns:p14="http://schemas.microsoft.com/office/powerpoint/2010/main" val="26475759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These are actual comments from CT</a:t>
            </a:r>
            <a:r>
              <a:rPr lang="en-US" baseline="0" dirty="0" smtClean="0"/>
              <a:t> teachers who completed TEAM. </a:t>
            </a:r>
            <a:endParaRPr dirty="0"/>
          </a:p>
        </p:txBody>
      </p:sp>
    </p:spTree>
    <p:extLst>
      <p:ext uri="{BB962C8B-B14F-4D97-AF65-F5344CB8AC3E}">
        <p14:creationId xmlns:p14="http://schemas.microsoft.com/office/powerpoint/2010/main" val="1002545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28600" indent="-228600">
              <a:buAutoNum type="arabicPeriod"/>
            </a:pPr>
            <a:r>
              <a:rPr lang="en-US" dirty="0" smtClean="0"/>
              <a:t>Teachers who participate in induction programs develop into more effective teachers earlier in their careers. Critical to a quality induction program is the support beginning teachers receive. </a:t>
            </a:r>
          </a:p>
          <a:p>
            <a:pPr marL="0" indent="0">
              <a:buNone/>
            </a:pPr>
            <a:endParaRPr lang="en-US" dirty="0" smtClean="0"/>
          </a:p>
          <a:p>
            <a:pPr marL="171450" indent="-171450">
              <a:buFont typeface="Arial" panose="020B0604020202020204" pitchFamily="34" charset="0"/>
              <a:buChar char="•"/>
            </a:pPr>
            <a:r>
              <a:rPr lang="en-US" dirty="0" smtClean="0"/>
              <a:t>Mentors</a:t>
            </a:r>
            <a:r>
              <a:rPr lang="en-US" baseline="0" dirty="0" smtClean="0"/>
              <a:t> are assigned to beginning teachers to provide </a:t>
            </a:r>
            <a:r>
              <a:rPr lang="en-US" dirty="0" smtClean="0"/>
              <a:t>support</a:t>
            </a:r>
            <a:r>
              <a:rPr lang="en-US" baseline="0" dirty="0" smtClean="0"/>
              <a:t> and </a:t>
            </a:r>
            <a:r>
              <a:rPr lang="en-US" dirty="0" smtClean="0"/>
              <a:t>guide them along a path of professional growth. The mentor-beginning teacher relationship is a collaborative one leading to mutual learning for both the teacher and the mentor. </a:t>
            </a:r>
          </a:p>
          <a:p>
            <a:endParaRPr lang="en-US" dirty="0" smtClean="0"/>
          </a:p>
          <a:p>
            <a:pPr marL="171450" indent="-171450">
              <a:buFont typeface="Arial" panose="020B0604020202020204" pitchFamily="34" charset="0"/>
              <a:buChar char="•"/>
            </a:pPr>
            <a:r>
              <a:rPr lang="en-US" b="1" dirty="0" smtClean="0"/>
              <a:t>TEAM</a:t>
            </a:r>
            <a:r>
              <a:rPr lang="en-US" b="1" baseline="0" dirty="0" smtClean="0"/>
              <a:t> is a </a:t>
            </a:r>
            <a:r>
              <a:rPr lang="en-US" b="1" dirty="0" smtClean="0"/>
              <a:t>professional growth program and it is formative in nature. It provides novice teachers with ongoing opportunities to reflect on current practice, identify a need or opportunity for growth,</a:t>
            </a:r>
            <a:r>
              <a:rPr lang="en-US" b="1" baseline="0" dirty="0" smtClean="0"/>
              <a:t> </a:t>
            </a:r>
            <a:r>
              <a:rPr lang="en-US" b="1" dirty="0" smtClean="0"/>
              <a:t>engage in new learning to improve practice and realize positive outcomes for students.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Beginning teachers will create and submit a paper of up to 3000 words in which they reflect on and document this process. </a:t>
            </a:r>
            <a:endParaRPr dirty="0"/>
          </a:p>
        </p:txBody>
      </p:sp>
    </p:spTree>
    <p:extLst>
      <p:ext uri="{BB962C8B-B14F-4D97-AF65-F5344CB8AC3E}">
        <p14:creationId xmlns:p14="http://schemas.microsoft.com/office/powerpoint/2010/main" val="35922325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253559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51</a:t>
            </a:fld>
            <a:endParaRPr lang="en-US"/>
          </a:p>
        </p:txBody>
      </p:sp>
    </p:spTree>
    <p:extLst>
      <p:ext uri="{BB962C8B-B14F-4D97-AF65-F5344CB8AC3E}">
        <p14:creationId xmlns:p14="http://schemas.microsoft.com/office/powerpoint/2010/main" val="37974556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Closing/Wrap-up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 on what worked well/what could have been done differently with this meeting; if they generally support this format, what are some of the other presentations they may want to see? </a:t>
            </a:r>
          </a:p>
          <a:p>
            <a:endParaRPr lang="en-US" dirty="0" smtClean="0"/>
          </a:p>
        </p:txBody>
      </p:sp>
      <p:sp>
        <p:nvSpPr>
          <p:cNvPr id="4" name="Slide Number Placeholder 3"/>
          <p:cNvSpPr>
            <a:spLocks noGrp="1"/>
          </p:cNvSpPr>
          <p:nvPr>
            <p:ph type="sldNum" sz="quarter" idx="10"/>
          </p:nvPr>
        </p:nvSpPr>
        <p:spPr/>
        <p:txBody>
          <a:bodyPr/>
          <a:lstStyle/>
          <a:p>
            <a:fld id="{884D4EA7-DC9D-49B1-B3BA-6A43D6D10C11}" type="slidenum">
              <a:rPr lang="en-US" smtClean="0"/>
              <a:t>52</a:t>
            </a:fld>
            <a:endParaRPr lang="en-US"/>
          </a:p>
        </p:txBody>
      </p:sp>
    </p:spTree>
    <p:extLst>
      <p:ext uri="{BB962C8B-B14F-4D97-AF65-F5344CB8AC3E}">
        <p14:creationId xmlns:p14="http://schemas.microsoft.com/office/powerpoint/2010/main" val="1810735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 next few slides will provide details on each of these groups and how they will support beginning</a:t>
            </a:r>
            <a:r>
              <a:rPr lang="en-US" baseline="0" dirty="0" smtClean="0"/>
              <a:t> teachers</a:t>
            </a:r>
            <a:r>
              <a:rPr lang="en-US" dirty="0" smtClean="0"/>
              <a:t>.  You can refer</a:t>
            </a:r>
            <a:r>
              <a:rPr lang="en-US" baseline="0" dirty="0" smtClean="0"/>
              <a:t> to Section 2 of the TEAM Program Manual (TPM), roles and responsibilities pp. 12-19 </a:t>
            </a:r>
          </a:p>
          <a:p>
            <a:endParaRPr dirty="0"/>
          </a:p>
        </p:txBody>
      </p:sp>
    </p:spTree>
    <p:extLst>
      <p:ext uri="{BB962C8B-B14F-4D97-AF65-F5344CB8AC3E}">
        <p14:creationId xmlns:p14="http://schemas.microsoft.com/office/powerpoint/2010/main" val="320908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Take</a:t>
            </a:r>
            <a:r>
              <a:rPr lang="en-US" baseline="0" dirty="0" smtClean="0"/>
              <a:t> some time with this slide to explain your district process and who is on the TCC and how they can contact the DF and TCC if needed. You might want to provide either a link to your district plan, or a contact sheet for the TCC members.</a:t>
            </a:r>
          </a:p>
          <a:p>
            <a:endParaRPr lang="en-US" baseline="0" dirty="0" smtClean="0"/>
          </a:p>
          <a:p>
            <a:r>
              <a:rPr lang="en-US" baseline="0" dirty="0" smtClean="0"/>
              <a:t>Explain that TEAM is a district based program, which means that the district is responsible for their own plan and the specific details can be customized by the district. Each district is required by law to develop their district plan which includes: timelines, processes for module completion, mentor recruitment and assignment, etc. </a:t>
            </a:r>
            <a:endParaRPr dirty="0"/>
          </a:p>
        </p:txBody>
      </p:sp>
    </p:spTree>
    <p:extLst>
      <p:ext uri="{BB962C8B-B14F-4D97-AF65-F5344CB8AC3E}">
        <p14:creationId xmlns:p14="http://schemas.microsoft.com/office/powerpoint/2010/main" val="2732465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Explain how mentors will be assigned</a:t>
            </a:r>
            <a:r>
              <a:rPr lang="en-US" baseline="0" dirty="0" smtClean="0"/>
              <a:t> in your district and what the expectation is for mentorship. See TPM pp. 13-15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Reviewers may or may not be necessarily in your district- we will provide more details on this later. </a:t>
            </a:r>
            <a:endParaRPr dirty="0"/>
          </a:p>
        </p:txBody>
      </p:sp>
    </p:spTree>
    <p:extLst>
      <p:ext uri="{BB962C8B-B14F-4D97-AF65-F5344CB8AC3E}">
        <p14:creationId xmlns:p14="http://schemas.microsoft.com/office/powerpoint/2010/main" val="97046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It is important</a:t>
            </a:r>
            <a:r>
              <a:rPr lang="en-US" baseline="0" dirty="0" smtClean="0"/>
              <a:t> to remind teachers that their administrators are a valuable resources. Administrators are required to be instructional leaders of their buildings. They have deeper insights into a teacher’s practice through goal setting conferences and classroom observations. Their insights offer additional information to inform the module process. </a:t>
            </a:r>
            <a:endParaRPr dirty="0"/>
          </a:p>
        </p:txBody>
      </p:sp>
    </p:spTree>
    <p:extLst>
      <p:ext uri="{BB962C8B-B14F-4D97-AF65-F5344CB8AC3E}">
        <p14:creationId xmlns:p14="http://schemas.microsoft.com/office/powerpoint/2010/main" val="4001303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Rectangle 2"/>
          <p:cNvSpPr/>
          <p:nvPr/>
        </p:nvSpPr>
        <p:spPr>
          <a:xfrm>
            <a:off x="215504" y="2568575"/>
            <a:ext cx="8712994" cy="4094162"/>
          </a:xfrm>
          <a:prstGeom prst="rect">
            <a:avLst/>
          </a:prstGeom>
          <a:solidFill>
            <a:srgbClr val="C4CA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a:solidFill>
                <a:prstClr val="white"/>
              </a:solidFill>
            </a:endParaRPr>
          </a:p>
        </p:txBody>
      </p:sp>
      <p:sp>
        <p:nvSpPr>
          <p:cNvPr id="4" name="Rectangle 3"/>
          <p:cNvSpPr/>
          <p:nvPr/>
        </p:nvSpPr>
        <p:spPr>
          <a:xfrm>
            <a:off x="215504" y="2471739"/>
            <a:ext cx="8712994" cy="98425"/>
          </a:xfrm>
          <a:prstGeom prst="rect">
            <a:avLst/>
          </a:prstGeom>
          <a:solidFill>
            <a:schemeClr val="accent2">
              <a:lumMod val="90000"/>
              <a:lumOff val="10000"/>
            </a:schemeClr>
          </a:solidFill>
          <a:ln>
            <a:solidFill>
              <a:schemeClr val="accent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a:solidFill>
                <a:prstClr val="white"/>
              </a:solidFill>
            </a:endParaRPr>
          </a:p>
        </p:txBody>
      </p:sp>
      <p:sp>
        <p:nvSpPr>
          <p:cNvPr id="5" name="Rectangle 4"/>
          <p:cNvSpPr/>
          <p:nvPr/>
        </p:nvSpPr>
        <p:spPr>
          <a:xfrm>
            <a:off x="215504" y="206375"/>
            <a:ext cx="8712994" cy="6457950"/>
          </a:xfrm>
          <a:prstGeom prst="rect">
            <a:avLst/>
          </a:prstGeom>
          <a:noFill/>
          <a:ln>
            <a:solidFill>
              <a:schemeClr val="accent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a:solidFill>
                <a:prstClr val="white"/>
              </a:solidFill>
            </a:endParaRPr>
          </a:p>
        </p:txBody>
      </p:sp>
      <p:sp>
        <p:nvSpPr>
          <p:cNvPr id="6" name="Title 1"/>
          <p:cNvSpPr txBox="1">
            <a:spLocks/>
          </p:cNvSpPr>
          <p:nvPr/>
        </p:nvSpPr>
        <p:spPr>
          <a:xfrm>
            <a:off x="457200" y="1919289"/>
            <a:ext cx="8229600" cy="649287"/>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200" b="1" spc="75" smtClean="0">
                <a:solidFill>
                  <a:schemeClr val="accent2">
                    <a:lumMod val="90000"/>
                    <a:lumOff val="10000"/>
                  </a:schemeClr>
                </a:solidFill>
                <a:latin typeface="Garamond"/>
                <a:cs typeface="Garamond"/>
              </a:rPr>
              <a:t>CONNECTICUT STATE DEPARTMENT OF EDUCATION </a:t>
            </a:r>
            <a:r>
              <a:rPr lang="en-US" sz="1200" b="1" smtClean="0">
                <a:solidFill>
                  <a:schemeClr val="accent2">
                    <a:lumMod val="90000"/>
                    <a:lumOff val="10000"/>
                  </a:schemeClr>
                </a:solidFill>
                <a:latin typeface="Myriad Pro"/>
                <a:cs typeface="Myriad Pro"/>
              </a:rPr>
              <a:t/>
            </a:r>
            <a:br>
              <a:rPr lang="en-US" sz="1200" b="1" smtClean="0">
                <a:solidFill>
                  <a:schemeClr val="accent2">
                    <a:lumMod val="90000"/>
                    <a:lumOff val="10000"/>
                  </a:schemeClr>
                </a:solidFill>
                <a:latin typeface="Myriad Pro"/>
                <a:cs typeface="Myriad Pro"/>
              </a:rPr>
            </a:br>
            <a:endParaRPr lang="en-US" sz="1200" b="1">
              <a:solidFill>
                <a:schemeClr val="accent2">
                  <a:lumMod val="90000"/>
                  <a:lumOff val="10000"/>
                </a:schemeClr>
              </a:solidFill>
              <a:latin typeface="Myriad Pro"/>
              <a:cs typeface="Myriad Pro"/>
            </a:endParaRPr>
          </a:p>
        </p:txBody>
      </p:sp>
      <p:sp>
        <p:nvSpPr>
          <p:cNvPr id="2" name="Title 1"/>
          <p:cNvSpPr>
            <a:spLocks noGrp="1"/>
          </p:cNvSpPr>
          <p:nvPr>
            <p:ph type="ctrTitle"/>
          </p:nvPr>
        </p:nvSpPr>
        <p:spPr>
          <a:xfrm>
            <a:off x="685800" y="2797177"/>
            <a:ext cx="7772400" cy="1470025"/>
          </a:xfrm>
        </p:spPr>
        <p:txBody>
          <a:bodyPr/>
          <a:lstStyle>
            <a:lvl1pPr>
              <a:defRPr>
                <a:solidFill>
                  <a:schemeClr val="accent2">
                    <a:lumMod val="90000"/>
                    <a:lumOff val="10000"/>
                  </a:schemeClr>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3775" y="446662"/>
            <a:ext cx="1666875" cy="1491339"/>
          </a:xfrm>
          <a:prstGeom prst="rect">
            <a:avLst/>
          </a:prstGeom>
        </p:spPr>
      </p:pic>
    </p:spTree>
    <p:extLst>
      <p:ext uri="{BB962C8B-B14F-4D97-AF65-F5344CB8AC3E}">
        <p14:creationId xmlns:p14="http://schemas.microsoft.com/office/powerpoint/2010/main" val="213811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1"/>
            <a:ext cx="9144000" cy="777875"/>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5" name="Straight Connector 4"/>
          <p:cNvCxnSpPr/>
          <p:nvPr/>
        </p:nvCxnSpPr>
        <p:spPr>
          <a:xfrm>
            <a:off x="1" y="6634163"/>
            <a:ext cx="8641556" cy="0"/>
          </a:xfrm>
          <a:prstGeom prst="line">
            <a:avLst/>
          </a:prstGeom>
          <a:ln w="38100">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686801" y="6236472"/>
            <a:ext cx="410765" cy="45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0" y="6653213"/>
            <a:ext cx="457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600" dirty="0" smtClean="0"/>
              <a:t>| </a:t>
            </a:r>
            <a:r>
              <a:rPr lang="en-US" altLang="en-US" sz="600" dirty="0"/>
              <a:t>Connecticut State Department of Education</a:t>
            </a:r>
          </a:p>
        </p:txBody>
      </p:sp>
      <p:sp>
        <p:nvSpPr>
          <p:cNvPr id="8" name="TextBox 7"/>
          <p:cNvSpPr txBox="1">
            <a:spLocks noChangeArrowheads="1"/>
          </p:cNvSpPr>
          <p:nvPr/>
        </p:nvSpPr>
        <p:spPr bwMode="auto">
          <a:xfrm>
            <a:off x="8359379" y="6351588"/>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fld id="{DFDEDED6-BE71-4233-85DE-37721EF82C27}" type="slidenum">
              <a:rPr lang="en-US" altLang="en-US" sz="825" b="1">
                <a:ea typeface="ＭＳ Ｐゴシック" panose="020B0600070205080204" pitchFamily="34" charset="-128"/>
                <a:cs typeface="Arial" panose="020B0604020202020204" pitchFamily="34" charset="0"/>
              </a:rPr>
              <a:pPr algn="ctr" eaLnBrk="1" hangingPunct="1">
                <a:spcBef>
                  <a:spcPct val="50000"/>
                </a:spcBef>
              </a:pPr>
              <a:t>‹#›</a:t>
            </a:fld>
            <a:endParaRPr lang="en-US" altLang="en-US" sz="825" b="1" dirty="0">
              <a:ea typeface="ＭＳ Ｐゴシック" panose="020B0600070205080204" pitchFamily="34" charset="-128"/>
              <a:cs typeface="Arial" panose="020B0604020202020204" pitchFamily="34" charset="0"/>
            </a:endParaRPr>
          </a:p>
        </p:txBody>
      </p:sp>
      <p:sp>
        <p:nvSpPr>
          <p:cNvPr id="3" name="Content Placeholder 2"/>
          <p:cNvSpPr>
            <a:spLocks noGrp="1"/>
          </p:cNvSpPr>
          <p:nvPr>
            <p:ph idx="1"/>
          </p:nvPr>
        </p:nvSpPr>
        <p:spPr>
          <a:xfrm>
            <a:off x="411956" y="1668102"/>
            <a:ext cx="8229600" cy="4525963"/>
          </a:xfrm>
        </p:spPr>
        <p:txBody>
          <a:bodyPr/>
          <a:lstStyle>
            <a:lvl1pPr marL="257175" indent="-257175">
              <a:buClr>
                <a:srgbClr val="1B40A2"/>
              </a:buClr>
              <a:buFont typeface="Wingdings" panose="05000000000000000000" pitchFamily="2" charset="2"/>
              <a:buChar char="q"/>
              <a:defRPr/>
            </a:lvl1pPr>
            <a:lvl2pPr marL="557213" indent="-214313">
              <a:buClr>
                <a:srgbClr val="1B40A2"/>
              </a:buClr>
              <a:buFont typeface="Wingdings" panose="05000000000000000000" pitchFamily="2" charset="2"/>
              <a:buChar char="§"/>
              <a:defRPr/>
            </a:lvl2pPr>
            <a:lvl3pPr>
              <a:buClr>
                <a:srgbClr val="1B40A2"/>
              </a:buClr>
              <a:defRPr/>
            </a:lvl3pPr>
            <a:lvl4pPr>
              <a:buClr>
                <a:srgbClr val="1B40A2"/>
              </a:buClr>
              <a:defRPr/>
            </a:lvl4pPr>
            <a:lvl5pPr>
              <a:buClr>
                <a:srgbClr val="1B40A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49306"/>
            <a:ext cx="8229600" cy="685800"/>
          </a:xfrm>
        </p:spPr>
        <p:txBody>
          <a:bodyPr>
            <a:normAutofit/>
          </a:bodyPr>
          <a:lstStyle>
            <a:lvl1pPr>
              <a:defRPr sz="2100"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154832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3" name="Straight Connector 2"/>
          <p:cNvCxnSpPr/>
          <p:nvPr userDrawn="1"/>
        </p:nvCxnSpPr>
        <p:spPr>
          <a:xfrm>
            <a:off x="22623" y="6559109"/>
            <a:ext cx="8641556" cy="0"/>
          </a:xfrm>
          <a:prstGeom prst="line">
            <a:avLst/>
          </a:prstGeom>
          <a:ln w="38100">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686801" y="6236472"/>
            <a:ext cx="410765" cy="45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8359379" y="6351588"/>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fld id="{DFDEDED6-BE71-4233-85DE-37721EF82C27}" type="slidenum">
              <a:rPr lang="en-US" altLang="en-US" sz="825" b="1">
                <a:ea typeface="ＭＳ Ｐゴシック" panose="020B0600070205080204" pitchFamily="34" charset="-128"/>
                <a:cs typeface="Arial" panose="020B0604020202020204" pitchFamily="34" charset="0"/>
              </a:rPr>
              <a:pPr algn="ctr" eaLnBrk="1" hangingPunct="1">
                <a:spcBef>
                  <a:spcPct val="50000"/>
                </a:spcBef>
              </a:pPr>
              <a:t>‹#›</a:t>
            </a:fld>
            <a:endParaRPr lang="en-US" altLang="en-US" sz="825" b="1" dirty="0">
              <a:ea typeface="ＭＳ Ｐゴシック" panose="020B0600070205080204" pitchFamily="34" charset="-128"/>
              <a:cs typeface="Arial" panose="020B0604020202020204" pitchFamily="34" charset="0"/>
            </a:endParaRPr>
          </a:p>
        </p:txBody>
      </p:sp>
      <p:sp>
        <p:nvSpPr>
          <p:cNvPr id="6" name="TextBox 5"/>
          <p:cNvSpPr txBox="1">
            <a:spLocks noChangeArrowheads="1"/>
          </p:cNvSpPr>
          <p:nvPr userDrawn="1"/>
        </p:nvSpPr>
        <p:spPr bwMode="auto">
          <a:xfrm>
            <a:off x="0" y="6653213"/>
            <a:ext cx="457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600" dirty="0" smtClean="0"/>
              <a:t>| </a:t>
            </a:r>
            <a:r>
              <a:rPr lang="en-US" altLang="en-US" sz="600" dirty="0"/>
              <a:t>Connecticut State Department of Education</a:t>
            </a:r>
          </a:p>
        </p:txBody>
      </p:sp>
    </p:spTree>
    <p:extLst>
      <p:ext uri="{BB962C8B-B14F-4D97-AF65-F5344CB8AC3E}">
        <p14:creationId xmlns:p14="http://schemas.microsoft.com/office/powerpoint/2010/main" val="573408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3611880"/>
          </a:xfrm>
          <a:solidFill>
            <a:srgbClr val="C4CADE"/>
          </a:solidFill>
        </p:spPr>
        <p:txBody>
          <a:bodyPr/>
          <a:lstStyle>
            <a:lvl1pPr algn="r">
              <a:defRPr>
                <a:solidFill>
                  <a:schemeClr val="bg1"/>
                </a:solidFill>
              </a:defRPr>
            </a:lvl1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to edit Master title style</a:t>
            </a:r>
            <a:br>
              <a:rPr lang="en-US" dirty="0" smtClean="0"/>
            </a:br>
            <a:endParaRPr lang="en-US" dirty="0"/>
          </a:p>
        </p:txBody>
      </p:sp>
      <p:sp>
        <p:nvSpPr>
          <p:cNvPr id="6" name="Table Placeholder 5"/>
          <p:cNvSpPr>
            <a:spLocks noGrp="1"/>
          </p:cNvSpPr>
          <p:nvPr>
            <p:ph type="tbl" sz="quarter" idx="10"/>
          </p:nvPr>
        </p:nvSpPr>
        <p:spPr>
          <a:xfrm>
            <a:off x="3463528" y="3611882"/>
            <a:ext cx="5680472" cy="2575559"/>
          </a:xfrm>
        </p:spPr>
        <p:txBody>
          <a:bodyPr/>
          <a:lstStyle/>
          <a:p>
            <a:endParaRPr lang="en-US"/>
          </a:p>
        </p:txBody>
      </p:sp>
      <p:pic>
        <p:nvPicPr>
          <p:cNvPr id="7" name="Picture 6"/>
          <p:cNvPicPr>
            <a:picLocks noChangeAspect="1"/>
          </p:cNvPicPr>
          <p:nvPr userDrawn="1"/>
        </p:nvPicPr>
        <p:blipFill>
          <a:blip r:embed="rId2"/>
          <a:stretch>
            <a:fillRect/>
          </a:stretch>
        </p:blipFill>
        <p:spPr>
          <a:xfrm>
            <a:off x="8641044" y="6400760"/>
            <a:ext cx="411516" cy="457240"/>
          </a:xfrm>
          <a:prstGeom prst="rect">
            <a:avLst/>
          </a:prstGeom>
        </p:spPr>
      </p:pic>
      <p:sp>
        <p:nvSpPr>
          <p:cNvPr id="8" name="TextBox 7"/>
          <p:cNvSpPr txBox="1">
            <a:spLocks noChangeArrowheads="1"/>
          </p:cNvSpPr>
          <p:nvPr userDrawn="1"/>
        </p:nvSpPr>
        <p:spPr bwMode="auto">
          <a:xfrm>
            <a:off x="8336244" y="65150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fld id="{DFDEDED6-BE71-4233-85DE-37721EF82C27}" type="slidenum">
              <a:rPr lang="en-US" altLang="en-US" sz="825" b="1">
                <a:ea typeface="ＭＳ Ｐゴシック" panose="020B0600070205080204" pitchFamily="34" charset="-128"/>
                <a:cs typeface="Arial" panose="020B0604020202020204" pitchFamily="34" charset="0"/>
              </a:rPr>
              <a:pPr algn="ctr" eaLnBrk="1" hangingPunct="1">
                <a:spcBef>
                  <a:spcPct val="50000"/>
                </a:spcBef>
              </a:pPr>
              <a:t>‹#›</a:t>
            </a:fld>
            <a:endParaRPr lang="en-US" altLang="en-US" sz="825" b="1" dirty="0">
              <a:ea typeface="ＭＳ Ｐゴシック" panose="020B0600070205080204" pitchFamily="34" charset="-128"/>
              <a:cs typeface="Arial" panose="020B0604020202020204" pitchFamily="34" charset="0"/>
            </a:endParaRPr>
          </a:p>
        </p:txBody>
      </p:sp>
      <p:sp>
        <p:nvSpPr>
          <p:cNvPr id="9" name="Rectangle 8"/>
          <p:cNvSpPr/>
          <p:nvPr userDrawn="1"/>
        </p:nvSpPr>
        <p:spPr>
          <a:xfrm>
            <a:off x="0" y="3451880"/>
            <a:ext cx="9144000" cy="160001"/>
          </a:xfrm>
          <a:prstGeom prst="rect">
            <a:avLst/>
          </a:prstGeom>
          <a:solidFill>
            <a:srgbClr val="00206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47303897"/>
      </p:ext>
    </p:extLst>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8/7/2017</a:t>
            </a:fld>
            <a:endParaRPr lang="en-US"/>
          </a:p>
        </p:txBody>
      </p:sp>
      <p:sp>
        <p:nvSpPr>
          <p:cNvPr id="4" name="Holder 4"/>
          <p:cNvSpPr>
            <a:spLocks noGrp="1"/>
          </p:cNvSpPr>
          <p:nvPr>
            <p:ph type="sldNum" sz="quarter" idx="7"/>
          </p:nvPr>
        </p:nvSpPr>
        <p:spPr>
          <a:xfrm>
            <a:off x="8399018" y="6459711"/>
            <a:ext cx="222250" cy="178434"/>
          </a:xfrm>
          <a:prstGeom prst="rect">
            <a:avLst/>
          </a:prstGeom>
        </p:spPr>
        <p:txBody>
          <a:bodyPr lIns="0" tIns="0" rIns="0" bIns="0"/>
          <a:lstStyle>
            <a:lvl1pPr>
              <a:defRPr sz="1200" b="0" i="0">
                <a:solidFill>
                  <a:schemeClr val="bg1"/>
                </a:solidFill>
                <a:latin typeface="Gill Sans MT"/>
                <a:cs typeface="Gill Sans MT"/>
              </a:defRPr>
            </a:lvl1pPr>
          </a:lstStyle>
          <a:p>
            <a:pPr marL="107314">
              <a:lnSpc>
                <a:spcPct val="100000"/>
              </a:lnSpc>
            </a:pPr>
            <a:fld id="{81D60167-4931-47E6-BA6A-407CBD079E47}" type="slidenum">
              <a:rPr spc="95" dirty="0"/>
              <a:t>‹#›</a:t>
            </a:fld>
            <a:endParaRPr spc="95" dirty="0"/>
          </a:p>
        </p:txBody>
      </p:sp>
    </p:spTree>
    <p:extLst>
      <p:ext uri="{BB962C8B-B14F-4D97-AF65-F5344CB8AC3E}">
        <p14:creationId xmlns:p14="http://schemas.microsoft.com/office/powerpoint/2010/main" val="13324507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u="heavy">
                <a:solidFill>
                  <a:schemeClr val="tx1"/>
                </a:solidFill>
                <a:latin typeface="Arial Rounded MT Bold"/>
                <a:cs typeface="Arial Rounded MT Bold"/>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8/7/2017</a:t>
            </a:fld>
            <a:endParaRPr lang="en-US"/>
          </a:p>
        </p:txBody>
      </p:sp>
      <p:sp>
        <p:nvSpPr>
          <p:cNvPr id="5" name="Holder 5"/>
          <p:cNvSpPr>
            <a:spLocks noGrp="1"/>
          </p:cNvSpPr>
          <p:nvPr>
            <p:ph type="sldNum" sz="quarter" idx="7"/>
          </p:nvPr>
        </p:nvSpPr>
        <p:spPr>
          <a:xfrm>
            <a:off x="8399018" y="6459711"/>
            <a:ext cx="222250" cy="178434"/>
          </a:xfrm>
          <a:prstGeom prst="rect">
            <a:avLst/>
          </a:prstGeom>
        </p:spPr>
        <p:txBody>
          <a:bodyPr lIns="0" tIns="0" rIns="0" bIns="0"/>
          <a:lstStyle>
            <a:lvl1pPr>
              <a:defRPr sz="1200" b="0" i="0">
                <a:solidFill>
                  <a:schemeClr val="bg1"/>
                </a:solidFill>
                <a:latin typeface="Gill Sans MT"/>
                <a:cs typeface="Gill Sans MT"/>
              </a:defRPr>
            </a:lvl1pPr>
          </a:lstStyle>
          <a:p>
            <a:pPr marL="107314">
              <a:lnSpc>
                <a:spcPct val="100000"/>
              </a:lnSpc>
            </a:pPr>
            <a:fld id="{81D60167-4931-47E6-BA6A-407CBD079E47}" type="slidenum">
              <a:rPr spc="95" dirty="0"/>
              <a:t>‹#›</a:t>
            </a:fld>
            <a:endParaRPr spc="95" dirty="0"/>
          </a:p>
        </p:txBody>
      </p:sp>
    </p:spTree>
    <p:extLst>
      <p:ext uri="{BB962C8B-B14F-4D97-AF65-F5344CB8AC3E}">
        <p14:creationId xmlns:p14="http://schemas.microsoft.com/office/powerpoint/2010/main" val="288421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69" r:id="rId4"/>
    <p:sldLayoutId id="2147483671" r:id="rId5"/>
    <p:sldLayoutId id="2147483672" r:id="rId6"/>
  </p:sldLayoutIdLst>
  <p:timing>
    <p:tnLst>
      <p:par>
        <p:cTn id="1" dur="indefinite" restart="never" nodeType="tmRoot"/>
      </p:par>
    </p:tnLst>
  </p:timing>
  <p:txStyles>
    <p:titleStyle>
      <a:lvl1pPr algn="ctr" rtl="0" fontAlgn="base">
        <a:spcBef>
          <a:spcPct val="0"/>
        </a:spcBef>
        <a:spcAft>
          <a:spcPct val="0"/>
        </a:spcAft>
        <a:defRPr sz="3300" kern="1200">
          <a:solidFill>
            <a:schemeClr val="tx1"/>
          </a:solidFill>
          <a:latin typeface="+mj-lt"/>
          <a:ea typeface="+mj-ea"/>
          <a:cs typeface="+mj-cs"/>
        </a:defRPr>
      </a:lvl1pPr>
      <a:lvl2pPr algn="ctr" rtl="0" fontAlgn="base">
        <a:spcBef>
          <a:spcPct val="0"/>
        </a:spcBef>
        <a:spcAft>
          <a:spcPct val="0"/>
        </a:spcAft>
        <a:defRPr sz="3300">
          <a:solidFill>
            <a:schemeClr val="tx1"/>
          </a:solidFill>
          <a:latin typeface="Calibri" panose="020F0502020204030204" pitchFamily="34" charset="0"/>
        </a:defRPr>
      </a:lvl2pPr>
      <a:lvl3pPr algn="ctr" rtl="0" fontAlgn="base">
        <a:spcBef>
          <a:spcPct val="0"/>
        </a:spcBef>
        <a:spcAft>
          <a:spcPct val="0"/>
        </a:spcAft>
        <a:defRPr sz="3300">
          <a:solidFill>
            <a:schemeClr val="tx1"/>
          </a:solidFill>
          <a:latin typeface="Calibri" panose="020F0502020204030204" pitchFamily="34" charset="0"/>
        </a:defRPr>
      </a:lvl3pPr>
      <a:lvl4pPr algn="ctr" rtl="0" fontAlgn="base">
        <a:spcBef>
          <a:spcPct val="0"/>
        </a:spcBef>
        <a:spcAft>
          <a:spcPct val="0"/>
        </a:spcAft>
        <a:defRPr sz="3300">
          <a:solidFill>
            <a:schemeClr val="tx1"/>
          </a:solidFill>
          <a:latin typeface="Calibri" panose="020F0502020204030204" pitchFamily="34" charset="0"/>
        </a:defRPr>
      </a:lvl4pPr>
      <a:lvl5pPr algn="ctr" rtl="0" fontAlgn="base">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tteam.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tteam.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tteam.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Claudine.primack@ct.gov"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mailto:gady.weiner@ct.gov"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9544" y="2894702"/>
            <a:ext cx="8724805" cy="1102519"/>
          </a:xfrm>
        </p:spPr>
        <p:txBody>
          <a:bodyPr rtlCol="0">
            <a:normAutofit/>
          </a:bodyPr>
          <a:lstStyle/>
          <a:p>
            <a:pPr fontAlgn="auto">
              <a:spcAft>
                <a:spcPts val="0"/>
              </a:spcAft>
              <a:defRPr/>
            </a:pPr>
            <a:r>
              <a:rPr lang="en-US" sz="4000" b="1" dirty="0"/>
              <a:t>Introduction </a:t>
            </a:r>
            <a:r>
              <a:rPr lang="en-US" sz="4000" b="1" dirty="0" smtClean="0"/>
              <a:t>to TEAM</a:t>
            </a:r>
            <a:endParaRPr lang="en-US" sz="4000" b="1" dirty="0"/>
          </a:p>
        </p:txBody>
      </p:sp>
      <p:sp>
        <p:nvSpPr>
          <p:cNvPr id="2" name="TextBox 1"/>
          <p:cNvSpPr txBox="1"/>
          <p:nvPr/>
        </p:nvSpPr>
        <p:spPr>
          <a:xfrm>
            <a:off x="2906486" y="4268751"/>
            <a:ext cx="3331028" cy="461665"/>
          </a:xfrm>
          <a:prstGeom prst="rect">
            <a:avLst/>
          </a:prstGeom>
          <a:noFill/>
        </p:spPr>
        <p:txBody>
          <a:bodyPr wrap="square" rtlCol="0">
            <a:spAutoFit/>
          </a:bodyPr>
          <a:lstStyle/>
          <a:p>
            <a:pPr algn="ctr"/>
            <a:r>
              <a:rPr lang="en-US" sz="2400" dirty="0" smtClean="0">
                <a:solidFill>
                  <a:schemeClr val="accent2">
                    <a:lumMod val="90000"/>
                    <a:lumOff val="10000"/>
                  </a:schemeClr>
                </a:solidFill>
              </a:rPr>
              <a:t>2017-2018</a:t>
            </a:r>
            <a:endParaRPr lang="en-US" sz="2400" dirty="0">
              <a:solidFill>
                <a:schemeClr val="accent2">
                  <a:lumMod val="90000"/>
                  <a:lumOff val="10000"/>
                </a:schemeClr>
              </a:solidFill>
            </a:endParaRPr>
          </a:p>
        </p:txBody>
      </p:sp>
      <p:sp>
        <p:nvSpPr>
          <p:cNvPr id="3" name="Rectangle 2"/>
          <p:cNvSpPr/>
          <p:nvPr/>
        </p:nvSpPr>
        <p:spPr>
          <a:xfrm>
            <a:off x="189544" y="3718402"/>
            <a:ext cx="8724805" cy="400110"/>
          </a:xfrm>
          <a:prstGeom prst="rect">
            <a:avLst/>
          </a:prstGeom>
        </p:spPr>
        <p:txBody>
          <a:bodyPr wrap="square">
            <a:spAutoFit/>
          </a:bodyPr>
          <a:lstStyle/>
          <a:p>
            <a:pPr algn="ctr"/>
            <a:r>
              <a:rPr lang="en-US" sz="2000" i="1" dirty="0">
                <a:solidFill>
                  <a:schemeClr val="accent2">
                    <a:lumMod val="90000"/>
                    <a:lumOff val="10000"/>
                  </a:schemeClr>
                </a:solidFill>
              </a:rPr>
              <a:t>Bridging the journey from preparation through professional </a:t>
            </a:r>
            <a:r>
              <a:rPr lang="en-US" sz="2000" i="1" dirty="0" smtClean="0">
                <a:solidFill>
                  <a:schemeClr val="accent2">
                    <a:lumMod val="90000"/>
                    <a:lumOff val="10000"/>
                  </a:schemeClr>
                </a:solidFill>
              </a:rPr>
              <a:t>practice</a:t>
            </a:r>
            <a:endParaRPr lang="en-US" sz="2000" i="1" dirty="0">
              <a:solidFill>
                <a:schemeClr val="accent2">
                  <a:lumMod val="90000"/>
                  <a:lumOff val="10000"/>
                </a:schemeClr>
              </a:solidFill>
            </a:endParaRPr>
          </a:p>
        </p:txBody>
      </p:sp>
      <p:pic>
        <p:nvPicPr>
          <p:cNvPr id="6" name="Picture 5"/>
          <p:cNvPicPr>
            <a:picLocks noChangeAspect="1"/>
          </p:cNvPicPr>
          <p:nvPr/>
        </p:nvPicPr>
        <p:blipFill>
          <a:blip r:embed="rId3">
            <a:duotone>
              <a:schemeClr val="accent4">
                <a:shade val="45000"/>
                <a:satMod val="135000"/>
              </a:schemeClr>
              <a:prstClr val="white"/>
            </a:duotone>
          </a:blip>
          <a:stretch>
            <a:fillRect/>
          </a:stretch>
        </p:blipFill>
        <p:spPr>
          <a:xfrm>
            <a:off x="4129363" y="4942212"/>
            <a:ext cx="1084322" cy="10962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6315" y="2800195"/>
            <a:ext cx="2532114" cy="1900141"/>
          </a:xfrm>
          <a:prstGeom prst="rect">
            <a:avLst/>
          </a:prstGeom>
        </p:spPr>
      </p:pic>
      <p:sp>
        <p:nvSpPr>
          <p:cNvPr id="4" name="Content Placeholder 3"/>
          <p:cNvSpPr>
            <a:spLocks noGrp="1"/>
          </p:cNvSpPr>
          <p:nvPr>
            <p:ph idx="1"/>
          </p:nvPr>
        </p:nvSpPr>
        <p:spPr>
          <a:xfrm>
            <a:off x="411956" y="1034716"/>
            <a:ext cx="8229600" cy="5159349"/>
          </a:xfrm>
        </p:spPr>
        <p:txBody>
          <a:bodyPr/>
          <a:lstStyle/>
          <a:p>
            <a:pPr>
              <a:spcAft>
                <a:spcPts val="1200"/>
              </a:spcAft>
            </a:pPr>
            <a:r>
              <a:rPr lang="en-US" dirty="0"/>
              <a:t> </a:t>
            </a:r>
            <a:r>
              <a:rPr lang="en-US" dirty="0" smtClean="0"/>
              <a:t>TEAM is a </a:t>
            </a:r>
            <a:r>
              <a:rPr lang="en-US" dirty="0"/>
              <a:t>professional growth model aligned with five </a:t>
            </a:r>
            <a:r>
              <a:rPr lang="en-US" dirty="0" smtClean="0"/>
              <a:t>domains of </a:t>
            </a:r>
            <a:r>
              <a:rPr lang="en-US" dirty="0"/>
              <a:t>Connecticut’s Common Core of Teaching (CCT)</a:t>
            </a:r>
          </a:p>
          <a:p>
            <a:pPr lvl="1">
              <a:spcAft>
                <a:spcPts val="1200"/>
              </a:spcAft>
            </a:pPr>
            <a:r>
              <a:rPr lang="en-US" dirty="0" smtClean="0"/>
              <a:t>Classroom </a:t>
            </a:r>
            <a:r>
              <a:rPr lang="en-US" dirty="0"/>
              <a:t>Environment, Student Engagement </a:t>
            </a:r>
            <a:r>
              <a:rPr lang="en-US" dirty="0" smtClean="0"/>
              <a:t>and Commitment </a:t>
            </a:r>
            <a:r>
              <a:rPr lang="en-US" dirty="0"/>
              <a:t>to Learning</a:t>
            </a:r>
          </a:p>
          <a:p>
            <a:pPr lvl="1">
              <a:spcAft>
                <a:spcPts val="1200"/>
              </a:spcAft>
            </a:pPr>
            <a:r>
              <a:rPr lang="en-US" dirty="0" smtClean="0"/>
              <a:t> Planning </a:t>
            </a:r>
            <a:r>
              <a:rPr lang="en-US" dirty="0"/>
              <a:t>for Active Learning</a:t>
            </a:r>
          </a:p>
          <a:p>
            <a:pPr lvl="1">
              <a:spcAft>
                <a:spcPts val="1200"/>
              </a:spcAft>
            </a:pPr>
            <a:r>
              <a:rPr lang="en-US" dirty="0" smtClean="0"/>
              <a:t> Instruction </a:t>
            </a:r>
            <a:r>
              <a:rPr lang="en-US" dirty="0"/>
              <a:t>for Active Learning</a:t>
            </a:r>
          </a:p>
          <a:p>
            <a:pPr lvl="1">
              <a:spcAft>
                <a:spcPts val="1200"/>
              </a:spcAft>
            </a:pPr>
            <a:r>
              <a:rPr lang="en-US" dirty="0" smtClean="0"/>
              <a:t> Assessment </a:t>
            </a:r>
            <a:r>
              <a:rPr lang="en-US" dirty="0"/>
              <a:t>for Learning</a:t>
            </a:r>
          </a:p>
          <a:p>
            <a:pPr lvl="1">
              <a:spcAft>
                <a:spcPts val="1200"/>
              </a:spcAft>
            </a:pPr>
            <a:r>
              <a:rPr lang="en-US" dirty="0" smtClean="0"/>
              <a:t> Professional </a:t>
            </a:r>
            <a:r>
              <a:rPr lang="en-US" dirty="0"/>
              <a:t>Responsibilities and Teacher Leadership</a:t>
            </a:r>
          </a:p>
        </p:txBody>
      </p:sp>
      <p:sp>
        <p:nvSpPr>
          <p:cNvPr id="2" name="object 2"/>
          <p:cNvSpPr txBox="1">
            <a:spLocks noGrp="1"/>
          </p:cNvSpPr>
          <p:nvPr>
            <p:ph type="title"/>
          </p:nvPr>
        </p:nvSpPr>
        <p:spPr>
          <a:xfrm>
            <a:off x="457200" y="98455"/>
            <a:ext cx="8229600" cy="587502"/>
          </a:xfrm>
          <a:prstGeom prst="rect">
            <a:avLst/>
          </a:prstGeom>
        </p:spPr>
        <p:txBody>
          <a:bodyPr vert="horz" wrap="square" lIns="0" tIns="99220" rIns="0" bIns="0" rtlCol="0">
            <a:spAutoFit/>
          </a:bodyPr>
          <a:lstStyle/>
          <a:p>
            <a:pPr marL="165100">
              <a:lnSpc>
                <a:spcPts val="3785"/>
              </a:lnSpc>
            </a:pPr>
            <a:r>
              <a:rPr sz="3600" dirty="0"/>
              <a:t>W</a:t>
            </a:r>
            <a:r>
              <a:rPr sz="3600" spc="10" dirty="0"/>
              <a:t>h</a:t>
            </a:r>
            <a:r>
              <a:rPr sz="3600" spc="-10" dirty="0"/>
              <a:t>a</a:t>
            </a:r>
            <a:r>
              <a:rPr sz="3600" dirty="0"/>
              <a:t>t</a:t>
            </a:r>
            <a:r>
              <a:rPr sz="3600" spc="-40" dirty="0"/>
              <a:t> </a:t>
            </a:r>
            <a:r>
              <a:rPr sz="3600" dirty="0"/>
              <a:t>is</a:t>
            </a:r>
            <a:r>
              <a:rPr sz="3600" spc="15" dirty="0"/>
              <a:t> </a:t>
            </a:r>
            <a:r>
              <a:rPr sz="3600" dirty="0"/>
              <a:t>t</a:t>
            </a:r>
            <a:r>
              <a:rPr sz="3600" spc="10" dirty="0"/>
              <a:t>h</a:t>
            </a:r>
            <a:r>
              <a:rPr sz="3600" spc="-20" dirty="0"/>
              <a:t>e</a:t>
            </a:r>
            <a:r>
              <a:rPr sz="3600" spc="-30" dirty="0"/>
              <a:t> </a:t>
            </a:r>
            <a:r>
              <a:rPr lang="en-US" sz="3600" spc="5" dirty="0" smtClean="0"/>
              <a:t>D</a:t>
            </a:r>
            <a:r>
              <a:rPr sz="3600" spc="-10" dirty="0" smtClean="0"/>
              <a:t>e</a:t>
            </a:r>
            <a:r>
              <a:rPr sz="3600" dirty="0" smtClean="0"/>
              <a:t>sign</a:t>
            </a:r>
            <a:r>
              <a:rPr sz="3600" spc="-40" dirty="0" smtClean="0"/>
              <a:t> </a:t>
            </a:r>
            <a:r>
              <a:rPr sz="3600" dirty="0"/>
              <a:t>of</a:t>
            </a:r>
            <a:r>
              <a:rPr sz="3600" spc="-5" dirty="0"/>
              <a:t> </a:t>
            </a:r>
            <a:r>
              <a:rPr sz="3600" spc="15" dirty="0"/>
              <a:t>t</a:t>
            </a:r>
            <a:r>
              <a:rPr sz="3600" dirty="0"/>
              <a:t>he</a:t>
            </a:r>
            <a:r>
              <a:rPr sz="3600" spc="-25" dirty="0"/>
              <a:t> </a:t>
            </a:r>
            <a:r>
              <a:rPr sz="3600" spc="5" dirty="0"/>
              <a:t>TEA</a:t>
            </a:r>
            <a:r>
              <a:rPr sz="3600" dirty="0"/>
              <a:t>M</a:t>
            </a:r>
            <a:r>
              <a:rPr sz="3600" spc="-55" dirty="0"/>
              <a:t> </a:t>
            </a:r>
            <a:r>
              <a:rPr sz="3600" spc="5" dirty="0"/>
              <a:t>Pr</a:t>
            </a:r>
            <a:r>
              <a:rPr sz="3600" dirty="0"/>
              <a:t>o</a:t>
            </a:r>
            <a:r>
              <a:rPr sz="3600" spc="5" dirty="0"/>
              <a:t>g</a:t>
            </a:r>
            <a:r>
              <a:rPr sz="3600" dirty="0"/>
              <a:t>ram?</a:t>
            </a:r>
          </a:p>
        </p:txBody>
      </p:sp>
    </p:spTree>
    <p:extLst>
      <p:ext uri="{BB962C8B-B14F-4D97-AF65-F5344CB8AC3E}">
        <p14:creationId xmlns:p14="http://schemas.microsoft.com/office/powerpoint/2010/main" val="2051629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1956" y="1299412"/>
            <a:ext cx="8229600" cy="4894654"/>
          </a:xfrm>
        </p:spPr>
        <p:txBody>
          <a:bodyPr/>
          <a:lstStyle/>
          <a:p>
            <a:r>
              <a:rPr lang="en-US" b="1" dirty="0" smtClean="0"/>
              <a:t> </a:t>
            </a:r>
            <a:r>
              <a:rPr lang="en-US" sz="2800" b="1" dirty="0" smtClean="0"/>
              <a:t>High </a:t>
            </a:r>
            <a:r>
              <a:rPr lang="en-US" sz="2800" b="1" dirty="0"/>
              <a:t>Student Achievement </a:t>
            </a:r>
            <a:r>
              <a:rPr lang="en-US" sz="2800" dirty="0"/>
              <a:t>and success for </a:t>
            </a:r>
            <a:r>
              <a:rPr lang="en-US" sz="2800" dirty="0" smtClean="0"/>
              <a:t>all students</a:t>
            </a:r>
            <a:endParaRPr lang="en-US" sz="2800" dirty="0"/>
          </a:p>
          <a:p>
            <a:endParaRPr lang="en-US" sz="2800" dirty="0"/>
          </a:p>
          <a:p>
            <a:r>
              <a:rPr lang="en-US" sz="2800" b="1" dirty="0" smtClean="0"/>
              <a:t> Differentiation</a:t>
            </a:r>
            <a:r>
              <a:rPr lang="en-US" sz="2800" dirty="0" smtClean="0"/>
              <a:t> </a:t>
            </a:r>
            <a:r>
              <a:rPr lang="en-US" sz="2800" dirty="0"/>
              <a:t>of instruction to support students</a:t>
            </a:r>
          </a:p>
          <a:p>
            <a:endParaRPr lang="en-US" sz="2800" dirty="0"/>
          </a:p>
          <a:p>
            <a:r>
              <a:rPr lang="en-US" sz="2800" dirty="0" smtClean="0"/>
              <a:t> </a:t>
            </a:r>
            <a:r>
              <a:rPr lang="en-US" sz="2800" b="1" dirty="0" smtClean="0"/>
              <a:t>Collaboration</a:t>
            </a:r>
            <a:r>
              <a:rPr lang="en-US" sz="2800" dirty="0" smtClean="0"/>
              <a:t> with </a:t>
            </a:r>
            <a:r>
              <a:rPr lang="en-US" sz="2800" dirty="0"/>
              <a:t>colleagues and families to </a:t>
            </a:r>
            <a:r>
              <a:rPr lang="en-US" sz="2800" dirty="0" smtClean="0"/>
              <a:t>meet the </a:t>
            </a:r>
            <a:r>
              <a:rPr lang="en-US" sz="2800" dirty="0"/>
              <a:t>diverse needs of all students</a:t>
            </a:r>
          </a:p>
          <a:p>
            <a:endParaRPr lang="en-US" sz="2800" dirty="0"/>
          </a:p>
          <a:p>
            <a:r>
              <a:rPr lang="en-US" sz="2800" dirty="0"/>
              <a:t>Commitment </a:t>
            </a:r>
            <a:r>
              <a:rPr lang="en-US" sz="2800" dirty="0" smtClean="0"/>
              <a:t>to </a:t>
            </a:r>
            <a:r>
              <a:rPr lang="en-US" sz="2800" dirty="0"/>
              <a:t>the analysis of teaching </a:t>
            </a:r>
            <a:r>
              <a:rPr lang="en-US" sz="2800" dirty="0" smtClean="0"/>
              <a:t>and </a:t>
            </a:r>
            <a:r>
              <a:rPr lang="en-US" sz="2800" b="1" dirty="0" smtClean="0"/>
              <a:t>continuous </a:t>
            </a:r>
            <a:r>
              <a:rPr lang="en-US" sz="2800" b="1" dirty="0"/>
              <a:t>professional </a:t>
            </a:r>
            <a:r>
              <a:rPr lang="en-US" sz="2800" b="1" dirty="0" smtClean="0"/>
              <a:t>growth and learning</a:t>
            </a:r>
            <a:endParaRPr lang="en-US" sz="2800" b="1" dirty="0"/>
          </a:p>
          <a:p>
            <a:endParaRPr lang="en-US" dirty="0"/>
          </a:p>
        </p:txBody>
      </p:sp>
      <p:sp>
        <p:nvSpPr>
          <p:cNvPr id="2" name="object 2"/>
          <p:cNvSpPr txBox="1">
            <a:spLocks noGrp="1"/>
          </p:cNvSpPr>
          <p:nvPr>
            <p:ph type="title"/>
          </p:nvPr>
        </p:nvSpPr>
        <p:spPr>
          <a:xfrm>
            <a:off x="0" y="115207"/>
            <a:ext cx="9144000" cy="553998"/>
          </a:xfrm>
          <a:prstGeom prst="rect">
            <a:avLst/>
          </a:prstGeom>
        </p:spPr>
        <p:txBody>
          <a:bodyPr vert="horz" wrap="square" lIns="0" tIns="0" rIns="0" bIns="0" rtlCol="0">
            <a:spAutoFit/>
          </a:bodyPr>
          <a:lstStyle/>
          <a:p>
            <a:pPr marL="55563">
              <a:lnSpc>
                <a:spcPct val="100000"/>
              </a:lnSpc>
            </a:pPr>
            <a:r>
              <a:rPr sz="3600" spc="10" dirty="0"/>
              <a:t>Th</a:t>
            </a:r>
            <a:r>
              <a:rPr sz="3600" spc="-25" dirty="0"/>
              <a:t>e</a:t>
            </a:r>
            <a:r>
              <a:rPr sz="3600" spc="-50" dirty="0"/>
              <a:t> </a:t>
            </a:r>
            <a:r>
              <a:rPr sz="3600" spc="-40" dirty="0" smtClean="0"/>
              <a:t>C</a:t>
            </a:r>
            <a:r>
              <a:rPr lang="en-US" sz="3600" spc="-40" dirty="0" smtClean="0"/>
              <a:t>ommon </a:t>
            </a:r>
            <a:r>
              <a:rPr sz="3600" spc="-20" dirty="0" smtClean="0"/>
              <a:t>C</a:t>
            </a:r>
            <a:r>
              <a:rPr lang="en-US" sz="3600" spc="-20" dirty="0" smtClean="0"/>
              <a:t>ore of </a:t>
            </a:r>
            <a:r>
              <a:rPr sz="3600" dirty="0" smtClean="0"/>
              <a:t>T</a:t>
            </a:r>
            <a:r>
              <a:rPr lang="en-US" sz="3600" dirty="0" smtClean="0"/>
              <a:t>eaching </a:t>
            </a:r>
            <a:r>
              <a:rPr sz="3600" spc="-20" dirty="0" smtClean="0"/>
              <a:t> </a:t>
            </a:r>
            <a:r>
              <a:rPr sz="3600" dirty="0"/>
              <a:t>E</a:t>
            </a:r>
            <a:r>
              <a:rPr sz="3600" spc="10" dirty="0"/>
              <a:t>m</a:t>
            </a:r>
            <a:r>
              <a:rPr sz="3600" dirty="0"/>
              <a:t>phasize</a:t>
            </a:r>
            <a:r>
              <a:rPr sz="3600" spc="20" dirty="0"/>
              <a:t>s</a:t>
            </a:r>
            <a:r>
              <a:rPr sz="2400" dirty="0"/>
              <a:t>:</a:t>
            </a:r>
          </a:p>
        </p:txBody>
      </p:sp>
    </p:spTree>
    <p:extLst>
      <p:ext uri="{BB962C8B-B14F-4D97-AF65-F5344CB8AC3E}">
        <p14:creationId xmlns:p14="http://schemas.microsoft.com/office/powerpoint/2010/main" val="966275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087868250"/>
              </p:ext>
            </p:extLst>
          </p:nvPr>
        </p:nvGraphicFramePr>
        <p:xfrm>
          <a:off x="251460" y="891539"/>
          <a:ext cx="8549640" cy="5288376"/>
        </p:xfrm>
        <a:graphic>
          <a:graphicData uri="http://schemas.openxmlformats.org/drawingml/2006/table">
            <a:tbl>
              <a:tblPr firstRow="1" bandRow="1">
                <a:tableStyleId>{5DA37D80-6434-44D0-A028-1B22A696006F}</a:tableStyleId>
              </a:tblPr>
              <a:tblGrid>
                <a:gridCol w="5875020">
                  <a:extLst>
                    <a:ext uri="{9D8B030D-6E8A-4147-A177-3AD203B41FA5}">
                      <a16:colId xmlns:a16="http://schemas.microsoft.com/office/drawing/2014/main" val="20000"/>
                    </a:ext>
                  </a:extLst>
                </a:gridCol>
                <a:gridCol w="2674620">
                  <a:extLst>
                    <a:ext uri="{9D8B030D-6E8A-4147-A177-3AD203B41FA5}">
                      <a16:colId xmlns:a16="http://schemas.microsoft.com/office/drawing/2014/main" val="20001"/>
                    </a:ext>
                  </a:extLst>
                </a:gridCol>
              </a:tblGrid>
              <a:tr h="796746">
                <a:tc>
                  <a:txBody>
                    <a:bodyPr/>
                    <a:lstStyle/>
                    <a:p>
                      <a:pPr marL="1527175" marR="209550" indent="-1313815" algn="ctr">
                        <a:lnSpc>
                          <a:spcPts val="3279"/>
                        </a:lnSpc>
                      </a:pPr>
                      <a:r>
                        <a:rPr sz="3200" dirty="0" smtClean="0">
                          <a:solidFill>
                            <a:schemeClr val="bg1"/>
                          </a:solidFill>
                          <a:latin typeface="+mn-lt"/>
                        </a:rPr>
                        <a:t>C</a:t>
                      </a:r>
                      <a:r>
                        <a:rPr lang="en-US" sz="3200" dirty="0" smtClean="0">
                          <a:solidFill>
                            <a:schemeClr val="bg1"/>
                          </a:solidFill>
                          <a:latin typeface="+mn-lt"/>
                        </a:rPr>
                        <a:t>T</a:t>
                      </a:r>
                      <a:r>
                        <a:rPr sz="3200" spc="170" dirty="0" smtClean="0">
                          <a:solidFill>
                            <a:schemeClr val="bg1"/>
                          </a:solidFill>
                          <a:latin typeface="+mn-lt"/>
                        </a:rPr>
                        <a:t> </a:t>
                      </a:r>
                      <a:r>
                        <a:rPr sz="3200" spc="5" dirty="0">
                          <a:solidFill>
                            <a:schemeClr val="bg1"/>
                          </a:solidFill>
                          <a:latin typeface="+mn-lt"/>
                        </a:rPr>
                        <a:t>Co</a:t>
                      </a:r>
                      <a:r>
                        <a:rPr sz="3200" spc="15" dirty="0">
                          <a:solidFill>
                            <a:schemeClr val="bg1"/>
                          </a:solidFill>
                          <a:latin typeface="+mn-lt"/>
                        </a:rPr>
                        <a:t>mm</a:t>
                      </a:r>
                      <a:r>
                        <a:rPr sz="3200" spc="-5" dirty="0">
                          <a:solidFill>
                            <a:schemeClr val="bg1"/>
                          </a:solidFill>
                          <a:latin typeface="+mn-lt"/>
                        </a:rPr>
                        <a:t>o</a:t>
                      </a:r>
                      <a:r>
                        <a:rPr sz="3200" dirty="0">
                          <a:solidFill>
                            <a:schemeClr val="bg1"/>
                          </a:solidFill>
                          <a:latin typeface="+mn-lt"/>
                        </a:rPr>
                        <a:t>n</a:t>
                      </a:r>
                      <a:r>
                        <a:rPr sz="3200" spc="-35" dirty="0">
                          <a:solidFill>
                            <a:schemeClr val="bg1"/>
                          </a:solidFill>
                          <a:latin typeface="+mn-lt"/>
                        </a:rPr>
                        <a:t> </a:t>
                      </a:r>
                      <a:r>
                        <a:rPr sz="3200" spc="5" dirty="0">
                          <a:solidFill>
                            <a:schemeClr val="bg1"/>
                          </a:solidFill>
                          <a:latin typeface="+mn-lt"/>
                        </a:rPr>
                        <a:t>Cor</a:t>
                      </a:r>
                      <a:r>
                        <a:rPr sz="3200" dirty="0">
                          <a:solidFill>
                            <a:schemeClr val="bg1"/>
                          </a:solidFill>
                          <a:latin typeface="+mn-lt"/>
                        </a:rPr>
                        <a:t>e </a:t>
                      </a:r>
                      <a:r>
                        <a:rPr sz="3200" spc="5" dirty="0">
                          <a:solidFill>
                            <a:schemeClr val="bg1"/>
                          </a:solidFill>
                          <a:latin typeface="+mn-lt"/>
                        </a:rPr>
                        <a:t>o</a:t>
                      </a:r>
                      <a:r>
                        <a:rPr sz="3200" dirty="0">
                          <a:solidFill>
                            <a:schemeClr val="bg1"/>
                          </a:solidFill>
                          <a:latin typeface="+mn-lt"/>
                        </a:rPr>
                        <a:t>f</a:t>
                      </a:r>
                      <a:r>
                        <a:rPr sz="3200" spc="-15" dirty="0">
                          <a:solidFill>
                            <a:schemeClr val="bg1"/>
                          </a:solidFill>
                          <a:latin typeface="+mn-lt"/>
                        </a:rPr>
                        <a:t> </a:t>
                      </a:r>
                      <a:r>
                        <a:rPr sz="3200" dirty="0">
                          <a:solidFill>
                            <a:schemeClr val="bg1"/>
                          </a:solidFill>
                          <a:latin typeface="+mn-lt"/>
                        </a:rPr>
                        <a:t>T</a:t>
                      </a:r>
                      <a:r>
                        <a:rPr sz="3200" spc="10" dirty="0">
                          <a:solidFill>
                            <a:schemeClr val="bg1"/>
                          </a:solidFill>
                          <a:latin typeface="+mn-lt"/>
                        </a:rPr>
                        <a:t>ea</a:t>
                      </a:r>
                      <a:r>
                        <a:rPr sz="3200" spc="5" dirty="0">
                          <a:solidFill>
                            <a:schemeClr val="bg1"/>
                          </a:solidFill>
                          <a:latin typeface="+mn-lt"/>
                        </a:rPr>
                        <a:t>c</a:t>
                      </a:r>
                      <a:r>
                        <a:rPr sz="3200" spc="15" dirty="0">
                          <a:solidFill>
                            <a:schemeClr val="bg1"/>
                          </a:solidFill>
                          <a:latin typeface="+mn-lt"/>
                        </a:rPr>
                        <a:t>h</a:t>
                      </a:r>
                      <a:r>
                        <a:rPr sz="3200" spc="-5" dirty="0">
                          <a:solidFill>
                            <a:schemeClr val="bg1"/>
                          </a:solidFill>
                          <a:latin typeface="+mn-lt"/>
                        </a:rPr>
                        <a:t>i</a:t>
                      </a:r>
                      <a:r>
                        <a:rPr sz="3200" spc="5" dirty="0">
                          <a:solidFill>
                            <a:schemeClr val="bg1"/>
                          </a:solidFill>
                          <a:latin typeface="+mn-lt"/>
                        </a:rPr>
                        <a:t>n</a:t>
                      </a:r>
                      <a:r>
                        <a:rPr sz="3200" dirty="0">
                          <a:solidFill>
                            <a:schemeClr val="bg1"/>
                          </a:solidFill>
                          <a:latin typeface="+mn-lt"/>
                        </a:rPr>
                        <a:t>g</a:t>
                      </a:r>
                      <a:endParaRPr sz="3200" dirty="0">
                        <a:solidFill>
                          <a:schemeClr val="bg1"/>
                        </a:solidFill>
                        <a:latin typeface="+mn-lt"/>
                        <a:cs typeface="Lucida Sans Unicode"/>
                      </a:endParaRPr>
                    </a:p>
                  </a:txBody>
                  <a:tcPr marL="0" marR="0" marT="0" marB="0">
                    <a:lnR w="12700" cap="flat" cmpd="sng" algn="ctr">
                      <a:solidFill>
                        <a:schemeClr val="bg1"/>
                      </a:solidFill>
                      <a:prstDash val="solid"/>
                      <a:round/>
                      <a:headEnd type="none" w="med" len="med"/>
                      <a:tailEnd type="none" w="med" len="med"/>
                    </a:lnR>
                    <a:solidFill>
                      <a:schemeClr val="accent2">
                        <a:alpha val="60000"/>
                      </a:schemeClr>
                    </a:solidFill>
                  </a:tcPr>
                </a:tc>
                <a:tc>
                  <a:txBody>
                    <a:bodyPr/>
                    <a:lstStyle/>
                    <a:p>
                      <a:pPr marL="636270" marR="88900" indent="-546100" algn="ctr">
                        <a:lnSpc>
                          <a:spcPct val="100000"/>
                        </a:lnSpc>
                      </a:pPr>
                      <a:r>
                        <a:rPr sz="2800" dirty="0">
                          <a:solidFill>
                            <a:schemeClr val="bg1"/>
                          </a:solidFill>
                          <a:latin typeface="+mn-lt"/>
                        </a:rPr>
                        <a:t>T</a:t>
                      </a:r>
                      <a:r>
                        <a:rPr sz="2800" spc="5" dirty="0">
                          <a:solidFill>
                            <a:schemeClr val="bg1"/>
                          </a:solidFill>
                          <a:latin typeface="+mn-lt"/>
                        </a:rPr>
                        <a:t>E</a:t>
                      </a:r>
                      <a:r>
                        <a:rPr sz="2800" spc="10" dirty="0">
                          <a:solidFill>
                            <a:schemeClr val="bg1"/>
                          </a:solidFill>
                          <a:latin typeface="+mn-lt"/>
                        </a:rPr>
                        <a:t>A</a:t>
                      </a:r>
                      <a:r>
                        <a:rPr sz="2800" dirty="0">
                          <a:solidFill>
                            <a:schemeClr val="bg1"/>
                          </a:solidFill>
                          <a:latin typeface="+mn-lt"/>
                        </a:rPr>
                        <a:t>M</a:t>
                      </a:r>
                      <a:r>
                        <a:rPr sz="2800" spc="-15" dirty="0">
                          <a:solidFill>
                            <a:schemeClr val="bg1"/>
                          </a:solidFill>
                          <a:latin typeface="+mn-lt"/>
                        </a:rPr>
                        <a:t> </a:t>
                      </a:r>
                      <a:r>
                        <a:rPr sz="2800" spc="10" dirty="0">
                          <a:solidFill>
                            <a:schemeClr val="bg1"/>
                          </a:solidFill>
                          <a:latin typeface="+mn-lt"/>
                        </a:rPr>
                        <a:t>P</a:t>
                      </a:r>
                      <a:r>
                        <a:rPr sz="2800" spc="5" dirty="0">
                          <a:solidFill>
                            <a:schemeClr val="bg1"/>
                          </a:solidFill>
                          <a:latin typeface="+mn-lt"/>
                        </a:rPr>
                        <a:t>ro</a:t>
                      </a:r>
                      <a:r>
                        <a:rPr sz="2800" dirty="0">
                          <a:solidFill>
                            <a:schemeClr val="bg1"/>
                          </a:solidFill>
                          <a:latin typeface="+mn-lt"/>
                        </a:rPr>
                        <a:t>g</a:t>
                      </a:r>
                      <a:r>
                        <a:rPr sz="2800" spc="10" dirty="0">
                          <a:solidFill>
                            <a:schemeClr val="bg1"/>
                          </a:solidFill>
                          <a:latin typeface="+mn-lt"/>
                        </a:rPr>
                        <a:t>ra</a:t>
                      </a:r>
                      <a:r>
                        <a:rPr sz="2800" dirty="0">
                          <a:solidFill>
                            <a:schemeClr val="bg1"/>
                          </a:solidFill>
                          <a:latin typeface="+mn-lt"/>
                        </a:rPr>
                        <a:t>m </a:t>
                      </a:r>
                      <a:r>
                        <a:rPr sz="2800" spc="15" dirty="0">
                          <a:solidFill>
                            <a:schemeClr val="bg1"/>
                          </a:solidFill>
                          <a:latin typeface="+mn-lt"/>
                        </a:rPr>
                        <a:t>M</a:t>
                      </a:r>
                      <a:r>
                        <a:rPr sz="2800" spc="5" dirty="0">
                          <a:solidFill>
                            <a:schemeClr val="bg1"/>
                          </a:solidFill>
                          <a:latin typeface="+mn-lt"/>
                        </a:rPr>
                        <a:t>o</a:t>
                      </a:r>
                      <a:r>
                        <a:rPr sz="2800" spc="10" dirty="0">
                          <a:solidFill>
                            <a:schemeClr val="bg1"/>
                          </a:solidFill>
                          <a:latin typeface="+mn-lt"/>
                        </a:rPr>
                        <a:t>d</a:t>
                      </a:r>
                      <a:r>
                        <a:rPr sz="2800" dirty="0">
                          <a:solidFill>
                            <a:schemeClr val="bg1"/>
                          </a:solidFill>
                          <a:latin typeface="+mn-lt"/>
                        </a:rPr>
                        <a:t>u</a:t>
                      </a:r>
                      <a:r>
                        <a:rPr sz="2800" spc="5" dirty="0">
                          <a:solidFill>
                            <a:schemeClr val="bg1"/>
                          </a:solidFill>
                          <a:latin typeface="+mn-lt"/>
                        </a:rPr>
                        <a:t>l</a:t>
                      </a:r>
                      <a:r>
                        <a:rPr sz="2800" spc="-5" dirty="0">
                          <a:solidFill>
                            <a:schemeClr val="bg1"/>
                          </a:solidFill>
                          <a:latin typeface="+mn-lt"/>
                        </a:rPr>
                        <a:t>es</a:t>
                      </a:r>
                      <a:endParaRPr sz="2800" dirty="0">
                        <a:solidFill>
                          <a:schemeClr val="bg1"/>
                        </a:solidFill>
                        <a:latin typeface="+mn-lt"/>
                        <a:cs typeface="Lucida Sans Unicode"/>
                      </a:endParaRPr>
                    </a:p>
                  </a:txBody>
                  <a:tcPr marL="0" marR="0" marT="0" marB="0">
                    <a:lnL w="12700" cap="flat" cmpd="sng" algn="ctr">
                      <a:solidFill>
                        <a:schemeClr val="bg1"/>
                      </a:solidFill>
                      <a:prstDash val="solid"/>
                      <a:round/>
                      <a:headEnd type="none" w="med" len="med"/>
                      <a:tailEnd type="none" w="med" len="med"/>
                    </a:lnL>
                    <a:solidFill>
                      <a:schemeClr val="accent2">
                        <a:alpha val="60000"/>
                      </a:schemeClr>
                    </a:solidFill>
                  </a:tcPr>
                </a:tc>
                <a:extLst>
                  <a:ext uri="{0D108BD9-81ED-4DB2-BD59-A6C34878D82A}">
                    <a16:rowId xmlns:a16="http://schemas.microsoft.com/office/drawing/2014/main" val="10000"/>
                  </a:ext>
                </a:extLst>
              </a:tr>
              <a:tr h="739156">
                <a:tc>
                  <a:txBody>
                    <a:bodyPr/>
                    <a:lstStyle/>
                    <a:p>
                      <a:pPr marL="85090">
                        <a:lnSpc>
                          <a:spcPct val="100000"/>
                        </a:lnSpc>
                        <a:tabLst>
                          <a:tab pos="1368425" algn="l"/>
                        </a:tabLst>
                      </a:pPr>
                      <a:r>
                        <a:rPr sz="2400" b="1" u="heavy" dirty="0">
                          <a:latin typeface="+mn-lt"/>
                        </a:rPr>
                        <a:t>Domain </a:t>
                      </a:r>
                      <a:r>
                        <a:rPr sz="2400" b="1" u="heavy" dirty="0" smtClean="0">
                          <a:latin typeface="+mn-lt"/>
                        </a:rPr>
                        <a:t>1</a:t>
                      </a:r>
                      <a:r>
                        <a:rPr sz="2400" dirty="0">
                          <a:latin typeface="+mn-lt"/>
                        </a:rPr>
                        <a:t>	Content</a:t>
                      </a:r>
                      <a:r>
                        <a:rPr sz="2400" spc="-10" dirty="0">
                          <a:latin typeface="+mn-lt"/>
                        </a:rPr>
                        <a:t> </a:t>
                      </a:r>
                      <a:r>
                        <a:rPr sz="2400" dirty="0">
                          <a:latin typeface="+mn-lt"/>
                        </a:rPr>
                        <a:t>and </a:t>
                      </a:r>
                      <a:r>
                        <a:rPr sz="2400" spc="-10" dirty="0">
                          <a:latin typeface="+mn-lt"/>
                        </a:rPr>
                        <a:t>E</a:t>
                      </a:r>
                      <a:r>
                        <a:rPr sz="2400" dirty="0">
                          <a:latin typeface="+mn-lt"/>
                        </a:rPr>
                        <a:t>s</a:t>
                      </a:r>
                      <a:r>
                        <a:rPr sz="2400" spc="-10" dirty="0">
                          <a:latin typeface="+mn-lt"/>
                        </a:rPr>
                        <a:t>s</a:t>
                      </a:r>
                      <a:r>
                        <a:rPr sz="2400" dirty="0">
                          <a:latin typeface="+mn-lt"/>
                        </a:rPr>
                        <a:t>ential S</a:t>
                      </a:r>
                      <a:r>
                        <a:rPr sz="2400" spc="-10" dirty="0">
                          <a:latin typeface="+mn-lt"/>
                        </a:rPr>
                        <a:t>k</a:t>
                      </a:r>
                      <a:r>
                        <a:rPr sz="2400" dirty="0">
                          <a:latin typeface="+mn-lt"/>
                        </a:rPr>
                        <a:t>i</a:t>
                      </a:r>
                      <a:r>
                        <a:rPr sz="2400" spc="5" dirty="0">
                          <a:latin typeface="+mn-lt"/>
                        </a:rPr>
                        <a:t>l</a:t>
                      </a:r>
                      <a:r>
                        <a:rPr sz="2400" dirty="0">
                          <a:latin typeface="+mn-lt"/>
                        </a:rPr>
                        <a:t>ls</a:t>
                      </a:r>
                      <a:endParaRPr sz="2400" dirty="0">
                        <a:latin typeface="+mn-lt"/>
                        <a:cs typeface="Arial"/>
                      </a:endParaRPr>
                    </a:p>
                  </a:txBody>
                  <a:tcPr marL="0" marR="0" marT="0" marB="0"/>
                </a:tc>
                <a:tc>
                  <a:txBody>
                    <a:bodyPr/>
                    <a:lstStyle/>
                    <a:p>
                      <a:pPr marL="712470" algn="ctr">
                        <a:lnSpc>
                          <a:spcPct val="100000"/>
                        </a:lnSpc>
                      </a:pPr>
                      <a:r>
                        <a:rPr sz="2400" b="1" dirty="0">
                          <a:solidFill>
                            <a:srgbClr val="FF0000"/>
                          </a:solidFill>
                          <a:latin typeface="+mn-lt"/>
                        </a:rPr>
                        <a:t>EMBEDDED</a:t>
                      </a:r>
                      <a:endParaRPr sz="2400" b="1" dirty="0">
                        <a:solidFill>
                          <a:srgbClr val="FF0000"/>
                        </a:solidFill>
                        <a:latin typeface="+mn-lt"/>
                        <a:cs typeface="Arial"/>
                      </a:endParaRPr>
                    </a:p>
                  </a:txBody>
                  <a:tcPr marL="0" marR="0" marT="0" marB="0"/>
                </a:tc>
                <a:extLst>
                  <a:ext uri="{0D108BD9-81ED-4DB2-BD59-A6C34878D82A}">
                    <a16:rowId xmlns:a16="http://schemas.microsoft.com/office/drawing/2014/main" val="10001"/>
                  </a:ext>
                </a:extLst>
              </a:tr>
              <a:tr h="739156">
                <a:tc>
                  <a:txBody>
                    <a:bodyPr/>
                    <a:lstStyle/>
                    <a:p>
                      <a:pPr marL="85090">
                        <a:lnSpc>
                          <a:spcPct val="100000"/>
                        </a:lnSpc>
                        <a:tabLst>
                          <a:tab pos="1368425" algn="l"/>
                        </a:tabLst>
                      </a:pPr>
                      <a:r>
                        <a:rPr sz="2400" b="1" u="heavy" dirty="0">
                          <a:latin typeface="+mn-lt"/>
                        </a:rPr>
                        <a:t>Domain </a:t>
                      </a:r>
                      <a:r>
                        <a:rPr sz="2400" b="1" u="heavy" spc="-10" dirty="0" smtClean="0">
                          <a:latin typeface="+mn-lt"/>
                        </a:rPr>
                        <a:t>2</a:t>
                      </a:r>
                      <a:r>
                        <a:rPr sz="2400" dirty="0">
                          <a:latin typeface="+mn-lt"/>
                        </a:rPr>
                        <a:t>	Cla</a:t>
                      </a:r>
                      <a:r>
                        <a:rPr sz="2400" spc="-10" dirty="0">
                          <a:latin typeface="+mn-lt"/>
                        </a:rPr>
                        <a:t>s</a:t>
                      </a:r>
                      <a:r>
                        <a:rPr sz="2400" dirty="0">
                          <a:latin typeface="+mn-lt"/>
                        </a:rPr>
                        <a:t>s</a:t>
                      </a:r>
                      <a:r>
                        <a:rPr sz="2400" spc="-10" dirty="0">
                          <a:latin typeface="+mn-lt"/>
                        </a:rPr>
                        <a:t>r</a:t>
                      </a:r>
                      <a:r>
                        <a:rPr sz="2400" dirty="0">
                          <a:latin typeface="+mn-lt"/>
                        </a:rPr>
                        <a:t>o</a:t>
                      </a:r>
                      <a:r>
                        <a:rPr sz="2400" spc="5" dirty="0">
                          <a:latin typeface="+mn-lt"/>
                        </a:rPr>
                        <a:t>o</a:t>
                      </a:r>
                      <a:r>
                        <a:rPr sz="2400" dirty="0">
                          <a:latin typeface="+mn-lt"/>
                        </a:rPr>
                        <a:t>m Environm</a:t>
                      </a:r>
                      <a:r>
                        <a:rPr sz="2400" spc="-10" dirty="0">
                          <a:latin typeface="+mn-lt"/>
                        </a:rPr>
                        <a:t>e</a:t>
                      </a:r>
                      <a:r>
                        <a:rPr sz="2400" dirty="0">
                          <a:latin typeface="+mn-lt"/>
                        </a:rPr>
                        <a:t>nt</a:t>
                      </a:r>
                      <a:r>
                        <a:rPr sz="2400" dirty="0" smtClean="0">
                          <a:latin typeface="+mn-lt"/>
                        </a:rPr>
                        <a:t>,</a:t>
                      </a:r>
                      <a:r>
                        <a:rPr lang="en-US" sz="2400" dirty="0" smtClean="0">
                          <a:latin typeface="+mn-lt"/>
                        </a:rPr>
                        <a:t> </a:t>
                      </a:r>
                      <a:r>
                        <a:rPr sz="2400" dirty="0" smtClean="0">
                          <a:latin typeface="+mn-lt"/>
                        </a:rPr>
                        <a:t>Stu</a:t>
                      </a:r>
                      <a:r>
                        <a:rPr sz="2400" spc="5" dirty="0" smtClean="0">
                          <a:latin typeface="+mn-lt"/>
                        </a:rPr>
                        <a:t>d</a:t>
                      </a:r>
                      <a:r>
                        <a:rPr sz="2400" dirty="0" smtClean="0">
                          <a:latin typeface="+mn-lt"/>
                        </a:rPr>
                        <a:t>ent</a:t>
                      </a:r>
                      <a:r>
                        <a:rPr sz="2400" spc="-10" dirty="0" smtClean="0">
                          <a:latin typeface="+mn-lt"/>
                        </a:rPr>
                        <a:t> </a:t>
                      </a:r>
                      <a:r>
                        <a:rPr sz="2400" dirty="0">
                          <a:latin typeface="+mn-lt"/>
                        </a:rPr>
                        <a:t>En</a:t>
                      </a:r>
                      <a:r>
                        <a:rPr sz="2400" spc="5" dirty="0">
                          <a:latin typeface="+mn-lt"/>
                        </a:rPr>
                        <a:t>g</a:t>
                      </a:r>
                      <a:r>
                        <a:rPr sz="2400" dirty="0">
                          <a:latin typeface="+mn-lt"/>
                        </a:rPr>
                        <a:t>ag</a:t>
                      </a:r>
                      <a:r>
                        <a:rPr sz="2400" spc="-10" dirty="0">
                          <a:latin typeface="+mn-lt"/>
                        </a:rPr>
                        <a:t>e</a:t>
                      </a:r>
                      <a:r>
                        <a:rPr sz="2400" dirty="0">
                          <a:latin typeface="+mn-lt"/>
                        </a:rPr>
                        <a:t>m</a:t>
                      </a:r>
                      <a:r>
                        <a:rPr sz="2400" spc="-10" dirty="0">
                          <a:latin typeface="+mn-lt"/>
                        </a:rPr>
                        <a:t>e</a:t>
                      </a:r>
                      <a:r>
                        <a:rPr sz="2400" dirty="0">
                          <a:latin typeface="+mn-lt"/>
                        </a:rPr>
                        <a:t>nt</a:t>
                      </a:r>
                      <a:r>
                        <a:rPr sz="2400" spc="5" dirty="0">
                          <a:latin typeface="+mn-lt"/>
                        </a:rPr>
                        <a:t> </a:t>
                      </a:r>
                      <a:r>
                        <a:rPr sz="2400" dirty="0" smtClean="0">
                          <a:latin typeface="+mn-lt"/>
                        </a:rPr>
                        <a:t>and</a:t>
                      </a:r>
                      <a:r>
                        <a:rPr lang="en-US" sz="2400" dirty="0" smtClean="0">
                          <a:latin typeface="+mn-lt"/>
                        </a:rPr>
                        <a:t> </a:t>
                      </a:r>
                      <a:r>
                        <a:rPr sz="2400" dirty="0" smtClean="0">
                          <a:latin typeface="+mn-lt"/>
                        </a:rPr>
                        <a:t>Co</a:t>
                      </a:r>
                      <a:r>
                        <a:rPr sz="2400" spc="-10" dirty="0" smtClean="0">
                          <a:latin typeface="+mn-lt"/>
                        </a:rPr>
                        <a:t>mm</a:t>
                      </a:r>
                      <a:r>
                        <a:rPr sz="2400" dirty="0" smtClean="0">
                          <a:latin typeface="+mn-lt"/>
                        </a:rPr>
                        <a:t>itm</a:t>
                      </a:r>
                      <a:r>
                        <a:rPr sz="2400" spc="-10" dirty="0" smtClean="0">
                          <a:latin typeface="+mn-lt"/>
                        </a:rPr>
                        <a:t>e</a:t>
                      </a:r>
                      <a:r>
                        <a:rPr sz="2400" dirty="0" smtClean="0">
                          <a:latin typeface="+mn-lt"/>
                        </a:rPr>
                        <a:t>nt</a:t>
                      </a:r>
                      <a:r>
                        <a:rPr sz="2400" spc="15" dirty="0" smtClean="0">
                          <a:latin typeface="+mn-lt"/>
                        </a:rPr>
                        <a:t> </a:t>
                      </a:r>
                      <a:r>
                        <a:rPr sz="2400" dirty="0">
                          <a:latin typeface="+mn-lt"/>
                        </a:rPr>
                        <a:t>to</a:t>
                      </a:r>
                      <a:r>
                        <a:rPr sz="2400" spc="-10" dirty="0">
                          <a:latin typeface="+mn-lt"/>
                        </a:rPr>
                        <a:t> </a:t>
                      </a:r>
                      <a:r>
                        <a:rPr sz="2400" dirty="0">
                          <a:latin typeface="+mn-lt"/>
                        </a:rPr>
                        <a:t>Le</a:t>
                      </a:r>
                      <a:r>
                        <a:rPr sz="2400" spc="-10" dirty="0">
                          <a:latin typeface="+mn-lt"/>
                        </a:rPr>
                        <a:t>a</a:t>
                      </a:r>
                      <a:r>
                        <a:rPr sz="2400" dirty="0">
                          <a:latin typeface="+mn-lt"/>
                        </a:rPr>
                        <a:t>rning</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MODULE 1</a:t>
                      </a:r>
                      <a:endParaRPr sz="2400" b="1" dirty="0">
                        <a:solidFill>
                          <a:schemeClr val="accent2">
                            <a:lumMod val="75000"/>
                            <a:lumOff val="25000"/>
                          </a:schemeClr>
                        </a:solidFill>
                        <a:latin typeface="+mn-lt"/>
                        <a:cs typeface="Arial"/>
                      </a:endParaRPr>
                    </a:p>
                  </a:txBody>
                  <a:tcPr marL="0" marR="0" marT="0" marB="0"/>
                </a:tc>
                <a:extLst>
                  <a:ext uri="{0D108BD9-81ED-4DB2-BD59-A6C34878D82A}">
                    <a16:rowId xmlns:a16="http://schemas.microsoft.com/office/drawing/2014/main" val="10002"/>
                  </a:ext>
                </a:extLst>
              </a:tr>
              <a:tr h="739156">
                <a:tc>
                  <a:txBody>
                    <a:bodyPr/>
                    <a:lstStyle/>
                    <a:p>
                      <a:pPr marL="85090">
                        <a:lnSpc>
                          <a:spcPct val="100000"/>
                        </a:lnSpc>
                        <a:tabLst>
                          <a:tab pos="1368425" algn="l"/>
                        </a:tabLst>
                      </a:pPr>
                      <a:r>
                        <a:rPr sz="2400" b="1" u="heavy" dirty="0">
                          <a:latin typeface="+mn-lt"/>
                        </a:rPr>
                        <a:t>Domain </a:t>
                      </a:r>
                      <a:r>
                        <a:rPr sz="2400" b="1" u="heavy" spc="-10" dirty="0" smtClean="0">
                          <a:latin typeface="+mn-lt"/>
                        </a:rPr>
                        <a:t>3</a:t>
                      </a:r>
                      <a:r>
                        <a:rPr sz="2400" dirty="0">
                          <a:latin typeface="+mn-lt"/>
                        </a:rPr>
                        <a:t>	Plan</a:t>
                      </a:r>
                      <a:r>
                        <a:rPr sz="2400" spc="5" dirty="0">
                          <a:latin typeface="+mn-lt"/>
                        </a:rPr>
                        <a:t>n</a:t>
                      </a:r>
                      <a:r>
                        <a:rPr sz="2400" dirty="0">
                          <a:latin typeface="+mn-lt"/>
                        </a:rPr>
                        <a:t>i</a:t>
                      </a:r>
                      <a:r>
                        <a:rPr sz="2400" spc="5" dirty="0">
                          <a:latin typeface="+mn-lt"/>
                        </a:rPr>
                        <a:t>n</a:t>
                      </a:r>
                      <a:r>
                        <a:rPr sz="2400" dirty="0">
                          <a:latin typeface="+mn-lt"/>
                        </a:rPr>
                        <a:t>g</a:t>
                      </a:r>
                      <a:r>
                        <a:rPr sz="2400" spc="-10" dirty="0">
                          <a:latin typeface="+mn-lt"/>
                        </a:rPr>
                        <a:t> </a:t>
                      </a:r>
                      <a:r>
                        <a:rPr sz="2400" dirty="0">
                          <a:latin typeface="+mn-lt"/>
                        </a:rPr>
                        <a:t>for</a:t>
                      </a:r>
                      <a:r>
                        <a:rPr sz="2400" spc="-70" dirty="0">
                          <a:latin typeface="+mn-lt"/>
                        </a:rPr>
                        <a:t> </a:t>
                      </a:r>
                      <a:r>
                        <a:rPr sz="2400" dirty="0">
                          <a:latin typeface="+mn-lt"/>
                        </a:rPr>
                        <a:t>A</a:t>
                      </a:r>
                      <a:r>
                        <a:rPr sz="2400" spc="-10" dirty="0">
                          <a:latin typeface="+mn-lt"/>
                        </a:rPr>
                        <a:t>c</a:t>
                      </a:r>
                      <a:r>
                        <a:rPr sz="2400" dirty="0">
                          <a:latin typeface="+mn-lt"/>
                        </a:rPr>
                        <a:t>tive</a:t>
                      </a:r>
                      <a:r>
                        <a:rPr sz="2400" spc="-10" dirty="0">
                          <a:latin typeface="+mn-lt"/>
                        </a:rPr>
                        <a:t> </a:t>
                      </a:r>
                      <a:r>
                        <a:rPr sz="2400" spc="5" dirty="0">
                          <a:latin typeface="+mn-lt"/>
                        </a:rPr>
                        <a:t>L</a:t>
                      </a:r>
                      <a:r>
                        <a:rPr sz="2400" dirty="0">
                          <a:latin typeface="+mn-lt"/>
                        </a:rPr>
                        <a:t>e</a:t>
                      </a:r>
                      <a:r>
                        <a:rPr sz="2400" spc="-10" dirty="0">
                          <a:latin typeface="+mn-lt"/>
                        </a:rPr>
                        <a:t>a</a:t>
                      </a:r>
                      <a:r>
                        <a:rPr sz="2400" dirty="0">
                          <a:latin typeface="+mn-lt"/>
                        </a:rPr>
                        <a:t>rni</a:t>
                      </a:r>
                      <a:r>
                        <a:rPr sz="2400" spc="5" dirty="0">
                          <a:latin typeface="+mn-lt"/>
                        </a:rPr>
                        <a:t>n</a:t>
                      </a:r>
                      <a:r>
                        <a:rPr sz="2400" dirty="0">
                          <a:latin typeface="+mn-lt"/>
                        </a:rPr>
                        <a:t>g</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MODULE 2</a:t>
                      </a:r>
                      <a:endParaRPr sz="2400" b="1" dirty="0">
                        <a:solidFill>
                          <a:schemeClr val="accent2">
                            <a:lumMod val="75000"/>
                            <a:lumOff val="25000"/>
                          </a:schemeClr>
                        </a:solidFill>
                        <a:latin typeface="+mn-lt"/>
                        <a:cs typeface="Arial"/>
                      </a:endParaRPr>
                    </a:p>
                  </a:txBody>
                  <a:tcPr marL="0" marR="0" marT="0" marB="0"/>
                </a:tc>
                <a:extLst>
                  <a:ext uri="{0D108BD9-81ED-4DB2-BD59-A6C34878D82A}">
                    <a16:rowId xmlns:a16="http://schemas.microsoft.com/office/drawing/2014/main" val="10003"/>
                  </a:ext>
                </a:extLst>
              </a:tr>
              <a:tr h="739156">
                <a:tc>
                  <a:txBody>
                    <a:bodyPr/>
                    <a:lstStyle/>
                    <a:p>
                      <a:pPr marL="85090">
                        <a:lnSpc>
                          <a:spcPct val="100000"/>
                        </a:lnSpc>
                        <a:tabLst>
                          <a:tab pos="1368425" algn="l"/>
                        </a:tabLst>
                      </a:pPr>
                      <a:r>
                        <a:rPr sz="2400" b="1" u="heavy" dirty="0">
                          <a:latin typeface="+mn-lt"/>
                        </a:rPr>
                        <a:t>Domain </a:t>
                      </a:r>
                      <a:r>
                        <a:rPr sz="2400" b="1" u="heavy" spc="-10" dirty="0" smtClean="0">
                          <a:latin typeface="+mn-lt"/>
                        </a:rPr>
                        <a:t>4</a:t>
                      </a:r>
                      <a:r>
                        <a:rPr sz="2400" dirty="0">
                          <a:latin typeface="+mn-lt"/>
                        </a:rPr>
                        <a:t>	I</a:t>
                      </a:r>
                      <a:r>
                        <a:rPr sz="2400" spc="5" dirty="0">
                          <a:latin typeface="+mn-lt"/>
                        </a:rPr>
                        <a:t>n</a:t>
                      </a:r>
                      <a:r>
                        <a:rPr sz="2400" dirty="0">
                          <a:latin typeface="+mn-lt"/>
                        </a:rPr>
                        <a:t>st</a:t>
                      </a:r>
                      <a:r>
                        <a:rPr sz="2400" spc="-10" dirty="0">
                          <a:latin typeface="+mn-lt"/>
                        </a:rPr>
                        <a:t>r</a:t>
                      </a:r>
                      <a:r>
                        <a:rPr sz="2400" dirty="0">
                          <a:latin typeface="+mn-lt"/>
                        </a:rPr>
                        <a:t>ucti</a:t>
                      </a:r>
                      <a:r>
                        <a:rPr sz="2400" spc="5" dirty="0">
                          <a:latin typeface="+mn-lt"/>
                        </a:rPr>
                        <a:t>o</a:t>
                      </a:r>
                      <a:r>
                        <a:rPr sz="2400" dirty="0">
                          <a:latin typeface="+mn-lt"/>
                        </a:rPr>
                        <a:t>n</a:t>
                      </a:r>
                      <a:r>
                        <a:rPr sz="2400" spc="-10" dirty="0">
                          <a:latin typeface="+mn-lt"/>
                        </a:rPr>
                        <a:t> </a:t>
                      </a:r>
                      <a:r>
                        <a:rPr sz="2400" dirty="0">
                          <a:latin typeface="+mn-lt"/>
                        </a:rPr>
                        <a:t>for</a:t>
                      </a:r>
                      <a:r>
                        <a:rPr sz="2400" spc="-70" dirty="0">
                          <a:latin typeface="+mn-lt"/>
                        </a:rPr>
                        <a:t> </a:t>
                      </a:r>
                      <a:r>
                        <a:rPr sz="2400" dirty="0">
                          <a:latin typeface="+mn-lt"/>
                        </a:rPr>
                        <a:t>A</a:t>
                      </a:r>
                      <a:r>
                        <a:rPr sz="2400" spc="-10" dirty="0">
                          <a:latin typeface="+mn-lt"/>
                        </a:rPr>
                        <a:t>c</a:t>
                      </a:r>
                      <a:r>
                        <a:rPr sz="2400" dirty="0">
                          <a:latin typeface="+mn-lt"/>
                        </a:rPr>
                        <a:t>tive</a:t>
                      </a:r>
                      <a:r>
                        <a:rPr sz="2400" spc="5" dirty="0">
                          <a:latin typeface="+mn-lt"/>
                        </a:rPr>
                        <a:t> </a:t>
                      </a:r>
                      <a:r>
                        <a:rPr sz="2400" dirty="0">
                          <a:latin typeface="+mn-lt"/>
                        </a:rPr>
                        <a:t>Le</a:t>
                      </a:r>
                      <a:r>
                        <a:rPr sz="2400" spc="-10" dirty="0">
                          <a:latin typeface="+mn-lt"/>
                        </a:rPr>
                        <a:t>a</a:t>
                      </a:r>
                      <a:r>
                        <a:rPr sz="2400" dirty="0">
                          <a:latin typeface="+mn-lt"/>
                        </a:rPr>
                        <a:t>rni</a:t>
                      </a:r>
                      <a:r>
                        <a:rPr sz="2400" spc="5" dirty="0">
                          <a:latin typeface="+mn-lt"/>
                        </a:rPr>
                        <a:t>n</a:t>
                      </a:r>
                      <a:r>
                        <a:rPr sz="2400" dirty="0">
                          <a:latin typeface="+mn-lt"/>
                        </a:rPr>
                        <a:t>g</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MODULE 3</a:t>
                      </a:r>
                      <a:endParaRPr sz="2400" b="1" dirty="0">
                        <a:solidFill>
                          <a:schemeClr val="accent2">
                            <a:lumMod val="75000"/>
                            <a:lumOff val="25000"/>
                          </a:schemeClr>
                        </a:solidFill>
                        <a:latin typeface="+mn-lt"/>
                        <a:cs typeface="Arial"/>
                      </a:endParaRPr>
                    </a:p>
                  </a:txBody>
                  <a:tcPr marL="0" marR="0" marT="0" marB="0"/>
                </a:tc>
                <a:extLst>
                  <a:ext uri="{0D108BD9-81ED-4DB2-BD59-A6C34878D82A}">
                    <a16:rowId xmlns:a16="http://schemas.microsoft.com/office/drawing/2014/main" val="10004"/>
                  </a:ext>
                </a:extLst>
              </a:tr>
              <a:tr h="739156">
                <a:tc>
                  <a:txBody>
                    <a:bodyPr/>
                    <a:lstStyle/>
                    <a:p>
                      <a:pPr marL="85090">
                        <a:lnSpc>
                          <a:spcPct val="100000"/>
                        </a:lnSpc>
                        <a:tabLst>
                          <a:tab pos="1368425" algn="l"/>
                        </a:tabLst>
                      </a:pPr>
                      <a:r>
                        <a:rPr sz="2400" b="1" u="heavy" dirty="0">
                          <a:latin typeface="+mn-lt"/>
                        </a:rPr>
                        <a:t>Domain </a:t>
                      </a:r>
                      <a:r>
                        <a:rPr sz="2400" b="1" u="heavy" spc="-10" dirty="0" smtClean="0">
                          <a:latin typeface="+mn-lt"/>
                        </a:rPr>
                        <a:t>5</a:t>
                      </a:r>
                      <a:r>
                        <a:rPr sz="2400" dirty="0">
                          <a:latin typeface="+mn-lt"/>
                        </a:rPr>
                        <a:t>	A</a:t>
                      </a:r>
                      <a:r>
                        <a:rPr sz="2400" spc="-10" dirty="0">
                          <a:latin typeface="+mn-lt"/>
                        </a:rPr>
                        <a:t>s</a:t>
                      </a:r>
                      <a:r>
                        <a:rPr sz="2400" dirty="0">
                          <a:latin typeface="+mn-lt"/>
                        </a:rPr>
                        <a:t>s</a:t>
                      </a:r>
                      <a:r>
                        <a:rPr sz="2400" spc="-10" dirty="0">
                          <a:latin typeface="+mn-lt"/>
                        </a:rPr>
                        <a:t>e</a:t>
                      </a:r>
                      <a:r>
                        <a:rPr sz="2400" dirty="0">
                          <a:latin typeface="+mn-lt"/>
                        </a:rPr>
                        <a:t>s</a:t>
                      </a:r>
                      <a:r>
                        <a:rPr sz="2400" spc="-10" dirty="0">
                          <a:latin typeface="+mn-lt"/>
                        </a:rPr>
                        <a:t>s</a:t>
                      </a:r>
                      <a:r>
                        <a:rPr sz="2400" dirty="0">
                          <a:latin typeface="+mn-lt"/>
                        </a:rPr>
                        <a:t>m</a:t>
                      </a:r>
                      <a:r>
                        <a:rPr sz="2400" spc="-10" dirty="0">
                          <a:latin typeface="+mn-lt"/>
                        </a:rPr>
                        <a:t>e</a:t>
                      </a:r>
                      <a:r>
                        <a:rPr sz="2400" dirty="0">
                          <a:latin typeface="+mn-lt"/>
                        </a:rPr>
                        <a:t>nt</a:t>
                      </a:r>
                      <a:r>
                        <a:rPr sz="2400" spc="30" dirty="0">
                          <a:latin typeface="+mn-lt"/>
                        </a:rPr>
                        <a:t> </a:t>
                      </a:r>
                      <a:r>
                        <a:rPr sz="2400" dirty="0">
                          <a:latin typeface="+mn-lt"/>
                        </a:rPr>
                        <a:t>for</a:t>
                      </a:r>
                      <a:r>
                        <a:rPr sz="2400" spc="-10" dirty="0">
                          <a:latin typeface="+mn-lt"/>
                        </a:rPr>
                        <a:t> </a:t>
                      </a:r>
                      <a:r>
                        <a:rPr sz="2400" dirty="0">
                          <a:latin typeface="+mn-lt"/>
                        </a:rPr>
                        <a:t>Le</a:t>
                      </a:r>
                      <a:r>
                        <a:rPr sz="2400" spc="-10" dirty="0">
                          <a:latin typeface="+mn-lt"/>
                        </a:rPr>
                        <a:t>a</a:t>
                      </a:r>
                      <a:r>
                        <a:rPr sz="2400" dirty="0">
                          <a:latin typeface="+mn-lt"/>
                        </a:rPr>
                        <a:t>rni</a:t>
                      </a:r>
                      <a:r>
                        <a:rPr sz="2400" spc="5" dirty="0">
                          <a:latin typeface="+mn-lt"/>
                        </a:rPr>
                        <a:t>n</a:t>
                      </a:r>
                      <a:r>
                        <a:rPr sz="2400" dirty="0">
                          <a:latin typeface="+mn-lt"/>
                        </a:rPr>
                        <a:t>g</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MODULE 4</a:t>
                      </a:r>
                      <a:endParaRPr sz="2400" b="1" dirty="0">
                        <a:solidFill>
                          <a:schemeClr val="accent2">
                            <a:lumMod val="75000"/>
                            <a:lumOff val="25000"/>
                          </a:schemeClr>
                        </a:solidFill>
                        <a:latin typeface="+mn-lt"/>
                        <a:cs typeface="Arial"/>
                      </a:endParaRPr>
                    </a:p>
                  </a:txBody>
                  <a:tcPr marL="0" marR="0" marT="0" marB="0"/>
                </a:tc>
                <a:extLst>
                  <a:ext uri="{0D108BD9-81ED-4DB2-BD59-A6C34878D82A}">
                    <a16:rowId xmlns:a16="http://schemas.microsoft.com/office/drawing/2014/main" val="10005"/>
                  </a:ext>
                </a:extLst>
              </a:tr>
              <a:tr h="739156">
                <a:tc>
                  <a:txBody>
                    <a:bodyPr/>
                    <a:lstStyle/>
                    <a:p>
                      <a:pPr marL="1354455" marR="528320" indent="-1270000">
                        <a:lnSpc>
                          <a:spcPct val="100000"/>
                        </a:lnSpc>
                        <a:tabLst>
                          <a:tab pos="1368425" algn="l"/>
                        </a:tabLst>
                      </a:pPr>
                      <a:r>
                        <a:rPr sz="2400" b="1" u="heavy" dirty="0">
                          <a:latin typeface="+mn-lt"/>
                        </a:rPr>
                        <a:t>Domain </a:t>
                      </a:r>
                      <a:r>
                        <a:rPr sz="2400" b="1" u="heavy" spc="-10" dirty="0" smtClean="0">
                          <a:latin typeface="+mn-lt"/>
                        </a:rPr>
                        <a:t>6</a:t>
                      </a:r>
                      <a:r>
                        <a:rPr sz="2400" dirty="0">
                          <a:latin typeface="+mn-lt"/>
                        </a:rPr>
                        <a:t>		Profe</a:t>
                      </a:r>
                      <a:r>
                        <a:rPr sz="2400" spc="-10" dirty="0">
                          <a:latin typeface="+mn-lt"/>
                        </a:rPr>
                        <a:t>s</a:t>
                      </a:r>
                      <a:r>
                        <a:rPr sz="2400" dirty="0">
                          <a:latin typeface="+mn-lt"/>
                        </a:rPr>
                        <a:t>sio</a:t>
                      </a:r>
                      <a:r>
                        <a:rPr sz="2400" spc="5" dirty="0">
                          <a:latin typeface="+mn-lt"/>
                        </a:rPr>
                        <a:t>n</a:t>
                      </a:r>
                      <a:r>
                        <a:rPr sz="2400" dirty="0">
                          <a:latin typeface="+mn-lt"/>
                        </a:rPr>
                        <a:t>al</a:t>
                      </a:r>
                      <a:r>
                        <a:rPr sz="2400" spc="-10" dirty="0">
                          <a:latin typeface="+mn-lt"/>
                        </a:rPr>
                        <a:t> </a:t>
                      </a:r>
                      <a:r>
                        <a:rPr sz="2400" dirty="0">
                          <a:latin typeface="+mn-lt"/>
                        </a:rPr>
                        <a:t>R</a:t>
                      </a:r>
                      <a:r>
                        <a:rPr sz="2400" spc="-10" dirty="0">
                          <a:latin typeface="+mn-lt"/>
                        </a:rPr>
                        <a:t>e</a:t>
                      </a:r>
                      <a:r>
                        <a:rPr sz="2400" dirty="0">
                          <a:latin typeface="+mn-lt"/>
                        </a:rPr>
                        <a:t>spo</a:t>
                      </a:r>
                      <a:r>
                        <a:rPr sz="2400" spc="5" dirty="0">
                          <a:latin typeface="+mn-lt"/>
                        </a:rPr>
                        <a:t>n</a:t>
                      </a:r>
                      <a:r>
                        <a:rPr sz="2400" dirty="0">
                          <a:latin typeface="+mn-lt"/>
                        </a:rPr>
                        <a:t>sib</a:t>
                      </a:r>
                      <a:r>
                        <a:rPr sz="2400" spc="5" dirty="0">
                          <a:latin typeface="+mn-lt"/>
                        </a:rPr>
                        <a:t>i</a:t>
                      </a:r>
                      <a:r>
                        <a:rPr sz="2400" dirty="0">
                          <a:latin typeface="+mn-lt"/>
                        </a:rPr>
                        <a:t>l</a:t>
                      </a:r>
                      <a:r>
                        <a:rPr sz="2400" spc="5" dirty="0">
                          <a:latin typeface="+mn-lt"/>
                        </a:rPr>
                        <a:t>i</a:t>
                      </a:r>
                      <a:r>
                        <a:rPr sz="2400" dirty="0">
                          <a:latin typeface="+mn-lt"/>
                        </a:rPr>
                        <a:t>ties and</a:t>
                      </a:r>
                      <a:r>
                        <a:rPr sz="2400" spc="5" dirty="0">
                          <a:latin typeface="+mn-lt"/>
                        </a:rPr>
                        <a:t> </a:t>
                      </a:r>
                      <a:r>
                        <a:rPr sz="2400" spc="-70" dirty="0">
                          <a:latin typeface="+mn-lt"/>
                        </a:rPr>
                        <a:t>T</a:t>
                      </a:r>
                      <a:r>
                        <a:rPr sz="2400" dirty="0">
                          <a:latin typeface="+mn-lt"/>
                        </a:rPr>
                        <a:t>e</a:t>
                      </a:r>
                      <a:r>
                        <a:rPr sz="2400" spc="-10" dirty="0">
                          <a:latin typeface="+mn-lt"/>
                        </a:rPr>
                        <a:t>a</a:t>
                      </a:r>
                      <a:r>
                        <a:rPr sz="2400" dirty="0">
                          <a:latin typeface="+mn-lt"/>
                        </a:rPr>
                        <a:t>ch</a:t>
                      </a:r>
                      <a:r>
                        <a:rPr sz="2400" spc="-10" dirty="0">
                          <a:latin typeface="+mn-lt"/>
                        </a:rPr>
                        <a:t>e</a:t>
                      </a:r>
                      <a:r>
                        <a:rPr sz="2400" dirty="0">
                          <a:latin typeface="+mn-lt"/>
                        </a:rPr>
                        <a:t>r</a:t>
                      </a:r>
                      <a:r>
                        <a:rPr sz="2400" spc="5" dirty="0">
                          <a:latin typeface="+mn-lt"/>
                        </a:rPr>
                        <a:t> </a:t>
                      </a:r>
                      <a:r>
                        <a:rPr sz="2400" dirty="0">
                          <a:latin typeface="+mn-lt"/>
                        </a:rPr>
                        <a:t>Le</a:t>
                      </a:r>
                      <a:r>
                        <a:rPr sz="2400" spc="-10" dirty="0">
                          <a:latin typeface="+mn-lt"/>
                        </a:rPr>
                        <a:t>a</a:t>
                      </a:r>
                      <a:r>
                        <a:rPr sz="2400" dirty="0">
                          <a:latin typeface="+mn-lt"/>
                        </a:rPr>
                        <a:t>der</a:t>
                      </a:r>
                      <a:r>
                        <a:rPr sz="2400" spc="-10" dirty="0">
                          <a:latin typeface="+mn-lt"/>
                        </a:rPr>
                        <a:t>s</a:t>
                      </a:r>
                      <a:r>
                        <a:rPr sz="2400" dirty="0">
                          <a:latin typeface="+mn-lt"/>
                        </a:rPr>
                        <a:t>h</a:t>
                      </a:r>
                      <a:r>
                        <a:rPr sz="2400" spc="5" dirty="0">
                          <a:latin typeface="+mn-lt"/>
                        </a:rPr>
                        <a:t>i</a:t>
                      </a:r>
                      <a:r>
                        <a:rPr sz="2400" dirty="0">
                          <a:latin typeface="+mn-lt"/>
                        </a:rPr>
                        <a:t>p</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a:t>
                      </a:r>
                      <a:r>
                        <a:rPr sz="2400" b="1" spc="-15" dirty="0">
                          <a:solidFill>
                            <a:schemeClr val="accent2">
                              <a:lumMod val="75000"/>
                              <a:lumOff val="25000"/>
                            </a:schemeClr>
                          </a:solidFill>
                          <a:latin typeface="+mn-lt"/>
                        </a:rPr>
                        <a:t>U</a:t>
                      </a:r>
                      <a:r>
                        <a:rPr sz="2400" b="1" dirty="0">
                          <a:solidFill>
                            <a:schemeClr val="accent2">
                              <a:lumMod val="75000"/>
                              <a:lumOff val="25000"/>
                            </a:schemeClr>
                          </a:solidFill>
                          <a:latin typeface="+mn-lt"/>
                        </a:rPr>
                        <a:t>LE 5</a:t>
                      </a:r>
                      <a:endParaRPr sz="2400" b="1" dirty="0">
                        <a:solidFill>
                          <a:schemeClr val="accent2">
                            <a:lumMod val="75000"/>
                            <a:lumOff val="25000"/>
                          </a:schemeClr>
                        </a:solidFill>
                        <a:latin typeface="+mn-lt"/>
                        <a:cs typeface="Arial"/>
                      </a:endParaRPr>
                    </a:p>
                  </a:txBody>
                  <a:tcPr marL="0" marR="0" marT="0" marB="0"/>
                </a:tc>
                <a:extLst>
                  <a:ext uri="{0D108BD9-81ED-4DB2-BD59-A6C34878D82A}">
                    <a16:rowId xmlns:a16="http://schemas.microsoft.com/office/drawing/2014/main" val="10006"/>
                  </a:ext>
                </a:extLst>
              </a:tr>
            </a:tbl>
          </a:graphicData>
        </a:graphic>
      </p:graphicFrame>
      <p:sp>
        <p:nvSpPr>
          <p:cNvPr id="3" name="object 2"/>
          <p:cNvSpPr txBox="1">
            <a:spLocks noGrp="1"/>
          </p:cNvSpPr>
          <p:nvPr>
            <p:ph type="title"/>
          </p:nvPr>
        </p:nvSpPr>
        <p:spPr>
          <a:xfrm>
            <a:off x="0" y="8176"/>
            <a:ext cx="9144000" cy="613670"/>
          </a:xfrm>
          <a:prstGeom prst="rect">
            <a:avLst/>
          </a:prstGeom>
        </p:spPr>
        <p:txBody>
          <a:bodyPr vert="horz" wrap="square" lIns="0" tIns="120055" rIns="0" bIns="0" rtlCol="0">
            <a:spAutoFit/>
          </a:bodyPr>
          <a:lstStyle/>
          <a:p>
            <a:pPr marL="55563"/>
            <a:r>
              <a:rPr lang="en-US" sz="3200" spc="5" dirty="0" smtClean="0"/>
              <a:t>Aligning TEAM to CT Common Core of Teaching</a:t>
            </a:r>
            <a:endParaRPr sz="3200" dirty="0"/>
          </a:p>
        </p:txBody>
      </p:sp>
    </p:spTree>
    <p:extLst>
      <p:ext uri="{BB962C8B-B14F-4D97-AF65-F5344CB8AC3E}">
        <p14:creationId xmlns:p14="http://schemas.microsoft.com/office/powerpoint/2010/main" val="1784840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The TEAM Module Process</a:t>
            </a:r>
            <a:endParaRPr lang="en-US" sz="36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0114" y="2289825"/>
            <a:ext cx="8403771" cy="1888095"/>
          </a:xfrm>
          <a:prstGeom prst="rect">
            <a:avLst/>
          </a:prstGeom>
          <a:noFill/>
        </p:spPr>
      </p:pic>
    </p:spTree>
    <p:extLst>
      <p:ext uri="{BB962C8B-B14F-4D97-AF65-F5344CB8AC3E}">
        <p14:creationId xmlns:p14="http://schemas.microsoft.com/office/powerpoint/2010/main" val="373260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1956" y="1010654"/>
            <a:ext cx="8229600" cy="5358062"/>
          </a:xfrm>
        </p:spPr>
        <p:txBody>
          <a:bodyPr/>
          <a:lstStyle/>
          <a:p>
            <a:r>
              <a:rPr lang="en-US" dirty="0"/>
              <a:t> </a:t>
            </a:r>
            <a:r>
              <a:rPr lang="en-US" b="1" dirty="0"/>
              <a:t>Modules 1-4 </a:t>
            </a:r>
            <a:r>
              <a:rPr lang="en-US" dirty="0"/>
              <a:t>require a reflection paper to be submitted for review </a:t>
            </a:r>
            <a:r>
              <a:rPr lang="en-US" dirty="0" smtClean="0"/>
              <a:t>at the </a:t>
            </a:r>
            <a:r>
              <a:rPr lang="en-US" dirty="0"/>
              <a:t>end of the 8-10 week guided professional learning experience.</a:t>
            </a:r>
          </a:p>
          <a:p>
            <a:r>
              <a:rPr lang="en-US" b="1" dirty="0" smtClean="0"/>
              <a:t> Module </a:t>
            </a:r>
            <a:r>
              <a:rPr lang="en-US" b="1" dirty="0"/>
              <a:t>5 </a:t>
            </a:r>
            <a:r>
              <a:rPr lang="en-US" dirty="0"/>
              <a:t>is a facilitated conversation using scenarios that prompt honest discussions about possible ethical dilemmas regarding:</a:t>
            </a:r>
          </a:p>
          <a:p>
            <a:pPr lvl="1"/>
            <a:r>
              <a:rPr lang="en-US" dirty="0" smtClean="0"/>
              <a:t>Relationships </a:t>
            </a:r>
            <a:r>
              <a:rPr lang="en-US" dirty="0"/>
              <a:t>with students</a:t>
            </a:r>
          </a:p>
          <a:p>
            <a:pPr lvl="1"/>
            <a:r>
              <a:rPr lang="en-US" dirty="0"/>
              <a:t>Professional ethics</a:t>
            </a:r>
          </a:p>
          <a:p>
            <a:pPr lvl="1"/>
            <a:r>
              <a:rPr lang="en-US" dirty="0"/>
              <a:t>Community and family</a:t>
            </a:r>
          </a:p>
          <a:p>
            <a:pPr lvl="1"/>
            <a:r>
              <a:rPr lang="en-US" dirty="0" smtClean="0"/>
              <a:t>Bullying</a:t>
            </a:r>
            <a:endParaRPr lang="en-US" dirty="0"/>
          </a:p>
          <a:p>
            <a:r>
              <a:rPr lang="en-US" dirty="0" smtClean="0"/>
              <a:t> Upon </a:t>
            </a:r>
            <a:r>
              <a:rPr lang="en-US" dirty="0"/>
              <a:t>completion of the facilitated conversation, teachers </a:t>
            </a:r>
            <a:r>
              <a:rPr lang="en-US" dirty="0" smtClean="0"/>
              <a:t>complete </a:t>
            </a:r>
            <a:r>
              <a:rPr lang="en-US" dirty="0"/>
              <a:t>an online questionnaire accessed through the TEAM online dashboard.</a:t>
            </a:r>
          </a:p>
          <a:p>
            <a:endParaRPr lang="en-US" dirty="0"/>
          </a:p>
        </p:txBody>
      </p:sp>
      <p:sp>
        <p:nvSpPr>
          <p:cNvPr id="2" name="object 2"/>
          <p:cNvSpPr txBox="1">
            <a:spLocks noGrp="1"/>
          </p:cNvSpPr>
          <p:nvPr>
            <p:ph type="title"/>
          </p:nvPr>
        </p:nvSpPr>
        <p:spPr>
          <a:xfrm>
            <a:off x="0" y="-155655"/>
            <a:ext cx="9144000" cy="900415"/>
          </a:xfrm>
          <a:prstGeom prst="rect">
            <a:avLst/>
          </a:prstGeom>
        </p:spPr>
        <p:txBody>
          <a:bodyPr vert="horz" wrap="square" lIns="0" tIns="269407" rIns="0" bIns="0" rtlCol="0">
            <a:spAutoFit/>
          </a:bodyPr>
          <a:lstStyle/>
          <a:p>
            <a:pPr marL="55563"/>
            <a:r>
              <a:rPr sz="4100" spc="5" dirty="0"/>
              <a:t>M</a:t>
            </a:r>
            <a:r>
              <a:rPr sz="4100" dirty="0"/>
              <a:t>odule</a:t>
            </a:r>
            <a:r>
              <a:rPr sz="4100" spc="-30" dirty="0"/>
              <a:t> </a:t>
            </a:r>
            <a:r>
              <a:rPr sz="4100" spc="10" dirty="0"/>
              <a:t>Fi</a:t>
            </a:r>
            <a:r>
              <a:rPr sz="4100" dirty="0"/>
              <a:t>ve</a:t>
            </a:r>
            <a:r>
              <a:rPr sz="4100" spc="-40" dirty="0"/>
              <a:t> </a:t>
            </a:r>
            <a:r>
              <a:rPr sz="4100" spc="10" dirty="0"/>
              <a:t>i</a:t>
            </a:r>
            <a:r>
              <a:rPr sz="4100" dirty="0"/>
              <a:t>s</a:t>
            </a:r>
            <a:r>
              <a:rPr sz="4100" spc="-25" dirty="0"/>
              <a:t> </a:t>
            </a:r>
            <a:r>
              <a:rPr sz="4100" spc="-5" dirty="0"/>
              <a:t>D</a:t>
            </a:r>
            <a:r>
              <a:rPr sz="4100" spc="20" dirty="0"/>
              <a:t>i</a:t>
            </a:r>
            <a:r>
              <a:rPr sz="4100" dirty="0"/>
              <a:t>fferent</a:t>
            </a:r>
          </a:p>
        </p:txBody>
      </p:sp>
      <p:grpSp>
        <p:nvGrpSpPr>
          <p:cNvPr id="20" name="Group 19"/>
          <p:cNvGrpSpPr/>
          <p:nvPr/>
        </p:nvGrpSpPr>
        <p:grpSpPr>
          <a:xfrm>
            <a:off x="5120250" y="3104147"/>
            <a:ext cx="2419540" cy="1724742"/>
            <a:chOff x="4077730" y="2743200"/>
            <a:chExt cx="2776151" cy="2034746"/>
          </a:xfrm>
        </p:grpSpPr>
        <p:grpSp>
          <p:nvGrpSpPr>
            <p:cNvPr id="18" name="Group 17"/>
            <p:cNvGrpSpPr/>
            <p:nvPr/>
          </p:nvGrpSpPr>
          <p:grpSpPr>
            <a:xfrm>
              <a:off x="4077730" y="2743200"/>
              <a:ext cx="2776151" cy="2034746"/>
              <a:chOff x="4459507" y="2011133"/>
              <a:chExt cx="3506478" cy="2721445"/>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4301" t="5894" r="5158" b="7459"/>
              <a:stretch/>
            </p:blipFill>
            <p:spPr>
              <a:xfrm>
                <a:off x="4459507" y="2011133"/>
                <a:ext cx="3506478" cy="272144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1813" y="2784389"/>
                <a:ext cx="1101868" cy="1021494"/>
              </a:xfrm>
              <a:prstGeom prst="rect">
                <a:avLst/>
              </a:prstGeom>
              <a:scene3d>
                <a:camera prst="perspectiveRelaxed"/>
                <a:lightRig rig="threePt" dir="t"/>
              </a:scene3d>
            </p:spPr>
          </p:pic>
        </p:gr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2458" y="3566984"/>
              <a:ext cx="441085" cy="293192"/>
            </a:xfrm>
            <a:prstGeom prst="rect">
              <a:avLst/>
            </a:prstGeom>
            <a:scene3d>
              <a:camera prst="perspectiveAbove"/>
              <a:lightRig rig="threePt" dir="t"/>
            </a:scene3d>
          </p:spPr>
        </p:pic>
      </p:grpSp>
    </p:spTree>
    <p:extLst>
      <p:ext uri="{BB962C8B-B14F-4D97-AF65-F5344CB8AC3E}">
        <p14:creationId xmlns:p14="http://schemas.microsoft.com/office/powerpoint/2010/main" val="2422388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smtClean="0"/>
              <a:t>The TEAM Module Process</a:t>
            </a:r>
            <a:endParaRPr lang="en-US" sz="4000" dirty="0"/>
          </a:p>
        </p:txBody>
      </p:sp>
      <p:pic>
        <p:nvPicPr>
          <p:cNvPr id="19"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692" y="838488"/>
            <a:ext cx="8580239" cy="1888095"/>
          </a:xfrm>
          <a:prstGeom prst="rect">
            <a:avLst/>
          </a:prstGeom>
          <a:noFill/>
        </p:spPr>
      </p:pic>
      <p:sp>
        <p:nvSpPr>
          <p:cNvPr id="12" name="TextBox 11"/>
          <p:cNvSpPr txBox="1"/>
          <p:nvPr/>
        </p:nvSpPr>
        <p:spPr>
          <a:xfrm>
            <a:off x="410272" y="2259214"/>
            <a:ext cx="2011680" cy="4023360"/>
          </a:xfrm>
          <a:prstGeom prst="roundRect">
            <a:avLst>
              <a:gd name="adj" fmla="val 9695"/>
            </a:avLst>
          </a:prstGeom>
          <a:ln>
            <a:solidFill>
              <a:schemeClr val="accent2">
                <a:lumMod val="25000"/>
                <a:lumOff val="75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171450" indent="-171450">
              <a:buFont typeface="Arial" panose="020B0604020202020204" pitchFamily="34" charset="0"/>
              <a:buChar char="•"/>
            </a:pPr>
            <a:r>
              <a:rPr lang="en-US" sz="1200" dirty="0" smtClean="0"/>
              <a:t>Analyze </a:t>
            </a:r>
            <a:r>
              <a:rPr lang="en-US" sz="1200" dirty="0"/>
              <a:t>teaching and learning and identify a module </a:t>
            </a:r>
            <a:r>
              <a:rPr lang="en-US" sz="1200" dirty="0" smtClean="0"/>
              <a:t>focus  using the CCT </a:t>
            </a:r>
            <a:r>
              <a:rPr lang="en-US" sz="1200" dirty="0"/>
              <a:t>Performance </a:t>
            </a:r>
            <a:r>
              <a:rPr lang="en-US" sz="1200" dirty="0" smtClean="0"/>
              <a:t>Profile</a:t>
            </a:r>
            <a:r>
              <a:rPr lang="en-US" sz="1150" dirty="0" smtClean="0"/>
              <a:t/>
            </a:r>
            <a:br>
              <a:rPr lang="en-US" sz="1150" dirty="0" smtClean="0"/>
            </a:br>
            <a:endParaRPr lang="en-US" sz="500" dirty="0" smtClean="0"/>
          </a:p>
          <a:p>
            <a:pPr marL="171450" indent="-171450">
              <a:buFont typeface="Arial" panose="020B0604020202020204" pitchFamily="34" charset="0"/>
              <a:buChar char="•"/>
            </a:pPr>
            <a:r>
              <a:rPr lang="en-US" sz="1200" dirty="0" smtClean="0"/>
              <a:t>Create </a:t>
            </a:r>
            <a:r>
              <a:rPr lang="en-US" sz="1200" dirty="0"/>
              <a:t>an </a:t>
            </a:r>
            <a:r>
              <a:rPr lang="en-US" sz="1200" i="1" dirty="0"/>
              <a:t>Initial Summary </a:t>
            </a:r>
            <a:r>
              <a:rPr lang="en-US" sz="1200" dirty="0"/>
              <a:t>using specific examples to describe what the teacher and students are doing in the focus area at the start of the module</a:t>
            </a:r>
            <a:r>
              <a:rPr lang="en-US" sz="1200" dirty="0" smtClean="0"/>
              <a:t>.</a:t>
            </a:r>
            <a:r>
              <a:rPr lang="en-US" sz="1150" dirty="0" smtClean="0"/>
              <a:t/>
            </a:r>
            <a:br>
              <a:rPr lang="en-US" sz="1150" dirty="0" smtClean="0"/>
            </a:br>
            <a:endParaRPr lang="en-US" sz="500" dirty="0"/>
          </a:p>
          <a:p>
            <a:pPr marL="171450" lvl="0" indent="-171450">
              <a:buFont typeface="Arial" panose="020B0604020202020204" pitchFamily="34" charset="0"/>
              <a:buChar char="•"/>
            </a:pPr>
            <a:r>
              <a:rPr lang="en-US" sz="1200" dirty="0" smtClean="0"/>
              <a:t>Write </a:t>
            </a:r>
            <a:r>
              <a:rPr lang="en-US" sz="1200" dirty="0"/>
              <a:t>a</a:t>
            </a:r>
            <a:r>
              <a:rPr lang="en-US" sz="1200" i="1" dirty="0"/>
              <a:t> Professional Growth Goal and Action Plan</a:t>
            </a:r>
            <a:r>
              <a:rPr lang="en-US" sz="1200" dirty="0"/>
              <a:t> (PGAP) describing what the teacher wants to learn, how s/he will  learn it, and how it should improve teaching practice and student performance. </a:t>
            </a:r>
            <a:endParaRPr lang="en-US" sz="1200" i="1" dirty="0"/>
          </a:p>
        </p:txBody>
      </p:sp>
      <p:sp>
        <p:nvSpPr>
          <p:cNvPr id="8" name="TextBox 7"/>
          <p:cNvSpPr txBox="1"/>
          <p:nvPr/>
        </p:nvSpPr>
        <p:spPr>
          <a:xfrm>
            <a:off x="2450963" y="2262970"/>
            <a:ext cx="1920240" cy="4023360"/>
          </a:xfrm>
          <a:prstGeom prst="roundRect">
            <a:avLst>
              <a:gd name="adj" fmla="val 9695"/>
            </a:avLst>
          </a:prstGeom>
          <a:ln>
            <a:solidFill>
              <a:schemeClr val="accent2">
                <a:lumMod val="25000"/>
                <a:lumOff val="75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171450" lvl="0" indent="-171450">
              <a:buFont typeface="Arial" panose="020B0604020202020204" pitchFamily="34" charset="0"/>
              <a:buChar char="•"/>
            </a:pPr>
            <a:r>
              <a:rPr lang="en-US" sz="1200" dirty="0"/>
              <a:t>Using the learning activities/resources identified in the PGAP, develop new learning that will be used to improve teaching practice.</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Document specific examples of what the teacher did to develop new learning.</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Record specific examples of what the teacher learned.</a:t>
            </a:r>
          </a:p>
        </p:txBody>
      </p:sp>
      <p:sp>
        <p:nvSpPr>
          <p:cNvPr id="9" name="TextBox 8"/>
          <p:cNvSpPr txBox="1"/>
          <p:nvPr/>
        </p:nvSpPr>
        <p:spPr>
          <a:xfrm>
            <a:off x="4394063" y="2259215"/>
            <a:ext cx="2194560" cy="4023360"/>
          </a:xfrm>
          <a:prstGeom prst="roundRect">
            <a:avLst>
              <a:gd name="adj" fmla="val 9695"/>
            </a:avLst>
          </a:prstGeom>
          <a:ln>
            <a:solidFill>
              <a:schemeClr val="accent2">
                <a:lumMod val="25000"/>
                <a:lumOff val="75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171450" lvl="0" indent="-171450">
              <a:buFont typeface="Arial" panose="020B0604020202020204" pitchFamily="34" charset="0"/>
              <a:buChar char="•"/>
            </a:pPr>
            <a:r>
              <a:rPr lang="en-US" sz="1200" dirty="0"/>
              <a:t>Implement new learning. </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Record and analyze specific examples of how changes in teaching practice result in better outcomes for students.</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Monitor impact of plan to determine readiness to draft reflection paper. </a:t>
            </a:r>
          </a:p>
        </p:txBody>
      </p:sp>
      <p:sp>
        <p:nvSpPr>
          <p:cNvPr id="11" name="TextBox 10"/>
          <p:cNvSpPr txBox="1"/>
          <p:nvPr/>
        </p:nvSpPr>
        <p:spPr>
          <a:xfrm>
            <a:off x="6600052" y="2259215"/>
            <a:ext cx="2112264" cy="4023360"/>
          </a:xfrm>
          <a:prstGeom prst="roundRect">
            <a:avLst>
              <a:gd name="adj" fmla="val 9695"/>
            </a:avLst>
          </a:prstGeom>
          <a:ln>
            <a:solidFill>
              <a:schemeClr val="accent2">
                <a:lumMod val="25000"/>
                <a:lumOff val="75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171450" lvl="0" indent="-171450">
              <a:buFont typeface="Arial" panose="020B0604020202020204" pitchFamily="34" charset="0"/>
              <a:buChar char="•"/>
            </a:pPr>
            <a:r>
              <a:rPr lang="en-US" sz="1200" dirty="0"/>
              <a:t>Reflect on and describe:  what you learned and how you learned it; how you used new learning to improve teaching; the positive impact the improvements in teaching practice had on students.</a:t>
            </a:r>
          </a:p>
          <a:p>
            <a:pPr marL="171450" lvl="0" indent="-171450">
              <a:buFont typeface="Arial" panose="020B0604020202020204" pitchFamily="34" charset="0"/>
              <a:buChar char="•"/>
            </a:pPr>
            <a:endParaRPr lang="en-US" sz="1200" dirty="0"/>
          </a:p>
          <a:p>
            <a:pPr marL="171450" lvl="1" indent="-171450">
              <a:buFont typeface="Arial" panose="020B0604020202020204" pitchFamily="34" charset="0"/>
              <a:buChar char="•"/>
            </a:pPr>
            <a:r>
              <a:rPr lang="en-US" sz="1200" dirty="0"/>
              <a:t>Document the positive impact of the module by comparing the changes in teaching practice and outcomes for student to what was  escribed in the Initial Summary</a:t>
            </a:r>
            <a:r>
              <a:rPr lang="en-US" sz="1200" dirty="0" smtClean="0"/>
              <a:t>.</a:t>
            </a:r>
            <a:endParaRPr lang="en-US" sz="1200" dirty="0"/>
          </a:p>
        </p:txBody>
      </p:sp>
    </p:spTree>
    <p:extLst>
      <p:ext uri="{BB962C8B-B14F-4D97-AF65-F5344CB8AC3E}">
        <p14:creationId xmlns:p14="http://schemas.microsoft.com/office/powerpoint/2010/main" val="4040648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32354"/>
            <a:ext cx="8229600" cy="4714116"/>
          </a:xfrm>
        </p:spPr>
        <p:txBody>
          <a:bodyPr/>
          <a:lstStyle/>
          <a:p>
            <a:pPr marR="38735">
              <a:lnSpc>
                <a:spcPct val="100000"/>
              </a:lnSpc>
            </a:pPr>
            <a:r>
              <a:rPr lang="en-US" sz="3200" b="1" spc="-20" dirty="0" smtClean="0">
                <a:cs typeface="Arial"/>
              </a:rPr>
              <a:t> Plan</a:t>
            </a:r>
            <a:r>
              <a:rPr lang="en-US" sz="3200" b="1" spc="-5" dirty="0" smtClean="0">
                <a:cs typeface="Arial"/>
              </a:rPr>
              <a:t> </a:t>
            </a:r>
            <a:r>
              <a:rPr lang="en-US" sz="3200" b="1" spc="-15" dirty="0">
                <a:cs typeface="Arial"/>
              </a:rPr>
              <a:t>for</a:t>
            </a:r>
            <a:r>
              <a:rPr lang="en-US" sz="3200" b="1" spc="-5" dirty="0">
                <a:cs typeface="Arial"/>
              </a:rPr>
              <a:t> </a:t>
            </a:r>
            <a:r>
              <a:rPr lang="en-US" sz="3200" b="1" spc="-20" dirty="0">
                <a:cs typeface="Arial"/>
              </a:rPr>
              <a:t>Professional</a:t>
            </a:r>
            <a:r>
              <a:rPr lang="en-US" sz="3200" b="1" spc="30" dirty="0">
                <a:cs typeface="Arial"/>
              </a:rPr>
              <a:t> </a:t>
            </a:r>
            <a:r>
              <a:rPr lang="en-US" sz="3200" b="1" spc="-20" dirty="0">
                <a:cs typeface="Arial"/>
              </a:rPr>
              <a:t>Growth</a:t>
            </a:r>
          </a:p>
          <a:p>
            <a:pPr marR="38735" algn="ctr">
              <a:lnSpc>
                <a:spcPct val="100000"/>
              </a:lnSpc>
            </a:pPr>
            <a:endParaRPr lang="en-US" sz="1200" dirty="0">
              <a:cs typeface="Arial"/>
            </a:endParaRPr>
          </a:p>
          <a:p>
            <a:pPr marL="655638" lvl="1" indent="-342900">
              <a:spcBef>
                <a:spcPts val="1275"/>
              </a:spcBef>
              <a:spcAft>
                <a:spcPts val="600"/>
              </a:spcAft>
              <a:tabLst>
                <a:tab pos="268605" algn="l"/>
              </a:tabLst>
            </a:pPr>
            <a:r>
              <a:rPr lang="en-US" sz="2400" b="1" spc="5" dirty="0">
                <a:solidFill>
                  <a:schemeClr val="accent2">
                    <a:lumMod val="90000"/>
                    <a:lumOff val="10000"/>
                  </a:schemeClr>
                </a:solidFill>
                <a:cs typeface="Arial"/>
              </a:rPr>
              <a:t>E</a:t>
            </a:r>
            <a:r>
              <a:rPr lang="en-US" sz="2400" b="1" spc="-10" dirty="0">
                <a:solidFill>
                  <a:schemeClr val="accent2">
                    <a:lumMod val="90000"/>
                    <a:lumOff val="10000"/>
                  </a:schemeClr>
                </a:solidFill>
                <a:cs typeface="Arial"/>
              </a:rPr>
              <a:t>x</a:t>
            </a:r>
            <a:r>
              <a:rPr lang="en-US" sz="2400" b="1" dirty="0">
                <a:solidFill>
                  <a:schemeClr val="accent2">
                    <a:lumMod val="90000"/>
                    <a:lumOff val="10000"/>
                  </a:schemeClr>
                </a:solidFill>
                <a:cs typeface="Arial"/>
              </a:rPr>
              <a:t>plore</a:t>
            </a:r>
            <a:r>
              <a:rPr lang="en-US" sz="2400" b="1" spc="5" dirty="0">
                <a:cs typeface="Arial"/>
              </a:rPr>
              <a:t> </a:t>
            </a:r>
            <a:r>
              <a:rPr lang="en-US" sz="2400" i="1" dirty="0">
                <a:cs typeface="Arial"/>
              </a:rPr>
              <a:t>C</a:t>
            </a:r>
            <a:r>
              <a:rPr lang="en-US" sz="2400" i="1" spc="-10" dirty="0">
                <a:cs typeface="Arial"/>
              </a:rPr>
              <a:t>C</a:t>
            </a:r>
            <a:r>
              <a:rPr lang="en-US" sz="2400" i="1" dirty="0">
                <a:cs typeface="Arial"/>
              </a:rPr>
              <a:t>T Perfor</a:t>
            </a:r>
            <a:r>
              <a:rPr lang="en-US" sz="2400" i="1" spc="-20" dirty="0">
                <a:cs typeface="Arial"/>
              </a:rPr>
              <a:t>m</a:t>
            </a:r>
            <a:r>
              <a:rPr lang="en-US" sz="2400" i="1" dirty="0">
                <a:cs typeface="Arial"/>
              </a:rPr>
              <a:t>ance</a:t>
            </a:r>
            <a:r>
              <a:rPr lang="en-US" sz="2400" i="1" spc="15" dirty="0">
                <a:cs typeface="Arial"/>
              </a:rPr>
              <a:t> </a:t>
            </a:r>
            <a:r>
              <a:rPr lang="en-US" sz="2400" i="1" dirty="0">
                <a:cs typeface="Arial"/>
              </a:rPr>
              <a:t>Profile</a:t>
            </a:r>
            <a:endParaRPr lang="en-US" sz="2400" dirty="0">
              <a:cs typeface="Arial"/>
            </a:endParaRPr>
          </a:p>
          <a:p>
            <a:pPr marL="655003" marR="1461135" lvl="1" indent="-342900">
              <a:spcBef>
                <a:spcPts val="395"/>
              </a:spcBef>
              <a:spcAft>
                <a:spcPts val="600"/>
              </a:spcAft>
              <a:tabLst>
                <a:tab pos="268605" algn="l"/>
              </a:tabLst>
            </a:pPr>
            <a:r>
              <a:rPr lang="en-US" sz="2400" b="1" spc="5" dirty="0">
                <a:solidFill>
                  <a:schemeClr val="accent2">
                    <a:lumMod val="90000"/>
                    <a:lumOff val="10000"/>
                  </a:schemeClr>
                </a:solidFill>
                <a:cs typeface="Arial"/>
              </a:rPr>
              <a:t>S</a:t>
            </a:r>
            <a:r>
              <a:rPr lang="en-US" sz="2400" b="1" spc="-10" dirty="0">
                <a:solidFill>
                  <a:schemeClr val="accent2">
                    <a:lumMod val="90000"/>
                    <a:lumOff val="10000"/>
                  </a:schemeClr>
                </a:solidFill>
                <a:cs typeface="Arial"/>
              </a:rPr>
              <a:t>e</a:t>
            </a:r>
            <a:r>
              <a:rPr lang="en-US" sz="2400" b="1" dirty="0">
                <a:solidFill>
                  <a:schemeClr val="accent2">
                    <a:lumMod val="90000"/>
                    <a:lumOff val="10000"/>
                  </a:schemeClr>
                </a:solidFill>
                <a:cs typeface="Arial"/>
              </a:rPr>
              <a:t>lect</a:t>
            </a:r>
            <a:r>
              <a:rPr lang="en-US" sz="2400" b="1" spc="10" dirty="0">
                <a:cs typeface="Arial"/>
              </a:rPr>
              <a:t> </a:t>
            </a:r>
            <a:r>
              <a:rPr lang="en-US" sz="2400" u="sng" dirty="0">
                <a:cs typeface="Arial"/>
              </a:rPr>
              <a:t>one</a:t>
            </a:r>
            <a:r>
              <a:rPr lang="en-US" sz="2400" spc="-10" dirty="0">
                <a:cs typeface="Arial"/>
              </a:rPr>
              <a:t> </a:t>
            </a:r>
            <a:r>
              <a:rPr lang="en-US" sz="2400" dirty="0">
                <a:cs typeface="Arial"/>
              </a:rPr>
              <a:t>ind</a:t>
            </a:r>
            <a:r>
              <a:rPr lang="en-US" sz="2400" spc="-10" dirty="0">
                <a:cs typeface="Arial"/>
              </a:rPr>
              <a:t>i</a:t>
            </a:r>
            <a:r>
              <a:rPr lang="en-US" sz="2400" dirty="0">
                <a:cs typeface="Arial"/>
              </a:rPr>
              <a:t>cator</a:t>
            </a:r>
            <a:r>
              <a:rPr lang="en-US" sz="2400" spc="30" dirty="0">
                <a:cs typeface="Arial"/>
              </a:rPr>
              <a:t> </a:t>
            </a:r>
            <a:r>
              <a:rPr lang="en-US" sz="2400" dirty="0">
                <a:cs typeface="Arial"/>
              </a:rPr>
              <a:t>for</a:t>
            </a:r>
            <a:r>
              <a:rPr lang="en-US" sz="2400" spc="-15" dirty="0">
                <a:cs typeface="Arial"/>
              </a:rPr>
              <a:t> </a:t>
            </a:r>
            <a:r>
              <a:rPr lang="en-US" sz="2400" dirty="0">
                <a:cs typeface="Arial"/>
              </a:rPr>
              <a:t>professio</a:t>
            </a:r>
            <a:r>
              <a:rPr lang="en-US" sz="2400" spc="-10" dirty="0">
                <a:cs typeface="Arial"/>
              </a:rPr>
              <a:t>n</a:t>
            </a:r>
            <a:r>
              <a:rPr lang="en-US" sz="2400" dirty="0">
                <a:cs typeface="Arial"/>
              </a:rPr>
              <a:t>al</a:t>
            </a:r>
            <a:r>
              <a:rPr lang="en-US" sz="2400" spc="30" dirty="0">
                <a:cs typeface="Arial"/>
              </a:rPr>
              <a:t> </a:t>
            </a:r>
            <a:r>
              <a:rPr lang="en-US" sz="2400" dirty="0">
                <a:cs typeface="Arial"/>
              </a:rPr>
              <a:t>growth and dev</a:t>
            </a:r>
            <a:r>
              <a:rPr lang="en-US" sz="2400" spc="-10" dirty="0">
                <a:cs typeface="Arial"/>
              </a:rPr>
              <a:t>e</a:t>
            </a:r>
            <a:r>
              <a:rPr lang="en-US" sz="2400" dirty="0">
                <a:cs typeface="Arial"/>
              </a:rPr>
              <a:t>l</a:t>
            </a:r>
            <a:r>
              <a:rPr lang="en-US" sz="2400" spc="-10" dirty="0">
                <a:cs typeface="Arial"/>
              </a:rPr>
              <a:t>o</a:t>
            </a:r>
            <a:r>
              <a:rPr lang="en-US" sz="2400" dirty="0">
                <a:cs typeface="Arial"/>
              </a:rPr>
              <a:t>pment</a:t>
            </a:r>
          </a:p>
          <a:p>
            <a:pPr marL="655638" lvl="1" indent="-342900">
              <a:spcAft>
                <a:spcPts val="600"/>
              </a:spcAft>
              <a:tabLst>
                <a:tab pos="268605" algn="l"/>
              </a:tabLst>
            </a:pPr>
            <a:r>
              <a:rPr lang="en-US" sz="2400" b="1" spc="15" dirty="0" smtClean="0">
                <a:solidFill>
                  <a:schemeClr val="accent2">
                    <a:lumMod val="90000"/>
                    <a:lumOff val="10000"/>
                  </a:schemeClr>
                </a:solidFill>
                <a:cs typeface="Arial"/>
              </a:rPr>
              <a:t>R</a:t>
            </a:r>
            <a:r>
              <a:rPr lang="en-US" sz="2400" b="1" spc="-10" dirty="0" smtClean="0">
                <a:solidFill>
                  <a:schemeClr val="accent2">
                    <a:lumMod val="90000"/>
                    <a:lumOff val="10000"/>
                  </a:schemeClr>
                </a:solidFill>
                <a:cs typeface="Arial"/>
              </a:rPr>
              <a:t>e</a:t>
            </a:r>
            <a:r>
              <a:rPr lang="en-US" sz="2400" b="1" dirty="0" smtClean="0">
                <a:solidFill>
                  <a:schemeClr val="accent2">
                    <a:lumMod val="90000"/>
                    <a:lumOff val="10000"/>
                  </a:schemeClr>
                </a:solidFill>
                <a:cs typeface="Arial"/>
              </a:rPr>
              <a:t>cord</a:t>
            </a:r>
            <a:r>
              <a:rPr lang="en-US" sz="2400" b="1" spc="10" dirty="0" smtClean="0">
                <a:cs typeface="Arial"/>
              </a:rPr>
              <a:t> </a:t>
            </a:r>
            <a:r>
              <a:rPr lang="en-US" sz="2400" dirty="0">
                <a:cs typeface="Arial"/>
              </a:rPr>
              <a:t>spec</a:t>
            </a:r>
            <a:r>
              <a:rPr lang="en-US" sz="2400" spc="-10" dirty="0">
                <a:cs typeface="Arial"/>
              </a:rPr>
              <a:t>i</a:t>
            </a:r>
            <a:r>
              <a:rPr lang="en-US" sz="2400" dirty="0">
                <a:cs typeface="Arial"/>
              </a:rPr>
              <a:t>fic</a:t>
            </a:r>
            <a:r>
              <a:rPr lang="en-US" sz="2400" spc="10" dirty="0">
                <a:cs typeface="Arial"/>
              </a:rPr>
              <a:t> </a:t>
            </a:r>
            <a:r>
              <a:rPr lang="en-US" sz="2400" dirty="0">
                <a:cs typeface="Arial"/>
              </a:rPr>
              <a:t>e</a:t>
            </a:r>
            <a:r>
              <a:rPr lang="en-US" sz="2400" spc="-15" dirty="0">
                <a:cs typeface="Arial"/>
              </a:rPr>
              <a:t>x</a:t>
            </a:r>
            <a:r>
              <a:rPr lang="en-US" sz="2400" dirty="0">
                <a:cs typeface="Arial"/>
              </a:rPr>
              <a:t>amples/ev</a:t>
            </a:r>
            <a:r>
              <a:rPr lang="en-US" sz="2400" spc="-10" dirty="0">
                <a:cs typeface="Arial"/>
              </a:rPr>
              <a:t>i</a:t>
            </a:r>
            <a:r>
              <a:rPr lang="en-US" sz="2400" dirty="0">
                <a:cs typeface="Arial"/>
              </a:rPr>
              <a:t>de</a:t>
            </a:r>
            <a:r>
              <a:rPr lang="en-US" sz="2400" spc="-10" dirty="0">
                <a:cs typeface="Arial"/>
              </a:rPr>
              <a:t>n</a:t>
            </a:r>
            <a:r>
              <a:rPr lang="en-US" sz="2400" dirty="0">
                <a:cs typeface="Arial"/>
              </a:rPr>
              <a:t>ce</a:t>
            </a:r>
            <a:r>
              <a:rPr lang="en-US" sz="2400" spc="60" dirty="0">
                <a:cs typeface="Arial"/>
              </a:rPr>
              <a:t> </a:t>
            </a:r>
            <a:r>
              <a:rPr lang="en-US" sz="2400" dirty="0">
                <a:cs typeface="Arial"/>
              </a:rPr>
              <a:t>of</a:t>
            </a:r>
            <a:r>
              <a:rPr lang="en-US" sz="2400" spc="-10" dirty="0">
                <a:cs typeface="Arial"/>
              </a:rPr>
              <a:t> </a:t>
            </a:r>
            <a:r>
              <a:rPr lang="en-US" sz="2400" dirty="0">
                <a:cs typeface="Arial"/>
              </a:rPr>
              <a:t>practice</a:t>
            </a:r>
          </a:p>
          <a:p>
            <a:pPr marL="655638" lvl="1" indent="-342900">
              <a:spcBef>
                <a:spcPts val="395"/>
              </a:spcBef>
              <a:spcAft>
                <a:spcPts val="600"/>
              </a:spcAft>
              <a:tabLst>
                <a:tab pos="268605" algn="l"/>
                <a:tab pos="3997960" algn="l"/>
              </a:tabLst>
            </a:pPr>
            <a:r>
              <a:rPr lang="en-US" sz="2400" b="1" spc="5" dirty="0">
                <a:solidFill>
                  <a:schemeClr val="accent2">
                    <a:lumMod val="90000"/>
                    <a:lumOff val="10000"/>
                  </a:schemeClr>
                </a:solidFill>
                <a:cs typeface="Arial"/>
              </a:rPr>
              <a:t>Cre</a:t>
            </a:r>
            <a:r>
              <a:rPr lang="en-US" sz="2400" b="1" spc="-10" dirty="0">
                <a:solidFill>
                  <a:schemeClr val="accent2">
                    <a:lumMod val="90000"/>
                    <a:lumOff val="10000"/>
                  </a:schemeClr>
                </a:solidFill>
                <a:cs typeface="Arial"/>
              </a:rPr>
              <a:t>a</a:t>
            </a:r>
            <a:r>
              <a:rPr lang="en-US" sz="2400" b="1" dirty="0">
                <a:solidFill>
                  <a:schemeClr val="accent2">
                    <a:lumMod val="90000"/>
                    <a:lumOff val="10000"/>
                  </a:schemeClr>
                </a:solidFill>
                <a:cs typeface="Arial"/>
              </a:rPr>
              <a:t>te</a:t>
            </a:r>
            <a:r>
              <a:rPr lang="en-US" sz="2400" b="1" spc="20" dirty="0">
                <a:cs typeface="Arial"/>
              </a:rPr>
              <a:t> </a:t>
            </a:r>
            <a:r>
              <a:rPr lang="en-US" sz="2400" spc="-5" dirty="0">
                <a:cs typeface="Arial"/>
              </a:rPr>
              <a:t>a</a:t>
            </a:r>
            <a:r>
              <a:rPr lang="en-US" sz="2400" dirty="0">
                <a:cs typeface="Arial"/>
              </a:rPr>
              <a:t>n </a:t>
            </a:r>
            <a:r>
              <a:rPr lang="en-US" sz="2400" i="1" dirty="0">
                <a:cs typeface="Arial"/>
              </a:rPr>
              <a:t>Initial S</a:t>
            </a:r>
            <a:r>
              <a:rPr lang="en-US" sz="2400" i="1" spc="-10" dirty="0">
                <a:cs typeface="Arial"/>
              </a:rPr>
              <a:t>u</a:t>
            </a:r>
            <a:r>
              <a:rPr lang="en-US" sz="2400" i="1" spc="-20" dirty="0">
                <a:cs typeface="Arial"/>
              </a:rPr>
              <a:t>mm</a:t>
            </a:r>
            <a:r>
              <a:rPr lang="en-US" sz="2400" i="1" dirty="0">
                <a:cs typeface="Arial"/>
              </a:rPr>
              <a:t>ary </a:t>
            </a:r>
            <a:r>
              <a:rPr lang="en-US" sz="2400" dirty="0">
                <a:cs typeface="Arial"/>
              </a:rPr>
              <a:t>describ</a:t>
            </a:r>
            <a:r>
              <a:rPr lang="en-US" sz="2400" spc="-15" dirty="0">
                <a:cs typeface="Arial"/>
              </a:rPr>
              <a:t>i</a:t>
            </a:r>
            <a:r>
              <a:rPr lang="en-US" sz="2400" dirty="0">
                <a:cs typeface="Arial"/>
              </a:rPr>
              <a:t>ng</a:t>
            </a:r>
            <a:r>
              <a:rPr lang="en-US" sz="2400" spc="30" dirty="0">
                <a:cs typeface="Arial"/>
              </a:rPr>
              <a:t> </a:t>
            </a:r>
            <a:r>
              <a:rPr lang="en-US" sz="2400" dirty="0">
                <a:cs typeface="Arial"/>
              </a:rPr>
              <a:t>current practice</a:t>
            </a:r>
          </a:p>
          <a:p>
            <a:pPr marL="655638" lvl="1" indent="-342900">
              <a:spcBef>
                <a:spcPts val="400"/>
              </a:spcBef>
              <a:spcAft>
                <a:spcPts val="600"/>
              </a:spcAft>
              <a:tabLst>
                <a:tab pos="268605" algn="l"/>
              </a:tabLst>
            </a:pPr>
            <a:r>
              <a:rPr lang="en-US" sz="2400" b="1" spc="15" dirty="0">
                <a:solidFill>
                  <a:schemeClr val="accent2">
                    <a:lumMod val="90000"/>
                    <a:lumOff val="10000"/>
                  </a:schemeClr>
                </a:solidFill>
                <a:cs typeface="Arial"/>
              </a:rPr>
              <a:t>D</a:t>
            </a:r>
            <a:r>
              <a:rPr lang="en-US" sz="2400" b="1" spc="-10" dirty="0">
                <a:solidFill>
                  <a:schemeClr val="accent2">
                    <a:lumMod val="90000"/>
                    <a:lumOff val="10000"/>
                  </a:schemeClr>
                </a:solidFill>
                <a:cs typeface="Arial"/>
              </a:rPr>
              <a:t>e</a:t>
            </a:r>
            <a:r>
              <a:rPr lang="en-US" sz="2400" b="1" dirty="0">
                <a:solidFill>
                  <a:schemeClr val="accent2">
                    <a:lumMod val="90000"/>
                    <a:lumOff val="10000"/>
                  </a:schemeClr>
                </a:solidFill>
                <a:cs typeface="Arial"/>
              </a:rPr>
              <a:t>velop</a:t>
            </a:r>
            <a:r>
              <a:rPr lang="en-US" sz="2400" b="1" dirty="0">
                <a:cs typeface="Arial"/>
              </a:rPr>
              <a:t> </a:t>
            </a:r>
            <a:r>
              <a:rPr lang="en-US" sz="2400" dirty="0">
                <a:cs typeface="Arial"/>
              </a:rPr>
              <a:t>a </a:t>
            </a:r>
            <a:r>
              <a:rPr lang="en-US" sz="2400" i="1" dirty="0">
                <a:cs typeface="Arial"/>
              </a:rPr>
              <a:t>Goal</a:t>
            </a:r>
            <a:endParaRPr lang="en-US" sz="2400" dirty="0">
              <a:cs typeface="Arial"/>
            </a:endParaRPr>
          </a:p>
          <a:p>
            <a:pPr marL="655638" lvl="1" indent="-342900">
              <a:spcAft>
                <a:spcPts val="600"/>
              </a:spcAft>
              <a:tabLst>
                <a:tab pos="268605" algn="l"/>
                <a:tab pos="3726815" algn="l"/>
              </a:tabLst>
            </a:pPr>
            <a:r>
              <a:rPr lang="en-US" sz="2400" b="1" spc="5" dirty="0" smtClean="0">
                <a:solidFill>
                  <a:schemeClr val="accent2">
                    <a:lumMod val="90000"/>
                    <a:lumOff val="10000"/>
                  </a:schemeClr>
                </a:solidFill>
                <a:cs typeface="Arial"/>
              </a:rPr>
              <a:t>R</a:t>
            </a:r>
            <a:r>
              <a:rPr lang="en-US" sz="2400" b="1" spc="-10" dirty="0" smtClean="0">
                <a:solidFill>
                  <a:schemeClr val="accent2">
                    <a:lumMod val="90000"/>
                    <a:lumOff val="10000"/>
                  </a:schemeClr>
                </a:solidFill>
                <a:cs typeface="Arial"/>
              </a:rPr>
              <a:t>e</a:t>
            </a:r>
            <a:r>
              <a:rPr lang="en-US" sz="2400" b="1" dirty="0" smtClean="0">
                <a:solidFill>
                  <a:schemeClr val="accent2">
                    <a:lumMod val="90000"/>
                    <a:lumOff val="10000"/>
                  </a:schemeClr>
                </a:solidFill>
                <a:cs typeface="Arial"/>
              </a:rPr>
              <a:t>cord</a:t>
            </a:r>
            <a:r>
              <a:rPr lang="en-US" sz="2400" b="1" spc="10" dirty="0" smtClean="0">
                <a:solidFill>
                  <a:schemeClr val="accent2">
                    <a:lumMod val="75000"/>
                    <a:lumOff val="25000"/>
                  </a:schemeClr>
                </a:solidFill>
                <a:cs typeface="Arial"/>
              </a:rPr>
              <a:t> </a:t>
            </a:r>
            <a:r>
              <a:rPr lang="en-US" sz="2400" dirty="0">
                <a:cs typeface="Arial"/>
              </a:rPr>
              <a:t>meetings</a:t>
            </a:r>
            <a:r>
              <a:rPr lang="en-US" sz="2400" spc="5" dirty="0">
                <a:cs typeface="Arial"/>
              </a:rPr>
              <a:t> </a:t>
            </a:r>
            <a:r>
              <a:rPr lang="en-US" sz="2400" dirty="0">
                <a:cs typeface="Arial"/>
              </a:rPr>
              <a:t>in </a:t>
            </a:r>
            <a:r>
              <a:rPr lang="en-US" sz="2400" i="1" spc="-5" dirty="0">
                <a:cs typeface="Arial"/>
              </a:rPr>
              <a:t>Lo</a:t>
            </a:r>
            <a:r>
              <a:rPr lang="en-US" sz="2400" i="1" dirty="0">
                <a:cs typeface="Arial"/>
              </a:rPr>
              <a:t>g </a:t>
            </a:r>
            <a:r>
              <a:rPr lang="en-US" sz="2400" dirty="0">
                <a:cs typeface="Arial"/>
              </a:rPr>
              <a:t>(</a:t>
            </a:r>
            <a:r>
              <a:rPr lang="en-US" sz="2400" spc="5" dirty="0">
                <a:cs typeface="Arial"/>
              </a:rPr>
              <a:t>m</a:t>
            </a:r>
            <a:r>
              <a:rPr lang="en-US" sz="2400" dirty="0">
                <a:cs typeface="Arial"/>
              </a:rPr>
              <a:t>entor records, mentee verifies)</a:t>
            </a:r>
          </a:p>
          <a:p>
            <a:pPr marL="655638" lvl="1" indent="-342900">
              <a:spcBef>
                <a:spcPts val="395"/>
              </a:spcBef>
              <a:spcAft>
                <a:spcPts val="600"/>
              </a:spcAft>
              <a:tabLst>
                <a:tab pos="268605" algn="l"/>
              </a:tabLst>
            </a:pPr>
            <a:r>
              <a:rPr lang="en-US" sz="2400" b="1" spc="5" dirty="0">
                <a:solidFill>
                  <a:schemeClr val="accent2">
                    <a:lumMod val="90000"/>
                    <a:lumOff val="10000"/>
                  </a:schemeClr>
                </a:solidFill>
                <a:cs typeface="Arial"/>
              </a:rPr>
              <a:t>D</a:t>
            </a:r>
            <a:r>
              <a:rPr lang="en-US" sz="2400" b="1" spc="-10" dirty="0">
                <a:solidFill>
                  <a:schemeClr val="accent2">
                    <a:lumMod val="90000"/>
                    <a:lumOff val="10000"/>
                  </a:schemeClr>
                </a:solidFill>
                <a:cs typeface="Arial"/>
              </a:rPr>
              <a:t>o</a:t>
            </a:r>
            <a:r>
              <a:rPr lang="en-US" sz="2400" b="1" dirty="0">
                <a:solidFill>
                  <a:schemeClr val="accent2">
                    <a:lumMod val="90000"/>
                    <a:lumOff val="10000"/>
                  </a:schemeClr>
                </a:solidFill>
                <a:cs typeface="Arial"/>
              </a:rPr>
              <a:t>cument</a:t>
            </a:r>
            <a:r>
              <a:rPr lang="en-US" sz="2400" b="1" dirty="0">
                <a:cs typeface="Arial"/>
              </a:rPr>
              <a:t> </a:t>
            </a:r>
            <a:r>
              <a:rPr lang="en-US" sz="2400" dirty="0">
                <a:cs typeface="Arial"/>
              </a:rPr>
              <a:t>w</a:t>
            </a:r>
            <a:r>
              <a:rPr lang="en-US" sz="2400" spc="-10" dirty="0">
                <a:cs typeface="Arial"/>
              </a:rPr>
              <a:t>o</a:t>
            </a:r>
            <a:r>
              <a:rPr lang="en-US" sz="2400" dirty="0">
                <a:cs typeface="Arial"/>
              </a:rPr>
              <a:t>rk</a:t>
            </a:r>
            <a:r>
              <a:rPr lang="en-US" sz="2400" spc="5" dirty="0">
                <a:cs typeface="Arial"/>
              </a:rPr>
              <a:t> </a:t>
            </a:r>
            <a:r>
              <a:rPr lang="en-US" sz="2400" dirty="0">
                <a:cs typeface="Arial"/>
              </a:rPr>
              <a:t>in</a:t>
            </a:r>
            <a:r>
              <a:rPr lang="en-US" sz="2400" spc="15" dirty="0">
                <a:cs typeface="Arial"/>
              </a:rPr>
              <a:t> </a:t>
            </a:r>
            <a:r>
              <a:rPr lang="en-US" sz="2400" i="1" dirty="0" smtClean="0">
                <a:cs typeface="Arial"/>
              </a:rPr>
              <a:t>Journal</a:t>
            </a:r>
            <a:endParaRPr lang="en-US" sz="2400" dirty="0"/>
          </a:p>
        </p:txBody>
      </p:sp>
      <p:sp>
        <p:nvSpPr>
          <p:cNvPr id="3" name="object 3"/>
          <p:cNvSpPr txBox="1">
            <a:spLocks noGrp="1"/>
          </p:cNvSpPr>
          <p:nvPr>
            <p:ph type="title"/>
          </p:nvPr>
        </p:nvSpPr>
        <p:spPr>
          <a:prstGeom prst="rect">
            <a:avLst/>
          </a:prstGeom>
        </p:spPr>
        <p:txBody>
          <a:bodyPr vert="horz" wrap="square" lIns="0" tIns="68584" rIns="0" bIns="0" rtlCol="0">
            <a:spAutoFit/>
          </a:bodyPr>
          <a:lstStyle/>
          <a:p>
            <a:pPr marL="1231900">
              <a:lnSpc>
                <a:spcPts val="5205"/>
              </a:lnSpc>
            </a:pPr>
            <a:r>
              <a:rPr sz="4000" dirty="0"/>
              <a:t>T</a:t>
            </a:r>
            <a:r>
              <a:rPr sz="4000" spc="10" dirty="0"/>
              <a:t>E</a:t>
            </a:r>
            <a:r>
              <a:rPr sz="4000" spc="-5" dirty="0"/>
              <a:t>AM</a:t>
            </a:r>
            <a:r>
              <a:rPr sz="4000" spc="-45" dirty="0"/>
              <a:t> </a:t>
            </a:r>
            <a:r>
              <a:rPr sz="4000" spc="5" dirty="0"/>
              <a:t>Mo</a:t>
            </a:r>
            <a:r>
              <a:rPr sz="4000" dirty="0"/>
              <a:t>dule</a:t>
            </a:r>
            <a:r>
              <a:rPr sz="4000" spc="-35" dirty="0"/>
              <a:t> </a:t>
            </a:r>
            <a:r>
              <a:rPr sz="4000" dirty="0"/>
              <a:t>P</a:t>
            </a:r>
            <a:r>
              <a:rPr sz="4000" spc="20" dirty="0"/>
              <a:t>r</a:t>
            </a:r>
            <a:r>
              <a:rPr sz="4000" dirty="0"/>
              <a:t>ocess</a:t>
            </a:r>
          </a:p>
        </p:txBody>
      </p:sp>
      <p:sp>
        <p:nvSpPr>
          <p:cNvPr id="6" name="Right Arrow 5"/>
          <p:cNvSpPr/>
          <p:nvPr/>
        </p:nvSpPr>
        <p:spPr>
          <a:xfrm>
            <a:off x="0" y="0"/>
            <a:ext cx="1459832"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Step 1</a:t>
            </a:r>
            <a:endParaRPr lang="en-US" sz="2400" dirty="0"/>
          </a:p>
        </p:txBody>
      </p:sp>
    </p:spTree>
    <p:extLst>
      <p:ext uri="{BB962C8B-B14F-4D97-AF65-F5344CB8AC3E}">
        <p14:creationId xmlns:p14="http://schemas.microsoft.com/office/powerpoint/2010/main" val="472140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8015" y="101602"/>
            <a:ext cx="6306820" cy="628377"/>
          </a:xfrm>
          <a:prstGeom prst="rect">
            <a:avLst/>
          </a:prstGeom>
        </p:spPr>
        <p:txBody>
          <a:bodyPr vert="horz" wrap="square" lIns="0" tIns="0" rIns="0" bIns="0" rtlCol="0">
            <a:spAutoFit/>
          </a:bodyPr>
          <a:lstStyle/>
          <a:p>
            <a:pPr marL="12700">
              <a:lnSpc>
                <a:spcPts val="4850"/>
              </a:lnSpc>
            </a:pPr>
            <a:r>
              <a:rPr sz="4100" b="1" spc="-40" dirty="0">
                <a:solidFill>
                  <a:schemeClr val="bg1"/>
                </a:solidFill>
                <a:latin typeface="+mj-lt"/>
                <a:cs typeface="Arial Rounded MT Bold"/>
              </a:rPr>
              <a:t>C</a:t>
            </a:r>
            <a:r>
              <a:rPr sz="4100" b="1" spc="-20" dirty="0">
                <a:solidFill>
                  <a:schemeClr val="bg1"/>
                </a:solidFill>
                <a:latin typeface="+mj-lt"/>
                <a:cs typeface="Arial Rounded MT Bold"/>
              </a:rPr>
              <a:t>C</a:t>
            </a:r>
            <a:r>
              <a:rPr sz="4100" b="1" dirty="0">
                <a:solidFill>
                  <a:schemeClr val="bg1"/>
                </a:solidFill>
                <a:latin typeface="+mj-lt"/>
                <a:cs typeface="Arial Rounded MT Bold"/>
              </a:rPr>
              <a:t>T</a:t>
            </a:r>
            <a:r>
              <a:rPr sz="4100" b="1" spc="-30" dirty="0">
                <a:latin typeface="+mj-lt"/>
                <a:cs typeface="Arial Rounded MT Bold"/>
              </a:rPr>
              <a:t> </a:t>
            </a:r>
            <a:r>
              <a:rPr sz="4100" b="1" spc="-145" dirty="0">
                <a:solidFill>
                  <a:schemeClr val="bg1"/>
                </a:solidFill>
                <a:latin typeface="+mj-lt"/>
                <a:cs typeface="Arial Rounded MT Bold"/>
              </a:rPr>
              <a:t>P</a:t>
            </a:r>
            <a:r>
              <a:rPr sz="4100" b="1" spc="-5" dirty="0">
                <a:solidFill>
                  <a:schemeClr val="bg1"/>
                </a:solidFill>
                <a:latin typeface="+mj-lt"/>
                <a:cs typeface="Arial Rounded MT Bold"/>
              </a:rPr>
              <a:t>e</a:t>
            </a:r>
            <a:r>
              <a:rPr sz="4100" b="1" spc="20" dirty="0">
                <a:solidFill>
                  <a:schemeClr val="bg1"/>
                </a:solidFill>
                <a:latin typeface="+mj-lt"/>
                <a:cs typeface="Arial Rounded MT Bold"/>
              </a:rPr>
              <a:t>r</a:t>
            </a:r>
            <a:r>
              <a:rPr sz="4100" b="1" spc="-50" dirty="0">
                <a:solidFill>
                  <a:schemeClr val="bg1"/>
                </a:solidFill>
                <a:latin typeface="+mj-lt"/>
                <a:cs typeface="Arial Rounded MT Bold"/>
              </a:rPr>
              <a:t>f</a:t>
            </a:r>
            <a:r>
              <a:rPr sz="4100" b="1" dirty="0">
                <a:solidFill>
                  <a:schemeClr val="bg1"/>
                </a:solidFill>
                <a:latin typeface="+mj-lt"/>
                <a:cs typeface="Arial Rounded MT Bold"/>
              </a:rPr>
              <a:t>or</a:t>
            </a:r>
            <a:r>
              <a:rPr sz="4100" b="1" spc="-15" dirty="0">
                <a:solidFill>
                  <a:schemeClr val="bg1"/>
                </a:solidFill>
                <a:latin typeface="+mj-lt"/>
                <a:cs typeface="Arial Rounded MT Bold"/>
              </a:rPr>
              <a:t>m</a:t>
            </a:r>
            <a:r>
              <a:rPr sz="4100" b="1" spc="-5" dirty="0">
                <a:solidFill>
                  <a:schemeClr val="bg1"/>
                </a:solidFill>
                <a:latin typeface="+mj-lt"/>
                <a:cs typeface="Arial Rounded MT Bold"/>
              </a:rPr>
              <a:t>ance</a:t>
            </a:r>
            <a:r>
              <a:rPr sz="4100" b="1" spc="-40" dirty="0">
                <a:solidFill>
                  <a:schemeClr val="bg1"/>
                </a:solidFill>
                <a:latin typeface="+mj-lt"/>
                <a:cs typeface="Arial Rounded MT Bold"/>
              </a:rPr>
              <a:t> </a:t>
            </a:r>
            <a:r>
              <a:rPr sz="4100" b="1" dirty="0">
                <a:solidFill>
                  <a:schemeClr val="bg1"/>
                </a:solidFill>
                <a:latin typeface="+mj-lt"/>
                <a:cs typeface="Arial Rounded MT Bold"/>
              </a:rPr>
              <a:t>P</a:t>
            </a:r>
            <a:r>
              <a:rPr sz="4100" b="1" spc="-135" dirty="0">
                <a:solidFill>
                  <a:schemeClr val="bg1"/>
                </a:solidFill>
                <a:latin typeface="+mj-lt"/>
                <a:cs typeface="Arial Rounded MT Bold"/>
              </a:rPr>
              <a:t>r</a:t>
            </a:r>
            <a:r>
              <a:rPr sz="4100" b="1" dirty="0">
                <a:solidFill>
                  <a:schemeClr val="bg1"/>
                </a:solidFill>
                <a:latin typeface="+mj-lt"/>
                <a:cs typeface="Arial Rounded MT Bold"/>
              </a:rPr>
              <a:t>o</a:t>
            </a:r>
            <a:r>
              <a:rPr sz="4100" b="1" spc="45" dirty="0">
                <a:solidFill>
                  <a:schemeClr val="bg1"/>
                </a:solidFill>
                <a:latin typeface="+mj-lt"/>
                <a:cs typeface="Arial Rounded MT Bold"/>
              </a:rPr>
              <a:t>f</a:t>
            </a:r>
            <a:r>
              <a:rPr sz="4100" b="1" dirty="0">
                <a:solidFill>
                  <a:schemeClr val="bg1"/>
                </a:solidFill>
                <a:latin typeface="+mj-lt"/>
                <a:cs typeface="Arial Rounded MT Bold"/>
              </a:rPr>
              <a:t>ile</a:t>
            </a:r>
          </a:p>
        </p:txBody>
      </p:sp>
      <p:sp>
        <p:nvSpPr>
          <p:cNvPr id="3" name="object 3"/>
          <p:cNvSpPr txBox="1"/>
          <p:nvPr/>
        </p:nvSpPr>
        <p:spPr>
          <a:xfrm>
            <a:off x="307340" y="813043"/>
            <a:ext cx="8305165" cy="1649169"/>
          </a:xfrm>
          <a:prstGeom prst="rect">
            <a:avLst/>
          </a:prstGeom>
        </p:spPr>
        <p:txBody>
          <a:bodyPr vert="horz" wrap="square" lIns="0" tIns="0" rIns="0" bIns="0" rtlCol="0">
            <a:spAutoFit/>
          </a:bodyPr>
          <a:lstStyle/>
          <a:p>
            <a:pPr marL="3052445">
              <a:lnSpc>
                <a:spcPct val="100000"/>
              </a:lnSpc>
            </a:pPr>
            <a:r>
              <a:rPr sz="1600" b="1" spc="5" dirty="0">
                <a:latin typeface="+mn-lt"/>
                <a:cs typeface="Arial Rounded MT Bold"/>
              </a:rPr>
              <a:t>P</a:t>
            </a:r>
            <a:r>
              <a:rPr sz="1600" b="1" spc="-40" dirty="0">
                <a:latin typeface="+mn-lt"/>
                <a:cs typeface="Arial Rounded MT Bold"/>
              </a:rPr>
              <a:t>r</a:t>
            </a:r>
            <a:r>
              <a:rPr sz="1600" b="1" dirty="0">
                <a:latin typeface="+mn-lt"/>
                <a:cs typeface="Arial Rounded MT Bold"/>
              </a:rPr>
              <a:t>o</a:t>
            </a:r>
            <a:r>
              <a:rPr sz="1600" b="1" spc="15" dirty="0">
                <a:latin typeface="+mn-lt"/>
                <a:cs typeface="Arial Rounded MT Bold"/>
              </a:rPr>
              <a:t>f</a:t>
            </a:r>
            <a:r>
              <a:rPr sz="1600" b="1" dirty="0">
                <a:latin typeface="+mn-lt"/>
                <a:cs typeface="Arial Rounded MT Bold"/>
              </a:rPr>
              <a:t>i</a:t>
            </a:r>
            <a:r>
              <a:rPr sz="1600" b="1" spc="-10" dirty="0">
                <a:latin typeface="+mn-lt"/>
                <a:cs typeface="Arial Rounded MT Bold"/>
              </a:rPr>
              <a:t>l</a:t>
            </a:r>
            <a:r>
              <a:rPr sz="1600" b="1" dirty="0">
                <a:latin typeface="+mn-lt"/>
                <a:cs typeface="Arial Rounded MT Bold"/>
              </a:rPr>
              <a:t>es</a:t>
            </a:r>
            <a:r>
              <a:rPr sz="1600" b="1" spc="-45" dirty="0">
                <a:latin typeface="+mn-lt"/>
                <a:cs typeface="Arial Rounded MT Bold"/>
              </a:rPr>
              <a:t> </a:t>
            </a:r>
            <a:r>
              <a:rPr sz="1600" b="1" spc="-20" dirty="0">
                <a:latin typeface="+mn-lt"/>
                <a:cs typeface="Arial Rounded MT Bold"/>
              </a:rPr>
              <a:t>av</a:t>
            </a:r>
            <a:r>
              <a:rPr sz="1600" b="1" spc="15" dirty="0">
                <a:latin typeface="+mn-lt"/>
                <a:cs typeface="Arial Rounded MT Bold"/>
              </a:rPr>
              <a:t>a</a:t>
            </a:r>
            <a:r>
              <a:rPr sz="1600" b="1" dirty="0">
                <a:latin typeface="+mn-lt"/>
                <a:cs typeface="Arial Rounded MT Bold"/>
              </a:rPr>
              <a:t>i</a:t>
            </a:r>
            <a:r>
              <a:rPr sz="1600" b="1" spc="5" dirty="0">
                <a:latin typeface="+mn-lt"/>
                <a:cs typeface="Arial Rounded MT Bold"/>
              </a:rPr>
              <a:t>l</a:t>
            </a:r>
            <a:r>
              <a:rPr sz="1600" b="1" spc="-20" dirty="0">
                <a:latin typeface="+mn-lt"/>
                <a:cs typeface="Arial Rounded MT Bold"/>
              </a:rPr>
              <a:t>a</a:t>
            </a:r>
            <a:r>
              <a:rPr sz="1600" b="1" spc="-30" dirty="0">
                <a:latin typeface="+mn-lt"/>
                <a:cs typeface="Arial Rounded MT Bold"/>
              </a:rPr>
              <a:t>b</a:t>
            </a:r>
            <a:r>
              <a:rPr sz="1600" b="1" dirty="0">
                <a:latin typeface="+mn-lt"/>
                <a:cs typeface="Arial Rounded MT Bold"/>
              </a:rPr>
              <a:t>le</a:t>
            </a:r>
            <a:r>
              <a:rPr sz="1600" b="1" spc="-45" dirty="0">
                <a:latin typeface="+mn-lt"/>
                <a:cs typeface="Arial Rounded MT Bold"/>
              </a:rPr>
              <a:t> </a:t>
            </a:r>
            <a:r>
              <a:rPr sz="1600" b="1" spc="10" dirty="0">
                <a:latin typeface="+mn-lt"/>
                <a:cs typeface="Arial Rounded MT Bold"/>
              </a:rPr>
              <a:t>o</a:t>
            </a:r>
            <a:r>
              <a:rPr sz="1600" b="1" dirty="0">
                <a:latin typeface="+mn-lt"/>
                <a:cs typeface="Arial Rounded MT Bold"/>
              </a:rPr>
              <a:t>n</a:t>
            </a:r>
            <a:r>
              <a:rPr sz="1600" b="1" spc="-15" dirty="0">
                <a:latin typeface="+mn-lt"/>
                <a:cs typeface="Arial Rounded MT Bold"/>
              </a:rPr>
              <a:t> </a:t>
            </a:r>
            <a:r>
              <a:rPr sz="1600" b="1" spc="15" dirty="0">
                <a:latin typeface="+mn-lt"/>
                <a:cs typeface="Arial Rounded MT Bold"/>
              </a:rPr>
              <a:t>c</a:t>
            </a:r>
            <a:r>
              <a:rPr sz="1600" b="1" spc="5" dirty="0">
                <a:latin typeface="+mn-lt"/>
                <a:cs typeface="Arial Rounded MT Bold"/>
              </a:rPr>
              <a:t>tt</a:t>
            </a:r>
            <a:r>
              <a:rPr sz="1600" b="1" spc="15" dirty="0">
                <a:latin typeface="+mn-lt"/>
                <a:cs typeface="Arial Rounded MT Bold"/>
              </a:rPr>
              <a:t>e</a:t>
            </a:r>
            <a:r>
              <a:rPr sz="1600" b="1" dirty="0">
                <a:latin typeface="+mn-lt"/>
                <a:cs typeface="Arial Rounded MT Bold"/>
              </a:rPr>
              <a:t>a</a:t>
            </a:r>
            <a:r>
              <a:rPr sz="1600" b="1" spc="-10" dirty="0">
                <a:latin typeface="+mn-lt"/>
                <a:cs typeface="Arial Rounded MT Bold"/>
              </a:rPr>
              <a:t>m</a:t>
            </a:r>
            <a:r>
              <a:rPr sz="1600" b="1" dirty="0">
                <a:latin typeface="+mn-lt"/>
                <a:cs typeface="Arial Rounded MT Bold"/>
              </a:rPr>
              <a:t>.</a:t>
            </a:r>
            <a:r>
              <a:rPr sz="1600" b="1" spc="-10" dirty="0">
                <a:latin typeface="+mn-lt"/>
                <a:cs typeface="Arial Rounded MT Bold"/>
              </a:rPr>
              <a:t>o</a:t>
            </a:r>
            <a:r>
              <a:rPr sz="1600" b="1" spc="-30" dirty="0">
                <a:latin typeface="+mn-lt"/>
                <a:cs typeface="Arial Rounded MT Bold"/>
              </a:rPr>
              <a:t>r</a:t>
            </a:r>
            <a:r>
              <a:rPr sz="1600" b="1" dirty="0">
                <a:latin typeface="+mn-lt"/>
                <a:cs typeface="Arial Rounded MT Bold"/>
              </a:rPr>
              <a:t>g</a:t>
            </a:r>
            <a:endParaRPr sz="1600" dirty="0">
              <a:latin typeface="+mn-lt"/>
              <a:cs typeface="Arial Rounded MT Bold"/>
            </a:endParaRPr>
          </a:p>
          <a:p>
            <a:pPr marL="241300" indent="-228600">
              <a:lnSpc>
                <a:spcPct val="100000"/>
              </a:lnSpc>
              <a:spcBef>
                <a:spcPts val="990"/>
              </a:spcBef>
              <a:buFont typeface="Arial"/>
              <a:buChar char="•"/>
              <a:tabLst>
                <a:tab pos="241300" algn="l"/>
                <a:tab pos="5274945" algn="l"/>
              </a:tabLst>
            </a:pPr>
            <a:r>
              <a:rPr sz="2400" b="1" dirty="0">
                <a:latin typeface="+mn-lt"/>
                <a:cs typeface="Arial"/>
              </a:rPr>
              <a:t>R</a:t>
            </a:r>
            <a:r>
              <a:rPr sz="2400" b="1" spc="-10" dirty="0">
                <a:latin typeface="+mn-lt"/>
                <a:cs typeface="Arial"/>
              </a:rPr>
              <a:t>e</a:t>
            </a:r>
            <a:r>
              <a:rPr sz="2400" b="1" dirty="0">
                <a:latin typeface="+mn-lt"/>
                <a:cs typeface="Arial"/>
              </a:rPr>
              <a:t>ad</a:t>
            </a:r>
            <a:r>
              <a:rPr sz="2400" b="1" spc="10" dirty="0">
                <a:latin typeface="+mn-lt"/>
                <a:cs typeface="Arial"/>
              </a:rPr>
              <a:t> </a:t>
            </a:r>
            <a:r>
              <a:rPr sz="2400" dirty="0">
                <a:latin typeface="+mn-lt"/>
                <a:cs typeface="Arial"/>
              </a:rPr>
              <a:t>the </a:t>
            </a:r>
            <a:r>
              <a:rPr sz="2400" spc="-15" dirty="0">
                <a:latin typeface="+mn-lt"/>
                <a:cs typeface="Arial"/>
              </a:rPr>
              <a:t>P</a:t>
            </a:r>
            <a:r>
              <a:rPr sz="2400" dirty="0">
                <a:latin typeface="+mn-lt"/>
                <a:cs typeface="Arial"/>
              </a:rPr>
              <a:t>erfo</a:t>
            </a:r>
            <a:r>
              <a:rPr sz="2400" spc="5" dirty="0">
                <a:latin typeface="+mn-lt"/>
                <a:cs typeface="Arial"/>
              </a:rPr>
              <a:t>r</a:t>
            </a:r>
            <a:r>
              <a:rPr sz="2400" dirty="0">
                <a:latin typeface="+mn-lt"/>
                <a:cs typeface="Arial"/>
              </a:rPr>
              <a:t>mance Profile</a:t>
            </a:r>
            <a:r>
              <a:rPr sz="2400" spc="5" dirty="0">
                <a:latin typeface="+mn-lt"/>
                <a:cs typeface="Arial"/>
              </a:rPr>
              <a:t> </a:t>
            </a:r>
            <a:r>
              <a:rPr sz="2400" dirty="0" smtClean="0">
                <a:latin typeface="+mn-lt"/>
                <a:cs typeface="Arial"/>
              </a:rPr>
              <a:t>go</a:t>
            </a:r>
            <a:r>
              <a:rPr sz="2400" spc="-10" dirty="0" smtClean="0">
                <a:latin typeface="+mn-lt"/>
                <a:cs typeface="Arial"/>
              </a:rPr>
              <a:t>i</a:t>
            </a:r>
            <a:r>
              <a:rPr sz="2400" dirty="0" smtClean="0">
                <a:latin typeface="+mn-lt"/>
                <a:cs typeface="Arial"/>
              </a:rPr>
              <a:t>ng</a:t>
            </a:r>
            <a:r>
              <a:rPr lang="en-US" sz="2400" dirty="0" smtClean="0">
                <a:latin typeface="+mn-lt"/>
                <a:cs typeface="Arial"/>
              </a:rPr>
              <a:t> </a:t>
            </a:r>
            <a:r>
              <a:rPr sz="2400" spc="-10" dirty="0" smtClean="0">
                <a:latin typeface="+mn-lt"/>
                <a:cs typeface="Arial"/>
              </a:rPr>
              <a:t>a</a:t>
            </a:r>
            <a:r>
              <a:rPr sz="2400" dirty="0" smtClean="0">
                <a:latin typeface="+mn-lt"/>
                <a:cs typeface="Arial"/>
              </a:rPr>
              <a:t>cross </a:t>
            </a:r>
            <a:r>
              <a:rPr sz="2400" dirty="0">
                <a:latin typeface="+mn-lt"/>
                <a:cs typeface="Arial"/>
              </a:rPr>
              <a:t>f</a:t>
            </a:r>
            <a:r>
              <a:rPr sz="2400" spc="5" dirty="0">
                <a:latin typeface="+mn-lt"/>
                <a:cs typeface="Arial"/>
              </a:rPr>
              <a:t>r</a:t>
            </a:r>
            <a:r>
              <a:rPr sz="2400" dirty="0">
                <a:latin typeface="+mn-lt"/>
                <a:cs typeface="Arial"/>
              </a:rPr>
              <a:t>om</a:t>
            </a:r>
            <a:r>
              <a:rPr sz="2400" spc="-20" dirty="0">
                <a:latin typeface="+mn-lt"/>
                <a:cs typeface="Arial"/>
              </a:rPr>
              <a:t> </a:t>
            </a:r>
            <a:r>
              <a:rPr sz="2400" dirty="0">
                <a:latin typeface="+mn-lt"/>
                <a:cs typeface="Arial"/>
              </a:rPr>
              <a:t>l</a:t>
            </a:r>
            <a:r>
              <a:rPr sz="2400" spc="-10" dirty="0">
                <a:latin typeface="+mn-lt"/>
                <a:cs typeface="Arial"/>
              </a:rPr>
              <a:t>e</a:t>
            </a:r>
            <a:r>
              <a:rPr sz="2400" dirty="0">
                <a:latin typeface="+mn-lt"/>
                <a:cs typeface="Arial"/>
              </a:rPr>
              <a:t>ft</a:t>
            </a:r>
            <a:r>
              <a:rPr sz="2400" spc="5" dirty="0">
                <a:latin typeface="+mn-lt"/>
                <a:cs typeface="Arial"/>
              </a:rPr>
              <a:t> </a:t>
            </a:r>
            <a:r>
              <a:rPr sz="2400" dirty="0">
                <a:latin typeface="+mn-lt"/>
                <a:cs typeface="Arial"/>
              </a:rPr>
              <a:t>to</a:t>
            </a:r>
          </a:p>
          <a:p>
            <a:pPr marL="241300">
              <a:lnSpc>
                <a:spcPct val="100000"/>
              </a:lnSpc>
            </a:pPr>
            <a:r>
              <a:rPr sz="2400" dirty="0">
                <a:latin typeface="+mn-lt"/>
                <a:cs typeface="Arial"/>
              </a:rPr>
              <a:t>rig</a:t>
            </a:r>
            <a:r>
              <a:rPr sz="2400" spc="-10" dirty="0">
                <a:latin typeface="+mn-lt"/>
                <a:cs typeface="Arial"/>
              </a:rPr>
              <a:t>h</a:t>
            </a:r>
            <a:r>
              <a:rPr sz="2400" dirty="0">
                <a:latin typeface="+mn-lt"/>
                <a:cs typeface="Arial"/>
              </a:rPr>
              <a:t>t.</a:t>
            </a:r>
          </a:p>
          <a:p>
            <a:pPr marL="241300" indent="-228600">
              <a:lnSpc>
                <a:spcPct val="100000"/>
              </a:lnSpc>
              <a:spcBef>
                <a:spcPts val="1260"/>
              </a:spcBef>
              <a:buFont typeface="Arial"/>
              <a:buChar char="•"/>
              <a:tabLst>
                <a:tab pos="241300" algn="l"/>
              </a:tabLst>
            </a:pPr>
            <a:r>
              <a:rPr sz="2400" b="1" dirty="0">
                <a:latin typeface="+mn-lt"/>
                <a:cs typeface="Arial"/>
              </a:rPr>
              <a:t>N</a:t>
            </a:r>
            <a:r>
              <a:rPr sz="2400" b="1" spc="-10" dirty="0">
                <a:latin typeface="+mn-lt"/>
                <a:cs typeface="Arial"/>
              </a:rPr>
              <a:t>o</a:t>
            </a:r>
            <a:r>
              <a:rPr sz="2400" b="1" dirty="0">
                <a:latin typeface="+mn-lt"/>
                <a:cs typeface="Arial"/>
              </a:rPr>
              <a:t>te</a:t>
            </a:r>
            <a:r>
              <a:rPr sz="2400" b="1" spc="5" dirty="0">
                <a:latin typeface="+mn-lt"/>
                <a:cs typeface="Arial"/>
              </a:rPr>
              <a:t> </a:t>
            </a:r>
            <a:r>
              <a:rPr sz="2400" dirty="0">
                <a:latin typeface="+mn-lt"/>
                <a:cs typeface="Arial"/>
              </a:rPr>
              <a:t>l</a:t>
            </a:r>
            <a:r>
              <a:rPr sz="2400" spc="-10" dirty="0">
                <a:latin typeface="+mn-lt"/>
                <a:cs typeface="Arial"/>
              </a:rPr>
              <a:t>a</a:t>
            </a:r>
            <a:r>
              <a:rPr sz="2400" dirty="0">
                <a:latin typeface="+mn-lt"/>
                <a:cs typeface="Arial"/>
              </a:rPr>
              <a:t>ng</a:t>
            </a:r>
            <a:r>
              <a:rPr sz="2400" spc="-10" dirty="0">
                <a:latin typeface="+mn-lt"/>
                <a:cs typeface="Arial"/>
              </a:rPr>
              <a:t>u</a:t>
            </a:r>
            <a:r>
              <a:rPr sz="2400" dirty="0">
                <a:latin typeface="+mn-lt"/>
                <a:cs typeface="Arial"/>
              </a:rPr>
              <a:t>age</a:t>
            </a:r>
            <a:r>
              <a:rPr sz="2400" spc="30" dirty="0">
                <a:latin typeface="+mn-lt"/>
                <a:cs typeface="Arial"/>
              </a:rPr>
              <a:t> </a:t>
            </a:r>
            <a:r>
              <a:rPr sz="2400" dirty="0">
                <a:latin typeface="+mn-lt"/>
                <a:cs typeface="Arial"/>
              </a:rPr>
              <a:t>chan</a:t>
            </a:r>
            <a:r>
              <a:rPr sz="2400" spc="-10" dirty="0">
                <a:latin typeface="+mn-lt"/>
                <a:cs typeface="Arial"/>
              </a:rPr>
              <a:t>g</a:t>
            </a:r>
            <a:r>
              <a:rPr sz="2400" dirty="0">
                <a:latin typeface="+mn-lt"/>
                <a:cs typeface="Arial"/>
              </a:rPr>
              <a:t>es</a:t>
            </a:r>
            <a:r>
              <a:rPr sz="2400" spc="20" dirty="0">
                <a:latin typeface="+mn-lt"/>
                <a:cs typeface="Arial"/>
              </a:rPr>
              <a:t> </a:t>
            </a:r>
            <a:r>
              <a:rPr sz="2400" dirty="0">
                <a:latin typeface="+mn-lt"/>
                <a:cs typeface="Arial"/>
              </a:rPr>
              <a:t>as</a:t>
            </a:r>
            <a:r>
              <a:rPr sz="2400" spc="-10" dirty="0">
                <a:latin typeface="+mn-lt"/>
                <a:cs typeface="Arial"/>
              </a:rPr>
              <a:t> </a:t>
            </a:r>
            <a:r>
              <a:rPr sz="2400" dirty="0">
                <a:latin typeface="+mn-lt"/>
                <a:cs typeface="Arial"/>
              </a:rPr>
              <a:t>you</a:t>
            </a:r>
            <a:r>
              <a:rPr sz="2400" spc="5" dirty="0">
                <a:latin typeface="+mn-lt"/>
                <a:cs typeface="Arial"/>
              </a:rPr>
              <a:t> </a:t>
            </a:r>
            <a:r>
              <a:rPr sz="2400" dirty="0">
                <a:latin typeface="+mn-lt"/>
                <a:cs typeface="Arial"/>
              </a:rPr>
              <a:t>move </a:t>
            </a:r>
            <a:r>
              <a:rPr sz="2400" spc="-10" dirty="0">
                <a:latin typeface="+mn-lt"/>
                <a:cs typeface="Arial"/>
              </a:rPr>
              <a:t>a</a:t>
            </a:r>
            <a:r>
              <a:rPr sz="2400" dirty="0">
                <a:latin typeface="+mn-lt"/>
                <a:cs typeface="Arial"/>
              </a:rPr>
              <a:t>cross the</a:t>
            </a:r>
            <a:r>
              <a:rPr sz="2400" spc="10" dirty="0">
                <a:latin typeface="+mn-lt"/>
                <a:cs typeface="Arial"/>
              </a:rPr>
              <a:t> </a:t>
            </a:r>
            <a:r>
              <a:rPr sz="2400" dirty="0">
                <a:latin typeface="+mn-lt"/>
                <a:cs typeface="Arial"/>
              </a:rPr>
              <a:t>contin</a:t>
            </a:r>
            <a:r>
              <a:rPr sz="2400" spc="-10" dirty="0">
                <a:latin typeface="+mn-lt"/>
                <a:cs typeface="Arial"/>
              </a:rPr>
              <a:t>u</a:t>
            </a:r>
            <a:r>
              <a:rPr sz="2400" dirty="0">
                <a:latin typeface="+mn-lt"/>
                <a:cs typeface="Arial"/>
              </a:rPr>
              <a:t>um</a:t>
            </a:r>
          </a:p>
        </p:txBody>
      </p:sp>
      <p:graphicFrame>
        <p:nvGraphicFramePr>
          <p:cNvPr id="4" name="object 4"/>
          <p:cNvGraphicFramePr>
            <a:graphicFrameLocks noGrp="1"/>
          </p:cNvGraphicFramePr>
          <p:nvPr>
            <p:extLst>
              <p:ext uri="{D42A27DB-BD31-4B8C-83A1-F6EECF244321}">
                <p14:modId xmlns:p14="http://schemas.microsoft.com/office/powerpoint/2010/main" val="4008204156"/>
              </p:ext>
            </p:extLst>
          </p:nvPr>
        </p:nvGraphicFramePr>
        <p:xfrm>
          <a:off x="222250" y="2553970"/>
          <a:ext cx="8686799" cy="3619032"/>
        </p:xfrm>
        <a:graphic>
          <a:graphicData uri="http://schemas.openxmlformats.org/drawingml/2006/table">
            <a:tbl>
              <a:tblPr firstRow="1" bandRow="1">
                <a:tableStyleId>{2D5ABB26-0587-4C30-8999-92F81FD0307C}</a:tableStyleId>
              </a:tblPr>
              <a:tblGrid>
                <a:gridCol w="1300480">
                  <a:extLst>
                    <a:ext uri="{9D8B030D-6E8A-4147-A177-3AD203B41FA5}">
                      <a16:colId xmlns:a16="http://schemas.microsoft.com/office/drawing/2014/main" val="20000"/>
                    </a:ext>
                  </a:extLst>
                </a:gridCol>
                <a:gridCol w="1595120">
                  <a:extLst>
                    <a:ext uri="{9D8B030D-6E8A-4147-A177-3AD203B41FA5}">
                      <a16:colId xmlns:a16="http://schemas.microsoft.com/office/drawing/2014/main" val="20001"/>
                    </a:ext>
                  </a:extLst>
                </a:gridCol>
                <a:gridCol w="2019935">
                  <a:extLst>
                    <a:ext uri="{9D8B030D-6E8A-4147-A177-3AD203B41FA5}">
                      <a16:colId xmlns:a16="http://schemas.microsoft.com/office/drawing/2014/main" val="20002"/>
                    </a:ext>
                  </a:extLst>
                </a:gridCol>
                <a:gridCol w="1807337">
                  <a:extLst>
                    <a:ext uri="{9D8B030D-6E8A-4147-A177-3AD203B41FA5}">
                      <a16:colId xmlns:a16="http://schemas.microsoft.com/office/drawing/2014/main" val="20003"/>
                    </a:ext>
                  </a:extLst>
                </a:gridCol>
                <a:gridCol w="1963927">
                  <a:extLst>
                    <a:ext uri="{9D8B030D-6E8A-4147-A177-3AD203B41FA5}">
                      <a16:colId xmlns:a16="http://schemas.microsoft.com/office/drawing/2014/main" val="20004"/>
                    </a:ext>
                  </a:extLst>
                </a:gridCol>
              </a:tblGrid>
              <a:tr h="510072">
                <a:tc gridSpan="5">
                  <a:txBody>
                    <a:bodyPr/>
                    <a:lstStyle/>
                    <a:p>
                      <a:pPr marL="112713" indent="0">
                        <a:lnSpc>
                          <a:spcPct val="100000"/>
                        </a:lnSpc>
                      </a:pPr>
                      <a:r>
                        <a:rPr lang="en-US" sz="1600" b="1" dirty="0" smtClean="0">
                          <a:latin typeface="+mn-lt"/>
                          <a:cs typeface="Arial"/>
                        </a:rPr>
                        <a:t>Domain 1: </a:t>
                      </a:r>
                      <a:r>
                        <a:rPr lang="en-US" sz="1600" dirty="0" smtClean="0">
                          <a:latin typeface="+mn-lt"/>
                          <a:cs typeface="Arial"/>
                        </a:rPr>
                        <a:t>Teachers promote student engagement, independence and interdependence in learning by facilitating a positive learning community by:</a:t>
                      </a:r>
                      <a:endParaRPr sz="1600" dirty="0">
                        <a:latin typeface="+mn-lt"/>
                        <a:cs typeface="Arial"/>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FFFF99"/>
                    </a:solidFill>
                  </a:tcPr>
                </a:tc>
                <a:tc hMerge="1">
                  <a:txBody>
                    <a:bodyPr/>
                    <a:lstStyle/>
                    <a:p>
                      <a:pPr marL="112713" indent="0">
                        <a:lnSpc>
                          <a:spcPct val="100000"/>
                        </a:lnSpc>
                      </a:pPr>
                      <a:endParaRPr sz="1600" dirty="0">
                        <a:latin typeface="Arial"/>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a:txBody>
                    <a:bodyPr/>
                    <a:lstStyle/>
                    <a:p>
                      <a:pPr marL="635" algn="ctr">
                        <a:lnSpc>
                          <a:spcPct val="100000"/>
                        </a:lnSpc>
                      </a:pPr>
                      <a:r>
                        <a:rPr sz="1600" b="1" dirty="0">
                          <a:latin typeface="+mn-lt"/>
                          <a:cs typeface="Arial"/>
                        </a:rPr>
                        <a:t>CCT</a:t>
                      </a:r>
                      <a:endParaRPr sz="1600" dirty="0">
                        <a:latin typeface="+mn-lt"/>
                        <a:cs typeface="Arial"/>
                      </a:endParaRPr>
                    </a:p>
                    <a:p>
                      <a:pPr algn="ctr">
                        <a:lnSpc>
                          <a:spcPct val="100000"/>
                        </a:lnSpc>
                      </a:pPr>
                      <a:r>
                        <a:rPr sz="1600" b="1" dirty="0">
                          <a:latin typeface="+mn-lt"/>
                          <a:cs typeface="Arial"/>
                        </a:rPr>
                        <a:t>In</a:t>
                      </a:r>
                      <a:r>
                        <a:rPr sz="1600" b="1" spc="-10" dirty="0">
                          <a:latin typeface="+mn-lt"/>
                          <a:cs typeface="Arial"/>
                        </a:rPr>
                        <a:t>d</a:t>
                      </a:r>
                      <a:r>
                        <a:rPr sz="1600" b="1" dirty="0">
                          <a:latin typeface="+mn-lt"/>
                          <a:cs typeface="Arial"/>
                        </a:rPr>
                        <a:t>icat</a:t>
                      </a:r>
                      <a:r>
                        <a:rPr sz="1600" b="1" spc="-5" dirty="0">
                          <a:latin typeface="+mn-lt"/>
                          <a:cs typeface="Arial"/>
                        </a:rPr>
                        <a:t>o</a:t>
                      </a:r>
                      <a:r>
                        <a:rPr sz="1600" b="1" dirty="0">
                          <a:latin typeface="+mn-lt"/>
                          <a:cs typeface="Arial"/>
                        </a:rPr>
                        <a:t>rs</a:t>
                      </a:r>
                      <a:endParaRPr sz="16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gridSpan="4">
                  <a:txBody>
                    <a:bodyPr/>
                    <a:lstStyle/>
                    <a:p>
                      <a:pPr marL="485140">
                        <a:lnSpc>
                          <a:spcPct val="100000"/>
                        </a:lnSpc>
                      </a:pPr>
                      <a:r>
                        <a:rPr sz="1600" b="1" dirty="0">
                          <a:latin typeface="+mn-lt"/>
                          <a:cs typeface="Arial"/>
                        </a:rPr>
                        <a:t>Co</a:t>
                      </a:r>
                      <a:r>
                        <a:rPr sz="1600" b="1" spc="-10" dirty="0">
                          <a:latin typeface="+mn-lt"/>
                          <a:cs typeface="Arial"/>
                        </a:rPr>
                        <a:t>n</a:t>
                      </a:r>
                      <a:r>
                        <a:rPr sz="1600" b="1" dirty="0">
                          <a:latin typeface="+mn-lt"/>
                          <a:cs typeface="Arial"/>
                        </a:rPr>
                        <a:t>ti</a:t>
                      </a:r>
                      <a:r>
                        <a:rPr sz="1600" b="1" spc="-10" dirty="0">
                          <a:latin typeface="+mn-lt"/>
                          <a:cs typeface="Arial"/>
                        </a:rPr>
                        <a:t>n</a:t>
                      </a:r>
                      <a:r>
                        <a:rPr sz="1600" b="1" dirty="0">
                          <a:latin typeface="+mn-lt"/>
                          <a:cs typeface="Arial"/>
                        </a:rPr>
                        <a:t>u</a:t>
                      </a:r>
                      <a:r>
                        <a:rPr sz="1600" b="1" spc="-10" dirty="0">
                          <a:latin typeface="+mn-lt"/>
                          <a:cs typeface="Arial"/>
                        </a:rPr>
                        <a:t>u</a:t>
                      </a:r>
                      <a:r>
                        <a:rPr sz="1600" b="1" dirty="0">
                          <a:latin typeface="+mn-lt"/>
                          <a:cs typeface="Arial"/>
                        </a:rPr>
                        <a:t>m</a:t>
                      </a:r>
                      <a:r>
                        <a:rPr sz="1600" b="1" spc="40" dirty="0">
                          <a:latin typeface="+mn-lt"/>
                          <a:cs typeface="Arial"/>
                        </a:rPr>
                        <a:t> </a:t>
                      </a:r>
                      <a:r>
                        <a:rPr sz="1600" b="1" dirty="0">
                          <a:latin typeface="+mn-lt"/>
                          <a:cs typeface="Arial"/>
                        </a:rPr>
                        <a:t>of Effec</a:t>
                      </a:r>
                      <a:r>
                        <a:rPr sz="1600" b="1" spc="-10" dirty="0">
                          <a:latin typeface="+mn-lt"/>
                          <a:cs typeface="Arial"/>
                        </a:rPr>
                        <a:t>t</a:t>
                      </a:r>
                      <a:r>
                        <a:rPr sz="1600" b="1" dirty="0">
                          <a:latin typeface="+mn-lt"/>
                          <a:cs typeface="Arial"/>
                        </a:rPr>
                        <a:t>i</a:t>
                      </a:r>
                      <a:r>
                        <a:rPr sz="1600" b="1" spc="-40" dirty="0">
                          <a:latin typeface="+mn-lt"/>
                          <a:cs typeface="Arial"/>
                        </a:rPr>
                        <a:t>v</a:t>
                      </a:r>
                      <a:r>
                        <a:rPr sz="1600" b="1" dirty="0">
                          <a:latin typeface="+mn-lt"/>
                          <a:cs typeface="Arial"/>
                        </a:rPr>
                        <a:t>e</a:t>
                      </a:r>
                      <a:r>
                        <a:rPr sz="1600" b="1" spc="70" dirty="0">
                          <a:latin typeface="+mn-lt"/>
                          <a:cs typeface="Arial"/>
                        </a:rPr>
                        <a:t> </a:t>
                      </a:r>
                      <a:r>
                        <a:rPr sz="1600" b="1" spc="-125" dirty="0">
                          <a:latin typeface="+mn-lt"/>
                          <a:cs typeface="Arial"/>
                        </a:rPr>
                        <a:t>T</a:t>
                      </a:r>
                      <a:r>
                        <a:rPr sz="1600" b="1" dirty="0">
                          <a:latin typeface="+mn-lt"/>
                          <a:cs typeface="Arial"/>
                        </a:rPr>
                        <a:t>eaching</a:t>
                      </a:r>
                      <a:r>
                        <a:rPr sz="1600" b="1" spc="10" dirty="0">
                          <a:latin typeface="+mn-lt"/>
                          <a:cs typeface="Arial"/>
                        </a:rPr>
                        <a:t> </a:t>
                      </a:r>
                      <a:r>
                        <a:rPr sz="1600" b="1" dirty="0">
                          <a:latin typeface="+mn-lt"/>
                          <a:cs typeface="Arial"/>
                        </a:rPr>
                        <a:t>Practice</a:t>
                      </a:r>
                      <a:endParaRPr sz="16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392679">
                <a:tc>
                  <a:txBody>
                    <a:bodyPr/>
                    <a:lstStyle/>
                    <a:p>
                      <a:pPr marL="257175" marR="122555" indent="-172720">
                        <a:lnSpc>
                          <a:spcPct val="100000"/>
                        </a:lnSpc>
                      </a:pPr>
                      <a:r>
                        <a:rPr sz="1100" b="1" spc="-5" dirty="0">
                          <a:latin typeface="+mn-lt"/>
                          <a:cs typeface="Arial"/>
                        </a:rPr>
                        <a:t>1</a:t>
                      </a:r>
                      <a:r>
                        <a:rPr sz="1100" b="1" dirty="0">
                          <a:latin typeface="+mn-lt"/>
                          <a:cs typeface="Arial"/>
                        </a:rPr>
                        <a:t>. </a:t>
                      </a:r>
                      <a:r>
                        <a:rPr sz="1100" b="1" spc="-30" dirty="0">
                          <a:latin typeface="+mn-lt"/>
                          <a:cs typeface="Arial"/>
                        </a:rPr>
                        <a:t> </a:t>
                      </a:r>
                      <a:r>
                        <a:rPr sz="1100" b="1" dirty="0">
                          <a:latin typeface="+mn-lt"/>
                          <a:cs typeface="Arial"/>
                        </a:rPr>
                        <a:t>Cr</a:t>
                      </a:r>
                      <a:r>
                        <a:rPr sz="1100" b="1" spc="-5" dirty="0">
                          <a:latin typeface="+mn-lt"/>
                          <a:cs typeface="Arial"/>
                        </a:rPr>
                        <a:t>e</a:t>
                      </a:r>
                      <a:r>
                        <a:rPr sz="1100" b="1" dirty="0">
                          <a:latin typeface="+mn-lt"/>
                          <a:cs typeface="Arial"/>
                        </a:rPr>
                        <a:t>ating a cl</a:t>
                      </a:r>
                      <a:r>
                        <a:rPr sz="1100" b="1" spc="-5" dirty="0">
                          <a:latin typeface="+mn-lt"/>
                          <a:cs typeface="Arial"/>
                        </a:rPr>
                        <a:t>a</a:t>
                      </a:r>
                      <a:r>
                        <a:rPr sz="1100" b="1" dirty="0">
                          <a:latin typeface="+mn-lt"/>
                          <a:cs typeface="Arial"/>
                        </a:rPr>
                        <a:t>ss</a:t>
                      </a:r>
                      <a:r>
                        <a:rPr sz="1100" b="1" spc="-20" dirty="0">
                          <a:latin typeface="+mn-lt"/>
                          <a:cs typeface="Arial"/>
                        </a:rPr>
                        <a:t> </a:t>
                      </a:r>
                      <a:r>
                        <a:rPr sz="1100" b="1" dirty="0">
                          <a:latin typeface="+mn-lt"/>
                          <a:cs typeface="Arial"/>
                        </a:rPr>
                        <a:t>cl</a:t>
                      </a:r>
                      <a:r>
                        <a:rPr sz="1100" b="1" spc="-5" dirty="0">
                          <a:latin typeface="+mn-lt"/>
                          <a:cs typeface="Arial"/>
                        </a:rPr>
                        <a:t>i</a:t>
                      </a:r>
                      <a:r>
                        <a:rPr sz="1100" b="1" dirty="0">
                          <a:latin typeface="+mn-lt"/>
                          <a:cs typeface="Arial"/>
                        </a:rPr>
                        <a:t>mate that</a:t>
                      </a:r>
                      <a:r>
                        <a:rPr sz="1100" b="1" spc="-5" dirty="0">
                          <a:latin typeface="+mn-lt"/>
                          <a:cs typeface="Arial"/>
                        </a:rPr>
                        <a:t> </a:t>
                      </a:r>
                      <a:r>
                        <a:rPr sz="1100" b="1" dirty="0">
                          <a:latin typeface="+mn-lt"/>
                          <a:cs typeface="Arial"/>
                        </a:rPr>
                        <a:t>is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ponsi</a:t>
                      </a:r>
                      <a:r>
                        <a:rPr sz="1100" b="1" spc="5" dirty="0">
                          <a:latin typeface="+mn-lt"/>
                          <a:cs typeface="Arial"/>
                        </a:rPr>
                        <a:t>v</a:t>
                      </a:r>
                      <a:r>
                        <a:rPr sz="1100" b="1" dirty="0">
                          <a:latin typeface="+mn-lt"/>
                          <a:cs typeface="Arial"/>
                        </a:rPr>
                        <a:t>e</a:t>
                      </a:r>
                      <a:r>
                        <a:rPr sz="1100" b="1" spc="-30" dirty="0">
                          <a:latin typeface="+mn-lt"/>
                          <a:cs typeface="Arial"/>
                        </a:rPr>
                        <a:t> </a:t>
                      </a:r>
                      <a:r>
                        <a:rPr sz="1100" b="1" dirty="0">
                          <a:latin typeface="+mn-lt"/>
                          <a:cs typeface="Arial"/>
                        </a:rPr>
                        <a:t>to and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pe</a:t>
                      </a:r>
                      <a:r>
                        <a:rPr sz="1100" b="1" spc="-5" dirty="0">
                          <a:latin typeface="+mn-lt"/>
                          <a:cs typeface="Arial"/>
                        </a:rPr>
                        <a:t>c</a:t>
                      </a:r>
                      <a:r>
                        <a:rPr sz="1100" b="1" dirty="0">
                          <a:latin typeface="+mn-lt"/>
                          <a:cs typeface="Arial"/>
                        </a:rPr>
                        <a:t>tful of the</a:t>
                      </a:r>
                      <a:r>
                        <a:rPr sz="1100" b="1" spc="-5" dirty="0">
                          <a:latin typeface="+mn-lt"/>
                          <a:cs typeface="Arial"/>
                        </a:rPr>
                        <a:t> </a:t>
                      </a:r>
                      <a:r>
                        <a:rPr sz="1100" b="1" dirty="0">
                          <a:latin typeface="+mn-lt"/>
                          <a:cs typeface="Arial"/>
                        </a:rPr>
                        <a:t>ne</a:t>
                      </a:r>
                      <a:r>
                        <a:rPr sz="1100" b="1" spc="-10" dirty="0">
                          <a:latin typeface="+mn-lt"/>
                          <a:cs typeface="Arial"/>
                        </a:rPr>
                        <a:t>e</a:t>
                      </a:r>
                      <a:r>
                        <a:rPr sz="1100" b="1" dirty="0">
                          <a:latin typeface="+mn-lt"/>
                          <a:cs typeface="Arial"/>
                        </a:rPr>
                        <a:t>ds</a:t>
                      </a:r>
                      <a:r>
                        <a:rPr sz="1100" b="1" spc="-20" dirty="0">
                          <a:latin typeface="+mn-lt"/>
                          <a:cs typeface="Arial"/>
                        </a:rPr>
                        <a:t> </a:t>
                      </a:r>
                      <a:r>
                        <a:rPr sz="1100" b="1" dirty="0">
                          <a:latin typeface="+mn-lt"/>
                          <a:cs typeface="Arial"/>
                        </a:rPr>
                        <a:t>of st</a:t>
                      </a:r>
                      <a:r>
                        <a:rPr sz="1100" b="1" spc="5" dirty="0">
                          <a:latin typeface="+mn-lt"/>
                          <a:cs typeface="Arial"/>
                        </a:rPr>
                        <a:t>u</a:t>
                      </a:r>
                      <a:r>
                        <a:rPr sz="1100" b="1" dirty="0">
                          <a:latin typeface="+mn-lt"/>
                          <a:cs typeface="Arial"/>
                        </a:rPr>
                        <a:t>den</a:t>
                      </a:r>
                      <a:r>
                        <a:rPr sz="1100" b="1" spc="5" dirty="0">
                          <a:latin typeface="+mn-lt"/>
                          <a:cs typeface="Arial"/>
                        </a:rPr>
                        <a:t>t</a:t>
                      </a:r>
                      <a:r>
                        <a:rPr sz="1100" b="1" dirty="0">
                          <a:latin typeface="+mn-lt"/>
                          <a:cs typeface="Arial"/>
                        </a:rPr>
                        <a:t>s</a:t>
                      </a:r>
                      <a:r>
                        <a:rPr sz="1100" b="1" spc="-5" dirty="0">
                          <a:latin typeface="+mn-lt"/>
                          <a:cs typeface="Arial"/>
                        </a:rPr>
                        <a:t> </a:t>
                      </a:r>
                      <a:r>
                        <a:rPr sz="1100" b="1" spc="10" dirty="0">
                          <a:latin typeface="+mn-lt"/>
                          <a:cs typeface="Arial"/>
                        </a:rPr>
                        <a:t>w</a:t>
                      </a:r>
                      <a:r>
                        <a:rPr sz="1100" b="1" dirty="0">
                          <a:latin typeface="+mn-lt"/>
                          <a:cs typeface="Arial"/>
                        </a:rPr>
                        <a:t>ith di</a:t>
                      </a:r>
                      <a:r>
                        <a:rPr sz="1100" b="1" spc="5" dirty="0">
                          <a:latin typeface="+mn-lt"/>
                          <a:cs typeface="Arial"/>
                        </a:rPr>
                        <a:t>v</a:t>
                      </a:r>
                      <a:r>
                        <a:rPr sz="1100" b="1" dirty="0">
                          <a:latin typeface="+mn-lt"/>
                          <a:cs typeface="Arial"/>
                        </a:rPr>
                        <a:t>e</a:t>
                      </a:r>
                      <a:r>
                        <a:rPr sz="1100" b="1" spc="-5" dirty="0">
                          <a:latin typeface="+mn-lt"/>
                          <a:cs typeface="Arial"/>
                        </a:rPr>
                        <a:t>r</a:t>
                      </a:r>
                      <a:r>
                        <a:rPr sz="1100" b="1" dirty="0">
                          <a:latin typeface="+mn-lt"/>
                          <a:cs typeface="Arial"/>
                        </a:rPr>
                        <a:t>se ba</a:t>
                      </a:r>
                      <a:r>
                        <a:rPr sz="1100" b="1" spc="-5" dirty="0">
                          <a:latin typeface="+mn-lt"/>
                          <a:cs typeface="Arial"/>
                        </a:rPr>
                        <a:t>c</a:t>
                      </a:r>
                      <a:r>
                        <a:rPr sz="1100" b="1" dirty="0">
                          <a:latin typeface="+mn-lt"/>
                          <a:cs typeface="Arial"/>
                        </a:rPr>
                        <a:t>kgrounds, in</a:t>
                      </a:r>
                      <a:r>
                        <a:rPr sz="1100" b="1" spc="5" dirty="0">
                          <a:latin typeface="+mn-lt"/>
                          <a:cs typeface="Arial"/>
                        </a:rPr>
                        <a:t>t</a:t>
                      </a:r>
                      <a:r>
                        <a:rPr sz="1100" b="1" dirty="0">
                          <a:latin typeface="+mn-lt"/>
                          <a:cs typeface="Arial"/>
                        </a:rPr>
                        <a:t>e</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ts</a:t>
                      </a:r>
                      <a:r>
                        <a:rPr sz="1100" b="1" spc="-5" dirty="0">
                          <a:latin typeface="+mn-lt"/>
                          <a:cs typeface="Arial"/>
                        </a:rPr>
                        <a:t> a</a:t>
                      </a:r>
                      <a:r>
                        <a:rPr sz="1100" b="1" dirty="0">
                          <a:latin typeface="+mn-lt"/>
                          <a:cs typeface="Arial"/>
                        </a:rPr>
                        <a:t>nd pe</a:t>
                      </a:r>
                      <a:r>
                        <a:rPr sz="1100" b="1" spc="-5" dirty="0">
                          <a:latin typeface="+mn-lt"/>
                          <a:cs typeface="Arial"/>
                        </a:rPr>
                        <a:t>r</a:t>
                      </a:r>
                      <a:r>
                        <a:rPr sz="1100" b="1" dirty="0">
                          <a:latin typeface="+mn-lt"/>
                          <a:cs typeface="Arial"/>
                        </a:rPr>
                        <a:t>fo</a:t>
                      </a:r>
                      <a:r>
                        <a:rPr sz="1100" b="1" spc="-5" dirty="0">
                          <a:latin typeface="+mn-lt"/>
                          <a:cs typeface="Arial"/>
                        </a:rPr>
                        <a:t>r</a:t>
                      </a:r>
                      <a:r>
                        <a:rPr sz="1100" b="1" dirty="0">
                          <a:latin typeface="+mn-lt"/>
                          <a:cs typeface="Arial"/>
                        </a:rPr>
                        <a:t>mance le</a:t>
                      </a:r>
                      <a:r>
                        <a:rPr sz="1100" b="1" spc="5" dirty="0">
                          <a:latin typeface="+mn-lt"/>
                          <a:cs typeface="Arial"/>
                        </a:rPr>
                        <a:t>v</a:t>
                      </a:r>
                      <a:r>
                        <a:rPr sz="1100" b="1" dirty="0">
                          <a:latin typeface="+mn-lt"/>
                          <a:cs typeface="Arial"/>
                        </a:rPr>
                        <a:t>els</a:t>
                      </a:r>
                      <a:endParaRPr sz="1100" dirty="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3690" marR="84455" indent="-228600">
                        <a:lnSpc>
                          <a:spcPct val="100000"/>
                        </a:lnSpc>
                        <a:tabLst>
                          <a:tab pos="313690" algn="l"/>
                        </a:tabLst>
                      </a:pPr>
                      <a:r>
                        <a:rPr sz="1100" dirty="0">
                          <a:latin typeface="+mn-lt"/>
                          <a:cs typeface="Courier New"/>
                        </a:rPr>
                        <a:t>o	</a:t>
                      </a:r>
                      <a:r>
                        <a:rPr sz="1100" dirty="0">
                          <a:latin typeface="+mn-lt"/>
                          <a:cs typeface="Arial"/>
                        </a:rPr>
                        <a:t>L</a:t>
                      </a:r>
                      <a:r>
                        <a:rPr sz="1100" spc="-10" dirty="0">
                          <a:latin typeface="+mn-lt"/>
                          <a:cs typeface="Arial"/>
                        </a:rPr>
                        <a:t>i</a:t>
                      </a:r>
                      <a:r>
                        <a:rPr sz="1100" dirty="0">
                          <a:latin typeface="+mn-lt"/>
                          <a:cs typeface="Arial"/>
                        </a:rPr>
                        <a:t>tt</a:t>
                      </a:r>
                      <a:r>
                        <a:rPr sz="1100" spc="-10" dirty="0">
                          <a:latin typeface="+mn-lt"/>
                          <a:cs typeface="Arial"/>
                        </a:rPr>
                        <a:t>l</a:t>
                      </a:r>
                      <a:r>
                        <a:rPr sz="1100" dirty="0">
                          <a:latin typeface="+mn-lt"/>
                          <a:cs typeface="Arial"/>
                        </a:rPr>
                        <a:t>e</a:t>
                      </a:r>
                      <a:r>
                        <a:rPr sz="1100" spc="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di</a:t>
                      </a:r>
                      <a:r>
                        <a:rPr sz="1100" spc="5" dirty="0">
                          <a:latin typeface="+mn-lt"/>
                          <a:cs typeface="Arial"/>
                        </a:rPr>
                        <a:t>c</a:t>
                      </a:r>
                      <a:r>
                        <a:rPr sz="1100" dirty="0">
                          <a:latin typeface="+mn-lt"/>
                          <a:cs typeface="Arial"/>
                        </a:rPr>
                        <a:t>at</a:t>
                      </a:r>
                      <a:r>
                        <a:rPr sz="1100" spc="-10" dirty="0">
                          <a:latin typeface="+mn-lt"/>
                          <a:cs typeface="Arial"/>
                        </a:rPr>
                        <a:t>i</a:t>
                      </a:r>
                      <a:r>
                        <a:rPr sz="1100" dirty="0">
                          <a:latin typeface="+mn-lt"/>
                          <a:cs typeface="Arial"/>
                        </a:rPr>
                        <a:t>on th</a:t>
                      </a:r>
                      <a:r>
                        <a:rPr sz="1100" spc="-5" dirty="0">
                          <a:latin typeface="+mn-lt"/>
                          <a:cs typeface="Arial"/>
                        </a:rPr>
                        <a:t>a</a:t>
                      </a:r>
                      <a:r>
                        <a:rPr sz="1100" dirty="0">
                          <a:latin typeface="+mn-lt"/>
                          <a:cs typeface="Arial"/>
                        </a:rPr>
                        <a:t>t the</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10" dirty="0">
                          <a:latin typeface="+mn-lt"/>
                          <a:cs typeface="Arial"/>
                        </a:rPr>
                        <a:t> </a:t>
                      </a:r>
                      <a:r>
                        <a:rPr sz="1100" dirty="0">
                          <a:latin typeface="+mn-lt"/>
                          <a:cs typeface="Arial"/>
                        </a:rPr>
                        <a:t>are c</a:t>
                      </a:r>
                      <a:r>
                        <a:rPr sz="1100" spc="-5" dirty="0">
                          <a:latin typeface="+mn-lt"/>
                          <a:cs typeface="Arial"/>
                        </a:rPr>
                        <a:t>on</a:t>
                      </a:r>
                      <a:r>
                        <a:rPr sz="1100" dirty="0">
                          <a:latin typeface="+mn-lt"/>
                          <a:cs typeface="Arial"/>
                        </a:rPr>
                        <a:t>s</a:t>
                      </a:r>
                      <a:r>
                        <a:rPr sz="1100" spc="-10" dirty="0">
                          <a:latin typeface="+mn-lt"/>
                          <a:cs typeface="Arial"/>
                        </a:rPr>
                        <a:t>i</a:t>
                      </a:r>
                      <a:r>
                        <a:rPr sz="1100" spc="-5" dirty="0">
                          <a:latin typeface="+mn-lt"/>
                          <a:cs typeface="Arial"/>
                        </a:rPr>
                        <a:t>de</a:t>
                      </a:r>
                      <a:r>
                        <a:rPr sz="1100" dirty="0">
                          <a:latin typeface="+mn-lt"/>
                          <a:cs typeface="Arial"/>
                        </a:rPr>
                        <a:t>r</a:t>
                      </a:r>
                      <a:r>
                        <a:rPr sz="1100" spc="-5" dirty="0">
                          <a:latin typeface="+mn-lt"/>
                          <a:cs typeface="Arial"/>
                        </a:rPr>
                        <a:t>e</a:t>
                      </a:r>
                      <a:r>
                        <a:rPr sz="1100" dirty="0">
                          <a:latin typeface="+mn-lt"/>
                          <a:cs typeface="Arial"/>
                        </a:rPr>
                        <a:t>d</a:t>
                      </a:r>
                      <a:r>
                        <a:rPr sz="1100" spc="-20" dirty="0">
                          <a:latin typeface="+mn-lt"/>
                          <a:cs typeface="Arial"/>
                        </a:rPr>
                        <a:t> </a:t>
                      </a:r>
                      <a:r>
                        <a:rPr sz="1100" spc="-10" dirty="0">
                          <a:latin typeface="+mn-lt"/>
                          <a:cs typeface="Arial"/>
                        </a:rPr>
                        <a:t>i</a:t>
                      </a:r>
                      <a:r>
                        <a:rPr sz="1100" dirty="0">
                          <a:latin typeface="+mn-lt"/>
                          <a:cs typeface="Arial"/>
                        </a:rPr>
                        <a:t>n </a:t>
                      </a:r>
                      <a:r>
                        <a:rPr sz="1100" spc="5" dirty="0">
                          <a:latin typeface="+mn-lt"/>
                          <a:cs typeface="Arial"/>
                        </a:rPr>
                        <a:t>s</a:t>
                      </a:r>
                      <a:r>
                        <a:rPr sz="1100" dirty="0">
                          <a:latin typeface="+mn-lt"/>
                          <a:cs typeface="Arial"/>
                        </a:rPr>
                        <a:t>e</a:t>
                      </a:r>
                      <a:r>
                        <a:rPr sz="1100" spc="-10" dirty="0">
                          <a:latin typeface="+mn-lt"/>
                          <a:cs typeface="Arial"/>
                        </a:rPr>
                        <a:t>l</a:t>
                      </a:r>
                      <a:r>
                        <a:rPr sz="1100" dirty="0">
                          <a:latin typeface="+mn-lt"/>
                          <a:cs typeface="Arial"/>
                        </a:rPr>
                        <a:t>ect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170815" indent="-228600">
                        <a:lnSpc>
                          <a:spcPct val="100000"/>
                        </a:lnSpc>
                        <a:buFont typeface="Courier New"/>
                        <a:buChar char="o"/>
                        <a:tabLst>
                          <a:tab pos="314325" algn="l"/>
                        </a:tabLst>
                      </a:pPr>
                      <a:r>
                        <a:rPr sz="1100" dirty="0">
                          <a:latin typeface="+mn-lt"/>
                          <a:cs typeface="Arial"/>
                        </a:rPr>
                        <a:t>Cons</a:t>
                      </a:r>
                      <a:r>
                        <a:rPr sz="1100" spc="-5" dirty="0">
                          <a:latin typeface="+mn-lt"/>
                          <a:cs typeface="Arial"/>
                        </a:rPr>
                        <a:t>i</a:t>
                      </a:r>
                      <a:r>
                        <a:rPr sz="1100" dirty="0">
                          <a:latin typeface="+mn-lt"/>
                          <a:cs typeface="Arial"/>
                        </a:rPr>
                        <a:t>d</a:t>
                      </a:r>
                      <a:r>
                        <a:rPr sz="1100" spc="-5" dirty="0">
                          <a:latin typeface="+mn-lt"/>
                          <a:cs typeface="Arial"/>
                        </a:rPr>
                        <a:t>e</a:t>
                      </a:r>
                      <a:r>
                        <a:rPr sz="1100" dirty="0">
                          <a:latin typeface="+mn-lt"/>
                          <a:cs typeface="Arial"/>
                        </a:rPr>
                        <a:t>rs stu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m</a:t>
                      </a:r>
                      <a:r>
                        <a:rPr sz="1100" dirty="0">
                          <a:latin typeface="+mn-lt"/>
                          <a:cs typeface="Arial"/>
                        </a:rPr>
                        <a:t>a</a:t>
                      </a:r>
                      <a:r>
                        <a:rPr sz="1100" spc="15" dirty="0">
                          <a:latin typeface="+mn-lt"/>
                          <a:cs typeface="Arial"/>
                        </a:rPr>
                        <a:t>k</a:t>
                      </a:r>
                      <a:r>
                        <a:rPr sz="1100" spc="-5" dirty="0">
                          <a:latin typeface="+mn-lt"/>
                          <a:cs typeface="Arial"/>
                        </a:rPr>
                        <a:t>i</a:t>
                      </a:r>
                      <a:r>
                        <a:rPr sz="1100" dirty="0">
                          <a:latin typeface="+mn-lt"/>
                          <a:cs typeface="Arial"/>
                        </a:rPr>
                        <a:t>ng </a:t>
                      </a:r>
                      <a:r>
                        <a:rPr sz="1100" spc="5" dirty="0">
                          <a:latin typeface="+mn-lt"/>
                          <a:cs typeface="Arial"/>
                        </a:rPr>
                        <a:t>c</a:t>
                      </a:r>
                      <a:r>
                        <a:rPr sz="1100" dirty="0">
                          <a:latin typeface="+mn-lt"/>
                          <a:cs typeface="Arial"/>
                        </a:rPr>
                        <a:t>o</a:t>
                      </a:r>
                      <a:r>
                        <a:rPr sz="1100" spc="-5" dirty="0">
                          <a:latin typeface="+mn-lt"/>
                          <a:cs typeface="Arial"/>
                        </a:rPr>
                        <a:t>n</a:t>
                      </a:r>
                      <a:r>
                        <a:rPr sz="1100" dirty="0">
                          <a:latin typeface="+mn-lt"/>
                          <a:cs typeface="Arial"/>
                        </a:rPr>
                        <a:t>n</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o</a:t>
                      </a:r>
                      <a:r>
                        <a:rPr sz="1100" spc="-5" dirty="0">
                          <a:latin typeface="+mn-lt"/>
                          <a:cs typeface="Arial"/>
                        </a:rPr>
                        <a:t>n</a:t>
                      </a:r>
                      <a:r>
                        <a:rPr sz="1100" dirty="0">
                          <a:latin typeface="+mn-lt"/>
                          <a:cs typeface="Arial"/>
                        </a:rPr>
                        <a:t>s</a:t>
                      </a:r>
                      <a:r>
                        <a:rPr sz="1100" spc="-10" dirty="0">
                          <a:latin typeface="+mn-lt"/>
                          <a:cs typeface="Arial"/>
                        </a:rPr>
                        <a:t> </a:t>
                      </a:r>
                      <a:r>
                        <a:rPr sz="1100" dirty="0">
                          <a:latin typeface="+mn-lt"/>
                          <a:cs typeface="Arial"/>
                        </a:rPr>
                        <a:t>to</a:t>
                      </a:r>
                      <a:r>
                        <a:rPr sz="1100" spc="-20"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a:t>
                      </a:r>
                      <a:r>
                        <a:rPr sz="1100" spc="-5" dirty="0">
                          <a:latin typeface="+mn-lt"/>
                          <a:cs typeface="Arial"/>
                        </a:rPr>
                        <a:t>oppo</a:t>
                      </a:r>
                      <a:r>
                        <a:rPr sz="1100" dirty="0">
                          <a:latin typeface="+mn-lt"/>
                          <a:cs typeface="Arial"/>
                        </a:rPr>
                        <a:t>rt</a:t>
                      </a:r>
                      <a:r>
                        <a:rPr sz="1100" spc="-5" dirty="0">
                          <a:latin typeface="+mn-lt"/>
                          <a:cs typeface="Arial"/>
                        </a:rPr>
                        <a:t>un</a:t>
                      </a:r>
                      <a:r>
                        <a:rPr sz="1100" spc="-10" dirty="0">
                          <a:latin typeface="+mn-lt"/>
                          <a:cs typeface="Arial"/>
                        </a:rPr>
                        <a:t>i</a:t>
                      </a:r>
                      <a:r>
                        <a:rPr sz="1100" dirty="0">
                          <a:latin typeface="+mn-lt"/>
                          <a:cs typeface="Arial"/>
                        </a:rPr>
                        <a:t>t</a:t>
                      </a:r>
                      <a:r>
                        <a:rPr sz="1100" spc="-10" dirty="0">
                          <a:latin typeface="+mn-lt"/>
                          <a:cs typeface="Arial"/>
                        </a:rPr>
                        <a:t>i</a:t>
                      </a:r>
                      <a:r>
                        <a:rPr sz="1100" spc="-5" dirty="0">
                          <a:latin typeface="+mn-lt"/>
                          <a:cs typeface="Arial"/>
                        </a:rPr>
                        <a:t>e</a:t>
                      </a:r>
                      <a:r>
                        <a:rPr sz="1100" dirty="0">
                          <a:latin typeface="+mn-lt"/>
                          <a:cs typeface="Arial"/>
                        </a:rPr>
                        <a:t>s.</a:t>
                      </a:r>
                    </a:p>
                    <a:p>
                      <a:pPr marL="314325" marR="129539" indent="-228600">
                        <a:lnSpc>
                          <a:spcPct val="100000"/>
                        </a:lnSpc>
                        <a:spcBef>
                          <a:spcPts val="600"/>
                        </a:spcBef>
                        <a:buFont typeface="Courier New"/>
                        <a:buChar char="o"/>
                        <a:tabLst>
                          <a:tab pos="314325" algn="l"/>
                        </a:tabLst>
                      </a:pPr>
                      <a:r>
                        <a:rPr sz="1100" spc="15" dirty="0">
                          <a:latin typeface="+mn-lt"/>
                          <a:cs typeface="Arial"/>
                        </a:rPr>
                        <a:t>T</a:t>
                      </a:r>
                      <a:r>
                        <a:rPr sz="1100" dirty="0">
                          <a:latin typeface="+mn-lt"/>
                          <a:cs typeface="Arial"/>
                        </a:rPr>
                        <a:t>re</a:t>
                      </a:r>
                      <a:r>
                        <a:rPr sz="1100" spc="-5" dirty="0">
                          <a:latin typeface="+mn-lt"/>
                          <a:cs typeface="Arial"/>
                        </a:rPr>
                        <a:t>a</a:t>
                      </a:r>
                      <a:r>
                        <a:rPr sz="1100" dirty="0">
                          <a:latin typeface="+mn-lt"/>
                          <a:cs typeface="Arial"/>
                        </a:rPr>
                        <a:t>ts</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10" dirty="0">
                          <a:latin typeface="+mn-lt"/>
                          <a:cs typeface="Arial"/>
                        </a:rPr>
                        <a:t> </a:t>
                      </a:r>
                      <a:r>
                        <a:rPr sz="1100" dirty="0">
                          <a:latin typeface="+mn-lt"/>
                          <a:cs typeface="Arial"/>
                        </a:rPr>
                        <a:t>as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a:t>
                      </a:r>
                      <a:r>
                        <a:rPr sz="1100" spc="-10" dirty="0">
                          <a:latin typeface="+mn-lt"/>
                          <a:cs typeface="Arial"/>
                        </a:rPr>
                        <a:t>l</a:t>
                      </a:r>
                      <a:r>
                        <a:rPr sz="1100" dirty="0">
                          <a:latin typeface="+mn-lt"/>
                          <a:cs typeface="Arial"/>
                        </a:rPr>
                        <a:t>s</a:t>
                      </a:r>
                      <a:r>
                        <a:rPr sz="1100" spc="2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t</a:t>
                      </a:r>
                      <a:r>
                        <a:rPr sz="1100" spc="-5" dirty="0">
                          <a:latin typeface="+mn-lt"/>
                          <a:cs typeface="Arial"/>
                        </a:rPr>
                        <a:t>h</a:t>
                      </a:r>
                      <a:r>
                        <a:rPr sz="1100" dirty="0">
                          <a:latin typeface="+mn-lt"/>
                          <a:cs typeface="Arial"/>
                        </a:rPr>
                        <a:t>e</a:t>
                      </a:r>
                      <a:r>
                        <a:rPr sz="1100" spc="-10" dirty="0">
                          <a:latin typeface="+mn-lt"/>
                          <a:cs typeface="Arial"/>
                        </a:rPr>
                        <a:t>i</a:t>
                      </a:r>
                      <a:r>
                        <a:rPr sz="1100" dirty="0">
                          <a:latin typeface="+mn-lt"/>
                          <a:cs typeface="Arial"/>
                        </a:rPr>
                        <a:t>r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n</a:t>
                      </a:r>
                      <a:r>
                        <a:rPr sz="1100" spc="-5" dirty="0">
                          <a:latin typeface="+mn-lt"/>
                          <a:cs typeface="Arial"/>
                        </a:rPr>
                        <a:t>e</a:t>
                      </a:r>
                      <a:r>
                        <a:rPr sz="1100" dirty="0">
                          <a:latin typeface="+mn-lt"/>
                          <a:cs typeface="Arial"/>
                        </a:rPr>
                        <a:t>e</a:t>
                      </a:r>
                      <a:r>
                        <a:rPr sz="1100" spc="-5" dirty="0">
                          <a:latin typeface="+mn-lt"/>
                          <a:cs typeface="Arial"/>
                        </a:rPr>
                        <a:t>d</a:t>
                      </a:r>
                      <a:r>
                        <a:rPr sz="1100" dirty="0">
                          <a:latin typeface="+mn-lt"/>
                          <a:cs typeface="Arial"/>
                        </a:rPr>
                        <a: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reco</a:t>
                      </a:r>
                      <a:r>
                        <a:rPr sz="1100" spc="-5" dirty="0">
                          <a:latin typeface="+mn-lt"/>
                          <a:cs typeface="Arial"/>
                        </a:rPr>
                        <a:t>g</a:t>
                      </a:r>
                      <a:r>
                        <a:rPr sz="1100" dirty="0">
                          <a:latin typeface="+mn-lt"/>
                          <a:cs typeface="Arial"/>
                        </a:rPr>
                        <a:t>n</a:t>
                      </a:r>
                      <a:r>
                        <a:rPr sz="1100" spc="-10" dirty="0">
                          <a:latin typeface="+mn-lt"/>
                          <a:cs typeface="Arial"/>
                        </a:rPr>
                        <a:t>i</a:t>
                      </a:r>
                      <a:r>
                        <a:rPr sz="1100" spc="-20" dirty="0">
                          <a:latin typeface="+mn-lt"/>
                          <a:cs typeface="Arial"/>
                        </a:rPr>
                        <a:t>z</a:t>
                      </a:r>
                      <a:r>
                        <a:rPr sz="1100" dirty="0">
                          <a:latin typeface="+mn-lt"/>
                          <a:cs typeface="Arial"/>
                        </a:rPr>
                        <a:t>es</a:t>
                      </a:r>
                      <a:r>
                        <a:rPr sz="1100" spc="10" dirty="0">
                          <a:latin typeface="+mn-lt"/>
                          <a:cs typeface="Arial"/>
                        </a:rPr>
                        <a:t> </a:t>
                      </a:r>
                      <a:r>
                        <a:rPr sz="1100" dirty="0">
                          <a:latin typeface="+mn-lt"/>
                          <a:cs typeface="Arial"/>
                        </a:rPr>
                        <a:t>th</a:t>
                      </a:r>
                      <a:r>
                        <a:rPr sz="1100" spc="-5" dirty="0">
                          <a:latin typeface="+mn-lt"/>
                          <a:cs typeface="Arial"/>
                        </a:rPr>
                        <a:t>a</a:t>
                      </a:r>
                      <a:r>
                        <a:rPr sz="1100" dirty="0">
                          <a:latin typeface="+mn-lt"/>
                          <a:cs typeface="Arial"/>
                        </a:rPr>
                        <a:t>t</a:t>
                      </a:r>
                      <a:r>
                        <a:rPr sz="1100" spc="-15" dirty="0">
                          <a:latin typeface="+mn-lt"/>
                          <a:cs typeface="Arial"/>
                        </a:rPr>
                        <a:t> </a:t>
                      </a:r>
                      <a:r>
                        <a:rPr sz="1100" dirty="0">
                          <a:latin typeface="+mn-lt"/>
                          <a:cs typeface="Arial"/>
                        </a:rPr>
                        <a:t>the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ground</a:t>
                      </a:r>
                      <a:r>
                        <a:rPr sz="1100" spc="-45"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e</a:t>
                      </a:r>
                      <a:r>
                        <a:rPr sz="1100" spc="-5" dirty="0">
                          <a:latin typeface="+mn-lt"/>
                          <a:cs typeface="Arial"/>
                        </a:rPr>
                        <a:t>a</a:t>
                      </a:r>
                      <a:r>
                        <a:rPr sz="1100" spc="5" dirty="0">
                          <a:latin typeface="+mn-lt"/>
                          <a:cs typeface="Arial"/>
                        </a:rPr>
                        <a:t>c</a:t>
                      </a:r>
                      <a:r>
                        <a:rPr sz="1100" dirty="0">
                          <a:latin typeface="+mn-lt"/>
                          <a:cs typeface="Arial"/>
                        </a:rPr>
                        <a:t>h</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 </a:t>
                      </a:r>
                      <a:r>
                        <a:rPr sz="1100" spc="20" dirty="0">
                          <a:latin typeface="+mn-lt"/>
                          <a:cs typeface="Arial"/>
                        </a:rPr>
                        <a:t>m</a:t>
                      </a:r>
                      <a:r>
                        <a:rPr sz="1100" dirty="0">
                          <a:latin typeface="+mn-lt"/>
                          <a:cs typeface="Arial"/>
                        </a:rPr>
                        <a:t>ay</a:t>
                      </a:r>
                      <a:r>
                        <a:rPr sz="1100" spc="-25"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a:t>
                      </a:r>
                      <a:r>
                        <a:rPr sz="1100" spc="-25" dirty="0">
                          <a:latin typeface="+mn-lt"/>
                          <a:cs typeface="Arial"/>
                        </a:rPr>
                        <a:t> </a:t>
                      </a:r>
                      <a:r>
                        <a:rPr sz="1100" dirty="0">
                          <a:latin typeface="+mn-lt"/>
                          <a:cs typeface="Arial"/>
                        </a:rPr>
                        <a:t>dra</a:t>
                      </a:r>
                      <a:r>
                        <a:rPr sz="1100" spc="20" dirty="0">
                          <a:latin typeface="+mn-lt"/>
                          <a:cs typeface="Arial"/>
                        </a:rPr>
                        <a:t>m</a:t>
                      </a:r>
                      <a:r>
                        <a:rPr sz="1100" dirty="0">
                          <a:latin typeface="+mn-lt"/>
                          <a:cs typeface="Arial"/>
                        </a:rPr>
                        <a:t>at</a:t>
                      </a:r>
                      <a:r>
                        <a:rPr sz="1100" spc="-10" dirty="0">
                          <a:latin typeface="+mn-lt"/>
                          <a:cs typeface="Arial"/>
                        </a:rPr>
                        <a:t>i</a:t>
                      </a:r>
                      <a:r>
                        <a:rPr sz="1100" spc="5" dirty="0">
                          <a:latin typeface="+mn-lt"/>
                          <a:cs typeface="Arial"/>
                        </a:rPr>
                        <a:t>c</a:t>
                      </a:r>
                      <a:r>
                        <a:rPr sz="1100" dirty="0">
                          <a:latin typeface="+mn-lt"/>
                          <a:cs typeface="Arial"/>
                        </a:rPr>
                        <a:t>a</a:t>
                      </a:r>
                      <a:r>
                        <a:rPr sz="1100" spc="-10" dirty="0">
                          <a:latin typeface="+mn-lt"/>
                          <a:cs typeface="Arial"/>
                        </a:rPr>
                        <a:t>l</a:t>
                      </a:r>
                      <a:r>
                        <a:rPr sz="1100" spc="-5" dirty="0">
                          <a:latin typeface="+mn-lt"/>
                          <a:cs typeface="Arial"/>
                        </a:rPr>
                        <a:t>l</a:t>
                      </a:r>
                      <a:r>
                        <a:rPr sz="1100" dirty="0">
                          <a:latin typeface="+mn-lt"/>
                          <a:cs typeface="Arial"/>
                        </a:rPr>
                        <a:t>y </a:t>
                      </a:r>
                      <a:r>
                        <a:rPr sz="1100" spc="-15" dirty="0">
                          <a:latin typeface="+mn-lt"/>
                          <a:cs typeface="Arial"/>
                        </a:rPr>
                        <a:t>w</a:t>
                      </a:r>
                      <a:r>
                        <a:rPr sz="1100" spc="-5" dirty="0">
                          <a:latin typeface="+mn-lt"/>
                          <a:cs typeface="Arial"/>
                        </a:rPr>
                        <a:t>i</a:t>
                      </a:r>
                      <a:r>
                        <a:rPr sz="1100" dirty="0">
                          <a:latin typeface="+mn-lt"/>
                          <a:cs typeface="Arial"/>
                        </a:rPr>
                        <a:t>th</a:t>
                      </a:r>
                      <a:r>
                        <a:rPr sz="1100" spc="-10" dirty="0">
                          <a:latin typeface="+mn-lt"/>
                          <a:cs typeface="Arial"/>
                        </a:rPr>
                        <a:t>i</a:t>
                      </a:r>
                      <a:r>
                        <a:rPr sz="1100" dirty="0">
                          <a:latin typeface="+mn-lt"/>
                          <a:cs typeface="Arial"/>
                        </a:rPr>
                        <a:t>n</a:t>
                      </a:r>
                      <a:r>
                        <a:rPr sz="1100" spc="15"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a:t>
                      </a:r>
                      <a:r>
                        <a:rPr sz="1100" spc="-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sc</a:t>
                      </a:r>
                      <a:r>
                        <a:rPr sz="1100" spc="-5" dirty="0">
                          <a:latin typeface="+mn-lt"/>
                          <a:cs typeface="Arial"/>
                        </a:rPr>
                        <a:t>hoo</a:t>
                      </a:r>
                      <a:r>
                        <a:rPr sz="1100" spc="-10" dirty="0">
                          <a:latin typeface="+mn-lt"/>
                          <a:cs typeface="Arial"/>
                        </a:rPr>
                        <a:t>l</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92075"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a:t>
                      </a:r>
                      <a:r>
                        <a:rPr sz="1100" dirty="0">
                          <a:latin typeface="+mn-lt"/>
                          <a:cs typeface="Arial"/>
                        </a:rPr>
                        <a:t>b</a:t>
                      </a:r>
                      <a:r>
                        <a:rPr sz="1100" spc="-5" dirty="0">
                          <a:latin typeface="+mn-lt"/>
                          <a:cs typeface="Arial"/>
                        </a:rPr>
                        <a:t>uil</a:t>
                      </a:r>
                      <a:r>
                        <a:rPr sz="1100" dirty="0">
                          <a:latin typeface="+mn-lt"/>
                          <a:cs typeface="Arial"/>
                        </a:rPr>
                        <a:t>d u</a:t>
                      </a:r>
                      <a:r>
                        <a:rPr sz="1100" spc="-5" dirty="0">
                          <a:latin typeface="+mn-lt"/>
                          <a:cs typeface="Arial"/>
                        </a:rPr>
                        <a:t>p</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0" dirty="0">
                          <a:latin typeface="+mn-lt"/>
                          <a:cs typeface="Arial"/>
                        </a:rPr>
                        <a:t> </a:t>
                      </a:r>
                      <a:r>
                        <a:rPr sz="1100" dirty="0">
                          <a:latin typeface="+mn-lt"/>
                          <a:cs typeface="Arial"/>
                        </a:rPr>
                        <a:t>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endParaRPr sz="1100">
                        <a:latin typeface="+mn-lt"/>
                        <a:cs typeface="Arial"/>
                      </a:endParaRPr>
                    </a:p>
                    <a:p>
                      <a:pPr marL="314325" marR="86995"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al</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dirty="0">
                          <a:latin typeface="+mn-lt"/>
                          <a:cs typeface="Arial"/>
                        </a:rPr>
                        <a:t>are tre</a:t>
                      </a:r>
                      <a:r>
                        <a:rPr sz="1100" spc="-5" dirty="0">
                          <a:latin typeface="+mn-lt"/>
                          <a:cs typeface="Arial"/>
                        </a:rPr>
                        <a:t>a</a:t>
                      </a:r>
                      <a:r>
                        <a:rPr sz="1100" dirty="0">
                          <a:latin typeface="+mn-lt"/>
                          <a:cs typeface="Arial"/>
                        </a:rPr>
                        <a:t>ted</a:t>
                      </a:r>
                      <a:r>
                        <a:rPr sz="1100" spc="-2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re</a:t>
                      </a:r>
                      <a:r>
                        <a:rPr sz="1100" spc="-5" dirty="0">
                          <a:latin typeface="+mn-lt"/>
                          <a:cs typeface="Arial"/>
                        </a:rPr>
                        <a:t>g</a:t>
                      </a:r>
                      <a:r>
                        <a:rPr sz="1100" dirty="0">
                          <a:latin typeface="+mn-lt"/>
                          <a:cs typeface="Arial"/>
                        </a:rPr>
                        <a:t>ard</a:t>
                      </a:r>
                      <a:r>
                        <a:rPr sz="1100" spc="-5" dirty="0">
                          <a:latin typeface="+mn-lt"/>
                          <a:cs typeface="Arial"/>
                        </a:rPr>
                        <a:t>l</a:t>
                      </a:r>
                      <a:r>
                        <a:rPr sz="1100" dirty="0">
                          <a:latin typeface="+mn-lt"/>
                          <a:cs typeface="Arial"/>
                        </a:rPr>
                        <a:t>ess</a:t>
                      </a:r>
                      <a:r>
                        <a:rPr sz="1100" spc="-10"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erences </a:t>
                      </a:r>
                      <a:r>
                        <a:rPr sz="1100" spc="-5" dirty="0">
                          <a:latin typeface="+mn-lt"/>
                          <a:cs typeface="Arial"/>
                        </a:rPr>
                        <a:t>i</a:t>
                      </a:r>
                      <a:r>
                        <a:rPr sz="1100" dirty="0">
                          <a:latin typeface="+mn-lt"/>
                          <a:cs typeface="Arial"/>
                        </a:rPr>
                        <a:t>n</a:t>
                      </a:r>
                      <a:r>
                        <a:rPr sz="1100" spc="-5" dirty="0">
                          <a:latin typeface="+mn-lt"/>
                          <a:cs typeface="Arial"/>
                        </a:rPr>
                        <a:t> b</a:t>
                      </a:r>
                      <a:r>
                        <a:rPr sz="1100" dirty="0">
                          <a:latin typeface="+mn-lt"/>
                          <a:cs typeface="Arial"/>
                        </a:rPr>
                        <a:t>ac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endParaRPr sz="110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219710"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c</a:t>
                      </a:r>
                      <a:r>
                        <a:rPr sz="1100" dirty="0">
                          <a:latin typeface="+mn-lt"/>
                          <a:cs typeface="Arial"/>
                        </a:rPr>
                        <a:t>a</a:t>
                      </a:r>
                      <a:r>
                        <a:rPr sz="1100" spc="-5" dirty="0">
                          <a:latin typeface="+mn-lt"/>
                          <a:cs typeface="Arial"/>
                        </a:rPr>
                        <a:t>pi</a:t>
                      </a:r>
                      <a:r>
                        <a:rPr sz="1100" dirty="0">
                          <a:latin typeface="+mn-lt"/>
                          <a:cs typeface="Arial"/>
                        </a:rPr>
                        <a:t>ta</a:t>
                      </a:r>
                      <a:r>
                        <a:rPr sz="1100" spc="-10" dirty="0">
                          <a:latin typeface="+mn-lt"/>
                          <a:cs typeface="Arial"/>
                        </a:rPr>
                        <a:t>l</a:t>
                      </a:r>
                      <a:r>
                        <a:rPr sz="1100" spc="-5" dirty="0">
                          <a:latin typeface="+mn-lt"/>
                          <a:cs typeface="Arial"/>
                        </a:rPr>
                        <a:t>i</a:t>
                      </a:r>
                      <a:r>
                        <a:rPr sz="1100" spc="-20" dirty="0">
                          <a:latin typeface="+mn-lt"/>
                          <a:cs typeface="Arial"/>
                        </a:rPr>
                        <a:t>z</a:t>
                      </a:r>
                      <a:r>
                        <a:rPr sz="1100" dirty="0">
                          <a:latin typeface="+mn-lt"/>
                          <a:cs typeface="Arial"/>
                        </a:rPr>
                        <a:t>e</a:t>
                      </a:r>
                      <a:r>
                        <a:rPr sz="1100" spc="30" dirty="0">
                          <a:latin typeface="+mn-lt"/>
                          <a:cs typeface="Arial"/>
                        </a:rPr>
                        <a:t> </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dirty="0">
                          <a:latin typeface="+mn-lt"/>
                          <a:cs typeface="Arial"/>
                        </a:rPr>
                        <a:t>s</a:t>
                      </a:r>
                      <a:r>
                        <a:rPr sz="1100" spc="-4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to</a:t>
                      </a:r>
                      <a:r>
                        <a:rPr sz="1100" spc="-5" dirty="0">
                          <a:latin typeface="+mn-lt"/>
                          <a:cs typeface="Arial"/>
                        </a:rPr>
                        <a:t> </a:t>
                      </a:r>
                      <a:r>
                        <a:rPr sz="1100" dirty="0">
                          <a:latin typeface="+mn-lt"/>
                          <a:cs typeface="Arial"/>
                        </a:rPr>
                        <a:t>e</a:t>
                      </a:r>
                      <a:r>
                        <a:rPr sz="1100" spc="-5" dirty="0">
                          <a:latin typeface="+mn-lt"/>
                          <a:cs typeface="Arial"/>
                        </a:rPr>
                        <a:t>n</a:t>
                      </a:r>
                      <a:r>
                        <a:rPr sz="1100" dirty="0">
                          <a:latin typeface="+mn-lt"/>
                          <a:cs typeface="Arial"/>
                        </a:rPr>
                        <a:t>r</a:t>
                      </a:r>
                      <a:r>
                        <a:rPr sz="1100" spc="-5"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t</a:t>
                      </a:r>
                      <a:r>
                        <a:rPr sz="1100" dirty="0">
                          <a:latin typeface="+mn-lt"/>
                          <a:cs typeface="Arial"/>
                        </a:rPr>
                        <a:t>he </a:t>
                      </a:r>
                      <a:r>
                        <a:rPr sz="1100" spc="-10" dirty="0">
                          <a:latin typeface="+mn-lt"/>
                          <a:cs typeface="Arial"/>
                        </a:rPr>
                        <a:t>l</a:t>
                      </a:r>
                      <a:r>
                        <a:rPr sz="1100" spc="-5" dirty="0">
                          <a:latin typeface="+mn-lt"/>
                          <a:cs typeface="Arial"/>
                        </a:rPr>
                        <a:t>ea</a:t>
                      </a:r>
                      <a:r>
                        <a:rPr sz="1100" dirty="0">
                          <a:latin typeface="+mn-lt"/>
                          <a:cs typeface="Arial"/>
                        </a:rPr>
                        <a:t>r</a:t>
                      </a:r>
                      <a:r>
                        <a:rPr sz="1100" spc="-5" dirty="0">
                          <a:latin typeface="+mn-lt"/>
                          <a:cs typeface="Arial"/>
                        </a:rPr>
                        <a:t>n</a:t>
                      </a:r>
                      <a:r>
                        <a:rPr sz="1100" spc="-10" dirty="0">
                          <a:latin typeface="+mn-lt"/>
                          <a:cs typeface="Arial"/>
                        </a:rPr>
                        <a:t>i</a:t>
                      </a:r>
                      <a:r>
                        <a:rPr sz="1100" spc="-5" dirty="0">
                          <a:latin typeface="+mn-lt"/>
                          <a:cs typeface="Arial"/>
                        </a:rPr>
                        <a:t>n</a:t>
                      </a:r>
                      <a:r>
                        <a:rPr sz="1100" dirty="0">
                          <a:latin typeface="+mn-lt"/>
                          <a:cs typeface="Arial"/>
                        </a:rPr>
                        <a:t>g</a:t>
                      </a:r>
                      <a:r>
                        <a:rPr sz="1100" spc="5" dirty="0">
                          <a:latin typeface="+mn-lt"/>
                          <a:cs typeface="Arial"/>
                        </a:rPr>
                        <a:t> </a:t>
                      </a:r>
                      <a:r>
                        <a:rPr sz="1100" dirty="0">
                          <a:latin typeface="+mn-lt"/>
                          <a:cs typeface="Arial"/>
                        </a:rPr>
                        <a:t>c</a:t>
                      </a:r>
                      <a:r>
                        <a:rPr sz="1100" spc="-5" dirty="0">
                          <a:latin typeface="+mn-lt"/>
                          <a:cs typeface="Arial"/>
                        </a:rPr>
                        <a:t>o</a:t>
                      </a:r>
                      <a:r>
                        <a:rPr sz="1100" spc="15" dirty="0">
                          <a:latin typeface="+mn-lt"/>
                          <a:cs typeface="Arial"/>
                        </a:rPr>
                        <a:t>mm</a:t>
                      </a:r>
                      <a:r>
                        <a:rPr sz="1100" spc="-5" dirty="0">
                          <a:latin typeface="+mn-lt"/>
                          <a:cs typeface="Arial"/>
                        </a:rPr>
                        <a:t>u</a:t>
                      </a:r>
                      <a:r>
                        <a:rPr sz="1100" spc="-15" dirty="0">
                          <a:latin typeface="+mn-lt"/>
                          <a:cs typeface="Arial"/>
                        </a:rPr>
                        <a:t>n</a:t>
                      </a:r>
                      <a:r>
                        <a:rPr sz="1100" spc="-10" dirty="0">
                          <a:latin typeface="+mn-lt"/>
                          <a:cs typeface="Arial"/>
                        </a:rPr>
                        <a:t>i</a:t>
                      </a:r>
                      <a:r>
                        <a:rPr sz="1100" dirty="0">
                          <a:latin typeface="+mn-lt"/>
                          <a:cs typeface="Arial"/>
                        </a:rPr>
                        <a:t>t</a:t>
                      </a:r>
                      <a:r>
                        <a:rPr sz="1100" spc="-35" dirty="0">
                          <a:latin typeface="+mn-lt"/>
                          <a:cs typeface="Arial"/>
                        </a:rPr>
                        <a:t>y</a:t>
                      </a:r>
                      <a:r>
                        <a:rPr sz="1100" dirty="0">
                          <a:latin typeface="+mn-lt"/>
                          <a:cs typeface="Arial"/>
                        </a:rPr>
                        <a:t>.</a:t>
                      </a:r>
                    </a:p>
                    <a:p>
                      <a:pPr marL="314325" marR="111760"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s</a:t>
                      </a:r>
                      <a:r>
                        <a:rPr sz="1100" dirty="0">
                          <a:latin typeface="+mn-lt"/>
                          <a:cs typeface="Arial"/>
                        </a:rPr>
                        <a:t>u</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rts</a:t>
                      </a:r>
                      <a:r>
                        <a:rPr sz="1100" spc="-1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spc="-5" dirty="0">
                          <a:latin typeface="+mn-lt"/>
                          <a:cs typeface="Arial"/>
                        </a:rPr>
                        <a:t>i</a:t>
                      </a:r>
                      <a:r>
                        <a:rPr sz="1100" dirty="0">
                          <a:latin typeface="+mn-lt"/>
                          <a:cs typeface="Arial"/>
                        </a:rPr>
                        <a:t>n b</a:t>
                      </a:r>
                      <a:r>
                        <a:rPr sz="1100" spc="-5" dirty="0">
                          <a:latin typeface="+mn-lt"/>
                          <a:cs typeface="Arial"/>
                        </a:rPr>
                        <a:t>e</a:t>
                      </a:r>
                      <a:r>
                        <a:rPr sz="1100" spc="5" dirty="0">
                          <a:latin typeface="+mn-lt"/>
                          <a:cs typeface="Arial"/>
                        </a:rPr>
                        <a:t>c</a:t>
                      </a:r>
                      <a:r>
                        <a:rPr sz="1100" dirty="0">
                          <a:latin typeface="+mn-lt"/>
                          <a:cs typeface="Arial"/>
                        </a:rPr>
                        <a:t>o</a:t>
                      </a:r>
                      <a:r>
                        <a:rPr sz="1100" spc="20" dirty="0">
                          <a:latin typeface="+mn-lt"/>
                          <a:cs typeface="Arial"/>
                        </a:rPr>
                        <a:t>m</a:t>
                      </a:r>
                      <a:r>
                        <a:rPr sz="1100" spc="-5" dirty="0">
                          <a:latin typeface="+mn-lt"/>
                          <a:cs typeface="Arial"/>
                        </a:rPr>
                        <a:t>i</a:t>
                      </a:r>
                      <a:r>
                        <a:rPr sz="1100" dirty="0">
                          <a:latin typeface="+mn-lt"/>
                          <a:cs typeface="Arial"/>
                        </a:rPr>
                        <a:t>ng</a:t>
                      </a:r>
                      <a:r>
                        <a:rPr sz="1100" spc="-30" dirty="0">
                          <a:latin typeface="+mn-lt"/>
                          <a:cs typeface="Arial"/>
                        </a:rPr>
                        <a:t> </a:t>
                      </a:r>
                      <a:r>
                        <a:rPr sz="1100" dirty="0">
                          <a:latin typeface="+mn-lt"/>
                          <a:cs typeface="Arial"/>
                        </a:rPr>
                        <a:t>ro</a:t>
                      </a:r>
                      <a:r>
                        <a:rPr sz="1100" spc="-10" dirty="0">
                          <a:latin typeface="+mn-lt"/>
                          <a:cs typeface="Arial"/>
                        </a:rPr>
                        <a:t>l</a:t>
                      </a:r>
                      <a:r>
                        <a:rPr sz="1100" dirty="0">
                          <a:latin typeface="+mn-lt"/>
                          <a:cs typeface="Arial"/>
                        </a:rPr>
                        <a:t>e</a:t>
                      </a:r>
                      <a:r>
                        <a:rPr sz="1100" spc="5" dirty="0">
                          <a:latin typeface="+mn-lt"/>
                          <a:cs typeface="Arial"/>
                        </a:rPr>
                        <a:t> </a:t>
                      </a:r>
                      <a:r>
                        <a:rPr sz="1100" spc="20" dirty="0">
                          <a:latin typeface="+mn-lt"/>
                          <a:cs typeface="Arial"/>
                        </a:rPr>
                        <a:t>m</a:t>
                      </a:r>
                      <a:r>
                        <a:rPr sz="1100" dirty="0">
                          <a:latin typeface="+mn-lt"/>
                          <a:cs typeface="Arial"/>
                        </a:rPr>
                        <a:t>o</a:t>
                      </a:r>
                      <a:r>
                        <a:rPr sz="1100" spc="-5" dirty="0">
                          <a:latin typeface="+mn-lt"/>
                          <a:cs typeface="Arial"/>
                        </a:rPr>
                        <a:t>d</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10" dirty="0">
                          <a:latin typeface="+mn-lt"/>
                          <a:cs typeface="Arial"/>
                        </a:rPr>
                        <a:t>f</a:t>
                      </a:r>
                      <a:r>
                        <a:rPr sz="1100" dirty="0">
                          <a:latin typeface="+mn-lt"/>
                          <a:cs typeface="Arial"/>
                        </a:rPr>
                        <a:t>or 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o</a:t>
                      </a:r>
                      <a:r>
                        <a:rPr sz="1100" spc="-5" dirty="0">
                          <a:latin typeface="+mn-lt"/>
                          <a:cs typeface="Arial"/>
                        </a:rPr>
                        <a:t>t</a:t>
                      </a:r>
                      <a:r>
                        <a:rPr sz="1100" dirty="0">
                          <a:latin typeface="+mn-lt"/>
                          <a:cs typeface="Arial"/>
                        </a:rPr>
                        <a:t>h</a:t>
                      </a:r>
                      <a:r>
                        <a:rPr sz="1100" spc="-5" dirty="0">
                          <a:latin typeface="+mn-lt"/>
                          <a:cs typeface="Arial"/>
                        </a:rPr>
                        <a:t>e</a:t>
                      </a:r>
                      <a:r>
                        <a:rPr sz="1100" dirty="0">
                          <a:latin typeface="+mn-lt"/>
                          <a:cs typeface="Arial"/>
                        </a:rPr>
                        <a:t>rs</a:t>
                      </a:r>
                      <a:r>
                        <a:rPr sz="1100" spc="-1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dirty="0">
                          <a:latin typeface="+mn-lt"/>
                          <a:cs typeface="Arial"/>
                        </a:rPr>
                        <a:t>d</a:t>
                      </a:r>
                      <a:r>
                        <a:rPr sz="1100" spc="-10" dirty="0">
                          <a:latin typeface="+mn-lt"/>
                          <a:cs typeface="Arial"/>
                        </a:rPr>
                        <a:t>i</a:t>
                      </a:r>
                      <a:r>
                        <a:rPr sz="1100" dirty="0">
                          <a:latin typeface="+mn-lt"/>
                          <a:cs typeface="Arial"/>
                        </a:rPr>
                        <a:t>g</a:t>
                      </a:r>
                      <a:r>
                        <a:rPr sz="1100" spc="-5" dirty="0">
                          <a:latin typeface="+mn-lt"/>
                          <a:cs typeface="Arial"/>
                        </a:rPr>
                        <a:t>ni</a:t>
                      </a:r>
                      <a:r>
                        <a:rPr sz="1100" dirty="0">
                          <a:latin typeface="+mn-lt"/>
                          <a:cs typeface="Arial"/>
                        </a:rPr>
                        <a:t>t</a:t>
                      </a:r>
                      <a:r>
                        <a:rPr sz="1100" spc="-35" dirty="0">
                          <a:latin typeface="+mn-lt"/>
                          <a:cs typeface="Arial"/>
                        </a:rPr>
                        <a:t>y</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90524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8015" y="101602"/>
            <a:ext cx="6306820" cy="628377"/>
          </a:xfrm>
          <a:prstGeom prst="rect">
            <a:avLst/>
          </a:prstGeom>
        </p:spPr>
        <p:txBody>
          <a:bodyPr vert="horz" wrap="square" lIns="0" tIns="0" rIns="0" bIns="0" rtlCol="0">
            <a:spAutoFit/>
          </a:bodyPr>
          <a:lstStyle/>
          <a:p>
            <a:pPr marL="12700">
              <a:lnSpc>
                <a:spcPts val="4850"/>
              </a:lnSpc>
            </a:pPr>
            <a:r>
              <a:rPr sz="4100" b="1" spc="-40" dirty="0">
                <a:solidFill>
                  <a:schemeClr val="bg1"/>
                </a:solidFill>
                <a:latin typeface="+mj-lt"/>
                <a:cs typeface="Arial Rounded MT Bold"/>
              </a:rPr>
              <a:t>C</a:t>
            </a:r>
            <a:r>
              <a:rPr sz="4100" b="1" spc="-20" dirty="0">
                <a:solidFill>
                  <a:schemeClr val="bg1"/>
                </a:solidFill>
                <a:latin typeface="+mj-lt"/>
                <a:cs typeface="Arial Rounded MT Bold"/>
              </a:rPr>
              <a:t>C</a:t>
            </a:r>
            <a:r>
              <a:rPr sz="4100" b="1" dirty="0">
                <a:solidFill>
                  <a:schemeClr val="bg1"/>
                </a:solidFill>
                <a:latin typeface="+mj-lt"/>
                <a:cs typeface="Arial Rounded MT Bold"/>
              </a:rPr>
              <a:t>T</a:t>
            </a:r>
            <a:r>
              <a:rPr sz="4100" b="1" spc="-30" dirty="0">
                <a:latin typeface="+mj-lt"/>
                <a:cs typeface="Arial Rounded MT Bold"/>
              </a:rPr>
              <a:t> </a:t>
            </a:r>
            <a:r>
              <a:rPr sz="4100" b="1" spc="-145" dirty="0">
                <a:solidFill>
                  <a:schemeClr val="bg1"/>
                </a:solidFill>
                <a:latin typeface="+mj-lt"/>
                <a:cs typeface="Arial Rounded MT Bold"/>
              </a:rPr>
              <a:t>P</a:t>
            </a:r>
            <a:r>
              <a:rPr sz="4100" b="1" spc="-5" dirty="0">
                <a:solidFill>
                  <a:schemeClr val="bg1"/>
                </a:solidFill>
                <a:latin typeface="+mj-lt"/>
                <a:cs typeface="Arial Rounded MT Bold"/>
              </a:rPr>
              <a:t>e</a:t>
            </a:r>
            <a:r>
              <a:rPr sz="4100" b="1" spc="20" dirty="0">
                <a:solidFill>
                  <a:schemeClr val="bg1"/>
                </a:solidFill>
                <a:latin typeface="+mj-lt"/>
                <a:cs typeface="Arial Rounded MT Bold"/>
              </a:rPr>
              <a:t>r</a:t>
            </a:r>
            <a:r>
              <a:rPr sz="4100" b="1" spc="-50" dirty="0">
                <a:solidFill>
                  <a:schemeClr val="bg1"/>
                </a:solidFill>
                <a:latin typeface="+mj-lt"/>
                <a:cs typeface="Arial Rounded MT Bold"/>
              </a:rPr>
              <a:t>f</a:t>
            </a:r>
            <a:r>
              <a:rPr sz="4100" b="1" dirty="0">
                <a:solidFill>
                  <a:schemeClr val="bg1"/>
                </a:solidFill>
                <a:latin typeface="+mj-lt"/>
                <a:cs typeface="Arial Rounded MT Bold"/>
              </a:rPr>
              <a:t>or</a:t>
            </a:r>
            <a:r>
              <a:rPr sz="4100" b="1" spc="-15" dirty="0">
                <a:solidFill>
                  <a:schemeClr val="bg1"/>
                </a:solidFill>
                <a:latin typeface="+mj-lt"/>
                <a:cs typeface="Arial Rounded MT Bold"/>
              </a:rPr>
              <a:t>m</a:t>
            </a:r>
            <a:r>
              <a:rPr sz="4100" b="1" spc="-5" dirty="0">
                <a:solidFill>
                  <a:schemeClr val="bg1"/>
                </a:solidFill>
                <a:latin typeface="+mj-lt"/>
                <a:cs typeface="Arial Rounded MT Bold"/>
              </a:rPr>
              <a:t>ance</a:t>
            </a:r>
            <a:r>
              <a:rPr sz="4100" b="1" spc="-40" dirty="0">
                <a:solidFill>
                  <a:schemeClr val="bg1"/>
                </a:solidFill>
                <a:latin typeface="+mj-lt"/>
                <a:cs typeface="Arial Rounded MT Bold"/>
              </a:rPr>
              <a:t> </a:t>
            </a:r>
            <a:r>
              <a:rPr sz="4100" b="1" dirty="0">
                <a:solidFill>
                  <a:schemeClr val="bg1"/>
                </a:solidFill>
                <a:latin typeface="+mj-lt"/>
                <a:cs typeface="Arial Rounded MT Bold"/>
              </a:rPr>
              <a:t>P</a:t>
            </a:r>
            <a:r>
              <a:rPr sz="4100" b="1" spc="-135" dirty="0">
                <a:solidFill>
                  <a:schemeClr val="bg1"/>
                </a:solidFill>
                <a:latin typeface="+mj-lt"/>
                <a:cs typeface="Arial Rounded MT Bold"/>
              </a:rPr>
              <a:t>r</a:t>
            </a:r>
            <a:r>
              <a:rPr sz="4100" b="1" dirty="0">
                <a:solidFill>
                  <a:schemeClr val="bg1"/>
                </a:solidFill>
                <a:latin typeface="+mj-lt"/>
                <a:cs typeface="Arial Rounded MT Bold"/>
              </a:rPr>
              <a:t>o</a:t>
            </a:r>
            <a:r>
              <a:rPr sz="4100" b="1" spc="45" dirty="0">
                <a:solidFill>
                  <a:schemeClr val="bg1"/>
                </a:solidFill>
                <a:latin typeface="+mj-lt"/>
                <a:cs typeface="Arial Rounded MT Bold"/>
              </a:rPr>
              <a:t>f</a:t>
            </a:r>
            <a:r>
              <a:rPr sz="4100" b="1" dirty="0">
                <a:solidFill>
                  <a:schemeClr val="bg1"/>
                </a:solidFill>
                <a:latin typeface="+mj-lt"/>
                <a:cs typeface="Arial Rounded MT Bold"/>
              </a:rPr>
              <a:t>ile</a:t>
            </a:r>
          </a:p>
        </p:txBody>
      </p:sp>
      <p:sp>
        <p:nvSpPr>
          <p:cNvPr id="3" name="object 3"/>
          <p:cNvSpPr txBox="1"/>
          <p:nvPr/>
        </p:nvSpPr>
        <p:spPr>
          <a:xfrm>
            <a:off x="307340" y="813043"/>
            <a:ext cx="8305165" cy="1649169"/>
          </a:xfrm>
          <a:prstGeom prst="rect">
            <a:avLst/>
          </a:prstGeom>
        </p:spPr>
        <p:txBody>
          <a:bodyPr vert="horz" wrap="square" lIns="0" tIns="0" rIns="0" bIns="0" rtlCol="0">
            <a:spAutoFit/>
          </a:bodyPr>
          <a:lstStyle/>
          <a:p>
            <a:pPr marL="3052445">
              <a:lnSpc>
                <a:spcPct val="100000"/>
              </a:lnSpc>
            </a:pPr>
            <a:r>
              <a:rPr sz="1600" b="1" spc="5" dirty="0">
                <a:latin typeface="+mn-lt"/>
                <a:cs typeface="Arial Rounded MT Bold"/>
              </a:rPr>
              <a:t>P</a:t>
            </a:r>
            <a:r>
              <a:rPr sz="1600" b="1" spc="-40" dirty="0">
                <a:latin typeface="+mn-lt"/>
                <a:cs typeface="Arial Rounded MT Bold"/>
              </a:rPr>
              <a:t>r</a:t>
            </a:r>
            <a:r>
              <a:rPr sz="1600" b="1" dirty="0">
                <a:latin typeface="+mn-lt"/>
                <a:cs typeface="Arial Rounded MT Bold"/>
              </a:rPr>
              <a:t>o</a:t>
            </a:r>
            <a:r>
              <a:rPr sz="1600" b="1" spc="15" dirty="0">
                <a:latin typeface="+mn-lt"/>
                <a:cs typeface="Arial Rounded MT Bold"/>
              </a:rPr>
              <a:t>f</a:t>
            </a:r>
            <a:r>
              <a:rPr sz="1600" b="1" dirty="0">
                <a:latin typeface="+mn-lt"/>
                <a:cs typeface="Arial Rounded MT Bold"/>
              </a:rPr>
              <a:t>i</a:t>
            </a:r>
            <a:r>
              <a:rPr sz="1600" b="1" spc="-10" dirty="0">
                <a:latin typeface="+mn-lt"/>
                <a:cs typeface="Arial Rounded MT Bold"/>
              </a:rPr>
              <a:t>l</a:t>
            </a:r>
            <a:r>
              <a:rPr sz="1600" b="1" dirty="0">
                <a:latin typeface="+mn-lt"/>
                <a:cs typeface="Arial Rounded MT Bold"/>
              </a:rPr>
              <a:t>es</a:t>
            </a:r>
            <a:r>
              <a:rPr sz="1600" b="1" spc="-45" dirty="0">
                <a:latin typeface="+mn-lt"/>
                <a:cs typeface="Arial Rounded MT Bold"/>
              </a:rPr>
              <a:t> </a:t>
            </a:r>
            <a:r>
              <a:rPr sz="1600" b="1" spc="-20" dirty="0">
                <a:latin typeface="+mn-lt"/>
                <a:cs typeface="Arial Rounded MT Bold"/>
              </a:rPr>
              <a:t>av</a:t>
            </a:r>
            <a:r>
              <a:rPr sz="1600" b="1" spc="15" dirty="0">
                <a:latin typeface="+mn-lt"/>
                <a:cs typeface="Arial Rounded MT Bold"/>
              </a:rPr>
              <a:t>a</a:t>
            </a:r>
            <a:r>
              <a:rPr sz="1600" b="1" dirty="0">
                <a:latin typeface="+mn-lt"/>
                <a:cs typeface="Arial Rounded MT Bold"/>
              </a:rPr>
              <a:t>i</a:t>
            </a:r>
            <a:r>
              <a:rPr sz="1600" b="1" spc="5" dirty="0">
                <a:latin typeface="+mn-lt"/>
                <a:cs typeface="Arial Rounded MT Bold"/>
              </a:rPr>
              <a:t>l</a:t>
            </a:r>
            <a:r>
              <a:rPr sz="1600" b="1" spc="-20" dirty="0">
                <a:latin typeface="+mn-lt"/>
                <a:cs typeface="Arial Rounded MT Bold"/>
              </a:rPr>
              <a:t>a</a:t>
            </a:r>
            <a:r>
              <a:rPr sz="1600" b="1" spc="-30" dirty="0">
                <a:latin typeface="+mn-lt"/>
                <a:cs typeface="Arial Rounded MT Bold"/>
              </a:rPr>
              <a:t>b</a:t>
            </a:r>
            <a:r>
              <a:rPr sz="1600" b="1" dirty="0">
                <a:latin typeface="+mn-lt"/>
                <a:cs typeface="Arial Rounded MT Bold"/>
              </a:rPr>
              <a:t>le</a:t>
            </a:r>
            <a:r>
              <a:rPr sz="1600" b="1" spc="-45" dirty="0">
                <a:latin typeface="+mn-lt"/>
                <a:cs typeface="Arial Rounded MT Bold"/>
              </a:rPr>
              <a:t> </a:t>
            </a:r>
            <a:r>
              <a:rPr sz="1600" b="1" spc="10" dirty="0">
                <a:latin typeface="+mn-lt"/>
                <a:cs typeface="Arial Rounded MT Bold"/>
              </a:rPr>
              <a:t>o</a:t>
            </a:r>
            <a:r>
              <a:rPr sz="1600" b="1" dirty="0">
                <a:latin typeface="+mn-lt"/>
                <a:cs typeface="Arial Rounded MT Bold"/>
              </a:rPr>
              <a:t>n</a:t>
            </a:r>
            <a:r>
              <a:rPr sz="1600" b="1" spc="-15" dirty="0">
                <a:latin typeface="+mn-lt"/>
                <a:cs typeface="Arial Rounded MT Bold"/>
              </a:rPr>
              <a:t> </a:t>
            </a:r>
            <a:r>
              <a:rPr sz="1600" b="1" spc="15" dirty="0">
                <a:latin typeface="+mn-lt"/>
                <a:cs typeface="Arial Rounded MT Bold"/>
              </a:rPr>
              <a:t>c</a:t>
            </a:r>
            <a:r>
              <a:rPr sz="1600" b="1" spc="5" dirty="0">
                <a:latin typeface="+mn-lt"/>
                <a:cs typeface="Arial Rounded MT Bold"/>
              </a:rPr>
              <a:t>tt</a:t>
            </a:r>
            <a:r>
              <a:rPr sz="1600" b="1" spc="15" dirty="0">
                <a:latin typeface="+mn-lt"/>
                <a:cs typeface="Arial Rounded MT Bold"/>
              </a:rPr>
              <a:t>e</a:t>
            </a:r>
            <a:r>
              <a:rPr sz="1600" b="1" dirty="0">
                <a:latin typeface="+mn-lt"/>
                <a:cs typeface="Arial Rounded MT Bold"/>
              </a:rPr>
              <a:t>a</a:t>
            </a:r>
            <a:r>
              <a:rPr sz="1600" b="1" spc="-10" dirty="0">
                <a:latin typeface="+mn-lt"/>
                <a:cs typeface="Arial Rounded MT Bold"/>
              </a:rPr>
              <a:t>m</a:t>
            </a:r>
            <a:r>
              <a:rPr sz="1600" b="1" dirty="0">
                <a:latin typeface="+mn-lt"/>
                <a:cs typeface="Arial Rounded MT Bold"/>
              </a:rPr>
              <a:t>.</a:t>
            </a:r>
            <a:r>
              <a:rPr sz="1600" b="1" spc="-10" dirty="0">
                <a:latin typeface="+mn-lt"/>
                <a:cs typeface="Arial Rounded MT Bold"/>
              </a:rPr>
              <a:t>o</a:t>
            </a:r>
            <a:r>
              <a:rPr sz="1600" b="1" spc="-30" dirty="0">
                <a:latin typeface="+mn-lt"/>
                <a:cs typeface="Arial Rounded MT Bold"/>
              </a:rPr>
              <a:t>r</a:t>
            </a:r>
            <a:r>
              <a:rPr sz="1600" b="1" dirty="0">
                <a:latin typeface="+mn-lt"/>
                <a:cs typeface="Arial Rounded MT Bold"/>
              </a:rPr>
              <a:t>g</a:t>
            </a:r>
            <a:endParaRPr sz="1600" dirty="0">
              <a:latin typeface="+mn-lt"/>
              <a:cs typeface="Arial Rounded MT Bold"/>
            </a:endParaRPr>
          </a:p>
          <a:p>
            <a:pPr marL="241300" indent="-228600">
              <a:lnSpc>
                <a:spcPct val="100000"/>
              </a:lnSpc>
              <a:spcBef>
                <a:spcPts val="990"/>
              </a:spcBef>
              <a:buFont typeface="Arial"/>
              <a:buChar char="•"/>
              <a:tabLst>
                <a:tab pos="241300" algn="l"/>
                <a:tab pos="5274945" algn="l"/>
              </a:tabLst>
            </a:pPr>
            <a:r>
              <a:rPr sz="2400" b="1" dirty="0">
                <a:latin typeface="+mn-lt"/>
                <a:cs typeface="Arial"/>
              </a:rPr>
              <a:t>R</a:t>
            </a:r>
            <a:r>
              <a:rPr sz="2400" b="1" spc="-10" dirty="0">
                <a:latin typeface="+mn-lt"/>
                <a:cs typeface="Arial"/>
              </a:rPr>
              <a:t>e</a:t>
            </a:r>
            <a:r>
              <a:rPr sz="2400" b="1" dirty="0">
                <a:latin typeface="+mn-lt"/>
                <a:cs typeface="Arial"/>
              </a:rPr>
              <a:t>ad</a:t>
            </a:r>
            <a:r>
              <a:rPr sz="2400" b="1" spc="10" dirty="0">
                <a:latin typeface="+mn-lt"/>
                <a:cs typeface="Arial"/>
              </a:rPr>
              <a:t> </a:t>
            </a:r>
            <a:r>
              <a:rPr sz="2400" dirty="0">
                <a:latin typeface="+mn-lt"/>
                <a:cs typeface="Arial"/>
              </a:rPr>
              <a:t>the </a:t>
            </a:r>
            <a:r>
              <a:rPr sz="2400" spc="-15" dirty="0">
                <a:latin typeface="+mn-lt"/>
                <a:cs typeface="Arial"/>
              </a:rPr>
              <a:t>P</a:t>
            </a:r>
            <a:r>
              <a:rPr sz="2400" dirty="0">
                <a:latin typeface="+mn-lt"/>
                <a:cs typeface="Arial"/>
              </a:rPr>
              <a:t>erfo</a:t>
            </a:r>
            <a:r>
              <a:rPr sz="2400" spc="5" dirty="0">
                <a:latin typeface="+mn-lt"/>
                <a:cs typeface="Arial"/>
              </a:rPr>
              <a:t>r</a:t>
            </a:r>
            <a:r>
              <a:rPr sz="2400" dirty="0">
                <a:latin typeface="+mn-lt"/>
                <a:cs typeface="Arial"/>
              </a:rPr>
              <a:t>mance Profile</a:t>
            </a:r>
            <a:r>
              <a:rPr sz="2400" spc="5" dirty="0">
                <a:latin typeface="+mn-lt"/>
                <a:cs typeface="Arial"/>
              </a:rPr>
              <a:t> </a:t>
            </a:r>
            <a:r>
              <a:rPr sz="2400" dirty="0" smtClean="0">
                <a:latin typeface="+mn-lt"/>
                <a:cs typeface="Arial"/>
              </a:rPr>
              <a:t>go</a:t>
            </a:r>
            <a:r>
              <a:rPr sz="2400" spc="-10" dirty="0" smtClean="0">
                <a:latin typeface="+mn-lt"/>
                <a:cs typeface="Arial"/>
              </a:rPr>
              <a:t>i</a:t>
            </a:r>
            <a:r>
              <a:rPr sz="2400" dirty="0" smtClean="0">
                <a:latin typeface="+mn-lt"/>
                <a:cs typeface="Arial"/>
              </a:rPr>
              <a:t>ng</a:t>
            </a:r>
            <a:r>
              <a:rPr lang="en-US" sz="2400" dirty="0" smtClean="0">
                <a:latin typeface="+mn-lt"/>
                <a:cs typeface="Arial"/>
              </a:rPr>
              <a:t> </a:t>
            </a:r>
            <a:r>
              <a:rPr sz="2400" spc="-10" dirty="0" smtClean="0">
                <a:latin typeface="+mn-lt"/>
                <a:cs typeface="Arial"/>
              </a:rPr>
              <a:t>a</a:t>
            </a:r>
            <a:r>
              <a:rPr sz="2400" dirty="0" smtClean="0">
                <a:latin typeface="+mn-lt"/>
                <a:cs typeface="Arial"/>
              </a:rPr>
              <a:t>cross </a:t>
            </a:r>
            <a:r>
              <a:rPr sz="2400" dirty="0">
                <a:latin typeface="+mn-lt"/>
                <a:cs typeface="Arial"/>
              </a:rPr>
              <a:t>f</a:t>
            </a:r>
            <a:r>
              <a:rPr sz="2400" spc="5" dirty="0">
                <a:latin typeface="+mn-lt"/>
                <a:cs typeface="Arial"/>
              </a:rPr>
              <a:t>r</a:t>
            </a:r>
            <a:r>
              <a:rPr sz="2400" dirty="0">
                <a:latin typeface="+mn-lt"/>
                <a:cs typeface="Arial"/>
              </a:rPr>
              <a:t>om</a:t>
            </a:r>
            <a:r>
              <a:rPr sz="2400" spc="-20" dirty="0">
                <a:latin typeface="+mn-lt"/>
                <a:cs typeface="Arial"/>
              </a:rPr>
              <a:t> </a:t>
            </a:r>
            <a:r>
              <a:rPr sz="2400" dirty="0">
                <a:latin typeface="+mn-lt"/>
                <a:cs typeface="Arial"/>
              </a:rPr>
              <a:t>l</a:t>
            </a:r>
            <a:r>
              <a:rPr sz="2400" spc="-10" dirty="0">
                <a:latin typeface="+mn-lt"/>
                <a:cs typeface="Arial"/>
              </a:rPr>
              <a:t>e</a:t>
            </a:r>
            <a:r>
              <a:rPr sz="2400" dirty="0">
                <a:latin typeface="+mn-lt"/>
                <a:cs typeface="Arial"/>
              </a:rPr>
              <a:t>ft</a:t>
            </a:r>
            <a:r>
              <a:rPr sz="2400" spc="5" dirty="0">
                <a:latin typeface="+mn-lt"/>
                <a:cs typeface="Arial"/>
              </a:rPr>
              <a:t> </a:t>
            </a:r>
            <a:r>
              <a:rPr sz="2400" dirty="0">
                <a:latin typeface="+mn-lt"/>
                <a:cs typeface="Arial"/>
              </a:rPr>
              <a:t>to</a:t>
            </a:r>
          </a:p>
          <a:p>
            <a:pPr marL="241300">
              <a:lnSpc>
                <a:spcPct val="100000"/>
              </a:lnSpc>
            </a:pPr>
            <a:r>
              <a:rPr sz="2400" dirty="0">
                <a:latin typeface="+mn-lt"/>
                <a:cs typeface="Arial"/>
              </a:rPr>
              <a:t>rig</a:t>
            </a:r>
            <a:r>
              <a:rPr sz="2400" spc="-10" dirty="0">
                <a:latin typeface="+mn-lt"/>
                <a:cs typeface="Arial"/>
              </a:rPr>
              <a:t>h</a:t>
            </a:r>
            <a:r>
              <a:rPr sz="2400" dirty="0">
                <a:latin typeface="+mn-lt"/>
                <a:cs typeface="Arial"/>
              </a:rPr>
              <a:t>t.</a:t>
            </a:r>
          </a:p>
          <a:p>
            <a:pPr marL="241300" indent="-228600">
              <a:lnSpc>
                <a:spcPct val="100000"/>
              </a:lnSpc>
              <a:spcBef>
                <a:spcPts val="1260"/>
              </a:spcBef>
              <a:buFont typeface="Arial"/>
              <a:buChar char="•"/>
              <a:tabLst>
                <a:tab pos="241300" algn="l"/>
              </a:tabLst>
            </a:pPr>
            <a:r>
              <a:rPr sz="2400" b="1" dirty="0">
                <a:latin typeface="+mn-lt"/>
                <a:cs typeface="Arial"/>
              </a:rPr>
              <a:t>N</a:t>
            </a:r>
            <a:r>
              <a:rPr sz="2400" b="1" spc="-10" dirty="0">
                <a:latin typeface="+mn-lt"/>
                <a:cs typeface="Arial"/>
              </a:rPr>
              <a:t>o</a:t>
            </a:r>
            <a:r>
              <a:rPr sz="2400" b="1" dirty="0">
                <a:latin typeface="+mn-lt"/>
                <a:cs typeface="Arial"/>
              </a:rPr>
              <a:t>te</a:t>
            </a:r>
            <a:r>
              <a:rPr sz="2400" b="1" spc="5" dirty="0">
                <a:latin typeface="+mn-lt"/>
                <a:cs typeface="Arial"/>
              </a:rPr>
              <a:t> </a:t>
            </a:r>
            <a:r>
              <a:rPr sz="2400" dirty="0">
                <a:latin typeface="+mn-lt"/>
                <a:cs typeface="Arial"/>
              </a:rPr>
              <a:t>l</a:t>
            </a:r>
            <a:r>
              <a:rPr sz="2400" spc="-10" dirty="0">
                <a:latin typeface="+mn-lt"/>
                <a:cs typeface="Arial"/>
              </a:rPr>
              <a:t>a</a:t>
            </a:r>
            <a:r>
              <a:rPr sz="2400" dirty="0">
                <a:latin typeface="+mn-lt"/>
                <a:cs typeface="Arial"/>
              </a:rPr>
              <a:t>ng</a:t>
            </a:r>
            <a:r>
              <a:rPr sz="2400" spc="-10" dirty="0">
                <a:latin typeface="+mn-lt"/>
                <a:cs typeface="Arial"/>
              </a:rPr>
              <a:t>u</a:t>
            </a:r>
            <a:r>
              <a:rPr sz="2400" dirty="0">
                <a:latin typeface="+mn-lt"/>
                <a:cs typeface="Arial"/>
              </a:rPr>
              <a:t>age</a:t>
            </a:r>
            <a:r>
              <a:rPr sz="2400" spc="30" dirty="0">
                <a:latin typeface="+mn-lt"/>
                <a:cs typeface="Arial"/>
              </a:rPr>
              <a:t> </a:t>
            </a:r>
            <a:r>
              <a:rPr sz="2400" dirty="0">
                <a:latin typeface="+mn-lt"/>
                <a:cs typeface="Arial"/>
              </a:rPr>
              <a:t>chan</a:t>
            </a:r>
            <a:r>
              <a:rPr sz="2400" spc="-10" dirty="0">
                <a:latin typeface="+mn-lt"/>
                <a:cs typeface="Arial"/>
              </a:rPr>
              <a:t>g</a:t>
            </a:r>
            <a:r>
              <a:rPr sz="2400" dirty="0">
                <a:latin typeface="+mn-lt"/>
                <a:cs typeface="Arial"/>
              </a:rPr>
              <a:t>es</a:t>
            </a:r>
            <a:r>
              <a:rPr sz="2400" spc="20" dirty="0">
                <a:latin typeface="+mn-lt"/>
                <a:cs typeface="Arial"/>
              </a:rPr>
              <a:t> </a:t>
            </a:r>
            <a:r>
              <a:rPr sz="2400" dirty="0">
                <a:latin typeface="+mn-lt"/>
                <a:cs typeface="Arial"/>
              </a:rPr>
              <a:t>as</a:t>
            </a:r>
            <a:r>
              <a:rPr sz="2400" spc="-10" dirty="0">
                <a:latin typeface="+mn-lt"/>
                <a:cs typeface="Arial"/>
              </a:rPr>
              <a:t> </a:t>
            </a:r>
            <a:r>
              <a:rPr sz="2400" dirty="0">
                <a:latin typeface="+mn-lt"/>
                <a:cs typeface="Arial"/>
              </a:rPr>
              <a:t>you</a:t>
            </a:r>
            <a:r>
              <a:rPr sz="2400" spc="5" dirty="0">
                <a:latin typeface="+mn-lt"/>
                <a:cs typeface="Arial"/>
              </a:rPr>
              <a:t> </a:t>
            </a:r>
            <a:r>
              <a:rPr sz="2400" dirty="0">
                <a:latin typeface="+mn-lt"/>
                <a:cs typeface="Arial"/>
              </a:rPr>
              <a:t>move </a:t>
            </a:r>
            <a:r>
              <a:rPr sz="2400" spc="-10" dirty="0">
                <a:latin typeface="+mn-lt"/>
                <a:cs typeface="Arial"/>
              </a:rPr>
              <a:t>a</a:t>
            </a:r>
            <a:r>
              <a:rPr sz="2400" dirty="0">
                <a:latin typeface="+mn-lt"/>
                <a:cs typeface="Arial"/>
              </a:rPr>
              <a:t>cross the</a:t>
            </a:r>
            <a:r>
              <a:rPr sz="2400" spc="10" dirty="0">
                <a:latin typeface="+mn-lt"/>
                <a:cs typeface="Arial"/>
              </a:rPr>
              <a:t> </a:t>
            </a:r>
            <a:r>
              <a:rPr sz="2400" dirty="0">
                <a:latin typeface="+mn-lt"/>
                <a:cs typeface="Arial"/>
              </a:rPr>
              <a:t>contin</a:t>
            </a:r>
            <a:r>
              <a:rPr sz="2400" spc="-10" dirty="0">
                <a:latin typeface="+mn-lt"/>
                <a:cs typeface="Arial"/>
              </a:rPr>
              <a:t>u</a:t>
            </a:r>
            <a:r>
              <a:rPr sz="2400" dirty="0">
                <a:latin typeface="+mn-lt"/>
                <a:cs typeface="Arial"/>
              </a:rPr>
              <a:t>um</a:t>
            </a:r>
          </a:p>
        </p:txBody>
      </p:sp>
      <p:graphicFrame>
        <p:nvGraphicFramePr>
          <p:cNvPr id="4" name="object 4"/>
          <p:cNvGraphicFramePr>
            <a:graphicFrameLocks noGrp="1"/>
          </p:cNvGraphicFramePr>
          <p:nvPr>
            <p:extLst>
              <p:ext uri="{D42A27DB-BD31-4B8C-83A1-F6EECF244321}">
                <p14:modId xmlns:p14="http://schemas.microsoft.com/office/powerpoint/2010/main" val="3318117218"/>
              </p:ext>
            </p:extLst>
          </p:nvPr>
        </p:nvGraphicFramePr>
        <p:xfrm>
          <a:off x="222250" y="2553970"/>
          <a:ext cx="8686799" cy="3619032"/>
        </p:xfrm>
        <a:graphic>
          <a:graphicData uri="http://schemas.openxmlformats.org/drawingml/2006/table">
            <a:tbl>
              <a:tblPr firstRow="1" bandRow="1">
                <a:tableStyleId>{2D5ABB26-0587-4C30-8999-92F81FD0307C}</a:tableStyleId>
              </a:tblPr>
              <a:tblGrid>
                <a:gridCol w="1300480">
                  <a:extLst>
                    <a:ext uri="{9D8B030D-6E8A-4147-A177-3AD203B41FA5}">
                      <a16:colId xmlns:a16="http://schemas.microsoft.com/office/drawing/2014/main" val="20000"/>
                    </a:ext>
                  </a:extLst>
                </a:gridCol>
                <a:gridCol w="1595120">
                  <a:extLst>
                    <a:ext uri="{9D8B030D-6E8A-4147-A177-3AD203B41FA5}">
                      <a16:colId xmlns:a16="http://schemas.microsoft.com/office/drawing/2014/main" val="20001"/>
                    </a:ext>
                  </a:extLst>
                </a:gridCol>
                <a:gridCol w="2019935">
                  <a:extLst>
                    <a:ext uri="{9D8B030D-6E8A-4147-A177-3AD203B41FA5}">
                      <a16:colId xmlns:a16="http://schemas.microsoft.com/office/drawing/2014/main" val="20002"/>
                    </a:ext>
                  </a:extLst>
                </a:gridCol>
                <a:gridCol w="1807337">
                  <a:extLst>
                    <a:ext uri="{9D8B030D-6E8A-4147-A177-3AD203B41FA5}">
                      <a16:colId xmlns:a16="http://schemas.microsoft.com/office/drawing/2014/main" val="20003"/>
                    </a:ext>
                  </a:extLst>
                </a:gridCol>
                <a:gridCol w="1963927">
                  <a:extLst>
                    <a:ext uri="{9D8B030D-6E8A-4147-A177-3AD203B41FA5}">
                      <a16:colId xmlns:a16="http://schemas.microsoft.com/office/drawing/2014/main" val="20004"/>
                    </a:ext>
                  </a:extLst>
                </a:gridCol>
              </a:tblGrid>
              <a:tr h="510072">
                <a:tc gridSpan="5">
                  <a:txBody>
                    <a:bodyPr/>
                    <a:lstStyle/>
                    <a:p>
                      <a:pPr marL="112713" indent="0">
                        <a:lnSpc>
                          <a:spcPct val="100000"/>
                        </a:lnSpc>
                      </a:pPr>
                      <a:r>
                        <a:rPr lang="en-US" sz="1600" b="1" dirty="0" smtClean="0">
                          <a:latin typeface="+mn-lt"/>
                          <a:cs typeface="Arial"/>
                        </a:rPr>
                        <a:t>Domain 1: </a:t>
                      </a:r>
                      <a:r>
                        <a:rPr lang="en-US" sz="1600" dirty="0" smtClean="0">
                          <a:latin typeface="+mn-lt"/>
                          <a:cs typeface="Arial"/>
                        </a:rPr>
                        <a:t>Teachers promote student engagement, independence, and interdependence in learning by facilitating a positive learning community by:</a:t>
                      </a:r>
                      <a:endParaRPr sz="1600" dirty="0">
                        <a:latin typeface="+mn-lt"/>
                        <a:cs typeface="Arial"/>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FFFF99"/>
                    </a:solidFill>
                  </a:tcPr>
                </a:tc>
                <a:tc hMerge="1">
                  <a:txBody>
                    <a:bodyPr/>
                    <a:lstStyle/>
                    <a:p>
                      <a:pPr marL="112713" indent="0">
                        <a:lnSpc>
                          <a:spcPct val="100000"/>
                        </a:lnSpc>
                      </a:pPr>
                      <a:endParaRPr sz="1600" dirty="0">
                        <a:latin typeface="Arial"/>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a:txBody>
                    <a:bodyPr/>
                    <a:lstStyle/>
                    <a:p>
                      <a:pPr marL="635" algn="ctr">
                        <a:lnSpc>
                          <a:spcPct val="100000"/>
                        </a:lnSpc>
                      </a:pPr>
                      <a:r>
                        <a:rPr sz="2000" b="1" dirty="0">
                          <a:latin typeface="+mn-lt"/>
                          <a:cs typeface="Arial"/>
                        </a:rPr>
                        <a:t>CCT</a:t>
                      </a:r>
                      <a:endParaRPr sz="2000" dirty="0">
                        <a:latin typeface="+mn-lt"/>
                        <a:cs typeface="Arial"/>
                      </a:endParaRPr>
                    </a:p>
                    <a:p>
                      <a:pPr algn="ctr">
                        <a:lnSpc>
                          <a:spcPct val="100000"/>
                        </a:lnSpc>
                      </a:pPr>
                      <a:r>
                        <a:rPr sz="2000" b="1" dirty="0">
                          <a:latin typeface="+mn-lt"/>
                          <a:cs typeface="Arial"/>
                        </a:rPr>
                        <a:t>In</a:t>
                      </a:r>
                      <a:r>
                        <a:rPr sz="2000" b="1" spc="-10" dirty="0">
                          <a:latin typeface="+mn-lt"/>
                          <a:cs typeface="Arial"/>
                        </a:rPr>
                        <a:t>d</a:t>
                      </a:r>
                      <a:r>
                        <a:rPr sz="2000" b="1" dirty="0">
                          <a:latin typeface="+mn-lt"/>
                          <a:cs typeface="Arial"/>
                        </a:rPr>
                        <a:t>icat</a:t>
                      </a:r>
                      <a:r>
                        <a:rPr sz="2000" b="1" spc="-5" dirty="0">
                          <a:latin typeface="+mn-lt"/>
                          <a:cs typeface="Arial"/>
                        </a:rPr>
                        <a:t>o</a:t>
                      </a:r>
                      <a:r>
                        <a:rPr sz="2000" b="1" dirty="0">
                          <a:latin typeface="+mn-lt"/>
                          <a:cs typeface="Arial"/>
                        </a:rPr>
                        <a:t>rs</a:t>
                      </a:r>
                      <a:endParaRPr sz="20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gridSpan="4">
                  <a:txBody>
                    <a:bodyPr/>
                    <a:lstStyle/>
                    <a:p>
                      <a:pPr marL="485140">
                        <a:lnSpc>
                          <a:spcPct val="100000"/>
                        </a:lnSpc>
                      </a:pPr>
                      <a:r>
                        <a:rPr sz="2000" b="1" dirty="0">
                          <a:latin typeface="+mn-lt"/>
                          <a:cs typeface="Arial"/>
                        </a:rPr>
                        <a:t>Co</a:t>
                      </a:r>
                      <a:r>
                        <a:rPr sz="2000" b="1" spc="-10" dirty="0">
                          <a:latin typeface="+mn-lt"/>
                          <a:cs typeface="Arial"/>
                        </a:rPr>
                        <a:t>n</a:t>
                      </a:r>
                      <a:r>
                        <a:rPr sz="2000" b="1" dirty="0">
                          <a:latin typeface="+mn-lt"/>
                          <a:cs typeface="Arial"/>
                        </a:rPr>
                        <a:t>ti</a:t>
                      </a:r>
                      <a:r>
                        <a:rPr sz="2000" b="1" spc="-10" dirty="0">
                          <a:latin typeface="+mn-lt"/>
                          <a:cs typeface="Arial"/>
                        </a:rPr>
                        <a:t>n</a:t>
                      </a:r>
                      <a:r>
                        <a:rPr sz="2000" b="1" dirty="0">
                          <a:latin typeface="+mn-lt"/>
                          <a:cs typeface="Arial"/>
                        </a:rPr>
                        <a:t>u</a:t>
                      </a:r>
                      <a:r>
                        <a:rPr sz="2000" b="1" spc="-10" dirty="0">
                          <a:latin typeface="+mn-lt"/>
                          <a:cs typeface="Arial"/>
                        </a:rPr>
                        <a:t>u</a:t>
                      </a:r>
                      <a:r>
                        <a:rPr sz="2000" b="1" dirty="0">
                          <a:latin typeface="+mn-lt"/>
                          <a:cs typeface="Arial"/>
                        </a:rPr>
                        <a:t>m</a:t>
                      </a:r>
                      <a:r>
                        <a:rPr sz="2000" b="1" spc="40" dirty="0">
                          <a:latin typeface="+mn-lt"/>
                          <a:cs typeface="Arial"/>
                        </a:rPr>
                        <a:t> </a:t>
                      </a:r>
                      <a:r>
                        <a:rPr sz="2000" b="1" dirty="0">
                          <a:latin typeface="+mn-lt"/>
                          <a:cs typeface="Arial"/>
                        </a:rPr>
                        <a:t>of Effec</a:t>
                      </a:r>
                      <a:r>
                        <a:rPr sz="2000" b="1" spc="-10" dirty="0">
                          <a:latin typeface="+mn-lt"/>
                          <a:cs typeface="Arial"/>
                        </a:rPr>
                        <a:t>t</a:t>
                      </a:r>
                      <a:r>
                        <a:rPr sz="2000" b="1" dirty="0">
                          <a:latin typeface="+mn-lt"/>
                          <a:cs typeface="Arial"/>
                        </a:rPr>
                        <a:t>i</a:t>
                      </a:r>
                      <a:r>
                        <a:rPr sz="2000" b="1" spc="-40" dirty="0">
                          <a:latin typeface="+mn-lt"/>
                          <a:cs typeface="Arial"/>
                        </a:rPr>
                        <a:t>v</a:t>
                      </a:r>
                      <a:r>
                        <a:rPr sz="2000" b="1" dirty="0">
                          <a:latin typeface="+mn-lt"/>
                          <a:cs typeface="Arial"/>
                        </a:rPr>
                        <a:t>e</a:t>
                      </a:r>
                      <a:r>
                        <a:rPr sz="2000" b="1" spc="70" dirty="0">
                          <a:latin typeface="+mn-lt"/>
                          <a:cs typeface="Arial"/>
                        </a:rPr>
                        <a:t> </a:t>
                      </a:r>
                      <a:r>
                        <a:rPr sz="2000" b="1" spc="-125" dirty="0">
                          <a:latin typeface="+mn-lt"/>
                          <a:cs typeface="Arial"/>
                        </a:rPr>
                        <a:t>T</a:t>
                      </a:r>
                      <a:r>
                        <a:rPr sz="2000" b="1" dirty="0">
                          <a:latin typeface="+mn-lt"/>
                          <a:cs typeface="Arial"/>
                        </a:rPr>
                        <a:t>eaching</a:t>
                      </a:r>
                      <a:r>
                        <a:rPr sz="2000" b="1" spc="10" dirty="0">
                          <a:latin typeface="+mn-lt"/>
                          <a:cs typeface="Arial"/>
                        </a:rPr>
                        <a:t> </a:t>
                      </a:r>
                      <a:r>
                        <a:rPr sz="2000" b="1" dirty="0">
                          <a:latin typeface="+mn-lt"/>
                          <a:cs typeface="Arial"/>
                        </a:rPr>
                        <a:t>Practice</a:t>
                      </a:r>
                      <a:endParaRPr sz="20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392679">
                <a:tc>
                  <a:txBody>
                    <a:bodyPr/>
                    <a:lstStyle/>
                    <a:p>
                      <a:pPr marL="257175" marR="122555" indent="-172720">
                        <a:lnSpc>
                          <a:spcPct val="100000"/>
                        </a:lnSpc>
                      </a:pPr>
                      <a:r>
                        <a:rPr sz="1100" b="1" spc="-5" dirty="0">
                          <a:latin typeface="+mn-lt"/>
                          <a:cs typeface="Arial"/>
                        </a:rPr>
                        <a:t>1</a:t>
                      </a:r>
                      <a:r>
                        <a:rPr sz="1100" b="1" dirty="0">
                          <a:latin typeface="+mn-lt"/>
                          <a:cs typeface="Arial"/>
                        </a:rPr>
                        <a:t>. </a:t>
                      </a:r>
                      <a:r>
                        <a:rPr sz="1100" b="1" spc="-30" dirty="0">
                          <a:latin typeface="+mn-lt"/>
                          <a:cs typeface="Arial"/>
                        </a:rPr>
                        <a:t> </a:t>
                      </a:r>
                      <a:r>
                        <a:rPr sz="1100" b="1" dirty="0">
                          <a:latin typeface="+mn-lt"/>
                          <a:cs typeface="Arial"/>
                        </a:rPr>
                        <a:t>Cr</a:t>
                      </a:r>
                      <a:r>
                        <a:rPr sz="1100" b="1" spc="-5" dirty="0">
                          <a:latin typeface="+mn-lt"/>
                          <a:cs typeface="Arial"/>
                        </a:rPr>
                        <a:t>e</a:t>
                      </a:r>
                      <a:r>
                        <a:rPr sz="1100" b="1" dirty="0">
                          <a:latin typeface="+mn-lt"/>
                          <a:cs typeface="Arial"/>
                        </a:rPr>
                        <a:t>ating a cl</a:t>
                      </a:r>
                      <a:r>
                        <a:rPr sz="1100" b="1" spc="-5" dirty="0">
                          <a:latin typeface="+mn-lt"/>
                          <a:cs typeface="Arial"/>
                        </a:rPr>
                        <a:t>a</a:t>
                      </a:r>
                      <a:r>
                        <a:rPr sz="1100" b="1" dirty="0">
                          <a:latin typeface="+mn-lt"/>
                          <a:cs typeface="Arial"/>
                        </a:rPr>
                        <a:t>ss</a:t>
                      </a:r>
                      <a:r>
                        <a:rPr sz="1100" b="1" spc="-20" dirty="0">
                          <a:latin typeface="+mn-lt"/>
                          <a:cs typeface="Arial"/>
                        </a:rPr>
                        <a:t> </a:t>
                      </a:r>
                      <a:r>
                        <a:rPr sz="1100" b="1" dirty="0">
                          <a:latin typeface="+mn-lt"/>
                          <a:cs typeface="Arial"/>
                        </a:rPr>
                        <a:t>cl</a:t>
                      </a:r>
                      <a:r>
                        <a:rPr sz="1100" b="1" spc="-5" dirty="0">
                          <a:latin typeface="+mn-lt"/>
                          <a:cs typeface="Arial"/>
                        </a:rPr>
                        <a:t>i</a:t>
                      </a:r>
                      <a:r>
                        <a:rPr sz="1100" b="1" dirty="0">
                          <a:latin typeface="+mn-lt"/>
                          <a:cs typeface="Arial"/>
                        </a:rPr>
                        <a:t>mate that</a:t>
                      </a:r>
                      <a:r>
                        <a:rPr sz="1100" b="1" spc="-5" dirty="0">
                          <a:latin typeface="+mn-lt"/>
                          <a:cs typeface="Arial"/>
                        </a:rPr>
                        <a:t> </a:t>
                      </a:r>
                      <a:r>
                        <a:rPr sz="1100" b="1" dirty="0">
                          <a:latin typeface="+mn-lt"/>
                          <a:cs typeface="Arial"/>
                        </a:rPr>
                        <a:t>is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ponsi</a:t>
                      </a:r>
                      <a:r>
                        <a:rPr sz="1100" b="1" spc="5" dirty="0">
                          <a:latin typeface="+mn-lt"/>
                          <a:cs typeface="Arial"/>
                        </a:rPr>
                        <a:t>v</a:t>
                      </a:r>
                      <a:r>
                        <a:rPr sz="1100" b="1" dirty="0">
                          <a:latin typeface="+mn-lt"/>
                          <a:cs typeface="Arial"/>
                        </a:rPr>
                        <a:t>e</a:t>
                      </a:r>
                      <a:r>
                        <a:rPr sz="1100" b="1" spc="-30" dirty="0">
                          <a:latin typeface="+mn-lt"/>
                          <a:cs typeface="Arial"/>
                        </a:rPr>
                        <a:t> </a:t>
                      </a:r>
                      <a:r>
                        <a:rPr sz="1100" b="1" dirty="0">
                          <a:latin typeface="+mn-lt"/>
                          <a:cs typeface="Arial"/>
                        </a:rPr>
                        <a:t>to and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pe</a:t>
                      </a:r>
                      <a:r>
                        <a:rPr sz="1100" b="1" spc="-5" dirty="0">
                          <a:latin typeface="+mn-lt"/>
                          <a:cs typeface="Arial"/>
                        </a:rPr>
                        <a:t>c</a:t>
                      </a:r>
                      <a:r>
                        <a:rPr sz="1100" b="1" dirty="0">
                          <a:latin typeface="+mn-lt"/>
                          <a:cs typeface="Arial"/>
                        </a:rPr>
                        <a:t>tful of the</a:t>
                      </a:r>
                      <a:r>
                        <a:rPr sz="1100" b="1" spc="-5" dirty="0">
                          <a:latin typeface="+mn-lt"/>
                          <a:cs typeface="Arial"/>
                        </a:rPr>
                        <a:t> </a:t>
                      </a:r>
                      <a:r>
                        <a:rPr sz="1100" b="1" dirty="0">
                          <a:latin typeface="+mn-lt"/>
                          <a:cs typeface="Arial"/>
                        </a:rPr>
                        <a:t>ne</a:t>
                      </a:r>
                      <a:r>
                        <a:rPr sz="1100" b="1" spc="-10" dirty="0">
                          <a:latin typeface="+mn-lt"/>
                          <a:cs typeface="Arial"/>
                        </a:rPr>
                        <a:t>e</a:t>
                      </a:r>
                      <a:r>
                        <a:rPr sz="1100" b="1" dirty="0">
                          <a:latin typeface="+mn-lt"/>
                          <a:cs typeface="Arial"/>
                        </a:rPr>
                        <a:t>ds</a:t>
                      </a:r>
                      <a:r>
                        <a:rPr sz="1100" b="1" spc="-20" dirty="0">
                          <a:latin typeface="+mn-lt"/>
                          <a:cs typeface="Arial"/>
                        </a:rPr>
                        <a:t> </a:t>
                      </a:r>
                      <a:r>
                        <a:rPr sz="1100" b="1" dirty="0">
                          <a:latin typeface="+mn-lt"/>
                          <a:cs typeface="Arial"/>
                        </a:rPr>
                        <a:t>of st</a:t>
                      </a:r>
                      <a:r>
                        <a:rPr sz="1100" b="1" spc="5" dirty="0">
                          <a:latin typeface="+mn-lt"/>
                          <a:cs typeface="Arial"/>
                        </a:rPr>
                        <a:t>u</a:t>
                      </a:r>
                      <a:r>
                        <a:rPr sz="1100" b="1" dirty="0">
                          <a:latin typeface="+mn-lt"/>
                          <a:cs typeface="Arial"/>
                        </a:rPr>
                        <a:t>den</a:t>
                      </a:r>
                      <a:r>
                        <a:rPr sz="1100" b="1" spc="5" dirty="0">
                          <a:latin typeface="+mn-lt"/>
                          <a:cs typeface="Arial"/>
                        </a:rPr>
                        <a:t>t</a:t>
                      </a:r>
                      <a:r>
                        <a:rPr sz="1100" b="1" dirty="0">
                          <a:latin typeface="+mn-lt"/>
                          <a:cs typeface="Arial"/>
                        </a:rPr>
                        <a:t>s</a:t>
                      </a:r>
                      <a:r>
                        <a:rPr sz="1100" b="1" spc="-5" dirty="0">
                          <a:latin typeface="+mn-lt"/>
                          <a:cs typeface="Arial"/>
                        </a:rPr>
                        <a:t> </a:t>
                      </a:r>
                      <a:r>
                        <a:rPr sz="1100" b="1" spc="10" dirty="0">
                          <a:latin typeface="+mn-lt"/>
                          <a:cs typeface="Arial"/>
                        </a:rPr>
                        <a:t>w</a:t>
                      </a:r>
                      <a:r>
                        <a:rPr sz="1100" b="1" dirty="0">
                          <a:latin typeface="+mn-lt"/>
                          <a:cs typeface="Arial"/>
                        </a:rPr>
                        <a:t>ith di</a:t>
                      </a:r>
                      <a:r>
                        <a:rPr sz="1100" b="1" spc="5" dirty="0">
                          <a:latin typeface="+mn-lt"/>
                          <a:cs typeface="Arial"/>
                        </a:rPr>
                        <a:t>v</a:t>
                      </a:r>
                      <a:r>
                        <a:rPr sz="1100" b="1" dirty="0">
                          <a:latin typeface="+mn-lt"/>
                          <a:cs typeface="Arial"/>
                        </a:rPr>
                        <a:t>e</a:t>
                      </a:r>
                      <a:r>
                        <a:rPr sz="1100" b="1" spc="-5" dirty="0">
                          <a:latin typeface="+mn-lt"/>
                          <a:cs typeface="Arial"/>
                        </a:rPr>
                        <a:t>r</a:t>
                      </a:r>
                      <a:r>
                        <a:rPr sz="1100" b="1" dirty="0">
                          <a:latin typeface="+mn-lt"/>
                          <a:cs typeface="Arial"/>
                        </a:rPr>
                        <a:t>se ba</a:t>
                      </a:r>
                      <a:r>
                        <a:rPr sz="1100" b="1" spc="-5" dirty="0">
                          <a:latin typeface="+mn-lt"/>
                          <a:cs typeface="Arial"/>
                        </a:rPr>
                        <a:t>c</a:t>
                      </a:r>
                      <a:r>
                        <a:rPr sz="1100" b="1" dirty="0">
                          <a:latin typeface="+mn-lt"/>
                          <a:cs typeface="Arial"/>
                        </a:rPr>
                        <a:t>kgrounds, in</a:t>
                      </a:r>
                      <a:r>
                        <a:rPr sz="1100" b="1" spc="5" dirty="0">
                          <a:latin typeface="+mn-lt"/>
                          <a:cs typeface="Arial"/>
                        </a:rPr>
                        <a:t>t</a:t>
                      </a:r>
                      <a:r>
                        <a:rPr sz="1100" b="1" dirty="0">
                          <a:latin typeface="+mn-lt"/>
                          <a:cs typeface="Arial"/>
                        </a:rPr>
                        <a:t>e</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ts</a:t>
                      </a:r>
                      <a:r>
                        <a:rPr sz="1100" b="1" spc="-5" dirty="0">
                          <a:latin typeface="+mn-lt"/>
                          <a:cs typeface="Arial"/>
                        </a:rPr>
                        <a:t> a</a:t>
                      </a:r>
                      <a:r>
                        <a:rPr sz="1100" b="1" dirty="0">
                          <a:latin typeface="+mn-lt"/>
                          <a:cs typeface="Arial"/>
                        </a:rPr>
                        <a:t>nd pe</a:t>
                      </a:r>
                      <a:r>
                        <a:rPr sz="1100" b="1" spc="-5" dirty="0">
                          <a:latin typeface="+mn-lt"/>
                          <a:cs typeface="Arial"/>
                        </a:rPr>
                        <a:t>r</a:t>
                      </a:r>
                      <a:r>
                        <a:rPr sz="1100" b="1" dirty="0">
                          <a:latin typeface="+mn-lt"/>
                          <a:cs typeface="Arial"/>
                        </a:rPr>
                        <a:t>fo</a:t>
                      </a:r>
                      <a:r>
                        <a:rPr sz="1100" b="1" spc="-5" dirty="0">
                          <a:latin typeface="+mn-lt"/>
                          <a:cs typeface="Arial"/>
                        </a:rPr>
                        <a:t>r</a:t>
                      </a:r>
                      <a:r>
                        <a:rPr sz="1100" b="1" dirty="0">
                          <a:latin typeface="+mn-lt"/>
                          <a:cs typeface="Arial"/>
                        </a:rPr>
                        <a:t>mance le</a:t>
                      </a:r>
                      <a:r>
                        <a:rPr sz="1100" b="1" spc="5" dirty="0">
                          <a:latin typeface="+mn-lt"/>
                          <a:cs typeface="Arial"/>
                        </a:rPr>
                        <a:t>v</a:t>
                      </a:r>
                      <a:r>
                        <a:rPr sz="1100" b="1" dirty="0">
                          <a:latin typeface="+mn-lt"/>
                          <a:cs typeface="Arial"/>
                        </a:rPr>
                        <a:t>els</a:t>
                      </a:r>
                      <a:endParaRPr sz="1100" dirty="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3690" marR="84455" indent="-228600">
                        <a:lnSpc>
                          <a:spcPct val="100000"/>
                        </a:lnSpc>
                        <a:tabLst>
                          <a:tab pos="313690" algn="l"/>
                        </a:tabLst>
                      </a:pPr>
                      <a:r>
                        <a:rPr sz="1100" dirty="0">
                          <a:latin typeface="+mn-lt"/>
                          <a:cs typeface="Courier New"/>
                        </a:rPr>
                        <a:t>o	</a:t>
                      </a:r>
                      <a:r>
                        <a:rPr sz="1100" dirty="0">
                          <a:latin typeface="+mn-lt"/>
                          <a:cs typeface="Arial"/>
                        </a:rPr>
                        <a:t>L</a:t>
                      </a:r>
                      <a:r>
                        <a:rPr sz="1100" spc="-10" dirty="0">
                          <a:latin typeface="+mn-lt"/>
                          <a:cs typeface="Arial"/>
                        </a:rPr>
                        <a:t>i</a:t>
                      </a:r>
                      <a:r>
                        <a:rPr sz="1100" dirty="0">
                          <a:latin typeface="+mn-lt"/>
                          <a:cs typeface="Arial"/>
                        </a:rPr>
                        <a:t>tt</a:t>
                      </a:r>
                      <a:r>
                        <a:rPr sz="1100" spc="-10" dirty="0">
                          <a:latin typeface="+mn-lt"/>
                          <a:cs typeface="Arial"/>
                        </a:rPr>
                        <a:t>l</a:t>
                      </a:r>
                      <a:r>
                        <a:rPr sz="1100" dirty="0">
                          <a:latin typeface="+mn-lt"/>
                          <a:cs typeface="Arial"/>
                        </a:rPr>
                        <a:t>e</a:t>
                      </a:r>
                      <a:r>
                        <a:rPr sz="1100" spc="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di</a:t>
                      </a:r>
                      <a:r>
                        <a:rPr sz="1100" spc="5" dirty="0">
                          <a:latin typeface="+mn-lt"/>
                          <a:cs typeface="Arial"/>
                        </a:rPr>
                        <a:t>c</a:t>
                      </a:r>
                      <a:r>
                        <a:rPr sz="1100" dirty="0">
                          <a:latin typeface="+mn-lt"/>
                          <a:cs typeface="Arial"/>
                        </a:rPr>
                        <a:t>at</a:t>
                      </a:r>
                      <a:r>
                        <a:rPr sz="1100" spc="-10" dirty="0">
                          <a:latin typeface="+mn-lt"/>
                          <a:cs typeface="Arial"/>
                        </a:rPr>
                        <a:t>i</a:t>
                      </a:r>
                      <a:r>
                        <a:rPr sz="1100" dirty="0">
                          <a:latin typeface="+mn-lt"/>
                          <a:cs typeface="Arial"/>
                        </a:rPr>
                        <a:t>on th</a:t>
                      </a:r>
                      <a:r>
                        <a:rPr sz="1100" spc="-5" dirty="0">
                          <a:latin typeface="+mn-lt"/>
                          <a:cs typeface="Arial"/>
                        </a:rPr>
                        <a:t>a</a:t>
                      </a:r>
                      <a:r>
                        <a:rPr sz="1100" dirty="0">
                          <a:latin typeface="+mn-lt"/>
                          <a:cs typeface="Arial"/>
                        </a:rPr>
                        <a:t>t the</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10" dirty="0">
                          <a:latin typeface="+mn-lt"/>
                          <a:cs typeface="Arial"/>
                        </a:rPr>
                        <a:t> </a:t>
                      </a:r>
                      <a:r>
                        <a:rPr sz="1100" dirty="0">
                          <a:latin typeface="+mn-lt"/>
                          <a:cs typeface="Arial"/>
                        </a:rPr>
                        <a:t>are c</a:t>
                      </a:r>
                      <a:r>
                        <a:rPr sz="1100" spc="-5" dirty="0">
                          <a:latin typeface="+mn-lt"/>
                          <a:cs typeface="Arial"/>
                        </a:rPr>
                        <a:t>on</a:t>
                      </a:r>
                      <a:r>
                        <a:rPr sz="1100" dirty="0">
                          <a:latin typeface="+mn-lt"/>
                          <a:cs typeface="Arial"/>
                        </a:rPr>
                        <a:t>s</a:t>
                      </a:r>
                      <a:r>
                        <a:rPr sz="1100" spc="-10" dirty="0">
                          <a:latin typeface="+mn-lt"/>
                          <a:cs typeface="Arial"/>
                        </a:rPr>
                        <a:t>i</a:t>
                      </a:r>
                      <a:r>
                        <a:rPr sz="1100" spc="-5" dirty="0">
                          <a:latin typeface="+mn-lt"/>
                          <a:cs typeface="Arial"/>
                        </a:rPr>
                        <a:t>de</a:t>
                      </a:r>
                      <a:r>
                        <a:rPr sz="1100" dirty="0">
                          <a:latin typeface="+mn-lt"/>
                          <a:cs typeface="Arial"/>
                        </a:rPr>
                        <a:t>r</a:t>
                      </a:r>
                      <a:r>
                        <a:rPr sz="1100" spc="-5" dirty="0">
                          <a:latin typeface="+mn-lt"/>
                          <a:cs typeface="Arial"/>
                        </a:rPr>
                        <a:t>e</a:t>
                      </a:r>
                      <a:r>
                        <a:rPr sz="1100" dirty="0">
                          <a:latin typeface="+mn-lt"/>
                          <a:cs typeface="Arial"/>
                        </a:rPr>
                        <a:t>d</a:t>
                      </a:r>
                      <a:r>
                        <a:rPr sz="1100" spc="-20" dirty="0">
                          <a:latin typeface="+mn-lt"/>
                          <a:cs typeface="Arial"/>
                        </a:rPr>
                        <a:t> </a:t>
                      </a:r>
                      <a:r>
                        <a:rPr sz="1100" spc="-10" dirty="0">
                          <a:latin typeface="+mn-lt"/>
                          <a:cs typeface="Arial"/>
                        </a:rPr>
                        <a:t>i</a:t>
                      </a:r>
                      <a:r>
                        <a:rPr sz="1100" dirty="0">
                          <a:latin typeface="+mn-lt"/>
                          <a:cs typeface="Arial"/>
                        </a:rPr>
                        <a:t>n </a:t>
                      </a:r>
                      <a:r>
                        <a:rPr sz="1100" spc="5" dirty="0">
                          <a:latin typeface="+mn-lt"/>
                          <a:cs typeface="Arial"/>
                        </a:rPr>
                        <a:t>s</a:t>
                      </a:r>
                      <a:r>
                        <a:rPr sz="1100" dirty="0">
                          <a:latin typeface="+mn-lt"/>
                          <a:cs typeface="Arial"/>
                        </a:rPr>
                        <a:t>e</a:t>
                      </a:r>
                      <a:r>
                        <a:rPr sz="1100" spc="-10" dirty="0">
                          <a:latin typeface="+mn-lt"/>
                          <a:cs typeface="Arial"/>
                        </a:rPr>
                        <a:t>l</a:t>
                      </a:r>
                      <a:r>
                        <a:rPr sz="1100" dirty="0">
                          <a:latin typeface="+mn-lt"/>
                          <a:cs typeface="Arial"/>
                        </a:rPr>
                        <a:t>ect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170815" indent="-228600">
                        <a:lnSpc>
                          <a:spcPct val="100000"/>
                        </a:lnSpc>
                        <a:buFont typeface="Courier New"/>
                        <a:buChar char="o"/>
                        <a:tabLst>
                          <a:tab pos="314325" algn="l"/>
                        </a:tabLst>
                      </a:pPr>
                      <a:r>
                        <a:rPr sz="1100" dirty="0">
                          <a:latin typeface="+mn-lt"/>
                          <a:cs typeface="Arial"/>
                        </a:rPr>
                        <a:t>Cons</a:t>
                      </a:r>
                      <a:r>
                        <a:rPr sz="1100" spc="-5" dirty="0">
                          <a:latin typeface="+mn-lt"/>
                          <a:cs typeface="Arial"/>
                        </a:rPr>
                        <a:t>i</a:t>
                      </a:r>
                      <a:r>
                        <a:rPr sz="1100" dirty="0">
                          <a:latin typeface="+mn-lt"/>
                          <a:cs typeface="Arial"/>
                        </a:rPr>
                        <a:t>d</a:t>
                      </a:r>
                      <a:r>
                        <a:rPr sz="1100" spc="-5" dirty="0">
                          <a:latin typeface="+mn-lt"/>
                          <a:cs typeface="Arial"/>
                        </a:rPr>
                        <a:t>e</a:t>
                      </a:r>
                      <a:r>
                        <a:rPr sz="1100" dirty="0">
                          <a:latin typeface="+mn-lt"/>
                          <a:cs typeface="Arial"/>
                        </a:rPr>
                        <a:t>rs stu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m</a:t>
                      </a:r>
                      <a:r>
                        <a:rPr sz="1100" dirty="0">
                          <a:latin typeface="+mn-lt"/>
                          <a:cs typeface="Arial"/>
                        </a:rPr>
                        <a:t>a</a:t>
                      </a:r>
                      <a:r>
                        <a:rPr sz="1100" spc="15" dirty="0">
                          <a:latin typeface="+mn-lt"/>
                          <a:cs typeface="Arial"/>
                        </a:rPr>
                        <a:t>k</a:t>
                      </a:r>
                      <a:r>
                        <a:rPr sz="1100" spc="-5" dirty="0">
                          <a:latin typeface="+mn-lt"/>
                          <a:cs typeface="Arial"/>
                        </a:rPr>
                        <a:t>i</a:t>
                      </a:r>
                      <a:r>
                        <a:rPr sz="1100" dirty="0">
                          <a:latin typeface="+mn-lt"/>
                          <a:cs typeface="Arial"/>
                        </a:rPr>
                        <a:t>ng </a:t>
                      </a:r>
                      <a:r>
                        <a:rPr sz="1100" spc="5" dirty="0">
                          <a:latin typeface="+mn-lt"/>
                          <a:cs typeface="Arial"/>
                        </a:rPr>
                        <a:t>c</a:t>
                      </a:r>
                      <a:r>
                        <a:rPr sz="1100" dirty="0">
                          <a:latin typeface="+mn-lt"/>
                          <a:cs typeface="Arial"/>
                        </a:rPr>
                        <a:t>o</a:t>
                      </a:r>
                      <a:r>
                        <a:rPr sz="1100" spc="-5" dirty="0">
                          <a:latin typeface="+mn-lt"/>
                          <a:cs typeface="Arial"/>
                        </a:rPr>
                        <a:t>n</a:t>
                      </a:r>
                      <a:r>
                        <a:rPr sz="1100" dirty="0">
                          <a:latin typeface="+mn-lt"/>
                          <a:cs typeface="Arial"/>
                        </a:rPr>
                        <a:t>n</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o</a:t>
                      </a:r>
                      <a:r>
                        <a:rPr sz="1100" spc="-5" dirty="0">
                          <a:latin typeface="+mn-lt"/>
                          <a:cs typeface="Arial"/>
                        </a:rPr>
                        <a:t>n</a:t>
                      </a:r>
                      <a:r>
                        <a:rPr sz="1100" dirty="0">
                          <a:latin typeface="+mn-lt"/>
                          <a:cs typeface="Arial"/>
                        </a:rPr>
                        <a:t>s</a:t>
                      </a:r>
                      <a:r>
                        <a:rPr sz="1100" spc="-10" dirty="0">
                          <a:latin typeface="+mn-lt"/>
                          <a:cs typeface="Arial"/>
                        </a:rPr>
                        <a:t> </a:t>
                      </a:r>
                      <a:r>
                        <a:rPr sz="1100" dirty="0">
                          <a:latin typeface="+mn-lt"/>
                          <a:cs typeface="Arial"/>
                        </a:rPr>
                        <a:t>to</a:t>
                      </a:r>
                      <a:r>
                        <a:rPr sz="1100" spc="-20"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a:t>
                      </a:r>
                      <a:r>
                        <a:rPr sz="1100" spc="-5" dirty="0">
                          <a:latin typeface="+mn-lt"/>
                          <a:cs typeface="Arial"/>
                        </a:rPr>
                        <a:t>oppo</a:t>
                      </a:r>
                      <a:r>
                        <a:rPr sz="1100" dirty="0">
                          <a:latin typeface="+mn-lt"/>
                          <a:cs typeface="Arial"/>
                        </a:rPr>
                        <a:t>rt</a:t>
                      </a:r>
                      <a:r>
                        <a:rPr sz="1100" spc="-5" dirty="0">
                          <a:latin typeface="+mn-lt"/>
                          <a:cs typeface="Arial"/>
                        </a:rPr>
                        <a:t>un</a:t>
                      </a:r>
                      <a:r>
                        <a:rPr sz="1100" spc="-10" dirty="0">
                          <a:latin typeface="+mn-lt"/>
                          <a:cs typeface="Arial"/>
                        </a:rPr>
                        <a:t>i</a:t>
                      </a:r>
                      <a:r>
                        <a:rPr sz="1100" dirty="0">
                          <a:latin typeface="+mn-lt"/>
                          <a:cs typeface="Arial"/>
                        </a:rPr>
                        <a:t>t</a:t>
                      </a:r>
                      <a:r>
                        <a:rPr sz="1100" spc="-10" dirty="0">
                          <a:latin typeface="+mn-lt"/>
                          <a:cs typeface="Arial"/>
                        </a:rPr>
                        <a:t>i</a:t>
                      </a:r>
                      <a:r>
                        <a:rPr sz="1100" spc="-5" dirty="0">
                          <a:latin typeface="+mn-lt"/>
                          <a:cs typeface="Arial"/>
                        </a:rPr>
                        <a:t>e</a:t>
                      </a:r>
                      <a:r>
                        <a:rPr sz="1100" dirty="0">
                          <a:latin typeface="+mn-lt"/>
                          <a:cs typeface="Arial"/>
                        </a:rPr>
                        <a:t>s.</a:t>
                      </a:r>
                      <a:endParaRPr sz="1100">
                        <a:latin typeface="+mn-lt"/>
                        <a:cs typeface="Arial"/>
                      </a:endParaRPr>
                    </a:p>
                    <a:p>
                      <a:pPr marL="314325" marR="129539" indent="-228600">
                        <a:lnSpc>
                          <a:spcPct val="100000"/>
                        </a:lnSpc>
                        <a:spcBef>
                          <a:spcPts val="600"/>
                        </a:spcBef>
                        <a:buFont typeface="Courier New"/>
                        <a:buChar char="o"/>
                        <a:tabLst>
                          <a:tab pos="314325" algn="l"/>
                        </a:tabLst>
                      </a:pPr>
                      <a:r>
                        <a:rPr sz="1100" spc="15" dirty="0">
                          <a:latin typeface="+mn-lt"/>
                          <a:cs typeface="Arial"/>
                        </a:rPr>
                        <a:t>T</a:t>
                      </a:r>
                      <a:r>
                        <a:rPr sz="1100" dirty="0">
                          <a:latin typeface="+mn-lt"/>
                          <a:cs typeface="Arial"/>
                        </a:rPr>
                        <a:t>re</a:t>
                      </a:r>
                      <a:r>
                        <a:rPr sz="1100" spc="-5" dirty="0">
                          <a:latin typeface="+mn-lt"/>
                          <a:cs typeface="Arial"/>
                        </a:rPr>
                        <a:t>a</a:t>
                      </a:r>
                      <a:r>
                        <a:rPr sz="1100" dirty="0">
                          <a:latin typeface="+mn-lt"/>
                          <a:cs typeface="Arial"/>
                        </a:rPr>
                        <a:t>ts</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10" dirty="0">
                          <a:latin typeface="+mn-lt"/>
                          <a:cs typeface="Arial"/>
                        </a:rPr>
                        <a:t> </a:t>
                      </a:r>
                      <a:r>
                        <a:rPr sz="1100" dirty="0">
                          <a:latin typeface="+mn-lt"/>
                          <a:cs typeface="Arial"/>
                        </a:rPr>
                        <a:t>as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a:t>
                      </a:r>
                      <a:r>
                        <a:rPr sz="1100" spc="-10" dirty="0">
                          <a:latin typeface="+mn-lt"/>
                          <a:cs typeface="Arial"/>
                        </a:rPr>
                        <a:t>l</a:t>
                      </a:r>
                      <a:r>
                        <a:rPr sz="1100" dirty="0">
                          <a:latin typeface="+mn-lt"/>
                          <a:cs typeface="Arial"/>
                        </a:rPr>
                        <a:t>s</a:t>
                      </a:r>
                      <a:r>
                        <a:rPr sz="1100" spc="2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t</a:t>
                      </a:r>
                      <a:r>
                        <a:rPr sz="1100" spc="-5" dirty="0">
                          <a:latin typeface="+mn-lt"/>
                          <a:cs typeface="Arial"/>
                        </a:rPr>
                        <a:t>h</a:t>
                      </a:r>
                      <a:r>
                        <a:rPr sz="1100" dirty="0">
                          <a:latin typeface="+mn-lt"/>
                          <a:cs typeface="Arial"/>
                        </a:rPr>
                        <a:t>e</a:t>
                      </a:r>
                      <a:r>
                        <a:rPr sz="1100" spc="-10" dirty="0">
                          <a:latin typeface="+mn-lt"/>
                          <a:cs typeface="Arial"/>
                        </a:rPr>
                        <a:t>i</a:t>
                      </a:r>
                      <a:r>
                        <a:rPr sz="1100" dirty="0">
                          <a:latin typeface="+mn-lt"/>
                          <a:cs typeface="Arial"/>
                        </a:rPr>
                        <a:t>r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n</a:t>
                      </a:r>
                      <a:r>
                        <a:rPr sz="1100" spc="-5" dirty="0">
                          <a:latin typeface="+mn-lt"/>
                          <a:cs typeface="Arial"/>
                        </a:rPr>
                        <a:t>e</a:t>
                      </a:r>
                      <a:r>
                        <a:rPr sz="1100" dirty="0">
                          <a:latin typeface="+mn-lt"/>
                          <a:cs typeface="Arial"/>
                        </a:rPr>
                        <a:t>e</a:t>
                      </a:r>
                      <a:r>
                        <a:rPr sz="1100" spc="-5" dirty="0">
                          <a:latin typeface="+mn-lt"/>
                          <a:cs typeface="Arial"/>
                        </a:rPr>
                        <a:t>d</a:t>
                      </a:r>
                      <a:r>
                        <a:rPr sz="1100" dirty="0">
                          <a:latin typeface="+mn-lt"/>
                          <a:cs typeface="Arial"/>
                        </a:rPr>
                        <a: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reco</a:t>
                      </a:r>
                      <a:r>
                        <a:rPr sz="1100" spc="-5" dirty="0">
                          <a:latin typeface="+mn-lt"/>
                          <a:cs typeface="Arial"/>
                        </a:rPr>
                        <a:t>g</a:t>
                      </a:r>
                      <a:r>
                        <a:rPr sz="1100" dirty="0">
                          <a:latin typeface="+mn-lt"/>
                          <a:cs typeface="Arial"/>
                        </a:rPr>
                        <a:t>n</a:t>
                      </a:r>
                      <a:r>
                        <a:rPr sz="1100" spc="-10" dirty="0">
                          <a:latin typeface="+mn-lt"/>
                          <a:cs typeface="Arial"/>
                        </a:rPr>
                        <a:t>i</a:t>
                      </a:r>
                      <a:r>
                        <a:rPr sz="1100" spc="-20" dirty="0">
                          <a:latin typeface="+mn-lt"/>
                          <a:cs typeface="Arial"/>
                        </a:rPr>
                        <a:t>z</a:t>
                      </a:r>
                      <a:r>
                        <a:rPr sz="1100" dirty="0">
                          <a:latin typeface="+mn-lt"/>
                          <a:cs typeface="Arial"/>
                        </a:rPr>
                        <a:t>es</a:t>
                      </a:r>
                      <a:r>
                        <a:rPr sz="1100" spc="10" dirty="0">
                          <a:latin typeface="+mn-lt"/>
                          <a:cs typeface="Arial"/>
                        </a:rPr>
                        <a:t> </a:t>
                      </a:r>
                      <a:r>
                        <a:rPr sz="1100" dirty="0">
                          <a:latin typeface="+mn-lt"/>
                          <a:cs typeface="Arial"/>
                        </a:rPr>
                        <a:t>th</a:t>
                      </a:r>
                      <a:r>
                        <a:rPr sz="1100" spc="-5" dirty="0">
                          <a:latin typeface="+mn-lt"/>
                          <a:cs typeface="Arial"/>
                        </a:rPr>
                        <a:t>a</a:t>
                      </a:r>
                      <a:r>
                        <a:rPr sz="1100" dirty="0">
                          <a:latin typeface="+mn-lt"/>
                          <a:cs typeface="Arial"/>
                        </a:rPr>
                        <a:t>t</a:t>
                      </a:r>
                      <a:r>
                        <a:rPr sz="1100" spc="-15" dirty="0">
                          <a:latin typeface="+mn-lt"/>
                          <a:cs typeface="Arial"/>
                        </a:rPr>
                        <a:t> </a:t>
                      </a:r>
                      <a:r>
                        <a:rPr sz="1100" dirty="0">
                          <a:latin typeface="+mn-lt"/>
                          <a:cs typeface="Arial"/>
                        </a:rPr>
                        <a:t>the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ground</a:t>
                      </a:r>
                      <a:r>
                        <a:rPr sz="1100" spc="-45"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e</a:t>
                      </a:r>
                      <a:r>
                        <a:rPr sz="1100" spc="-5" dirty="0">
                          <a:latin typeface="+mn-lt"/>
                          <a:cs typeface="Arial"/>
                        </a:rPr>
                        <a:t>a</a:t>
                      </a:r>
                      <a:r>
                        <a:rPr sz="1100" spc="5" dirty="0">
                          <a:latin typeface="+mn-lt"/>
                          <a:cs typeface="Arial"/>
                        </a:rPr>
                        <a:t>c</a:t>
                      </a:r>
                      <a:r>
                        <a:rPr sz="1100" dirty="0">
                          <a:latin typeface="+mn-lt"/>
                          <a:cs typeface="Arial"/>
                        </a:rPr>
                        <a:t>h</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 </a:t>
                      </a:r>
                      <a:r>
                        <a:rPr sz="1100" spc="20" dirty="0">
                          <a:latin typeface="+mn-lt"/>
                          <a:cs typeface="Arial"/>
                        </a:rPr>
                        <a:t>m</a:t>
                      </a:r>
                      <a:r>
                        <a:rPr sz="1100" dirty="0">
                          <a:latin typeface="+mn-lt"/>
                          <a:cs typeface="Arial"/>
                        </a:rPr>
                        <a:t>ay</a:t>
                      </a:r>
                      <a:r>
                        <a:rPr sz="1100" spc="-25"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a:t>
                      </a:r>
                      <a:r>
                        <a:rPr sz="1100" spc="-25" dirty="0">
                          <a:latin typeface="+mn-lt"/>
                          <a:cs typeface="Arial"/>
                        </a:rPr>
                        <a:t> </a:t>
                      </a:r>
                      <a:r>
                        <a:rPr sz="1100" dirty="0">
                          <a:latin typeface="+mn-lt"/>
                          <a:cs typeface="Arial"/>
                        </a:rPr>
                        <a:t>dra</a:t>
                      </a:r>
                      <a:r>
                        <a:rPr sz="1100" spc="20" dirty="0">
                          <a:latin typeface="+mn-lt"/>
                          <a:cs typeface="Arial"/>
                        </a:rPr>
                        <a:t>m</a:t>
                      </a:r>
                      <a:r>
                        <a:rPr sz="1100" dirty="0">
                          <a:latin typeface="+mn-lt"/>
                          <a:cs typeface="Arial"/>
                        </a:rPr>
                        <a:t>at</a:t>
                      </a:r>
                      <a:r>
                        <a:rPr sz="1100" spc="-10" dirty="0">
                          <a:latin typeface="+mn-lt"/>
                          <a:cs typeface="Arial"/>
                        </a:rPr>
                        <a:t>i</a:t>
                      </a:r>
                      <a:r>
                        <a:rPr sz="1100" spc="5" dirty="0">
                          <a:latin typeface="+mn-lt"/>
                          <a:cs typeface="Arial"/>
                        </a:rPr>
                        <a:t>c</a:t>
                      </a:r>
                      <a:r>
                        <a:rPr sz="1100" dirty="0">
                          <a:latin typeface="+mn-lt"/>
                          <a:cs typeface="Arial"/>
                        </a:rPr>
                        <a:t>a</a:t>
                      </a:r>
                      <a:r>
                        <a:rPr sz="1100" spc="-10" dirty="0">
                          <a:latin typeface="+mn-lt"/>
                          <a:cs typeface="Arial"/>
                        </a:rPr>
                        <a:t>l</a:t>
                      </a:r>
                      <a:r>
                        <a:rPr sz="1100" spc="-5" dirty="0">
                          <a:latin typeface="+mn-lt"/>
                          <a:cs typeface="Arial"/>
                        </a:rPr>
                        <a:t>l</a:t>
                      </a:r>
                      <a:r>
                        <a:rPr sz="1100" dirty="0">
                          <a:latin typeface="+mn-lt"/>
                          <a:cs typeface="Arial"/>
                        </a:rPr>
                        <a:t>y </a:t>
                      </a:r>
                      <a:r>
                        <a:rPr sz="1100" spc="-15" dirty="0">
                          <a:latin typeface="+mn-lt"/>
                          <a:cs typeface="Arial"/>
                        </a:rPr>
                        <a:t>w</a:t>
                      </a:r>
                      <a:r>
                        <a:rPr sz="1100" spc="-5" dirty="0">
                          <a:latin typeface="+mn-lt"/>
                          <a:cs typeface="Arial"/>
                        </a:rPr>
                        <a:t>i</a:t>
                      </a:r>
                      <a:r>
                        <a:rPr sz="1100" dirty="0">
                          <a:latin typeface="+mn-lt"/>
                          <a:cs typeface="Arial"/>
                        </a:rPr>
                        <a:t>th</a:t>
                      </a:r>
                      <a:r>
                        <a:rPr sz="1100" spc="-10" dirty="0">
                          <a:latin typeface="+mn-lt"/>
                          <a:cs typeface="Arial"/>
                        </a:rPr>
                        <a:t>i</a:t>
                      </a:r>
                      <a:r>
                        <a:rPr sz="1100" dirty="0">
                          <a:latin typeface="+mn-lt"/>
                          <a:cs typeface="Arial"/>
                        </a:rPr>
                        <a:t>n</a:t>
                      </a:r>
                      <a:r>
                        <a:rPr sz="1100" spc="15"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a:t>
                      </a:r>
                      <a:r>
                        <a:rPr sz="1100" spc="-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sc</a:t>
                      </a:r>
                      <a:r>
                        <a:rPr sz="1100" spc="-5" dirty="0">
                          <a:latin typeface="+mn-lt"/>
                          <a:cs typeface="Arial"/>
                        </a:rPr>
                        <a:t>hoo</a:t>
                      </a:r>
                      <a:r>
                        <a:rPr sz="1100" spc="-10" dirty="0">
                          <a:latin typeface="+mn-lt"/>
                          <a:cs typeface="Arial"/>
                        </a:rPr>
                        <a:t>l</a:t>
                      </a:r>
                      <a:r>
                        <a:rPr sz="1100" dirty="0">
                          <a:latin typeface="+mn-lt"/>
                          <a:cs typeface="Arial"/>
                        </a:rPr>
                        <a:t>.</a:t>
                      </a:r>
                      <a:endParaRPr sz="110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92075"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a:t>
                      </a:r>
                      <a:r>
                        <a:rPr sz="1100" dirty="0">
                          <a:latin typeface="+mn-lt"/>
                          <a:cs typeface="Arial"/>
                        </a:rPr>
                        <a:t>b</a:t>
                      </a:r>
                      <a:r>
                        <a:rPr sz="1100" spc="-5" dirty="0">
                          <a:latin typeface="+mn-lt"/>
                          <a:cs typeface="Arial"/>
                        </a:rPr>
                        <a:t>uil</a:t>
                      </a:r>
                      <a:r>
                        <a:rPr sz="1100" dirty="0">
                          <a:latin typeface="+mn-lt"/>
                          <a:cs typeface="Arial"/>
                        </a:rPr>
                        <a:t>d u</a:t>
                      </a:r>
                      <a:r>
                        <a:rPr sz="1100" spc="-5" dirty="0">
                          <a:latin typeface="+mn-lt"/>
                          <a:cs typeface="Arial"/>
                        </a:rPr>
                        <a:t>p</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0" dirty="0">
                          <a:latin typeface="+mn-lt"/>
                          <a:cs typeface="Arial"/>
                        </a:rPr>
                        <a:t> </a:t>
                      </a:r>
                      <a:r>
                        <a:rPr sz="1100" dirty="0">
                          <a:latin typeface="+mn-lt"/>
                          <a:cs typeface="Arial"/>
                        </a:rPr>
                        <a:t>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p>
                    <a:p>
                      <a:pPr marL="314325" marR="86995"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al</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dirty="0">
                          <a:latin typeface="+mn-lt"/>
                          <a:cs typeface="Arial"/>
                        </a:rPr>
                        <a:t>are tre</a:t>
                      </a:r>
                      <a:r>
                        <a:rPr sz="1100" spc="-5" dirty="0">
                          <a:latin typeface="+mn-lt"/>
                          <a:cs typeface="Arial"/>
                        </a:rPr>
                        <a:t>a</a:t>
                      </a:r>
                      <a:r>
                        <a:rPr sz="1100" dirty="0">
                          <a:latin typeface="+mn-lt"/>
                          <a:cs typeface="Arial"/>
                        </a:rPr>
                        <a:t>ted</a:t>
                      </a:r>
                      <a:r>
                        <a:rPr sz="1100" spc="-2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re</a:t>
                      </a:r>
                      <a:r>
                        <a:rPr sz="1100" spc="-5" dirty="0">
                          <a:latin typeface="+mn-lt"/>
                          <a:cs typeface="Arial"/>
                        </a:rPr>
                        <a:t>g</a:t>
                      </a:r>
                      <a:r>
                        <a:rPr sz="1100" dirty="0">
                          <a:latin typeface="+mn-lt"/>
                          <a:cs typeface="Arial"/>
                        </a:rPr>
                        <a:t>ard</a:t>
                      </a:r>
                      <a:r>
                        <a:rPr sz="1100" spc="-5" dirty="0">
                          <a:latin typeface="+mn-lt"/>
                          <a:cs typeface="Arial"/>
                        </a:rPr>
                        <a:t>l</a:t>
                      </a:r>
                      <a:r>
                        <a:rPr sz="1100" dirty="0">
                          <a:latin typeface="+mn-lt"/>
                          <a:cs typeface="Arial"/>
                        </a:rPr>
                        <a:t>ess</a:t>
                      </a:r>
                      <a:r>
                        <a:rPr sz="1100" spc="-10"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erences </a:t>
                      </a:r>
                      <a:r>
                        <a:rPr sz="1100" spc="-5" dirty="0">
                          <a:latin typeface="+mn-lt"/>
                          <a:cs typeface="Arial"/>
                        </a:rPr>
                        <a:t>i</a:t>
                      </a:r>
                      <a:r>
                        <a:rPr sz="1100" dirty="0">
                          <a:latin typeface="+mn-lt"/>
                          <a:cs typeface="Arial"/>
                        </a:rPr>
                        <a:t>n</a:t>
                      </a:r>
                      <a:r>
                        <a:rPr sz="1100" spc="-5" dirty="0">
                          <a:latin typeface="+mn-lt"/>
                          <a:cs typeface="Arial"/>
                        </a:rPr>
                        <a:t> b</a:t>
                      </a:r>
                      <a:r>
                        <a:rPr sz="1100" dirty="0">
                          <a:latin typeface="+mn-lt"/>
                          <a:cs typeface="Arial"/>
                        </a:rPr>
                        <a:t>ac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219710"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c</a:t>
                      </a:r>
                      <a:r>
                        <a:rPr sz="1100" dirty="0">
                          <a:latin typeface="+mn-lt"/>
                          <a:cs typeface="Arial"/>
                        </a:rPr>
                        <a:t>a</a:t>
                      </a:r>
                      <a:r>
                        <a:rPr sz="1100" spc="-5" dirty="0">
                          <a:latin typeface="+mn-lt"/>
                          <a:cs typeface="Arial"/>
                        </a:rPr>
                        <a:t>pi</a:t>
                      </a:r>
                      <a:r>
                        <a:rPr sz="1100" dirty="0">
                          <a:latin typeface="+mn-lt"/>
                          <a:cs typeface="Arial"/>
                        </a:rPr>
                        <a:t>ta</a:t>
                      </a:r>
                      <a:r>
                        <a:rPr sz="1100" spc="-10" dirty="0">
                          <a:latin typeface="+mn-lt"/>
                          <a:cs typeface="Arial"/>
                        </a:rPr>
                        <a:t>l</a:t>
                      </a:r>
                      <a:r>
                        <a:rPr sz="1100" spc="-5" dirty="0">
                          <a:latin typeface="+mn-lt"/>
                          <a:cs typeface="Arial"/>
                        </a:rPr>
                        <a:t>i</a:t>
                      </a:r>
                      <a:r>
                        <a:rPr sz="1100" spc="-20" dirty="0">
                          <a:latin typeface="+mn-lt"/>
                          <a:cs typeface="Arial"/>
                        </a:rPr>
                        <a:t>z</a:t>
                      </a:r>
                      <a:r>
                        <a:rPr sz="1100" dirty="0">
                          <a:latin typeface="+mn-lt"/>
                          <a:cs typeface="Arial"/>
                        </a:rPr>
                        <a:t>e</a:t>
                      </a:r>
                      <a:r>
                        <a:rPr sz="1100" spc="30" dirty="0">
                          <a:latin typeface="+mn-lt"/>
                          <a:cs typeface="Arial"/>
                        </a:rPr>
                        <a:t> </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dirty="0">
                          <a:latin typeface="+mn-lt"/>
                          <a:cs typeface="Arial"/>
                        </a:rPr>
                        <a:t>s</a:t>
                      </a:r>
                      <a:r>
                        <a:rPr sz="1100" spc="-4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to</a:t>
                      </a:r>
                      <a:r>
                        <a:rPr sz="1100" spc="-5" dirty="0">
                          <a:latin typeface="+mn-lt"/>
                          <a:cs typeface="Arial"/>
                        </a:rPr>
                        <a:t> </a:t>
                      </a:r>
                      <a:r>
                        <a:rPr sz="1100" dirty="0">
                          <a:latin typeface="+mn-lt"/>
                          <a:cs typeface="Arial"/>
                        </a:rPr>
                        <a:t>e</a:t>
                      </a:r>
                      <a:r>
                        <a:rPr sz="1100" spc="-5" dirty="0">
                          <a:latin typeface="+mn-lt"/>
                          <a:cs typeface="Arial"/>
                        </a:rPr>
                        <a:t>n</a:t>
                      </a:r>
                      <a:r>
                        <a:rPr sz="1100" dirty="0">
                          <a:latin typeface="+mn-lt"/>
                          <a:cs typeface="Arial"/>
                        </a:rPr>
                        <a:t>r</a:t>
                      </a:r>
                      <a:r>
                        <a:rPr sz="1100" spc="-5"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t</a:t>
                      </a:r>
                      <a:r>
                        <a:rPr sz="1100" dirty="0">
                          <a:latin typeface="+mn-lt"/>
                          <a:cs typeface="Arial"/>
                        </a:rPr>
                        <a:t>he </a:t>
                      </a:r>
                      <a:r>
                        <a:rPr sz="1100" spc="-10" dirty="0">
                          <a:latin typeface="+mn-lt"/>
                          <a:cs typeface="Arial"/>
                        </a:rPr>
                        <a:t>l</a:t>
                      </a:r>
                      <a:r>
                        <a:rPr sz="1100" spc="-5" dirty="0">
                          <a:latin typeface="+mn-lt"/>
                          <a:cs typeface="Arial"/>
                        </a:rPr>
                        <a:t>ea</a:t>
                      </a:r>
                      <a:r>
                        <a:rPr sz="1100" dirty="0">
                          <a:latin typeface="+mn-lt"/>
                          <a:cs typeface="Arial"/>
                        </a:rPr>
                        <a:t>r</a:t>
                      </a:r>
                      <a:r>
                        <a:rPr sz="1100" spc="-5" dirty="0">
                          <a:latin typeface="+mn-lt"/>
                          <a:cs typeface="Arial"/>
                        </a:rPr>
                        <a:t>n</a:t>
                      </a:r>
                      <a:r>
                        <a:rPr sz="1100" spc="-10" dirty="0">
                          <a:latin typeface="+mn-lt"/>
                          <a:cs typeface="Arial"/>
                        </a:rPr>
                        <a:t>i</a:t>
                      </a:r>
                      <a:r>
                        <a:rPr sz="1100" spc="-5" dirty="0">
                          <a:latin typeface="+mn-lt"/>
                          <a:cs typeface="Arial"/>
                        </a:rPr>
                        <a:t>n</a:t>
                      </a:r>
                      <a:r>
                        <a:rPr sz="1100" dirty="0">
                          <a:latin typeface="+mn-lt"/>
                          <a:cs typeface="Arial"/>
                        </a:rPr>
                        <a:t>g</a:t>
                      </a:r>
                      <a:r>
                        <a:rPr sz="1100" spc="5" dirty="0">
                          <a:latin typeface="+mn-lt"/>
                          <a:cs typeface="Arial"/>
                        </a:rPr>
                        <a:t> </a:t>
                      </a:r>
                      <a:r>
                        <a:rPr sz="1100" dirty="0">
                          <a:latin typeface="+mn-lt"/>
                          <a:cs typeface="Arial"/>
                        </a:rPr>
                        <a:t>c</a:t>
                      </a:r>
                      <a:r>
                        <a:rPr sz="1100" spc="-5" dirty="0">
                          <a:latin typeface="+mn-lt"/>
                          <a:cs typeface="Arial"/>
                        </a:rPr>
                        <a:t>o</a:t>
                      </a:r>
                      <a:r>
                        <a:rPr sz="1100" spc="15" dirty="0">
                          <a:latin typeface="+mn-lt"/>
                          <a:cs typeface="Arial"/>
                        </a:rPr>
                        <a:t>mm</a:t>
                      </a:r>
                      <a:r>
                        <a:rPr sz="1100" spc="-5" dirty="0">
                          <a:latin typeface="+mn-lt"/>
                          <a:cs typeface="Arial"/>
                        </a:rPr>
                        <a:t>u</a:t>
                      </a:r>
                      <a:r>
                        <a:rPr sz="1100" spc="-15" dirty="0">
                          <a:latin typeface="+mn-lt"/>
                          <a:cs typeface="Arial"/>
                        </a:rPr>
                        <a:t>n</a:t>
                      </a:r>
                      <a:r>
                        <a:rPr sz="1100" spc="-10" dirty="0">
                          <a:latin typeface="+mn-lt"/>
                          <a:cs typeface="Arial"/>
                        </a:rPr>
                        <a:t>i</a:t>
                      </a:r>
                      <a:r>
                        <a:rPr sz="1100" dirty="0">
                          <a:latin typeface="+mn-lt"/>
                          <a:cs typeface="Arial"/>
                        </a:rPr>
                        <a:t>t</a:t>
                      </a:r>
                      <a:r>
                        <a:rPr sz="1100" spc="-35" dirty="0">
                          <a:latin typeface="+mn-lt"/>
                          <a:cs typeface="Arial"/>
                        </a:rPr>
                        <a:t>y</a:t>
                      </a:r>
                      <a:r>
                        <a:rPr sz="1100" dirty="0">
                          <a:latin typeface="+mn-lt"/>
                          <a:cs typeface="Arial"/>
                        </a:rPr>
                        <a:t>.</a:t>
                      </a:r>
                    </a:p>
                    <a:p>
                      <a:pPr marL="314325" marR="111760"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s</a:t>
                      </a:r>
                      <a:r>
                        <a:rPr sz="1100" dirty="0">
                          <a:latin typeface="+mn-lt"/>
                          <a:cs typeface="Arial"/>
                        </a:rPr>
                        <a:t>u</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rts</a:t>
                      </a:r>
                      <a:r>
                        <a:rPr sz="1100" spc="-1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spc="-5" dirty="0">
                          <a:latin typeface="+mn-lt"/>
                          <a:cs typeface="Arial"/>
                        </a:rPr>
                        <a:t>i</a:t>
                      </a:r>
                      <a:r>
                        <a:rPr sz="1100" dirty="0">
                          <a:latin typeface="+mn-lt"/>
                          <a:cs typeface="Arial"/>
                        </a:rPr>
                        <a:t>n b</a:t>
                      </a:r>
                      <a:r>
                        <a:rPr sz="1100" spc="-5" dirty="0">
                          <a:latin typeface="+mn-lt"/>
                          <a:cs typeface="Arial"/>
                        </a:rPr>
                        <a:t>e</a:t>
                      </a:r>
                      <a:r>
                        <a:rPr sz="1100" spc="5" dirty="0">
                          <a:latin typeface="+mn-lt"/>
                          <a:cs typeface="Arial"/>
                        </a:rPr>
                        <a:t>c</a:t>
                      </a:r>
                      <a:r>
                        <a:rPr sz="1100" dirty="0">
                          <a:latin typeface="+mn-lt"/>
                          <a:cs typeface="Arial"/>
                        </a:rPr>
                        <a:t>o</a:t>
                      </a:r>
                      <a:r>
                        <a:rPr sz="1100" spc="20" dirty="0">
                          <a:latin typeface="+mn-lt"/>
                          <a:cs typeface="Arial"/>
                        </a:rPr>
                        <a:t>m</a:t>
                      </a:r>
                      <a:r>
                        <a:rPr sz="1100" spc="-5" dirty="0">
                          <a:latin typeface="+mn-lt"/>
                          <a:cs typeface="Arial"/>
                        </a:rPr>
                        <a:t>i</a:t>
                      </a:r>
                      <a:r>
                        <a:rPr sz="1100" dirty="0">
                          <a:latin typeface="+mn-lt"/>
                          <a:cs typeface="Arial"/>
                        </a:rPr>
                        <a:t>ng</a:t>
                      </a:r>
                      <a:r>
                        <a:rPr sz="1100" spc="-30" dirty="0">
                          <a:latin typeface="+mn-lt"/>
                          <a:cs typeface="Arial"/>
                        </a:rPr>
                        <a:t> </a:t>
                      </a:r>
                      <a:r>
                        <a:rPr sz="1100" dirty="0">
                          <a:latin typeface="+mn-lt"/>
                          <a:cs typeface="Arial"/>
                        </a:rPr>
                        <a:t>ro</a:t>
                      </a:r>
                      <a:r>
                        <a:rPr sz="1100" spc="-10" dirty="0">
                          <a:latin typeface="+mn-lt"/>
                          <a:cs typeface="Arial"/>
                        </a:rPr>
                        <a:t>l</a:t>
                      </a:r>
                      <a:r>
                        <a:rPr sz="1100" dirty="0">
                          <a:latin typeface="+mn-lt"/>
                          <a:cs typeface="Arial"/>
                        </a:rPr>
                        <a:t>e</a:t>
                      </a:r>
                      <a:r>
                        <a:rPr sz="1100" spc="5" dirty="0">
                          <a:latin typeface="+mn-lt"/>
                          <a:cs typeface="Arial"/>
                        </a:rPr>
                        <a:t> </a:t>
                      </a:r>
                      <a:r>
                        <a:rPr sz="1100" spc="20" dirty="0">
                          <a:latin typeface="+mn-lt"/>
                          <a:cs typeface="Arial"/>
                        </a:rPr>
                        <a:t>m</a:t>
                      </a:r>
                      <a:r>
                        <a:rPr sz="1100" dirty="0">
                          <a:latin typeface="+mn-lt"/>
                          <a:cs typeface="Arial"/>
                        </a:rPr>
                        <a:t>o</a:t>
                      </a:r>
                      <a:r>
                        <a:rPr sz="1100" spc="-5" dirty="0">
                          <a:latin typeface="+mn-lt"/>
                          <a:cs typeface="Arial"/>
                        </a:rPr>
                        <a:t>d</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10" dirty="0">
                          <a:latin typeface="+mn-lt"/>
                          <a:cs typeface="Arial"/>
                        </a:rPr>
                        <a:t>f</a:t>
                      </a:r>
                      <a:r>
                        <a:rPr sz="1100" dirty="0">
                          <a:latin typeface="+mn-lt"/>
                          <a:cs typeface="Arial"/>
                        </a:rPr>
                        <a:t>or 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o</a:t>
                      </a:r>
                      <a:r>
                        <a:rPr sz="1100" spc="-5" dirty="0">
                          <a:latin typeface="+mn-lt"/>
                          <a:cs typeface="Arial"/>
                        </a:rPr>
                        <a:t>t</a:t>
                      </a:r>
                      <a:r>
                        <a:rPr sz="1100" dirty="0">
                          <a:latin typeface="+mn-lt"/>
                          <a:cs typeface="Arial"/>
                        </a:rPr>
                        <a:t>h</a:t>
                      </a:r>
                      <a:r>
                        <a:rPr sz="1100" spc="-5" dirty="0">
                          <a:latin typeface="+mn-lt"/>
                          <a:cs typeface="Arial"/>
                        </a:rPr>
                        <a:t>e</a:t>
                      </a:r>
                      <a:r>
                        <a:rPr sz="1100" dirty="0">
                          <a:latin typeface="+mn-lt"/>
                          <a:cs typeface="Arial"/>
                        </a:rPr>
                        <a:t>rs</a:t>
                      </a:r>
                      <a:r>
                        <a:rPr sz="1100" spc="-1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dirty="0">
                          <a:latin typeface="+mn-lt"/>
                          <a:cs typeface="Arial"/>
                        </a:rPr>
                        <a:t>d</a:t>
                      </a:r>
                      <a:r>
                        <a:rPr sz="1100" spc="-10" dirty="0">
                          <a:latin typeface="+mn-lt"/>
                          <a:cs typeface="Arial"/>
                        </a:rPr>
                        <a:t>i</a:t>
                      </a:r>
                      <a:r>
                        <a:rPr sz="1100" dirty="0">
                          <a:latin typeface="+mn-lt"/>
                          <a:cs typeface="Arial"/>
                        </a:rPr>
                        <a:t>g</a:t>
                      </a:r>
                      <a:r>
                        <a:rPr sz="1100" spc="-5" dirty="0">
                          <a:latin typeface="+mn-lt"/>
                          <a:cs typeface="Arial"/>
                        </a:rPr>
                        <a:t>ni</a:t>
                      </a:r>
                      <a:r>
                        <a:rPr sz="1100" dirty="0">
                          <a:latin typeface="+mn-lt"/>
                          <a:cs typeface="Arial"/>
                        </a:rPr>
                        <a:t>t</a:t>
                      </a:r>
                      <a:r>
                        <a:rPr sz="1100" spc="-35" dirty="0">
                          <a:latin typeface="+mn-lt"/>
                          <a:cs typeface="Arial"/>
                        </a:rPr>
                        <a:t>y</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pSp>
        <p:nvGrpSpPr>
          <p:cNvPr id="19" name="Group 18"/>
          <p:cNvGrpSpPr/>
          <p:nvPr/>
        </p:nvGrpSpPr>
        <p:grpSpPr>
          <a:xfrm>
            <a:off x="142038" y="3004559"/>
            <a:ext cx="1550403" cy="2434174"/>
            <a:chOff x="6887564" y="3727030"/>
            <a:chExt cx="1550403" cy="2434174"/>
          </a:xfrm>
        </p:grpSpPr>
        <p:sp>
          <p:nvSpPr>
            <p:cNvPr id="9" name="TextBox 8"/>
            <p:cNvSpPr txBox="1"/>
            <p:nvPr/>
          </p:nvSpPr>
          <p:spPr>
            <a:xfrm rot="16200000">
              <a:off x="6814069" y="4090538"/>
              <a:ext cx="1657523" cy="93050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endParaRPr lang="en-US" sz="1100" dirty="0">
                <a:latin typeface="Arial"/>
                <a:cs typeface="Arial"/>
              </a:endParaRPr>
            </a:p>
          </p:txBody>
        </p:sp>
        <p:sp>
          <p:nvSpPr>
            <p:cNvPr id="12" name="TextBox 11"/>
            <p:cNvSpPr txBox="1"/>
            <p:nvPr/>
          </p:nvSpPr>
          <p:spPr>
            <a:xfrm>
              <a:off x="6887564" y="4683876"/>
              <a:ext cx="1550403"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a:solidFill>
                    <a:schemeClr val="bg1"/>
                  </a:solidFill>
                </a:rPr>
                <a:t>The indicator </a:t>
              </a:r>
              <a:r>
                <a:rPr lang="en-US" dirty="0" smtClean="0">
                  <a:solidFill>
                    <a:schemeClr val="bg1"/>
                  </a:solidFill>
                </a:rPr>
                <a:t>begins with the Domain stem statement</a:t>
              </a:r>
              <a:endParaRPr lang="en-US" dirty="0">
                <a:solidFill>
                  <a:schemeClr val="bg1"/>
                </a:solidFill>
              </a:endParaRPr>
            </a:p>
          </p:txBody>
        </p:sp>
      </p:grpSp>
    </p:spTree>
    <p:extLst>
      <p:ext uri="{BB962C8B-B14F-4D97-AF65-F5344CB8AC3E}">
        <p14:creationId xmlns:p14="http://schemas.microsoft.com/office/powerpoint/2010/main" val="325072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8015" y="101602"/>
            <a:ext cx="6306820" cy="628377"/>
          </a:xfrm>
          <a:prstGeom prst="rect">
            <a:avLst/>
          </a:prstGeom>
        </p:spPr>
        <p:txBody>
          <a:bodyPr vert="horz" wrap="square" lIns="0" tIns="0" rIns="0" bIns="0" rtlCol="0">
            <a:spAutoFit/>
          </a:bodyPr>
          <a:lstStyle/>
          <a:p>
            <a:pPr marL="12700">
              <a:lnSpc>
                <a:spcPts val="4850"/>
              </a:lnSpc>
            </a:pPr>
            <a:r>
              <a:rPr sz="4100" b="1" spc="-40" dirty="0">
                <a:solidFill>
                  <a:schemeClr val="bg1"/>
                </a:solidFill>
                <a:latin typeface="+mj-lt"/>
                <a:cs typeface="Arial Rounded MT Bold"/>
              </a:rPr>
              <a:t>C</a:t>
            </a:r>
            <a:r>
              <a:rPr sz="4100" b="1" spc="-20" dirty="0">
                <a:solidFill>
                  <a:schemeClr val="bg1"/>
                </a:solidFill>
                <a:latin typeface="+mj-lt"/>
                <a:cs typeface="Arial Rounded MT Bold"/>
              </a:rPr>
              <a:t>C</a:t>
            </a:r>
            <a:r>
              <a:rPr sz="4100" b="1" dirty="0">
                <a:solidFill>
                  <a:schemeClr val="bg1"/>
                </a:solidFill>
                <a:latin typeface="+mj-lt"/>
                <a:cs typeface="Arial Rounded MT Bold"/>
              </a:rPr>
              <a:t>T</a:t>
            </a:r>
            <a:r>
              <a:rPr sz="4100" b="1" spc="-30" dirty="0">
                <a:latin typeface="+mj-lt"/>
                <a:cs typeface="Arial Rounded MT Bold"/>
              </a:rPr>
              <a:t> </a:t>
            </a:r>
            <a:r>
              <a:rPr sz="4100" b="1" spc="-145" dirty="0">
                <a:solidFill>
                  <a:schemeClr val="bg1"/>
                </a:solidFill>
                <a:latin typeface="+mj-lt"/>
                <a:cs typeface="Arial Rounded MT Bold"/>
              </a:rPr>
              <a:t>P</a:t>
            </a:r>
            <a:r>
              <a:rPr sz="4100" b="1" spc="-5" dirty="0">
                <a:solidFill>
                  <a:schemeClr val="bg1"/>
                </a:solidFill>
                <a:latin typeface="+mj-lt"/>
                <a:cs typeface="Arial Rounded MT Bold"/>
              </a:rPr>
              <a:t>e</a:t>
            </a:r>
            <a:r>
              <a:rPr sz="4100" b="1" spc="20" dirty="0">
                <a:solidFill>
                  <a:schemeClr val="bg1"/>
                </a:solidFill>
                <a:latin typeface="+mj-lt"/>
                <a:cs typeface="Arial Rounded MT Bold"/>
              </a:rPr>
              <a:t>r</a:t>
            </a:r>
            <a:r>
              <a:rPr sz="4100" b="1" spc="-50" dirty="0">
                <a:solidFill>
                  <a:schemeClr val="bg1"/>
                </a:solidFill>
                <a:latin typeface="+mj-lt"/>
                <a:cs typeface="Arial Rounded MT Bold"/>
              </a:rPr>
              <a:t>f</a:t>
            </a:r>
            <a:r>
              <a:rPr sz="4100" b="1" dirty="0">
                <a:solidFill>
                  <a:schemeClr val="bg1"/>
                </a:solidFill>
                <a:latin typeface="+mj-lt"/>
                <a:cs typeface="Arial Rounded MT Bold"/>
              </a:rPr>
              <a:t>or</a:t>
            </a:r>
            <a:r>
              <a:rPr sz="4100" b="1" spc="-15" dirty="0">
                <a:solidFill>
                  <a:schemeClr val="bg1"/>
                </a:solidFill>
                <a:latin typeface="+mj-lt"/>
                <a:cs typeface="Arial Rounded MT Bold"/>
              </a:rPr>
              <a:t>m</a:t>
            </a:r>
            <a:r>
              <a:rPr sz="4100" b="1" spc="-5" dirty="0">
                <a:solidFill>
                  <a:schemeClr val="bg1"/>
                </a:solidFill>
                <a:latin typeface="+mj-lt"/>
                <a:cs typeface="Arial Rounded MT Bold"/>
              </a:rPr>
              <a:t>ance</a:t>
            </a:r>
            <a:r>
              <a:rPr sz="4100" b="1" spc="-40" dirty="0">
                <a:solidFill>
                  <a:schemeClr val="bg1"/>
                </a:solidFill>
                <a:latin typeface="+mj-lt"/>
                <a:cs typeface="Arial Rounded MT Bold"/>
              </a:rPr>
              <a:t> </a:t>
            </a:r>
            <a:r>
              <a:rPr sz="4100" b="1" dirty="0">
                <a:solidFill>
                  <a:schemeClr val="bg1"/>
                </a:solidFill>
                <a:latin typeface="+mj-lt"/>
                <a:cs typeface="Arial Rounded MT Bold"/>
              </a:rPr>
              <a:t>P</a:t>
            </a:r>
            <a:r>
              <a:rPr sz="4100" b="1" spc="-135" dirty="0">
                <a:solidFill>
                  <a:schemeClr val="bg1"/>
                </a:solidFill>
                <a:latin typeface="+mj-lt"/>
                <a:cs typeface="Arial Rounded MT Bold"/>
              </a:rPr>
              <a:t>r</a:t>
            </a:r>
            <a:r>
              <a:rPr sz="4100" b="1" dirty="0">
                <a:solidFill>
                  <a:schemeClr val="bg1"/>
                </a:solidFill>
                <a:latin typeface="+mj-lt"/>
                <a:cs typeface="Arial Rounded MT Bold"/>
              </a:rPr>
              <a:t>o</a:t>
            </a:r>
            <a:r>
              <a:rPr sz="4100" b="1" spc="45" dirty="0">
                <a:solidFill>
                  <a:schemeClr val="bg1"/>
                </a:solidFill>
                <a:latin typeface="+mj-lt"/>
                <a:cs typeface="Arial Rounded MT Bold"/>
              </a:rPr>
              <a:t>f</a:t>
            </a:r>
            <a:r>
              <a:rPr sz="4100" b="1" dirty="0">
                <a:solidFill>
                  <a:schemeClr val="bg1"/>
                </a:solidFill>
                <a:latin typeface="+mj-lt"/>
                <a:cs typeface="Arial Rounded MT Bold"/>
              </a:rPr>
              <a:t>ile</a:t>
            </a:r>
          </a:p>
        </p:txBody>
      </p:sp>
      <p:sp>
        <p:nvSpPr>
          <p:cNvPr id="3" name="object 3"/>
          <p:cNvSpPr txBox="1"/>
          <p:nvPr/>
        </p:nvSpPr>
        <p:spPr>
          <a:xfrm>
            <a:off x="307340" y="813043"/>
            <a:ext cx="8305165" cy="1618392"/>
          </a:xfrm>
          <a:prstGeom prst="rect">
            <a:avLst/>
          </a:prstGeom>
        </p:spPr>
        <p:txBody>
          <a:bodyPr vert="horz" wrap="square" lIns="0" tIns="0" rIns="0" bIns="0" rtlCol="0">
            <a:spAutoFit/>
          </a:bodyPr>
          <a:lstStyle/>
          <a:p>
            <a:pPr marL="3052445">
              <a:lnSpc>
                <a:spcPct val="100000"/>
              </a:lnSpc>
            </a:pPr>
            <a:r>
              <a:rPr sz="1400" b="1" spc="5" dirty="0">
                <a:latin typeface="Arial Rounded MT Bold"/>
                <a:cs typeface="Arial Rounded MT Bold"/>
              </a:rPr>
              <a:t>P</a:t>
            </a:r>
            <a:r>
              <a:rPr sz="1400" b="1" spc="-40" dirty="0">
                <a:latin typeface="Arial Rounded MT Bold"/>
                <a:cs typeface="Arial Rounded MT Bold"/>
              </a:rPr>
              <a:t>r</a:t>
            </a:r>
            <a:r>
              <a:rPr sz="1400" b="1" dirty="0">
                <a:latin typeface="Arial Rounded MT Bold"/>
                <a:cs typeface="Arial Rounded MT Bold"/>
              </a:rPr>
              <a:t>o</a:t>
            </a:r>
            <a:r>
              <a:rPr sz="1400" b="1" spc="15" dirty="0">
                <a:latin typeface="Arial Rounded MT Bold"/>
                <a:cs typeface="Arial Rounded MT Bold"/>
              </a:rPr>
              <a:t>f</a:t>
            </a:r>
            <a:r>
              <a:rPr sz="1400" b="1" dirty="0">
                <a:latin typeface="Arial Rounded MT Bold"/>
                <a:cs typeface="Arial Rounded MT Bold"/>
              </a:rPr>
              <a:t>i</a:t>
            </a:r>
            <a:r>
              <a:rPr sz="1400" b="1" spc="-10" dirty="0">
                <a:latin typeface="Arial Rounded MT Bold"/>
                <a:cs typeface="Arial Rounded MT Bold"/>
              </a:rPr>
              <a:t>l</a:t>
            </a:r>
            <a:r>
              <a:rPr sz="1400" b="1" dirty="0">
                <a:latin typeface="Arial Rounded MT Bold"/>
                <a:cs typeface="Arial Rounded MT Bold"/>
              </a:rPr>
              <a:t>es</a:t>
            </a:r>
            <a:r>
              <a:rPr sz="1400" b="1" spc="-45" dirty="0">
                <a:latin typeface="Arial Rounded MT Bold"/>
                <a:cs typeface="Arial Rounded MT Bold"/>
              </a:rPr>
              <a:t> </a:t>
            </a:r>
            <a:r>
              <a:rPr sz="1400" b="1" spc="-20" dirty="0">
                <a:latin typeface="Arial Rounded MT Bold"/>
                <a:cs typeface="Arial Rounded MT Bold"/>
              </a:rPr>
              <a:t>av</a:t>
            </a:r>
            <a:r>
              <a:rPr sz="1400" b="1" spc="15" dirty="0">
                <a:latin typeface="Arial Rounded MT Bold"/>
                <a:cs typeface="Arial Rounded MT Bold"/>
              </a:rPr>
              <a:t>a</a:t>
            </a:r>
            <a:r>
              <a:rPr sz="1400" b="1" dirty="0">
                <a:latin typeface="Arial Rounded MT Bold"/>
                <a:cs typeface="Arial Rounded MT Bold"/>
              </a:rPr>
              <a:t>i</a:t>
            </a:r>
            <a:r>
              <a:rPr sz="1400" b="1" spc="5" dirty="0">
                <a:latin typeface="Arial Rounded MT Bold"/>
                <a:cs typeface="Arial Rounded MT Bold"/>
              </a:rPr>
              <a:t>l</a:t>
            </a:r>
            <a:r>
              <a:rPr sz="1400" b="1" spc="-20" dirty="0">
                <a:latin typeface="Arial Rounded MT Bold"/>
                <a:cs typeface="Arial Rounded MT Bold"/>
              </a:rPr>
              <a:t>a</a:t>
            </a:r>
            <a:r>
              <a:rPr sz="1400" b="1" spc="-30" dirty="0">
                <a:latin typeface="Arial Rounded MT Bold"/>
                <a:cs typeface="Arial Rounded MT Bold"/>
              </a:rPr>
              <a:t>b</a:t>
            </a:r>
            <a:r>
              <a:rPr sz="1400" b="1" dirty="0">
                <a:latin typeface="Arial Rounded MT Bold"/>
                <a:cs typeface="Arial Rounded MT Bold"/>
              </a:rPr>
              <a:t>le</a:t>
            </a:r>
            <a:r>
              <a:rPr sz="1400" b="1" spc="-45" dirty="0">
                <a:latin typeface="Arial Rounded MT Bold"/>
                <a:cs typeface="Arial Rounded MT Bold"/>
              </a:rPr>
              <a:t> </a:t>
            </a:r>
            <a:r>
              <a:rPr sz="1400" b="1" spc="10" dirty="0">
                <a:latin typeface="Arial Rounded MT Bold"/>
                <a:cs typeface="Arial Rounded MT Bold"/>
              </a:rPr>
              <a:t>o</a:t>
            </a:r>
            <a:r>
              <a:rPr sz="1400" b="1" dirty="0">
                <a:latin typeface="Arial Rounded MT Bold"/>
                <a:cs typeface="Arial Rounded MT Bold"/>
              </a:rPr>
              <a:t>n</a:t>
            </a:r>
            <a:r>
              <a:rPr sz="1400" b="1" spc="-15" dirty="0">
                <a:latin typeface="Arial Rounded MT Bold"/>
                <a:cs typeface="Arial Rounded MT Bold"/>
              </a:rPr>
              <a:t> </a:t>
            </a:r>
            <a:r>
              <a:rPr sz="1400" b="1" spc="15" dirty="0">
                <a:latin typeface="Arial Rounded MT Bold"/>
                <a:cs typeface="Arial Rounded MT Bold"/>
              </a:rPr>
              <a:t>c</a:t>
            </a:r>
            <a:r>
              <a:rPr sz="1400" b="1" spc="5" dirty="0">
                <a:latin typeface="Arial Rounded MT Bold"/>
                <a:cs typeface="Arial Rounded MT Bold"/>
              </a:rPr>
              <a:t>tt</a:t>
            </a:r>
            <a:r>
              <a:rPr sz="1400" b="1" spc="15" dirty="0">
                <a:latin typeface="Arial Rounded MT Bold"/>
                <a:cs typeface="Arial Rounded MT Bold"/>
              </a:rPr>
              <a:t>e</a:t>
            </a:r>
            <a:r>
              <a:rPr sz="1400" b="1" dirty="0">
                <a:latin typeface="Arial Rounded MT Bold"/>
                <a:cs typeface="Arial Rounded MT Bold"/>
              </a:rPr>
              <a:t>a</a:t>
            </a:r>
            <a:r>
              <a:rPr sz="1400" b="1" spc="-10" dirty="0">
                <a:latin typeface="Arial Rounded MT Bold"/>
                <a:cs typeface="Arial Rounded MT Bold"/>
              </a:rPr>
              <a:t>m</a:t>
            </a:r>
            <a:r>
              <a:rPr sz="1400" b="1" dirty="0">
                <a:latin typeface="Arial Rounded MT Bold"/>
                <a:cs typeface="Arial Rounded MT Bold"/>
              </a:rPr>
              <a:t>.</a:t>
            </a:r>
            <a:r>
              <a:rPr sz="1400" b="1" spc="-10" dirty="0">
                <a:latin typeface="Arial Rounded MT Bold"/>
                <a:cs typeface="Arial Rounded MT Bold"/>
              </a:rPr>
              <a:t>o</a:t>
            </a:r>
            <a:r>
              <a:rPr sz="1400" b="1" spc="-30" dirty="0">
                <a:latin typeface="Arial Rounded MT Bold"/>
                <a:cs typeface="Arial Rounded MT Bold"/>
              </a:rPr>
              <a:t>r</a:t>
            </a:r>
            <a:r>
              <a:rPr sz="1400" b="1" dirty="0">
                <a:latin typeface="Arial Rounded MT Bold"/>
                <a:cs typeface="Arial Rounded MT Bold"/>
              </a:rPr>
              <a:t>g</a:t>
            </a:r>
            <a:endParaRPr sz="1400" dirty="0">
              <a:latin typeface="Arial Rounded MT Bold"/>
              <a:cs typeface="Arial Rounded MT Bold"/>
            </a:endParaRPr>
          </a:p>
          <a:p>
            <a:pPr marL="241300" indent="-228600">
              <a:lnSpc>
                <a:spcPct val="100000"/>
              </a:lnSpc>
              <a:spcBef>
                <a:spcPts val="990"/>
              </a:spcBef>
              <a:buFont typeface="Arial"/>
              <a:buChar char="•"/>
              <a:tabLst>
                <a:tab pos="241300" algn="l"/>
                <a:tab pos="5274945" algn="l"/>
              </a:tabLst>
            </a:pPr>
            <a:r>
              <a:rPr sz="2400" b="1" dirty="0">
                <a:latin typeface="Arial"/>
                <a:cs typeface="Arial"/>
              </a:rPr>
              <a:t>R</a:t>
            </a:r>
            <a:r>
              <a:rPr sz="2400" b="1" spc="-10" dirty="0">
                <a:latin typeface="Arial"/>
                <a:cs typeface="Arial"/>
              </a:rPr>
              <a:t>e</a:t>
            </a:r>
            <a:r>
              <a:rPr sz="2400" b="1" dirty="0">
                <a:latin typeface="Arial"/>
                <a:cs typeface="Arial"/>
              </a:rPr>
              <a:t>ad</a:t>
            </a:r>
            <a:r>
              <a:rPr sz="2400" b="1" spc="10" dirty="0">
                <a:latin typeface="Arial"/>
                <a:cs typeface="Arial"/>
              </a:rPr>
              <a:t> </a:t>
            </a:r>
            <a:r>
              <a:rPr sz="2400" dirty="0">
                <a:latin typeface="Arial"/>
                <a:cs typeface="Arial"/>
              </a:rPr>
              <a:t>the </a:t>
            </a:r>
            <a:r>
              <a:rPr sz="2400" spc="-15" dirty="0">
                <a:latin typeface="Arial"/>
                <a:cs typeface="Arial"/>
              </a:rPr>
              <a:t>P</a:t>
            </a:r>
            <a:r>
              <a:rPr sz="2400" dirty="0">
                <a:latin typeface="Arial"/>
                <a:cs typeface="Arial"/>
              </a:rPr>
              <a:t>erfo</a:t>
            </a:r>
            <a:r>
              <a:rPr sz="2400" spc="5" dirty="0">
                <a:latin typeface="Arial"/>
                <a:cs typeface="Arial"/>
              </a:rPr>
              <a:t>r</a:t>
            </a:r>
            <a:r>
              <a:rPr sz="2400" dirty="0">
                <a:latin typeface="Arial"/>
                <a:cs typeface="Arial"/>
              </a:rPr>
              <a:t>mance Profile</a:t>
            </a:r>
            <a:r>
              <a:rPr sz="2400" spc="5" dirty="0">
                <a:latin typeface="Arial"/>
                <a:cs typeface="Arial"/>
              </a:rPr>
              <a:t> </a:t>
            </a:r>
            <a:r>
              <a:rPr sz="2400" dirty="0" smtClean="0">
                <a:latin typeface="Arial"/>
                <a:cs typeface="Arial"/>
              </a:rPr>
              <a:t>go</a:t>
            </a:r>
            <a:r>
              <a:rPr sz="2400" spc="-10" dirty="0" smtClean="0">
                <a:latin typeface="Arial"/>
                <a:cs typeface="Arial"/>
              </a:rPr>
              <a:t>i</a:t>
            </a:r>
            <a:r>
              <a:rPr sz="2400" dirty="0" smtClean="0">
                <a:latin typeface="Arial"/>
                <a:cs typeface="Arial"/>
              </a:rPr>
              <a:t>ng</a:t>
            </a:r>
            <a:r>
              <a:rPr lang="en-US" sz="2400" dirty="0" smtClean="0">
                <a:latin typeface="Arial"/>
                <a:cs typeface="Arial"/>
              </a:rPr>
              <a:t> </a:t>
            </a:r>
            <a:r>
              <a:rPr sz="2400" spc="-10" dirty="0" smtClean="0">
                <a:latin typeface="Arial"/>
                <a:cs typeface="Arial"/>
              </a:rPr>
              <a:t>a</a:t>
            </a:r>
            <a:r>
              <a:rPr sz="2400" dirty="0" smtClean="0">
                <a:latin typeface="Arial"/>
                <a:cs typeface="Arial"/>
              </a:rPr>
              <a:t>cross </a:t>
            </a:r>
            <a:r>
              <a:rPr sz="2400" dirty="0">
                <a:latin typeface="Arial"/>
                <a:cs typeface="Arial"/>
              </a:rPr>
              <a:t>f</a:t>
            </a:r>
            <a:r>
              <a:rPr sz="2400" spc="5" dirty="0">
                <a:latin typeface="Arial"/>
                <a:cs typeface="Arial"/>
              </a:rPr>
              <a:t>r</a:t>
            </a:r>
            <a:r>
              <a:rPr sz="2400" dirty="0">
                <a:latin typeface="Arial"/>
                <a:cs typeface="Arial"/>
              </a:rPr>
              <a:t>om</a:t>
            </a:r>
            <a:r>
              <a:rPr sz="2400" spc="-20"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ft</a:t>
            </a:r>
            <a:r>
              <a:rPr sz="2400" spc="5" dirty="0">
                <a:latin typeface="Arial"/>
                <a:cs typeface="Arial"/>
              </a:rPr>
              <a:t> </a:t>
            </a:r>
            <a:r>
              <a:rPr sz="2400" dirty="0">
                <a:latin typeface="Arial"/>
                <a:cs typeface="Arial"/>
              </a:rPr>
              <a:t>to</a:t>
            </a:r>
          </a:p>
          <a:p>
            <a:pPr marL="241300">
              <a:lnSpc>
                <a:spcPct val="100000"/>
              </a:lnSpc>
            </a:pPr>
            <a:r>
              <a:rPr sz="2400" dirty="0">
                <a:latin typeface="Arial"/>
                <a:cs typeface="Arial"/>
              </a:rPr>
              <a:t>rig</a:t>
            </a:r>
            <a:r>
              <a:rPr sz="2400" spc="-10" dirty="0">
                <a:latin typeface="Arial"/>
                <a:cs typeface="Arial"/>
              </a:rPr>
              <a:t>h</a:t>
            </a:r>
            <a:r>
              <a:rPr sz="2400" dirty="0">
                <a:latin typeface="Arial"/>
                <a:cs typeface="Arial"/>
              </a:rPr>
              <a:t>t.</a:t>
            </a:r>
          </a:p>
          <a:p>
            <a:pPr marL="241300" indent="-228600">
              <a:lnSpc>
                <a:spcPct val="100000"/>
              </a:lnSpc>
              <a:spcBef>
                <a:spcPts val="1260"/>
              </a:spcBef>
              <a:buFont typeface="Arial"/>
              <a:buChar char="•"/>
              <a:tabLst>
                <a:tab pos="241300" algn="l"/>
              </a:tabLst>
            </a:pPr>
            <a:r>
              <a:rPr sz="2400" b="1" dirty="0">
                <a:latin typeface="Arial"/>
                <a:cs typeface="Arial"/>
              </a:rPr>
              <a:t>N</a:t>
            </a:r>
            <a:r>
              <a:rPr sz="2400" b="1" spc="-10" dirty="0">
                <a:latin typeface="Arial"/>
                <a:cs typeface="Arial"/>
              </a:rPr>
              <a:t>o</a:t>
            </a:r>
            <a:r>
              <a:rPr sz="2400" b="1" dirty="0">
                <a:latin typeface="Arial"/>
                <a:cs typeface="Arial"/>
              </a:rPr>
              <a:t>te</a:t>
            </a:r>
            <a:r>
              <a:rPr sz="2400" b="1" spc="5" dirty="0">
                <a:latin typeface="Arial"/>
                <a:cs typeface="Arial"/>
              </a:rPr>
              <a:t> </a:t>
            </a:r>
            <a:r>
              <a:rPr sz="2400" dirty="0">
                <a:latin typeface="Arial"/>
                <a:cs typeface="Arial"/>
              </a:rPr>
              <a:t>l</a:t>
            </a:r>
            <a:r>
              <a:rPr sz="2400" spc="-10" dirty="0">
                <a:latin typeface="Arial"/>
                <a:cs typeface="Arial"/>
              </a:rPr>
              <a:t>a</a:t>
            </a:r>
            <a:r>
              <a:rPr sz="2400" dirty="0">
                <a:latin typeface="Arial"/>
                <a:cs typeface="Arial"/>
              </a:rPr>
              <a:t>ng</a:t>
            </a:r>
            <a:r>
              <a:rPr sz="2400" spc="-10" dirty="0">
                <a:latin typeface="Arial"/>
                <a:cs typeface="Arial"/>
              </a:rPr>
              <a:t>u</a:t>
            </a:r>
            <a:r>
              <a:rPr sz="2400" dirty="0">
                <a:latin typeface="Arial"/>
                <a:cs typeface="Arial"/>
              </a:rPr>
              <a:t>age</a:t>
            </a:r>
            <a:r>
              <a:rPr sz="2400" spc="30" dirty="0">
                <a:latin typeface="Arial"/>
                <a:cs typeface="Arial"/>
              </a:rPr>
              <a:t> </a:t>
            </a:r>
            <a:r>
              <a:rPr sz="2400" dirty="0">
                <a:latin typeface="Arial"/>
                <a:cs typeface="Arial"/>
              </a:rPr>
              <a:t>chan</a:t>
            </a:r>
            <a:r>
              <a:rPr sz="2400" spc="-10" dirty="0">
                <a:latin typeface="Arial"/>
                <a:cs typeface="Arial"/>
              </a:rPr>
              <a:t>g</a:t>
            </a:r>
            <a:r>
              <a:rPr sz="2400" dirty="0">
                <a:latin typeface="Arial"/>
                <a:cs typeface="Arial"/>
              </a:rPr>
              <a:t>es</a:t>
            </a:r>
            <a:r>
              <a:rPr sz="2400" spc="20" dirty="0">
                <a:latin typeface="Arial"/>
                <a:cs typeface="Arial"/>
              </a:rPr>
              <a:t> </a:t>
            </a:r>
            <a:r>
              <a:rPr sz="2400" dirty="0">
                <a:latin typeface="Arial"/>
                <a:cs typeface="Arial"/>
              </a:rPr>
              <a:t>as</a:t>
            </a:r>
            <a:r>
              <a:rPr sz="2400" spc="-10" dirty="0">
                <a:latin typeface="Arial"/>
                <a:cs typeface="Arial"/>
              </a:rPr>
              <a:t> </a:t>
            </a:r>
            <a:r>
              <a:rPr sz="2400" dirty="0">
                <a:latin typeface="Arial"/>
                <a:cs typeface="Arial"/>
              </a:rPr>
              <a:t>you</a:t>
            </a:r>
            <a:r>
              <a:rPr sz="2400" spc="5" dirty="0">
                <a:latin typeface="Arial"/>
                <a:cs typeface="Arial"/>
              </a:rPr>
              <a:t> </a:t>
            </a:r>
            <a:r>
              <a:rPr sz="2400" dirty="0">
                <a:latin typeface="Arial"/>
                <a:cs typeface="Arial"/>
              </a:rPr>
              <a:t>move </a:t>
            </a:r>
            <a:r>
              <a:rPr sz="2400" spc="-10" dirty="0">
                <a:latin typeface="Arial"/>
                <a:cs typeface="Arial"/>
              </a:rPr>
              <a:t>a</a:t>
            </a:r>
            <a:r>
              <a:rPr sz="2400" dirty="0">
                <a:latin typeface="Arial"/>
                <a:cs typeface="Arial"/>
              </a:rPr>
              <a:t>cross the</a:t>
            </a:r>
            <a:r>
              <a:rPr sz="2400" spc="10" dirty="0">
                <a:latin typeface="Arial"/>
                <a:cs typeface="Arial"/>
              </a:rPr>
              <a:t> </a:t>
            </a:r>
            <a:r>
              <a:rPr sz="2400" dirty="0">
                <a:latin typeface="Arial"/>
                <a:cs typeface="Arial"/>
              </a:rPr>
              <a:t>contin</a:t>
            </a:r>
            <a:r>
              <a:rPr sz="2400" spc="-10" dirty="0">
                <a:latin typeface="Arial"/>
                <a:cs typeface="Arial"/>
              </a:rPr>
              <a:t>u</a:t>
            </a:r>
            <a:r>
              <a:rPr sz="2400" dirty="0">
                <a:latin typeface="Arial"/>
                <a:cs typeface="Arial"/>
              </a:rPr>
              <a:t>um</a:t>
            </a:r>
          </a:p>
        </p:txBody>
      </p:sp>
      <p:graphicFrame>
        <p:nvGraphicFramePr>
          <p:cNvPr id="4" name="object 4"/>
          <p:cNvGraphicFramePr>
            <a:graphicFrameLocks noGrp="1"/>
          </p:cNvGraphicFramePr>
          <p:nvPr>
            <p:extLst>
              <p:ext uri="{D42A27DB-BD31-4B8C-83A1-F6EECF244321}">
                <p14:modId xmlns:p14="http://schemas.microsoft.com/office/powerpoint/2010/main" val="2421508254"/>
              </p:ext>
            </p:extLst>
          </p:nvPr>
        </p:nvGraphicFramePr>
        <p:xfrm>
          <a:off x="222250" y="2553970"/>
          <a:ext cx="8686799" cy="3588551"/>
        </p:xfrm>
        <a:graphic>
          <a:graphicData uri="http://schemas.openxmlformats.org/drawingml/2006/table">
            <a:tbl>
              <a:tblPr firstRow="1" bandRow="1">
                <a:tableStyleId>{2D5ABB26-0587-4C30-8999-92F81FD0307C}</a:tableStyleId>
              </a:tblPr>
              <a:tblGrid>
                <a:gridCol w="1300480">
                  <a:extLst>
                    <a:ext uri="{9D8B030D-6E8A-4147-A177-3AD203B41FA5}">
                      <a16:colId xmlns:a16="http://schemas.microsoft.com/office/drawing/2014/main" val="20000"/>
                    </a:ext>
                  </a:extLst>
                </a:gridCol>
                <a:gridCol w="1595120">
                  <a:extLst>
                    <a:ext uri="{9D8B030D-6E8A-4147-A177-3AD203B41FA5}">
                      <a16:colId xmlns:a16="http://schemas.microsoft.com/office/drawing/2014/main" val="20001"/>
                    </a:ext>
                  </a:extLst>
                </a:gridCol>
                <a:gridCol w="2019935">
                  <a:extLst>
                    <a:ext uri="{9D8B030D-6E8A-4147-A177-3AD203B41FA5}">
                      <a16:colId xmlns:a16="http://schemas.microsoft.com/office/drawing/2014/main" val="20002"/>
                    </a:ext>
                  </a:extLst>
                </a:gridCol>
                <a:gridCol w="1807337">
                  <a:extLst>
                    <a:ext uri="{9D8B030D-6E8A-4147-A177-3AD203B41FA5}">
                      <a16:colId xmlns:a16="http://schemas.microsoft.com/office/drawing/2014/main" val="20003"/>
                    </a:ext>
                  </a:extLst>
                </a:gridCol>
                <a:gridCol w="1963927">
                  <a:extLst>
                    <a:ext uri="{9D8B030D-6E8A-4147-A177-3AD203B41FA5}">
                      <a16:colId xmlns:a16="http://schemas.microsoft.com/office/drawing/2014/main" val="20004"/>
                    </a:ext>
                  </a:extLst>
                </a:gridCol>
              </a:tblGrid>
              <a:tr h="510072">
                <a:tc gridSpan="5">
                  <a:txBody>
                    <a:bodyPr/>
                    <a:lstStyle/>
                    <a:p>
                      <a:pPr marL="112713" indent="0">
                        <a:lnSpc>
                          <a:spcPct val="100000"/>
                        </a:lnSpc>
                      </a:pPr>
                      <a:r>
                        <a:rPr lang="en-US" sz="1600" b="1" dirty="0" smtClean="0">
                          <a:latin typeface="Arial"/>
                          <a:cs typeface="Arial"/>
                        </a:rPr>
                        <a:t>Domain 1: </a:t>
                      </a:r>
                      <a:r>
                        <a:rPr lang="en-US" sz="1600" dirty="0" smtClean="0">
                          <a:latin typeface="Arial"/>
                          <a:cs typeface="Arial"/>
                        </a:rPr>
                        <a:t>Teachers promote student engagement, independence and interdependence in learning by facilitating a positive learning community by:</a:t>
                      </a:r>
                      <a:endParaRPr sz="1600" dirty="0">
                        <a:latin typeface="Arial"/>
                        <a:cs typeface="Arial"/>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FFFF99"/>
                    </a:solidFill>
                  </a:tcPr>
                </a:tc>
                <a:tc hMerge="1">
                  <a:txBody>
                    <a:bodyPr/>
                    <a:lstStyle/>
                    <a:p>
                      <a:pPr marL="112713" indent="0">
                        <a:lnSpc>
                          <a:spcPct val="100000"/>
                        </a:lnSpc>
                      </a:pPr>
                      <a:endParaRPr sz="1600" dirty="0">
                        <a:latin typeface="Arial"/>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a:txBody>
                    <a:bodyPr/>
                    <a:lstStyle/>
                    <a:p>
                      <a:pPr marL="635" algn="ctr">
                        <a:lnSpc>
                          <a:spcPct val="100000"/>
                        </a:lnSpc>
                      </a:pPr>
                      <a:r>
                        <a:rPr sz="1600" b="1" dirty="0">
                          <a:latin typeface="Arial"/>
                          <a:cs typeface="Arial"/>
                        </a:rPr>
                        <a:t>CCT</a:t>
                      </a:r>
                      <a:endParaRPr sz="1600" dirty="0">
                        <a:latin typeface="Arial"/>
                        <a:cs typeface="Arial"/>
                      </a:endParaRPr>
                    </a:p>
                    <a:p>
                      <a:pPr algn="ctr">
                        <a:lnSpc>
                          <a:spcPct val="100000"/>
                        </a:lnSpc>
                      </a:pPr>
                      <a:r>
                        <a:rPr sz="1600" b="1" dirty="0">
                          <a:latin typeface="Arial"/>
                          <a:cs typeface="Arial"/>
                        </a:rPr>
                        <a:t>In</a:t>
                      </a:r>
                      <a:r>
                        <a:rPr sz="1600" b="1" spc="-10" dirty="0">
                          <a:latin typeface="Arial"/>
                          <a:cs typeface="Arial"/>
                        </a:rPr>
                        <a:t>d</a:t>
                      </a:r>
                      <a:r>
                        <a:rPr sz="1600" b="1" dirty="0">
                          <a:latin typeface="Arial"/>
                          <a:cs typeface="Arial"/>
                        </a:rPr>
                        <a:t>icat</a:t>
                      </a:r>
                      <a:r>
                        <a:rPr sz="1600" b="1" spc="-5" dirty="0">
                          <a:latin typeface="Arial"/>
                          <a:cs typeface="Arial"/>
                        </a:rPr>
                        <a:t>o</a:t>
                      </a:r>
                      <a:r>
                        <a:rPr sz="1600" b="1" dirty="0">
                          <a:latin typeface="Arial"/>
                          <a:cs typeface="Arial"/>
                        </a:rPr>
                        <a:t>rs</a:t>
                      </a:r>
                      <a:endParaRPr sz="1600" dirty="0">
                        <a:latin typeface="Arial"/>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gridSpan="4">
                  <a:txBody>
                    <a:bodyPr/>
                    <a:lstStyle/>
                    <a:p>
                      <a:pPr marL="485140">
                        <a:lnSpc>
                          <a:spcPct val="100000"/>
                        </a:lnSpc>
                      </a:pPr>
                      <a:r>
                        <a:rPr sz="1600" b="1" dirty="0">
                          <a:latin typeface="Arial"/>
                          <a:cs typeface="Arial"/>
                        </a:rPr>
                        <a:t>Co</a:t>
                      </a:r>
                      <a:r>
                        <a:rPr sz="1600" b="1" spc="-10" dirty="0">
                          <a:latin typeface="Arial"/>
                          <a:cs typeface="Arial"/>
                        </a:rPr>
                        <a:t>n</a:t>
                      </a:r>
                      <a:r>
                        <a:rPr sz="1600" b="1" dirty="0">
                          <a:latin typeface="Arial"/>
                          <a:cs typeface="Arial"/>
                        </a:rPr>
                        <a:t>ti</a:t>
                      </a:r>
                      <a:r>
                        <a:rPr sz="1600" b="1" spc="-10" dirty="0">
                          <a:latin typeface="Arial"/>
                          <a:cs typeface="Arial"/>
                        </a:rPr>
                        <a:t>n</a:t>
                      </a:r>
                      <a:r>
                        <a:rPr sz="1600" b="1" dirty="0">
                          <a:latin typeface="Arial"/>
                          <a:cs typeface="Arial"/>
                        </a:rPr>
                        <a:t>u</a:t>
                      </a:r>
                      <a:r>
                        <a:rPr sz="1600" b="1" spc="-10" dirty="0">
                          <a:latin typeface="Arial"/>
                          <a:cs typeface="Arial"/>
                        </a:rPr>
                        <a:t>u</a:t>
                      </a:r>
                      <a:r>
                        <a:rPr sz="1600" b="1" dirty="0">
                          <a:latin typeface="Arial"/>
                          <a:cs typeface="Arial"/>
                        </a:rPr>
                        <a:t>m</a:t>
                      </a:r>
                      <a:r>
                        <a:rPr sz="1600" b="1" spc="40" dirty="0">
                          <a:latin typeface="Arial"/>
                          <a:cs typeface="Arial"/>
                        </a:rPr>
                        <a:t> </a:t>
                      </a:r>
                      <a:r>
                        <a:rPr sz="1600" b="1" dirty="0">
                          <a:latin typeface="Arial"/>
                          <a:cs typeface="Arial"/>
                        </a:rPr>
                        <a:t>of Effec</a:t>
                      </a:r>
                      <a:r>
                        <a:rPr sz="1600" b="1" spc="-10" dirty="0">
                          <a:latin typeface="Arial"/>
                          <a:cs typeface="Arial"/>
                        </a:rPr>
                        <a:t>t</a:t>
                      </a:r>
                      <a:r>
                        <a:rPr sz="1600" b="1" dirty="0">
                          <a:latin typeface="Arial"/>
                          <a:cs typeface="Arial"/>
                        </a:rPr>
                        <a:t>i</a:t>
                      </a:r>
                      <a:r>
                        <a:rPr sz="1600" b="1" spc="-40" dirty="0">
                          <a:latin typeface="Arial"/>
                          <a:cs typeface="Arial"/>
                        </a:rPr>
                        <a:t>v</a:t>
                      </a:r>
                      <a:r>
                        <a:rPr sz="1600" b="1" dirty="0">
                          <a:latin typeface="Arial"/>
                          <a:cs typeface="Arial"/>
                        </a:rPr>
                        <a:t>e</a:t>
                      </a:r>
                      <a:r>
                        <a:rPr sz="1600" b="1" spc="70" dirty="0">
                          <a:latin typeface="Arial"/>
                          <a:cs typeface="Arial"/>
                        </a:rPr>
                        <a:t> </a:t>
                      </a:r>
                      <a:r>
                        <a:rPr sz="1600" b="1" spc="-125" dirty="0">
                          <a:latin typeface="Arial"/>
                          <a:cs typeface="Arial"/>
                        </a:rPr>
                        <a:t>T</a:t>
                      </a:r>
                      <a:r>
                        <a:rPr sz="1600" b="1" dirty="0">
                          <a:latin typeface="Arial"/>
                          <a:cs typeface="Arial"/>
                        </a:rPr>
                        <a:t>eaching</a:t>
                      </a:r>
                      <a:r>
                        <a:rPr sz="1600" b="1" spc="10" dirty="0">
                          <a:latin typeface="Arial"/>
                          <a:cs typeface="Arial"/>
                        </a:rPr>
                        <a:t> </a:t>
                      </a:r>
                      <a:r>
                        <a:rPr sz="1600" b="1" dirty="0">
                          <a:latin typeface="Arial"/>
                          <a:cs typeface="Arial"/>
                        </a:rPr>
                        <a:t>Practice</a:t>
                      </a:r>
                      <a:endParaRPr sz="1600" dirty="0">
                        <a:latin typeface="Arial"/>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392679">
                <a:tc>
                  <a:txBody>
                    <a:bodyPr/>
                    <a:lstStyle/>
                    <a:p>
                      <a:pPr marL="257175" marR="122555" indent="-172720">
                        <a:lnSpc>
                          <a:spcPct val="100000"/>
                        </a:lnSpc>
                      </a:pPr>
                      <a:r>
                        <a:rPr sz="1000" b="1" spc="-5" dirty="0">
                          <a:latin typeface="Arial"/>
                          <a:cs typeface="Arial"/>
                        </a:rPr>
                        <a:t>1</a:t>
                      </a:r>
                      <a:r>
                        <a:rPr sz="1000" b="1" dirty="0">
                          <a:latin typeface="Arial"/>
                          <a:cs typeface="Arial"/>
                        </a:rPr>
                        <a:t>. </a:t>
                      </a:r>
                      <a:r>
                        <a:rPr sz="1000" b="1" spc="-30" dirty="0">
                          <a:latin typeface="Arial"/>
                          <a:cs typeface="Arial"/>
                        </a:rPr>
                        <a:t> </a:t>
                      </a:r>
                      <a:r>
                        <a:rPr sz="1000" b="1" dirty="0">
                          <a:latin typeface="Arial"/>
                          <a:cs typeface="Arial"/>
                        </a:rPr>
                        <a:t>Cr</a:t>
                      </a:r>
                      <a:r>
                        <a:rPr sz="1000" b="1" spc="-5" dirty="0">
                          <a:latin typeface="Arial"/>
                          <a:cs typeface="Arial"/>
                        </a:rPr>
                        <a:t>e</a:t>
                      </a:r>
                      <a:r>
                        <a:rPr sz="1000" b="1" dirty="0">
                          <a:latin typeface="Arial"/>
                          <a:cs typeface="Arial"/>
                        </a:rPr>
                        <a:t>ating a cl</a:t>
                      </a:r>
                      <a:r>
                        <a:rPr sz="1000" b="1" spc="-5" dirty="0">
                          <a:latin typeface="Arial"/>
                          <a:cs typeface="Arial"/>
                        </a:rPr>
                        <a:t>a</a:t>
                      </a:r>
                      <a:r>
                        <a:rPr sz="1000" b="1" dirty="0">
                          <a:latin typeface="Arial"/>
                          <a:cs typeface="Arial"/>
                        </a:rPr>
                        <a:t>ss</a:t>
                      </a:r>
                      <a:r>
                        <a:rPr sz="1000" b="1" spc="-20" dirty="0">
                          <a:latin typeface="Arial"/>
                          <a:cs typeface="Arial"/>
                        </a:rPr>
                        <a:t> </a:t>
                      </a:r>
                      <a:r>
                        <a:rPr sz="1000" b="1" dirty="0">
                          <a:latin typeface="Arial"/>
                          <a:cs typeface="Arial"/>
                        </a:rPr>
                        <a:t>cl</a:t>
                      </a:r>
                      <a:r>
                        <a:rPr sz="1000" b="1" spc="-5" dirty="0">
                          <a:latin typeface="Arial"/>
                          <a:cs typeface="Arial"/>
                        </a:rPr>
                        <a:t>i</a:t>
                      </a:r>
                      <a:r>
                        <a:rPr sz="1000" b="1" dirty="0">
                          <a:latin typeface="Arial"/>
                          <a:cs typeface="Arial"/>
                        </a:rPr>
                        <a:t>mate that</a:t>
                      </a:r>
                      <a:r>
                        <a:rPr sz="1000" b="1" spc="-5" dirty="0">
                          <a:latin typeface="Arial"/>
                          <a:cs typeface="Arial"/>
                        </a:rPr>
                        <a:t> </a:t>
                      </a:r>
                      <a:r>
                        <a:rPr sz="1000" b="1" dirty="0">
                          <a:latin typeface="Arial"/>
                          <a:cs typeface="Arial"/>
                        </a:rPr>
                        <a:t>is </a:t>
                      </a:r>
                      <a:r>
                        <a:rPr sz="1000" b="1" spc="-5" dirty="0">
                          <a:latin typeface="Arial"/>
                          <a:cs typeface="Arial"/>
                        </a:rPr>
                        <a:t>r</a:t>
                      </a:r>
                      <a:r>
                        <a:rPr sz="1000" b="1" dirty="0">
                          <a:latin typeface="Arial"/>
                          <a:cs typeface="Arial"/>
                        </a:rPr>
                        <a:t>e</a:t>
                      </a:r>
                      <a:r>
                        <a:rPr sz="1000" b="1" spc="-5" dirty="0">
                          <a:latin typeface="Arial"/>
                          <a:cs typeface="Arial"/>
                        </a:rPr>
                        <a:t>s</a:t>
                      </a:r>
                      <a:r>
                        <a:rPr sz="1000" b="1" dirty="0">
                          <a:latin typeface="Arial"/>
                          <a:cs typeface="Arial"/>
                        </a:rPr>
                        <a:t>ponsi</a:t>
                      </a:r>
                      <a:r>
                        <a:rPr sz="1000" b="1" spc="5" dirty="0">
                          <a:latin typeface="Arial"/>
                          <a:cs typeface="Arial"/>
                        </a:rPr>
                        <a:t>v</a:t>
                      </a:r>
                      <a:r>
                        <a:rPr sz="1000" b="1" dirty="0">
                          <a:latin typeface="Arial"/>
                          <a:cs typeface="Arial"/>
                        </a:rPr>
                        <a:t>e</a:t>
                      </a:r>
                      <a:r>
                        <a:rPr sz="1000" b="1" spc="-30" dirty="0">
                          <a:latin typeface="Arial"/>
                          <a:cs typeface="Arial"/>
                        </a:rPr>
                        <a:t> </a:t>
                      </a:r>
                      <a:r>
                        <a:rPr sz="1000" b="1" dirty="0">
                          <a:latin typeface="Arial"/>
                          <a:cs typeface="Arial"/>
                        </a:rPr>
                        <a:t>to and </a:t>
                      </a:r>
                      <a:r>
                        <a:rPr sz="1000" b="1" spc="-5" dirty="0">
                          <a:latin typeface="Arial"/>
                          <a:cs typeface="Arial"/>
                        </a:rPr>
                        <a:t>r</a:t>
                      </a:r>
                      <a:r>
                        <a:rPr sz="1000" b="1" dirty="0">
                          <a:latin typeface="Arial"/>
                          <a:cs typeface="Arial"/>
                        </a:rPr>
                        <a:t>e</a:t>
                      </a:r>
                      <a:r>
                        <a:rPr sz="1000" b="1" spc="-5" dirty="0">
                          <a:latin typeface="Arial"/>
                          <a:cs typeface="Arial"/>
                        </a:rPr>
                        <a:t>s</a:t>
                      </a:r>
                      <a:r>
                        <a:rPr sz="1000" b="1" dirty="0">
                          <a:latin typeface="Arial"/>
                          <a:cs typeface="Arial"/>
                        </a:rPr>
                        <a:t>pe</a:t>
                      </a:r>
                      <a:r>
                        <a:rPr sz="1000" b="1" spc="-5" dirty="0">
                          <a:latin typeface="Arial"/>
                          <a:cs typeface="Arial"/>
                        </a:rPr>
                        <a:t>c</a:t>
                      </a:r>
                      <a:r>
                        <a:rPr sz="1000" b="1" dirty="0">
                          <a:latin typeface="Arial"/>
                          <a:cs typeface="Arial"/>
                        </a:rPr>
                        <a:t>tful of the</a:t>
                      </a:r>
                      <a:r>
                        <a:rPr sz="1000" b="1" spc="-5" dirty="0">
                          <a:latin typeface="Arial"/>
                          <a:cs typeface="Arial"/>
                        </a:rPr>
                        <a:t> </a:t>
                      </a:r>
                      <a:r>
                        <a:rPr sz="1000" b="1" dirty="0">
                          <a:latin typeface="Arial"/>
                          <a:cs typeface="Arial"/>
                        </a:rPr>
                        <a:t>ne</a:t>
                      </a:r>
                      <a:r>
                        <a:rPr sz="1000" b="1" spc="-10" dirty="0">
                          <a:latin typeface="Arial"/>
                          <a:cs typeface="Arial"/>
                        </a:rPr>
                        <a:t>e</a:t>
                      </a:r>
                      <a:r>
                        <a:rPr sz="1000" b="1" dirty="0">
                          <a:latin typeface="Arial"/>
                          <a:cs typeface="Arial"/>
                        </a:rPr>
                        <a:t>ds</a:t>
                      </a:r>
                      <a:r>
                        <a:rPr sz="1000" b="1" spc="-20" dirty="0">
                          <a:latin typeface="Arial"/>
                          <a:cs typeface="Arial"/>
                        </a:rPr>
                        <a:t> </a:t>
                      </a:r>
                      <a:r>
                        <a:rPr sz="1000" b="1" dirty="0">
                          <a:latin typeface="Arial"/>
                          <a:cs typeface="Arial"/>
                        </a:rPr>
                        <a:t>of st</a:t>
                      </a:r>
                      <a:r>
                        <a:rPr sz="1000" b="1" spc="5" dirty="0">
                          <a:latin typeface="Arial"/>
                          <a:cs typeface="Arial"/>
                        </a:rPr>
                        <a:t>u</a:t>
                      </a:r>
                      <a:r>
                        <a:rPr sz="1000" b="1" dirty="0">
                          <a:latin typeface="Arial"/>
                          <a:cs typeface="Arial"/>
                        </a:rPr>
                        <a:t>den</a:t>
                      </a:r>
                      <a:r>
                        <a:rPr sz="1000" b="1" spc="5" dirty="0">
                          <a:latin typeface="Arial"/>
                          <a:cs typeface="Arial"/>
                        </a:rPr>
                        <a:t>t</a:t>
                      </a:r>
                      <a:r>
                        <a:rPr sz="1000" b="1" dirty="0">
                          <a:latin typeface="Arial"/>
                          <a:cs typeface="Arial"/>
                        </a:rPr>
                        <a:t>s</a:t>
                      </a:r>
                      <a:r>
                        <a:rPr sz="1000" b="1" spc="-5" dirty="0">
                          <a:latin typeface="Arial"/>
                          <a:cs typeface="Arial"/>
                        </a:rPr>
                        <a:t> </a:t>
                      </a:r>
                      <a:r>
                        <a:rPr sz="1000" b="1" spc="10" dirty="0">
                          <a:latin typeface="Arial"/>
                          <a:cs typeface="Arial"/>
                        </a:rPr>
                        <a:t>w</a:t>
                      </a:r>
                      <a:r>
                        <a:rPr sz="1000" b="1" dirty="0">
                          <a:latin typeface="Arial"/>
                          <a:cs typeface="Arial"/>
                        </a:rPr>
                        <a:t>ith di</a:t>
                      </a:r>
                      <a:r>
                        <a:rPr sz="1000" b="1" spc="5" dirty="0">
                          <a:latin typeface="Arial"/>
                          <a:cs typeface="Arial"/>
                        </a:rPr>
                        <a:t>v</a:t>
                      </a:r>
                      <a:r>
                        <a:rPr sz="1000" b="1" dirty="0">
                          <a:latin typeface="Arial"/>
                          <a:cs typeface="Arial"/>
                        </a:rPr>
                        <a:t>e</a:t>
                      </a:r>
                      <a:r>
                        <a:rPr sz="1000" b="1" spc="-5" dirty="0">
                          <a:latin typeface="Arial"/>
                          <a:cs typeface="Arial"/>
                        </a:rPr>
                        <a:t>r</a:t>
                      </a:r>
                      <a:r>
                        <a:rPr sz="1000" b="1" dirty="0">
                          <a:latin typeface="Arial"/>
                          <a:cs typeface="Arial"/>
                        </a:rPr>
                        <a:t>se ba</a:t>
                      </a:r>
                      <a:r>
                        <a:rPr sz="1000" b="1" spc="-5" dirty="0">
                          <a:latin typeface="Arial"/>
                          <a:cs typeface="Arial"/>
                        </a:rPr>
                        <a:t>c</a:t>
                      </a:r>
                      <a:r>
                        <a:rPr sz="1000" b="1" dirty="0">
                          <a:latin typeface="Arial"/>
                          <a:cs typeface="Arial"/>
                        </a:rPr>
                        <a:t>kgrounds, in</a:t>
                      </a:r>
                      <a:r>
                        <a:rPr sz="1000" b="1" spc="5" dirty="0">
                          <a:latin typeface="Arial"/>
                          <a:cs typeface="Arial"/>
                        </a:rPr>
                        <a:t>t</a:t>
                      </a:r>
                      <a:r>
                        <a:rPr sz="1000" b="1" dirty="0">
                          <a:latin typeface="Arial"/>
                          <a:cs typeface="Arial"/>
                        </a:rPr>
                        <a:t>e</a:t>
                      </a:r>
                      <a:r>
                        <a:rPr sz="1000" b="1" spc="-5" dirty="0">
                          <a:latin typeface="Arial"/>
                          <a:cs typeface="Arial"/>
                        </a:rPr>
                        <a:t>r</a:t>
                      </a:r>
                      <a:r>
                        <a:rPr sz="1000" b="1" dirty="0">
                          <a:latin typeface="Arial"/>
                          <a:cs typeface="Arial"/>
                        </a:rPr>
                        <a:t>e</a:t>
                      </a:r>
                      <a:r>
                        <a:rPr sz="1000" b="1" spc="-5" dirty="0">
                          <a:latin typeface="Arial"/>
                          <a:cs typeface="Arial"/>
                        </a:rPr>
                        <a:t>s</a:t>
                      </a:r>
                      <a:r>
                        <a:rPr sz="1000" b="1" dirty="0">
                          <a:latin typeface="Arial"/>
                          <a:cs typeface="Arial"/>
                        </a:rPr>
                        <a:t>ts</a:t>
                      </a:r>
                      <a:r>
                        <a:rPr sz="1000" b="1" spc="-5" dirty="0">
                          <a:latin typeface="Arial"/>
                          <a:cs typeface="Arial"/>
                        </a:rPr>
                        <a:t> a</a:t>
                      </a:r>
                      <a:r>
                        <a:rPr sz="1000" b="1" dirty="0">
                          <a:latin typeface="Arial"/>
                          <a:cs typeface="Arial"/>
                        </a:rPr>
                        <a:t>nd pe</a:t>
                      </a:r>
                      <a:r>
                        <a:rPr sz="1000" b="1" spc="-5" dirty="0">
                          <a:latin typeface="Arial"/>
                          <a:cs typeface="Arial"/>
                        </a:rPr>
                        <a:t>r</a:t>
                      </a:r>
                      <a:r>
                        <a:rPr sz="1000" b="1" dirty="0">
                          <a:latin typeface="Arial"/>
                          <a:cs typeface="Arial"/>
                        </a:rPr>
                        <a:t>fo</a:t>
                      </a:r>
                      <a:r>
                        <a:rPr sz="1000" b="1" spc="-5" dirty="0">
                          <a:latin typeface="Arial"/>
                          <a:cs typeface="Arial"/>
                        </a:rPr>
                        <a:t>r</a:t>
                      </a:r>
                      <a:r>
                        <a:rPr sz="1000" b="1" dirty="0">
                          <a:latin typeface="Arial"/>
                          <a:cs typeface="Arial"/>
                        </a:rPr>
                        <a:t>mance le</a:t>
                      </a:r>
                      <a:r>
                        <a:rPr sz="1000" b="1" spc="5" dirty="0">
                          <a:latin typeface="Arial"/>
                          <a:cs typeface="Arial"/>
                        </a:rPr>
                        <a:t>v</a:t>
                      </a:r>
                      <a:r>
                        <a:rPr sz="1000" b="1" dirty="0">
                          <a:latin typeface="Arial"/>
                          <a:cs typeface="Arial"/>
                        </a:rPr>
                        <a:t>els</a:t>
                      </a:r>
                      <a:endParaRPr sz="10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3690" marR="84455" indent="-228600">
                        <a:lnSpc>
                          <a:spcPct val="100000"/>
                        </a:lnSpc>
                        <a:tabLst>
                          <a:tab pos="313690" algn="l"/>
                        </a:tabLst>
                      </a:pPr>
                      <a:r>
                        <a:rPr sz="1000" dirty="0">
                          <a:latin typeface="Courier New"/>
                          <a:cs typeface="Courier New"/>
                        </a:rPr>
                        <a:t>o	</a:t>
                      </a:r>
                      <a:r>
                        <a:rPr sz="1000" dirty="0">
                          <a:latin typeface="Arial"/>
                          <a:cs typeface="Arial"/>
                        </a:rPr>
                        <a:t>L</a:t>
                      </a:r>
                      <a:r>
                        <a:rPr sz="1000" spc="-10" dirty="0">
                          <a:latin typeface="Arial"/>
                          <a:cs typeface="Arial"/>
                        </a:rPr>
                        <a:t>i</a:t>
                      </a:r>
                      <a:r>
                        <a:rPr sz="1000" dirty="0">
                          <a:latin typeface="Arial"/>
                          <a:cs typeface="Arial"/>
                        </a:rPr>
                        <a:t>tt</a:t>
                      </a:r>
                      <a:r>
                        <a:rPr sz="1000" spc="-10" dirty="0">
                          <a:latin typeface="Arial"/>
                          <a:cs typeface="Arial"/>
                        </a:rPr>
                        <a:t>l</a:t>
                      </a:r>
                      <a:r>
                        <a:rPr sz="1000" dirty="0">
                          <a:latin typeface="Arial"/>
                          <a:cs typeface="Arial"/>
                        </a:rPr>
                        <a:t>e</a:t>
                      </a:r>
                      <a:r>
                        <a:rPr sz="1000" spc="5" dirty="0">
                          <a:latin typeface="Arial"/>
                          <a:cs typeface="Arial"/>
                        </a:rPr>
                        <a:t> </a:t>
                      </a:r>
                      <a:r>
                        <a:rPr sz="1000" spc="-5" dirty="0">
                          <a:latin typeface="Arial"/>
                          <a:cs typeface="Arial"/>
                        </a:rPr>
                        <a:t>i</a:t>
                      </a:r>
                      <a:r>
                        <a:rPr sz="1000" dirty="0">
                          <a:latin typeface="Arial"/>
                          <a:cs typeface="Arial"/>
                        </a:rPr>
                        <a:t>n</a:t>
                      </a:r>
                      <a:r>
                        <a:rPr sz="1000" spc="-5" dirty="0">
                          <a:latin typeface="Arial"/>
                          <a:cs typeface="Arial"/>
                        </a:rPr>
                        <a:t>di</a:t>
                      </a:r>
                      <a:r>
                        <a:rPr sz="1000" spc="5" dirty="0">
                          <a:latin typeface="Arial"/>
                          <a:cs typeface="Arial"/>
                        </a:rPr>
                        <a:t>c</a:t>
                      </a:r>
                      <a:r>
                        <a:rPr sz="1000" dirty="0">
                          <a:latin typeface="Arial"/>
                          <a:cs typeface="Arial"/>
                        </a:rPr>
                        <a:t>at</a:t>
                      </a:r>
                      <a:r>
                        <a:rPr sz="1000" spc="-10" dirty="0">
                          <a:latin typeface="Arial"/>
                          <a:cs typeface="Arial"/>
                        </a:rPr>
                        <a:t>i</a:t>
                      </a:r>
                      <a:r>
                        <a:rPr sz="1000" dirty="0">
                          <a:latin typeface="Arial"/>
                          <a:cs typeface="Arial"/>
                        </a:rPr>
                        <a:t>on th</a:t>
                      </a:r>
                      <a:r>
                        <a:rPr sz="1000" spc="-5" dirty="0">
                          <a:latin typeface="Arial"/>
                          <a:cs typeface="Arial"/>
                        </a:rPr>
                        <a:t>a</a:t>
                      </a:r>
                      <a:r>
                        <a:rPr sz="1000" dirty="0">
                          <a:latin typeface="Arial"/>
                          <a:cs typeface="Arial"/>
                        </a:rPr>
                        <a:t>t the</a:t>
                      </a:r>
                      <a:r>
                        <a:rPr sz="1000" spc="-2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 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a:t>
                      </a:r>
                      <a:r>
                        <a:rPr sz="1000" spc="-5" dirty="0">
                          <a:latin typeface="Arial"/>
                          <a:cs typeface="Arial"/>
                        </a:rPr>
                        <a:t>d</a:t>
                      </a:r>
                      <a:r>
                        <a:rPr sz="1000" spc="5" dirty="0">
                          <a:latin typeface="Arial"/>
                          <a:cs typeface="Arial"/>
                        </a:rPr>
                        <a:t>s</a:t>
                      </a:r>
                      <a:r>
                        <a:rPr sz="1000" dirty="0">
                          <a:latin typeface="Arial"/>
                          <a:cs typeface="Arial"/>
                        </a:rPr>
                        <a:t>,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a:t>
                      </a:r>
                      <a:r>
                        <a:rPr sz="1000" spc="-10"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a:t>
                      </a:r>
                      <a:r>
                        <a:rPr sz="1000" spc="-5" dirty="0">
                          <a:latin typeface="Arial"/>
                          <a:cs typeface="Arial"/>
                        </a:rPr>
                        <a:t> </a:t>
                      </a:r>
                      <a:r>
                        <a:rPr sz="1000" dirty="0">
                          <a:latin typeface="Arial"/>
                          <a:cs typeface="Arial"/>
                        </a:rPr>
                        <a:t>s</a:t>
                      </a:r>
                      <a:r>
                        <a:rPr sz="1000" spc="15" dirty="0">
                          <a:latin typeface="Arial"/>
                          <a:cs typeface="Arial"/>
                        </a:rPr>
                        <a:t>k</a:t>
                      </a:r>
                      <a:r>
                        <a:rPr sz="1000" spc="-5" dirty="0">
                          <a:latin typeface="Arial"/>
                          <a:cs typeface="Arial"/>
                        </a:rPr>
                        <a:t>il</a:t>
                      </a:r>
                      <a:r>
                        <a:rPr sz="1000" dirty="0">
                          <a:latin typeface="Arial"/>
                          <a:cs typeface="Arial"/>
                        </a:rPr>
                        <a:t>l </a:t>
                      </a:r>
                      <a:r>
                        <a:rPr sz="1000" spc="-5" dirty="0">
                          <a:latin typeface="Arial"/>
                          <a:cs typeface="Arial"/>
                        </a:rPr>
                        <a:t>l</a:t>
                      </a:r>
                      <a:r>
                        <a:rPr sz="1000" dirty="0">
                          <a:latin typeface="Arial"/>
                          <a:cs typeface="Arial"/>
                        </a:rPr>
                        <a:t>e</a:t>
                      </a:r>
                      <a:r>
                        <a:rPr sz="1000" spc="-10" dirty="0">
                          <a:latin typeface="Arial"/>
                          <a:cs typeface="Arial"/>
                        </a:rPr>
                        <a:t>v</a:t>
                      </a:r>
                      <a:r>
                        <a:rPr sz="1000" dirty="0">
                          <a:latin typeface="Arial"/>
                          <a:cs typeface="Arial"/>
                        </a:rPr>
                        <a:t>e</a:t>
                      </a:r>
                      <a:r>
                        <a:rPr sz="1000" spc="-10" dirty="0">
                          <a:latin typeface="Arial"/>
                          <a:cs typeface="Arial"/>
                        </a:rPr>
                        <a:t>l</a:t>
                      </a:r>
                      <a:r>
                        <a:rPr sz="1000" dirty="0">
                          <a:latin typeface="Arial"/>
                          <a:cs typeface="Arial"/>
                        </a:rPr>
                        <a:t>s</a:t>
                      </a:r>
                      <a:r>
                        <a:rPr sz="1000" spc="10" dirty="0">
                          <a:latin typeface="Arial"/>
                          <a:cs typeface="Arial"/>
                        </a:rPr>
                        <a:t> </a:t>
                      </a:r>
                      <a:r>
                        <a:rPr sz="1000" dirty="0">
                          <a:latin typeface="Arial"/>
                          <a:cs typeface="Arial"/>
                        </a:rPr>
                        <a:t>are c</a:t>
                      </a:r>
                      <a:r>
                        <a:rPr sz="1000" spc="-5" dirty="0">
                          <a:latin typeface="Arial"/>
                          <a:cs typeface="Arial"/>
                        </a:rPr>
                        <a:t>on</a:t>
                      </a:r>
                      <a:r>
                        <a:rPr sz="1000" dirty="0">
                          <a:latin typeface="Arial"/>
                          <a:cs typeface="Arial"/>
                        </a:rPr>
                        <a:t>s</a:t>
                      </a:r>
                      <a:r>
                        <a:rPr sz="1000" spc="-10" dirty="0">
                          <a:latin typeface="Arial"/>
                          <a:cs typeface="Arial"/>
                        </a:rPr>
                        <a:t>i</a:t>
                      </a:r>
                      <a:r>
                        <a:rPr sz="1000" spc="-5" dirty="0">
                          <a:latin typeface="Arial"/>
                          <a:cs typeface="Arial"/>
                        </a:rPr>
                        <a:t>de</a:t>
                      </a:r>
                      <a:r>
                        <a:rPr sz="1000" dirty="0">
                          <a:latin typeface="Arial"/>
                          <a:cs typeface="Arial"/>
                        </a:rPr>
                        <a:t>r</a:t>
                      </a:r>
                      <a:r>
                        <a:rPr sz="1000" spc="-5" dirty="0">
                          <a:latin typeface="Arial"/>
                          <a:cs typeface="Arial"/>
                        </a:rPr>
                        <a:t>e</a:t>
                      </a:r>
                      <a:r>
                        <a:rPr sz="1000" dirty="0">
                          <a:latin typeface="Arial"/>
                          <a:cs typeface="Arial"/>
                        </a:rPr>
                        <a:t>d</a:t>
                      </a:r>
                      <a:r>
                        <a:rPr sz="1000" spc="-20" dirty="0">
                          <a:latin typeface="Arial"/>
                          <a:cs typeface="Arial"/>
                        </a:rPr>
                        <a:t> </a:t>
                      </a:r>
                      <a:r>
                        <a:rPr sz="1000" spc="-10" dirty="0">
                          <a:latin typeface="Arial"/>
                          <a:cs typeface="Arial"/>
                        </a:rPr>
                        <a:t>i</a:t>
                      </a:r>
                      <a:r>
                        <a:rPr sz="1000" dirty="0">
                          <a:latin typeface="Arial"/>
                          <a:cs typeface="Arial"/>
                        </a:rPr>
                        <a:t>n </a:t>
                      </a:r>
                      <a:r>
                        <a:rPr sz="1000" spc="5" dirty="0">
                          <a:latin typeface="Arial"/>
                          <a:cs typeface="Arial"/>
                        </a:rPr>
                        <a:t>s</a:t>
                      </a:r>
                      <a:r>
                        <a:rPr sz="1000" dirty="0">
                          <a:latin typeface="Arial"/>
                          <a:cs typeface="Arial"/>
                        </a:rPr>
                        <a:t>e</a:t>
                      </a:r>
                      <a:r>
                        <a:rPr sz="1000" spc="-10" dirty="0">
                          <a:latin typeface="Arial"/>
                          <a:cs typeface="Arial"/>
                        </a:rPr>
                        <a:t>l</a:t>
                      </a:r>
                      <a:r>
                        <a:rPr sz="1000" dirty="0">
                          <a:latin typeface="Arial"/>
                          <a:cs typeface="Arial"/>
                        </a:rPr>
                        <a:t>ect</a:t>
                      </a:r>
                      <a:r>
                        <a:rPr sz="1000" spc="-10" dirty="0">
                          <a:latin typeface="Arial"/>
                          <a:cs typeface="Arial"/>
                        </a:rPr>
                        <a:t>i</a:t>
                      </a:r>
                      <a:r>
                        <a:rPr sz="1000" dirty="0">
                          <a:latin typeface="Arial"/>
                          <a:cs typeface="Arial"/>
                        </a:rPr>
                        <a:t>ng</a:t>
                      </a:r>
                      <a:r>
                        <a:rPr sz="1000" spc="-5" dirty="0">
                          <a:latin typeface="Arial"/>
                          <a:cs typeface="Arial"/>
                        </a:rPr>
                        <a:t> </a:t>
                      </a:r>
                      <a:r>
                        <a:rPr sz="1000" dirty="0">
                          <a:latin typeface="Arial"/>
                          <a:cs typeface="Arial"/>
                        </a:rPr>
                        <a:t>co</a:t>
                      </a:r>
                      <a:r>
                        <a:rPr sz="1000" spc="-5" dirty="0">
                          <a:latin typeface="Arial"/>
                          <a:cs typeface="Arial"/>
                        </a:rPr>
                        <a:t>n</a:t>
                      </a:r>
                      <a:r>
                        <a:rPr sz="1000" dirty="0">
                          <a:latin typeface="Arial"/>
                          <a:cs typeface="Arial"/>
                        </a:rPr>
                        <a:t>te</a:t>
                      </a:r>
                      <a:r>
                        <a:rPr sz="1000" spc="-5" dirty="0">
                          <a:latin typeface="Arial"/>
                          <a:cs typeface="Arial"/>
                        </a:rPr>
                        <a:t>n</a:t>
                      </a:r>
                      <a:r>
                        <a:rPr sz="1000" dirty="0">
                          <a:latin typeface="Arial"/>
                          <a:cs typeface="Arial"/>
                        </a:rPr>
                        <a:t>t a</a:t>
                      </a:r>
                      <a:r>
                        <a:rPr sz="1000" spc="-5" dirty="0">
                          <a:latin typeface="Arial"/>
                          <a:cs typeface="Arial"/>
                        </a:rPr>
                        <a:t>n</a:t>
                      </a:r>
                      <a:r>
                        <a:rPr sz="1000" dirty="0">
                          <a:latin typeface="Arial"/>
                          <a:cs typeface="Arial"/>
                        </a:rPr>
                        <a:t>d</a:t>
                      </a:r>
                      <a:r>
                        <a:rPr sz="1000" spc="-20" dirty="0">
                          <a:latin typeface="Arial"/>
                          <a:cs typeface="Arial"/>
                        </a:rPr>
                        <a:t> </a:t>
                      </a:r>
                      <a:r>
                        <a:rPr sz="1000" spc="5" dirty="0">
                          <a:latin typeface="Arial"/>
                          <a:cs typeface="Arial"/>
                        </a:rPr>
                        <a:t>c</a:t>
                      </a:r>
                      <a:r>
                        <a:rPr sz="1000" dirty="0">
                          <a:latin typeface="Arial"/>
                          <a:cs typeface="Arial"/>
                        </a:rPr>
                        <a:t>re</a:t>
                      </a:r>
                      <a:r>
                        <a:rPr sz="1000" spc="-5" dirty="0">
                          <a:latin typeface="Arial"/>
                          <a:cs typeface="Arial"/>
                        </a:rPr>
                        <a:t>a</a:t>
                      </a:r>
                      <a:r>
                        <a:rPr sz="1000" dirty="0">
                          <a:latin typeface="Arial"/>
                          <a:cs typeface="Arial"/>
                        </a:rPr>
                        <a:t>t</a:t>
                      </a:r>
                      <a:r>
                        <a:rPr sz="1000" spc="-10" dirty="0">
                          <a:latin typeface="Arial"/>
                          <a:cs typeface="Arial"/>
                        </a:rPr>
                        <a:t>i</a:t>
                      </a:r>
                      <a:r>
                        <a:rPr sz="1000" dirty="0">
                          <a:latin typeface="Arial"/>
                          <a:cs typeface="Arial"/>
                        </a:rPr>
                        <a:t>ng</a:t>
                      </a:r>
                      <a:r>
                        <a:rPr sz="1000" spc="-5" dirty="0">
                          <a:latin typeface="Arial"/>
                          <a:cs typeface="Arial"/>
                        </a:rPr>
                        <a:t> </a:t>
                      </a:r>
                      <a:r>
                        <a:rPr sz="1000" spc="-10" dirty="0">
                          <a:latin typeface="Arial"/>
                          <a:cs typeface="Arial"/>
                        </a:rPr>
                        <a:t>l</a:t>
                      </a:r>
                      <a:r>
                        <a:rPr sz="1000" dirty="0">
                          <a:latin typeface="Arial"/>
                          <a:cs typeface="Arial"/>
                        </a:rPr>
                        <a:t>e</a:t>
                      </a:r>
                      <a:r>
                        <a:rPr sz="1000" spc="-5" dirty="0">
                          <a:latin typeface="Arial"/>
                          <a:cs typeface="Arial"/>
                        </a:rPr>
                        <a:t>a</a:t>
                      </a:r>
                      <a:r>
                        <a:rPr sz="1000" dirty="0">
                          <a:latin typeface="Arial"/>
                          <a:cs typeface="Arial"/>
                        </a:rPr>
                        <a:t>rn</a:t>
                      </a:r>
                      <a:r>
                        <a:rPr sz="1000" spc="-10" dirty="0">
                          <a:latin typeface="Arial"/>
                          <a:cs typeface="Arial"/>
                        </a:rPr>
                        <a:t>i</a:t>
                      </a:r>
                      <a:r>
                        <a:rPr sz="1000" dirty="0">
                          <a:latin typeface="Arial"/>
                          <a:cs typeface="Arial"/>
                        </a:rPr>
                        <a:t>ng o</a:t>
                      </a:r>
                      <a:r>
                        <a:rPr sz="1000" spc="-5" dirty="0">
                          <a:latin typeface="Arial"/>
                          <a:cs typeface="Arial"/>
                        </a:rPr>
                        <a:t>p</a:t>
                      </a:r>
                      <a:r>
                        <a:rPr sz="1000" dirty="0">
                          <a:latin typeface="Arial"/>
                          <a:cs typeface="Arial"/>
                        </a:rPr>
                        <a:t>p</a:t>
                      </a:r>
                      <a:r>
                        <a:rPr sz="1000" spc="-5" dirty="0">
                          <a:latin typeface="Arial"/>
                          <a:cs typeface="Arial"/>
                        </a:rPr>
                        <a:t>o</a:t>
                      </a:r>
                      <a:r>
                        <a:rPr sz="1000" dirty="0">
                          <a:latin typeface="Arial"/>
                          <a:cs typeface="Arial"/>
                        </a:rPr>
                        <a:t>rtu</a:t>
                      </a:r>
                      <a:r>
                        <a:rPr sz="1000" spc="-5" dirty="0">
                          <a:latin typeface="Arial"/>
                          <a:cs typeface="Arial"/>
                        </a:rPr>
                        <a:t>ni</a:t>
                      </a:r>
                      <a:r>
                        <a:rPr sz="1000" dirty="0">
                          <a:latin typeface="Arial"/>
                          <a:cs typeface="Arial"/>
                        </a:rPr>
                        <a:t>t</a:t>
                      </a:r>
                      <a:r>
                        <a:rPr sz="1000" spc="-10" dirty="0">
                          <a:latin typeface="Arial"/>
                          <a:cs typeface="Arial"/>
                        </a:rPr>
                        <a:t>i</a:t>
                      </a:r>
                      <a:r>
                        <a:rPr sz="1000" dirty="0">
                          <a:latin typeface="Arial"/>
                          <a:cs typeface="Arial"/>
                        </a:rPr>
                        <a:t>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170815" indent="-228600">
                        <a:lnSpc>
                          <a:spcPct val="100000"/>
                        </a:lnSpc>
                        <a:buFont typeface="Courier New"/>
                        <a:buChar char="o"/>
                        <a:tabLst>
                          <a:tab pos="314325" algn="l"/>
                        </a:tabLst>
                      </a:pPr>
                      <a:r>
                        <a:rPr sz="1000" dirty="0">
                          <a:latin typeface="Arial"/>
                          <a:cs typeface="Arial"/>
                        </a:rPr>
                        <a:t>Cons</a:t>
                      </a:r>
                      <a:r>
                        <a:rPr sz="1000" spc="-5" dirty="0">
                          <a:latin typeface="Arial"/>
                          <a:cs typeface="Arial"/>
                        </a:rPr>
                        <a:t>i</a:t>
                      </a:r>
                      <a:r>
                        <a:rPr sz="1000" dirty="0">
                          <a:latin typeface="Arial"/>
                          <a:cs typeface="Arial"/>
                        </a:rPr>
                        <a:t>d</a:t>
                      </a:r>
                      <a:r>
                        <a:rPr sz="1000" spc="-5" dirty="0">
                          <a:latin typeface="Arial"/>
                          <a:cs typeface="Arial"/>
                        </a:rPr>
                        <a:t>e</a:t>
                      </a:r>
                      <a:r>
                        <a:rPr sz="1000" dirty="0">
                          <a:latin typeface="Arial"/>
                          <a:cs typeface="Arial"/>
                        </a:rPr>
                        <a:t>rs stu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 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a:t>
                      </a:r>
                      <a:r>
                        <a:rPr sz="1000" spc="-5" dirty="0">
                          <a:latin typeface="Arial"/>
                          <a:cs typeface="Arial"/>
                        </a:rPr>
                        <a:t>d</a:t>
                      </a:r>
                      <a:r>
                        <a:rPr sz="1000" spc="5" dirty="0">
                          <a:latin typeface="Arial"/>
                          <a:cs typeface="Arial"/>
                        </a:rPr>
                        <a:t>s</a:t>
                      </a:r>
                      <a:r>
                        <a:rPr sz="1000" dirty="0">
                          <a:latin typeface="Arial"/>
                          <a:cs typeface="Arial"/>
                        </a:rPr>
                        <a:t>,</a:t>
                      </a:r>
                      <a:r>
                        <a:rPr sz="1000" spc="-40" dirty="0">
                          <a:latin typeface="Arial"/>
                          <a:cs typeface="Arial"/>
                        </a:rPr>
                        <a:t>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a:t>
                      </a:r>
                      <a:r>
                        <a:rPr sz="1000" spc="-10"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 </a:t>
                      </a:r>
                      <a:r>
                        <a:rPr sz="1000" spc="5" dirty="0">
                          <a:latin typeface="Arial"/>
                          <a:cs typeface="Arial"/>
                        </a:rPr>
                        <a:t>s</a:t>
                      </a:r>
                      <a:r>
                        <a:rPr sz="1000" spc="15" dirty="0">
                          <a:latin typeface="Arial"/>
                          <a:cs typeface="Arial"/>
                        </a:rPr>
                        <a:t>k</a:t>
                      </a:r>
                      <a:r>
                        <a:rPr sz="1000" spc="-5" dirty="0">
                          <a:latin typeface="Arial"/>
                          <a:cs typeface="Arial"/>
                        </a:rPr>
                        <a:t>il</a:t>
                      </a:r>
                      <a:r>
                        <a:rPr sz="1000" dirty="0">
                          <a:latin typeface="Arial"/>
                          <a:cs typeface="Arial"/>
                        </a:rPr>
                        <a:t>l</a:t>
                      </a:r>
                      <a:r>
                        <a:rPr sz="1000" spc="-10" dirty="0">
                          <a:latin typeface="Arial"/>
                          <a:cs typeface="Arial"/>
                        </a:rPr>
                        <a:t> l</a:t>
                      </a:r>
                      <a:r>
                        <a:rPr sz="1000" dirty="0">
                          <a:latin typeface="Arial"/>
                          <a:cs typeface="Arial"/>
                        </a:rPr>
                        <a:t>e</a:t>
                      </a:r>
                      <a:r>
                        <a:rPr sz="1000" spc="-10" dirty="0">
                          <a:latin typeface="Arial"/>
                          <a:cs typeface="Arial"/>
                        </a:rPr>
                        <a:t>v</a:t>
                      </a:r>
                      <a:r>
                        <a:rPr sz="1000" dirty="0">
                          <a:latin typeface="Arial"/>
                          <a:cs typeface="Arial"/>
                        </a:rPr>
                        <a:t>e</a:t>
                      </a:r>
                      <a:r>
                        <a:rPr sz="1000" spc="-10" dirty="0">
                          <a:latin typeface="Arial"/>
                          <a:cs typeface="Arial"/>
                        </a:rPr>
                        <a:t>l</a:t>
                      </a:r>
                      <a:r>
                        <a:rPr sz="1000" dirty="0">
                          <a:latin typeface="Arial"/>
                          <a:cs typeface="Arial"/>
                        </a:rPr>
                        <a:t>s</a:t>
                      </a:r>
                      <a:r>
                        <a:rPr sz="1000" spc="25" dirty="0">
                          <a:latin typeface="Arial"/>
                          <a:cs typeface="Arial"/>
                        </a:rPr>
                        <a:t> </a:t>
                      </a:r>
                      <a:r>
                        <a:rPr sz="1000" spc="-5" dirty="0">
                          <a:latin typeface="Arial"/>
                          <a:cs typeface="Arial"/>
                        </a:rPr>
                        <a:t>i</a:t>
                      </a:r>
                      <a:r>
                        <a:rPr sz="1000" dirty="0">
                          <a:latin typeface="Arial"/>
                          <a:cs typeface="Arial"/>
                        </a:rPr>
                        <a:t>n</a:t>
                      </a:r>
                      <a:r>
                        <a:rPr sz="1000" spc="-5" dirty="0">
                          <a:latin typeface="Arial"/>
                          <a:cs typeface="Arial"/>
                        </a:rPr>
                        <a:t> </a:t>
                      </a:r>
                      <a:r>
                        <a:rPr sz="1000" spc="15" dirty="0">
                          <a:latin typeface="Arial"/>
                          <a:cs typeface="Arial"/>
                        </a:rPr>
                        <a:t>m</a:t>
                      </a:r>
                      <a:r>
                        <a:rPr sz="1000" dirty="0">
                          <a:latin typeface="Arial"/>
                          <a:cs typeface="Arial"/>
                        </a:rPr>
                        <a:t>a</a:t>
                      </a:r>
                      <a:r>
                        <a:rPr sz="1000" spc="15" dirty="0">
                          <a:latin typeface="Arial"/>
                          <a:cs typeface="Arial"/>
                        </a:rPr>
                        <a:t>k</a:t>
                      </a:r>
                      <a:r>
                        <a:rPr sz="1000" spc="-5" dirty="0">
                          <a:latin typeface="Arial"/>
                          <a:cs typeface="Arial"/>
                        </a:rPr>
                        <a:t>i</a:t>
                      </a:r>
                      <a:r>
                        <a:rPr sz="1000" dirty="0">
                          <a:latin typeface="Arial"/>
                          <a:cs typeface="Arial"/>
                        </a:rPr>
                        <a:t>ng </a:t>
                      </a:r>
                      <a:r>
                        <a:rPr sz="1000" spc="5" dirty="0">
                          <a:latin typeface="Arial"/>
                          <a:cs typeface="Arial"/>
                        </a:rPr>
                        <a:t>c</a:t>
                      </a:r>
                      <a:r>
                        <a:rPr sz="1000" dirty="0">
                          <a:latin typeface="Arial"/>
                          <a:cs typeface="Arial"/>
                        </a:rPr>
                        <a:t>o</a:t>
                      </a:r>
                      <a:r>
                        <a:rPr sz="1000" spc="-5" dirty="0">
                          <a:latin typeface="Arial"/>
                          <a:cs typeface="Arial"/>
                        </a:rPr>
                        <a:t>n</a:t>
                      </a:r>
                      <a:r>
                        <a:rPr sz="1000" dirty="0">
                          <a:latin typeface="Arial"/>
                          <a:cs typeface="Arial"/>
                        </a:rPr>
                        <a:t>n</a:t>
                      </a:r>
                      <a:r>
                        <a:rPr sz="1000" spc="-5" dirty="0">
                          <a:latin typeface="Arial"/>
                          <a:cs typeface="Arial"/>
                        </a:rPr>
                        <a:t>e</a:t>
                      </a:r>
                      <a:r>
                        <a:rPr sz="1000" spc="5" dirty="0">
                          <a:latin typeface="Arial"/>
                          <a:cs typeface="Arial"/>
                        </a:rPr>
                        <a:t>c</a:t>
                      </a:r>
                      <a:r>
                        <a:rPr sz="1000" dirty="0">
                          <a:latin typeface="Arial"/>
                          <a:cs typeface="Arial"/>
                        </a:rPr>
                        <a:t>t</a:t>
                      </a:r>
                      <a:r>
                        <a:rPr sz="1000" spc="-10" dirty="0">
                          <a:latin typeface="Arial"/>
                          <a:cs typeface="Arial"/>
                        </a:rPr>
                        <a:t>i</a:t>
                      </a:r>
                      <a:r>
                        <a:rPr sz="1000" dirty="0">
                          <a:latin typeface="Arial"/>
                          <a:cs typeface="Arial"/>
                        </a:rPr>
                        <a:t>o</a:t>
                      </a:r>
                      <a:r>
                        <a:rPr sz="1000" spc="-5" dirty="0">
                          <a:latin typeface="Arial"/>
                          <a:cs typeface="Arial"/>
                        </a:rPr>
                        <a:t>n</a:t>
                      </a:r>
                      <a:r>
                        <a:rPr sz="1000" dirty="0">
                          <a:latin typeface="Arial"/>
                          <a:cs typeface="Arial"/>
                        </a:rPr>
                        <a:t>s</a:t>
                      </a:r>
                      <a:r>
                        <a:rPr sz="1000" spc="-10" dirty="0">
                          <a:latin typeface="Arial"/>
                          <a:cs typeface="Arial"/>
                        </a:rPr>
                        <a:t> </a:t>
                      </a:r>
                      <a:r>
                        <a:rPr sz="1000" dirty="0">
                          <a:latin typeface="Arial"/>
                          <a:cs typeface="Arial"/>
                        </a:rPr>
                        <a:t>to</a:t>
                      </a:r>
                      <a:r>
                        <a:rPr sz="1000" spc="-20" dirty="0">
                          <a:latin typeface="Arial"/>
                          <a:cs typeface="Arial"/>
                        </a:rPr>
                        <a:t> </a:t>
                      </a:r>
                      <a:r>
                        <a:rPr sz="1000" dirty="0">
                          <a:latin typeface="Arial"/>
                          <a:cs typeface="Arial"/>
                        </a:rPr>
                        <a:t>the</a:t>
                      </a:r>
                      <a:r>
                        <a:rPr sz="1000" spc="-5" dirty="0">
                          <a:latin typeface="Arial"/>
                          <a:cs typeface="Arial"/>
                        </a:rPr>
                        <a:t> </a:t>
                      </a:r>
                      <a:r>
                        <a:rPr sz="1000" dirty="0">
                          <a:latin typeface="Arial"/>
                          <a:cs typeface="Arial"/>
                        </a:rPr>
                        <a:t>co</a:t>
                      </a:r>
                      <a:r>
                        <a:rPr sz="1000" spc="-5" dirty="0">
                          <a:latin typeface="Arial"/>
                          <a:cs typeface="Arial"/>
                        </a:rPr>
                        <a:t>n</a:t>
                      </a:r>
                      <a:r>
                        <a:rPr sz="1000" dirty="0">
                          <a:latin typeface="Arial"/>
                          <a:cs typeface="Arial"/>
                        </a:rPr>
                        <a:t>te</a:t>
                      </a:r>
                      <a:r>
                        <a:rPr sz="1000" spc="-5" dirty="0">
                          <a:latin typeface="Arial"/>
                          <a:cs typeface="Arial"/>
                        </a:rPr>
                        <a:t>n</a:t>
                      </a:r>
                      <a:r>
                        <a:rPr sz="1000" dirty="0">
                          <a:latin typeface="Arial"/>
                          <a:cs typeface="Arial"/>
                        </a:rPr>
                        <a:t>t a</a:t>
                      </a:r>
                      <a:r>
                        <a:rPr sz="1000" spc="-5" dirty="0">
                          <a:latin typeface="Arial"/>
                          <a:cs typeface="Arial"/>
                        </a:rPr>
                        <a:t>n</a:t>
                      </a:r>
                      <a:r>
                        <a:rPr sz="1000" dirty="0">
                          <a:latin typeface="Arial"/>
                          <a:cs typeface="Arial"/>
                        </a:rPr>
                        <a:t>d</a:t>
                      </a:r>
                      <a:r>
                        <a:rPr sz="1000" spc="-20" dirty="0">
                          <a:latin typeface="Arial"/>
                          <a:cs typeface="Arial"/>
                        </a:rPr>
                        <a:t> </a:t>
                      </a:r>
                      <a:r>
                        <a:rPr sz="1000" spc="5" dirty="0">
                          <a:latin typeface="Arial"/>
                          <a:cs typeface="Arial"/>
                        </a:rPr>
                        <a:t>c</a:t>
                      </a:r>
                      <a:r>
                        <a:rPr sz="1000" dirty="0">
                          <a:latin typeface="Arial"/>
                          <a:cs typeface="Arial"/>
                        </a:rPr>
                        <a:t>re</a:t>
                      </a:r>
                      <a:r>
                        <a:rPr sz="1000" spc="-5" dirty="0">
                          <a:latin typeface="Arial"/>
                          <a:cs typeface="Arial"/>
                        </a:rPr>
                        <a:t>a</a:t>
                      </a:r>
                      <a:r>
                        <a:rPr sz="1000" dirty="0">
                          <a:latin typeface="Arial"/>
                          <a:cs typeface="Arial"/>
                        </a:rPr>
                        <a:t>t</a:t>
                      </a:r>
                      <a:r>
                        <a:rPr sz="1000" spc="-10" dirty="0">
                          <a:latin typeface="Arial"/>
                          <a:cs typeface="Arial"/>
                        </a:rPr>
                        <a:t>i</a:t>
                      </a:r>
                      <a:r>
                        <a:rPr sz="1000" dirty="0">
                          <a:latin typeface="Arial"/>
                          <a:cs typeface="Arial"/>
                        </a:rPr>
                        <a:t>ng</a:t>
                      </a:r>
                      <a:r>
                        <a:rPr sz="1000" spc="-5" dirty="0">
                          <a:latin typeface="Arial"/>
                          <a:cs typeface="Arial"/>
                        </a:rPr>
                        <a:t> </a:t>
                      </a:r>
                      <a:r>
                        <a:rPr sz="1000" spc="-10" dirty="0">
                          <a:latin typeface="Arial"/>
                          <a:cs typeface="Arial"/>
                        </a:rPr>
                        <a:t>l</a:t>
                      </a:r>
                      <a:r>
                        <a:rPr sz="1000" dirty="0">
                          <a:latin typeface="Arial"/>
                          <a:cs typeface="Arial"/>
                        </a:rPr>
                        <a:t>e</a:t>
                      </a:r>
                      <a:r>
                        <a:rPr sz="1000" spc="-5" dirty="0">
                          <a:latin typeface="Arial"/>
                          <a:cs typeface="Arial"/>
                        </a:rPr>
                        <a:t>a</a:t>
                      </a:r>
                      <a:r>
                        <a:rPr sz="1000" dirty="0">
                          <a:latin typeface="Arial"/>
                          <a:cs typeface="Arial"/>
                        </a:rPr>
                        <a:t>rn</a:t>
                      </a:r>
                      <a:r>
                        <a:rPr sz="1000" spc="-10" dirty="0">
                          <a:latin typeface="Arial"/>
                          <a:cs typeface="Arial"/>
                        </a:rPr>
                        <a:t>i</a:t>
                      </a:r>
                      <a:r>
                        <a:rPr sz="1000" dirty="0">
                          <a:latin typeface="Arial"/>
                          <a:cs typeface="Arial"/>
                        </a:rPr>
                        <a:t>ng </a:t>
                      </a:r>
                      <a:r>
                        <a:rPr sz="1000" spc="-5" dirty="0">
                          <a:latin typeface="Arial"/>
                          <a:cs typeface="Arial"/>
                        </a:rPr>
                        <a:t>oppo</a:t>
                      </a:r>
                      <a:r>
                        <a:rPr sz="1000" dirty="0">
                          <a:latin typeface="Arial"/>
                          <a:cs typeface="Arial"/>
                        </a:rPr>
                        <a:t>rt</a:t>
                      </a:r>
                      <a:r>
                        <a:rPr sz="1000" spc="-5" dirty="0">
                          <a:latin typeface="Arial"/>
                          <a:cs typeface="Arial"/>
                        </a:rPr>
                        <a:t>un</a:t>
                      </a:r>
                      <a:r>
                        <a:rPr sz="1000" spc="-10" dirty="0">
                          <a:latin typeface="Arial"/>
                          <a:cs typeface="Arial"/>
                        </a:rPr>
                        <a:t>i</a:t>
                      </a:r>
                      <a:r>
                        <a:rPr sz="1000" dirty="0">
                          <a:latin typeface="Arial"/>
                          <a:cs typeface="Arial"/>
                        </a:rPr>
                        <a:t>t</a:t>
                      </a:r>
                      <a:r>
                        <a:rPr sz="1000" spc="-10" dirty="0">
                          <a:latin typeface="Arial"/>
                          <a:cs typeface="Arial"/>
                        </a:rPr>
                        <a:t>i</a:t>
                      </a:r>
                      <a:r>
                        <a:rPr sz="1000" spc="-5" dirty="0">
                          <a:latin typeface="Arial"/>
                          <a:cs typeface="Arial"/>
                        </a:rPr>
                        <a:t>e</a:t>
                      </a:r>
                      <a:r>
                        <a:rPr sz="1000" dirty="0">
                          <a:latin typeface="Arial"/>
                          <a:cs typeface="Arial"/>
                        </a:rPr>
                        <a:t>s.</a:t>
                      </a:r>
                      <a:endParaRPr sz="1000">
                        <a:latin typeface="Arial"/>
                        <a:cs typeface="Arial"/>
                      </a:endParaRPr>
                    </a:p>
                    <a:p>
                      <a:pPr marL="314325" marR="129539" indent="-228600">
                        <a:lnSpc>
                          <a:spcPct val="100000"/>
                        </a:lnSpc>
                        <a:spcBef>
                          <a:spcPts val="600"/>
                        </a:spcBef>
                        <a:buFont typeface="Courier New"/>
                        <a:buChar char="o"/>
                        <a:tabLst>
                          <a:tab pos="314325" algn="l"/>
                        </a:tabLst>
                      </a:pPr>
                      <a:r>
                        <a:rPr sz="1000" spc="15" dirty="0">
                          <a:latin typeface="Arial"/>
                          <a:cs typeface="Arial"/>
                        </a:rPr>
                        <a:t>T</a:t>
                      </a:r>
                      <a:r>
                        <a:rPr sz="1000" dirty="0">
                          <a:latin typeface="Arial"/>
                          <a:cs typeface="Arial"/>
                        </a:rPr>
                        <a:t>re</a:t>
                      </a:r>
                      <a:r>
                        <a:rPr sz="1000" spc="-5" dirty="0">
                          <a:latin typeface="Arial"/>
                          <a:cs typeface="Arial"/>
                        </a:rPr>
                        <a:t>a</a:t>
                      </a:r>
                      <a:r>
                        <a:rPr sz="1000" dirty="0">
                          <a:latin typeface="Arial"/>
                          <a:cs typeface="Arial"/>
                        </a:rPr>
                        <a:t>ts</a:t>
                      </a:r>
                      <a:r>
                        <a:rPr sz="1000" spc="-25"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a:t>
                      </a:r>
                      <a:r>
                        <a:rPr sz="1000" spc="-10" dirty="0">
                          <a:latin typeface="Arial"/>
                          <a:cs typeface="Arial"/>
                        </a:rPr>
                        <a:t> </a:t>
                      </a:r>
                      <a:r>
                        <a:rPr sz="1000" dirty="0">
                          <a:latin typeface="Arial"/>
                          <a:cs typeface="Arial"/>
                        </a:rPr>
                        <a:t>as </a:t>
                      </a:r>
                      <a:r>
                        <a:rPr sz="1000" spc="-5" dirty="0">
                          <a:latin typeface="Arial"/>
                          <a:cs typeface="Arial"/>
                        </a:rPr>
                        <a:t>i</a:t>
                      </a:r>
                      <a:r>
                        <a:rPr sz="1000" dirty="0">
                          <a:latin typeface="Arial"/>
                          <a:cs typeface="Arial"/>
                        </a:rPr>
                        <a:t>n</a:t>
                      </a:r>
                      <a:r>
                        <a:rPr sz="1000" spc="-5" dirty="0">
                          <a:latin typeface="Arial"/>
                          <a:cs typeface="Arial"/>
                        </a:rPr>
                        <a:t>di</a:t>
                      </a:r>
                      <a:r>
                        <a:rPr sz="1000" spc="-10" dirty="0">
                          <a:latin typeface="Arial"/>
                          <a:cs typeface="Arial"/>
                        </a:rPr>
                        <a:t>v</a:t>
                      </a:r>
                      <a:r>
                        <a:rPr sz="1000" spc="-5" dirty="0">
                          <a:latin typeface="Arial"/>
                          <a:cs typeface="Arial"/>
                        </a:rPr>
                        <a:t>i</a:t>
                      </a:r>
                      <a:r>
                        <a:rPr sz="1000" dirty="0">
                          <a:latin typeface="Arial"/>
                          <a:cs typeface="Arial"/>
                        </a:rPr>
                        <a:t>d</a:t>
                      </a:r>
                      <a:r>
                        <a:rPr sz="1000" spc="-5" dirty="0">
                          <a:latin typeface="Arial"/>
                          <a:cs typeface="Arial"/>
                        </a:rPr>
                        <a:t>u</a:t>
                      </a:r>
                      <a:r>
                        <a:rPr sz="1000" dirty="0">
                          <a:latin typeface="Arial"/>
                          <a:cs typeface="Arial"/>
                        </a:rPr>
                        <a:t>a</a:t>
                      </a:r>
                      <a:r>
                        <a:rPr sz="1000" spc="-10" dirty="0">
                          <a:latin typeface="Arial"/>
                          <a:cs typeface="Arial"/>
                        </a:rPr>
                        <a:t>l</a:t>
                      </a:r>
                      <a:r>
                        <a:rPr sz="1000" dirty="0">
                          <a:latin typeface="Arial"/>
                          <a:cs typeface="Arial"/>
                        </a:rPr>
                        <a:t>s</a:t>
                      </a:r>
                      <a:r>
                        <a:rPr sz="1000" spc="25" dirty="0">
                          <a:latin typeface="Arial"/>
                          <a:cs typeface="Arial"/>
                        </a:rPr>
                        <a:t> </a:t>
                      </a:r>
                      <a:r>
                        <a:rPr sz="1000" dirty="0">
                          <a:latin typeface="Arial"/>
                          <a:cs typeface="Arial"/>
                        </a:rPr>
                        <a:t>resp</a:t>
                      </a:r>
                      <a:r>
                        <a:rPr sz="1000" spc="-5" dirty="0">
                          <a:latin typeface="Arial"/>
                          <a:cs typeface="Arial"/>
                        </a:rPr>
                        <a:t>e</a:t>
                      </a:r>
                      <a:r>
                        <a:rPr sz="1000" spc="5" dirty="0">
                          <a:latin typeface="Arial"/>
                          <a:cs typeface="Arial"/>
                        </a:rPr>
                        <a:t>c</a:t>
                      </a:r>
                      <a:r>
                        <a:rPr sz="1000" dirty="0">
                          <a:latin typeface="Arial"/>
                          <a:cs typeface="Arial"/>
                        </a:rPr>
                        <a:t>t</a:t>
                      </a:r>
                      <a:r>
                        <a:rPr sz="1000" spc="-10" dirty="0">
                          <a:latin typeface="Arial"/>
                          <a:cs typeface="Arial"/>
                        </a:rPr>
                        <a:t>i</a:t>
                      </a:r>
                      <a:r>
                        <a:rPr sz="1000" dirty="0">
                          <a:latin typeface="Arial"/>
                          <a:cs typeface="Arial"/>
                        </a:rPr>
                        <a:t>ng</a:t>
                      </a:r>
                      <a:r>
                        <a:rPr sz="1000" spc="-5" dirty="0">
                          <a:latin typeface="Arial"/>
                          <a:cs typeface="Arial"/>
                        </a:rPr>
                        <a:t> </a:t>
                      </a:r>
                      <a:r>
                        <a:rPr sz="1000" dirty="0">
                          <a:latin typeface="Arial"/>
                          <a:cs typeface="Arial"/>
                        </a:rPr>
                        <a:t>t</a:t>
                      </a:r>
                      <a:r>
                        <a:rPr sz="1000" spc="-5" dirty="0">
                          <a:latin typeface="Arial"/>
                          <a:cs typeface="Arial"/>
                        </a:rPr>
                        <a:t>h</a:t>
                      </a:r>
                      <a:r>
                        <a:rPr sz="1000" dirty="0">
                          <a:latin typeface="Arial"/>
                          <a:cs typeface="Arial"/>
                        </a:rPr>
                        <a:t>e</a:t>
                      </a:r>
                      <a:r>
                        <a:rPr sz="1000" spc="-10" dirty="0">
                          <a:latin typeface="Arial"/>
                          <a:cs typeface="Arial"/>
                        </a:rPr>
                        <a:t>i</a:t>
                      </a:r>
                      <a:r>
                        <a:rPr sz="1000" dirty="0">
                          <a:latin typeface="Arial"/>
                          <a:cs typeface="Arial"/>
                        </a:rPr>
                        <a:t>r d</a:t>
                      </a:r>
                      <a:r>
                        <a:rPr sz="1000" spc="-10" dirty="0">
                          <a:latin typeface="Arial"/>
                          <a:cs typeface="Arial"/>
                        </a:rPr>
                        <a:t>iv</a:t>
                      </a:r>
                      <a:r>
                        <a:rPr sz="1000" dirty="0">
                          <a:latin typeface="Arial"/>
                          <a:cs typeface="Arial"/>
                        </a:rPr>
                        <a:t>er</a:t>
                      </a:r>
                      <a:r>
                        <a:rPr sz="1000" spc="5" dirty="0">
                          <a:latin typeface="Arial"/>
                          <a:cs typeface="Arial"/>
                        </a:rPr>
                        <a:t>s</a:t>
                      </a:r>
                      <a:r>
                        <a:rPr sz="1000" dirty="0">
                          <a:latin typeface="Arial"/>
                          <a:cs typeface="Arial"/>
                        </a:rPr>
                        <a:t>e</a:t>
                      </a:r>
                      <a:r>
                        <a:rPr sz="1000" spc="5" dirty="0">
                          <a:latin typeface="Arial"/>
                          <a:cs typeface="Arial"/>
                        </a:rPr>
                        <a:t> </a:t>
                      </a:r>
                      <a:r>
                        <a:rPr sz="1000" dirty="0">
                          <a:latin typeface="Arial"/>
                          <a:cs typeface="Arial"/>
                        </a:rPr>
                        <a:t>n</a:t>
                      </a:r>
                      <a:r>
                        <a:rPr sz="1000" spc="-5" dirty="0">
                          <a:latin typeface="Arial"/>
                          <a:cs typeface="Arial"/>
                        </a:rPr>
                        <a:t>e</a:t>
                      </a:r>
                      <a:r>
                        <a:rPr sz="1000" dirty="0">
                          <a:latin typeface="Arial"/>
                          <a:cs typeface="Arial"/>
                        </a:rPr>
                        <a:t>e</a:t>
                      </a:r>
                      <a:r>
                        <a:rPr sz="1000" spc="-5" dirty="0">
                          <a:latin typeface="Arial"/>
                          <a:cs typeface="Arial"/>
                        </a:rPr>
                        <a:t>d</a:t>
                      </a:r>
                      <a:r>
                        <a:rPr sz="1000" dirty="0">
                          <a:latin typeface="Arial"/>
                          <a:cs typeface="Arial"/>
                        </a:rPr>
                        <a:t>s</a:t>
                      </a:r>
                      <a:r>
                        <a:rPr sz="1000" spc="-10"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 reco</a:t>
                      </a:r>
                      <a:r>
                        <a:rPr sz="1000" spc="-5" dirty="0">
                          <a:latin typeface="Arial"/>
                          <a:cs typeface="Arial"/>
                        </a:rPr>
                        <a:t>g</a:t>
                      </a:r>
                      <a:r>
                        <a:rPr sz="1000" dirty="0">
                          <a:latin typeface="Arial"/>
                          <a:cs typeface="Arial"/>
                        </a:rPr>
                        <a:t>n</a:t>
                      </a:r>
                      <a:r>
                        <a:rPr sz="1000" spc="-10" dirty="0">
                          <a:latin typeface="Arial"/>
                          <a:cs typeface="Arial"/>
                        </a:rPr>
                        <a:t>i</a:t>
                      </a:r>
                      <a:r>
                        <a:rPr sz="1000" spc="-20" dirty="0">
                          <a:latin typeface="Arial"/>
                          <a:cs typeface="Arial"/>
                        </a:rPr>
                        <a:t>z</a:t>
                      </a:r>
                      <a:r>
                        <a:rPr sz="1000" dirty="0">
                          <a:latin typeface="Arial"/>
                          <a:cs typeface="Arial"/>
                        </a:rPr>
                        <a:t>es</a:t>
                      </a:r>
                      <a:r>
                        <a:rPr sz="1000" spc="10" dirty="0">
                          <a:latin typeface="Arial"/>
                          <a:cs typeface="Arial"/>
                        </a:rPr>
                        <a:t> </a:t>
                      </a:r>
                      <a:r>
                        <a:rPr sz="1000" dirty="0">
                          <a:latin typeface="Arial"/>
                          <a:cs typeface="Arial"/>
                        </a:rPr>
                        <a:t>th</a:t>
                      </a:r>
                      <a:r>
                        <a:rPr sz="1000" spc="-5" dirty="0">
                          <a:latin typeface="Arial"/>
                          <a:cs typeface="Arial"/>
                        </a:rPr>
                        <a:t>a</a:t>
                      </a:r>
                      <a:r>
                        <a:rPr sz="1000" dirty="0">
                          <a:latin typeface="Arial"/>
                          <a:cs typeface="Arial"/>
                        </a:rPr>
                        <a:t>t</a:t>
                      </a:r>
                      <a:r>
                        <a:rPr sz="1000" spc="-15" dirty="0">
                          <a:latin typeface="Arial"/>
                          <a:cs typeface="Arial"/>
                        </a:rPr>
                        <a:t> </a:t>
                      </a:r>
                      <a:r>
                        <a:rPr sz="1000" dirty="0">
                          <a:latin typeface="Arial"/>
                          <a:cs typeface="Arial"/>
                        </a:rPr>
                        <a:t>the 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ground</a:t>
                      </a:r>
                      <a:r>
                        <a:rPr sz="1000" spc="-45" dirty="0">
                          <a:latin typeface="Arial"/>
                          <a:cs typeface="Arial"/>
                        </a:rPr>
                        <a:t> </a:t>
                      </a:r>
                      <a:r>
                        <a:rPr sz="1000" dirty="0">
                          <a:latin typeface="Arial"/>
                          <a:cs typeface="Arial"/>
                        </a:rPr>
                        <a:t>of</a:t>
                      </a:r>
                      <a:r>
                        <a:rPr sz="1000" spc="-10" dirty="0">
                          <a:latin typeface="Arial"/>
                          <a:cs typeface="Arial"/>
                        </a:rPr>
                        <a:t> </a:t>
                      </a:r>
                      <a:r>
                        <a:rPr sz="1000" dirty="0">
                          <a:latin typeface="Arial"/>
                          <a:cs typeface="Arial"/>
                        </a:rPr>
                        <a:t>e</a:t>
                      </a:r>
                      <a:r>
                        <a:rPr sz="1000" spc="-5" dirty="0">
                          <a:latin typeface="Arial"/>
                          <a:cs typeface="Arial"/>
                        </a:rPr>
                        <a:t>a</a:t>
                      </a:r>
                      <a:r>
                        <a:rPr sz="1000" spc="5" dirty="0">
                          <a:latin typeface="Arial"/>
                          <a:cs typeface="Arial"/>
                        </a:rPr>
                        <a:t>c</a:t>
                      </a:r>
                      <a:r>
                        <a:rPr sz="1000" dirty="0">
                          <a:latin typeface="Arial"/>
                          <a:cs typeface="Arial"/>
                        </a:rPr>
                        <a:t>h</a:t>
                      </a:r>
                      <a:r>
                        <a:rPr sz="1000" spc="-2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 </a:t>
                      </a:r>
                      <a:r>
                        <a:rPr sz="1000" spc="20" dirty="0">
                          <a:latin typeface="Arial"/>
                          <a:cs typeface="Arial"/>
                        </a:rPr>
                        <a:t>m</a:t>
                      </a:r>
                      <a:r>
                        <a:rPr sz="1000" dirty="0">
                          <a:latin typeface="Arial"/>
                          <a:cs typeface="Arial"/>
                        </a:rPr>
                        <a:t>ay</a:t>
                      </a:r>
                      <a:r>
                        <a:rPr sz="1000" spc="-25" dirty="0">
                          <a:latin typeface="Arial"/>
                          <a:cs typeface="Arial"/>
                        </a:rPr>
                        <a:t> </a:t>
                      </a:r>
                      <a:r>
                        <a:rPr sz="1000" dirty="0">
                          <a:latin typeface="Arial"/>
                          <a:cs typeface="Arial"/>
                        </a:rPr>
                        <a:t>d</a:t>
                      </a:r>
                      <a:r>
                        <a:rPr sz="1000" spc="-10" dirty="0">
                          <a:latin typeface="Arial"/>
                          <a:cs typeface="Arial"/>
                        </a:rPr>
                        <a:t>i</a:t>
                      </a:r>
                      <a:r>
                        <a:rPr sz="1000" spc="10" dirty="0">
                          <a:latin typeface="Arial"/>
                          <a:cs typeface="Arial"/>
                        </a:rPr>
                        <a:t>ff</a:t>
                      </a:r>
                      <a:r>
                        <a:rPr sz="1000" dirty="0">
                          <a:latin typeface="Arial"/>
                          <a:cs typeface="Arial"/>
                        </a:rPr>
                        <a:t>er</a:t>
                      </a:r>
                      <a:r>
                        <a:rPr sz="1000" spc="-25" dirty="0">
                          <a:latin typeface="Arial"/>
                          <a:cs typeface="Arial"/>
                        </a:rPr>
                        <a:t> </a:t>
                      </a:r>
                      <a:r>
                        <a:rPr sz="1000" dirty="0">
                          <a:latin typeface="Arial"/>
                          <a:cs typeface="Arial"/>
                        </a:rPr>
                        <a:t>dra</a:t>
                      </a:r>
                      <a:r>
                        <a:rPr sz="1000" spc="20" dirty="0">
                          <a:latin typeface="Arial"/>
                          <a:cs typeface="Arial"/>
                        </a:rPr>
                        <a:t>m</a:t>
                      </a:r>
                      <a:r>
                        <a:rPr sz="1000" dirty="0">
                          <a:latin typeface="Arial"/>
                          <a:cs typeface="Arial"/>
                        </a:rPr>
                        <a:t>at</a:t>
                      </a:r>
                      <a:r>
                        <a:rPr sz="1000" spc="-10" dirty="0">
                          <a:latin typeface="Arial"/>
                          <a:cs typeface="Arial"/>
                        </a:rPr>
                        <a:t>i</a:t>
                      </a:r>
                      <a:r>
                        <a:rPr sz="1000" spc="5" dirty="0">
                          <a:latin typeface="Arial"/>
                          <a:cs typeface="Arial"/>
                        </a:rPr>
                        <a:t>c</a:t>
                      </a:r>
                      <a:r>
                        <a:rPr sz="1000" dirty="0">
                          <a:latin typeface="Arial"/>
                          <a:cs typeface="Arial"/>
                        </a:rPr>
                        <a:t>a</a:t>
                      </a:r>
                      <a:r>
                        <a:rPr sz="1000" spc="-10" dirty="0">
                          <a:latin typeface="Arial"/>
                          <a:cs typeface="Arial"/>
                        </a:rPr>
                        <a:t>l</a:t>
                      </a:r>
                      <a:r>
                        <a:rPr sz="1000" spc="-5" dirty="0">
                          <a:latin typeface="Arial"/>
                          <a:cs typeface="Arial"/>
                        </a:rPr>
                        <a:t>l</a:t>
                      </a:r>
                      <a:r>
                        <a:rPr sz="1000" dirty="0">
                          <a:latin typeface="Arial"/>
                          <a:cs typeface="Arial"/>
                        </a:rPr>
                        <a:t>y </a:t>
                      </a:r>
                      <a:r>
                        <a:rPr sz="1000" spc="-15" dirty="0">
                          <a:latin typeface="Arial"/>
                          <a:cs typeface="Arial"/>
                        </a:rPr>
                        <a:t>w</a:t>
                      </a:r>
                      <a:r>
                        <a:rPr sz="1000" spc="-5" dirty="0">
                          <a:latin typeface="Arial"/>
                          <a:cs typeface="Arial"/>
                        </a:rPr>
                        <a:t>i</a:t>
                      </a:r>
                      <a:r>
                        <a:rPr sz="1000" dirty="0">
                          <a:latin typeface="Arial"/>
                          <a:cs typeface="Arial"/>
                        </a:rPr>
                        <a:t>th</a:t>
                      </a:r>
                      <a:r>
                        <a:rPr sz="1000" spc="-10" dirty="0">
                          <a:latin typeface="Arial"/>
                          <a:cs typeface="Arial"/>
                        </a:rPr>
                        <a:t>i</a:t>
                      </a:r>
                      <a:r>
                        <a:rPr sz="1000" dirty="0">
                          <a:latin typeface="Arial"/>
                          <a:cs typeface="Arial"/>
                        </a:rPr>
                        <a:t>n</a:t>
                      </a:r>
                      <a:r>
                        <a:rPr sz="1000" spc="15" dirty="0">
                          <a:latin typeface="Arial"/>
                          <a:cs typeface="Arial"/>
                        </a:rPr>
                        <a:t> </a:t>
                      </a:r>
                      <a:r>
                        <a:rPr sz="1000" dirty="0">
                          <a:latin typeface="Arial"/>
                          <a:cs typeface="Arial"/>
                        </a:rPr>
                        <a:t>the</a:t>
                      </a:r>
                      <a:r>
                        <a:rPr sz="1000" spc="-5" dirty="0">
                          <a:latin typeface="Arial"/>
                          <a:cs typeface="Arial"/>
                        </a:rPr>
                        <a:t> </a:t>
                      </a:r>
                      <a:r>
                        <a:rPr sz="1000" dirty="0">
                          <a:latin typeface="Arial"/>
                          <a:cs typeface="Arial"/>
                        </a:rPr>
                        <a:t>c</a:t>
                      </a:r>
                      <a:r>
                        <a:rPr sz="1000" spc="-5" dirty="0">
                          <a:latin typeface="Arial"/>
                          <a:cs typeface="Arial"/>
                        </a:rPr>
                        <a:t>l</a:t>
                      </a:r>
                      <a:r>
                        <a:rPr sz="1000" dirty="0">
                          <a:latin typeface="Arial"/>
                          <a:cs typeface="Arial"/>
                        </a:rPr>
                        <a:t>as</a:t>
                      </a:r>
                      <a:r>
                        <a:rPr sz="1000" spc="5" dirty="0">
                          <a:latin typeface="Arial"/>
                          <a:cs typeface="Arial"/>
                        </a:rPr>
                        <a:t>s</a:t>
                      </a:r>
                      <a:r>
                        <a:rPr sz="1000" dirty="0">
                          <a:latin typeface="Arial"/>
                          <a:cs typeface="Arial"/>
                        </a:rPr>
                        <a:t>ro</a:t>
                      </a:r>
                      <a:r>
                        <a:rPr sz="1000" spc="-5" dirty="0">
                          <a:latin typeface="Arial"/>
                          <a:cs typeface="Arial"/>
                        </a:rPr>
                        <a:t>o</a:t>
                      </a:r>
                      <a:r>
                        <a:rPr sz="1000" dirty="0">
                          <a:latin typeface="Arial"/>
                          <a:cs typeface="Arial"/>
                        </a:rPr>
                        <a:t>m</a:t>
                      </a:r>
                      <a:r>
                        <a:rPr sz="1000" spc="-5"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 sc</a:t>
                      </a:r>
                      <a:r>
                        <a:rPr sz="1000" spc="-5" dirty="0">
                          <a:latin typeface="Arial"/>
                          <a:cs typeface="Arial"/>
                        </a:rPr>
                        <a:t>hoo</a:t>
                      </a:r>
                      <a:r>
                        <a:rPr sz="1000" spc="-10" dirty="0">
                          <a:latin typeface="Arial"/>
                          <a:cs typeface="Arial"/>
                        </a:rPr>
                        <a:t>l</a:t>
                      </a:r>
                      <a:r>
                        <a:rPr sz="1000" dirty="0">
                          <a:latin typeface="Arial"/>
                          <a:cs typeface="Arial"/>
                        </a:rPr>
                        <a:t>.</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92075" indent="-228600">
                        <a:lnSpc>
                          <a:spcPct val="100000"/>
                        </a:lnSpc>
                        <a:buFont typeface="Courier New"/>
                        <a:buChar char="o"/>
                        <a:tabLst>
                          <a:tab pos="314960" algn="l"/>
                        </a:tabLst>
                      </a:pPr>
                      <a:r>
                        <a:rPr sz="1000" dirty="0">
                          <a:latin typeface="Arial"/>
                          <a:cs typeface="Arial"/>
                        </a:rPr>
                        <a:t>Des</a:t>
                      </a:r>
                      <a:r>
                        <a:rPr sz="1000" spc="-5" dirty="0">
                          <a:latin typeface="Arial"/>
                          <a:cs typeface="Arial"/>
                        </a:rPr>
                        <a:t>i</a:t>
                      </a:r>
                      <a:r>
                        <a:rPr sz="1000" dirty="0">
                          <a:latin typeface="Arial"/>
                          <a:cs typeface="Arial"/>
                        </a:rPr>
                        <a:t>g</a:t>
                      </a:r>
                      <a:r>
                        <a:rPr sz="1000" spc="-5" dirty="0">
                          <a:latin typeface="Arial"/>
                          <a:cs typeface="Arial"/>
                        </a:rPr>
                        <a:t>n</a:t>
                      </a:r>
                      <a:r>
                        <a:rPr sz="1000" dirty="0">
                          <a:latin typeface="Arial"/>
                          <a:cs typeface="Arial"/>
                        </a:rPr>
                        <a:t>s </a:t>
                      </a:r>
                      <a:r>
                        <a:rPr sz="1000" spc="-10" dirty="0">
                          <a:latin typeface="Arial"/>
                          <a:cs typeface="Arial"/>
                        </a:rPr>
                        <a:t>l</a:t>
                      </a:r>
                      <a:r>
                        <a:rPr sz="1000" dirty="0">
                          <a:latin typeface="Arial"/>
                          <a:cs typeface="Arial"/>
                        </a:rPr>
                        <a:t>e</a:t>
                      </a:r>
                      <a:r>
                        <a:rPr sz="1000" spc="-5" dirty="0">
                          <a:latin typeface="Arial"/>
                          <a:cs typeface="Arial"/>
                        </a:rPr>
                        <a:t>a</a:t>
                      </a:r>
                      <a:r>
                        <a:rPr sz="1000" dirty="0">
                          <a:latin typeface="Arial"/>
                          <a:cs typeface="Arial"/>
                        </a:rPr>
                        <a:t>rn</a:t>
                      </a:r>
                      <a:r>
                        <a:rPr sz="1000" spc="-10" dirty="0">
                          <a:latin typeface="Arial"/>
                          <a:cs typeface="Arial"/>
                        </a:rPr>
                        <a:t>i</a:t>
                      </a:r>
                      <a:r>
                        <a:rPr sz="1000" dirty="0">
                          <a:latin typeface="Arial"/>
                          <a:cs typeface="Arial"/>
                        </a:rPr>
                        <a:t>ng o</a:t>
                      </a:r>
                      <a:r>
                        <a:rPr sz="1000" spc="-5" dirty="0">
                          <a:latin typeface="Arial"/>
                          <a:cs typeface="Arial"/>
                        </a:rPr>
                        <a:t>p</a:t>
                      </a:r>
                      <a:r>
                        <a:rPr sz="1000" dirty="0">
                          <a:latin typeface="Arial"/>
                          <a:cs typeface="Arial"/>
                        </a:rPr>
                        <a:t>p</a:t>
                      </a:r>
                      <a:r>
                        <a:rPr sz="1000" spc="-5" dirty="0">
                          <a:latin typeface="Arial"/>
                          <a:cs typeface="Arial"/>
                        </a:rPr>
                        <a:t>o</a:t>
                      </a:r>
                      <a:r>
                        <a:rPr sz="1000" dirty="0">
                          <a:latin typeface="Arial"/>
                          <a:cs typeface="Arial"/>
                        </a:rPr>
                        <a:t>rtu</a:t>
                      </a:r>
                      <a:r>
                        <a:rPr sz="1000" spc="-5" dirty="0">
                          <a:latin typeface="Arial"/>
                          <a:cs typeface="Arial"/>
                        </a:rPr>
                        <a:t>ni</a:t>
                      </a:r>
                      <a:r>
                        <a:rPr sz="1000" dirty="0">
                          <a:latin typeface="Arial"/>
                          <a:cs typeface="Arial"/>
                        </a:rPr>
                        <a:t>t</a:t>
                      </a:r>
                      <a:r>
                        <a:rPr sz="1000" spc="-10" dirty="0">
                          <a:latin typeface="Arial"/>
                          <a:cs typeface="Arial"/>
                        </a:rPr>
                        <a:t>i</a:t>
                      </a:r>
                      <a:r>
                        <a:rPr sz="1000" dirty="0">
                          <a:latin typeface="Arial"/>
                          <a:cs typeface="Arial"/>
                        </a:rPr>
                        <a:t>es </a:t>
                      </a:r>
                      <a:r>
                        <a:rPr sz="1000" spc="-15" dirty="0">
                          <a:latin typeface="Arial"/>
                          <a:cs typeface="Arial"/>
                        </a:rPr>
                        <a:t>w</a:t>
                      </a:r>
                      <a:r>
                        <a:rPr sz="1000" dirty="0">
                          <a:latin typeface="Arial"/>
                          <a:cs typeface="Arial"/>
                        </a:rPr>
                        <a:t>h</a:t>
                      </a:r>
                      <a:r>
                        <a:rPr sz="1000" spc="-10" dirty="0">
                          <a:latin typeface="Arial"/>
                          <a:cs typeface="Arial"/>
                        </a:rPr>
                        <a:t>i</a:t>
                      </a:r>
                      <a:r>
                        <a:rPr sz="1000" spc="5" dirty="0">
                          <a:latin typeface="Arial"/>
                          <a:cs typeface="Arial"/>
                        </a:rPr>
                        <a:t>c</a:t>
                      </a:r>
                      <a:r>
                        <a:rPr sz="1000" dirty="0">
                          <a:latin typeface="Arial"/>
                          <a:cs typeface="Arial"/>
                        </a:rPr>
                        <a:t>h</a:t>
                      </a:r>
                      <a:r>
                        <a:rPr sz="1000" spc="5" dirty="0">
                          <a:latin typeface="Arial"/>
                          <a:cs typeface="Arial"/>
                        </a:rPr>
                        <a:t> </a:t>
                      </a:r>
                      <a:r>
                        <a:rPr sz="1000" dirty="0">
                          <a:latin typeface="Arial"/>
                          <a:cs typeface="Arial"/>
                        </a:rPr>
                        <a:t>b</a:t>
                      </a:r>
                      <a:r>
                        <a:rPr sz="1000" spc="-5" dirty="0">
                          <a:latin typeface="Arial"/>
                          <a:cs typeface="Arial"/>
                        </a:rPr>
                        <a:t>uil</a:t>
                      </a:r>
                      <a:r>
                        <a:rPr sz="1000" dirty="0">
                          <a:latin typeface="Arial"/>
                          <a:cs typeface="Arial"/>
                        </a:rPr>
                        <a:t>d u</a:t>
                      </a:r>
                      <a:r>
                        <a:rPr sz="1000" spc="-5" dirty="0">
                          <a:latin typeface="Arial"/>
                          <a:cs typeface="Arial"/>
                        </a:rPr>
                        <a:t>p</a:t>
                      </a:r>
                      <a:r>
                        <a:rPr sz="1000" dirty="0">
                          <a:latin typeface="Arial"/>
                          <a:cs typeface="Arial"/>
                        </a:rPr>
                        <a:t>on</a:t>
                      </a:r>
                      <a:r>
                        <a:rPr sz="1000" spc="-2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a:t>
                      </a:r>
                      <a:r>
                        <a:rPr sz="1000" spc="-20" dirty="0">
                          <a:latin typeface="Arial"/>
                          <a:cs typeface="Arial"/>
                        </a:rPr>
                        <a:t> </a:t>
                      </a:r>
                      <a:r>
                        <a:rPr sz="1000" dirty="0">
                          <a:latin typeface="Arial"/>
                          <a:cs typeface="Arial"/>
                        </a:rPr>
                        <a:t>d</a:t>
                      </a:r>
                      <a:r>
                        <a:rPr sz="1000" spc="-10" dirty="0">
                          <a:latin typeface="Arial"/>
                          <a:cs typeface="Arial"/>
                        </a:rPr>
                        <a:t>iv</a:t>
                      </a:r>
                      <a:r>
                        <a:rPr sz="1000" dirty="0">
                          <a:latin typeface="Arial"/>
                          <a:cs typeface="Arial"/>
                        </a:rPr>
                        <a:t>er</a:t>
                      </a:r>
                      <a:r>
                        <a:rPr sz="1000" spc="5" dirty="0">
                          <a:latin typeface="Arial"/>
                          <a:cs typeface="Arial"/>
                        </a:rPr>
                        <a:t>s</a:t>
                      </a:r>
                      <a:r>
                        <a:rPr sz="1000" dirty="0">
                          <a:latin typeface="Arial"/>
                          <a:cs typeface="Arial"/>
                        </a:rPr>
                        <a:t>e 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a:t>
                      </a:r>
                      <a:r>
                        <a:rPr sz="1000" spc="-5" dirty="0">
                          <a:latin typeface="Arial"/>
                          <a:cs typeface="Arial"/>
                        </a:rPr>
                        <a:t>d</a:t>
                      </a:r>
                      <a:r>
                        <a:rPr sz="1000" spc="5" dirty="0">
                          <a:latin typeface="Arial"/>
                          <a:cs typeface="Arial"/>
                        </a:rPr>
                        <a:t>s</a:t>
                      </a:r>
                      <a:r>
                        <a:rPr sz="1000" dirty="0">
                          <a:latin typeface="Arial"/>
                          <a:cs typeface="Arial"/>
                        </a:rPr>
                        <a:t>,</a:t>
                      </a:r>
                      <a:r>
                        <a:rPr sz="1000" spc="-40" dirty="0">
                          <a:latin typeface="Arial"/>
                          <a:cs typeface="Arial"/>
                        </a:rPr>
                        <a:t>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 a</a:t>
                      </a:r>
                      <a:r>
                        <a:rPr sz="1000" spc="-5" dirty="0">
                          <a:latin typeface="Arial"/>
                          <a:cs typeface="Arial"/>
                        </a:rPr>
                        <a:t>n</a:t>
                      </a:r>
                      <a:r>
                        <a:rPr sz="1000" dirty="0">
                          <a:latin typeface="Arial"/>
                          <a:cs typeface="Arial"/>
                        </a:rPr>
                        <a:t>d</a:t>
                      </a:r>
                      <a:r>
                        <a:rPr sz="1000" spc="-20" dirty="0">
                          <a:latin typeface="Arial"/>
                          <a:cs typeface="Arial"/>
                        </a:rPr>
                        <a:t> </a:t>
                      </a:r>
                      <a:r>
                        <a:rPr sz="1000" spc="5" dirty="0">
                          <a:latin typeface="Arial"/>
                          <a:cs typeface="Arial"/>
                        </a:rPr>
                        <a:t>s</a:t>
                      </a:r>
                      <a:r>
                        <a:rPr sz="1000" spc="15" dirty="0">
                          <a:latin typeface="Arial"/>
                          <a:cs typeface="Arial"/>
                        </a:rPr>
                        <a:t>k</a:t>
                      </a:r>
                      <a:r>
                        <a:rPr sz="1000" spc="-5" dirty="0">
                          <a:latin typeface="Arial"/>
                          <a:cs typeface="Arial"/>
                        </a:rPr>
                        <a:t>il</a:t>
                      </a:r>
                      <a:r>
                        <a:rPr sz="1000" dirty="0">
                          <a:latin typeface="Arial"/>
                          <a:cs typeface="Arial"/>
                        </a:rPr>
                        <a:t>l </a:t>
                      </a:r>
                      <a:r>
                        <a:rPr sz="1000" spc="-5" dirty="0">
                          <a:latin typeface="Arial"/>
                          <a:cs typeface="Arial"/>
                        </a:rPr>
                        <a:t>l</a:t>
                      </a:r>
                      <a:r>
                        <a:rPr sz="1000" dirty="0">
                          <a:latin typeface="Arial"/>
                          <a:cs typeface="Arial"/>
                        </a:rPr>
                        <a:t>e</a:t>
                      </a:r>
                      <a:r>
                        <a:rPr sz="1000" spc="-10" dirty="0">
                          <a:latin typeface="Arial"/>
                          <a:cs typeface="Arial"/>
                        </a:rPr>
                        <a:t>v</a:t>
                      </a:r>
                      <a:r>
                        <a:rPr sz="1000" dirty="0">
                          <a:latin typeface="Arial"/>
                          <a:cs typeface="Arial"/>
                        </a:rPr>
                        <a:t>e</a:t>
                      </a:r>
                      <a:r>
                        <a:rPr sz="1000" spc="-10" dirty="0">
                          <a:latin typeface="Arial"/>
                          <a:cs typeface="Arial"/>
                        </a:rPr>
                        <a:t>l</a:t>
                      </a:r>
                      <a:r>
                        <a:rPr sz="1000" spc="5" dirty="0">
                          <a:latin typeface="Arial"/>
                          <a:cs typeface="Arial"/>
                        </a:rPr>
                        <a:t>s</a:t>
                      </a:r>
                      <a:r>
                        <a:rPr sz="1000" dirty="0">
                          <a:latin typeface="Arial"/>
                          <a:cs typeface="Arial"/>
                        </a:rPr>
                        <a:t>.</a:t>
                      </a:r>
                      <a:endParaRPr sz="1000">
                        <a:latin typeface="Arial"/>
                        <a:cs typeface="Arial"/>
                      </a:endParaRPr>
                    </a:p>
                    <a:p>
                      <a:pPr marL="314325" marR="86995" indent="-228600">
                        <a:lnSpc>
                          <a:spcPct val="100000"/>
                        </a:lnSpc>
                        <a:spcBef>
                          <a:spcPts val="600"/>
                        </a:spcBef>
                        <a:buFont typeface="Courier New"/>
                        <a:buChar char="o"/>
                        <a:tabLst>
                          <a:tab pos="314960" algn="l"/>
                        </a:tabLst>
                      </a:pPr>
                      <a:r>
                        <a:rPr sz="1000" dirty="0">
                          <a:latin typeface="Arial"/>
                          <a:cs typeface="Arial"/>
                        </a:rPr>
                        <a:t>Cre</a:t>
                      </a:r>
                      <a:r>
                        <a:rPr sz="1000" spc="-5" dirty="0">
                          <a:latin typeface="Arial"/>
                          <a:cs typeface="Arial"/>
                        </a:rPr>
                        <a:t>a</a:t>
                      </a:r>
                      <a:r>
                        <a:rPr sz="1000" dirty="0">
                          <a:latin typeface="Arial"/>
                          <a:cs typeface="Arial"/>
                        </a:rPr>
                        <a:t>tes a</a:t>
                      </a:r>
                      <a:r>
                        <a:rPr sz="1000" spc="-20" dirty="0">
                          <a:latin typeface="Arial"/>
                          <a:cs typeface="Arial"/>
                        </a:rPr>
                        <a:t> </a:t>
                      </a:r>
                      <a:r>
                        <a:rPr sz="1000" spc="5" dirty="0">
                          <a:latin typeface="Arial"/>
                          <a:cs typeface="Arial"/>
                        </a:rPr>
                        <a:t>c</a:t>
                      </a:r>
                      <a:r>
                        <a:rPr sz="1000" spc="-5" dirty="0">
                          <a:latin typeface="Arial"/>
                          <a:cs typeface="Arial"/>
                        </a:rPr>
                        <a:t>l</a:t>
                      </a:r>
                      <a:r>
                        <a:rPr sz="1000" dirty="0">
                          <a:latin typeface="Arial"/>
                          <a:cs typeface="Arial"/>
                        </a:rPr>
                        <a:t>as</a:t>
                      </a:r>
                      <a:r>
                        <a:rPr sz="1000" spc="5" dirty="0">
                          <a:latin typeface="Arial"/>
                          <a:cs typeface="Arial"/>
                        </a:rPr>
                        <a:t>s</a:t>
                      </a:r>
                      <a:r>
                        <a:rPr sz="1000" dirty="0">
                          <a:latin typeface="Arial"/>
                          <a:cs typeface="Arial"/>
                        </a:rPr>
                        <a:t>ro</a:t>
                      </a:r>
                      <a:r>
                        <a:rPr sz="1000" spc="-5" dirty="0">
                          <a:latin typeface="Arial"/>
                          <a:cs typeface="Arial"/>
                        </a:rPr>
                        <a:t>o</a:t>
                      </a:r>
                      <a:r>
                        <a:rPr sz="1000" dirty="0">
                          <a:latin typeface="Arial"/>
                          <a:cs typeface="Arial"/>
                        </a:rPr>
                        <a:t>m e</a:t>
                      </a:r>
                      <a:r>
                        <a:rPr sz="1000" spc="-5" dirty="0">
                          <a:latin typeface="Arial"/>
                          <a:cs typeface="Arial"/>
                        </a:rPr>
                        <a:t>n</a:t>
                      </a:r>
                      <a:r>
                        <a:rPr sz="1000" spc="-10" dirty="0">
                          <a:latin typeface="Arial"/>
                          <a:cs typeface="Arial"/>
                        </a:rPr>
                        <a:t>v</a:t>
                      </a:r>
                      <a:r>
                        <a:rPr sz="1000" spc="-5" dirty="0">
                          <a:latin typeface="Arial"/>
                          <a:cs typeface="Arial"/>
                        </a:rPr>
                        <a:t>i</a:t>
                      </a:r>
                      <a:r>
                        <a:rPr sz="1000" dirty="0">
                          <a:latin typeface="Arial"/>
                          <a:cs typeface="Arial"/>
                        </a:rPr>
                        <a:t>ro</a:t>
                      </a:r>
                      <a:r>
                        <a:rPr sz="1000" spc="-5" dirty="0">
                          <a:latin typeface="Arial"/>
                          <a:cs typeface="Arial"/>
                        </a:rPr>
                        <a:t>n</a:t>
                      </a:r>
                      <a:r>
                        <a:rPr sz="1000" spc="20" dirty="0">
                          <a:latin typeface="Arial"/>
                          <a:cs typeface="Arial"/>
                        </a:rPr>
                        <a:t>m</a:t>
                      </a:r>
                      <a:r>
                        <a:rPr sz="1000" dirty="0">
                          <a:latin typeface="Arial"/>
                          <a:cs typeface="Arial"/>
                        </a:rPr>
                        <a:t>e</a:t>
                      </a:r>
                      <a:r>
                        <a:rPr sz="1000" spc="-5" dirty="0">
                          <a:latin typeface="Arial"/>
                          <a:cs typeface="Arial"/>
                        </a:rPr>
                        <a:t>n</a:t>
                      </a:r>
                      <a:r>
                        <a:rPr sz="1000" dirty="0">
                          <a:latin typeface="Arial"/>
                          <a:cs typeface="Arial"/>
                        </a:rPr>
                        <a:t>t</a:t>
                      </a:r>
                      <a:r>
                        <a:rPr sz="1000" spc="-15" dirty="0">
                          <a:latin typeface="Arial"/>
                          <a:cs typeface="Arial"/>
                        </a:rPr>
                        <a:t> </a:t>
                      </a:r>
                      <a:r>
                        <a:rPr sz="1000" spc="-5" dirty="0">
                          <a:latin typeface="Arial"/>
                          <a:cs typeface="Arial"/>
                        </a:rPr>
                        <a:t>i</a:t>
                      </a:r>
                      <a:r>
                        <a:rPr sz="1000" dirty="0">
                          <a:latin typeface="Arial"/>
                          <a:cs typeface="Arial"/>
                        </a:rPr>
                        <a:t>n</a:t>
                      </a:r>
                      <a:r>
                        <a:rPr sz="1000" spc="5" dirty="0">
                          <a:latin typeface="Arial"/>
                          <a:cs typeface="Arial"/>
                        </a:rPr>
                        <a:t> </a:t>
                      </a:r>
                      <a:r>
                        <a:rPr sz="1000" spc="-15" dirty="0">
                          <a:latin typeface="Arial"/>
                          <a:cs typeface="Arial"/>
                        </a:rPr>
                        <a:t>w</a:t>
                      </a:r>
                      <a:r>
                        <a:rPr sz="1000" dirty="0">
                          <a:latin typeface="Arial"/>
                          <a:cs typeface="Arial"/>
                        </a:rPr>
                        <a:t>h</a:t>
                      </a:r>
                      <a:r>
                        <a:rPr sz="1000" spc="-10" dirty="0">
                          <a:latin typeface="Arial"/>
                          <a:cs typeface="Arial"/>
                        </a:rPr>
                        <a:t>i</a:t>
                      </a:r>
                      <a:r>
                        <a:rPr sz="1000" spc="5" dirty="0">
                          <a:latin typeface="Arial"/>
                          <a:cs typeface="Arial"/>
                        </a:rPr>
                        <a:t>c</a:t>
                      </a:r>
                      <a:r>
                        <a:rPr sz="1000" dirty="0">
                          <a:latin typeface="Arial"/>
                          <a:cs typeface="Arial"/>
                        </a:rPr>
                        <a:t>h </a:t>
                      </a:r>
                      <a:r>
                        <a:rPr sz="1000" spc="-5" dirty="0">
                          <a:latin typeface="Arial"/>
                          <a:cs typeface="Arial"/>
                        </a:rPr>
                        <a:t>i</a:t>
                      </a:r>
                      <a:r>
                        <a:rPr sz="1000" dirty="0">
                          <a:latin typeface="Arial"/>
                          <a:cs typeface="Arial"/>
                        </a:rPr>
                        <a:t>n</a:t>
                      </a:r>
                      <a:r>
                        <a:rPr sz="1000" spc="-5" dirty="0">
                          <a:latin typeface="Arial"/>
                          <a:cs typeface="Arial"/>
                        </a:rPr>
                        <a:t>di</a:t>
                      </a:r>
                      <a:r>
                        <a:rPr sz="1000" spc="-10" dirty="0">
                          <a:latin typeface="Arial"/>
                          <a:cs typeface="Arial"/>
                        </a:rPr>
                        <a:t>v</a:t>
                      </a:r>
                      <a:r>
                        <a:rPr sz="1000" spc="-5" dirty="0">
                          <a:latin typeface="Arial"/>
                          <a:cs typeface="Arial"/>
                        </a:rPr>
                        <a:t>i</a:t>
                      </a:r>
                      <a:r>
                        <a:rPr sz="1000" dirty="0">
                          <a:latin typeface="Arial"/>
                          <a:cs typeface="Arial"/>
                        </a:rPr>
                        <a:t>d</a:t>
                      </a:r>
                      <a:r>
                        <a:rPr sz="1000" spc="-5" dirty="0">
                          <a:latin typeface="Arial"/>
                          <a:cs typeface="Arial"/>
                        </a:rPr>
                        <a:t>u</a:t>
                      </a:r>
                      <a:r>
                        <a:rPr sz="1000" dirty="0">
                          <a:latin typeface="Arial"/>
                          <a:cs typeface="Arial"/>
                        </a:rPr>
                        <a:t>al</a:t>
                      </a:r>
                      <a:r>
                        <a:rPr sz="1000" spc="25"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a:t>
                      </a:r>
                      <a:r>
                        <a:rPr sz="1000" spc="-25" dirty="0">
                          <a:latin typeface="Arial"/>
                          <a:cs typeface="Arial"/>
                        </a:rPr>
                        <a:t> </a:t>
                      </a:r>
                      <a:r>
                        <a:rPr sz="1000" dirty="0">
                          <a:latin typeface="Arial"/>
                          <a:cs typeface="Arial"/>
                        </a:rPr>
                        <a:t>are tre</a:t>
                      </a:r>
                      <a:r>
                        <a:rPr sz="1000" spc="-5" dirty="0">
                          <a:latin typeface="Arial"/>
                          <a:cs typeface="Arial"/>
                        </a:rPr>
                        <a:t>a</a:t>
                      </a:r>
                      <a:r>
                        <a:rPr sz="1000" dirty="0">
                          <a:latin typeface="Arial"/>
                          <a:cs typeface="Arial"/>
                        </a:rPr>
                        <a:t>ted</a:t>
                      </a:r>
                      <a:r>
                        <a:rPr sz="1000" spc="-20" dirty="0">
                          <a:latin typeface="Arial"/>
                          <a:cs typeface="Arial"/>
                        </a:rPr>
                        <a:t> </a:t>
                      </a:r>
                      <a:r>
                        <a:rPr sz="1000" spc="-15" dirty="0">
                          <a:latin typeface="Arial"/>
                          <a:cs typeface="Arial"/>
                        </a:rPr>
                        <a:t>w</a:t>
                      </a:r>
                      <a:r>
                        <a:rPr sz="1000" spc="-5" dirty="0">
                          <a:latin typeface="Arial"/>
                          <a:cs typeface="Arial"/>
                        </a:rPr>
                        <a:t>i</a:t>
                      </a:r>
                      <a:r>
                        <a:rPr sz="1000" dirty="0">
                          <a:latin typeface="Arial"/>
                          <a:cs typeface="Arial"/>
                        </a:rPr>
                        <a:t>th</a:t>
                      </a:r>
                      <a:r>
                        <a:rPr sz="1000" spc="15" dirty="0">
                          <a:latin typeface="Arial"/>
                          <a:cs typeface="Arial"/>
                        </a:rPr>
                        <a:t> </a:t>
                      </a:r>
                      <a:r>
                        <a:rPr sz="1000" dirty="0">
                          <a:latin typeface="Arial"/>
                          <a:cs typeface="Arial"/>
                        </a:rPr>
                        <a:t>resp</a:t>
                      </a:r>
                      <a:r>
                        <a:rPr sz="1000" spc="-5" dirty="0">
                          <a:latin typeface="Arial"/>
                          <a:cs typeface="Arial"/>
                        </a:rPr>
                        <a:t>e</a:t>
                      </a:r>
                      <a:r>
                        <a:rPr sz="1000" spc="5" dirty="0">
                          <a:latin typeface="Arial"/>
                          <a:cs typeface="Arial"/>
                        </a:rPr>
                        <a:t>c</a:t>
                      </a:r>
                      <a:r>
                        <a:rPr sz="1000" dirty="0">
                          <a:latin typeface="Arial"/>
                          <a:cs typeface="Arial"/>
                        </a:rPr>
                        <a:t>t re</a:t>
                      </a:r>
                      <a:r>
                        <a:rPr sz="1000" spc="-5" dirty="0">
                          <a:latin typeface="Arial"/>
                          <a:cs typeface="Arial"/>
                        </a:rPr>
                        <a:t>g</a:t>
                      </a:r>
                      <a:r>
                        <a:rPr sz="1000" dirty="0">
                          <a:latin typeface="Arial"/>
                          <a:cs typeface="Arial"/>
                        </a:rPr>
                        <a:t>ard</a:t>
                      </a:r>
                      <a:r>
                        <a:rPr sz="1000" spc="-5" dirty="0">
                          <a:latin typeface="Arial"/>
                          <a:cs typeface="Arial"/>
                        </a:rPr>
                        <a:t>l</a:t>
                      </a:r>
                      <a:r>
                        <a:rPr sz="1000" dirty="0">
                          <a:latin typeface="Arial"/>
                          <a:cs typeface="Arial"/>
                        </a:rPr>
                        <a:t>ess</a:t>
                      </a:r>
                      <a:r>
                        <a:rPr sz="1000" spc="-10" dirty="0">
                          <a:latin typeface="Arial"/>
                          <a:cs typeface="Arial"/>
                        </a:rPr>
                        <a:t> </a:t>
                      </a:r>
                      <a:r>
                        <a:rPr sz="1000" dirty="0">
                          <a:latin typeface="Arial"/>
                          <a:cs typeface="Arial"/>
                        </a:rPr>
                        <a:t>of</a:t>
                      </a:r>
                      <a:r>
                        <a:rPr sz="1000" spc="-10" dirty="0">
                          <a:latin typeface="Arial"/>
                          <a:cs typeface="Arial"/>
                        </a:rPr>
                        <a:t> </a:t>
                      </a:r>
                      <a:r>
                        <a:rPr sz="1000" dirty="0">
                          <a:latin typeface="Arial"/>
                          <a:cs typeface="Arial"/>
                        </a:rPr>
                        <a:t>d</a:t>
                      </a:r>
                      <a:r>
                        <a:rPr sz="1000" spc="-10" dirty="0">
                          <a:latin typeface="Arial"/>
                          <a:cs typeface="Arial"/>
                        </a:rPr>
                        <a:t>i</a:t>
                      </a:r>
                      <a:r>
                        <a:rPr sz="1000" spc="10" dirty="0">
                          <a:latin typeface="Arial"/>
                          <a:cs typeface="Arial"/>
                        </a:rPr>
                        <a:t>ff</a:t>
                      </a:r>
                      <a:r>
                        <a:rPr sz="1000" dirty="0">
                          <a:latin typeface="Arial"/>
                          <a:cs typeface="Arial"/>
                        </a:rPr>
                        <a:t>erences </a:t>
                      </a:r>
                      <a:r>
                        <a:rPr sz="1000" spc="-5" dirty="0">
                          <a:latin typeface="Arial"/>
                          <a:cs typeface="Arial"/>
                        </a:rPr>
                        <a:t>i</a:t>
                      </a:r>
                      <a:r>
                        <a:rPr sz="1000" dirty="0">
                          <a:latin typeface="Arial"/>
                          <a:cs typeface="Arial"/>
                        </a:rPr>
                        <a:t>n</a:t>
                      </a:r>
                      <a:r>
                        <a:rPr sz="1000" spc="-5" dirty="0">
                          <a:latin typeface="Arial"/>
                          <a:cs typeface="Arial"/>
                        </a:rPr>
                        <a:t> b</a:t>
                      </a:r>
                      <a:r>
                        <a:rPr sz="1000" dirty="0">
                          <a:latin typeface="Arial"/>
                          <a:cs typeface="Arial"/>
                        </a:rPr>
                        <a:t>ac</a:t>
                      </a:r>
                      <a:r>
                        <a:rPr sz="1000" spc="15" dirty="0">
                          <a:latin typeface="Arial"/>
                          <a:cs typeface="Arial"/>
                        </a:rPr>
                        <a:t>k</a:t>
                      </a:r>
                      <a:r>
                        <a:rPr sz="1000" dirty="0">
                          <a:latin typeface="Arial"/>
                          <a:cs typeface="Arial"/>
                        </a:rPr>
                        <a:t>groun</a:t>
                      </a:r>
                      <a:r>
                        <a:rPr sz="1000" spc="-5" dirty="0">
                          <a:latin typeface="Arial"/>
                          <a:cs typeface="Arial"/>
                        </a:rPr>
                        <a:t>d</a:t>
                      </a:r>
                      <a:r>
                        <a:rPr sz="1000" spc="5" dirty="0">
                          <a:latin typeface="Arial"/>
                          <a:cs typeface="Arial"/>
                        </a:rPr>
                        <a:t>s</a:t>
                      </a:r>
                      <a:r>
                        <a:rPr sz="1000" dirty="0">
                          <a:latin typeface="Arial"/>
                          <a:cs typeface="Arial"/>
                        </a:rPr>
                        <a:t>,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a:t>
                      </a:r>
                      <a:r>
                        <a:rPr sz="1000" spc="-10"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a:t>
                      </a:r>
                      <a:r>
                        <a:rPr sz="1000" spc="-5" dirty="0">
                          <a:latin typeface="Arial"/>
                          <a:cs typeface="Arial"/>
                        </a:rPr>
                        <a:t> </a:t>
                      </a:r>
                      <a:r>
                        <a:rPr sz="1000" dirty="0">
                          <a:latin typeface="Arial"/>
                          <a:cs typeface="Arial"/>
                        </a:rPr>
                        <a:t>s</a:t>
                      </a:r>
                      <a:r>
                        <a:rPr sz="1000" spc="15" dirty="0">
                          <a:latin typeface="Arial"/>
                          <a:cs typeface="Arial"/>
                        </a:rPr>
                        <a:t>k</a:t>
                      </a:r>
                      <a:r>
                        <a:rPr sz="1000" spc="-5" dirty="0">
                          <a:latin typeface="Arial"/>
                          <a:cs typeface="Arial"/>
                        </a:rPr>
                        <a:t>il</a:t>
                      </a:r>
                      <a:r>
                        <a:rPr sz="1000" dirty="0">
                          <a:latin typeface="Arial"/>
                          <a:cs typeface="Arial"/>
                        </a:rPr>
                        <a:t>l</a:t>
                      </a:r>
                      <a:r>
                        <a:rPr sz="1000" spc="-10" dirty="0">
                          <a:latin typeface="Arial"/>
                          <a:cs typeface="Arial"/>
                        </a:rPr>
                        <a:t> l</a:t>
                      </a:r>
                      <a:r>
                        <a:rPr sz="1000" dirty="0">
                          <a:latin typeface="Arial"/>
                          <a:cs typeface="Arial"/>
                        </a:rPr>
                        <a:t>e</a:t>
                      </a:r>
                      <a:r>
                        <a:rPr sz="1000" spc="-10" dirty="0">
                          <a:latin typeface="Arial"/>
                          <a:cs typeface="Arial"/>
                        </a:rPr>
                        <a:t>v</a:t>
                      </a:r>
                      <a:r>
                        <a:rPr sz="1000" dirty="0">
                          <a:latin typeface="Arial"/>
                          <a:cs typeface="Arial"/>
                        </a:rPr>
                        <a:t>e</a:t>
                      </a:r>
                      <a:r>
                        <a:rPr sz="1000" spc="-10" dirty="0">
                          <a:latin typeface="Arial"/>
                          <a:cs typeface="Arial"/>
                        </a:rPr>
                        <a:t>l</a:t>
                      </a:r>
                      <a:r>
                        <a:rPr sz="1000" spc="5" dirty="0">
                          <a:latin typeface="Arial"/>
                          <a:cs typeface="Arial"/>
                        </a:rPr>
                        <a:t>s</a:t>
                      </a:r>
                      <a:r>
                        <a:rPr sz="1000" dirty="0">
                          <a:latin typeface="Arial"/>
                          <a:cs typeface="Arial"/>
                        </a:rPr>
                        <a:t>.</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219710" indent="-228600">
                        <a:lnSpc>
                          <a:spcPct val="100000"/>
                        </a:lnSpc>
                        <a:buFont typeface="Courier New"/>
                        <a:buChar char="o"/>
                        <a:tabLst>
                          <a:tab pos="314960" algn="l"/>
                        </a:tabLst>
                      </a:pPr>
                      <a:r>
                        <a:rPr sz="1000" dirty="0">
                          <a:latin typeface="Arial"/>
                          <a:cs typeface="Arial"/>
                        </a:rPr>
                        <a:t>Des</a:t>
                      </a:r>
                      <a:r>
                        <a:rPr sz="1000" spc="-5" dirty="0">
                          <a:latin typeface="Arial"/>
                          <a:cs typeface="Arial"/>
                        </a:rPr>
                        <a:t>i</a:t>
                      </a:r>
                      <a:r>
                        <a:rPr sz="1000" dirty="0">
                          <a:latin typeface="Arial"/>
                          <a:cs typeface="Arial"/>
                        </a:rPr>
                        <a:t>g</a:t>
                      </a:r>
                      <a:r>
                        <a:rPr sz="1000" spc="-5" dirty="0">
                          <a:latin typeface="Arial"/>
                          <a:cs typeface="Arial"/>
                        </a:rPr>
                        <a:t>n</a:t>
                      </a:r>
                      <a:r>
                        <a:rPr sz="1000" dirty="0">
                          <a:latin typeface="Arial"/>
                          <a:cs typeface="Arial"/>
                        </a:rPr>
                        <a:t>s </a:t>
                      </a:r>
                      <a:r>
                        <a:rPr sz="1000" spc="-10" dirty="0">
                          <a:latin typeface="Arial"/>
                          <a:cs typeface="Arial"/>
                        </a:rPr>
                        <a:t>l</a:t>
                      </a:r>
                      <a:r>
                        <a:rPr sz="1000" dirty="0">
                          <a:latin typeface="Arial"/>
                          <a:cs typeface="Arial"/>
                        </a:rPr>
                        <a:t>e</a:t>
                      </a:r>
                      <a:r>
                        <a:rPr sz="1000" spc="-5" dirty="0">
                          <a:latin typeface="Arial"/>
                          <a:cs typeface="Arial"/>
                        </a:rPr>
                        <a:t>a</a:t>
                      </a:r>
                      <a:r>
                        <a:rPr sz="1000" dirty="0">
                          <a:latin typeface="Arial"/>
                          <a:cs typeface="Arial"/>
                        </a:rPr>
                        <a:t>rn</a:t>
                      </a:r>
                      <a:r>
                        <a:rPr sz="1000" spc="-10" dirty="0">
                          <a:latin typeface="Arial"/>
                          <a:cs typeface="Arial"/>
                        </a:rPr>
                        <a:t>i</a:t>
                      </a:r>
                      <a:r>
                        <a:rPr sz="1000" dirty="0">
                          <a:latin typeface="Arial"/>
                          <a:cs typeface="Arial"/>
                        </a:rPr>
                        <a:t>ng o</a:t>
                      </a:r>
                      <a:r>
                        <a:rPr sz="1000" spc="-5" dirty="0">
                          <a:latin typeface="Arial"/>
                          <a:cs typeface="Arial"/>
                        </a:rPr>
                        <a:t>p</a:t>
                      </a:r>
                      <a:r>
                        <a:rPr sz="1000" dirty="0">
                          <a:latin typeface="Arial"/>
                          <a:cs typeface="Arial"/>
                        </a:rPr>
                        <a:t>p</a:t>
                      </a:r>
                      <a:r>
                        <a:rPr sz="1000" spc="-5" dirty="0">
                          <a:latin typeface="Arial"/>
                          <a:cs typeface="Arial"/>
                        </a:rPr>
                        <a:t>o</a:t>
                      </a:r>
                      <a:r>
                        <a:rPr sz="1000" dirty="0">
                          <a:latin typeface="Arial"/>
                          <a:cs typeface="Arial"/>
                        </a:rPr>
                        <a:t>rtu</a:t>
                      </a:r>
                      <a:r>
                        <a:rPr sz="1000" spc="-5" dirty="0">
                          <a:latin typeface="Arial"/>
                          <a:cs typeface="Arial"/>
                        </a:rPr>
                        <a:t>ni</a:t>
                      </a:r>
                      <a:r>
                        <a:rPr sz="1000" dirty="0">
                          <a:latin typeface="Arial"/>
                          <a:cs typeface="Arial"/>
                        </a:rPr>
                        <a:t>t</a:t>
                      </a:r>
                      <a:r>
                        <a:rPr sz="1000" spc="-10" dirty="0">
                          <a:latin typeface="Arial"/>
                          <a:cs typeface="Arial"/>
                        </a:rPr>
                        <a:t>i</a:t>
                      </a:r>
                      <a:r>
                        <a:rPr sz="1000" dirty="0">
                          <a:latin typeface="Arial"/>
                          <a:cs typeface="Arial"/>
                        </a:rPr>
                        <a:t>es </a:t>
                      </a:r>
                      <a:r>
                        <a:rPr sz="1000" spc="-15" dirty="0">
                          <a:latin typeface="Arial"/>
                          <a:cs typeface="Arial"/>
                        </a:rPr>
                        <a:t>w</a:t>
                      </a:r>
                      <a:r>
                        <a:rPr sz="1000" dirty="0">
                          <a:latin typeface="Arial"/>
                          <a:cs typeface="Arial"/>
                        </a:rPr>
                        <a:t>h</a:t>
                      </a:r>
                      <a:r>
                        <a:rPr sz="1000" spc="-10" dirty="0">
                          <a:latin typeface="Arial"/>
                          <a:cs typeface="Arial"/>
                        </a:rPr>
                        <a:t>i</a:t>
                      </a:r>
                      <a:r>
                        <a:rPr sz="1000" spc="5" dirty="0">
                          <a:latin typeface="Arial"/>
                          <a:cs typeface="Arial"/>
                        </a:rPr>
                        <a:t>c</a:t>
                      </a:r>
                      <a:r>
                        <a:rPr sz="1000" dirty="0">
                          <a:latin typeface="Arial"/>
                          <a:cs typeface="Arial"/>
                        </a:rPr>
                        <a:t>h </a:t>
                      </a:r>
                      <a:r>
                        <a:rPr sz="1000" spc="5" dirty="0">
                          <a:latin typeface="Arial"/>
                          <a:cs typeface="Arial"/>
                        </a:rPr>
                        <a:t>c</a:t>
                      </a:r>
                      <a:r>
                        <a:rPr sz="1000" dirty="0">
                          <a:latin typeface="Arial"/>
                          <a:cs typeface="Arial"/>
                        </a:rPr>
                        <a:t>a</a:t>
                      </a:r>
                      <a:r>
                        <a:rPr sz="1000" spc="-5" dirty="0">
                          <a:latin typeface="Arial"/>
                          <a:cs typeface="Arial"/>
                        </a:rPr>
                        <a:t>pi</a:t>
                      </a:r>
                      <a:r>
                        <a:rPr sz="1000" dirty="0">
                          <a:latin typeface="Arial"/>
                          <a:cs typeface="Arial"/>
                        </a:rPr>
                        <a:t>ta</a:t>
                      </a:r>
                      <a:r>
                        <a:rPr sz="1000" spc="-10" dirty="0">
                          <a:latin typeface="Arial"/>
                          <a:cs typeface="Arial"/>
                        </a:rPr>
                        <a:t>l</a:t>
                      </a:r>
                      <a:r>
                        <a:rPr sz="1000" spc="-5" dirty="0">
                          <a:latin typeface="Arial"/>
                          <a:cs typeface="Arial"/>
                        </a:rPr>
                        <a:t>i</a:t>
                      </a:r>
                      <a:r>
                        <a:rPr sz="1000" spc="-20" dirty="0">
                          <a:latin typeface="Arial"/>
                          <a:cs typeface="Arial"/>
                        </a:rPr>
                        <a:t>z</a:t>
                      </a:r>
                      <a:r>
                        <a:rPr sz="1000" dirty="0">
                          <a:latin typeface="Arial"/>
                          <a:cs typeface="Arial"/>
                        </a:rPr>
                        <a:t>e</a:t>
                      </a:r>
                      <a:r>
                        <a:rPr sz="1000" spc="30" dirty="0">
                          <a:latin typeface="Arial"/>
                          <a:cs typeface="Arial"/>
                        </a:rPr>
                        <a:t> </a:t>
                      </a:r>
                      <a:r>
                        <a:rPr sz="1000" dirty="0">
                          <a:latin typeface="Arial"/>
                          <a:cs typeface="Arial"/>
                        </a:rPr>
                        <a:t>on</a:t>
                      </a:r>
                      <a:r>
                        <a:rPr sz="1000" spc="-2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 d</a:t>
                      </a:r>
                      <a:r>
                        <a:rPr sz="1000" spc="-10" dirty="0">
                          <a:latin typeface="Arial"/>
                          <a:cs typeface="Arial"/>
                        </a:rPr>
                        <a:t>iv</a:t>
                      </a:r>
                      <a:r>
                        <a:rPr sz="1000" dirty="0">
                          <a:latin typeface="Arial"/>
                          <a:cs typeface="Arial"/>
                        </a:rPr>
                        <a:t>er</a:t>
                      </a:r>
                      <a:r>
                        <a:rPr sz="1000" spc="5" dirty="0">
                          <a:latin typeface="Arial"/>
                          <a:cs typeface="Arial"/>
                        </a:rPr>
                        <a:t>s</a:t>
                      </a:r>
                      <a:r>
                        <a:rPr sz="1000" dirty="0">
                          <a:latin typeface="Arial"/>
                          <a:cs typeface="Arial"/>
                        </a:rPr>
                        <a:t>e</a:t>
                      </a:r>
                      <a:r>
                        <a:rPr sz="1000" spc="5" dirty="0">
                          <a:latin typeface="Arial"/>
                          <a:cs typeface="Arial"/>
                        </a:rPr>
                        <a:t> </a:t>
                      </a:r>
                      <a:r>
                        <a:rPr sz="1000" dirty="0">
                          <a:latin typeface="Arial"/>
                          <a:cs typeface="Arial"/>
                        </a:rPr>
                        <a:t>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a:t>
                      </a:r>
                      <a:r>
                        <a:rPr sz="1000" spc="-5" dirty="0">
                          <a:latin typeface="Arial"/>
                          <a:cs typeface="Arial"/>
                        </a:rPr>
                        <a:t>d</a:t>
                      </a:r>
                      <a:r>
                        <a:rPr sz="1000" dirty="0">
                          <a:latin typeface="Arial"/>
                          <a:cs typeface="Arial"/>
                        </a:rPr>
                        <a:t>s</a:t>
                      </a:r>
                      <a:r>
                        <a:rPr sz="1000" spc="-45"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a:t>
                      </a:r>
                      <a:r>
                        <a:rPr sz="1000" spc="-10" dirty="0">
                          <a:latin typeface="Arial"/>
                          <a:cs typeface="Arial"/>
                        </a:rPr>
                        <a:t> </a:t>
                      </a:r>
                      <a:r>
                        <a:rPr sz="1000" dirty="0">
                          <a:latin typeface="Arial"/>
                          <a:cs typeface="Arial"/>
                        </a:rPr>
                        <a:t>to</a:t>
                      </a:r>
                      <a:r>
                        <a:rPr sz="1000" spc="-5" dirty="0">
                          <a:latin typeface="Arial"/>
                          <a:cs typeface="Arial"/>
                        </a:rPr>
                        <a:t> </a:t>
                      </a:r>
                      <a:r>
                        <a:rPr sz="1000" dirty="0">
                          <a:latin typeface="Arial"/>
                          <a:cs typeface="Arial"/>
                        </a:rPr>
                        <a:t>e</a:t>
                      </a:r>
                      <a:r>
                        <a:rPr sz="1000" spc="-5" dirty="0">
                          <a:latin typeface="Arial"/>
                          <a:cs typeface="Arial"/>
                        </a:rPr>
                        <a:t>n</a:t>
                      </a:r>
                      <a:r>
                        <a:rPr sz="1000" dirty="0">
                          <a:latin typeface="Arial"/>
                          <a:cs typeface="Arial"/>
                        </a:rPr>
                        <a:t>r</a:t>
                      </a:r>
                      <a:r>
                        <a:rPr sz="1000" spc="-5" dirty="0">
                          <a:latin typeface="Arial"/>
                          <a:cs typeface="Arial"/>
                        </a:rPr>
                        <a:t>i</a:t>
                      </a:r>
                      <a:r>
                        <a:rPr sz="1000" spc="5" dirty="0">
                          <a:latin typeface="Arial"/>
                          <a:cs typeface="Arial"/>
                        </a:rPr>
                        <a:t>c</a:t>
                      </a:r>
                      <a:r>
                        <a:rPr sz="1000" dirty="0">
                          <a:latin typeface="Arial"/>
                          <a:cs typeface="Arial"/>
                        </a:rPr>
                        <a:t>h</a:t>
                      </a:r>
                      <a:r>
                        <a:rPr sz="1000" spc="-5" dirty="0">
                          <a:latin typeface="Arial"/>
                          <a:cs typeface="Arial"/>
                        </a:rPr>
                        <a:t> t</a:t>
                      </a:r>
                      <a:r>
                        <a:rPr sz="1000" dirty="0">
                          <a:latin typeface="Arial"/>
                          <a:cs typeface="Arial"/>
                        </a:rPr>
                        <a:t>he </a:t>
                      </a:r>
                      <a:r>
                        <a:rPr sz="1000" spc="-10" dirty="0">
                          <a:latin typeface="Arial"/>
                          <a:cs typeface="Arial"/>
                        </a:rPr>
                        <a:t>l</a:t>
                      </a:r>
                      <a:r>
                        <a:rPr sz="1000" spc="-5" dirty="0">
                          <a:latin typeface="Arial"/>
                          <a:cs typeface="Arial"/>
                        </a:rPr>
                        <a:t>ea</a:t>
                      </a:r>
                      <a:r>
                        <a:rPr sz="1000" dirty="0">
                          <a:latin typeface="Arial"/>
                          <a:cs typeface="Arial"/>
                        </a:rPr>
                        <a:t>r</a:t>
                      </a:r>
                      <a:r>
                        <a:rPr sz="1000" spc="-5" dirty="0">
                          <a:latin typeface="Arial"/>
                          <a:cs typeface="Arial"/>
                        </a:rPr>
                        <a:t>n</a:t>
                      </a:r>
                      <a:r>
                        <a:rPr sz="1000" spc="-10" dirty="0">
                          <a:latin typeface="Arial"/>
                          <a:cs typeface="Arial"/>
                        </a:rPr>
                        <a:t>i</a:t>
                      </a:r>
                      <a:r>
                        <a:rPr sz="1000" spc="-5" dirty="0">
                          <a:latin typeface="Arial"/>
                          <a:cs typeface="Arial"/>
                        </a:rPr>
                        <a:t>n</a:t>
                      </a:r>
                      <a:r>
                        <a:rPr sz="1000" dirty="0">
                          <a:latin typeface="Arial"/>
                          <a:cs typeface="Arial"/>
                        </a:rPr>
                        <a:t>g</a:t>
                      </a:r>
                      <a:r>
                        <a:rPr sz="1000" spc="5" dirty="0">
                          <a:latin typeface="Arial"/>
                          <a:cs typeface="Arial"/>
                        </a:rPr>
                        <a:t> </a:t>
                      </a:r>
                      <a:r>
                        <a:rPr sz="1000" dirty="0">
                          <a:latin typeface="Arial"/>
                          <a:cs typeface="Arial"/>
                        </a:rPr>
                        <a:t>c</a:t>
                      </a:r>
                      <a:r>
                        <a:rPr sz="1000" spc="-5" dirty="0">
                          <a:latin typeface="Arial"/>
                          <a:cs typeface="Arial"/>
                        </a:rPr>
                        <a:t>o</a:t>
                      </a:r>
                      <a:r>
                        <a:rPr sz="1000" spc="15" dirty="0">
                          <a:latin typeface="Arial"/>
                          <a:cs typeface="Arial"/>
                        </a:rPr>
                        <a:t>mm</a:t>
                      </a:r>
                      <a:r>
                        <a:rPr sz="1000" spc="-5" dirty="0">
                          <a:latin typeface="Arial"/>
                          <a:cs typeface="Arial"/>
                        </a:rPr>
                        <a:t>u</a:t>
                      </a:r>
                      <a:r>
                        <a:rPr sz="1000" spc="-15" dirty="0">
                          <a:latin typeface="Arial"/>
                          <a:cs typeface="Arial"/>
                        </a:rPr>
                        <a:t>n</a:t>
                      </a:r>
                      <a:r>
                        <a:rPr sz="1000" spc="-10" dirty="0">
                          <a:latin typeface="Arial"/>
                          <a:cs typeface="Arial"/>
                        </a:rPr>
                        <a:t>i</a:t>
                      </a:r>
                      <a:r>
                        <a:rPr sz="1000" dirty="0">
                          <a:latin typeface="Arial"/>
                          <a:cs typeface="Arial"/>
                        </a:rPr>
                        <a:t>t</a:t>
                      </a:r>
                      <a:r>
                        <a:rPr sz="1000" spc="-35" dirty="0">
                          <a:latin typeface="Arial"/>
                          <a:cs typeface="Arial"/>
                        </a:rPr>
                        <a:t>y</a:t>
                      </a:r>
                      <a:r>
                        <a:rPr sz="1000" dirty="0">
                          <a:latin typeface="Arial"/>
                          <a:cs typeface="Arial"/>
                        </a:rPr>
                        <a:t>.</a:t>
                      </a:r>
                    </a:p>
                    <a:p>
                      <a:pPr marL="314325" marR="111760" indent="-228600">
                        <a:lnSpc>
                          <a:spcPct val="100000"/>
                        </a:lnSpc>
                        <a:spcBef>
                          <a:spcPts val="600"/>
                        </a:spcBef>
                        <a:buFont typeface="Courier New"/>
                        <a:buChar char="o"/>
                        <a:tabLst>
                          <a:tab pos="314960" algn="l"/>
                        </a:tabLst>
                      </a:pPr>
                      <a:r>
                        <a:rPr sz="1000" dirty="0">
                          <a:latin typeface="Arial"/>
                          <a:cs typeface="Arial"/>
                        </a:rPr>
                        <a:t>Cre</a:t>
                      </a:r>
                      <a:r>
                        <a:rPr sz="1000" spc="-5" dirty="0">
                          <a:latin typeface="Arial"/>
                          <a:cs typeface="Arial"/>
                        </a:rPr>
                        <a:t>a</a:t>
                      </a:r>
                      <a:r>
                        <a:rPr sz="1000" dirty="0">
                          <a:latin typeface="Arial"/>
                          <a:cs typeface="Arial"/>
                        </a:rPr>
                        <a:t>tes a</a:t>
                      </a:r>
                      <a:r>
                        <a:rPr sz="1000" spc="-20" dirty="0">
                          <a:latin typeface="Arial"/>
                          <a:cs typeface="Arial"/>
                        </a:rPr>
                        <a:t> </a:t>
                      </a:r>
                      <a:r>
                        <a:rPr sz="1000" spc="5" dirty="0">
                          <a:latin typeface="Arial"/>
                          <a:cs typeface="Arial"/>
                        </a:rPr>
                        <a:t>c</a:t>
                      </a:r>
                      <a:r>
                        <a:rPr sz="1000" spc="-5" dirty="0">
                          <a:latin typeface="Arial"/>
                          <a:cs typeface="Arial"/>
                        </a:rPr>
                        <a:t>l</a:t>
                      </a:r>
                      <a:r>
                        <a:rPr sz="1000" dirty="0">
                          <a:latin typeface="Arial"/>
                          <a:cs typeface="Arial"/>
                        </a:rPr>
                        <a:t>as</a:t>
                      </a:r>
                      <a:r>
                        <a:rPr sz="1000" spc="5" dirty="0">
                          <a:latin typeface="Arial"/>
                          <a:cs typeface="Arial"/>
                        </a:rPr>
                        <a:t>s</a:t>
                      </a:r>
                      <a:r>
                        <a:rPr sz="1000" dirty="0">
                          <a:latin typeface="Arial"/>
                          <a:cs typeface="Arial"/>
                        </a:rPr>
                        <a:t>ro</a:t>
                      </a:r>
                      <a:r>
                        <a:rPr sz="1000" spc="-5" dirty="0">
                          <a:latin typeface="Arial"/>
                          <a:cs typeface="Arial"/>
                        </a:rPr>
                        <a:t>o</a:t>
                      </a:r>
                      <a:r>
                        <a:rPr sz="1000" dirty="0">
                          <a:latin typeface="Arial"/>
                          <a:cs typeface="Arial"/>
                        </a:rPr>
                        <a:t>m e</a:t>
                      </a:r>
                      <a:r>
                        <a:rPr sz="1000" spc="-5" dirty="0">
                          <a:latin typeface="Arial"/>
                          <a:cs typeface="Arial"/>
                        </a:rPr>
                        <a:t>n</a:t>
                      </a:r>
                      <a:r>
                        <a:rPr sz="1000" spc="-10" dirty="0">
                          <a:latin typeface="Arial"/>
                          <a:cs typeface="Arial"/>
                        </a:rPr>
                        <a:t>v</a:t>
                      </a:r>
                      <a:r>
                        <a:rPr sz="1000" spc="-5" dirty="0">
                          <a:latin typeface="Arial"/>
                          <a:cs typeface="Arial"/>
                        </a:rPr>
                        <a:t>i</a:t>
                      </a:r>
                      <a:r>
                        <a:rPr sz="1000" dirty="0">
                          <a:latin typeface="Arial"/>
                          <a:cs typeface="Arial"/>
                        </a:rPr>
                        <a:t>ro</a:t>
                      </a:r>
                      <a:r>
                        <a:rPr sz="1000" spc="-5" dirty="0">
                          <a:latin typeface="Arial"/>
                          <a:cs typeface="Arial"/>
                        </a:rPr>
                        <a:t>n</a:t>
                      </a:r>
                      <a:r>
                        <a:rPr sz="1000" spc="20" dirty="0">
                          <a:latin typeface="Arial"/>
                          <a:cs typeface="Arial"/>
                        </a:rPr>
                        <a:t>m</a:t>
                      </a:r>
                      <a:r>
                        <a:rPr sz="1000" dirty="0">
                          <a:latin typeface="Arial"/>
                          <a:cs typeface="Arial"/>
                        </a:rPr>
                        <a:t>e</a:t>
                      </a:r>
                      <a:r>
                        <a:rPr sz="1000" spc="-5" dirty="0">
                          <a:latin typeface="Arial"/>
                          <a:cs typeface="Arial"/>
                        </a:rPr>
                        <a:t>n</a:t>
                      </a:r>
                      <a:r>
                        <a:rPr sz="1000" dirty="0">
                          <a:latin typeface="Arial"/>
                          <a:cs typeface="Arial"/>
                        </a:rPr>
                        <a:t>t</a:t>
                      </a:r>
                      <a:r>
                        <a:rPr sz="1000" spc="-15" dirty="0">
                          <a:latin typeface="Arial"/>
                          <a:cs typeface="Arial"/>
                        </a:rPr>
                        <a:t> w</a:t>
                      </a:r>
                      <a:r>
                        <a:rPr sz="1000" dirty="0">
                          <a:latin typeface="Arial"/>
                          <a:cs typeface="Arial"/>
                        </a:rPr>
                        <a:t>h</a:t>
                      </a:r>
                      <a:r>
                        <a:rPr sz="1000" spc="-10" dirty="0">
                          <a:latin typeface="Arial"/>
                          <a:cs typeface="Arial"/>
                        </a:rPr>
                        <a:t>i</a:t>
                      </a:r>
                      <a:r>
                        <a:rPr sz="1000" spc="5" dirty="0">
                          <a:latin typeface="Arial"/>
                          <a:cs typeface="Arial"/>
                        </a:rPr>
                        <a:t>c</a:t>
                      </a:r>
                      <a:r>
                        <a:rPr sz="1000" dirty="0">
                          <a:latin typeface="Arial"/>
                          <a:cs typeface="Arial"/>
                        </a:rPr>
                        <a:t>h </a:t>
                      </a:r>
                      <a:r>
                        <a:rPr sz="1000" spc="5" dirty="0">
                          <a:latin typeface="Arial"/>
                          <a:cs typeface="Arial"/>
                        </a:rPr>
                        <a:t>s</a:t>
                      </a:r>
                      <a:r>
                        <a:rPr sz="1000" dirty="0">
                          <a:latin typeface="Arial"/>
                          <a:cs typeface="Arial"/>
                        </a:rPr>
                        <a:t>u</a:t>
                      </a:r>
                      <a:r>
                        <a:rPr sz="1000" spc="-5" dirty="0">
                          <a:latin typeface="Arial"/>
                          <a:cs typeface="Arial"/>
                        </a:rPr>
                        <a:t>p</a:t>
                      </a:r>
                      <a:r>
                        <a:rPr sz="1000" dirty="0">
                          <a:latin typeface="Arial"/>
                          <a:cs typeface="Arial"/>
                        </a:rPr>
                        <a:t>p</a:t>
                      </a:r>
                      <a:r>
                        <a:rPr sz="1000" spc="-5" dirty="0">
                          <a:latin typeface="Arial"/>
                          <a:cs typeface="Arial"/>
                        </a:rPr>
                        <a:t>o</a:t>
                      </a:r>
                      <a:r>
                        <a:rPr sz="1000" dirty="0">
                          <a:latin typeface="Arial"/>
                          <a:cs typeface="Arial"/>
                        </a:rPr>
                        <a:t>rts</a:t>
                      </a:r>
                      <a:r>
                        <a:rPr sz="1000" spc="-1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a:t>
                      </a:r>
                      <a:r>
                        <a:rPr sz="1000" spc="-25" dirty="0">
                          <a:latin typeface="Arial"/>
                          <a:cs typeface="Arial"/>
                        </a:rPr>
                        <a:t> </a:t>
                      </a:r>
                      <a:r>
                        <a:rPr sz="1000" spc="-5" dirty="0">
                          <a:latin typeface="Arial"/>
                          <a:cs typeface="Arial"/>
                        </a:rPr>
                        <a:t>i</a:t>
                      </a:r>
                      <a:r>
                        <a:rPr sz="1000" dirty="0">
                          <a:latin typeface="Arial"/>
                          <a:cs typeface="Arial"/>
                        </a:rPr>
                        <a:t>n b</a:t>
                      </a:r>
                      <a:r>
                        <a:rPr sz="1000" spc="-5" dirty="0">
                          <a:latin typeface="Arial"/>
                          <a:cs typeface="Arial"/>
                        </a:rPr>
                        <a:t>e</a:t>
                      </a:r>
                      <a:r>
                        <a:rPr sz="1000" spc="5" dirty="0">
                          <a:latin typeface="Arial"/>
                          <a:cs typeface="Arial"/>
                        </a:rPr>
                        <a:t>c</a:t>
                      </a:r>
                      <a:r>
                        <a:rPr sz="1000" dirty="0">
                          <a:latin typeface="Arial"/>
                          <a:cs typeface="Arial"/>
                        </a:rPr>
                        <a:t>o</a:t>
                      </a:r>
                      <a:r>
                        <a:rPr sz="1000" spc="20" dirty="0">
                          <a:latin typeface="Arial"/>
                          <a:cs typeface="Arial"/>
                        </a:rPr>
                        <a:t>m</a:t>
                      </a:r>
                      <a:r>
                        <a:rPr sz="1000" spc="-5" dirty="0">
                          <a:latin typeface="Arial"/>
                          <a:cs typeface="Arial"/>
                        </a:rPr>
                        <a:t>i</a:t>
                      </a:r>
                      <a:r>
                        <a:rPr sz="1000" dirty="0">
                          <a:latin typeface="Arial"/>
                          <a:cs typeface="Arial"/>
                        </a:rPr>
                        <a:t>ng</a:t>
                      </a:r>
                      <a:r>
                        <a:rPr sz="1000" spc="-30" dirty="0">
                          <a:latin typeface="Arial"/>
                          <a:cs typeface="Arial"/>
                        </a:rPr>
                        <a:t> </a:t>
                      </a:r>
                      <a:r>
                        <a:rPr sz="1000" dirty="0">
                          <a:latin typeface="Arial"/>
                          <a:cs typeface="Arial"/>
                        </a:rPr>
                        <a:t>ro</a:t>
                      </a:r>
                      <a:r>
                        <a:rPr sz="1000" spc="-10" dirty="0">
                          <a:latin typeface="Arial"/>
                          <a:cs typeface="Arial"/>
                        </a:rPr>
                        <a:t>l</a:t>
                      </a:r>
                      <a:r>
                        <a:rPr sz="1000" dirty="0">
                          <a:latin typeface="Arial"/>
                          <a:cs typeface="Arial"/>
                        </a:rPr>
                        <a:t>e</a:t>
                      </a:r>
                      <a:r>
                        <a:rPr sz="1000" spc="5" dirty="0">
                          <a:latin typeface="Arial"/>
                          <a:cs typeface="Arial"/>
                        </a:rPr>
                        <a:t> </a:t>
                      </a:r>
                      <a:r>
                        <a:rPr sz="1000" spc="20" dirty="0">
                          <a:latin typeface="Arial"/>
                          <a:cs typeface="Arial"/>
                        </a:rPr>
                        <a:t>m</a:t>
                      </a:r>
                      <a:r>
                        <a:rPr sz="1000" dirty="0">
                          <a:latin typeface="Arial"/>
                          <a:cs typeface="Arial"/>
                        </a:rPr>
                        <a:t>o</a:t>
                      </a:r>
                      <a:r>
                        <a:rPr sz="1000" spc="-5" dirty="0">
                          <a:latin typeface="Arial"/>
                          <a:cs typeface="Arial"/>
                        </a:rPr>
                        <a:t>d</a:t>
                      </a:r>
                      <a:r>
                        <a:rPr sz="1000" dirty="0">
                          <a:latin typeface="Arial"/>
                          <a:cs typeface="Arial"/>
                        </a:rPr>
                        <a:t>e</a:t>
                      </a:r>
                      <a:r>
                        <a:rPr sz="1000" spc="-10" dirty="0">
                          <a:latin typeface="Arial"/>
                          <a:cs typeface="Arial"/>
                        </a:rPr>
                        <a:t>l</a:t>
                      </a:r>
                      <a:r>
                        <a:rPr sz="1000" dirty="0">
                          <a:latin typeface="Arial"/>
                          <a:cs typeface="Arial"/>
                        </a:rPr>
                        <a:t>s</a:t>
                      </a:r>
                      <a:r>
                        <a:rPr sz="1000" spc="-25" dirty="0">
                          <a:latin typeface="Arial"/>
                          <a:cs typeface="Arial"/>
                        </a:rPr>
                        <a:t> </a:t>
                      </a:r>
                      <a:r>
                        <a:rPr sz="1000" spc="10" dirty="0">
                          <a:latin typeface="Arial"/>
                          <a:cs typeface="Arial"/>
                        </a:rPr>
                        <a:t>f</a:t>
                      </a:r>
                      <a:r>
                        <a:rPr sz="1000" dirty="0">
                          <a:latin typeface="Arial"/>
                          <a:cs typeface="Arial"/>
                        </a:rPr>
                        <a:t>or tre</a:t>
                      </a:r>
                      <a:r>
                        <a:rPr sz="1000" spc="-5" dirty="0">
                          <a:latin typeface="Arial"/>
                          <a:cs typeface="Arial"/>
                        </a:rPr>
                        <a:t>a</a:t>
                      </a:r>
                      <a:r>
                        <a:rPr sz="1000" dirty="0">
                          <a:latin typeface="Arial"/>
                          <a:cs typeface="Arial"/>
                        </a:rPr>
                        <a:t>t</a:t>
                      </a:r>
                      <a:r>
                        <a:rPr sz="1000" spc="-10" dirty="0">
                          <a:latin typeface="Arial"/>
                          <a:cs typeface="Arial"/>
                        </a:rPr>
                        <a:t>i</a:t>
                      </a:r>
                      <a:r>
                        <a:rPr sz="1000" dirty="0">
                          <a:latin typeface="Arial"/>
                          <a:cs typeface="Arial"/>
                        </a:rPr>
                        <a:t>ng</a:t>
                      </a:r>
                      <a:r>
                        <a:rPr sz="1000" spc="-5" dirty="0">
                          <a:latin typeface="Arial"/>
                          <a:cs typeface="Arial"/>
                        </a:rPr>
                        <a:t> </a:t>
                      </a:r>
                      <a:r>
                        <a:rPr sz="1000" dirty="0">
                          <a:latin typeface="Arial"/>
                          <a:cs typeface="Arial"/>
                        </a:rPr>
                        <a:t>o</a:t>
                      </a:r>
                      <a:r>
                        <a:rPr sz="1000" spc="-5" dirty="0">
                          <a:latin typeface="Arial"/>
                          <a:cs typeface="Arial"/>
                        </a:rPr>
                        <a:t>t</a:t>
                      </a:r>
                      <a:r>
                        <a:rPr sz="1000" dirty="0">
                          <a:latin typeface="Arial"/>
                          <a:cs typeface="Arial"/>
                        </a:rPr>
                        <a:t>h</a:t>
                      </a:r>
                      <a:r>
                        <a:rPr sz="1000" spc="-5" dirty="0">
                          <a:latin typeface="Arial"/>
                          <a:cs typeface="Arial"/>
                        </a:rPr>
                        <a:t>e</a:t>
                      </a:r>
                      <a:r>
                        <a:rPr sz="1000" dirty="0">
                          <a:latin typeface="Arial"/>
                          <a:cs typeface="Arial"/>
                        </a:rPr>
                        <a:t>rs</a:t>
                      </a:r>
                      <a:r>
                        <a:rPr sz="1000" spc="-10" dirty="0">
                          <a:latin typeface="Arial"/>
                          <a:cs typeface="Arial"/>
                        </a:rPr>
                        <a:t> </a:t>
                      </a:r>
                      <a:r>
                        <a:rPr sz="1000" spc="-15" dirty="0">
                          <a:latin typeface="Arial"/>
                          <a:cs typeface="Arial"/>
                        </a:rPr>
                        <a:t>w</a:t>
                      </a:r>
                      <a:r>
                        <a:rPr sz="1000" spc="-5" dirty="0">
                          <a:latin typeface="Arial"/>
                          <a:cs typeface="Arial"/>
                        </a:rPr>
                        <a:t>i</a:t>
                      </a:r>
                      <a:r>
                        <a:rPr sz="1000" dirty="0">
                          <a:latin typeface="Arial"/>
                          <a:cs typeface="Arial"/>
                        </a:rPr>
                        <a:t>th</a:t>
                      </a:r>
                      <a:r>
                        <a:rPr sz="1000" spc="15" dirty="0">
                          <a:latin typeface="Arial"/>
                          <a:cs typeface="Arial"/>
                        </a:rPr>
                        <a:t> </a:t>
                      </a:r>
                      <a:r>
                        <a:rPr sz="1000" dirty="0">
                          <a:latin typeface="Arial"/>
                          <a:cs typeface="Arial"/>
                        </a:rPr>
                        <a:t>resp</a:t>
                      </a:r>
                      <a:r>
                        <a:rPr sz="1000" spc="-5" dirty="0">
                          <a:latin typeface="Arial"/>
                          <a:cs typeface="Arial"/>
                        </a:rPr>
                        <a:t>e</a:t>
                      </a:r>
                      <a:r>
                        <a:rPr sz="1000" spc="5" dirty="0">
                          <a:latin typeface="Arial"/>
                          <a:cs typeface="Arial"/>
                        </a:rPr>
                        <a:t>c</a:t>
                      </a:r>
                      <a:r>
                        <a:rPr sz="1000" dirty="0">
                          <a:latin typeface="Arial"/>
                          <a:cs typeface="Arial"/>
                        </a:rPr>
                        <a:t>t a</a:t>
                      </a:r>
                      <a:r>
                        <a:rPr sz="1000" spc="-5" dirty="0">
                          <a:latin typeface="Arial"/>
                          <a:cs typeface="Arial"/>
                        </a:rPr>
                        <a:t>n</a:t>
                      </a:r>
                      <a:r>
                        <a:rPr sz="1000" dirty="0">
                          <a:latin typeface="Arial"/>
                          <a:cs typeface="Arial"/>
                        </a:rPr>
                        <a:t>d</a:t>
                      </a:r>
                      <a:r>
                        <a:rPr sz="1000" spc="-20" dirty="0">
                          <a:latin typeface="Arial"/>
                          <a:cs typeface="Arial"/>
                        </a:rPr>
                        <a:t> </a:t>
                      </a:r>
                      <a:r>
                        <a:rPr sz="1000" dirty="0">
                          <a:latin typeface="Arial"/>
                          <a:cs typeface="Arial"/>
                        </a:rPr>
                        <a:t>d</a:t>
                      </a:r>
                      <a:r>
                        <a:rPr sz="1000" spc="-10" dirty="0">
                          <a:latin typeface="Arial"/>
                          <a:cs typeface="Arial"/>
                        </a:rPr>
                        <a:t>i</a:t>
                      </a:r>
                      <a:r>
                        <a:rPr sz="1000" dirty="0">
                          <a:latin typeface="Arial"/>
                          <a:cs typeface="Arial"/>
                        </a:rPr>
                        <a:t>g</a:t>
                      </a:r>
                      <a:r>
                        <a:rPr sz="1000" spc="-5" dirty="0">
                          <a:latin typeface="Arial"/>
                          <a:cs typeface="Arial"/>
                        </a:rPr>
                        <a:t>ni</a:t>
                      </a:r>
                      <a:r>
                        <a:rPr sz="1000" dirty="0">
                          <a:latin typeface="Arial"/>
                          <a:cs typeface="Arial"/>
                        </a:rPr>
                        <a:t>t</a:t>
                      </a:r>
                      <a:r>
                        <a:rPr sz="1000" spc="-35" dirty="0">
                          <a:latin typeface="Arial"/>
                          <a:cs typeface="Arial"/>
                        </a:rPr>
                        <a:t>y</a:t>
                      </a:r>
                      <a:r>
                        <a:rPr sz="1000" dirty="0">
                          <a:latin typeface="Arial"/>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pSp>
        <p:nvGrpSpPr>
          <p:cNvPr id="17" name="Group 16"/>
          <p:cNvGrpSpPr/>
          <p:nvPr/>
        </p:nvGrpSpPr>
        <p:grpSpPr>
          <a:xfrm>
            <a:off x="222250" y="1541059"/>
            <a:ext cx="1481120" cy="2192849"/>
            <a:chOff x="89880" y="-59339"/>
            <a:chExt cx="1427747" cy="2272854"/>
          </a:xfrm>
        </p:grpSpPr>
        <p:sp>
          <p:nvSpPr>
            <p:cNvPr id="14" name="Down Arrow 13"/>
            <p:cNvSpPr/>
            <p:nvPr/>
          </p:nvSpPr>
          <p:spPr>
            <a:xfrm>
              <a:off x="171904" y="897678"/>
              <a:ext cx="1045685" cy="1315837"/>
            </a:xfrm>
            <a:prstGeom prst="downArrow">
              <a:avLst/>
            </a:prstGeom>
            <a:solidFill>
              <a:schemeClr val="accent3">
                <a:alpha val="32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5" name="TextBox 14"/>
            <p:cNvSpPr txBox="1"/>
            <p:nvPr/>
          </p:nvSpPr>
          <p:spPr>
            <a:xfrm>
              <a:off x="89880" y="-59339"/>
              <a:ext cx="1427747" cy="957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smtClean="0"/>
                <a:t>and the includes indicator</a:t>
              </a:r>
              <a:endParaRPr lang="en-US" dirty="0"/>
            </a:p>
          </p:txBody>
        </p:sp>
      </p:grpSp>
    </p:spTree>
    <p:extLst>
      <p:ext uri="{BB962C8B-B14F-4D97-AF65-F5344CB8AC3E}">
        <p14:creationId xmlns:p14="http://schemas.microsoft.com/office/powerpoint/2010/main" val="183741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0904" y="881743"/>
            <a:ext cx="2060093" cy="1915886"/>
          </a:xfrm>
          <a:prstGeom prst="rect">
            <a:avLst/>
          </a:prstGeom>
        </p:spPr>
      </p:pic>
      <p:sp>
        <p:nvSpPr>
          <p:cNvPr id="2" name="Content Placeholder 1"/>
          <p:cNvSpPr>
            <a:spLocks noGrp="1"/>
          </p:cNvSpPr>
          <p:nvPr>
            <p:ph idx="1"/>
          </p:nvPr>
        </p:nvSpPr>
        <p:spPr>
          <a:xfrm>
            <a:off x="457200" y="1221788"/>
            <a:ext cx="7391400" cy="4928641"/>
          </a:xfrm>
        </p:spPr>
        <p:txBody>
          <a:bodyPr/>
          <a:lstStyle/>
          <a:p>
            <a:pPr marL="0" indent="0">
              <a:buNone/>
            </a:pPr>
            <a:r>
              <a:rPr lang="en-US" dirty="0" smtClean="0"/>
              <a:t>1. </a:t>
            </a:r>
            <a:r>
              <a:rPr lang="en-US" u="sng" dirty="0" smtClean="0"/>
              <a:t>Participants will know:</a:t>
            </a:r>
          </a:p>
          <a:p>
            <a:r>
              <a:rPr lang="en-US" dirty="0" smtClean="0"/>
              <a:t> The mission and goals of the TEAM Program;</a:t>
            </a:r>
          </a:p>
          <a:p>
            <a:r>
              <a:rPr lang="en-US" dirty="0"/>
              <a:t> </a:t>
            </a:r>
            <a:r>
              <a:rPr lang="en-US" dirty="0" smtClean="0"/>
              <a:t>The expectations of the TEAM Program and their district; and</a:t>
            </a:r>
          </a:p>
          <a:p>
            <a:r>
              <a:rPr lang="en-US" dirty="0" smtClean="0"/>
              <a:t> What supports are available from </a:t>
            </a:r>
            <a:r>
              <a:rPr lang="en-US" dirty="0"/>
              <a:t>the </a:t>
            </a:r>
            <a:r>
              <a:rPr lang="en-US" dirty="0" smtClean="0"/>
              <a:t>district.</a:t>
            </a:r>
            <a:endParaRPr lang="en-US" dirty="0"/>
          </a:p>
          <a:p>
            <a:endParaRPr lang="en-US" dirty="0" smtClean="0"/>
          </a:p>
          <a:p>
            <a:pPr marL="0" indent="0">
              <a:buNone/>
            </a:pPr>
            <a:r>
              <a:rPr lang="en-US" dirty="0" smtClean="0"/>
              <a:t>2. </a:t>
            </a:r>
            <a:r>
              <a:rPr lang="en-US" u="sng" dirty="0" smtClean="0"/>
              <a:t>Participants </a:t>
            </a:r>
            <a:r>
              <a:rPr lang="en-US" u="sng" dirty="0"/>
              <a:t>will be able to:</a:t>
            </a:r>
          </a:p>
          <a:p>
            <a:r>
              <a:rPr lang="en-US" dirty="0" smtClean="0"/>
              <a:t> </a:t>
            </a:r>
            <a:r>
              <a:rPr lang="en-US" dirty="0"/>
              <a:t>Locate TEAM web-based tools and online resources;</a:t>
            </a:r>
          </a:p>
          <a:p>
            <a:r>
              <a:rPr lang="en-US" dirty="0" smtClean="0"/>
              <a:t> Discuss </a:t>
            </a:r>
            <a:r>
              <a:rPr lang="en-US" dirty="0"/>
              <a:t>the Module Process with their mentor;</a:t>
            </a:r>
          </a:p>
          <a:p>
            <a:r>
              <a:rPr lang="en-US" dirty="0" smtClean="0"/>
              <a:t> Create </a:t>
            </a:r>
            <a:r>
              <a:rPr lang="en-US" dirty="0"/>
              <a:t>a user account on </a:t>
            </a:r>
            <a:r>
              <a:rPr lang="en-US" dirty="0" smtClean="0">
                <a:hlinkClick r:id="rId4"/>
              </a:rPr>
              <a:t>www.ctteam.org</a:t>
            </a:r>
            <a:r>
              <a:rPr lang="en-US" dirty="0" smtClean="0"/>
              <a:t>;  and</a:t>
            </a:r>
          </a:p>
          <a:p>
            <a:r>
              <a:rPr lang="en-US" dirty="0"/>
              <a:t> </a:t>
            </a:r>
            <a:r>
              <a:rPr lang="en-US" dirty="0" smtClean="0"/>
              <a:t>Develop a two-year plan mentoring plan.</a:t>
            </a:r>
            <a:endParaRPr lang="en-US" dirty="0"/>
          </a:p>
        </p:txBody>
      </p:sp>
      <p:sp>
        <p:nvSpPr>
          <p:cNvPr id="3" name="Title 2"/>
          <p:cNvSpPr>
            <a:spLocks noGrp="1"/>
          </p:cNvSpPr>
          <p:nvPr>
            <p:ph type="title"/>
          </p:nvPr>
        </p:nvSpPr>
        <p:spPr/>
        <p:txBody>
          <a:bodyPr>
            <a:noAutofit/>
          </a:bodyPr>
          <a:lstStyle/>
          <a:p>
            <a:r>
              <a:rPr lang="en-US" sz="4000" dirty="0" smtClean="0"/>
              <a:t>Learning Targets</a:t>
            </a:r>
            <a:endParaRPr lang="en-US" sz="4000" dirty="0"/>
          </a:p>
        </p:txBody>
      </p:sp>
    </p:spTree>
    <p:extLst>
      <p:ext uri="{BB962C8B-B14F-4D97-AF65-F5344CB8AC3E}">
        <p14:creationId xmlns:p14="http://schemas.microsoft.com/office/powerpoint/2010/main" val="197441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8015" y="101602"/>
            <a:ext cx="6306820" cy="628377"/>
          </a:xfrm>
          <a:prstGeom prst="rect">
            <a:avLst/>
          </a:prstGeom>
        </p:spPr>
        <p:txBody>
          <a:bodyPr vert="horz" wrap="square" lIns="0" tIns="0" rIns="0" bIns="0" rtlCol="0">
            <a:spAutoFit/>
          </a:bodyPr>
          <a:lstStyle/>
          <a:p>
            <a:pPr marL="12700">
              <a:lnSpc>
                <a:spcPts val="4850"/>
              </a:lnSpc>
            </a:pPr>
            <a:r>
              <a:rPr sz="4100" b="1" spc="-40" dirty="0">
                <a:solidFill>
                  <a:schemeClr val="bg1"/>
                </a:solidFill>
                <a:latin typeface="+mj-lt"/>
                <a:cs typeface="Arial Rounded MT Bold"/>
              </a:rPr>
              <a:t>C</a:t>
            </a:r>
            <a:r>
              <a:rPr sz="4100" b="1" spc="-20" dirty="0">
                <a:solidFill>
                  <a:schemeClr val="bg1"/>
                </a:solidFill>
                <a:latin typeface="+mj-lt"/>
                <a:cs typeface="Arial Rounded MT Bold"/>
              </a:rPr>
              <a:t>C</a:t>
            </a:r>
            <a:r>
              <a:rPr sz="4100" b="1" dirty="0">
                <a:solidFill>
                  <a:schemeClr val="bg1"/>
                </a:solidFill>
                <a:latin typeface="+mj-lt"/>
                <a:cs typeface="Arial Rounded MT Bold"/>
              </a:rPr>
              <a:t>T</a:t>
            </a:r>
            <a:r>
              <a:rPr sz="4100" b="1" spc="-30" dirty="0">
                <a:latin typeface="+mj-lt"/>
                <a:cs typeface="Arial Rounded MT Bold"/>
              </a:rPr>
              <a:t> </a:t>
            </a:r>
            <a:r>
              <a:rPr sz="4100" b="1" spc="-145" dirty="0">
                <a:solidFill>
                  <a:schemeClr val="bg1"/>
                </a:solidFill>
                <a:latin typeface="+mj-lt"/>
                <a:cs typeface="Arial Rounded MT Bold"/>
              </a:rPr>
              <a:t>P</a:t>
            </a:r>
            <a:r>
              <a:rPr sz="4100" b="1" spc="-5" dirty="0">
                <a:solidFill>
                  <a:schemeClr val="bg1"/>
                </a:solidFill>
                <a:latin typeface="+mj-lt"/>
                <a:cs typeface="Arial Rounded MT Bold"/>
              </a:rPr>
              <a:t>e</a:t>
            </a:r>
            <a:r>
              <a:rPr sz="4100" b="1" spc="20" dirty="0">
                <a:solidFill>
                  <a:schemeClr val="bg1"/>
                </a:solidFill>
                <a:latin typeface="+mj-lt"/>
                <a:cs typeface="Arial Rounded MT Bold"/>
              </a:rPr>
              <a:t>r</a:t>
            </a:r>
            <a:r>
              <a:rPr sz="4100" b="1" spc="-50" dirty="0">
                <a:solidFill>
                  <a:schemeClr val="bg1"/>
                </a:solidFill>
                <a:latin typeface="+mj-lt"/>
                <a:cs typeface="Arial Rounded MT Bold"/>
              </a:rPr>
              <a:t>f</a:t>
            </a:r>
            <a:r>
              <a:rPr sz="4100" b="1" dirty="0">
                <a:solidFill>
                  <a:schemeClr val="bg1"/>
                </a:solidFill>
                <a:latin typeface="+mj-lt"/>
                <a:cs typeface="Arial Rounded MT Bold"/>
              </a:rPr>
              <a:t>or</a:t>
            </a:r>
            <a:r>
              <a:rPr sz="4100" b="1" spc="-15" dirty="0">
                <a:solidFill>
                  <a:schemeClr val="bg1"/>
                </a:solidFill>
                <a:latin typeface="+mj-lt"/>
                <a:cs typeface="Arial Rounded MT Bold"/>
              </a:rPr>
              <a:t>m</a:t>
            </a:r>
            <a:r>
              <a:rPr sz="4100" b="1" spc="-5" dirty="0">
                <a:solidFill>
                  <a:schemeClr val="bg1"/>
                </a:solidFill>
                <a:latin typeface="+mj-lt"/>
                <a:cs typeface="Arial Rounded MT Bold"/>
              </a:rPr>
              <a:t>ance</a:t>
            </a:r>
            <a:r>
              <a:rPr sz="4100" b="1" spc="-40" dirty="0">
                <a:solidFill>
                  <a:schemeClr val="bg1"/>
                </a:solidFill>
                <a:latin typeface="+mj-lt"/>
                <a:cs typeface="Arial Rounded MT Bold"/>
              </a:rPr>
              <a:t> </a:t>
            </a:r>
            <a:r>
              <a:rPr sz="4100" b="1" dirty="0">
                <a:solidFill>
                  <a:schemeClr val="bg1"/>
                </a:solidFill>
                <a:latin typeface="+mj-lt"/>
                <a:cs typeface="Arial Rounded MT Bold"/>
              </a:rPr>
              <a:t>P</a:t>
            </a:r>
            <a:r>
              <a:rPr sz="4100" b="1" spc="-135" dirty="0">
                <a:solidFill>
                  <a:schemeClr val="bg1"/>
                </a:solidFill>
                <a:latin typeface="+mj-lt"/>
                <a:cs typeface="Arial Rounded MT Bold"/>
              </a:rPr>
              <a:t>r</a:t>
            </a:r>
            <a:r>
              <a:rPr sz="4100" b="1" dirty="0">
                <a:solidFill>
                  <a:schemeClr val="bg1"/>
                </a:solidFill>
                <a:latin typeface="+mj-lt"/>
                <a:cs typeface="Arial Rounded MT Bold"/>
              </a:rPr>
              <a:t>o</a:t>
            </a:r>
            <a:r>
              <a:rPr sz="4100" b="1" spc="45" dirty="0">
                <a:solidFill>
                  <a:schemeClr val="bg1"/>
                </a:solidFill>
                <a:latin typeface="+mj-lt"/>
                <a:cs typeface="Arial Rounded MT Bold"/>
              </a:rPr>
              <a:t>f</a:t>
            </a:r>
            <a:r>
              <a:rPr sz="4100" b="1" dirty="0">
                <a:solidFill>
                  <a:schemeClr val="bg1"/>
                </a:solidFill>
                <a:latin typeface="+mj-lt"/>
                <a:cs typeface="Arial Rounded MT Bold"/>
              </a:rPr>
              <a:t>ile</a:t>
            </a:r>
          </a:p>
        </p:txBody>
      </p:sp>
      <p:sp>
        <p:nvSpPr>
          <p:cNvPr id="3" name="object 3"/>
          <p:cNvSpPr txBox="1"/>
          <p:nvPr/>
        </p:nvSpPr>
        <p:spPr>
          <a:xfrm>
            <a:off x="307340" y="813043"/>
            <a:ext cx="8305165" cy="1649169"/>
          </a:xfrm>
          <a:prstGeom prst="rect">
            <a:avLst/>
          </a:prstGeom>
        </p:spPr>
        <p:txBody>
          <a:bodyPr vert="horz" wrap="square" lIns="0" tIns="0" rIns="0" bIns="0" rtlCol="0">
            <a:spAutoFit/>
          </a:bodyPr>
          <a:lstStyle/>
          <a:p>
            <a:pPr marL="3052445">
              <a:lnSpc>
                <a:spcPct val="100000"/>
              </a:lnSpc>
            </a:pPr>
            <a:r>
              <a:rPr sz="1600" b="1" spc="5" dirty="0">
                <a:latin typeface="+mn-lt"/>
                <a:cs typeface="Arial Rounded MT Bold"/>
              </a:rPr>
              <a:t>P</a:t>
            </a:r>
            <a:r>
              <a:rPr sz="1600" b="1" spc="-40" dirty="0">
                <a:latin typeface="+mn-lt"/>
                <a:cs typeface="Arial Rounded MT Bold"/>
              </a:rPr>
              <a:t>r</a:t>
            </a:r>
            <a:r>
              <a:rPr sz="1600" b="1" dirty="0">
                <a:latin typeface="+mn-lt"/>
                <a:cs typeface="Arial Rounded MT Bold"/>
              </a:rPr>
              <a:t>o</a:t>
            </a:r>
            <a:r>
              <a:rPr sz="1600" b="1" spc="15" dirty="0">
                <a:latin typeface="+mn-lt"/>
                <a:cs typeface="Arial Rounded MT Bold"/>
              </a:rPr>
              <a:t>f</a:t>
            </a:r>
            <a:r>
              <a:rPr sz="1600" b="1" dirty="0">
                <a:latin typeface="+mn-lt"/>
                <a:cs typeface="Arial Rounded MT Bold"/>
              </a:rPr>
              <a:t>i</a:t>
            </a:r>
            <a:r>
              <a:rPr sz="1600" b="1" spc="-10" dirty="0">
                <a:latin typeface="+mn-lt"/>
                <a:cs typeface="Arial Rounded MT Bold"/>
              </a:rPr>
              <a:t>l</a:t>
            </a:r>
            <a:r>
              <a:rPr sz="1600" b="1" dirty="0">
                <a:latin typeface="+mn-lt"/>
                <a:cs typeface="Arial Rounded MT Bold"/>
              </a:rPr>
              <a:t>es</a:t>
            </a:r>
            <a:r>
              <a:rPr sz="1600" b="1" spc="-45" dirty="0">
                <a:latin typeface="+mn-lt"/>
                <a:cs typeface="Arial Rounded MT Bold"/>
              </a:rPr>
              <a:t> </a:t>
            </a:r>
            <a:r>
              <a:rPr sz="1600" b="1" spc="-20" dirty="0">
                <a:latin typeface="+mn-lt"/>
                <a:cs typeface="Arial Rounded MT Bold"/>
              </a:rPr>
              <a:t>av</a:t>
            </a:r>
            <a:r>
              <a:rPr sz="1600" b="1" spc="15" dirty="0">
                <a:latin typeface="+mn-lt"/>
                <a:cs typeface="Arial Rounded MT Bold"/>
              </a:rPr>
              <a:t>a</a:t>
            </a:r>
            <a:r>
              <a:rPr sz="1600" b="1" dirty="0">
                <a:latin typeface="+mn-lt"/>
                <a:cs typeface="Arial Rounded MT Bold"/>
              </a:rPr>
              <a:t>i</a:t>
            </a:r>
            <a:r>
              <a:rPr sz="1600" b="1" spc="5" dirty="0">
                <a:latin typeface="+mn-lt"/>
                <a:cs typeface="Arial Rounded MT Bold"/>
              </a:rPr>
              <a:t>l</a:t>
            </a:r>
            <a:r>
              <a:rPr sz="1600" b="1" spc="-20" dirty="0">
                <a:latin typeface="+mn-lt"/>
                <a:cs typeface="Arial Rounded MT Bold"/>
              </a:rPr>
              <a:t>a</a:t>
            </a:r>
            <a:r>
              <a:rPr sz="1600" b="1" spc="-30" dirty="0">
                <a:latin typeface="+mn-lt"/>
                <a:cs typeface="Arial Rounded MT Bold"/>
              </a:rPr>
              <a:t>b</a:t>
            </a:r>
            <a:r>
              <a:rPr sz="1600" b="1" dirty="0">
                <a:latin typeface="+mn-lt"/>
                <a:cs typeface="Arial Rounded MT Bold"/>
              </a:rPr>
              <a:t>le</a:t>
            </a:r>
            <a:r>
              <a:rPr sz="1600" b="1" spc="-45" dirty="0">
                <a:latin typeface="+mn-lt"/>
                <a:cs typeface="Arial Rounded MT Bold"/>
              </a:rPr>
              <a:t> </a:t>
            </a:r>
            <a:r>
              <a:rPr sz="1600" b="1" spc="10" dirty="0">
                <a:latin typeface="+mn-lt"/>
                <a:cs typeface="Arial Rounded MT Bold"/>
              </a:rPr>
              <a:t>o</a:t>
            </a:r>
            <a:r>
              <a:rPr sz="1600" b="1" dirty="0">
                <a:latin typeface="+mn-lt"/>
                <a:cs typeface="Arial Rounded MT Bold"/>
              </a:rPr>
              <a:t>n</a:t>
            </a:r>
            <a:r>
              <a:rPr sz="1600" b="1" spc="-15" dirty="0">
                <a:latin typeface="+mn-lt"/>
                <a:cs typeface="Arial Rounded MT Bold"/>
              </a:rPr>
              <a:t> </a:t>
            </a:r>
            <a:r>
              <a:rPr sz="1600" b="1" spc="15" dirty="0">
                <a:latin typeface="+mn-lt"/>
                <a:cs typeface="Arial Rounded MT Bold"/>
              </a:rPr>
              <a:t>c</a:t>
            </a:r>
            <a:r>
              <a:rPr sz="1600" b="1" spc="5" dirty="0">
                <a:latin typeface="+mn-lt"/>
                <a:cs typeface="Arial Rounded MT Bold"/>
              </a:rPr>
              <a:t>tt</a:t>
            </a:r>
            <a:r>
              <a:rPr sz="1600" b="1" spc="15" dirty="0">
                <a:latin typeface="+mn-lt"/>
                <a:cs typeface="Arial Rounded MT Bold"/>
              </a:rPr>
              <a:t>e</a:t>
            </a:r>
            <a:r>
              <a:rPr sz="1600" b="1" dirty="0">
                <a:latin typeface="+mn-lt"/>
                <a:cs typeface="Arial Rounded MT Bold"/>
              </a:rPr>
              <a:t>a</a:t>
            </a:r>
            <a:r>
              <a:rPr sz="1600" b="1" spc="-10" dirty="0">
                <a:latin typeface="+mn-lt"/>
                <a:cs typeface="Arial Rounded MT Bold"/>
              </a:rPr>
              <a:t>m</a:t>
            </a:r>
            <a:r>
              <a:rPr sz="1600" b="1" dirty="0">
                <a:latin typeface="+mn-lt"/>
                <a:cs typeface="Arial Rounded MT Bold"/>
              </a:rPr>
              <a:t>.</a:t>
            </a:r>
            <a:r>
              <a:rPr sz="1600" b="1" spc="-10" dirty="0">
                <a:latin typeface="+mn-lt"/>
                <a:cs typeface="Arial Rounded MT Bold"/>
              </a:rPr>
              <a:t>o</a:t>
            </a:r>
            <a:r>
              <a:rPr sz="1600" b="1" spc="-30" dirty="0">
                <a:latin typeface="+mn-lt"/>
                <a:cs typeface="Arial Rounded MT Bold"/>
              </a:rPr>
              <a:t>r</a:t>
            </a:r>
            <a:r>
              <a:rPr sz="1600" b="1" dirty="0">
                <a:latin typeface="+mn-lt"/>
                <a:cs typeface="Arial Rounded MT Bold"/>
              </a:rPr>
              <a:t>g</a:t>
            </a:r>
            <a:endParaRPr sz="1600" dirty="0">
              <a:latin typeface="+mn-lt"/>
              <a:cs typeface="Arial Rounded MT Bold"/>
            </a:endParaRPr>
          </a:p>
          <a:p>
            <a:pPr marL="241300" indent="-228600">
              <a:lnSpc>
                <a:spcPct val="100000"/>
              </a:lnSpc>
              <a:spcBef>
                <a:spcPts val="990"/>
              </a:spcBef>
              <a:buFont typeface="Arial"/>
              <a:buChar char="•"/>
              <a:tabLst>
                <a:tab pos="241300" algn="l"/>
                <a:tab pos="5274945" algn="l"/>
              </a:tabLst>
            </a:pPr>
            <a:r>
              <a:rPr sz="2400" b="1" dirty="0">
                <a:latin typeface="+mn-lt"/>
                <a:cs typeface="Arial"/>
              </a:rPr>
              <a:t>R</a:t>
            </a:r>
            <a:r>
              <a:rPr sz="2400" b="1" spc="-10" dirty="0">
                <a:latin typeface="+mn-lt"/>
                <a:cs typeface="Arial"/>
              </a:rPr>
              <a:t>e</a:t>
            </a:r>
            <a:r>
              <a:rPr sz="2400" b="1" dirty="0">
                <a:latin typeface="+mn-lt"/>
                <a:cs typeface="Arial"/>
              </a:rPr>
              <a:t>ad</a:t>
            </a:r>
            <a:r>
              <a:rPr sz="2400" b="1" spc="10" dirty="0">
                <a:latin typeface="+mn-lt"/>
                <a:cs typeface="Arial"/>
              </a:rPr>
              <a:t> </a:t>
            </a:r>
            <a:r>
              <a:rPr sz="2400" dirty="0">
                <a:latin typeface="+mn-lt"/>
                <a:cs typeface="Arial"/>
              </a:rPr>
              <a:t>the </a:t>
            </a:r>
            <a:r>
              <a:rPr sz="2400" spc="-15" dirty="0">
                <a:latin typeface="+mn-lt"/>
                <a:cs typeface="Arial"/>
              </a:rPr>
              <a:t>P</a:t>
            </a:r>
            <a:r>
              <a:rPr sz="2400" dirty="0">
                <a:latin typeface="+mn-lt"/>
                <a:cs typeface="Arial"/>
              </a:rPr>
              <a:t>erfo</a:t>
            </a:r>
            <a:r>
              <a:rPr sz="2400" spc="5" dirty="0">
                <a:latin typeface="+mn-lt"/>
                <a:cs typeface="Arial"/>
              </a:rPr>
              <a:t>r</a:t>
            </a:r>
            <a:r>
              <a:rPr sz="2400" dirty="0">
                <a:latin typeface="+mn-lt"/>
                <a:cs typeface="Arial"/>
              </a:rPr>
              <a:t>mance Profile</a:t>
            </a:r>
            <a:r>
              <a:rPr sz="2400" spc="5" dirty="0">
                <a:latin typeface="+mn-lt"/>
                <a:cs typeface="Arial"/>
              </a:rPr>
              <a:t> </a:t>
            </a:r>
            <a:r>
              <a:rPr sz="2400" dirty="0" smtClean="0">
                <a:latin typeface="+mn-lt"/>
                <a:cs typeface="Arial"/>
              </a:rPr>
              <a:t>go</a:t>
            </a:r>
            <a:r>
              <a:rPr sz="2400" spc="-10" dirty="0" smtClean="0">
                <a:latin typeface="+mn-lt"/>
                <a:cs typeface="Arial"/>
              </a:rPr>
              <a:t>i</a:t>
            </a:r>
            <a:r>
              <a:rPr sz="2400" dirty="0" smtClean="0">
                <a:latin typeface="+mn-lt"/>
                <a:cs typeface="Arial"/>
              </a:rPr>
              <a:t>ng</a:t>
            </a:r>
            <a:r>
              <a:rPr lang="en-US" sz="2400" dirty="0" smtClean="0">
                <a:latin typeface="+mn-lt"/>
                <a:cs typeface="Arial"/>
              </a:rPr>
              <a:t> </a:t>
            </a:r>
            <a:r>
              <a:rPr sz="2400" spc="-10" dirty="0" smtClean="0">
                <a:latin typeface="+mn-lt"/>
                <a:cs typeface="Arial"/>
              </a:rPr>
              <a:t>a</a:t>
            </a:r>
            <a:r>
              <a:rPr sz="2400" dirty="0" smtClean="0">
                <a:latin typeface="+mn-lt"/>
                <a:cs typeface="Arial"/>
              </a:rPr>
              <a:t>cross </a:t>
            </a:r>
            <a:r>
              <a:rPr sz="2400" dirty="0">
                <a:latin typeface="+mn-lt"/>
                <a:cs typeface="Arial"/>
              </a:rPr>
              <a:t>f</a:t>
            </a:r>
            <a:r>
              <a:rPr sz="2400" spc="5" dirty="0">
                <a:latin typeface="+mn-lt"/>
                <a:cs typeface="Arial"/>
              </a:rPr>
              <a:t>r</a:t>
            </a:r>
            <a:r>
              <a:rPr sz="2400" dirty="0">
                <a:latin typeface="+mn-lt"/>
                <a:cs typeface="Arial"/>
              </a:rPr>
              <a:t>om</a:t>
            </a:r>
            <a:r>
              <a:rPr sz="2400" spc="-20" dirty="0">
                <a:latin typeface="+mn-lt"/>
                <a:cs typeface="Arial"/>
              </a:rPr>
              <a:t> </a:t>
            </a:r>
            <a:r>
              <a:rPr sz="2400" dirty="0">
                <a:latin typeface="+mn-lt"/>
                <a:cs typeface="Arial"/>
              </a:rPr>
              <a:t>l</a:t>
            </a:r>
            <a:r>
              <a:rPr sz="2400" spc="-10" dirty="0">
                <a:latin typeface="+mn-lt"/>
                <a:cs typeface="Arial"/>
              </a:rPr>
              <a:t>e</a:t>
            </a:r>
            <a:r>
              <a:rPr sz="2400" dirty="0">
                <a:latin typeface="+mn-lt"/>
                <a:cs typeface="Arial"/>
              </a:rPr>
              <a:t>ft</a:t>
            </a:r>
            <a:r>
              <a:rPr sz="2400" spc="5" dirty="0">
                <a:latin typeface="+mn-lt"/>
                <a:cs typeface="Arial"/>
              </a:rPr>
              <a:t> </a:t>
            </a:r>
            <a:r>
              <a:rPr sz="2400" dirty="0">
                <a:latin typeface="+mn-lt"/>
                <a:cs typeface="Arial"/>
              </a:rPr>
              <a:t>to</a:t>
            </a:r>
          </a:p>
          <a:p>
            <a:pPr marL="241300">
              <a:lnSpc>
                <a:spcPct val="100000"/>
              </a:lnSpc>
            </a:pPr>
            <a:r>
              <a:rPr sz="2400" dirty="0">
                <a:latin typeface="+mn-lt"/>
                <a:cs typeface="Arial"/>
              </a:rPr>
              <a:t>rig</a:t>
            </a:r>
            <a:r>
              <a:rPr sz="2400" spc="-10" dirty="0">
                <a:latin typeface="+mn-lt"/>
                <a:cs typeface="Arial"/>
              </a:rPr>
              <a:t>h</a:t>
            </a:r>
            <a:r>
              <a:rPr sz="2400" dirty="0">
                <a:latin typeface="+mn-lt"/>
                <a:cs typeface="Arial"/>
              </a:rPr>
              <a:t>t.</a:t>
            </a:r>
          </a:p>
          <a:p>
            <a:pPr marL="241300" indent="-228600">
              <a:lnSpc>
                <a:spcPct val="100000"/>
              </a:lnSpc>
              <a:spcBef>
                <a:spcPts val="1260"/>
              </a:spcBef>
              <a:buFont typeface="Arial"/>
              <a:buChar char="•"/>
              <a:tabLst>
                <a:tab pos="241300" algn="l"/>
              </a:tabLst>
            </a:pPr>
            <a:r>
              <a:rPr sz="2400" b="1" dirty="0">
                <a:latin typeface="+mn-lt"/>
                <a:cs typeface="Arial"/>
              </a:rPr>
              <a:t>N</a:t>
            </a:r>
            <a:r>
              <a:rPr sz="2400" b="1" spc="-10" dirty="0">
                <a:latin typeface="+mn-lt"/>
                <a:cs typeface="Arial"/>
              </a:rPr>
              <a:t>o</a:t>
            </a:r>
            <a:r>
              <a:rPr sz="2400" b="1" dirty="0">
                <a:latin typeface="+mn-lt"/>
                <a:cs typeface="Arial"/>
              </a:rPr>
              <a:t>te</a:t>
            </a:r>
            <a:r>
              <a:rPr sz="2400" b="1" spc="5" dirty="0">
                <a:latin typeface="+mn-lt"/>
                <a:cs typeface="Arial"/>
              </a:rPr>
              <a:t> </a:t>
            </a:r>
            <a:r>
              <a:rPr sz="2400" dirty="0">
                <a:latin typeface="+mn-lt"/>
                <a:cs typeface="Arial"/>
              </a:rPr>
              <a:t>l</a:t>
            </a:r>
            <a:r>
              <a:rPr sz="2400" spc="-10" dirty="0">
                <a:latin typeface="+mn-lt"/>
                <a:cs typeface="Arial"/>
              </a:rPr>
              <a:t>a</a:t>
            </a:r>
            <a:r>
              <a:rPr sz="2400" dirty="0">
                <a:latin typeface="+mn-lt"/>
                <a:cs typeface="Arial"/>
              </a:rPr>
              <a:t>ng</a:t>
            </a:r>
            <a:r>
              <a:rPr sz="2400" spc="-10" dirty="0">
                <a:latin typeface="+mn-lt"/>
                <a:cs typeface="Arial"/>
              </a:rPr>
              <a:t>u</a:t>
            </a:r>
            <a:r>
              <a:rPr sz="2400" dirty="0">
                <a:latin typeface="+mn-lt"/>
                <a:cs typeface="Arial"/>
              </a:rPr>
              <a:t>age</a:t>
            </a:r>
            <a:r>
              <a:rPr sz="2400" spc="30" dirty="0">
                <a:latin typeface="+mn-lt"/>
                <a:cs typeface="Arial"/>
              </a:rPr>
              <a:t> </a:t>
            </a:r>
            <a:r>
              <a:rPr sz="2400" dirty="0">
                <a:latin typeface="+mn-lt"/>
                <a:cs typeface="Arial"/>
              </a:rPr>
              <a:t>chan</a:t>
            </a:r>
            <a:r>
              <a:rPr sz="2400" spc="-10" dirty="0">
                <a:latin typeface="+mn-lt"/>
                <a:cs typeface="Arial"/>
              </a:rPr>
              <a:t>g</a:t>
            </a:r>
            <a:r>
              <a:rPr sz="2400" dirty="0">
                <a:latin typeface="+mn-lt"/>
                <a:cs typeface="Arial"/>
              </a:rPr>
              <a:t>es</a:t>
            </a:r>
            <a:r>
              <a:rPr sz="2400" spc="20" dirty="0">
                <a:latin typeface="+mn-lt"/>
                <a:cs typeface="Arial"/>
              </a:rPr>
              <a:t> </a:t>
            </a:r>
            <a:r>
              <a:rPr sz="2400" dirty="0">
                <a:latin typeface="+mn-lt"/>
                <a:cs typeface="Arial"/>
              </a:rPr>
              <a:t>as</a:t>
            </a:r>
            <a:r>
              <a:rPr sz="2400" spc="-10" dirty="0">
                <a:latin typeface="+mn-lt"/>
                <a:cs typeface="Arial"/>
              </a:rPr>
              <a:t> </a:t>
            </a:r>
            <a:r>
              <a:rPr sz="2400" dirty="0">
                <a:latin typeface="+mn-lt"/>
                <a:cs typeface="Arial"/>
              </a:rPr>
              <a:t>you</a:t>
            </a:r>
            <a:r>
              <a:rPr sz="2400" spc="5" dirty="0">
                <a:latin typeface="+mn-lt"/>
                <a:cs typeface="Arial"/>
              </a:rPr>
              <a:t> </a:t>
            </a:r>
            <a:r>
              <a:rPr sz="2400" dirty="0">
                <a:latin typeface="+mn-lt"/>
                <a:cs typeface="Arial"/>
              </a:rPr>
              <a:t>move </a:t>
            </a:r>
            <a:r>
              <a:rPr sz="2400" spc="-10" dirty="0">
                <a:latin typeface="+mn-lt"/>
                <a:cs typeface="Arial"/>
              </a:rPr>
              <a:t>a</a:t>
            </a:r>
            <a:r>
              <a:rPr sz="2400" dirty="0">
                <a:latin typeface="+mn-lt"/>
                <a:cs typeface="Arial"/>
              </a:rPr>
              <a:t>cross the</a:t>
            </a:r>
            <a:r>
              <a:rPr sz="2400" spc="10" dirty="0">
                <a:latin typeface="+mn-lt"/>
                <a:cs typeface="Arial"/>
              </a:rPr>
              <a:t> </a:t>
            </a:r>
            <a:r>
              <a:rPr sz="2400" dirty="0">
                <a:latin typeface="+mn-lt"/>
                <a:cs typeface="Arial"/>
              </a:rPr>
              <a:t>contin</a:t>
            </a:r>
            <a:r>
              <a:rPr sz="2400" spc="-10" dirty="0">
                <a:latin typeface="+mn-lt"/>
                <a:cs typeface="Arial"/>
              </a:rPr>
              <a:t>u</a:t>
            </a:r>
            <a:r>
              <a:rPr sz="2400" dirty="0">
                <a:latin typeface="+mn-lt"/>
                <a:cs typeface="Arial"/>
              </a:rPr>
              <a:t>um</a:t>
            </a:r>
          </a:p>
        </p:txBody>
      </p:sp>
      <p:graphicFrame>
        <p:nvGraphicFramePr>
          <p:cNvPr id="4" name="object 4"/>
          <p:cNvGraphicFramePr>
            <a:graphicFrameLocks noGrp="1"/>
          </p:cNvGraphicFramePr>
          <p:nvPr>
            <p:extLst>
              <p:ext uri="{D42A27DB-BD31-4B8C-83A1-F6EECF244321}">
                <p14:modId xmlns:p14="http://schemas.microsoft.com/office/powerpoint/2010/main" val="2286018476"/>
              </p:ext>
            </p:extLst>
          </p:nvPr>
        </p:nvGraphicFramePr>
        <p:xfrm>
          <a:off x="222250" y="2553970"/>
          <a:ext cx="8686799" cy="3619032"/>
        </p:xfrm>
        <a:graphic>
          <a:graphicData uri="http://schemas.openxmlformats.org/drawingml/2006/table">
            <a:tbl>
              <a:tblPr firstRow="1" bandRow="1">
                <a:tableStyleId>{2D5ABB26-0587-4C30-8999-92F81FD0307C}</a:tableStyleId>
              </a:tblPr>
              <a:tblGrid>
                <a:gridCol w="1300480">
                  <a:extLst>
                    <a:ext uri="{9D8B030D-6E8A-4147-A177-3AD203B41FA5}">
                      <a16:colId xmlns:a16="http://schemas.microsoft.com/office/drawing/2014/main" val="20000"/>
                    </a:ext>
                  </a:extLst>
                </a:gridCol>
                <a:gridCol w="1595120">
                  <a:extLst>
                    <a:ext uri="{9D8B030D-6E8A-4147-A177-3AD203B41FA5}">
                      <a16:colId xmlns:a16="http://schemas.microsoft.com/office/drawing/2014/main" val="20001"/>
                    </a:ext>
                  </a:extLst>
                </a:gridCol>
                <a:gridCol w="2019935">
                  <a:extLst>
                    <a:ext uri="{9D8B030D-6E8A-4147-A177-3AD203B41FA5}">
                      <a16:colId xmlns:a16="http://schemas.microsoft.com/office/drawing/2014/main" val="20002"/>
                    </a:ext>
                  </a:extLst>
                </a:gridCol>
                <a:gridCol w="1807337">
                  <a:extLst>
                    <a:ext uri="{9D8B030D-6E8A-4147-A177-3AD203B41FA5}">
                      <a16:colId xmlns:a16="http://schemas.microsoft.com/office/drawing/2014/main" val="20003"/>
                    </a:ext>
                  </a:extLst>
                </a:gridCol>
                <a:gridCol w="1963927">
                  <a:extLst>
                    <a:ext uri="{9D8B030D-6E8A-4147-A177-3AD203B41FA5}">
                      <a16:colId xmlns:a16="http://schemas.microsoft.com/office/drawing/2014/main" val="20004"/>
                    </a:ext>
                  </a:extLst>
                </a:gridCol>
              </a:tblGrid>
              <a:tr h="510072">
                <a:tc gridSpan="5">
                  <a:txBody>
                    <a:bodyPr/>
                    <a:lstStyle/>
                    <a:p>
                      <a:pPr marL="112713" indent="0">
                        <a:lnSpc>
                          <a:spcPct val="100000"/>
                        </a:lnSpc>
                      </a:pPr>
                      <a:r>
                        <a:rPr lang="en-US" sz="1600" b="1" dirty="0" smtClean="0">
                          <a:latin typeface="+mn-lt"/>
                          <a:cs typeface="Arial"/>
                        </a:rPr>
                        <a:t>Domain 1: </a:t>
                      </a:r>
                      <a:r>
                        <a:rPr lang="en-US" sz="1600" dirty="0" smtClean="0">
                          <a:latin typeface="+mn-lt"/>
                          <a:cs typeface="Arial"/>
                        </a:rPr>
                        <a:t>Teachers promote student engagement, independence and interdependence in learning by facilitating a positive learning community by:</a:t>
                      </a:r>
                      <a:endParaRPr sz="1600" dirty="0">
                        <a:latin typeface="+mn-lt"/>
                        <a:cs typeface="Arial"/>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FFFF99"/>
                    </a:solidFill>
                  </a:tcPr>
                </a:tc>
                <a:tc hMerge="1">
                  <a:txBody>
                    <a:bodyPr/>
                    <a:lstStyle/>
                    <a:p>
                      <a:pPr marL="112713" indent="0">
                        <a:lnSpc>
                          <a:spcPct val="100000"/>
                        </a:lnSpc>
                      </a:pPr>
                      <a:endParaRPr sz="1600" dirty="0">
                        <a:latin typeface="Arial"/>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a:txBody>
                    <a:bodyPr/>
                    <a:lstStyle/>
                    <a:p>
                      <a:pPr marL="635" algn="ctr">
                        <a:lnSpc>
                          <a:spcPct val="100000"/>
                        </a:lnSpc>
                      </a:pPr>
                      <a:r>
                        <a:rPr sz="2000" b="1" dirty="0">
                          <a:latin typeface="+mn-lt"/>
                          <a:cs typeface="Arial"/>
                        </a:rPr>
                        <a:t>CCT</a:t>
                      </a:r>
                      <a:endParaRPr sz="2000" dirty="0">
                        <a:latin typeface="+mn-lt"/>
                        <a:cs typeface="Arial"/>
                      </a:endParaRPr>
                    </a:p>
                    <a:p>
                      <a:pPr algn="ctr">
                        <a:lnSpc>
                          <a:spcPct val="100000"/>
                        </a:lnSpc>
                      </a:pPr>
                      <a:r>
                        <a:rPr sz="2000" b="1" dirty="0">
                          <a:latin typeface="+mn-lt"/>
                          <a:cs typeface="Arial"/>
                        </a:rPr>
                        <a:t>In</a:t>
                      </a:r>
                      <a:r>
                        <a:rPr sz="2000" b="1" spc="-10" dirty="0">
                          <a:latin typeface="+mn-lt"/>
                          <a:cs typeface="Arial"/>
                        </a:rPr>
                        <a:t>d</a:t>
                      </a:r>
                      <a:r>
                        <a:rPr sz="2000" b="1" dirty="0">
                          <a:latin typeface="+mn-lt"/>
                          <a:cs typeface="Arial"/>
                        </a:rPr>
                        <a:t>icat</a:t>
                      </a:r>
                      <a:r>
                        <a:rPr sz="2000" b="1" spc="-5" dirty="0">
                          <a:latin typeface="+mn-lt"/>
                          <a:cs typeface="Arial"/>
                        </a:rPr>
                        <a:t>o</a:t>
                      </a:r>
                      <a:r>
                        <a:rPr sz="2000" b="1" dirty="0">
                          <a:latin typeface="+mn-lt"/>
                          <a:cs typeface="Arial"/>
                        </a:rPr>
                        <a:t>rs</a:t>
                      </a:r>
                      <a:endParaRPr sz="20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gridSpan="4">
                  <a:txBody>
                    <a:bodyPr/>
                    <a:lstStyle/>
                    <a:p>
                      <a:pPr marL="485140" algn="ctr">
                        <a:lnSpc>
                          <a:spcPct val="100000"/>
                        </a:lnSpc>
                      </a:pPr>
                      <a:r>
                        <a:rPr sz="2000" b="1" dirty="0">
                          <a:latin typeface="+mn-lt"/>
                          <a:cs typeface="Arial"/>
                        </a:rPr>
                        <a:t>Co</a:t>
                      </a:r>
                      <a:r>
                        <a:rPr sz="2000" b="1" spc="-10" dirty="0">
                          <a:latin typeface="+mn-lt"/>
                          <a:cs typeface="Arial"/>
                        </a:rPr>
                        <a:t>n</a:t>
                      </a:r>
                      <a:r>
                        <a:rPr sz="2000" b="1" dirty="0">
                          <a:latin typeface="+mn-lt"/>
                          <a:cs typeface="Arial"/>
                        </a:rPr>
                        <a:t>ti</a:t>
                      </a:r>
                      <a:r>
                        <a:rPr sz="2000" b="1" spc="-10" dirty="0">
                          <a:latin typeface="+mn-lt"/>
                          <a:cs typeface="Arial"/>
                        </a:rPr>
                        <a:t>n</a:t>
                      </a:r>
                      <a:r>
                        <a:rPr sz="2000" b="1" dirty="0">
                          <a:latin typeface="+mn-lt"/>
                          <a:cs typeface="Arial"/>
                        </a:rPr>
                        <a:t>u</a:t>
                      </a:r>
                      <a:r>
                        <a:rPr sz="2000" b="1" spc="-10" dirty="0">
                          <a:latin typeface="+mn-lt"/>
                          <a:cs typeface="Arial"/>
                        </a:rPr>
                        <a:t>u</a:t>
                      </a:r>
                      <a:r>
                        <a:rPr sz="2000" b="1" dirty="0">
                          <a:latin typeface="+mn-lt"/>
                          <a:cs typeface="Arial"/>
                        </a:rPr>
                        <a:t>m</a:t>
                      </a:r>
                      <a:r>
                        <a:rPr sz="2000" b="1" spc="40" dirty="0">
                          <a:latin typeface="+mn-lt"/>
                          <a:cs typeface="Arial"/>
                        </a:rPr>
                        <a:t> </a:t>
                      </a:r>
                      <a:r>
                        <a:rPr sz="2000" b="1" dirty="0">
                          <a:latin typeface="+mn-lt"/>
                          <a:cs typeface="Arial"/>
                        </a:rPr>
                        <a:t>of Effec</a:t>
                      </a:r>
                      <a:r>
                        <a:rPr sz="2000" b="1" spc="-10" dirty="0">
                          <a:latin typeface="+mn-lt"/>
                          <a:cs typeface="Arial"/>
                        </a:rPr>
                        <a:t>t</a:t>
                      </a:r>
                      <a:r>
                        <a:rPr sz="2000" b="1" dirty="0">
                          <a:latin typeface="+mn-lt"/>
                          <a:cs typeface="Arial"/>
                        </a:rPr>
                        <a:t>i</a:t>
                      </a:r>
                      <a:r>
                        <a:rPr sz="2000" b="1" spc="-40" dirty="0">
                          <a:latin typeface="+mn-lt"/>
                          <a:cs typeface="Arial"/>
                        </a:rPr>
                        <a:t>v</a:t>
                      </a:r>
                      <a:r>
                        <a:rPr sz="2000" b="1" dirty="0">
                          <a:latin typeface="+mn-lt"/>
                          <a:cs typeface="Arial"/>
                        </a:rPr>
                        <a:t>e</a:t>
                      </a:r>
                      <a:r>
                        <a:rPr sz="2000" b="1" spc="70" dirty="0">
                          <a:latin typeface="+mn-lt"/>
                          <a:cs typeface="Arial"/>
                        </a:rPr>
                        <a:t> </a:t>
                      </a:r>
                      <a:r>
                        <a:rPr sz="2000" b="1" spc="-125" dirty="0">
                          <a:latin typeface="+mn-lt"/>
                          <a:cs typeface="Arial"/>
                        </a:rPr>
                        <a:t>T</a:t>
                      </a:r>
                      <a:r>
                        <a:rPr sz="2000" b="1" dirty="0">
                          <a:latin typeface="+mn-lt"/>
                          <a:cs typeface="Arial"/>
                        </a:rPr>
                        <a:t>eaching</a:t>
                      </a:r>
                      <a:r>
                        <a:rPr sz="2000" b="1" spc="10" dirty="0">
                          <a:latin typeface="+mn-lt"/>
                          <a:cs typeface="Arial"/>
                        </a:rPr>
                        <a:t> </a:t>
                      </a:r>
                      <a:r>
                        <a:rPr sz="2000" b="1" dirty="0">
                          <a:latin typeface="+mn-lt"/>
                          <a:cs typeface="Arial"/>
                        </a:rPr>
                        <a:t>Practice</a:t>
                      </a:r>
                      <a:endParaRPr sz="20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392679">
                <a:tc>
                  <a:txBody>
                    <a:bodyPr/>
                    <a:lstStyle/>
                    <a:p>
                      <a:pPr marL="257175" marR="122555" indent="-172720">
                        <a:lnSpc>
                          <a:spcPct val="100000"/>
                        </a:lnSpc>
                      </a:pPr>
                      <a:r>
                        <a:rPr sz="1100" b="1" spc="-5" dirty="0">
                          <a:latin typeface="+mn-lt"/>
                          <a:cs typeface="Arial"/>
                        </a:rPr>
                        <a:t>1</a:t>
                      </a:r>
                      <a:r>
                        <a:rPr sz="1100" b="1" dirty="0">
                          <a:latin typeface="+mn-lt"/>
                          <a:cs typeface="Arial"/>
                        </a:rPr>
                        <a:t>. </a:t>
                      </a:r>
                      <a:r>
                        <a:rPr sz="1100" b="1" spc="-30" dirty="0">
                          <a:latin typeface="+mn-lt"/>
                          <a:cs typeface="Arial"/>
                        </a:rPr>
                        <a:t> </a:t>
                      </a:r>
                      <a:r>
                        <a:rPr sz="1100" b="1" dirty="0">
                          <a:latin typeface="+mn-lt"/>
                          <a:cs typeface="Arial"/>
                        </a:rPr>
                        <a:t>Cr</a:t>
                      </a:r>
                      <a:r>
                        <a:rPr sz="1100" b="1" spc="-5" dirty="0">
                          <a:latin typeface="+mn-lt"/>
                          <a:cs typeface="Arial"/>
                        </a:rPr>
                        <a:t>e</a:t>
                      </a:r>
                      <a:r>
                        <a:rPr sz="1100" b="1" dirty="0">
                          <a:latin typeface="+mn-lt"/>
                          <a:cs typeface="Arial"/>
                        </a:rPr>
                        <a:t>ating a cl</a:t>
                      </a:r>
                      <a:r>
                        <a:rPr sz="1100" b="1" spc="-5" dirty="0">
                          <a:latin typeface="+mn-lt"/>
                          <a:cs typeface="Arial"/>
                        </a:rPr>
                        <a:t>a</a:t>
                      </a:r>
                      <a:r>
                        <a:rPr sz="1100" b="1" dirty="0">
                          <a:latin typeface="+mn-lt"/>
                          <a:cs typeface="Arial"/>
                        </a:rPr>
                        <a:t>ss</a:t>
                      </a:r>
                      <a:r>
                        <a:rPr sz="1100" b="1" spc="-20" dirty="0">
                          <a:latin typeface="+mn-lt"/>
                          <a:cs typeface="Arial"/>
                        </a:rPr>
                        <a:t> </a:t>
                      </a:r>
                      <a:r>
                        <a:rPr sz="1100" b="1" dirty="0">
                          <a:latin typeface="+mn-lt"/>
                          <a:cs typeface="Arial"/>
                        </a:rPr>
                        <a:t>cl</a:t>
                      </a:r>
                      <a:r>
                        <a:rPr sz="1100" b="1" spc="-5" dirty="0">
                          <a:latin typeface="+mn-lt"/>
                          <a:cs typeface="Arial"/>
                        </a:rPr>
                        <a:t>i</a:t>
                      </a:r>
                      <a:r>
                        <a:rPr sz="1100" b="1" dirty="0">
                          <a:latin typeface="+mn-lt"/>
                          <a:cs typeface="Arial"/>
                        </a:rPr>
                        <a:t>mate that</a:t>
                      </a:r>
                      <a:r>
                        <a:rPr sz="1100" b="1" spc="-5" dirty="0">
                          <a:latin typeface="+mn-lt"/>
                          <a:cs typeface="Arial"/>
                        </a:rPr>
                        <a:t> </a:t>
                      </a:r>
                      <a:r>
                        <a:rPr sz="1100" b="1" dirty="0">
                          <a:latin typeface="+mn-lt"/>
                          <a:cs typeface="Arial"/>
                        </a:rPr>
                        <a:t>is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ponsi</a:t>
                      </a:r>
                      <a:r>
                        <a:rPr sz="1100" b="1" spc="5" dirty="0">
                          <a:latin typeface="+mn-lt"/>
                          <a:cs typeface="Arial"/>
                        </a:rPr>
                        <a:t>v</a:t>
                      </a:r>
                      <a:r>
                        <a:rPr sz="1100" b="1" dirty="0">
                          <a:latin typeface="+mn-lt"/>
                          <a:cs typeface="Arial"/>
                        </a:rPr>
                        <a:t>e</a:t>
                      </a:r>
                      <a:r>
                        <a:rPr sz="1100" b="1" spc="-30" dirty="0">
                          <a:latin typeface="+mn-lt"/>
                          <a:cs typeface="Arial"/>
                        </a:rPr>
                        <a:t> </a:t>
                      </a:r>
                      <a:r>
                        <a:rPr sz="1100" b="1" dirty="0">
                          <a:latin typeface="+mn-lt"/>
                          <a:cs typeface="Arial"/>
                        </a:rPr>
                        <a:t>to and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pe</a:t>
                      </a:r>
                      <a:r>
                        <a:rPr sz="1100" b="1" spc="-5" dirty="0">
                          <a:latin typeface="+mn-lt"/>
                          <a:cs typeface="Arial"/>
                        </a:rPr>
                        <a:t>c</a:t>
                      </a:r>
                      <a:r>
                        <a:rPr sz="1100" b="1" dirty="0">
                          <a:latin typeface="+mn-lt"/>
                          <a:cs typeface="Arial"/>
                        </a:rPr>
                        <a:t>tful of the</a:t>
                      </a:r>
                      <a:r>
                        <a:rPr sz="1100" b="1" spc="-5" dirty="0">
                          <a:latin typeface="+mn-lt"/>
                          <a:cs typeface="Arial"/>
                        </a:rPr>
                        <a:t> </a:t>
                      </a:r>
                      <a:r>
                        <a:rPr sz="1100" b="1" dirty="0">
                          <a:latin typeface="+mn-lt"/>
                          <a:cs typeface="Arial"/>
                        </a:rPr>
                        <a:t>ne</a:t>
                      </a:r>
                      <a:r>
                        <a:rPr sz="1100" b="1" spc="-10" dirty="0">
                          <a:latin typeface="+mn-lt"/>
                          <a:cs typeface="Arial"/>
                        </a:rPr>
                        <a:t>e</a:t>
                      </a:r>
                      <a:r>
                        <a:rPr sz="1100" b="1" dirty="0">
                          <a:latin typeface="+mn-lt"/>
                          <a:cs typeface="Arial"/>
                        </a:rPr>
                        <a:t>ds</a:t>
                      </a:r>
                      <a:r>
                        <a:rPr sz="1100" b="1" spc="-20" dirty="0">
                          <a:latin typeface="+mn-lt"/>
                          <a:cs typeface="Arial"/>
                        </a:rPr>
                        <a:t> </a:t>
                      </a:r>
                      <a:r>
                        <a:rPr sz="1100" b="1" dirty="0">
                          <a:latin typeface="+mn-lt"/>
                          <a:cs typeface="Arial"/>
                        </a:rPr>
                        <a:t>of st</a:t>
                      </a:r>
                      <a:r>
                        <a:rPr sz="1100" b="1" spc="5" dirty="0">
                          <a:latin typeface="+mn-lt"/>
                          <a:cs typeface="Arial"/>
                        </a:rPr>
                        <a:t>u</a:t>
                      </a:r>
                      <a:r>
                        <a:rPr sz="1100" b="1" dirty="0">
                          <a:latin typeface="+mn-lt"/>
                          <a:cs typeface="Arial"/>
                        </a:rPr>
                        <a:t>den</a:t>
                      </a:r>
                      <a:r>
                        <a:rPr sz="1100" b="1" spc="5" dirty="0">
                          <a:latin typeface="+mn-lt"/>
                          <a:cs typeface="Arial"/>
                        </a:rPr>
                        <a:t>t</a:t>
                      </a:r>
                      <a:r>
                        <a:rPr sz="1100" b="1" dirty="0">
                          <a:latin typeface="+mn-lt"/>
                          <a:cs typeface="Arial"/>
                        </a:rPr>
                        <a:t>s</a:t>
                      </a:r>
                      <a:r>
                        <a:rPr sz="1100" b="1" spc="-5" dirty="0">
                          <a:latin typeface="+mn-lt"/>
                          <a:cs typeface="Arial"/>
                        </a:rPr>
                        <a:t> </a:t>
                      </a:r>
                      <a:r>
                        <a:rPr sz="1100" b="1" spc="10" dirty="0">
                          <a:latin typeface="+mn-lt"/>
                          <a:cs typeface="Arial"/>
                        </a:rPr>
                        <a:t>w</a:t>
                      </a:r>
                      <a:r>
                        <a:rPr sz="1100" b="1" dirty="0">
                          <a:latin typeface="+mn-lt"/>
                          <a:cs typeface="Arial"/>
                        </a:rPr>
                        <a:t>ith di</a:t>
                      </a:r>
                      <a:r>
                        <a:rPr sz="1100" b="1" spc="5" dirty="0">
                          <a:latin typeface="+mn-lt"/>
                          <a:cs typeface="Arial"/>
                        </a:rPr>
                        <a:t>v</a:t>
                      </a:r>
                      <a:r>
                        <a:rPr sz="1100" b="1" dirty="0">
                          <a:latin typeface="+mn-lt"/>
                          <a:cs typeface="Arial"/>
                        </a:rPr>
                        <a:t>e</a:t>
                      </a:r>
                      <a:r>
                        <a:rPr sz="1100" b="1" spc="-5" dirty="0">
                          <a:latin typeface="+mn-lt"/>
                          <a:cs typeface="Arial"/>
                        </a:rPr>
                        <a:t>r</a:t>
                      </a:r>
                      <a:r>
                        <a:rPr sz="1100" b="1" dirty="0">
                          <a:latin typeface="+mn-lt"/>
                          <a:cs typeface="Arial"/>
                        </a:rPr>
                        <a:t>se ba</a:t>
                      </a:r>
                      <a:r>
                        <a:rPr sz="1100" b="1" spc="-5" dirty="0">
                          <a:latin typeface="+mn-lt"/>
                          <a:cs typeface="Arial"/>
                        </a:rPr>
                        <a:t>c</a:t>
                      </a:r>
                      <a:r>
                        <a:rPr sz="1100" b="1" dirty="0">
                          <a:latin typeface="+mn-lt"/>
                          <a:cs typeface="Arial"/>
                        </a:rPr>
                        <a:t>kgrounds, in</a:t>
                      </a:r>
                      <a:r>
                        <a:rPr sz="1100" b="1" spc="5" dirty="0">
                          <a:latin typeface="+mn-lt"/>
                          <a:cs typeface="Arial"/>
                        </a:rPr>
                        <a:t>t</a:t>
                      </a:r>
                      <a:r>
                        <a:rPr sz="1100" b="1" dirty="0">
                          <a:latin typeface="+mn-lt"/>
                          <a:cs typeface="Arial"/>
                        </a:rPr>
                        <a:t>e</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ts</a:t>
                      </a:r>
                      <a:r>
                        <a:rPr sz="1100" b="1" spc="-5" dirty="0">
                          <a:latin typeface="+mn-lt"/>
                          <a:cs typeface="Arial"/>
                        </a:rPr>
                        <a:t> a</a:t>
                      </a:r>
                      <a:r>
                        <a:rPr sz="1100" b="1" dirty="0">
                          <a:latin typeface="+mn-lt"/>
                          <a:cs typeface="Arial"/>
                        </a:rPr>
                        <a:t>nd pe</a:t>
                      </a:r>
                      <a:r>
                        <a:rPr sz="1100" b="1" spc="-5" dirty="0">
                          <a:latin typeface="+mn-lt"/>
                          <a:cs typeface="Arial"/>
                        </a:rPr>
                        <a:t>r</a:t>
                      </a:r>
                      <a:r>
                        <a:rPr sz="1100" b="1" dirty="0">
                          <a:latin typeface="+mn-lt"/>
                          <a:cs typeface="Arial"/>
                        </a:rPr>
                        <a:t>fo</a:t>
                      </a:r>
                      <a:r>
                        <a:rPr sz="1100" b="1" spc="-5" dirty="0">
                          <a:latin typeface="+mn-lt"/>
                          <a:cs typeface="Arial"/>
                        </a:rPr>
                        <a:t>r</a:t>
                      </a:r>
                      <a:r>
                        <a:rPr sz="1100" b="1" dirty="0">
                          <a:latin typeface="+mn-lt"/>
                          <a:cs typeface="Arial"/>
                        </a:rPr>
                        <a:t>mance le</a:t>
                      </a:r>
                      <a:r>
                        <a:rPr sz="1100" b="1" spc="5" dirty="0">
                          <a:latin typeface="+mn-lt"/>
                          <a:cs typeface="Arial"/>
                        </a:rPr>
                        <a:t>v</a:t>
                      </a:r>
                      <a:r>
                        <a:rPr sz="1100" b="1" dirty="0">
                          <a:latin typeface="+mn-lt"/>
                          <a:cs typeface="Arial"/>
                        </a:rPr>
                        <a:t>els</a:t>
                      </a:r>
                      <a:endParaRPr sz="1100" dirty="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3690" marR="84455" indent="-228600">
                        <a:lnSpc>
                          <a:spcPct val="100000"/>
                        </a:lnSpc>
                        <a:tabLst>
                          <a:tab pos="313690" algn="l"/>
                        </a:tabLst>
                      </a:pPr>
                      <a:r>
                        <a:rPr sz="1100" dirty="0">
                          <a:latin typeface="+mn-lt"/>
                          <a:cs typeface="Courier New"/>
                        </a:rPr>
                        <a:t>o	</a:t>
                      </a:r>
                      <a:r>
                        <a:rPr sz="1100" dirty="0">
                          <a:latin typeface="+mn-lt"/>
                          <a:cs typeface="Arial"/>
                        </a:rPr>
                        <a:t>L</a:t>
                      </a:r>
                      <a:r>
                        <a:rPr sz="1100" spc="-10" dirty="0">
                          <a:latin typeface="+mn-lt"/>
                          <a:cs typeface="Arial"/>
                        </a:rPr>
                        <a:t>i</a:t>
                      </a:r>
                      <a:r>
                        <a:rPr sz="1100" dirty="0">
                          <a:latin typeface="+mn-lt"/>
                          <a:cs typeface="Arial"/>
                        </a:rPr>
                        <a:t>tt</a:t>
                      </a:r>
                      <a:r>
                        <a:rPr sz="1100" spc="-10" dirty="0">
                          <a:latin typeface="+mn-lt"/>
                          <a:cs typeface="Arial"/>
                        </a:rPr>
                        <a:t>l</a:t>
                      </a:r>
                      <a:r>
                        <a:rPr sz="1100" dirty="0">
                          <a:latin typeface="+mn-lt"/>
                          <a:cs typeface="Arial"/>
                        </a:rPr>
                        <a:t>e</a:t>
                      </a:r>
                      <a:r>
                        <a:rPr sz="1100" spc="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di</a:t>
                      </a:r>
                      <a:r>
                        <a:rPr sz="1100" spc="5" dirty="0">
                          <a:latin typeface="+mn-lt"/>
                          <a:cs typeface="Arial"/>
                        </a:rPr>
                        <a:t>c</a:t>
                      </a:r>
                      <a:r>
                        <a:rPr sz="1100" dirty="0">
                          <a:latin typeface="+mn-lt"/>
                          <a:cs typeface="Arial"/>
                        </a:rPr>
                        <a:t>at</a:t>
                      </a:r>
                      <a:r>
                        <a:rPr sz="1100" spc="-10" dirty="0">
                          <a:latin typeface="+mn-lt"/>
                          <a:cs typeface="Arial"/>
                        </a:rPr>
                        <a:t>i</a:t>
                      </a:r>
                      <a:r>
                        <a:rPr sz="1100" dirty="0">
                          <a:latin typeface="+mn-lt"/>
                          <a:cs typeface="Arial"/>
                        </a:rPr>
                        <a:t>on th</a:t>
                      </a:r>
                      <a:r>
                        <a:rPr sz="1100" spc="-5" dirty="0">
                          <a:latin typeface="+mn-lt"/>
                          <a:cs typeface="Arial"/>
                        </a:rPr>
                        <a:t>a</a:t>
                      </a:r>
                      <a:r>
                        <a:rPr sz="1100" dirty="0">
                          <a:latin typeface="+mn-lt"/>
                          <a:cs typeface="Arial"/>
                        </a:rPr>
                        <a:t>t the</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10" dirty="0">
                          <a:latin typeface="+mn-lt"/>
                          <a:cs typeface="Arial"/>
                        </a:rPr>
                        <a:t> </a:t>
                      </a:r>
                      <a:r>
                        <a:rPr sz="1100" dirty="0">
                          <a:latin typeface="+mn-lt"/>
                          <a:cs typeface="Arial"/>
                        </a:rPr>
                        <a:t>are c</a:t>
                      </a:r>
                      <a:r>
                        <a:rPr sz="1100" spc="-5" dirty="0">
                          <a:latin typeface="+mn-lt"/>
                          <a:cs typeface="Arial"/>
                        </a:rPr>
                        <a:t>on</a:t>
                      </a:r>
                      <a:r>
                        <a:rPr sz="1100" dirty="0">
                          <a:latin typeface="+mn-lt"/>
                          <a:cs typeface="Arial"/>
                        </a:rPr>
                        <a:t>s</a:t>
                      </a:r>
                      <a:r>
                        <a:rPr sz="1100" spc="-10" dirty="0">
                          <a:latin typeface="+mn-lt"/>
                          <a:cs typeface="Arial"/>
                        </a:rPr>
                        <a:t>i</a:t>
                      </a:r>
                      <a:r>
                        <a:rPr sz="1100" spc="-5" dirty="0">
                          <a:latin typeface="+mn-lt"/>
                          <a:cs typeface="Arial"/>
                        </a:rPr>
                        <a:t>de</a:t>
                      </a:r>
                      <a:r>
                        <a:rPr sz="1100" dirty="0">
                          <a:latin typeface="+mn-lt"/>
                          <a:cs typeface="Arial"/>
                        </a:rPr>
                        <a:t>r</a:t>
                      </a:r>
                      <a:r>
                        <a:rPr sz="1100" spc="-5" dirty="0">
                          <a:latin typeface="+mn-lt"/>
                          <a:cs typeface="Arial"/>
                        </a:rPr>
                        <a:t>e</a:t>
                      </a:r>
                      <a:r>
                        <a:rPr sz="1100" dirty="0">
                          <a:latin typeface="+mn-lt"/>
                          <a:cs typeface="Arial"/>
                        </a:rPr>
                        <a:t>d</a:t>
                      </a:r>
                      <a:r>
                        <a:rPr sz="1100" spc="-20" dirty="0">
                          <a:latin typeface="+mn-lt"/>
                          <a:cs typeface="Arial"/>
                        </a:rPr>
                        <a:t> </a:t>
                      </a:r>
                      <a:r>
                        <a:rPr sz="1100" spc="-10" dirty="0">
                          <a:latin typeface="+mn-lt"/>
                          <a:cs typeface="Arial"/>
                        </a:rPr>
                        <a:t>i</a:t>
                      </a:r>
                      <a:r>
                        <a:rPr sz="1100" dirty="0">
                          <a:latin typeface="+mn-lt"/>
                          <a:cs typeface="Arial"/>
                        </a:rPr>
                        <a:t>n </a:t>
                      </a:r>
                      <a:r>
                        <a:rPr sz="1100" spc="5" dirty="0">
                          <a:latin typeface="+mn-lt"/>
                          <a:cs typeface="Arial"/>
                        </a:rPr>
                        <a:t>s</a:t>
                      </a:r>
                      <a:r>
                        <a:rPr sz="1100" dirty="0">
                          <a:latin typeface="+mn-lt"/>
                          <a:cs typeface="Arial"/>
                        </a:rPr>
                        <a:t>e</a:t>
                      </a:r>
                      <a:r>
                        <a:rPr sz="1100" spc="-10" dirty="0">
                          <a:latin typeface="+mn-lt"/>
                          <a:cs typeface="Arial"/>
                        </a:rPr>
                        <a:t>l</a:t>
                      </a:r>
                      <a:r>
                        <a:rPr sz="1100" dirty="0">
                          <a:latin typeface="+mn-lt"/>
                          <a:cs typeface="Arial"/>
                        </a:rPr>
                        <a:t>ect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170815" indent="-228600">
                        <a:lnSpc>
                          <a:spcPct val="100000"/>
                        </a:lnSpc>
                        <a:buFont typeface="Courier New"/>
                        <a:buChar char="o"/>
                        <a:tabLst>
                          <a:tab pos="314325" algn="l"/>
                        </a:tabLst>
                      </a:pPr>
                      <a:r>
                        <a:rPr sz="1100" dirty="0">
                          <a:latin typeface="+mn-lt"/>
                          <a:cs typeface="Arial"/>
                        </a:rPr>
                        <a:t>Cons</a:t>
                      </a:r>
                      <a:r>
                        <a:rPr sz="1100" spc="-5" dirty="0">
                          <a:latin typeface="+mn-lt"/>
                          <a:cs typeface="Arial"/>
                        </a:rPr>
                        <a:t>i</a:t>
                      </a:r>
                      <a:r>
                        <a:rPr sz="1100" dirty="0">
                          <a:latin typeface="+mn-lt"/>
                          <a:cs typeface="Arial"/>
                        </a:rPr>
                        <a:t>d</a:t>
                      </a:r>
                      <a:r>
                        <a:rPr sz="1100" spc="-5" dirty="0">
                          <a:latin typeface="+mn-lt"/>
                          <a:cs typeface="Arial"/>
                        </a:rPr>
                        <a:t>e</a:t>
                      </a:r>
                      <a:r>
                        <a:rPr sz="1100" dirty="0">
                          <a:latin typeface="+mn-lt"/>
                          <a:cs typeface="Arial"/>
                        </a:rPr>
                        <a:t>rs stu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m</a:t>
                      </a:r>
                      <a:r>
                        <a:rPr sz="1100" dirty="0">
                          <a:latin typeface="+mn-lt"/>
                          <a:cs typeface="Arial"/>
                        </a:rPr>
                        <a:t>a</a:t>
                      </a:r>
                      <a:r>
                        <a:rPr sz="1100" spc="15" dirty="0">
                          <a:latin typeface="+mn-lt"/>
                          <a:cs typeface="Arial"/>
                        </a:rPr>
                        <a:t>k</a:t>
                      </a:r>
                      <a:r>
                        <a:rPr sz="1100" spc="-5" dirty="0">
                          <a:latin typeface="+mn-lt"/>
                          <a:cs typeface="Arial"/>
                        </a:rPr>
                        <a:t>i</a:t>
                      </a:r>
                      <a:r>
                        <a:rPr sz="1100" dirty="0">
                          <a:latin typeface="+mn-lt"/>
                          <a:cs typeface="Arial"/>
                        </a:rPr>
                        <a:t>ng </a:t>
                      </a:r>
                      <a:r>
                        <a:rPr sz="1100" spc="5" dirty="0">
                          <a:latin typeface="+mn-lt"/>
                          <a:cs typeface="Arial"/>
                        </a:rPr>
                        <a:t>c</a:t>
                      </a:r>
                      <a:r>
                        <a:rPr sz="1100" dirty="0">
                          <a:latin typeface="+mn-lt"/>
                          <a:cs typeface="Arial"/>
                        </a:rPr>
                        <a:t>o</a:t>
                      </a:r>
                      <a:r>
                        <a:rPr sz="1100" spc="-5" dirty="0">
                          <a:latin typeface="+mn-lt"/>
                          <a:cs typeface="Arial"/>
                        </a:rPr>
                        <a:t>n</a:t>
                      </a:r>
                      <a:r>
                        <a:rPr sz="1100" dirty="0">
                          <a:latin typeface="+mn-lt"/>
                          <a:cs typeface="Arial"/>
                        </a:rPr>
                        <a:t>n</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o</a:t>
                      </a:r>
                      <a:r>
                        <a:rPr sz="1100" spc="-5" dirty="0">
                          <a:latin typeface="+mn-lt"/>
                          <a:cs typeface="Arial"/>
                        </a:rPr>
                        <a:t>n</a:t>
                      </a:r>
                      <a:r>
                        <a:rPr sz="1100" dirty="0">
                          <a:latin typeface="+mn-lt"/>
                          <a:cs typeface="Arial"/>
                        </a:rPr>
                        <a:t>s</a:t>
                      </a:r>
                      <a:r>
                        <a:rPr sz="1100" spc="-10" dirty="0">
                          <a:latin typeface="+mn-lt"/>
                          <a:cs typeface="Arial"/>
                        </a:rPr>
                        <a:t> </a:t>
                      </a:r>
                      <a:r>
                        <a:rPr sz="1100" dirty="0">
                          <a:latin typeface="+mn-lt"/>
                          <a:cs typeface="Arial"/>
                        </a:rPr>
                        <a:t>to</a:t>
                      </a:r>
                      <a:r>
                        <a:rPr sz="1100" spc="-20"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a:t>
                      </a:r>
                      <a:r>
                        <a:rPr sz="1100" spc="-5" dirty="0">
                          <a:latin typeface="+mn-lt"/>
                          <a:cs typeface="Arial"/>
                        </a:rPr>
                        <a:t>oppo</a:t>
                      </a:r>
                      <a:r>
                        <a:rPr sz="1100" dirty="0">
                          <a:latin typeface="+mn-lt"/>
                          <a:cs typeface="Arial"/>
                        </a:rPr>
                        <a:t>rt</a:t>
                      </a:r>
                      <a:r>
                        <a:rPr sz="1100" spc="-5" dirty="0">
                          <a:latin typeface="+mn-lt"/>
                          <a:cs typeface="Arial"/>
                        </a:rPr>
                        <a:t>un</a:t>
                      </a:r>
                      <a:r>
                        <a:rPr sz="1100" spc="-10" dirty="0">
                          <a:latin typeface="+mn-lt"/>
                          <a:cs typeface="Arial"/>
                        </a:rPr>
                        <a:t>i</a:t>
                      </a:r>
                      <a:r>
                        <a:rPr sz="1100" dirty="0">
                          <a:latin typeface="+mn-lt"/>
                          <a:cs typeface="Arial"/>
                        </a:rPr>
                        <a:t>t</a:t>
                      </a:r>
                      <a:r>
                        <a:rPr sz="1100" spc="-10" dirty="0">
                          <a:latin typeface="+mn-lt"/>
                          <a:cs typeface="Arial"/>
                        </a:rPr>
                        <a:t>i</a:t>
                      </a:r>
                      <a:r>
                        <a:rPr sz="1100" spc="-5" dirty="0">
                          <a:latin typeface="+mn-lt"/>
                          <a:cs typeface="Arial"/>
                        </a:rPr>
                        <a:t>e</a:t>
                      </a:r>
                      <a:r>
                        <a:rPr sz="1100" dirty="0">
                          <a:latin typeface="+mn-lt"/>
                          <a:cs typeface="Arial"/>
                        </a:rPr>
                        <a:t>s.</a:t>
                      </a:r>
                    </a:p>
                    <a:p>
                      <a:pPr marL="314325" marR="129539" indent="-228600">
                        <a:lnSpc>
                          <a:spcPct val="100000"/>
                        </a:lnSpc>
                        <a:spcBef>
                          <a:spcPts val="600"/>
                        </a:spcBef>
                        <a:buFont typeface="Courier New"/>
                        <a:buChar char="o"/>
                        <a:tabLst>
                          <a:tab pos="314325" algn="l"/>
                        </a:tabLst>
                      </a:pPr>
                      <a:r>
                        <a:rPr sz="1100" spc="15" dirty="0">
                          <a:latin typeface="+mn-lt"/>
                          <a:cs typeface="Arial"/>
                        </a:rPr>
                        <a:t>T</a:t>
                      </a:r>
                      <a:r>
                        <a:rPr sz="1100" dirty="0">
                          <a:latin typeface="+mn-lt"/>
                          <a:cs typeface="Arial"/>
                        </a:rPr>
                        <a:t>re</a:t>
                      </a:r>
                      <a:r>
                        <a:rPr sz="1100" spc="-5" dirty="0">
                          <a:latin typeface="+mn-lt"/>
                          <a:cs typeface="Arial"/>
                        </a:rPr>
                        <a:t>a</a:t>
                      </a:r>
                      <a:r>
                        <a:rPr sz="1100" dirty="0">
                          <a:latin typeface="+mn-lt"/>
                          <a:cs typeface="Arial"/>
                        </a:rPr>
                        <a:t>ts</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10" dirty="0">
                          <a:latin typeface="+mn-lt"/>
                          <a:cs typeface="Arial"/>
                        </a:rPr>
                        <a:t> </a:t>
                      </a:r>
                      <a:r>
                        <a:rPr sz="1100" dirty="0">
                          <a:latin typeface="+mn-lt"/>
                          <a:cs typeface="Arial"/>
                        </a:rPr>
                        <a:t>as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a:t>
                      </a:r>
                      <a:r>
                        <a:rPr sz="1100" spc="-10" dirty="0">
                          <a:latin typeface="+mn-lt"/>
                          <a:cs typeface="Arial"/>
                        </a:rPr>
                        <a:t>l</a:t>
                      </a:r>
                      <a:r>
                        <a:rPr sz="1100" dirty="0">
                          <a:latin typeface="+mn-lt"/>
                          <a:cs typeface="Arial"/>
                        </a:rPr>
                        <a:t>s</a:t>
                      </a:r>
                      <a:r>
                        <a:rPr sz="1100" spc="2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t</a:t>
                      </a:r>
                      <a:r>
                        <a:rPr sz="1100" spc="-5" dirty="0">
                          <a:latin typeface="+mn-lt"/>
                          <a:cs typeface="Arial"/>
                        </a:rPr>
                        <a:t>h</a:t>
                      </a:r>
                      <a:r>
                        <a:rPr sz="1100" dirty="0">
                          <a:latin typeface="+mn-lt"/>
                          <a:cs typeface="Arial"/>
                        </a:rPr>
                        <a:t>e</a:t>
                      </a:r>
                      <a:r>
                        <a:rPr sz="1100" spc="-10" dirty="0">
                          <a:latin typeface="+mn-lt"/>
                          <a:cs typeface="Arial"/>
                        </a:rPr>
                        <a:t>i</a:t>
                      </a:r>
                      <a:r>
                        <a:rPr sz="1100" dirty="0">
                          <a:latin typeface="+mn-lt"/>
                          <a:cs typeface="Arial"/>
                        </a:rPr>
                        <a:t>r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n</a:t>
                      </a:r>
                      <a:r>
                        <a:rPr sz="1100" spc="-5" dirty="0">
                          <a:latin typeface="+mn-lt"/>
                          <a:cs typeface="Arial"/>
                        </a:rPr>
                        <a:t>e</a:t>
                      </a:r>
                      <a:r>
                        <a:rPr sz="1100" dirty="0">
                          <a:latin typeface="+mn-lt"/>
                          <a:cs typeface="Arial"/>
                        </a:rPr>
                        <a:t>e</a:t>
                      </a:r>
                      <a:r>
                        <a:rPr sz="1100" spc="-5" dirty="0">
                          <a:latin typeface="+mn-lt"/>
                          <a:cs typeface="Arial"/>
                        </a:rPr>
                        <a:t>d</a:t>
                      </a:r>
                      <a:r>
                        <a:rPr sz="1100" dirty="0">
                          <a:latin typeface="+mn-lt"/>
                          <a:cs typeface="Arial"/>
                        </a:rPr>
                        <a: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reco</a:t>
                      </a:r>
                      <a:r>
                        <a:rPr sz="1100" spc="-5" dirty="0">
                          <a:latin typeface="+mn-lt"/>
                          <a:cs typeface="Arial"/>
                        </a:rPr>
                        <a:t>g</a:t>
                      </a:r>
                      <a:r>
                        <a:rPr sz="1100" dirty="0">
                          <a:latin typeface="+mn-lt"/>
                          <a:cs typeface="Arial"/>
                        </a:rPr>
                        <a:t>n</a:t>
                      </a:r>
                      <a:r>
                        <a:rPr sz="1100" spc="-10" dirty="0">
                          <a:latin typeface="+mn-lt"/>
                          <a:cs typeface="Arial"/>
                        </a:rPr>
                        <a:t>i</a:t>
                      </a:r>
                      <a:r>
                        <a:rPr sz="1100" spc="-20" dirty="0">
                          <a:latin typeface="+mn-lt"/>
                          <a:cs typeface="Arial"/>
                        </a:rPr>
                        <a:t>z</a:t>
                      </a:r>
                      <a:r>
                        <a:rPr sz="1100" dirty="0">
                          <a:latin typeface="+mn-lt"/>
                          <a:cs typeface="Arial"/>
                        </a:rPr>
                        <a:t>es</a:t>
                      </a:r>
                      <a:r>
                        <a:rPr sz="1100" spc="10" dirty="0">
                          <a:latin typeface="+mn-lt"/>
                          <a:cs typeface="Arial"/>
                        </a:rPr>
                        <a:t> </a:t>
                      </a:r>
                      <a:r>
                        <a:rPr sz="1100" dirty="0">
                          <a:latin typeface="+mn-lt"/>
                          <a:cs typeface="Arial"/>
                        </a:rPr>
                        <a:t>th</a:t>
                      </a:r>
                      <a:r>
                        <a:rPr sz="1100" spc="-5" dirty="0">
                          <a:latin typeface="+mn-lt"/>
                          <a:cs typeface="Arial"/>
                        </a:rPr>
                        <a:t>a</a:t>
                      </a:r>
                      <a:r>
                        <a:rPr sz="1100" dirty="0">
                          <a:latin typeface="+mn-lt"/>
                          <a:cs typeface="Arial"/>
                        </a:rPr>
                        <a:t>t</a:t>
                      </a:r>
                      <a:r>
                        <a:rPr sz="1100" spc="-15" dirty="0">
                          <a:latin typeface="+mn-lt"/>
                          <a:cs typeface="Arial"/>
                        </a:rPr>
                        <a:t> </a:t>
                      </a:r>
                      <a:r>
                        <a:rPr sz="1100" dirty="0">
                          <a:latin typeface="+mn-lt"/>
                          <a:cs typeface="Arial"/>
                        </a:rPr>
                        <a:t>the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ground</a:t>
                      </a:r>
                      <a:r>
                        <a:rPr sz="1100" spc="-45"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e</a:t>
                      </a:r>
                      <a:r>
                        <a:rPr sz="1100" spc="-5" dirty="0">
                          <a:latin typeface="+mn-lt"/>
                          <a:cs typeface="Arial"/>
                        </a:rPr>
                        <a:t>a</a:t>
                      </a:r>
                      <a:r>
                        <a:rPr sz="1100" spc="5" dirty="0">
                          <a:latin typeface="+mn-lt"/>
                          <a:cs typeface="Arial"/>
                        </a:rPr>
                        <a:t>c</a:t>
                      </a:r>
                      <a:r>
                        <a:rPr sz="1100" dirty="0">
                          <a:latin typeface="+mn-lt"/>
                          <a:cs typeface="Arial"/>
                        </a:rPr>
                        <a:t>h</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 </a:t>
                      </a:r>
                      <a:r>
                        <a:rPr sz="1100" spc="20" dirty="0">
                          <a:latin typeface="+mn-lt"/>
                          <a:cs typeface="Arial"/>
                        </a:rPr>
                        <a:t>m</a:t>
                      </a:r>
                      <a:r>
                        <a:rPr sz="1100" dirty="0">
                          <a:latin typeface="+mn-lt"/>
                          <a:cs typeface="Arial"/>
                        </a:rPr>
                        <a:t>ay</a:t>
                      </a:r>
                      <a:r>
                        <a:rPr sz="1100" spc="-25"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a:t>
                      </a:r>
                      <a:r>
                        <a:rPr sz="1100" spc="-25" dirty="0">
                          <a:latin typeface="+mn-lt"/>
                          <a:cs typeface="Arial"/>
                        </a:rPr>
                        <a:t> </a:t>
                      </a:r>
                      <a:r>
                        <a:rPr sz="1100" dirty="0">
                          <a:latin typeface="+mn-lt"/>
                          <a:cs typeface="Arial"/>
                        </a:rPr>
                        <a:t>dra</a:t>
                      </a:r>
                      <a:r>
                        <a:rPr sz="1100" spc="20" dirty="0">
                          <a:latin typeface="+mn-lt"/>
                          <a:cs typeface="Arial"/>
                        </a:rPr>
                        <a:t>m</a:t>
                      </a:r>
                      <a:r>
                        <a:rPr sz="1100" dirty="0">
                          <a:latin typeface="+mn-lt"/>
                          <a:cs typeface="Arial"/>
                        </a:rPr>
                        <a:t>at</a:t>
                      </a:r>
                      <a:r>
                        <a:rPr sz="1100" spc="-10" dirty="0">
                          <a:latin typeface="+mn-lt"/>
                          <a:cs typeface="Arial"/>
                        </a:rPr>
                        <a:t>i</a:t>
                      </a:r>
                      <a:r>
                        <a:rPr sz="1100" spc="5" dirty="0">
                          <a:latin typeface="+mn-lt"/>
                          <a:cs typeface="Arial"/>
                        </a:rPr>
                        <a:t>c</a:t>
                      </a:r>
                      <a:r>
                        <a:rPr sz="1100" dirty="0">
                          <a:latin typeface="+mn-lt"/>
                          <a:cs typeface="Arial"/>
                        </a:rPr>
                        <a:t>a</a:t>
                      </a:r>
                      <a:r>
                        <a:rPr sz="1100" spc="-10" dirty="0">
                          <a:latin typeface="+mn-lt"/>
                          <a:cs typeface="Arial"/>
                        </a:rPr>
                        <a:t>l</a:t>
                      </a:r>
                      <a:r>
                        <a:rPr sz="1100" spc="-5" dirty="0">
                          <a:latin typeface="+mn-lt"/>
                          <a:cs typeface="Arial"/>
                        </a:rPr>
                        <a:t>l</a:t>
                      </a:r>
                      <a:r>
                        <a:rPr sz="1100" dirty="0">
                          <a:latin typeface="+mn-lt"/>
                          <a:cs typeface="Arial"/>
                        </a:rPr>
                        <a:t>y </a:t>
                      </a:r>
                      <a:r>
                        <a:rPr sz="1100" spc="-15" dirty="0">
                          <a:latin typeface="+mn-lt"/>
                          <a:cs typeface="Arial"/>
                        </a:rPr>
                        <a:t>w</a:t>
                      </a:r>
                      <a:r>
                        <a:rPr sz="1100" spc="-5" dirty="0">
                          <a:latin typeface="+mn-lt"/>
                          <a:cs typeface="Arial"/>
                        </a:rPr>
                        <a:t>i</a:t>
                      </a:r>
                      <a:r>
                        <a:rPr sz="1100" dirty="0">
                          <a:latin typeface="+mn-lt"/>
                          <a:cs typeface="Arial"/>
                        </a:rPr>
                        <a:t>th</a:t>
                      </a:r>
                      <a:r>
                        <a:rPr sz="1100" spc="-10" dirty="0">
                          <a:latin typeface="+mn-lt"/>
                          <a:cs typeface="Arial"/>
                        </a:rPr>
                        <a:t>i</a:t>
                      </a:r>
                      <a:r>
                        <a:rPr sz="1100" dirty="0">
                          <a:latin typeface="+mn-lt"/>
                          <a:cs typeface="Arial"/>
                        </a:rPr>
                        <a:t>n</a:t>
                      </a:r>
                      <a:r>
                        <a:rPr sz="1100" spc="15"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a:t>
                      </a:r>
                      <a:r>
                        <a:rPr sz="1100" spc="-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sc</a:t>
                      </a:r>
                      <a:r>
                        <a:rPr sz="1100" spc="-5" dirty="0">
                          <a:latin typeface="+mn-lt"/>
                          <a:cs typeface="Arial"/>
                        </a:rPr>
                        <a:t>hoo</a:t>
                      </a:r>
                      <a:r>
                        <a:rPr sz="1100" spc="-10" dirty="0">
                          <a:latin typeface="+mn-lt"/>
                          <a:cs typeface="Arial"/>
                        </a:rPr>
                        <a:t>l</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92075"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a:t>
                      </a:r>
                      <a:r>
                        <a:rPr sz="1100" dirty="0">
                          <a:latin typeface="+mn-lt"/>
                          <a:cs typeface="Arial"/>
                        </a:rPr>
                        <a:t>b</a:t>
                      </a:r>
                      <a:r>
                        <a:rPr sz="1100" spc="-5" dirty="0">
                          <a:latin typeface="+mn-lt"/>
                          <a:cs typeface="Arial"/>
                        </a:rPr>
                        <a:t>uil</a:t>
                      </a:r>
                      <a:r>
                        <a:rPr sz="1100" dirty="0">
                          <a:latin typeface="+mn-lt"/>
                          <a:cs typeface="Arial"/>
                        </a:rPr>
                        <a:t>d u</a:t>
                      </a:r>
                      <a:r>
                        <a:rPr sz="1100" spc="-5" dirty="0">
                          <a:latin typeface="+mn-lt"/>
                          <a:cs typeface="Arial"/>
                        </a:rPr>
                        <a:t>p</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0" dirty="0">
                          <a:latin typeface="+mn-lt"/>
                          <a:cs typeface="Arial"/>
                        </a:rPr>
                        <a:t> </a:t>
                      </a:r>
                      <a:r>
                        <a:rPr sz="1100" dirty="0">
                          <a:latin typeface="+mn-lt"/>
                          <a:cs typeface="Arial"/>
                        </a:rPr>
                        <a:t>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endParaRPr sz="1100">
                        <a:latin typeface="+mn-lt"/>
                        <a:cs typeface="Arial"/>
                      </a:endParaRPr>
                    </a:p>
                    <a:p>
                      <a:pPr marL="314325" marR="86995"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al</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dirty="0">
                          <a:latin typeface="+mn-lt"/>
                          <a:cs typeface="Arial"/>
                        </a:rPr>
                        <a:t>are tre</a:t>
                      </a:r>
                      <a:r>
                        <a:rPr sz="1100" spc="-5" dirty="0">
                          <a:latin typeface="+mn-lt"/>
                          <a:cs typeface="Arial"/>
                        </a:rPr>
                        <a:t>a</a:t>
                      </a:r>
                      <a:r>
                        <a:rPr sz="1100" dirty="0">
                          <a:latin typeface="+mn-lt"/>
                          <a:cs typeface="Arial"/>
                        </a:rPr>
                        <a:t>ted</a:t>
                      </a:r>
                      <a:r>
                        <a:rPr sz="1100" spc="-2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re</a:t>
                      </a:r>
                      <a:r>
                        <a:rPr sz="1100" spc="-5" dirty="0">
                          <a:latin typeface="+mn-lt"/>
                          <a:cs typeface="Arial"/>
                        </a:rPr>
                        <a:t>g</a:t>
                      </a:r>
                      <a:r>
                        <a:rPr sz="1100" dirty="0">
                          <a:latin typeface="+mn-lt"/>
                          <a:cs typeface="Arial"/>
                        </a:rPr>
                        <a:t>ard</a:t>
                      </a:r>
                      <a:r>
                        <a:rPr sz="1100" spc="-5" dirty="0">
                          <a:latin typeface="+mn-lt"/>
                          <a:cs typeface="Arial"/>
                        </a:rPr>
                        <a:t>l</a:t>
                      </a:r>
                      <a:r>
                        <a:rPr sz="1100" dirty="0">
                          <a:latin typeface="+mn-lt"/>
                          <a:cs typeface="Arial"/>
                        </a:rPr>
                        <a:t>ess</a:t>
                      </a:r>
                      <a:r>
                        <a:rPr sz="1100" spc="-10"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erences </a:t>
                      </a:r>
                      <a:r>
                        <a:rPr sz="1100" spc="-5" dirty="0">
                          <a:latin typeface="+mn-lt"/>
                          <a:cs typeface="Arial"/>
                        </a:rPr>
                        <a:t>i</a:t>
                      </a:r>
                      <a:r>
                        <a:rPr sz="1100" dirty="0">
                          <a:latin typeface="+mn-lt"/>
                          <a:cs typeface="Arial"/>
                        </a:rPr>
                        <a:t>n</a:t>
                      </a:r>
                      <a:r>
                        <a:rPr sz="1100" spc="-5" dirty="0">
                          <a:latin typeface="+mn-lt"/>
                          <a:cs typeface="Arial"/>
                        </a:rPr>
                        <a:t> b</a:t>
                      </a:r>
                      <a:r>
                        <a:rPr sz="1100" dirty="0">
                          <a:latin typeface="+mn-lt"/>
                          <a:cs typeface="Arial"/>
                        </a:rPr>
                        <a:t>ac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endParaRPr sz="110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219710"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c</a:t>
                      </a:r>
                      <a:r>
                        <a:rPr sz="1100" dirty="0">
                          <a:latin typeface="+mn-lt"/>
                          <a:cs typeface="Arial"/>
                        </a:rPr>
                        <a:t>a</a:t>
                      </a:r>
                      <a:r>
                        <a:rPr sz="1100" spc="-5" dirty="0">
                          <a:latin typeface="+mn-lt"/>
                          <a:cs typeface="Arial"/>
                        </a:rPr>
                        <a:t>pi</a:t>
                      </a:r>
                      <a:r>
                        <a:rPr sz="1100" dirty="0">
                          <a:latin typeface="+mn-lt"/>
                          <a:cs typeface="Arial"/>
                        </a:rPr>
                        <a:t>ta</a:t>
                      </a:r>
                      <a:r>
                        <a:rPr sz="1100" spc="-10" dirty="0">
                          <a:latin typeface="+mn-lt"/>
                          <a:cs typeface="Arial"/>
                        </a:rPr>
                        <a:t>l</a:t>
                      </a:r>
                      <a:r>
                        <a:rPr sz="1100" spc="-5" dirty="0">
                          <a:latin typeface="+mn-lt"/>
                          <a:cs typeface="Arial"/>
                        </a:rPr>
                        <a:t>i</a:t>
                      </a:r>
                      <a:r>
                        <a:rPr sz="1100" spc="-20" dirty="0">
                          <a:latin typeface="+mn-lt"/>
                          <a:cs typeface="Arial"/>
                        </a:rPr>
                        <a:t>z</a:t>
                      </a:r>
                      <a:r>
                        <a:rPr sz="1100" dirty="0">
                          <a:latin typeface="+mn-lt"/>
                          <a:cs typeface="Arial"/>
                        </a:rPr>
                        <a:t>e</a:t>
                      </a:r>
                      <a:r>
                        <a:rPr sz="1100" spc="30" dirty="0">
                          <a:latin typeface="+mn-lt"/>
                          <a:cs typeface="Arial"/>
                        </a:rPr>
                        <a:t> </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dirty="0">
                          <a:latin typeface="+mn-lt"/>
                          <a:cs typeface="Arial"/>
                        </a:rPr>
                        <a:t>s</a:t>
                      </a:r>
                      <a:r>
                        <a:rPr sz="1100" spc="-4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to</a:t>
                      </a:r>
                      <a:r>
                        <a:rPr sz="1100" spc="-5" dirty="0">
                          <a:latin typeface="+mn-lt"/>
                          <a:cs typeface="Arial"/>
                        </a:rPr>
                        <a:t> </a:t>
                      </a:r>
                      <a:r>
                        <a:rPr sz="1100" dirty="0">
                          <a:latin typeface="+mn-lt"/>
                          <a:cs typeface="Arial"/>
                        </a:rPr>
                        <a:t>e</a:t>
                      </a:r>
                      <a:r>
                        <a:rPr sz="1100" spc="-5" dirty="0">
                          <a:latin typeface="+mn-lt"/>
                          <a:cs typeface="Arial"/>
                        </a:rPr>
                        <a:t>n</a:t>
                      </a:r>
                      <a:r>
                        <a:rPr sz="1100" dirty="0">
                          <a:latin typeface="+mn-lt"/>
                          <a:cs typeface="Arial"/>
                        </a:rPr>
                        <a:t>r</a:t>
                      </a:r>
                      <a:r>
                        <a:rPr sz="1100" spc="-5"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t</a:t>
                      </a:r>
                      <a:r>
                        <a:rPr sz="1100" dirty="0">
                          <a:latin typeface="+mn-lt"/>
                          <a:cs typeface="Arial"/>
                        </a:rPr>
                        <a:t>he </a:t>
                      </a:r>
                      <a:r>
                        <a:rPr sz="1100" spc="-10" dirty="0">
                          <a:latin typeface="+mn-lt"/>
                          <a:cs typeface="Arial"/>
                        </a:rPr>
                        <a:t>l</a:t>
                      </a:r>
                      <a:r>
                        <a:rPr sz="1100" spc="-5" dirty="0">
                          <a:latin typeface="+mn-lt"/>
                          <a:cs typeface="Arial"/>
                        </a:rPr>
                        <a:t>ea</a:t>
                      </a:r>
                      <a:r>
                        <a:rPr sz="1100" dirty="0">
                          <a:latin typeface="+mn-lt"/>
                          <a:cs typeface="Arial"/>
                        </a:rPr>
                        <a:t>r</a:t>
                      </a:r>
                      <a:r>
                        <a:rPr sz="1100" spc="-5" dirty="0">
                          <a:latin typeface="+mn-lt"/>
                          <a:cs typeface="Arial"/>
                        </a:rPr>
                        <a:t>n</a:t>
                      </a:r>
                      <a:r>
                        <a:rPr sz="1100" spc="-10" dirty="0">
                          <a:latin typeface="+mn-lt"/>
                          <a:cs typeface="Arial"/>
                        </a:rPr>
                        <a:t>i</a:t>
                      </a:r>
                      <a:r>
                        <a:rPr sz="1100" spc="-5" dirty="0">
                          <a:latin typeface="+mn-lt"/>
                          <a:cs typeface="Arial"/>
                        </a:rPr>
                        <a:t>n</a:t>
                      </a:r>
                      <a:r>
                        <a:rPr sz="1100" dirty="0">
                          <a:latin typeface="+mn-lt"/>
                          <a:cs typeface="Arial"/>
                        </a:rPr>
                        <a:t>g</a:t>
                      </a:r>
                      <a:r>
                        <a:rPr sz="1100" spc="5" dirty="0">
                          <a:latin typeface="+mn-lt"/>
                          <a:cs typeface="Arial"/>
                        </a:rPr>
                        <a:t> </a:t>
                      </a:r>
                      <a:r>
                        <a:rPr sz="1100" dirty="0">
                          <a:latin typeface="+mn-lt"/>
                          <a:cs typeface="Arial"/>
                        </a:rPr>
                        <a:t>c</a:t>
                      </a:r>
                      <a:r>
                        <a:rPr sz="1100" spc="-5" dirty="0">
                          <a:latin typeface="+mn-lt"/>
                          <a:cs typeface="Arial"/>
                        </a:rPr>
                        <a:t>o</a:t>
                      </a:r>
                      <a:r>
                        <a:rPr sz="1100" spc="15" dirty="0">
                          <a:latin typeface="+mn-lt"/>
                          <a:cs typeface="Arial"/>
                        </a:rPr>
                        <a:t>mm</a:t>
                      </a:r>
                      <a:r>
                        <a:rPr sz="1100" spc="-5" dirty="0">
                          <a:latin typeface="+mn-lt"/>
                          <a:cs typeface="Arial"/>
                        </a:rPr>
                        <a:t>u</a:t>
                      </a:r>
                      <a:r>
                        <a:rPr sz="1100" spc="-15" dirty="0">
                          <a:latin typeface="+mn-lt"/>
                          <a:cs typeface="Arial"/>
                        </a:rPr>
                        <a:t>n</a:t>
                      </a:r>
                      <a:r>
                        <a:rPr sz="1100" spc="-10" dirty="0">
                          <a:latin typeface="+mn-lt"/>
                          <a:cs typeface="Arial"/>
                        </a:rPr>
                        <a:t>i</a:t>
                      </a:r>
                      <a:r>
                        <a:rPr sz="1100" dirty="0">
                          <a:latin typeface="+mn-lt"/>
                          <a:cs typeface="Arial"/>
                        </a:rPr>
                        <a:t>t</a:t>
                      </a:r>
                      <a:r>
                        <a:rPr sz="1100" spc="-35" dirty="0">
                          <a:latin typeface="+mn-lt"/>
                          <a:cs typeface="Arial"/>
                        </a:rPr>
                        <a:t>y</a:t>
                      </a:r>
                      <a:r>
                        <a:rPr sz="1100" dirty="0">
                          <a:latin typeface="+mn-lt"/>
                          <a:cs typeface="Arial"/>
                        </a:rPr>
                        <a:t>.</a:t>
                      </a:r>
                    </a:p>
                    <a:p>
                      <a:pPr marL="314325" marR="111760"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s</a:t>
                      </a:r>
                      <a:r>
                        <a:rPr sz="1100" dirty="0">
                          <a:latin typeface="+mn-lt"/>
                          <a:cs typeface="Arial"/>
                        </a:rPr>
                        <a:t>u</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rts</a:t>
                      </a:r>
                      <a:r>
                        <a:rPr sz="1100" spc="-1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spc="-5" dirty="0">
                          <a:latin typeface="+mn-lt"/>
                          <a:cs typeface="Arial"/>
                        </a:rPr>
                        <a:t>i</a:t>
                      </a:r>
                      <a:r>
                        <a:rPr sz="1100" dirty="0">
                          <a:latin typeface="+mn-lt"/>
                          <a:cs typeface="Arial"/>
                        </a:rPr>
                        <a:t>n b</a:t>
                      </a:r>
                      <a:r>
                        <a:rPr sz="1100" spc="-5" dirty="0">
                          <a:latin typeface="+mn-lt"/>
                          <a:cs typeface="Arial"/>
                        </a:rPr>
                        <a:t>e</a:t>
                      </a:r>
                      <a:r>
                        <a:rPr sz="1100" spc="5" dirty="0">
                          <a:latin typeface="+mn-lt"/>
                          <a:cs typeface="Arial"/>
                        </a:rPr>
                        <a:t>c</a:t>
                      </a:r>
                      <a:r>
                        <a:rPr sz="1100" dirty="0">
                          <a:latin typeface="+mn-lt"/>
                          <a:cs typeface="Arial"/>
                        </a:rPr>
                        <a:t>o</a:t>
                      </a:r>
                      <a:r>
                        <a:rPr sz="1100" spc="20" dirty="0">
                          <a:latin typeface="+mn-lt"/>
                          <a:cs typeface="Arial"/>
                        </a:rPr>
                        <a:t>m</a:t>
                      </a:r>
                      <a:r>
                        <a:rPr sz="1100" spc="-5" dirty="0">
                          <a:latin typeface="+mn-lt"/>
                          <a:cs typeface="Arial"/>
                        </a:rPr>
                        <a:t>i</a:t>
                      </a:r>
                      <a:r>
                        <a:rPr sz="1100" dirty="0">
                          <a:latin typeface="+mn-lt"/>
                          <a:cs typeface="Arial"/>
                        </a:rPr>
                        <a:t>ng</a:t>
                      </a:r>
                      <a:r>
                        <a:rPr sz="1100" spc="-30" dirty="0">
                          <a:latin typeface="+mn-lt"/>
                          <a:cs typeface="Arial"/>
                        </a:rPr>
                        <a:t> </a:t>
                      </a:r>
                      <a:r>
                        <a:rPr sz="1100" dirty="0">
                          <a:latin typeface="+mn-lt"/>
                          <a:cs typeface="Arial"/>
                        </a:rPr>
                        <a:t>ro</a:t>
                      </a:r>
                      <a:r>
                        <a:rPr sz="1100" spc="-10" dirty="0">
                          <a:latin typeface="+mn-lt"/>
                          <a:cs typeface="Arial"/>
                        </a:rPr>
                        <a:t>l</a:t>
                      </a:r>
                      <a:r>
                        <a:rPr sz="1100" dirty="0">
                          <a:latin typeface="+mn-lt"/>
                          <a:cs typeface="Arial"/>
                        </a:rPr>
                        <a:t>e</a:t>
                      </a:r>
                      <a:r>
                        <a:rPr sz="1100" spc="5" dirty="0">
                          <a:latin typeface="+mn-lt"/>
                          <a:cs typeface="Arial"/>
                        </a:rPr>
                        <a:t> </a:t>
                      </a:r>
                      <a:r>
                        <a:rPr sz="1100" spc="20" dirty="0">
                          <a:latin typeface="+mn-lt"/>
                          <a:cs typeface="Arial"/>
                        </a:rPr>
                        <a:t>m</a:t>
                      </a:r>
                      <a:r>
                        <a:rPr sz="1100" dirty="0">
                          <a:latin typeface="+mn-lt"/>
                          <a:cs typeface="Arial"/>
                        </a:rPr>
                        <a:t>o</a:t>
                      </a:r>
                      <a:r>
                        <a:rPr sz="1100" spc="-5" dirty="0">
                          <a:latin typeface="+mn-lt"/>
                          <a:cs typeface="Arial"/>
                        </a:rPr>
                        <a:t>d</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10" dirty="0">
                          <a:latin typeface="+mn-lt"/>
                          <a:cs typeface="Arial"/>
                        </a:rPr>
                        <a:t>f</a:t>
                      </a:r>
                      <a:r>
                        <a:rPr sz="1100" dirty="0">
                          <a:latin typeface="+mn-lt"/>
                          <a:cs typeface="Arial"/>
                        </a:rPr>
                        <a:t>or 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o</a:t>
                      </a:r>
                      <a:r>
                        <a:rPr sz="1100" spc="-5" dirty="0">
                          <a:latin typeface="+mn-lt"/>
                          <a:cs typeface="Arial"/>
                        </a:rPr>
                        <a:t>t</a:t>
                      </a:r>
                      <a:r>
                        <a:rPr sz="1100" dirty="0">
                          <a:latin typeface="+mn-lt"/>
                          <a:cs typeface="Arial"/>
                        </a:rPr>
                        <a:t>h</a:t>
                      </a:r>
                      <a:r>
                        <a:rPr sz="1100" spc="-5" dirty="0">
                          <a:latin typeface="+mn-lt"/>
                          <a:cs typeface="Arial"/>
                        </a:rPr>
                        <a:t>e</a:t>
                      </a:r>
                      <a:r>
                        <a:rPr sz="1100" dirty="0">
                          <a:latin typeface="+mn-lt"/>
                          <a:cs typeface="Arial"/>
                        </a:rPr>
                        <a:t>rs</a:t>
                      </a:r>
                      <a:r>
                        <a:rPr sz="1100" spc="-1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dirty="0">
                          <a:latin typeface="+mn-lt"/>
                          <a:cs typeface="Arial"/>
                        </a:rPr>
                        <a:t>d</a:t>
                      </a:r>
                      <a:r>
                        <a:rPr sz="1100" spc="-10" dirty="0">
                          <a:latin typeface="+mn-lt"/>
                          <a:cs typeface="Arial"/>
                        </a:rPr>
                        <a:t>i</a:t>
                      </a:r>
                      <a:r>
                        <a:rPr sz="1100" dirty="0">
                          <a:latin typeface="+mn-lt"/>
                          <a:cs typeface="Arial"/>
                        </a:rPr>
                        <a:t>g</a:t>
                      </a:r>
                      <a:r>
                        <a:rPr sz="1100" spc="-5" dirty="0">
                          <a:latin typeface="+mn-lt"/>
                          <a:cs typeface="Arial"/>
                        </a:rPr>
                        <a:t>ni</a:t>
                      </a:r>
                      <a:r>
                        <a:rPr sz="1100" dirty="0">
                          <a:latin typeface="+mn-lt"/>
                          <a:cs typeface="Arial"/>
                        </a:rPr>
                        <a:t>t</a:t>
                      </a:r>
                      <a:r>
                        <a:rPr sz="1100" spc="-35" dirty="0">
                          <a:latin typeface="+mn-lt"/>
                          <a:cs typeface="Arial"/>
                        </a:rPr>
                        <a:t>y</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cxnSp>
        <p:nvCxnSpPr>
          <p:cNvPr id="7" name="Straight Arrow Connector 6"/>
          <p:cNvCxnSpPr/>
          <p:nvPr/>
        </p:nvCxnSpPr>
        <p:spPr>
          <a:xfrm>
            <a:off x="2207362" y="3545305"/>
            <a:ext cx="6126946"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6" name="Flowchart: Process 5"/>
          <p:cNvSpPr/>
          <p:nvPr/>
        </p:nvSpPr>
        <p:spPr>
          <a:xfrm>
            <a:off x="222249" y="3096126"/>
            <a:ext cx="2922003" cy="661737"/>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chemeClr val="bg1">
                    <a:lumMod val="95000"/>
                  </a:schemeClr>
                </a:solidFill>
              </a:rPr>
              <a:t>And the performance descriptors across the continuum </a:t>
            </a:r>
            <a:endParaRPr lang="en-US" sz="1600" dirty="0">
              <a:solidFill>
                <a:schemeClr val="bg1">
                  <a:lumMod val="95000"/>
                </a:schemeClr>
              </a:solidFill>
            </a:endParaRPr>
          </a:p>
        </p:txBody>
      </p:sp>
    </p:spTree>
    <p:extLst>
      <p:ext uri="{BB962C8B-B14F-4D97-AF65-F5344CB8AC3E}">
        <p14:creationId xmlns:p14="http://schemas.microsoft.com/office/powerpoint/2010/main" val="120155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9284" y="-340516"/>
            <a:ext cx="6031832" cy="1064394"/>
          </a:xfrm>
          <a:prstGeom prst="rect">
            <a:avLst/>
          </a:prstGeom>
        </p:spPr>
        <p:txBody>
          <a:bodyPr vert="horz" wrap="square" lIns="0" tIns="393700" rIns="0" bIns="0" rtlCol="0">
            <a:spAutoFit/>
          </a:bodyPr>
          <a:lstStyle/>
          <a:p>
            <a:pPr marL="2075180">
              <a:lnSpc>
                <a:spcPts val="5205"/>
              </a:lnSpc>
            </a:pPr>
            <a:r>
              <a:rPr sz="4100" spc="10" dirty="0"/>
              <a:t>In</a:t>
            </a:r>
            <a:r>
              <a:rPr sz="4100" dirty="0"/>
              <a:t>i</a:t>
            </a:r>
            <a:r>
              <a:rPr sz="4100" spc="20" dirty="0"/>
              <a:t>t</a:t>
            </a:r>
            <a:r>
              <a:rPr sz="4100" dirty="0"/>
              <a:t>ial</a:t>
            </a:r>
            <a:r>
              <a:rPr sz="4100" spc="-25" dirty="0"/>
              <a:t> </a:t>
            </a:r>
            <a:r>
              <a:rPr sz="4100" spc="10" dirty="0"/>
              <a:t>Sum</a:t>
            </a:r>
            <a:r>
              <a:rPr sz="4100" dirty="0"/>
              <a:t>mary</a:t>
            </a:r>
          </a:p>
        </p:txBody>
      </p:sp>
      <p:sp>
        <p:nvSpPr>
          <p:cNvPr id="3" name="object 3"/>
          <p:cNvSpPr txBox="1"/>
          <p:nvPr/>
        </p:nvSpPr>
        <p:spPr>
          <a:xfrm>
            <a:off x="393032" y="1227222"/>
            <a:ext cx="8213758" cy="1583414"/>
          </a:xfrm>
          <a:prstGeom prst="rect">
            <a:avLst/>
          </a:prstGeom>
        </p:spPr>
        <p:txBody>
          <a:bodyPr vert="horz" wrap="square" lIns="0" tIns="0" rIns="0" bIns="0" rtlCol="0">
            <a:spAutoFit/>
          </a:bodyPr>
          <a:lstStyle/>
          <a:p>
            <a:pPr marL="12700">
              <a:lnSpc>
                <a:spcPct val="100000"/>
              </a:lnSpc>
            </a:pPr>
            <a:r>
              <a:rPr sz="3200" dirty="0">
                <a:latin typeface="+mn-lt"/>
                <a:cs typeface="Arial" panose="020B0604020202020204" pitchFamily="34" charset="0"/>
              </a:rPr>
              <a:t>The</a:t>
            </a:r>
            <a:r>
              <a:rPr sz="3200" spc="-25" dirty="0">
                <a:latin typeface="+mn-lt"/>
                <a:cs typeface="Arial" panose="020B0604020202020204" pitchFamily="34" charset="0"/>
              </a:rPr>
              <a:t> </a:t>
            </a:r>
            <a:r>
              <a:rPr sz="3200" i="1" dirty="0">
                <a:latin typeface="+mn-lt"/>
                <a:cs typeface="Arial" panose="020B0604020202020204" pitchFamily="34" charset="0"/>
              </a:rPr>
              <a:t>In</a:t>
            </a:r>
            <a:r>
              <a:rPr sz="3200" i="1" spc="-15" dirty="0">
                <a:latin typeface="+mn-lt"/>
                <a:cs typeface="Arial" panose="020B0604020202020204" pitchFamily="34" charset="0"/>
              </a:rPr>
              <a:t>i</a:t>
            </a:r>
            <a:r>
              <a:rPr sz="3200" i="1" dirty="0">
                <a:latin typeface="+mn-lt"/>
                <a:cs typeface="Arial" panose="020B0604020202020204" pitchFamily="34" charset="0"/>
              </a:rPr>
              <a:t>ti</a:t>
            </a:r>
            <a:r>
              <a:rPr sz="3200" i="1" spc="-15" dirty="0">
                <a:latin typeface="+mn-lt"/>
                <a:cs typeface="Arial" panose="020B0604020202020204" pitchFamily="34" charset="0"/>
              </a:rPr>
              <a:t>a</a:t>
            </a:r>
            <a:r>
              <a:rPr sz="3200" i="1" dirty="0">
                <a:latin typeface="+mn-lt"/>
                <a:cs typeface="Arial" panose="020B0604020202020204" pitchFamily="34" charset="0"/>
              </a:rPr>
              <a:t>l Sum</a:t>
            </a:r>
            <a:r>
              <a:rPr sz="3200" i="1" spc="-10" dirty="0">
                <a:latin typeface="+mn-lt"/>
                <a:cs typeface="Arial" panose="020B0604020202020204" pitchFamily="34" charset="0"/>
              </a:rPr>
              <a:t>m</a:t>
            </a:r>
            <a:r>
              <a:rPr sz="3200" i="1" dirty="0">
                <a:latin typeface="+mn-lt"/>
                <a:cs typeface="Arial" panose="020B0604020202020204" pitchFamily="34" charset="0"/>
              </a:rPr>
              <a:t>ary</a:t>
            </a:r>
            <a:r>
              <a:rPr sz="3200" i="1" spc="-10" dirty="0">
                <a:latin typeface="+mn-lt"/>
                <a:cs typeface="Arial" panose="020B0604020202020204" pitchFamily="34" charset="0"/>
              </a:rPr>
              <a:t> </a:t>
            </a:r>
            <a:r>
              <a:rPr sz="3200" dirty="0">
                <a:latin typeface="+mn-lt"/>
                <a:cs typeface="Arial" panose="020B0604020202020204" pitchFamily="34" charset="0"/>
              </a:rPr>
              <a:t>sho</a:t>
            </a:r>
            <a:r>
              <a:rPr sz="3200" spc="-10" dirty="0">
                <a:latin typeface="+mn-lt"/>
                <a:cs typeface="Arial" panose="020B0604020202020204" pitchFamily="34" charset="0"/>
              </a:rPr>
              <a:t>u</a:t>
            </a:r>
            <a:r>
              <a:rPr sz="3200" dirty="0">
                <a:latin typeface="+mn-lt"/>
                <a:cs typeface="Arial" panose="020B0604020202020204" pitchFamily="34" charset="0"/>
              </a:rPr>
              <a:t>ld</a:t>
            </a:r>
            <a:r>
              <a:rPr sz="3200" spc="-25" dirty="0">
                <a:latin typeface="+mn-lt"/>
                <a:cs typeface="Arial" panose="020B0604020202020204" pitchFamily="34" charset="0"/>
              </a:rPr>
              <a:t> </a:t>
            </a:r>
            <a:r>
              <a:rPr sz="3200" dirty="0">
                <a:latin typeface="+mn-lt"/>
                <a:cs typeface="Arial" panose="020B0604020202020204" pitchFamily="34" charset="0"/>
              </a:rPr>
              <a:t>incl</a:t>
            </a:r>
            <a:r>
              <a:rPr sz="3200" spc="-15" dirty="0">
                <a:latin typeface="+mn-lt"/>
                <a:cs typeface="Arial" panose="020B0604020202020204" pitchFamily="34" charset="0"/>
              </a:rPr>
              <a:t>u</a:t>
            </a:r>
            <a:r>
              <a:rPr sz="3200" dirty="0">
                <a:latin typeface="+mn-lt"/>
                <a:cs typeface="Arial" panose="020B0604020202020204" pitchFamily="34" charset="0"/>
              </a:rPr>
              <a:t>de</a:t>
            </a:r>
            <a:r>
              <a:rPr sz="3200" spc="-10" dirty="0">
                <a:latin typeface="+mn-lt"/>
                <a:cs typeface="Arial" panose="020B0604020202020204" pitchFamily="34" charset="0"/>
              </a:rPr>
              <a:t> </a:t>
            </a:r>
            <a:r>
              <a:rPr sz="3200" dirty="0" smtClean="0">
                <a:latin typeface="+mn-lt"/>
                <a:cs typeface="Arial" panose="020B0604020202020204" pitchFamily="34" charset="0"/>
              </a:rPr>
              <a:t>specif</a:t>
            </a:r>
            <a:r>
              <a:rPr sz="3200" spc="-10" dirty="0" smtClean="0">
                <a:latin typeface="+mn-lt"/>
                <a:cs typeface="Arial" panose="020B0604020202020204" pitchFamily="34" charset="0"/>
              </a:rPr>
              <a:t>i</a:t>
            </a:r>
            <a:r>
              <a:rPr sz="3200" dirty="0" smtClean="0">
                <a:latin typeface="+mn-lt"/>
                <a:cs typeface="Arial" panose="020B0604020202020204" pitchFamily="34" charset="0"/>
              </a:rPr>
              <a:t>c</a:t>
            </a:r>
            <a:r>
              <a:rPr lang="en-US" sz="3200" dirty="0" smtClean="0">
                <a:latin typeface="+mn-lt"/>
                <a:cs typeface="Arial" panose="020B0604020202020204" pitchFamily="34" charset="0"/>
              </a:rPr>
              <a:t> </a:t>
            </a:r>
            <a:r>
              <a:rPr sz="3200" dirty="0" smtClean="0">
                <a:latin typeface="+mn-lt"/>
                <a:cs typeface="Arial" panose="020B0604020202020204" pitchFamily="34" charset="0"/>
              </a:rPr>
              <a:t>exa</a:t>
            </a:r>
            <a:r>
              <a:rPr sz="3200" spc="-20" dirty="0" smtClean="0">
                <a:latin typeface="+mn-lt"/>
                <a:cs typeface="Arial" panose="020B0604020202020204" pitchFamily="34" charset="0"/>
              </a:rPr>
              <a:t>m</a:t>
            </a:r>
            <a:r>
              <a:rPr sz="3200" dirty="0" smtClean="0">
                <a:latin typeface="+mn-lt"/>
                <a:cs typeface="Arial" panose="020B0604020202020204" pitchFamily="34" charset="0"/>
              </a:rPr>
              <a:t>p</a:t>
            </a:r>
            <a:r>
              <a:rPr sz="3200" spc="-10" dirty="0" smtClean="0">
                <a:latin typeface="+mn-lt"/>
                <a:cs typeface="Arial" panose="020B0604020202020204" pitchFamily="34" charset="0"/>
              </a:rPr>
              <a:t>l</a:t>
            </a:r>
            <a:r>
              <a:rPr sz="3200" dirty="0" smtClean="0">
                <a:latin typeface="+mn-lt"/>
                <a:cs typeface="Arial" panose="020B0604020202020204" pitchFamily="34" charset="0"/>
              </a:rPr>
              <a:t>es/</a:t>
            </a:r>
            <a:r>
              <a:rPr sz="3200" spc="-15" dirty="0" smtClean="0">
                <a:latin typeface="+mn-lt"/>
                <a:cs typeface="Arial" panose="020B0604020202020204" pitchFamily="34" charset="0"/>
              </a:rPr>
              <a:t>e</a:t>
            </a:r>
            <a:r>
              <a:rPr sz="3200" dirty="0" smtClean="0">
                <a:latin typeface="+mn-lt"/>
                <a:cs typeface="Arial" panose="020B0604020202020204" pitchFamily="34" charset="0"/>
              </a:rPr>
              <a:t>vid</a:t>
            </a:r>
            <a:r>
              <a:rPr sz="3200" spc="-15" dirty="0" smtClean="0">
                <a:latin typeface="+mn-lt"/>
                <a:cs typeface="Arial" panose="020B0604020202020204" pitchFamily="34" charset="0"/>
              </a:rPr>
              <a:t>e</a:t>
            </a:r>
            <a:r>
              <a:rPr sz="3200" dirty="0" smtClean="0">
                <a:latin typeface="+mn-lt"/>
                <a:cs typeface="Arial" panose="020B0604020202020204" pitchFamily="34" charset="0"/>
              </a:rPr>
              <a:t>nce</a:t>
            </a:r>
            <a:r>
              <a:rPr sz="3200" spc="-50" dirty="0" smtClean="0">
                <a:latin typeface="+mn-lt"/>
                <a:cs typeface="Arial" panose="020B0604020202020204" pitchFamily="34" charset="0"/>
              </a:rPr>
              <a:t> </a:t>
            </a:r>
            <a:r>
              <a:rPr sz="3200" dirty="0">
                <a:latin typeface="+mn-lt"/>
                <a:cs typeface="Arial" panose="020B0604020202020204" pitchFamily="34" charset="0"/>
              </a:rPr>
              <a:t>o</a:t>
            </a:r>
            <a:r>
              <a:rPr sz="3200" spc="-5" dirty="0">
                <a:latin typeface="+mn-lt"/>
                <a:cs typeface="Arial" panose="020B0604020202020204" pitchFamily="34" charset="0"/>
              </a:rPr>
              <a:t>f</a:t>
            </a:r>
            <a:r>
              <a:rPr sz="3200" dirty="0">
                <a:latin typeface="+mn-lt"/>
                <a:cs typeface="Arial" panose="020B0604020202020204" pitchFamily="34" charset="0"/>
              </a:rPr>
              <a:t>:</a:t>
            </a:r>
          </a:p>
          <a:p>
            <a:pPr>
              <a:lnSpc>
                <a:spcPct val="100000"/>
              </a:lnSpc>
              <a:spcBef>
                <a:spcPts val="29"/>
              </a:spcBef>
            </a:pPr>
            <a:endParaRPr sz="3650" dirty="0">
              <a:latin typeface="+mn-lt"/>
              <a:cs typeface="Arial" panose="020B0604020202020204" pitchFamily="34" charset="0"/>
            </a:endParaRPr>
          </a:p>
        </p:txBody>
      </p:sp>
      <p:sp>
        <p:nvSpPr>
          <p:cNvPr id="6" name="TextBox 5"/>
          <p:cNvSpPr txBox="1"/>
          <p:nvPr/>
        </p:nvSpPr>
        <p:spPr>
          <a:xfrm>
            <a:off x="2808206" y="2580367"/>
            <a:ext cx="5798584" cy="2421176"/>
          </a:xfrm>
          <a:prstGeom prst="rect">
            <a:avLst/>
          </a:prstGeom>
          <a:noFill/>
        </p:spPr>
        <p:txBody>
          <a:bodyPr wrap="square" rtlCol="0">
            <a:spAutoFit/>
          </a:bodyPr>
          <a:lstStyle/>
          <a:p>
            <a:pPr marL="765175" indent="-457200">
              <a:lnSpc>
                <a:spcPct val="100000"/>
              </a:lnSpc>
              <a:buClr>
                <a:schemeClr val="accent2">
                  <a:lumMod val="75000"/>
                  <a:lumOff val="25000"/>
                </a:schemeClr>
              </a:buClr>
              <a:buFont typeface="Wingdings" panose="05000000000000000000" pitchFamily="2" charset="2"/>
              <a:buChar char="q"/>
              <a:tabLst>
                <a:tab pos="702310" algn="l"/>
              </a:tabLst>
            </a:pPr>
            <a:r>
              <a:rPr lang="en-US" sz="3200" dirty="0">
                <a:latin typeface="+mn-lt"/>
                <a:cs typeface="Arial" panose="020B0604020202020204" pitchFamily="34" charset="0"/>
              </a:rPr>
              <a:t>Wh</a:t>
            </a:r>
            <a:r>
              <a:rPr lang="en-US" sz="3200" spc="-20" dirty="0">
                <a:latin typeface="+mn-lt"/>
                <a:cs typeface="Arial" panose="020B0604020202020204" pitchFamily="34" charset="0"/>
              </a:rPr>
              <a:t>a</a:t>
            </a:r>
            <a:r>
              <a:rPr lang="en-US" sz="3200" dirty="0">
                <a:latin typeface="+mn-lt"/>
                <a:cs typeface="Arial" panose="020B0604020202020204" pitchFamily="34" charset="0"/>
              </a:rPr>
              <a:t>t </a:t>
            </a:r>
            <a:r>
              <a:rPr lang="en-US" sz="3200" spc="-10" dirty="0">
                <a:latin typeface="+mn-lt"/>
                <a:cs typeface="Arial" panose="020B0604020202020204" pitchFamily="34" charset="0"/>
              </a:rPr>
              <a:t>t</a:t>
            </a:r>
            <a:r>
              <a:rPr lang="en-US" sz="3200" dirty="0">
                <a:latin typeface="+mn-lt"/>
                <a:cs typeface="Arial" panose="020B0604020202020204" pitchFamily="34" charset="0"/>
              </a:rPr>
              <a:t>he</a:t>
            </a:r>
            <a:r>
              <a:rPr lang="en-US" sz="3200" spc="-20" dirty="0">
                <a:latin typeface="+mn-lt"/>
                <a:cs typeface="Arial" panose="020B0604020202020204" pitchFamily="34" charset="0"/>
              </a:rPr>
              <a:t> </a:t>
            </a:r>
            <a:r>
              <a:rPr lang="en-US" sz="3200" b="1" dirty="0">
                <a:solidFill>
                  <a:schemeClr val="accent2">
                    <a:lumMod val="90000"/>
                    <a:lumOff val="10000"/>
                  </a:schemeClr>
                </a:solidFill>
                <a:latin typeface="+mn-lt"/>
                <a:cs typeface="Arial" panose="020B0604020202020204" pitchFamily="34" charset="0"/>
              </a:rPr>
              <a:t>tea</a:t>
            </a:r>
            <a:r>
              <a:rPr lang="en-US" sz="3200" b="1" spc="-10" dirty="0">
                <a:solidFill>
                  <a:schemeClr val="accent2">
                    <a:lumMod val="90000"/>
                    <a:lumOff val="10000"/>
                  </a:schemeClr>
                </a:solidFill>
                <a:latin typeface="+mn-lt"/>
                <a:cs typeface="Arial" panose="020B0604020202020204" pitchFamily="34" charset="0"/>
              </a:rPr>
              <a:t>c</a:t>
            </a:r>
            <a:r>
              <a:rPr lang="en-US" sz="3200" b="1" dirty="0">
                <a:solidFill>
                  <a:schemeClr val="accent2">
                    <a:lumMod val="90000"/>
                    <a:lumOff val="10000"/>
                  </a:schemeClr>
                </a:solidFill>
                <a:latin typeface="+mn-lt"/>
                <a:cs typeface="Arial" panose="020B0604020202020204" pitchFamily="34" charset="0"/>
              </a:rPr>
              <a:t>her</a:t>
            </a:r>
            <a:r>
              <a:rPr lang="en-US" sz="3200" b="1" spc="-45" dirty="0">
                <a:solidFill>
                  <a:schemeClr val="accent2">
                    <a:lumMod val="75000"/>
                    <a:lumOff val="25000"/>
                  </a:schemeClr>
                </a:solidFill>
                <a:latin typeface="+mn-lt"/>
                <a:cs typeface="Arial" panose="020B0604020202020204" pitchFamily="34" charset="0"/>
              </a:rPr>
              <a:t> </a:t>
            </a:r>
            <a:r>
              <a:rPr lang="en-US" sz="3200" dirty="0">
                <a:latin typeface="+mn-lt"/>
                <a:cs typeface="Arial" panose="020B0604020202020204" pitchFamily="34" charset="0"/>
              </a:rPr>
              <a:t>is</a:t>
            </a:r>
            <a:r>
              <a:rPr lang="en-US" sz="3200" spc="-5" dirty="0">
                <a:latin typeface="+mn-lt"/>
                <a:cs typeface="Arial" panose="020B0604020202020204" pitchFamily="34" charset="0"/>
              </a:rPr>
              <a:t> doin</a:t>
            </a:r>
            <a:r>
              <a:rPr lang="en-US" sz="3200" dirty="0">
                <a:latin typeface="+mn-lt"/>
                <a:cs typeface="Arial" panose="020B0604020202020204" pitchFamily="34" charset="0"/>
              </a:rPr>
              <a:t>g</a:t>
            </a:r>
            <a:r>
              <a:rPr lang="en-US" sz="3200" spc="-10" dirty="0">
                <a:latin typeface="+mn-lt"/>
                <a:cs typeface="Arial" panose="020B0604020202020204" pitchFamily="34" charset="0"/>
              </a:rPr>
              <a:t> </a:t>
            </a:r>
            <a:r>
              <a:rPr lang="en-US" sz="3200" spc="-5" dirty="0">
                <a:latin typeface="+mn-lt"/>
                <a:cs typeface="Arial" panose="020B0604020202020204" pitchFamily="34" charset="0"/>
              </a:rPr>
              <a:t>a</a:t>
            </a:r>
            <a:r>
              <a:rPr lang="en-US" sz="3200" dirty="0">
                <a:latin typeface="+mn-lt"/>
                <a:cs typeface="Arial" panose="020B0604020202020204" pitchFamily="34" charset="0"/>
              </a:rPr>
              <a:t>t</a:t>
            </a:r>
            <a:r>
              <a:rPr lang="en-US" sz="3200" spc="-10" dirty="0">
                <a:latin typeface="+mn-lt"/>
                <a:cs typeface="Arial" panose="020B0604020202020204" pitchFamily="34" charset="0"/>
              </a:rPr>
              <a:t> </a:t>
            </a:r>
            <a:r>
              <a:rPr lang="en-US" sz="3200" spc="-5" dirty="0">
                <a:latin typeface="+mn-lt"/>
                <a:cs typeface="Arial" panose="020B0604020202020204" pitchFamily="34" charset="0"/>
              </a:rPr>
              <a:t>th</a:t>
            </a:r>
            <a:r>
              <a:rPr lang="en-US" sz="3200" dirty="0">
                <a:latin typeface="+mn-lt"/>
                <a:cs typeface="Arial" panose="020B0604020202020204" pitchFamily="34" charset="0"/>
              </a:rPr>
              <a:t>e</a:t>
            </a:r>
            <a:r>
              <a:rPr lang="en-US" sz="3200" spc="-10" dirty="0">
                <a:latin typeface="+mn-lt"/>
                <a:cs typeface="Arial" panose="020B0604020202020204" pitchFamily="34" charset="0"/>
              </a:rPr>
              <a:t> </a:t>
            </a:r>
            <a:r>
              <a:rPr lang="en-US" sz="3200" spc="5" dirty="0">
                <a:latin typeface="+mn-lt"/>
                <a:cs typeface="Arial" panose="020B0604020202020204" pitchFamily="34" charset="0"/>
              </a:rPr>
              <a:t>s</a:t>
            </a:r>
            <a:r>
              <a:rPr lang="en-US" sz="3200" spc="-5" dirty="0">
                <a:latin typeface="+mn-lt"/>
                <a:cs typeface="Arial" panose="020B0604020202020204" pitchFamily="34" charset="0"/>
              </a:rPr>
              <a:t>tar</a:t>
            </a:r>
            <a:r>
              <a:rPr lang="en-US" sz="3200" dirty="0">
                <a:latin typeface="+mn-lt"/>
                <a:cs typeface="Arial" panose="020B0604020202020204" pitchFamily="34" charset="0"/>
              </a:rPr>
              <a:t>t</a:t>
            </a:r>
            <a:r>
              <a:rPr lang="en-US" sz="3200" spc="-20" dirty="0">
                <a:latin typeface="+mn-lt"/>
                <a:cs typeface="Arial" panose="020B0604020202020204" pitchFamily="34" charset="0"/>
              </a:rPr>
              <a:t> </a:t>
            </a:r>
            <a:r>
              <a:rPr lang="en-US" sz="3200" spc="-5" dirty="0" smtClean="0">
                <a:latin typeface="+mn-lt"/>
                <a:cs typeface="Arial" panose="020B0604020202020204" pitchFamily="34" charset="0"/>
              </a:rPr>
              <a:t>of</a:t>
            </a:r>
            <a:r>
              <a:rPr lang="en-US" sz="3200" dirty="0" smtClean="0">
                <a:latin typeface="+mn-lt"/>
                <a:cs typeface="Arial" panose="020B0604020202020204" pitchFamily="34" charset="0"/>
              </a:rPr>
              <a:t> the</a:t>
            </a:r>
            <a:r>
              <a:rPr lang="en-US" sz="3200" spc="-15" dirty="0" smtClean="0">
                <a:latin typeface="+mn-lt"/>
                <a:cs typeface="Arial" panose="020B0604020202020204" pitchFamily="34" charset="0"/>
              </a:rPr>
              <a:t> </a:t>
            </a:r>
            <a:r>
              <a:rPr lang="en-US" sz="3200" dirty="0">
                <a:latin typeface="+mn-lt"/>
                <a:cs typeface="Arial" panose="020B0604020202020204" pitchFamily="34" charset="0"/>
              </a:rPr>
              <a:t>m</a:t>
            </a:r>
            <a:r>
              <a:rPr lang="en-US" sz="3200" spc="-15" dirty="0">
                <a:latin typeface="+mn-lt"/>
                <a:cs typeface="Arial" panose="020B0604020202020204" pitchFamily="34" charset="0"/>
              </a:rPr>
              <a:t>o</a:t>
            </a:r>
            <a:r>
              <a:rPr lang="en-US" sz="3200" dirty="0">
                <a:latin typeface="+mn-lt"/>
                <a:cs typeface="Arial" panose="020B0604020202020204" pitchFamily="34" charset="0"/>
              </a:rPr>
              <a:t>d</a:t>
            </a:r>
            <a:r>
              <a:rPr lang="en-US" sz="3200" spc="-10" dirty="0">
                <a:latin typeface="+mn-lt"/>
                <a:cs typeface="Arial" panose="020B0604020202020204" pitchFamily="34" charset="0"/>
              </a:rPr>
              <a:t>u</a:t>
            </a:r>
            <a:r>
              <a:rPr lang="en-US" sz="3200" dirty="0">
                <a:latin typeface="+mn-lt"/>
                <a:cs typeface="Arial" panose="020B0604020202020204" pitchFamily="34" charset="0"/>
              </a:rPr>
              <a:t>l</a:t>
            </a:r>
            <a:r>
              <a:rPr lang="en-US" sz="3200" spc="-10" dirty="0">
                <a:latin typeface="+mn-lt"/>
                <a:cs typeface="Arial" panose="020B0604020202020204" pitchFamily="34" charset="0"/>
              </a:rPr>
              <a:t>e</a:t>
            </a:r>
            <a:r>
              <a:rPr lang="en-US" sz="3200" dirty="0">
                <a:latin typeface="+mn-lt"/>
                <a:cs typeface="Arial" panose="020B0604020202020204" pitchFamily="34" charset="0"/>
              </a:rPr>
              <a:t>.</a:t>
            </a:r>
          </a:p>
          <a:p>
            <a:pPr marL="765175" indent="-457200">
              <a:lnSpc>
                <a:spcPct val="100000"/>
              </a:lnSpc>
              <a:spcBef>
                <a:spcPts val="2785"/>
              </a:spcBef>
              <a:buClr>
                <a:schemeClr val="accent2">
                  <a:lumMod val="75000"/>
                  <a:lumOff val="25000"/>
                </a:schemeClr>
              </a:buClr>
              <a:buFont typeface="Wingdings" panose="05000000000000000000" pitchFamily="2" charset="2"/>
              <a:buChar char="q"/>
              <a:tabLst>
                <a:tab pos="702310" algn="l"/>
              </a:tabLst>
            </a:pPr>
            <a:r>
              <a:rPr lang="en-US" sz="3200" dirty="0">
                <a:latin typeface="+mn-lt"/>
                <a:cs typeface="Arial" panose="020B0604020202020204" pitchFamily="34" charset="0"/>
              </a:rPr>
              <a:t>Wh</a:t>
            </a:r>
            <a:r>
              <a:rPr lang="en-US" sz="3200" spc="-20" dirty="0">
                <a:latin typeface="+mn-lt"/>
                <a:cs typeface="Arial" panose="020B0604020202020204" pitchFamily="34" charset="0"/>
              </a:rPr>
              <a:t>a</a:t>
            </a:r>
            <a:r>
              <a:rPr lang="en-US" sz="3200" dirty="0">
                <a:latin typeface="+mn-lt"/>
                <a:cs typeface="Arial" panose="020B0604020202020204" pitchFamily="34" charset="0"/>
              </a:rPr>
              <a:t>t </a:t>
            </a:r>
            <a:r>
              <a:rPr lang="en-US" sz="3200" spc="-10" dirty="0">
                <a:latin typeface="+mn-lt"/>
                <a:cs typeface="Arial" panose="020B0604020202020204" pitchFamily="34" charset="0"/>
              </a:rPr>
              <a:t>t</a:t>
            </a:r>
            <a:r>
              <a:rPr lang="en-US" sz="3200" dirty="0">
                <a:latin typeface="+mn-lt"/>
                <a:cs typeface="Arial" panose="020B0604020202020204" pitchFamily="34" charset="0"/>
              </a:rPr>
              <a:t>he</a:t>
            </a:r>
            <a:r>
              <a:rPr lang="en-US" sz="3200" spc="-20" dirty="0">
                <a:latin typeface="+mn-lt"/>
                <a:cs typeface="Arial" panose="020B0604020202020204" pitchFamily="34" charset="0"/>
              </a:rPr>
              <a:t> </a:t>
            </a:r>
            <a:r>
              <a:rPr lang="en-US" sz="3200" b="1" dirty="0">
                <a:solidFill>
                  <a:schemeClr val="accent2">
                    <a:lumMod val="90000"/>
                    <a:lumOff val="10000"/>
                  </a:schemeClr>
                </a:solidFill>
                <a:latin typeface="+mn-lt"/>
                <a:cs typeface="Arial" panose="020B0604020202020204" pitchFamily="34" charset="0"/>
              </a:rPr>
              <a:t>students</a:t>
            </a:r>
            <a:r>
              <a:rPr lang="en-US" sz="3200" b="1" spc="-65" dirty="0">
                <a:solidFill>
                  <a:schemeClr val="accent2">
                    <a:lumMod val="75000"/>
                    <a:lumOff val="25000"/>
                  </a:schemeClr>
                </a:solidFill>
                <a:latin typeface="+mn-lt"/>
                <a:cs typeface="Arial" panose="020B0604020202020204" pitchFamily="34" charset="0"/>
              </a:rPr>
              <a:t> </a:t>
            </a:r>
            <a:r>
              <a:rPr lang="en-US" sz="3200" dirty="0">
                <a:latin typeface="+mn-lt"/>
                <a:cs typeface="Arial" panose="020B0604020202020204" pitchFamily="34" charset="0"/>
              </a:rPr>
              <a:t>are</a:t>
            </a:r>
            <a:r>
              <a:rPr lang="en-US" sz="3200" spc="-25" dirty="0">
                <a:latin typeface="+mn-lt"/>
                <a:cs typeface="Arial" panose="020B0604020202020204" pitchFamily="34" charset="0"/>
              </a:rPr>
              <a:t> </a:t>
            </a:r>
            <a:r>
              <a:rPr lang="en-US" sz="3200" dirty="0">
                <a:latin typeface="+mn-lt"/>
                <a:cs typeface="Arial" panose="020B0604020202020204" pitchFamily="34" charset="0"/>
              </a:rPr>
              <a:t>d</a:t>
            </a:r>
            <a:r>
              <a:rPr lang="en-US" sz="3200" spc="-15" dirty="0">
                <a:latin typeface="+mn-lt"/>
                <a:cs typeface="Arial" panose="020B0604020202020204" pitchFamily="34" charset="0"/>
              </a:rPr>
              <a:t>o</a:t>
            </a:r>
            <a:r>
              <a:rPr lang="en-US" sz="3200" dirty="0">
                <a:latin typeface="+mn-lt"/>
                <a:cs typeface="Arial" panose="020B0604020202020204" pitchFamily="34" charset="0"/>
              </a:rPr>
              <a:t>i</a:t>
            </a:r>
            <a:r>
              <a:rPr lang="en-US" sz="3200" spc="-10" dirty="0">
                <a:latin typeface="+mn-lt"/>
                <a:cs typeface="Arial" panose="020B0604020202020204" pitchFamily="34" charset="0"/>
              </a:rPr>
              <a:t>n</a:t>
            </a:r>
            <a:r>
              <a:rPr lang="en-US" sz="3200" dirty="0">
                <a:latin typeface="+mn-lt"/>
                <a:cs typeface="Arial" panose="020B0604020202020204" pitchFamily="34" charset="0"/>
              </a:rPr>
              <a:t>g</a:t>
            </a:r>
            <a:r>
              <a:rPr lang="en-US" sz="3200" spc="-10" dirty="0">
                <a:latin typeface="+mn-lt"/>
                <a:cs typeface="Arial" panose="020B0604020202020204" pitchFamily="34" charset="0"/>
              </a:rPr>
              <a:t> </a:t>
            </a:r>
            <a:r>
              <a:rPr lang="en-US" sz="3200" dirty="0">
                <a:latin typeface="+mn-lt"/>
                <a:cs typeface="Arial" panose="020B0604020202020204" pitchFamily="34" charset="0"/>
              </a:rPr>
              <a:t>at</a:t>
            </a:r>
            <a:r>
              <a:rPr lang="en-US" sz="3200" spc="-10" dirty="0">
                <a:latin typeface="+mn-lt"/>
                <a:cs typeface="Arial" panose="020B0604020202020204" pitchFamily="34" charset="0"/>
              </a:rPr>
              <a:t> </a:t>
            </a:r>
            <a:r>
              <a:rPr lang="en-US" sz="3200" dirty="0">
                <a:latin typeface="+mn-lt"/>
                <a:cs typeface="Arial" panose="020B0604020202020204" pitchFamily="34" charset="0"/>
              </a:rPr>
              <a:t>t</a:t>
            </a:r>
            <a:r>
              <a:rPr lang="en-US" sz="3200" spc="-15" dirty="0">
                <a:latin typeface="+mn-lt"/>
                <a:cs typeface="Arial" panose="020B0604020202020204" pitchFamily="34" charset="0"/>
              </a:rPr>
              <a:t>h</a:t>
            </a:r>
            <a:r>
              <a:rPr lang="en-US" sz="3200" dirty="0">
                <a:latin typeface="+mn-lt"/>
                <a:cs typeface="Arial" panose="020B0604020202020204" pitchFamily="34" charset="0"/>
              </a:rPr>
              <a:t>e</a:t>
            </a:r>
            <a:r>
              <a:rPr lang="en-US" sz="3200" spc="-10" dirty="0">
                <a:latin typeface="+mn-lt"/>
                <a:cs typeface="Arial" panose="020B0604020202020204" pitchFamily="34" charset="0"/>
              </a:rPr>
              <a:t> </a:t>
            </a:r>
            <a:r>
              <a:rPr lang="en-US" sz="3200" dirty="0" smtClean="0">
                <a:latin typeface="+mn-lt"/>
                <a:cs typeface="Arial" panose="020B0604020202020204" pitchFamily="34" charset="0"/>
              </a:rPr>
              <a:t>start of</a:t>
            </a:r>
            <a:r>
              <a:rPr lang="en-US" sz="3200" spc="-10" dirty="0" smtClean="0">
                <a:latin typeface="+mn-lt"/>
                <a:cs typeface="Arial" panose="020B0604020202020204" pitchFamily="34" charset="0"/>
              </a:rPr>
              <a:t> </a:t>
            </a:r>
            <a:r>
              <a:rPr lang="en-US" sz="3200" dirty="0">
                <a:latin typeface="+mn-lt"/>
                <a:cs typeface="Arial" panose="020B0604020202020204" pitchFamily="34" charset="0"/>
              </a:rPr>
              <a:t>the</a:t>
            </a:r>
            <a:r>
              <a:rPr lang="en-US" sz="3200" spc="-15" dirty="0">
                <a:latin typeface="+mn-lt"/>
                <a:cs typeface="Arial" panose="020B0604020202020204" pitchFamily="34" charset="0"/>
              </a:rPr>
              <a:t> </a:t>
            </a:r>
            <a:r>
              <a:rPr lang="en-US" sz="3200" dirty="0">
                <a:latin typeface="+mn-lt"/>
                <a:cs typeface="Arial" panose="020B0604020202020204" pitchFamily="34" charset="0"/>
              </a:rPr>
              <a:t>m</a:t>
            </a:r>
            <a:r>
              <a:rPr lang="en-US" sz="3200" spc="-15" dirty="0">
                <a:latin typeface="+mn-lt"/>
                <a:cs typeface="Arial" panose="020B0604020202020204" pitchFamily="34" charset="0"/>
              </a:rPr>
              <a:t>o</a:t>
            </a:r>
            <a:r>
              <a:rPr lang="en-US" sz="3200" dirty="0">
                <a:latin typeface="+mn-lt"/>
                <a:cs typeface="Arial" panose="020B0604020202020204" pitchFamily="34" charset="0"/>
              </a:rPr>
              <a:t>d</a:t>
            </a:r>
            <a:r>
              <a:rPr lang="en-US" sz="3200" spc="-10" dirty="0">
                <a:latin typeface="+mn-lt"/>
                <a:cs typeface="Arial" panose="020B0604020202020204" pitchFamily="34" charset="0"/>
              </a:rPr>
              <a:t>u</a:t>
            </a:r>
            <a:r>
              <a:rPr lang="en-US" sz="3200" dirty="0">
                <a:latin typeface="+mn-lt"/>
                <a:cs typeface="Arial" panose="020B0604020202020204" pitchFamily="34" charset="0"/>
              </a:rPr>
              <a:t>le</a:t>
            </a:r>
            <a:r>
              <a:rPr lang="en-US" sz="3200" dirty="0" smtClean="0">
                <a:latin typeface="+mn-lt"/>
                <a:cs typeface="Arial" panose="020B0604020202020204" pitchFamily="34" charset="0"/>
              </a:rPr>
              <a:t>.</a:t>
            </a:r>
            <a:endParaRPr lang="en-US" sz="3200" dirty="0">
              <a:latin typeface="+mn-lt"/>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9106"/>
          <a:stretch/>
        </p:blipFill>
        <p:spPr>
          <a:xfrm>
            <a:off x="393032" y="2580367"/>
            <a:ext cx="2415174" cy="2751223"/>
          </a:xfrm>
          <a:prstGeom prst="rect">
            <a:avLst/>
          </a:prstGeom>
        </p:spPr>
      </p:pic>
    </p:spTree>
    <p:extLst>
      <p:ext uri="{BB962C8B-B14F-4D97-AF65-F5344CB8AC3E}">
        <p14:creationId xmlns:p14="http://schemas.microsoft.com/office/powerpoint/2010/main" val="558323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27214"/>
            <a:ext cx="7964905" cy="910506"/>
          </a:xfrm>
          <a:prstGeom prst="rect">
            <a:avLst/>
          </a:prstGeom>
        </p:spPr>
        <p:txBody>
          <a:bodyPr vert="horz" wrap="square" lIns="0" tIns="241300" rIns="0" bIns="0" rtlCol="0">
            <a:spAutoFit/>
          </a:bodyPr>
          <a:lstStyle/>
          <a:p>
            <a:pPr marL="1363345">
              <a:lnSpc>
                <a:spcPts val="5205"/>
              </a:lnSpc>
            </a:pPr>
            <a:r>
              <a:rPr sz="3600" dirty="0"/>
              <a:t>T</a:t>
            </a:r>
            <a:r>
              <a:rPr sz="3600" spc="15" dirty="0"/>
              <a:t>E</a:t>
            </a:r>
            <a:r>
              <a:rPr sz="3600" spc="-5" dirty="0"/>
              <a:t>AM</a:t>
            </a:r>
            <a:r>
              <a:rPr sz="3600" spc="-40" dirty="0"/>
              <a:t> </a:t>
            </a:r>
            <a:r>
              <a:rPr sz="3600" spc="10" dirty="0"/>
              <a:t>Mo</a:t>
            </a:r>
            <a:r>
              <a:rPr sz="3600" dirty="0"/>
              <a:t>dule</a:t>
            </a:r>
            <a:r>
              <a:rPr sz="3600" spc="-30" dirty="0"/>
              <a:t> </a:t>
            </a:r>
            <a:r>
              <a:rPr sz="3600" spc="10" dirty="0"/>
              <a:t>Go</a:t>
            </a:r>
            <a:r>
              <a:rPr sz="3600" spc="-5" dirty="0"/>
              <a:t>al</a:t>
            </a:r>
          </a:p>
        </p:txBody>
      </p:sp>
      <p:sp>
        <p:nvSpPr>
          <p:cNvPr id="3" name="object 3"/>
          <p:cNvSpPr txBox="1"/>
          <p:nvPr/>
        </p:nvSpPr>
        <p:spPr>
          <a:xfrm>
            <a:off x="169817" y="783292"/>
            <a:ext cx="8817429" cy="5068054"/>
          </a:xfrm>
          <a:prstGeom prst="rect">
            <a:avLst/>
          </a:prstGeom>
        </p:spPr>
        <p:txBody>
          <a:bodyPr vert="horz" wrap="square" lIns="0" tIns="0" rIns="0" bIns="0" rtlCol="0">
            <a:spAutoFit/>
          </a:bodyPr>
          <a:lstStyle/>
          <a:p>
            <a:pPr marL="12700">
              <a:lnSpc>
                <a:spcPct val="100000"/>
              </a:lnSpc>
            </a:pPr>
            <a:r>
              <a:rPr sz="3200" dirty="0">
                <a:latin typeface="Arial" panose="020B0604020202020204" pitchFamily="34" charset="0"/>
                <a:cs typeface="Arial" panose="020B0604020202020204" pitchFamily="34" charset="0"/>
              </a:rPr>
              <a:t>T</a:t>
            </a:r>
            <a:r>
              <a:rPr sz="3200" spc="-10" dirty="0">
                <a:latin typeface="Arial" panose="020B0604020202020204" pitchFamily="34" charset="0"/>
                <a:cs typeface="Arial" panose="020B0604020202020204" pitchFamily="34" charset="0"/>
              </a:rPr>
              <a:t>h</a:t>
            </a:r>
            <a:r>
              <a:rPr sz="3200" dirty="0">
                <a:latin typeface="Arial" panose="020B0604020202020204" pitchFamily="34" charset="0"/>
                <a:cs typeface="Arial" panose="020B0604020202020204" pitchFamily="34" charset="0"/>
              </a:rPr>
              <a:t>e Profes</a:t>
            </a:r>
            <a:r>
              <a:rPr sz="3200" spc="-10" dirty="0">
                <a:latin typeface="Arial" panose="020B0604020202020204" pitchFamily="34" charset="0"/>
                <a:cs typeface="Arial" panose="020B0604020202020204" pitchFamily="34" charset="0"/>
              </a:rPr>
              <a:t>s</a:t>
            </a:r>
            <a:r>
              <a:rPr sz="3200" dirty="0">
                <a:latin typeface="Arial" panose="020B0604020202020204" pitchFamily="34" charset="0"/>
                <a:cs typeface="Arial" panose="020B0604020202020204" pitchFamily="34" charset="0"/>
              </a:rPr>
              <a:t>i</a:t>
            </a:r>
            <a:r>
              <a:rPr sz="3200" spc="-10" dirty="0">
                <a:latin typeface="Arial" panose="020B0604020202020204" pitchFamily="34" charset="0"/>
                <a:cs typeface="Arial" panose="020B0604020202020204" pitchFamily="34" charset="0"/>
              </a:rPr>
              <a:t>o</a:t>
            </a:r>
            <a:r>
              <a:rPr sz="3200" dirty="0">
                <a:latin typeface="Arial" panose="020B0604020202020204" pitchFamily="34" charset="0"/>
                <a:cs typeface="Arial" panose="020B0604020202020204" pitchFamily="34" charset="0"/>
              </a:rPr>
              <a:t>n</a:t>
            </a:r>
            <a:r>
              <a:rPr sz="3200" spc="-10" dirty="0">
                <a:latin typeface="Arial" panose="020B0604020202020204" pitchFamily="34" charset="0"/>
                <a:cs typeface="Arial" panose="020B0604020202020204" pitchFamily="34" charset="0"/>
              </a:rPr>
              <a:t>a</a:t>
            </a:r>
            <a:r>
              <a:rPr sz="3200" dirty="0">
                <a:latin typeface="Arial" panose="020B0604020202020204" pitchFamily="34" charset="0"/>
                <a:cs typeface="Arial" panose="020B0604020202020204" pitchFamily="34" charset="0"/>
              </a:rPr>
              <a:t>l</a:t>
            </a:r>
            <a:r>
              <a:rPr sz="3200" spc="1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Growth</a:t>
            </a:r>
            <a:r>
              <a:rPr sz="3200" spc="-1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Goal</a:t>
            </a:r>
            <a:r>
              <a:rPr sz="3200" spc="-1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sho</a:t>
            </a:r>
            <a:r>
              <a:rPr sz="3200" spc="-10" dirty="0">
                <a:latin typeface="Arial" panose="020B0604020202020204" pitchFamily="34" charset="0"/>
                <a:cs typeface="Arial" panose="020B0604020202020204" pitchFamily="34" charset="0"/>
              </a:rPr>
              <a:t>u</a:t>
            </a:r>
            <a:r>
              <a:rPr sz="3200" dirty="0">
                <a:latin typeface="Arial" panose="020B0604020202020204" pitchFamily="34" charset="0"/>
                <a:cs typeface="Arial" panose="020B0604020202020204" pitchFamily="34" charset="0"/>
              </a:rPr>
              <a:t>ld</a:t>
            </a:r>
            <a:r>
              <a:rPr sz="32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t>
            </a:r>
          </a:p>
          <a:p>
            <a:pPr marL="808355" marR="772795" indent="-342900">
              <a:lnSpc>
                <a:spcPct val="100000"/>
              </a:lnSpc>
              <a:spcBef>
                <a:spcPts val="1320"/>
              </a:spcBef>
              <a:spcAft>
                <a:spcPts val="1200"/>
              </a:spcAft>
              <a:buFont typeface="Wingdings" panose="05000000000000000000" pitchFamily="2" charset="2"/>
              <a:buChar char="q"/>
              <a:tabLst>
                <a:tab pos="638175" algn="l"/>
              </a:tabLst>
            </a:pPr>
            <a:r>
              <a:rPr sz="2400" dirty="0">
                <a:solidFill>
                  <a:schemeClr val="accent2">
                    <a:lumMod val="90000"/>
                    <a:lumOff val="10000"/>
                  </a:schemeClr>
                </a:solidFill>
                <a:latin typeface="Arial" panose="020B0604020202020204" pitchFamily="34" charset="0"/>
                <a:cs typeface="Arial" panose="020B0604020202020204" pitchFamily="34" charset="0"/>
              </a:rPr>
              <a:t>C</a:t>
            </a:r>
            <a:r>
              <a:rPr sz="2400" spc="-10" dirty="0">
                <a:solidFill>
                  <a:schemeClr val="accent2">
                    <a:lumMod val="90000"/>
                    <a:lumOff val="10000"/>
                  </a:schemeClr>
                </a:solidFill>
                <a:latin typeface="Arial" panose="020B0604020202020204" pitchFamily="34" charset="0"/>
                <a:cs typeface="Arial" panose="020B0604020202020204" pitchFamily="34" charset="0"/>
              </a:rPr>
              <a:t>o</a:t>
            </a:r>
            <a:r>
              <a:rPr sz="2400" dirty="0">
                <a:solidFill>
                  <a:schemeClr val="accent2">
                    <a:lumMod val="90000"/>
                    <a:lumOff val="10000"/>
                  </a:schemeClr>
                </a:solidFill>
                <a:latin typeface="Arial" panose="020B0604020202020204" pitchFamily="34" charset="0"/>
                <a:cs typeface="Arial" panose="020B0604020202020204" pitchFamily="34" charset="0"/>
              </a:rPr>
              <a:t>nn</a:t>
            </a:r>
            <a:r>
              <a:rPr sz="2400" spc="-10" dirty="0">
                <a:solidFill>
                  <a:schemeClr val="accent2">
                    <a:lumMod val="90000"/>
                    <a:lumOff val="10000"/>
                  </a:schemeClr>
                </a:solidFill>
                <a:latin typeface="Arial" panose="020B0604020202020204" pitchFamily="34" charset="0"/>
                <a:cs typeface="Arial" panose="020B0604020202020204" pitchFamily="34" charset="0"/>
              </a:rPr>
              <a:t>e</a:t>
            </a:r>
            <a:r>
              <a:rPr sz="2400" dirty="0">
                <a:solidFill>
                  <a:schemeClr val="accent2">
                    <a:lumMod val="90000"/>
                    <a:lumOff val="10000"/>
                  </a:schemeClr>
                </a:solidFill>
                <a:latin typeface="Arial" panose="020B0604020202020204" pitchFamily="34" charset="0"/>
                <a:cs typeface="Arial" panose="020B0604020202020204" pitchFamily="34" charset="0"/>
              </a:rPr>
              <a:t>ct</a:t>
            </a:r>
            <a:r>
              <a:rPr sz="2400" spc="2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to the</a:t>
            </a:r>
            <a:r>
              <a:rPr sz="2400" spc="-1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sel</a:t>
            </a:r>
            <a:r>
              <a:rPr sz="2400" spc="-10" dirty="0">
                <a:latin typeface="Arial" panose="020B0604020202020204" pitchFamily="34" charset="0"/>
                <a:cs typeface="Arial" panose="020B0604020202020204" pitchFamily="34" charset="0"/>
              </a:rPr>
              <a:t>e</a:t>
            </a:r>
            <a:r>
              <a:rPr sz="2400" dirty="0">
                <a:latin typeface="Arial" panose="020B0604020202020204" pitchFamily="34" charset="0"/>
                <a:cs typeface="Arial" panose="020B0604020202020204" pitchFamily="34" charset="0"/>
              </a:rPr>
              <a:t>cted</a:t>
            </a:r>
            <a:r>
              <a:rPr sz="24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C</a:t>
            </a:r>
            <a:r>
              <a:rPr sz="2400" spc="-10" dirty="0">
                <a:latin typeface="Arial" panose="020B0604020202020204" pitchFamily="34" charset="0"/>
                <a:cs typeface="Arial" panose="020B0604020202020204" pitchFamily="34" charset="0"/>
              </a:rPr>
              <a:t>C</a:t>
            </a:r>
            <a:r>
              <a:rPr sz="2400" dirty="0">
                <a:latin typeface="Arial" panose="020B0604020202020204" pitchFamily="34" charset="0"/>
                <a:cs typeface="Arial" panose="020B0604020202020204" pitchFamily="34" charset="0"/>
              </a:rPr>
              <a:t>T</a:t>
            </a:r>
            <a:r>
              <a:rPr sz="2400" spc="-4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P</a:t>
            </a:r>
            <a:r>
              <a:rPr sz="2400" spc="-10" dirty="0">
                <a:latin typeface="Arial" panose="020B0604020202020204" pitchFamily="34" charset="0"/>
                <a:cs typeface="Arial" panose="020B0604020202020204" pitchFamily="34" charset="0"/>
              </a:rPr>
              <a:t>e</a:t>
            </a:r>
            <a:r>
              <a:rPr sz="2400" dirty="0">
                <a:latin typeface="Arial" panose="020B0604020202020204" pitchFamily="34" charset="0"/>
                <a:cs typeface="Arial" panose="020B0604020202020204" pitchFamily="34" charset="0"/>
              </a:rPr>
              <a:t>r</a:t>
            </a:r>
            <a:r>
              <a:rPr sz="2400" spc="5" dirty="0">
                <a:latin typeface="Arial" panose="020B0604020202020204" pitchFamily="34" charset="0"/>
                <a:cs typeface="Arial" panose="020B0604020202020204" pitchFamily="34" charset="0"/>
              </a:rPr>
              <a:t>f</a:t>
            </a:r>
            <a:r>
              <a:rPr sz="2400" dirty="0">
                <a:latin typeface="Arial" panose="020B0604020202020204" pitchFamily="34" charset="0"/>
                <a:cs typeface="Arial" panose="020B0604020202020204" pitchFamily="34" charset="0"/>
              </a:rPr>
              <a:t>ormance</a:t>
            </a:r>
            <a:r>
              <a:rPr sz="2400" spc="-1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Profi</a:t>
            </a:r>
            <a:r>
              <a:rPr sz="2400" spc="-10" dirty="0">
                <a:latin typeface="Arial" panose="020B0604020202020204" pitchFamily="34" charset="0"/>
                <a:cs typeface="Arial" panose="020B0604020202020204" pitchFamily="34" charset="0"/>
              </a:rPr>
              <a:t>l</a:t>
            </a:r>
            <a:r>
              <a:rPr sz="2400" dirty="0">
                <a:latin typeface="Arial" panose="020B0604020202020204" pitchFamily="34" charset="0"/>
                <a:cs typeface="Arial" panose="020B0604020202020204" pitchFamily="34" charset="0"/>
              </a:rPr>
              <a:t>e Indicato</a:t>
            </a:r>
            <a:r>
              <a:rPr sz="2400" spc="-135"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a:t>
            </a:r>
          </a:p>
          <a:p>
            <a:pPr marL="808355" indent="-342900">
              <a:lnSpc>
                <a:spcPct val="100000"/>
              </a:lnSpc>
              <a:spcBef>
                <a:spcPts val="1320"/>
              </a:spcBef>
              <a:spcAft>
                <a:spcPts val="1200"/>
              </a:spcAft>
              <a:buFont typeface="Wingdings" panose="05000000000000000000" pitchFamily="2" charset="2"/>
              <a:buChar char="q"/>
              <a:tabLst>
                <a:tab pos="638175" algn="l"/>
              </a:tabLst>
            </a:pPr>
            <a:r>
              <a:rPr sz="2400" dirty="0">
                <a:solidFill>
                  <a:schemeClr val="accent2">
                    <a:lumMod val="90000"/>
                    <a:lumOff val="10000"/>
                  </a:schemeClr>
                </a:solidFill>
                <a:latin typeface="Arial" panose="020B0604020202020204" pitchFamily="34" charset="0"/>
                <a:cs typeface="Arial" panose="020B0604020202020204" pitchFamily="34" charset="0"/>
              </a:rPr>
              <a:t>D</a:t>
            </a:r>
            <a:r>
              <a:rPr sz="2400" spc="-10" dirty="0">
                <a:solidFill>
                  <a:schemeClr val="accent2">
                    <a:lumMod val="90000"/>
                    <a:lumOff val="10000"/>
                  </a:schemeClr>
                </a:solidFill>
                <a:latin typeface="Arial" panose="020B0604020202020204" pitchFamily="34" charset="0"/>
                <a:cs typeface="Arial" panose="020B0604020202020204" pitchFamily="34" charset="0"/>
              </a:rPr>
              <a:t>e</a:t>
            </a:r>
            <a:r>
              <a:rPr sz="2400" dirty="0">
                <a:solidFill>
                  <a:schemeClr val="accent2">
                    <a:lumMod val="90000"/>
                    <a:lumOff val="10000"/>
                  </a:schemeClr>
                </a:solidFill>
                <a:latin typeface="Arial" panose="020B0604020202020204" pitchFamily="34" charset="0"/>
                <a:cs typeface="Arial" panose="020B0604020202020204" pitchFamily="34" charset="0"/>
              </a:rPr>
              <a:t>scribe</a:t>
            </a:r>
            <a:r>
              <a:rPr sz="2400" spc="2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w</a:t>
            </a:r>
            <a:r>
              <a:rPr sz="2400" spc="-10" dirty="0">
                <a:latin typeface="Arial" panose="020B0604020202020204" pitchFamily="34" charset="0"/>
                <a:cs typeface="Arial" panose="020B0604020202020204" pitchFamily="34" charset="0"/>
              </a:rPr>
              <a:t>h</a:t>
            </a:r>
            <a:r>
              <a:rPr sz="2400" dirty="0">
                <a:latin typeface="Arial" panose="020B0604020202020204" pitchFamily="34" charset="0"/>
                <a:cs typeface="Arial" panose="020B0604020202020204" pitchFamily="34" charset="0"/>
              </a:rPr>
              <a:t>at the teac</a:t>
            </a:r>
            <a:r>
              <a:rPr sz="2400" spc="-10" dirty="0">
                <a:latin typeface="Arial" panose="020B0604020202020204" pitchFamily="34" charset="0"/>
                <a:cs typeface="Arial" panose="020B0604020202020204" pitchFamily="34" charset="0"/>
              </a:rPr>
              <a:t>h</a:t>
            </a:r>
            <a:r>
              <a:rPr sz="2400" dirty="0">
                <a:latin typeface="Arial" panose="020B0604020202020204" pitchFamily="34" charset="0"/>
                <a:cs typeface="Arial" panose="020B0604020202020204" pitchFamily="34" charset="0"/>
              </a:rPr>
              <a:t>er </a:t>
            </a:r>
            <a:r>
              <a:rPr sz="2400" b="1" dirty="0">
                <a:latin typeface="Arial" panose="020B0604020202020204" pitchFamily="34" charset="0"/>
                <a:cs typeface="Arial" panose="020B0604020202020204" pitchFamily="34" charset="0"/>
              </a:rPr>
              <a:t>wants </a:t>
            </a:r>
            <a:r>
              <a:rPr sz="2400" b="1" spc="5" dirty="0">
                <a:latin typeface="Arial" panose="020B0604020202020204" pitchFamily="34" charset="0"/>
                <a:cs typeface="Arial" panose="020B0604020202020204" pitchFamily="34" charset="0"/>
              </a:rPr>
              <a:t>t</a:t>
            </a:r>
            <a:r>
              <a:rPr sz="2400" b="1" dirty="0">
                <a:latin typeface="Arial" panose="020B0604020202020204" pitchFamily="34" charset="0"/>
                <a:cs typeface="Arial" panose="020B0604020202020204" pitchFamily="34" charset="0"/>
              </a:rPr>
              <a:t>o</a:t>
            </a:r>
            <a:r>
              <a:rPr sz="2400" b="1" spc="-10" dirty="0">
                <a:latin typeface="Arial" panose="020B0604020202020204" pitchFamily="34" charset="0"/>
                <a:cs typeface="Arial" panose="020B0604020202020204" pitchFamily="34" charset="0"/>
              </a:rPr>
              <a:t> </a:t>
            </a:r>
            <a:r>
              <a:rPr sz="2400" b="1" dirty="0">
                <a:latin typeface="Arial" panose="020B0604020202020204" pitchFamily="34" charset="0"/>
                <a:cs typeface="Arial" panose="020B0604020202020204" pitchFamily="34" charset="0"/>
              </a:rPr>
              <a:t>l</a:t>
            </a:r>
            <a:r>
              <a:rPr sz="2400" b="1" spc="-10" dirty="0">
                <a:latin typeface="Arial" panose="020B0604020202020204" pitchFamily="34" charset="0"/>
                <a:cs typeface="Arial" panose="020B0604020202020204" pitchFamily="34" charset="0"/>
              </a:rPr>
              <a:t>e</a:t>
            </a:r>
            <a:r>
              <a:rPr sz="2400" b="1" dirty="0">
                <a:latin typeface="Arial" panose="020B0604020202020204" pitchFamily="34" charset="0"/>
                <a:cs typeface="Arial" panose="020B0604020202020204" pitchFamily="34" charset="0"/>
              </a:rPr>
              <a:t>arn</a:t>
            </a:r>
            <a:r>
              <a:rPr sz="2400" dirty="0">
                <a:latin typeface="Arial" panose="020B0604020202020204" pitchFamily="34" charset="0"/>
                <a:cs typeface="Arial" panose="020B0604020202020204" pitchFamily="34" charset="0"/>
              </a:rPr>
              <a:t>.</a:t>
            </a:r>
          </a:p>
          <a:p>
            <a:pPr marL="808355" marR="332740" indent="-342900">
              <a:lnSpc>
                <a:spcPct val="100000"/>
              </a:lnSpc>
              <a:spcBef>
                <a:spcPts val="1320"/>
              </a:spcBef>
              <a:spcAft>
                <a:spcPts val="1200"/>
              </a:spcAft>
              <a:buFont typeface="Wingdings" panose="05000000000000000000" pitchFamily="2" charset="2"/>
              <a:buChar char="q"/>
              <a:tabLst>
                <a:tab pos="638175" algn="l"/>
              </a:tabLst>
            </a:pPr>
            <a:r>
              <a:rPr sz="2400" dirty="0">
                <a:solidFill>
                  <a:schemeClr val="accent2">
                    <a:lumMod val="90000"/>
                    <a:lumOff val="10000"/>
                  </a:schemeClr>
                </a:solidFill>
                <a:latin typeface="Arial" panose="020B0604020202020204" pitchFamily="34" charset="0"/>
                <a:cs typeface="Arial" panose="020B0604020202020204" pitchFamily="34" charset="0"/>
              </a:rPr>
              <a:t>E</a:t>
            </a:r>
            <a:r>
              <a:rPr sz="2400" spc="-20" dirty="0">
                <a:solidFill>
                  <a:schemeClr val="accent2">
                    <a:lumMod val="90000"/>
                    <a:lumOff val="10000"/>
                  </a:schemeClr>
                </a:solidFill>
                <a:latin typeface="Arial" panose="020B0604020202020204" pitchFamily="34" charset="0"/>
                <a:cs typeface="Arial" panose="020B0604020202020204" pitchFamily="34" charset="0"/>
              </a:rPr>
              <a:t>x</a:t>
            </a:r>
            <a:r>
              <a:rPr sz="2400" dirty="0">
                <a:solidFill>
                  <a:schemeClr val="accent2">
                    <a:lumMod val="90000"/>
                    <a:lumOff val="10000"/>
                  </a:schemeClr>
                </a:solidFill>
                <a:latin typeface="Arial" panose="020B0604020202020204" pitchFamily="34" charset="0"/>
                <a:cs typeface="Arial" panose="020B0604020202020204" pitchFamily="34" charset="0"/>
              </a:rPr>
              <a:t>p</a:t>
            </a:r>
            <a:r>
              <a:rPr sz="2400" spc="-10" dirty="0">
                <a:solidFill>
                  <a:schemeClr val="accent2">
                    <a:lumMod val="90000"/>
                    <a:lumOff val="10000"/>
                  </a:schemeClr>
                </a:solidFill>
                <a:latin typeface="Arial" panose="020B0604020202020204" pitchFamily="34" charset="0"/>
                <a:cs typeface="Arial" panose="020B0604020202020204" pitchFamily="34" charset="0"/>
              </a:rPr>
              <a:t>l</a:t>
            </a:r>
            <a:r>
              <a:rPr sz="2400" dirty="0">
                <a:solidFill>
                  <a:schemeClr val="accent2">
                    <a:lumMod val="90000"/>
                    <a:lumOff val="10000"/>
                  </a:schemeClr>
                </a:solidFill>
                <a:latin typeface="Arial" panose="020B0604020202020204" pitchFamily="34" charset="0"/>
                <a:cs typeface="Arial" panose="020B0604020202020204" pitchFamily="34" charset="0"/>
              </a:rPr>
              <a:t>a</a:t>
            </a:r>
            <a:r>
              <a:rPr sz="2400" spc="-10" dirty="0">
                <a:solidFill>
                  <a:schemeClr val="accent2">
                    <a:lumMod val="90000"/>
                    <a:lumOff val="10000"/>
                  </a:schemeClr>
                </a:solidFill>
                <a:latin typeface="Arial" panose="020B0604020202020204" pitchFamily="34" charset="0"/>
                <a:cs typeface="Arial" panose="020B0604020202020204" pitchFamily="34" charset="0"/>
              </a:rPr>
              <a:t>i</a:t>
            </a:r>
            <a:r>
              <a:rPr sz="2400" dirty="0">
                <a:solidFill>
                  <a:schemeClr val="accent2">
                    <a:lumMod val="90000"/>
                    <a:lumOff val="10000"/>
                  </a:schemeClr>
                </a:solidFill>
                <a:latin typeface="Arial" panose="020B0604020202020204" pitchFamily="34" charset="0"/>
                <a:cs typeface="Arial" panose="020B0604020202020204" pitchFamily="34" charset="0"/>
              </a:rPr>
              <a:t>n</a:t>
            </a:r>
            <a:r>
              <a:rPr sz="2400" spc="3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w</a:t>
            </a:r>
            <a:r>
              <a:rPr sz="2400" spc="-10" dirty="0">
                <a:latin typeface="Arial" panose="020B0604020202020204" pitchFamily="34" charset="0"/>
                <a:cs typeface="Arial" panose="020B0604020202020204" pitchFamily="34" charset="0"/>
              </a:rPr>
              <a:t>h</a:t>
            </a:r>
            <a:r>
              <a:rPr sz="2400" dirty="0">
                <a:latin typeface="Arial" panose="020B0604020202020204" pitchFamily="34" charset="0"/>
                <a:cs typeface="Arial" panose="020B0604020202020204" pitchFamily="34" charset="0"/>
              </a:rPr>
              <a:t>at</a:t>
            </a:r>
            <a:r>
              <a:rPr sz="24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impact the teacher</a:t>
            </a:r>
            <a:r>
              <a:rPr sz="2400" spc="1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antic</a:t>
            </a:r>
            <a:r>
              <a:rPr sz="2400" spc="-10" dirty="0">
                <a:latin typeface="Arial" panose="020B0604020202020204" pitchFamily="34" charset="0"/>
                <a:cs typeface="Arial" panose="020B0604020202020204" pitchFamily="34" charset="0"/>
              </a:rPr>
              <a:t>i</a:t>
            </a:r>
            <a:r>
              <a:rPr sz="2400" dirty="0">
                <a:latin typeface="Arial" panose="020B0604020202020204" pitchFamily="34" charset="0"/>
                <a:cs typeface="Arial" panose="020B0604020202020204" pitchFamily="34" charset="0"/>
              </a:rPr>
              <a:t>pates</a:t>
            </a:r>
            <a:r>
              <a:rPr sz="2400" spc="1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the ap</a:t>
            </a:r>
            <a:r>
              <a:rPr sz="2400" spc="-10" dirty="0">
                <a:latin typeface="Arial" panose="020B0604020202020204" pitchFamily="34" charset="0"/>
                <a:cs typeface="Arial" panose="020B0604020202020204" pitchFamily="34" charset="0"/>
              </a:rPr>
              <a:t>p</a:t>
            </a:r>
            <a:r>
              <a:rPr sz="2400" dirty="0">
                <a:latin typeface="Arial" panose="020B0604020202020204" pitchFamily="34" charset="0"/>
                <a:cs typeface="Arial" panose="020B0604020202020204" pitchFamily="34" charset="0"/>
              </a:rPr>
              <a:t>l</a:t>
            </a:r>
            <a:r>
              <a:rPr sz="2400" spc="-10" dirty="0">
                <a:latin typeface="Arial" panose="020B0604020202020204" pitchFamily="34" charset="0"/>
                <a:cs typeface="Arial" panose="020B0604020202020204" pitchFamily="34" charset="0"/>
              </a:rPr>
              <a:t>i</a:t>
            </a:r>
            <a:r>
              <a:rPr sz="2400" dirty="0">
                <a:latin typeface="Arial" panose="020B0604020202020204" pitchFamily="34" charset="0"/>
                <a:cs typeface="Arial" panose="020B0604020202020204" pitchFamily="34" charset="0"/>
              </a:rPr>
              <a:t>cation</a:t>
            </a:r>
            <a:r>
              <a:rPr sz="2400" spc="4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of</a:t>
            </a:r>
            <a:r>
              <a:rPr sz="2400" spc="-2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new l</a:t>
            </a:r>
            <a:r>
              <a:rPr sz="2400" spc="-10" dirty="0">
                <a:latin typeface="Arial" panose="020B0604020202020204" pitchFamily="34" charset="0"/>
                <a:cs typeface="Arial" panose="020B0604020202020204" pitchFamily="34" charset="0"/>
              </a:rPr>
              <a:t>e</a:t>
            </a:r>
            <a:r>
              <a:rPr sz="2400" dirty="0">
                <a:latin typeface="Arial" panose="020B0604020202020204" pitchFamily="34" charset="0"/>
                <a:cs typeface="Arial" panose="020B0604020202020204" pitchFamily="34" charset="0"/>
              </a:rPr>
              <a:t>arni</a:t>
            </a:r>
            <a:r>
              <a:rPr sz="2400" spc="-10" dirty="0">
                <a:latin typeface="Arial" panose="020B0604020202020204" pitchFamily="34" charset="0"/>
                <a:cs typeface="Arial" panose="020B0604020202020204" pitchFamily="34" charset="0"/>
              </a:rPr>
              <a:t>n</a:t>
            </a:r>
            <a:r>
              <a:rPr sz="2400" dirty="0">
                <a:latin typeface="Arial" panose="020B0604020202020204" pitchFamily="34" charset="0"/>
                <a:cs typeface="Arial" panose="020B0604020202020204" pitchFamily="34" charset="0"/>
              </a:rPr>
              <a:t>g</a:t>
            </a:r>
            <a:r>
              <a:rPr sz="2400" spc="4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w</a:t>
            </a:r>
            <a:r>
              <a:rPr sz="2400" spc="-10" dirty="0">
                <a:latin typeface="Arial" panose="020B0604020202020204" pitchFamily="34" charset="0"/>
                <a:cs typeface="Arial" panose="020B0604020202020204" pitchFamily="34" charset="0"/>
              </a:rPr>
              <a:t>i</a:t>
            </a:r>
            <a:r>
              <a:rPr sz="2400" dirty="0">
                <a:latin typeface="Arial" panose="020B0604020202020204" pitchFamily="34" charset="0"/>
                <a:cs typeface="Arial" panose="020B0604020202020204" pitchFamily="34" charset="0"/>
              </a:rPr>
              <a:t>ll</a:t>
            </a:r>
            <a:r>
              <a:rPr sz="24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have</a:t>
            </a:r>
            <a:r>
              <a:rPr sz="2400" spc="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on the</a:t>
            </a:r>
            <a:r>
              <a:rPr sz="2400" spc="1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students:</a:t>
            </a:r>
          </a:p>
          <a:p>
            <a:pPr marL="1442085" lvl="2" indent="-342900">
              <a:spcBef>
                <a:spcPts val="605"/>
              </a:spcBef>
              <a:spcAft>
                <a:spcPts val="1200"/>
              </a:spcAft>
              <a:buFont typeface="Arial"/>
              <a:buChar char="–"/>
              <a:tabLst>
                <a:tab pos="985519" algn="l"/>
                <a:tab pos="8020050" algn="l"/>
              </a:tabLst>
            </a:pPr>
            <a:r>
              <a:rPr sz="2000" i="1" dirty="0">
                <a:latin typeface="Arial" panose="020B0604020202020204" pitchFamily="34" charset="0"/>
                <a:cs typeface="Arial" panose="020B0604020202020204" pitchFamily="34" charset="0"/>
              </a:rPr>
              <a:t>I</a:t>
            </a:r>
            <a:r>
              <a:rPr sz="2000" i="1" spc="-10"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want</a:t>
            </a:r>
            <a:r>
              <a:rPr sz="2000" i="1" spc="-20"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to</a:t>
            </a:r>
            <a:r>
              <a:rPr sz="2000" i="1" spc="-20"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lea</a:t>
            </a:r>
            <a:r>
              <a:rPr sz="2000" i="1" spc="5" dirty="0">
                <a:latin typeface="Arial" panose="020B0604020202020204" pitchFamily="34" charset="0"/>
                <a:cs typeface="Arial" panose="020B0604020202020204" pitchFamily="34" charset="0"/>
              </a:rPr>
              <a:t>r</a:t>
            </a:r>
            <a:r>
              <a:rPr sz="2000" i="1" dirty="0">
                <a:latin typeface="Arial" panose="020B0604020202020204" pitchFamily="34" charset="0"/>
                <a:cs typeface="Arial" panose="020B0604020202020204" pitchFamily="34" charset="0"/>
              </a:rPr>
              <a:t>n</a:t>
            </a:r>
            <a:r>
              <a:rPr sz="2000" i="1" spc="-15" dirty="0">
                <a:latin typeface="Arial" panose="020B0604020202020204" pitchFamily="34" charset="0"/>
                <a:cs typeface="Arial" panose="020B0604020202020204" pitchFamily="34" charset="0"/>
              </a:rPr>
              <a:t> </a:t>
            </a:r>
            <a:r>
              <a:rPr sz="2000" i="1" u="heavy"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1442085" lvl="2" indent="-342900">
              <a:spcBef>
                <a:spcPts val="1800"/>
              </a:spcBef>
              <a:spcAft>
                <a:spcPts val="1200"/>
              </a:spcAft>
              <a:buFont typeface="Arial"/>
              <a:buChar char="–"/>
              <a:tabLst>
                <a:tab pos="985519" algn="l"/>
                <a:tab pos="7994015" algn="l"/>
              </a:tabLst>
            </a:pPr>
            <a:r>
              <a:rPr sz="2000" i="1" dirty="0">
                <a:latin typeface="Arial" panose="020B0604020202020204" pitchFamily="34" charset="0"/>
                <a:cs typeface="Arial" panose="020B0604020202020204" pitchFamily="34" charset="0"/>
              </a:rPr>
              <a:t>As a</a:t>
            </a:r>
            <a:r>
              <a:rPr sz="2000" i="1" spc="-20"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res</a:t>
            </a:r>
            <a:r>
              <a:rPr sz="2000" i="1" spc="5" dirty="0">
                <a:latin typeface="Arial" panose="020B0604020202020204" pitchFamily="34" charset="0"/>
                <a:cs typeface="Arial" panose="020B0604020202020204" pitchFamily="34" charset="0"/>
              </a:rPr>
              <a:t>u</a:t>
            </a:r>
            <a:r>
              <a:rPr sz="2000" i="1" dirty="0">
                <a:latin typeface="Arial" panose="020B0604020202020204" pitchFamily="34" charset="0"/>
                <a:cs typeface="Arial" panose="020B0604020202020204" pitchFamily="34" charset="0"/>
              </a:rPr>
              <a:t>lt,</a:t>
            </a:r>
            <a:r>
              <a:rPr sz="2000" i="1" spc="-45"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students</a:t>
            </a:r>
            <a:r>
              <a:rPr sz="2000" i="1" spc="-40"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will</a:t>
            </a:r>
            <a:r>
              <a:rPr sz="2000" i="1" spc="-185" dirty="0">
                <a:latin typeface="Arial" panose="020B0604020202020204" pitchFamily="34" charset="0"/>
                <a:cs typeface="Arial" panose="020B0604020202020204" pitchFamily="34" charset="0"/>
              </a:rPr>
              <a:t> </a:t>
            </a:r>
            <a:r>
              <a:rPr lang="en-US" sz="2000" i="1" u="heavy" dirty="0" smtClean="0">
                <a:latin typeface="Arial" panose="020B0604020202020204" pitchFamily="34" charset="0"/>
                <a:cs typeface="Arial" panose="020B0604020202020204" pitchFamily="34" charset="0"/>
              </a:rPr>
              <a:t>_____________________________</a:t>
            </a:r>
            <a:r>
              <a:rPr sz="2000" i="1" dirty="0" smtClean="0">
                <a:latin typeface="Arial" panose="020B0604020202020204" pitchFamily="34" charset="0"/>
                <a:cs typeface="Arial" panose="020B0604020202020204" pitchFamily="34" charset="0"/>
              </a:rPr>
              <a:t>.</a:t>
            </a:r>
            <a:endParaRPr sz="2000" dirty="0" smtClean="0">
              <a:latin typeface="Arial" panose="020B0604020202020204" pitchFamily="34" charset="0"/>
              <a:cs typeface="Arial" panose="020B0604020202020204" pitchFamily="34" charset="0"/>
            </a:endParaRPr>
          </a:p>
          <a:p>
            <a:pPr marL="808355" indent="-342900">
              <a:lnSpc>
                <a:spcPct val="100000"/>
              </a:lnSpc>
              <a:spcBef>
                <a:spcPts val="1315"/>
              </a:spcBef>
              <a:spcAft>
                <a:spcPts val="1200"/>
              </a:spcAft>
              <a:buClr>
                <a:srgbClr val="18368C"/>
              </a:buClr>
              <a:buFont typeface="Wingdings" panose="05000000000000000000" pitchFamily="2" charset="2"/>
              <a:buChar char="q"/>
              <a:tabLst>
                <a:tab pos="638175" algn="l"/>
              </a:tabLst>
            </a:pPr>
            <a:r>
              <a:rPr sz="2400" dirty="0" smtClean="0">
                <a:latin typeface="Arial" panose="020B0604020202020204" pitchFamily="34" charset="0"/>
                <a:cs typeface="Arial" panose="020B0604020202020204" pitchFamily="34" charset="0"/>
              </a:rPr>
              <a:t>Be</a:t>
            </a:r>
            <a:r>
              <a:rPr sz="2400" spc="-10" dirty="0" smtClean="0">
                <a:latin typeface="Arial" panose="020B0604020202020204" pitchFamily="34" charset="0"/>
                <a:cs typeface="Arial" panose="020B0604020202020204" pitchFamily="34" charset="0"/>
              </a:rPr>
              <a:t> </a:t>
            </a:r>
            <a:r>
              <a:rPr sz="2400" dirty="0" smtClean="0">
                <a:latin typeface="Arial" panose="020B0604020202020204" pitchFamily="34" charset="0"/>
                <a:cs typeface="Arial" panose="020B0604020202020204" pitchFamily="34" charset="0"/>
              </a:rPr>
              <a:t>ach</a:t>
            </a:r>
            <a:r>
              <a:rPr sz="2400" spc="-10" dirty="0" smtClean="0">
                <a:latin typeface="Arial" panose="020B0604020202020204" pitchFamily="34" charset="0"/>
                <a:cs typeface="Arial" panose="020B0604020202020204" pitchFamily="34" charset="0"/>
              </a:rPr>
              <a:t>i</a:t>
            </a:r>
            <a:r>
              <a:rPr sz="2400" dirty="0" smtClean="0">
                <a:latin typeface="Arial" panose="020B0604020202020204" pitchFamily="34" charset="0"/>
                <a:cs typeface="Arial" panose="020B0604020202020204" pitchFamily="34" charset="0"/>
              </a:rPr>
              <a:t>ev</a:t>
            </a:r>
            <a:r>
              <a:rPr sz="2400" spc="-10" dirty="0" smtClean="0">
                <a:latin typeface="Arial" panose="020B0604020202020204" pitchFamily="34" charset="0"/>
                <a:cs typeface="Arial" panose="020B0604020202020204" pitchFamily="34" charset="0"/>
              </a:rPr>
              <a:t>a</a:t>
            </a:r>
            <a:r>
              <a:rPr sz="2400" dirty="0" smtClean="0">
                <a:latin typeface="Arial" panose="020B0604020202020204" pitchFamily="34" charset="0"/>
                <a:cs typeface="Arial" panose="020B0604020202020204" pitchFamily="34" charset="0"/>
              </a:rPr>
              <a:t>b</a:t>
            </a:r>
            <a:r>
              <a:rPr sz="2400" spc="-10" dirty="0" smtClean="0">
                <a:latin typeface="Arial" panose="020B0604020202020204" pitchFamily="34" charset="0"/>
                <a:cs typeface="Arial" panose="020B0604020202020204" pitchFamily="34" charset="0"/>
              </a:rPr>
              <a:t>l</a:t>
            </a:r>
            <a:r>
              <a:rPr sz="2400" dirty="0" smtClean="0">
                <a:latin typeface="Arial" panose="020B0604020202020204" pitchFamily="34" charset="0"/>
                <a:cs typeface="Arial" panose="020B0604020202020204" pitchFamily="34" charset="0"/>
              </a:rPr>
              <a:t>e</a:t>
            </a:r>
            <a:r>
              <a:rPr sz="2400" spc="45" dirty="0" smtClean="0">
                <a:latin typeface="Arial" panose="020B0604020202020204" pitchFamily="34" charset="0"/>
                <a:cs typeface="Arial" panose="020B0604020202020204" pitchFamily="34" charset="0"/>
              </a:rPr>
              <a:t> </a:t>
            </a:r>
            <a:r>
              <a:rPr sz="2400" dirty="0" smtClean="0">
                <a:latin typeface="Arial" panose="020B0604020202020204" pitchFamily="34" charset="0"/>
                <a:cs typeface="Arial" panose="020B0604020202020204" pitchFamily="34" charset="0"/>
              </a:rPr>
              <a:t>in</a:t>
            </a:r>
            <a:r>
              <a:rPr sz="2400" spc="-10" dirty="0" smtClean="0">
                <a:latin typeface="Arial" panose="020B0604020202020204" pitchFamily="34" charset="0"/>
                <a:cs typeface="Arial" panose="020B0604020202020204" pitchFamily="34" charset="0"/>
              </a:rPr>
              <a:t> </a:t>
            </a:r>
            <a:r>
              <a:rPr sz="2400" dirty="0" smtClean="0">
                <a:latin typeface="Arial" panose="020B0604020202020204" pitchFamily="34" charset="0"/>
                <a:cs typeface="Arial" panose="020B0604020202020204" pitchFamily="34" charset="0"/>
              </a:rPr>
              <a:t>8</a:t>
            </a:r>
            <a:r>
              <a:rPr sz="2400" spc="10" dirty="0" smtClean="0">
                <a:latin typeface="Arial" panose="020B0604020202020204" pitchFamily="34" charset="0"/>
                <a:cs typeface="Arial" panose="020B0604020202020204" pitchFamily="34" charset="0"/>
              </a:rPr>
              <a:t> </a:t>
            </a:r>
            <a:r>
              <a:rPr sz="2400" spc="-5" dirty="0" smtClean="0">
                <a:latin typeface="Arial" panose="020B0604020202020204" pitchFamily="34" charset="0"/>
                <a:cs typeface="Arial" panose="020B0604020202020204" pitchFamily="34" charset="0"/>
              </a:rPr>
              <a:t>–</a:t>
            </a:r>
            <a:r>
              <a:rPr sz="2400" dirty="0" smtClean="0">
                <a:latin typeface="Arial" panose="020B0604020202020204" pitchFamily="34" charset="0"/>
                <a:cs typeface="Arial" panose="020B0604020202020204" pitchFamily="34" charset="0"/>
              </a:rPr>
              <a:t>10</a:t>
            </a:r>
            <a:r>
              <a:rPr sz="2400" spc="-10" dirty="0" smtClean="0">
                <a:latin typeface="Arial" panose="020B0604020202020204" pitchFamily="34" charset="0"/>
                <a:cs typeface="Arial" panose="020B0604020202020204" pitchFamily="34" charset="0"/>
              </a:rPr>
              <a:t> </a:t>
            </a:r>
            <a:r>
              <a:rPr sz="2400" dirty="0" smtClean="0">
                <a:latin typeface="Arial" panose="020B0604020202020204" pitchFamily="34" charset="0"/>
                <a:cs typeface="Arial" panose="020B0604020202020204" pitchFamily="34" charset="0"/>
              </a:rPr>
              <a:t>we</a:t>
            </a:r>
            <a:r>
              <a:rPr sz="2400" spc="-10" dirty="0" smtClean="0">
                <a:latin typeface="Arial" panose="020B0604020202020204" pitchFamily="34" charset="0"/>
                <a:cs typeface="Arial" panose="020B0604020202020204" pitchFamily="34" charset="0"/>
              </a:rPr>
              <a:t>e</a:t>
            </a:r>
            <a:r>
              <a:rPr sz="2400" dirty="0" smtClean="0">
                <a:latin typeface="Arial" panose="020B0604020202020204" pitchFamily="34" charset="0"/>
                <a:cs typeface="Arial" panose="020B0604020202020204" pitchFamily="34" charset="0"/>
              </a:rPr>
              <a:t>ks.</a:t>
            </a:r>
            <a:endParaRPr sz="2400" dirty="0">
              <a:latin typeface="Arial" panose="020B0604020202020204" pitchFamily="34" charset="0"/>
              <a:cs typeface="Arial" panose="020B0604020202020204" pitchFamily="34" charset="0"/>
            </a:endParaRPr>
          </a:p>
        </p:txBody>
      </p:sp>
      <p:sp>
        <p:nvSpPr>
          <p:cNvPr id="5" name="TextBox 4"/>
          <p:cNvSpPr txBox="1"/>
          <p:nvPr/>
        </p:nvSpPr>
        <p:spPr>
          <a:xfrm>
            <a:off x="3184529" y="4065867"/>
            <a:ext cx="6662057" cy="707886"/>
          </a:xfrm>
          <a:prstGeom prst="rect">
            <a:avLst/>
          </a:prstGeom>
          <a:noFill/>
        </p:spPr>
        <p:txBody>
          <a:bodyPr wrap="square" rtlCol="0">
            <a:spAutoFit/>
          </a:bodyPr>
          <a:lstStyle/>
          <a:p>
            <a:r>
              <a:rPr lang="en-US" sz="2000" i="1" u="heavy" dirty="0">
                <a:latin typeface="Arial" panose="020B0604020202020204" pitchFamily="34" charset="0"/>
                <a:cs typeface="Arial" panose="020B0604020202020204" pitchFamily="34" charset="0"/>
              </a:rPr>
              <a:t>how to improve transitions from whole class to group work</a:t>
            </a:r>
            <a:endParaRPr lang="en-US" sz="2000" dirty="0"/>
          </a:p>
        </p:txBody>
      </p:sp>
      <p:sp>
        <p:nvSpPr>
          <p:cNvPr id="6" name="TextBox 5"/>
          <p:cNvSpPr txBox="1"/>
          <p:nvPr/>
        </p:nvSpPr>
        <p:spPr>
          <a:xfrm>
            <a:off x="4330699" y="4773753"/>
            <a:ext cx="4826364" cy="400110"/>
          </a:xfrm>
          <a:prstGeom prst="rect">
            <a:avLst/>
          </a:prstGeom>
          <a:noFill/>
        </p:spPr>
        <p:txBody>
          <a:bodyPr wrap="square" rtlCol="0">
            <a:spAutoFit/>
          </a:bodyPr>
          <a:lstStyle/>
          <a:p>
            <a:pPr marL="0" lvl="2">
              <a:spcBef>
                <a:spcPts val="1800"/>
              </a:spcBef>
              <a:spcAft>
                <a:spcPts val="1200"/>
              </a:spcAft>
              <a:tabLst>
                <a:tab pos="985519" algn="l"/>
                <a:tab pos="7994015" algn="l"/>
              </a:tabLst>
            </a:pPr>
            <a:r>
              <a:rPr lang="en-US" sz="2000" i="1" u="heavy" dirty="0">
                <a:latin typeface="Arial" panose="020B0604020202020204" pitchFamily="34" charset="0"/>
                <a:cs typeface="Arial" panose="020B0604020202020204" pitchFamily="34" charset="0"/>
              </a:rPr>
              <a:t>be more actively engaged in group work</a:t>
            </a:r>
            <a:r>
              <a:rPr lang="en-US" sz="2000" i="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40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9" presetClass="emph" presetSubtype="0" nodeType="withEffect">
                                  <p:stCondLst>
                                    <p:cond delay="0"/>
                                  </p:stCondLst>
                                  <p:childTnLst>
                                    <p:set>
                                      <p:cBhvr rctx="PPT">
                                        <p:cTn id="14" dur="indefinite"/>
                                        <p:tgtEl>
                                          <p:spTgt spid="3">
                                            <p:txEl>
                                              <p:pRg st="1" end="1"/>
                                            </p:txEl>
                                          </p:spTgt>
                                        </p:tgtEl>
                                        <p:attrNameLst>
                                          <p:attrName>style.opacity</p:attrName>
                                        </p:attrNameLst>
                                      </p:cBhvr>
                                      <p:to>
                                        <p:strVal val="0.5"/>
                                      </p:to>
                                    </p:set>
                                    <p:animEffect filter="image" prLst="opacity: 0.5">
                                      <p:cBhvr rctx="IE">
                                        <p:cTn id="15" dur="indefinite"/>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9" presetClass="emph" presetSubtype="0" nodeType="withEffect">
                                  <p:stCondLst>
                                    <p:cond delay="0"/>
                                  </p:stCondLst>
                                  <p:childTnLst>
                                    <p:set>
                                      <p:cBhvr rctx="PPT">
                                        <p:cTn id="22" dur="indefinite"/>
                                        <p:tgtEl>
                                          <p:spTgt spid="3">
                                            <p:txEl>
                                              <p:pRg st="2" end="2"/>
                                            </p:txEl>
                                          </p:spTgt>
                                        </p:tgtEl>
                                        <p:attrNameLst>
                                          <p:attrName>style.opacity</p:attrName>
                                        </p:attrNameLst>
                                      </p:cBhvr>
                                      <p:to>
                                        <p:strVal val="0.5"/>
                                      </p:to>
                                    </p:set>
                                    <p:animEffect filter="image" prLst="opacity: 0.5">
                                      <p:cBhvr rctx="IE">
                                        <p:cTn id="23" dur="indefinite"/>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par>
                                <p:cTn id="46" presetID="9" presetClass="emph" presetSubtype="0" nodeType="withEffect">
                                  <p:stCondLst>
                                    <p:cond delay="0"/>
                                  </p:stCondLst>
                                  <p:childTnLst>
                                    <p:set>
                                      <p:cBhvr rctx="PPT">
                                        <p:cTn id="47" dur="indefinite"/>
                                        <p:tgtEl>
                                          <p:spTgt spid="3">
                                            <p:txEl>
                                              <p:pRg st="3" end="3"/>
                                            </p:txEl>
                                          </p:spTgt>
                                        </p:tgtEl>
                                        <p:attrNameLst>
                                          <p:attrName>style.opacity</p:attrName>
                                        </p:attrNameLst>
                                      </p:cBhvr>
                                      <p:to>
                                        <p:strVal val="0.5"/>
                                      </p:to>
                                    </p:set>
                                    <p:animEffect filter="image" prLst="opacity: 0.5">
                                      <p:cBhvr rctx="IE">
                                        <p:cTn id="48" dur="indefinite"/>
                                        <p:tgtEl>
                                          <p:spTgt spid="3">
                                            <p:txEl>
                                              <p:pRg st="3" end="3"/>
                                            </p:txEl>
                                          </p:spTgt>
                                        </p:tgtEl>
                                      </p:cBhvr>
                                    </p:animEffect>
                                  </p:childTnLst>
                                </p:cTn>
                              </p:par>
                              <p:par>
                                <p:cTn id="49" presetID="9" presetClass="emph" presetSubtype="0" nodeType="withEffect">
                                  <p:stCondLst>
                                    <p:cond delay="0"/>
                                  </p:stCondLst>
                                  <p:childTnLst>
                                    <p:set>
                                      <p:cBhvr rctx="PPT">
                                        <p:cTn id="50" dur="indefinite"/>
                                        <p:tgtEl>
                                          <p:spTgt spid="3">
                                            <p:txEl>
                                              <p:pRg st="4" end="4"/>
                                            </p:txEl>
                                          </p:spTgt>
                                        </p:tgtEl>
                                        <p:attrNameLst>
                                          <p:attrName>style.opacity</p:attrName>
                                        </p:attrNameLst>
                                      </p:cBhvr>
                                      <p:to>
                                        <p:strVal val="0.5"/>
                                      </p:to>
                                    </p:set>
                                    <p:animEffect filter="image" prLst="opacity: 0.5">
                                      <p:cBhvr rctx="IE">
                                        <p:cTn id="51" dur="indefinite"/>
                                        <p:tgtEl>
                                          <p:spTgt spid="3">
                                            <p:txEl>
                                              <p:pRg st="4" end="4"/>
                                            </p:txEl>
                                          </p:spTgt>
                                        </p:tgtEl>
                                      </p:cBhvr>
                                    </p:animEffect>
                                  </p:childTnLst>
                                </p:cTn>
                              </p:par>
                              <p:par>
                                <p:cTn id="52" presetID="9" presetClass="emph" presetSubtype="0" nodeType="withEffect">
                                  <p:stCondLst>
                                    <p:cond delay="0"/>
                                  </p:stCondLst>
                                  <p:childTnLst>
                                    <p:set>
                                      <p:cBhvr rctx="PPT">
                                        <p:cTn id="53" dur="indefinite"/>
                                        <p:tgtEl>
                                          <p:spTgt spid="3">
                                            <p:txEl>
                                              <p:pRg st="5" end="5"/>
                                            </p:txEl>
                                          </p:spTgt>
                                        </p:tgtEl>
                                        <p:attrNameLst>
                                          <p:attrName>style.opacity</p:attrName>
                                        </p:attrNameLst>
                                      </p:cBhvr>
                                      <p:to>
                                        <p:strVal val="0.5"/>
                                      </p:to>
                                    </p:set>
                                    <p:animEffect filter="image" prLst="opacity: 0.5">
                                      <p:cBhvr rctx="IE">
                                        <p:cTn id="54"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58333"/>
            <a:ext cx="8229600" cy="4525963"/>
          </a:xfrm>
        </p:spPr>
        <p:txBody>
          <a:bodyPr/>
          <a:lstStyle/>
          <a:p>
            <a:pPr marL="355600" indent="-342900">
              <a:lnSpc>
                <a:spcPct val="100000"/>
              </a:lnSpc>
              <a:tabLst>
                <a:tab pos="355600" algn="l"/>
              </a:tabLst>
            </a:pPr>
            <a:r>
              <a:rPr lang="en-US" sz="2800" b="1" dirty="0">
                <a:cs typeface="Arial"/>
              </a:rPr>
              <a:t>Id</a:t>
            </a:r>
            <a:r>
              <a:rPr lang="en-US" sz="2800" b="1" spc="5" dirty="0">
                <a:cs typeface="Arial"/>
              </a:rPr>
              <a:t>e</a:t>
            </a:r>
            <a:r>
              <a:rPr lang="en-US" sz="2800" b="1" dirty="0">
                <a:cs typeface="Arial"/>
              </a:rPr>
              <a:t>ntify</a:t>
            </a:r>
            <a:r>
              <a:rPr lang="en-US" sz="2800" b="1" spc="-20" dirty="0">
                <a:cs typeface="Arial"/>
              </a:rPr>
              <a:t> </a:t>
            </a:r>
            <a:r>
              <a:rPr lang="en-US" sz="2800" dirty="0">
                <a:cs typeface="Arial"/>
              </a:rPr>
              <a:t>s</a:t>
            </a:r>
            <a:r>
              <a:rPr lang="en-US" sz="2800" spc="5" dirty="0">
                <a:cs typeface="Arial"/>
              </a:rPr>
              <a:t>p</a:t>
            </a:r>
            <a:r>
              <a:rPr lang="en-US" sz="2800" dirty="0">
                <a:cs typeface="Arial"/>
              </a:rPr>
              <a:t>e</a:t>
            </a:r>
            <a:r>
              <a:rPr lang="en-US" sz="2800" spc="5" dirty="0">
                <a:cs typeface="Arial"/>
              </a:rPr>
              <a:t>c</a:t>
            </a:r>
            <a:r>
              <a:rPr lang="en-US" sz="2800" dirty="0">
                <a:cs typeface="Arial"/>
              </a:rPr>
              <a:t>if</a:t>
            </a:r>
            <a:r>
              <a:rPr lang="en-US" sz="2800" spc="-10" dirty="0">
                <a:cs typeface="Arial"/>
              </a:rPr>
              <a:t>i</a:t>
            </a:r>
            <a:r>
              <a:rPr lang="en-US" sz="2800" dirty="0">
                <a:cs typeface="Arial"/>
              </a:rPr>
              <a:t>c</a:t>
            </a:r>
            <a:r>
              <a:rPr lang="en-US" sz="2800" spc="-10" dirty="0">
                <a:cs typeface="Arial"/>
              </a:rPr>
              <a:t> </a:t>
            </a:r>
            <a:r>
              <a:rPr lang="en-US" sz="2800" dirty="0">
                <a:cs typeface="Arial"/>
              </a:rPr>
              <a:t>a</a:t>
            </a:r>
            <a:r>
              <a:rPr lang="en-US" sz="2800" spc="5" dirty="0">
                <a:cs typeface="Arial"/>
              </a:rPr>
              <a:t>c</a:t>
            </a:r>
            <a:r>
              <a:rPr lang="en-US" sz="2800" dirty="0">
                <a:cs typeface="Arial"/>
              </a:rPr>
              <a:t>tivit</a:t>
            </a:r>
            <a:r>
              <a:rPr lang="en-US" sz="2800" spc="-10" dirty="0">
                <a:cs typeface="Arial"/>
              </a:rPr>
              <a:t>i</a:t>
            </a:r>
            <a:r>
              <a:rPr lang="en-US" sz="2800" dirty="0">
                <a:cs typeface="Arial"/>
              </a:rPr>
              <a:t>es</a:t>
            </a:r>
            <a:r>
              <a:rPr lang="en-US" sz="2800" spc="-20" dirty="0">
                <a:cs typeface="Arial"/>
              </a:rPr>
              <a:t> </a:t>
            </a:r>
            <a:r>
              <a:rPr lang="en-US" sz="2800" dirty="0">
                <a:cs typeface="Arial"/>
              </a:rPr>
              <a:t>to</a:t>
            </a:r>
            <a:r>
              <a:rPr lang="en-US" sz="2800" spc="5" dirty="0">
                <a:cs typeface="Arial"/>
              </a:rPr>
              <a:t> </a:t>
            </a:r>
            <a:r>
              <a:rPr lang="en-US" sz="2800" dirty="0">
                <a:cs typeface="Arial"/>
              </a:rPr>
              <a:t>d</a:t>
            </a:r>
            <a:r>
              <a:rPr lang="en-US" sz="2800" spc="5" dirty="0">
                <a:cs typeface="Arial"/>
              </a:rPr>
              <a:t>e</a:t>
            </a:r>
            <a:r>
              <a:rPr lang="en-US" sz="2800" dirty="0">
                <a:cs typeface="Arial"/>
              </a:rPr>
              <a:t>v</a:t>
            </a:r>
            <a:r>
              <a:rPr lang="en-US" sz="2800" spc="5" dirty="0">
                <a:cs typeface="Arial"/>
              </a:rPr>
              <a:t>e</a:t>
            </a:r>
            <a:r>
              <a:rPr lang="en-US" sz="2800" dirty="0">
                <a:cs typeface="Arial"/>
              </a:rPr>
              <a:t>lop</a:t>
            </a:r>
            <a:r>
              <a:rPr lang="en-US" sz="2800" spc="-10" dirty="0">
                <a:cs typeface="Arial"/>
              </a:rPr>
              <a:t> </a:t>
            </a:r>
            <a:r>
              <a:rPr lang="en-US" sz="2800" dirty="0">
                <a:cs typeface="Arial"/>
              </a:rPr>
              <a:t>n</a:t>
            </a:r>
            <a:r>
              <a:rPr lang="en-US" sz="2800" spc="5" dirty="0">
                <a:cs typeface="Arial"/>
              </a:rPr>
              <a:t>e</a:t>
            </a:r>
            <a:r>
              <a:rPr lang="en-US" sz="2800" dirty="0">
                <a:cs typeface="Arial"/>
              </a:rPr>
              <a:t>w</a:t>
            </a:r>
            <a:r>
              <a:rPr lang="en-US" sz="2800" spc="-15" dirty="0">
                <a:cs typeface="Arial"/>
              </a:rPr>
              <a:t> </a:t>
            </a:r>
            <a:r>
              <a:rPr lang="en-US" sz="2800" dirty="0">
                <a:cs typeface="Arial"/>
              </a:rPr>
              <a:t>learni</a:t>
            </a:r>
            <a:r>
              <a:rPr lang="en-US" sz="2800" spc="5" dirty="0">
                <a:cs typeface="Arial"/>
              </a:rPr>
              <a:t>n</a:t>
            </a:r>
            <a:r>
              <a:rPr lang="en-US" sz="2800" dirty="0">
                <a:cs typeface="Arial"/>
              </a:rPr>
              <a:t>g.</a:t>
            </a:r>
          </a:p>
          <a:p>
            <a:pPr marL="355600" indent="-342900">
              <a:spcBef>
                <a:spcPts val="1200"/>
              </a:spcBef>
              <a:tabLst>
                <a:tab pos="355600" algn="l"/>
              </a:tabLst>
            </a:pPr>
            <a:r>
              <a:rPr lang="en-US" sz="2800" b="1" dirty="0">
                <a:cs typeface="Arial"/>
              </a:rPr>
              <a:t>S</a:t>
            </a:r>
            <a:r>
              <a:rPr lang="en-US" sz="2800" b="1" spc="5" dirty="0">
                <a:cs typeface="Arial"/>
              </a:rPr>
              <a:t>e</a:t>
            </a:r>
            <a:r>
              <a:rPr lang="en-US" sz="2800" b="1" dirty="0">
                <a:cs typeface="Arial"/>
              </a:rPr>
              <a:t>lect</a:t>
            </a:r>
            <a:r>
              <a:rPr lang="en-US" sz="2800" b="1" spc="-10" dirty="0">
                <a:cs typeface="Arial"/>
              </a:rPr>
              <a:t> </a:t>
            </a:r>
            <a:r>
              <a:rPr lang="en-US" sz="2800" dirty="0">
                <a:cs typeface="Arial"/>
              </a:rPr>
              <a:t>reso</a:t>
            </a:r>
            <a:r>
              <a:rPr lang="en-US" sz="2800" spc="5" dirty="0">
                <a:cs typeface="Arial"/>
              </a:rPr>
              <a:t>u</a:t>
            </a:r>
            <a:r>
              <a:rPr lang="en-US" sz="2800" dirty="0">
                <a:cs typeface="Arial"/>
              </a:rPr>
              <a:t>rces</a:t>
            </a:r>
            <a:r>
              <a:rPr lang="en-US" sz="2800" spc="-15" dirty="0">
                <a:cs typeface="Arial"/>
              </a:rPr>
              <a:t> </a:t>
            </a:r>
            <a:r>
              <a:rPr lang="en-US" sz="2800" dirty="0">
                <a:cs typeface="Arial"/>
              </a:rPr>
              <a:t>to supp</a:t>
            </a:r>
            <a:r>
              <a:rPr lang="en-US" sz="2800" spc="5" dirty="0">
                <a:cs typeface="Arial"/>
              </a:rPr>
              <a:t>o</a:t>
            </a:r>
            <a:r>
              <a:rPr lang="en-US" sz="2800" dirty="0">
                <a:cs typeface="Arial"/>
              </a:rPr>
              <a:t>rt</a:t>
            </a:r>
            <a:r>
              <a:rPr lang="en-US" sz="2800" spc="-10" dirty="0">
                <a:cs typeface="Arial"/>
              </a:rPr>
              <a:t> </a:t>
            </a:r>
            <a:r>
              <a:rPr lang="en-US" sz="2800" dirty="0">
                <a:cs typeface="Arial"/>
              </a:rPr>
              <a:t>professio</a:t>
            </a:r>
            <a:r>
              <a:rPr lang="en-US" sz="2800" spc="5" dirty="0">
                <a:cs typeface="Arial"/>
              </a:rPr>
              <a:t>n</a:t>
            </a:r>
            <a:r>
              <a:rPr lang="en-US" sz="2800" dirty="0">
                <a:cs typeface="Arial"/>
              </a:rPr>
              <a:t>al</a:t>
            </a:r>
            <a:r>
              <a:rPr lang="en-US" sz="2800" spc="-30" dirty="0">
                <a:cs typeface="Arial"/>
              </a:rPr>
              <a:t> </a:t>
            </a:r>
            <a:r>
              <a:rPr lang="en-US" sz="2800" dirty="0" smtClean="0">
                <a:cs typeface="Arial"/>
              </a:rPr>
              <a:t>growth a</a:t>
            </a:r>
            <a:r>
              <a:rPr lang="en-US" sz="2800" spc="10" dirty="0" smtClean="0">
                <a:cs typeface="Arial"/>
              </a:rPr>
              <a:t>c</a:t>
            </a:r>
            <a:r>
              <a:rPr lang="en-US" sz="2800" dirty="0" smtClean="0">
                <a:cs typeface="Arial"/>
              </a:rPr>
              <a:t>tivitie</a:t>
            </a:r>
            <a:r>
              <a:rPr lang="en-US" sz="2800" spc="5" dirty="0" smtClean="0">
                <a:cs typeface="Arial"/>
              </a:rPr>
              <a:t>s</a:t>
            </a:r>
            <a:r>
              <a:rPr lang="en-US" sz="2800" dirty="0">
                <a:cs typeface="Arial"/>
              </a:rPr>
              <a:t>.</a:t>
            </a:r>
          </a:p>
          <a:p>
            <a:pPr marL="355600" indent="-342900">
              <a:lnSpc>
                <a:spcPct val="100000"/>
              </a:lnSpc>
              <a:spcBef>
                <a:spcPts val="1200"/>
              </a:spcBef>
              <a:tabLst>
                <a:tab pos="355600" algn="l"/>
              </a:tabLst>
            </a:pPr>
            <a:r>
              <a:rPr lang="en-US" sz="2800" b="1" dirty="0">
                <a:cs typeface="Arial"/>
              </a:rPr>
              <a:t>R</a:t>
            </a:r>
            <a:r>
              <a:rPr lang="en-US" sz="2800" b="1" spc="10" dirty="0">
                <a:cs typeface="Arial"/>
              </a:rPr>
              <a:t>e</a:t>
            </a:r>
            <a:r>
              <a:rPr lang="en-US" sz="2800" b="1" dirty="0">
                <a:cs typeface="Arial"/>
              </a:rPr>
              <a:t>c</a:t>
            </a:r>
            <a:r>
              <a:rPr lang="en-US" sz="2800" b="1" spc="10" dirty="0">
                <a:cs typeface="Arial"/>
              </a:rPr>
              <a:t>o</a:t>
            </a:r>
            <a:r>
              <a:rPr lang="en-US" sz="2800" b="1" dirty="0">
                <a:cs typeface="Arial"/>
              </a:rPr>
              <a:t>rd</a:t>
            </a:r>
            <a:r>
              <a:rPr lang="en-US" sz="2800" b="1" spc="-30" dirty="0">
                <a:cs typeface="Arial"/>
              </a:rPr>
              <a:t> </a:t>
            </a:r>
            <a:r>
              <a:rPr lang="en-US" sz="2800" dirty="0">
                <a:cs typeface="Arial"/>
              </a:rPr>
              <a:t>the</a:t>
            </a:r>
            <a:r>
              <a:rPr lang="en-US" sz="2800" spc="10" dirty="0">
                <a:cs typeface="Arial"/>
              </a:rPr>
              <a:t> </a:t>
            </a:r>
            <a:r>
              <a:rPr lang="en-US" sz="2800" dirty="0">
                <a:cs typeface="Arial"/>
              </a:rPr>
              <a:t>tea</a:t>
            </a:r>
            <a:r>
              <a:rPr lang="en-US" sz="2800" spc="5" dirty="0">
                <a:cs typeface="Arial"/>
              </a:rPr>
              <a:t>c</a:t>
            </a:r>
            <a:r>
              <a:rPr lang="en-US" sz="2800" dirty="0">
                <a:cs typeface="Arial"/>
              </a:rPr>
              <a:t>h</a:t>
            </a:r>
            <a:r>
              <a:rPr lang="en-US" sz="2800" spc="5" dirty="0">
                <a:cs typeface="Arial"/>
              </a:rPr>
              <a:t>e</a:t>
            </a:r>
            <a:r>
              <a:rPr lang="en-US" sz="2800" dirty="0">
                <a:cs typeface="Arial"/>
              </a:rPr>
              <a:t>r</a:t>
            </a:r>
            <a:r>
              <a:rPr lang="en-US" sz="2800" spc="-20" dirty="0">
                <a:cs typeface="Arial"/>
              </a:rPr>
              <a:t> </a:t>
            </a:r>
            <a:r>
              <a:rPr lang="en-US" sz="2800" dirty="0">
                <a:cs typeface="Arial"/>
              </a:rPr>
              <a:t>learni</a:t>
            </a:r>
            <a:r>
              <a:rPr lang="en-US" sz="2800" spc="5" dirty="0">
                <a:cs typeface="Arial"/>
              </a:rPr>
              <a:t>n</a:t>
            </a:r>
            <a:r>
              <a:rPr lang="en-US" sz="2800" dirty="0">
                <a:cs typeface="Arial"/>
              </a:rPr>
              <a:t>g</a:t>
            </a:r>
            <a:r>
              <a:rPr lang="en-US" sz="2800" spc="-15" dirty="0">
                <a:cs typeface="Arial"/>
              </a:rPr>
              <a:t> </a:t>
            </a:r>
            <a:r>
              <a:rPr lang="en-US" sz="2800" dirty="0">
                <a:cs typeface="Arial"/>
              </a:rPr>
              <a:t>a</a:t>
            </a:r>
            <a:r>
              <a:rPr lang="en-US" sz="2800" spc="5" dirty="0">
                <a:cs typeface="Arial"/>
              </a:rPr>
              <a:t>c</a:t>
            </a:r>
            <a:r>
              <a:rPr lang="en-US" sz="2800" dirty="0">
                <a:cs typeface="Arial"/>
              </a:rPr>
              <a:t>tivit</a:t>
            </a:r>
            <a:r>
              <a:rPr lang="en-US" sz="2800" spc="-10" dirty="0">
                <a:cs typeface="Arial"/>
              </a:rPr>
              <a:t>i</a:t>
            </a:r>
            <a:r>
              <a:rPr lang="en-US" sz="2800" dirty="0">
                <a:cs typeface="Arial"/>
              </a:rPr>
              <a:t>es</a:t>
            </a:r>
            <a:r>
              <a:rPr lang="en-US" sz="2800" spc="-10" dirty="0">
                <a:cs typeface="Arial"/>
              </a:rPr>
              <a:t> </a:t>
            </a:r>
            <a:r>
              <a:rPr lang="en-US" sz="2800" dirty="0">
                <a:cs typeface="Arial"/>
              </a:rPr>
              <a:t>a</a:t>
            </a:r>
            <a:r>
              <a:rPr lang="en-US" sz="2800" spc="5" dirty="0">
                <a:cs typeface="Arial"/>
              </a:rPr>
              <a:t>n</a:t>
            </a:r>
            <a:r>
              <a:rPr lang="en-US" sz="2800" dirty="0">
                <a:cs typeface="Arial"/>
              </a:rPr>
              <a:t>d </a:t>
            </a:r>
            <a:r>
              <a:rPr lang="en-US" sz="2800" dirty="0" smtClean="0">
                <a:cs typeface="Arial"/>
              </a:rPr>
              <a:t>res</a:t>
            </a:r>
            <a:r>
              <a:rPr lang="en-US" sz="2800" spc="5" dirty="0" smtClean="0">
                <a:cs typeface="Arial"/>
              </a:rPr>
              <a:t>o</a:t>
            </a:r>
            <a:r>
              <a:rPr lang="en-US" sz="2800" dirty="0" smtClean="0">
                <a:cs typeface="Arial"/>
              </a:rPr>
              <a:t>urc</a:t>
            </a:r>
            <a:r>
              <a:rPr lang="en-US" sz="2800" spc="-15" dirty="0" smtClean="0">
                <a:cs typeface="Arial"/>
              </a:rPr>
              <a:t>e</a:t>
            </a:r>
            <a:r>
              <a:rPr lang="en-US" sz="2800" dirty="0" smtClean="0">
                <a:cs typeface="Arial"/>
              </a:rPr>
              <a:t>s o</a:t>
            </a:r>
            <a:r>
              <a:rPr lang="en-US" sz="2800" spc="5" dirty="0" smtClean="0">
                <a:cs typeface="Arial"/>
              </a:rPr>
              <a:t>n</a:t>
            </a:r>
            <a:r>
              <a:rPr lang="en-US" sz="2800" dirty="0" smtClean="0">
                <a:cs typeface="Arial"/>
              </a:rPr>
              <a:t>line</a:t>
            </a:r>
            <a:r>
              <a:rPr lang="en-US" sz="2800" dirty="0">
                <a:cs typeface="Arial"/>
              </a:rPr>
              <a:t>.</a:t>
            </a:r>
          </a:p>
          <a:p>
            <a:pPr marL="355600" indent="-342900">
              <a:lnSpc>
                <a:spcPct val="100000"/>
              </a:lnSpc>
              <a:spcBef>
                <a:spcPts val="1200"/>
              </a:spcBef>
              <a:tabLst>
                <a:tab pos="355600" algn="l"/>
              </a:tabLst>
            </a:pPr>
            <a:r>
              <a:rPr lang="en-US" sz="2800" b="1" dirty="0">
                <a:cs typeface="Arial"/>
              </a:rPr>
              <a:t>Cr</a:t>
            </a:r>
            <a:r>
              <a:rPr lang="en-US" sz="2800" b="1" spc="5" dirty="0">
                <a:cs typeface="Arial"/>
              </a:rPr>
              <a:t>e</a:t>
            </a:r>
            <a:r>
              <a:rPr lang="en-US" sz="2800" b="1" dirty="0">
                <a:cs typeface="Arial"/>
              </a:rPr>
              <a:t>ate</a:t>
            </a:r>
            <a:r>
              <a:rPr lang="en-US" sz="2800" b="1" spc="-15" dirty="0">
                <a:cs typeface="Arial"/>
              </a:rPr>
              <a:t> </a:t>
            </a:r>
            <a:r>
              <a:rPr lang="en-US" sz="2800" dirty="0">
                <a:cs typeface="Arial"/>
              </a:rPr>
              <a:t>a</a:t>
            </a:r>
            <a:r>
              <a:rPr lang="en-US" sz="2800" spc="5" dirty="0">
                <a:cs typeface="Arial"/>
              </a:rPr>
              <a:t>n</a:t>
            </a:r>
            <a:r>
              <a:rPr lang="en-US" sz="2800" dirty="0">
                <a:cs typeface="Arial"/>
              </a:rPr>
              <a:t>d rec</a:t>
            </a:r>
            <a:r>
              <a:rPr lang="en-US" sz="2800" spc="5" dirty="0">
                <a:cs typeface="Arial"/>
              </a:rPr>
              <a:t>o</a:t>
            </a:r>
            <a:r>
              <a:rPr lang="en-US" sz="2800" dirty="0">
                <a:cs typeface="Arial"/>
              </a:rPr>
              <a:t>rd</a:t>
            </a:r>
            <a:r>
              <a:rPr lang="en-US" sz="2800" spc="-15" dirty="0">
                <a:cs typeface="Arial"/>
              </a:rPr>
              <a:t> </a:t>
            </a:r>
            <a:r>
              <a:rPr lang="en-US" sz="2800" dirty="0">
                <a:cs typeface="Arial"/>
              </a:rPr>
              <a:t>a</a:t>
            </a:r>
            <a:r>
              <a:rPr lang="en-US" sz="2800" spc="10" dirty="0">
                <a:cs typeface="Arial"/>
              </a:rPr>
              <a:t> </a:t>
            </a:r>
            <a:r>
              <a:rPr lang="en-US" sz="2800" dirty="0">
                <a:cs typeface="Arial"/>
              </a:rPr>
              <a:t>s</a:t>
            </a:r>
            <a:r>
              <a:rPr lang="en-US" sz="2800" spc="10" dirty="0">
                <a:cs typeface="Arial"/>
              </a:rPr>
              <a:t>c</a:t>
            </a:r>
            <a:r>
              <a:rPr lang="en-US" sz="2800" dirty="0">
                <a:cs typeface="Arial"/>
              </a:rPr>
              <a:t>h</a:t>
            </a:r>
            <a:r>
              <a:rPr lang="en-US" sz="2800" spc="5" dirty="0">
                <a:cs typeface="Arial"/>
              </a:rPr>
              <a:t>e</a:t>
            </a:r>
            <a:r>
              <a:rPr lang="en-US" sz="2800" dirty="0">
                <a:cs typeface="Arial"/>
              </a:rPr>
              <a:t>d</a:t>
            </a:r>
            <a:r>
              <a:rPr lang="en-US" sz="2800" spc="5" dirty="0">
                <a:cs typeface="Arial"/>
              </a:rPr>
              <a:t>u</a:t>
            </a:r>
            <a:r>
              <a:rPr lang="en-US" sz="2800" dirty="0">
                <a:cs typeface="Arial"/>
              </a:rPr>
              <a:t>le</a:t>
            </a:r>
            <a:r>
              <a:rPr lang="en-US" sz="2800" spc="-25" dirty="0">
                <a:cs typeface="Arial"/>
              </a:rPr>
              <a:t> </a:t>
            </a:r>
            <a:r>
              <a:rPr lang="en-US" sz="2800" dirty="0">
                <a:cs typeface="Arial"/>
              </a:rPr>
              <a:t>for </a:t>
            </a:r>
            <a:r>
              <a:rPr lang="en-US" sz="2800" spc="-15" dirty="0">
                <a:cs typeface="Arial"/>
              </a:rPr>
              <a:t>f</a:t>
            </a:r>
            <a:r>
              <a:rPr lang="en-US" sz="2800" dirty="0">
                <a:cs typeface="Arial"/>
              </a:rPr>
              <a:t>uture</a:t>
            </a:r>
            <a:r>
              <a:rPr lang="en-US" sz="2800" spc="10" dirty="0">
                <a:cs typeface="Arial"/>
              </a:rPr>
              <a:t> </a:t>
            </a:r>
            <a:r>
              <a:rPr lang="en-US" sz="2800" dirty="0">
                <a:cs typeface="Arial"/>
              </a:rPr>
              <a:t>me</a:t>
            </a:r>
            <a:r>
              <a:rPr lang="en-US" sz="2800" spc="5" dirty="0">
                <a:cs typeface="Arial"/>
              </a:rPr>
              <a:t>e</a:t>
            </a:r>
            <a:r>
              <a:rPr lang="en-US" sz="2800" dirty="0">
                <a:cs typeface="Arial"/>
              </a:rPr>
              <a:t>ting</a:t>
            </a:r>
            <a:r>
              <a:rPr lang="en-US" sz="2800" spc="5" dirty="0">
                <a:cs typeface="Arial"/>
              </a:rPr>
              <a:t>s</a:t>
            </a:r>
            <a:r>
              <a:rPr lang="en-US" sz="2800" dirty="0">
                <a:cs typeface="Arial"/>
              </a:rPr>
              <a:t>.</a:t>
            </a:r>
          </a:p>
          <a:p>
            <a:pPr marL="355600" indent="-342900">
              <a:lnSpc>
                <a:spcPct val="100000"/>
              </a:lnSpc>
              <a:spcBef>
                <a:spcPts val="1200"/>
              </a:spcBef>
              <a:tabLst>
                <a:tab pos="355600" algn="l"/>
              </a:tabLst>
            </a:pPr>
            <a:r>
              <a:rPr lang="en-US" sz="2800" b="1" dirty="0">
                <a:cs typeface="Arial"/>
              </a:rPr>
              <a:t>C</a:t>
            </a:r>
            <a:r>
              <a:rPr lang="en-US" sz="2800" b="1" spc="5" dirty="0">
                <a:cs typeface="Arial"/>
              </a:rPr>
              <a:t>o</a:t>
            </a:r>
            <a:r>
              <a:rPr lang="en-US" sz="2800" b="1" dirty="0">
                <a:cs typeface="Arial"/>
              </a:rPr>
              <a:t>mm</a:t>
            </a:r>
            <a:r>
              <a:rPr lang="en-US" sz="2800" b="1" spc="5" dirty="0">
                <a:cs typeface="Arial"/>
              </a:rPr>
              <a:t>u</a:t>
            </a:r>
            <a:r>
              <a:rPr lang="en-US" sz="2800" b="1" dirty="0">
                <a:cs typeface="Arial"/>
              </a:rPr>
              <a:t>nic</a:t>
            </a:r>
            <a:r>
              <a:rPr lang="en-US" sz="2800" b="1" spc="10" dirty="0">
                <a:cs typeface="Arial"/>
              </a:rPr>
              <a:t>a</a:t>
            </a:r>
            <a:r>
              <a:rPr lang="en-US" sz="2800" b="1" dirty="0">
                <a:cs typeface="Arial"/>
              </a:rPr>
              <a:t>te</a:t>
            </a:r>
            <a:r>
              <a:rPr lang="en-US" sz="2800" b="1" spc="-25" dirty="0">
                <a:cs typeface="Arial"/>
              </a:rPr>
              <a:t> </a:t>
            </a:r>
            <a:r>
              <a:rPr lang="en-US" sz="2800" dirty="0">
                <a:cs typeface="Arial"/>
              </a:rPr>
              <a:t>with</a:t>
            </a:r>
            <a:r>
              <a:rPr lang="en-US" sz="2800" spc="-30" dirty="0">
                <a:cs typeface="Arial"/>
              </a:rPr>
              <a:t> </a:t>
            </a:r>
            <a:r>
              <a:rPr lang="en-US" sz="2800" dirty="0">
                <a:cs typeface="Arial"/>
              </a:rPr>
              <a:t>the building</a:t>
            </a:r>
            <a:r>
              <a:rPr lang="en-US" sz="2800" spc="-15" dirty="0">
                <a:cs typeface="Arial"/>
              </a:rPr>
              <a:t> </a:t>
            </a:r>
            <a:r>
              <a:rPr lang="en-US" sz="2800" dirty="0">
                <a:cs typeface="Arial"/>
              </a:rPr>
              <a:t>admini</a:t>
            </a:r>
            <a:r>
              <a:rPr lang="en-US" sz="2800" spc="5" dirty="0">
                <a:cs typeface="Arial"/>
              </a:rPr>
              <a:t>s</a:t>
            </a:r>
            <a:r>
              <a:rPr lang="en-US" sz="2800" dirty="0">
                <a:cs typeface="Arial"/>
              </a:rPr>
              <a:t>t</a:t>
            </a:r>
            <a:r>
              <a:rPr lang="en-US" sz="2800" spc="-10" dirty="0">
                <a:cs typeface="Arial"/>
              </a:rPr>
              <a:t>r</a:t>
            </a:r>
            <a:r>
              <a:rPr lang="en-US" sz="2800" dirty="0">
                <a:cs typeface="Arial"/>
              </a:rPr>
              <a:t>ator</a:t>
            </a:r>
            <a:r>
              <a:rPr lang="en-US" sz="2800" spc="-20" dirty="0">
                <a:cs typeface="Arial"/>
              </a:rPr>
              <a:t> </a:t>
            </a:r>
            <a:r>
              <a:rPr lang="en-US" sz="2800" dirty="0" smtClean="0">
                <a:cs typeface="Arial"/>
              </a:rPr>
              <a:t>to </a:t>
            </a:r>
            <a:r>
              <a:rPr lang="en-US" sz="2800" b="1" dirty="0" smtClean="0">
                <a:cs typeface="Arial"/>
              </a:rPr>
              <a:t>s</a:t>
            </a:r>
            <a:r>
              <a:rPr lang="en-US" sz="2800" b="1" spc="10" dirty="0" smtClean="0">
                <a:cs typeface="Arial"/>
              </a:rPr>
              <a:t>h</a:t>
            </a:r>
            <a:r>
              <a:rPr lang="en-US" sz="2800" b="1" dirty="0" smtClean="0">
                <a:cs typeface="Arial"/>
              </a:rPr>
              <a:t>are </a:t>
            </a:r>
            <a:r>
              <a:rPr lang="en-US" sz="2800" i="1" dirty="0">
                <a:cs typeface="Arial"/>
              </a:rPr>
              <a:t>Profe</a:t>
            </a:r>
            <a:r>
              <a:rPr lang="en-US" sz="2800" i="1" spc="5" dirty="0">
                <a:cs typeface="Arial"/>
              </a:rPr>
              <a:t>s</a:t>
            </a:r>
            <a:r>
              <a:rPr lang="en-US" sz="2800" i="1" dirty="0">
                <a:cs typeface="Arial"/>
              </a:rPr>
              <a:t>si</a:t>
            </a:r>
            <a:r>
              <a:rPr lang="en-US" sz="2800" i="1" spc="5" dirty="0">
                <a:cs typeface="Arial"/>
              </a:rPr>
              <a:t>o</a:t>
            </a:r>
            <a:r>
              <a:rPr lang="en-US" sz="2800" i="1" dirty="0">
                <a:cs typeface="Arial"/>
              </a:rPr>
              <a:t>n</a:t>
            </a:r>
            <a:r>
              <a:rPr lang="en-US" sz="2800" i="1" spc="5" dirty="0">
                <a:cs typeface="Arial"/>
              </a:rPr>
              <a:t>a</a:t>
            </a:r>
            <a:r>
              <a:rPr lang="en-US" sz="2800" i="1" dirty="0">
                <a:cs typeface="Arial"/>
              </a:rPr>
              <a:t>l</a:t>
            </a:r>
            <a:r>
              <a:rPr lang="en-US" sz="2800" i="1" spc="-35" dirty="0">
                <a:cs typeface="Arial"/>
              </a:rPr>
              <a:t> </a:t>
            </a:r>
            <a:r>
              <a:rPr lang="en-US" sz="2800" i="1" dirty="0">
                <a:cs typeface="Arial"/>
              </a:rPr>
              <a:t>Growth</a:t>
            </a:r>
            <a:r>
              <a:rPr lang="en-US" sz="2800" i="1" spc="-105" dirty="0">
                <a:cs typeface="Arial"/>
              </a:rPr>
              <a:t> </a:t>
            </a:r>
            <a:r>
              <a:rPr lang="en-US" sz="2800" i="1" dirty="0">
                <a:cs typeface="Arial"/>
              </a:rPr>
              <a:t>A</a:t>
            </a:r>
            <a:r>
              <a:rPr lang="en-US" sz="2800" i="1" spc="5" dirty="0">
                <a:cs typeface="Arial"/>
              </a:rPr>
              <a:t>c</a:t>
            </a:r>
            <a:r>
              <a:rPr lang="en-US" sz="2800" i="1" dirty="0">
                <a:cs typeface="Arial"/>
              </a:rPr>
              <a:t>tion Pla</a:t>
            </a:r>
            <a:r>
              <a:rPr lang="en-US" sz="2800" i="1" spc="5" dirty="0">
                <a:cs typeface="Arial"/>
              </a:rPr>
              <a:t>n</a:t>
            </a:r>
            <a:r>
              <a:rPr lang="en-US" sz="2800" i="1" dirty="0">
                <a:cs typeface="Arial"/>
              </a:rPr>
              <a:t>.</a:t>
            </a:r>
            <a:endParaRPr lang="en-US" sz="2800" dirty="0"/>
          </a:p>
        </p:txBody>
      </p:sp>
      <p:sp>
        <p:nvSpPr>
          <p:cNvPr id="3" name="object 3"/>
          <p:cNvSpPr txBox="1">
            <a:spLocks noGrp="1"/>
          </p:cNvSpPr>
          <p:nvPr>
            <p:ph type="title"/>
          </p:nvPr>
        </p:nvSpPr>
        <p:spPr>
          <a:prstGeom prst="rect">
            <a:avLst/>
          </a:prstGeom>
        </p:spPr>
        <p:txBody>
          <a:bodyPr vert="horz" wrap="square" lIns="0" tIns="251459" rIns="0" bIns="0" rtlCol="0">
            <a:spAutoFit/>
          </a:bodyPr>
          <a:lstStyle/>
          <a:p>
            <a:pPr marL="687070" algn="ctr">
              <a:lnSpc>
                <a:spcPct val="100000"/>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smtClean="0"/>
              <a:t>P</a:t>
            </a:r>
            <a:r>
              <a:rPr sz="4000" spc="-155" dirty="0" smtClean="0"/>
              <a:t>r</a:t>
            </a:r>
            <a:r>
              <a:rPr sz="4000" dirty="0" smtClean="0"/>
              <a:t>ocess</a:t>
            </a:r>
            <a:endParaRPr sz="4000" dirty="0"/>
          </a:p>
        </p:txBody>
      </p:sp>
      <p:sp>
        <p:nvSpPr>
          <p:cNvPr id="6" name="Right Arrow 5"/>
          <p:cNvSpPr/>
          <p:nvPr/>
        </p:nvSpPr>
        <p:spPr>
          <a:xfrm>
            <a:off x="0" y="0"/>
            <a:ext cx="1459832"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Step 2</a:t>
            </a:r>
            <a:endParaRPr lang="en-US" sz="2400" dirty="0"/>
          </a:p>
        </p:txBody>
      </p:sp>
      <p:sp>
        <p:nvSpPr>
          <p:cNvPr id="7" name="TextBox 6"/>
          <p:cNvSpPr txBox="1"/>
          <p:nvPr/>
        </p:nvSpPr>
        <p:spPr>
          <a:xfrm>
            <a:off x="-56147" y="1283048"/>
            <a:ext cx="9143999" cy="584775"/>
          </a:xfrm>
          <a:prstGeom prst="rect">
            <a:avLst/>
          </a:prstGeom>
          <a:noFill/>
        </p:spPr>
        <p:txBody>
          <a:bodyPr wrap="square" rtlCol="0">
            <a:spAutoFit/>
          </a:bodyPr>
          <a:lstStyle/>
          <a:p>
            <a:pPr algn="ctr"/>
            <a:r>
              <a:rPr lang="en-US" sz="3200" b="1" spc="-20" dirty="0">
                <a:latin typeface="+mn-lt"/>
                <a:cs typeface="Arial" panose="020B0604020202020204" pitchFamily="34" charset="0"/>
              </a:rPr>
              <a:t>D</a:t>
            </a:r>
            <a:r>
              <a:rPr lang="en-US" sz="3200" b="1" spc="-60" dirty="0">
                <a:latin typeface="+mn-lt"/>
                <a:cs typeface="Arial" panose="020B0604020202020204" pitchFamily="34" charset="0"/>
              </a:rPr>
              <a:t>e</a:t>
            </a:r>
            <a:r>
              <a:rPr lang="en-US" sz="3200" b="1" spc="-30" dirty="0">
                <a:latin typeface="+mn-lt"/>
                <a:cs typeface="Arial" panose="020B0604020202020204" pitchFamily="34" charset="0"/>
              </a:rPr>
              <a:t>v</a:t>
            </a:r>
            <a:r>
              <a:rPr lang="en-US" sz="3200" b="1" spc="-5" dirty="0">
                <a:latin typeface="+mn-lt"/>
                <a:cs typeface="Arial" panose="020B0604020202020204" pitchFamily="34" charset="0"/>
              </a:rPr>
              <a:t>e</a:t>
            </a:r>
            <a:r>
              <a:rPr lang="en-US" sz="3200" b="1" spc="-10" dirty="0">
                <a:latin typeface="+mn-lt"/>
                <a:cs typeface="Arial" panose="020B0604020202020204" pitchFamily="34" charset="0"/>
              </a:rPr>
              <a:t>lo</a:t>
            </a:r>
            <a:r>
              <a:rPr lang="en-US" sz="3200" b="1" spc="-15" dirty="0">
                <a:latin typeface="+mn-lt"/>
                <a:cs typeface="Arial" panose="020B0604020202020204" pitchFamily="34" charset="0"/>
              </a:rPr>
              <a:t>p</a:t>
            </a:r>
            <a:r>
              <a:rPr lang="en-US" sz="3200" b="1" spc="-35" dirty="0">
                <a:latin typeface="+mn-lt"/>
                <a:cs typeface="Arial" panose="020B0604020202020204" pitchFamily="34" charset="0"/>
              </a:rPr>
              <a:t> </a:t>
            </a:r>
            <a:r>
              <a:rPr lang="en-US" sz="3200" b="1" spc="-15" dirty="0">
                <a:latin typeface="+mn-lt"/>
                <a:cs typeface="Arial" panose="020B0604020202020204" pitchFamily="34" charset="0"/>
              </a:rPr>
              <a:t>a</a:t>
            </a:r>
            <a:r>
              <a:rPr lang="en-US" sz="3200" b="1" spc="5" dirty="0">
                <a:latin typeface="+mn-lt"/>
                <a:cs typeface="Arial" panose="020B0604020202020204" pitchFamily="34" charset="0"/>
              </a:rPr>
              <a:t> </a:t>
            </a:r>
            <a:r>
              <a:rPr lang="en-US" sz="3200" b="1" spc="-5" dirty="0">
                <a:latin typeface="+mn-lt"/>
                <a:cs typeface="Arial" panose="020B0604020202020204" pitchFamily="34" charset="0"/>
              </a:rPr>
              <a:t>P</a:t>
            </a:r>
            <a:r>
              <a:rPr lang="en-US" sz="3200" b="1" spc="-85" dirty="0">
                <a:latin typeface="+mn-lt"/>
                <a:cs typeface="Arial" panose="020B0604020202020204" pitchFamily="34" charset="0"/>
              </a:rPr>
              <a:t>r</a:t>
            </a:r>
            <a:r>
              <a:rPr lang="en-US" sz="3200" b="1" dirty="0">
                <a:latin typeface="+mn-lt"/>
                <a:cs typeface="Arial" panose="020B0604020202020204" pitchFamily="34" charset="0"/>
              </a:rPr>
              <a:t>o</a:t>
            </a:r>
            <a:r>
              <a:rPr lang="en-US" sz="3200" b="1" spc="-35" dirty="0">
                <a:latin typeface="+mn-lt"/>
                <a:cs typeface="Arial" panose="020B0604020202020204" pitchFamily="34" charset="0"/>
              </a:rPr>
              <a:t>f</a:t>
            </a:r>
            <a:r>
              <a:rPr lang="en-US" sz="3200" b="1" spc="-20" dirty="0">
                <a:latin typeface="+mn-lt"/>
                <a:cs typeface="Arial" panose="020B0604020202020204" pitchFamily="34" charset="0"/>
              </a:rPr>
              <a:t>ess</a:t>
            </a:r>
            <a:r>
              <a:rPr lang="en-US" sz="3200" b="1" spc="-5" dirty="0">
                <a:latin typeface="+mn-lt"/>
                <a:cs typeface="Arial" panose="020B0604020202020204" pitchFamily="34" charset="0"/>
              </a:rPr>
              <a:t>i</a:t>
            </a:r>
            <a:r>
              <a:rPr lang="en-US" sz="3200" b="1" spc="-15" dirty="0">
                <a:latin typeface="+mn-lt"/>
                <a:cs typeface="Arial" panose="020B0604020202020204" pitchFamily="34" charset="0"/>
              </a:rPr>
              <a:t>on</a:t>
            </a:r>
            <a:r>
              <a:rPr lang="en-US" sz="3200" b="1" spc="-10" dirty="0">
                <a:latin typeface="+mn-lt"/>
                <a:cs typeface="Arial" panose="020B0604020202020204" pitchFamily="34" charset="0"/>
              </a:rPr>
              <a:t>al</a:t>
            </a:r>
            <a:r>
              <a:rPr lang="en-US" sz="3200" b="1" spc="-30" dirty="0">
                <a:latin typeface="+mn-lt"/>
                <a:cs typeface="Arial" panose="020B0604020202020204" pitchFamily="34" charset="0"/>
              </a:rPr>
              <a:t> </a:t>
            </a:r>
            <a:r>
              <a:rPr lang="en-US" sz="3200" b="1" spc="-10" dirty="0">
                <a:latin typeface="+mn-lt"/>
                <a:cs typeface="Arial" panose="020B0604020202020204" pitchFamily="34" charset="0"/>
              </a:rPr>
              <a:t>G</a:t>
            </a:r>
            <a:r>
              <a:rPr lang="en-US" sz="3200" b="1" spc="-85" dirty="0">
                <a:latin typeface="+mn-lt"/>
                <a:cs typeface="Arial" panose="020B0604020202020204" pitchFamily="34" charset="0"/>
              </a:rPr>
              <a:t>r</a:t>
            </a:r>
            <a:r>
              <a:rPr lang="en-US" sz="3200" b="1" spc="-10" dirty="0">
                <a:latin typeface="+mn-lt"/>
                <a:cs typeface="Arial" panose="020B0604020202020204" pitchFamily="34" charset="0"/>
              </a:rPr>
              <a:t>o</a:t>
            </a:r>
            <a:r>
              <a:rPr lang="en-US" sz="3200" b="1" spc="-15" dirty="0">
                <a:latin typeface="+mn-lt"/>
                <a:cs typeface="Arial" panose="020B0604020202020204" pitchFamily="34" charset="0"/>
              </a:rPr>
              <a:t>wth</a:t>
            </a:r>
            <a:r>
              <a:rPr lang="en-US" sz="3200" b="1" spc="-40" dirty="0">
                <a:latin typeface="+mn-lt"/>
                <a:cs typeface="Arial" panose="020B0604020202020204" pitchFamily="34" charset="0"/>
              </a:rPr>
              <a:t> </a:t>
            </a:r>
            <a:r>
              <a:rPr lang="en-US" sz="3200" b="1" spc="-5" dirty="0">
                <a:latin typeface="+mn-lt"/>
                <a:cs typeface="Arial" panose="020B0604020202020204" pitchFamily="34" charset="0"/>
              </a:rPr>
              <a:t>Act</a:t>
            </a:r>
            <a:r>
              <a:rPr lang="en-US" sz="3200" b="1" spc="-10" dirty="0">
                <a:latin typeface="+mn-lt"/>
                <a:cs typeface="Arial" panose="020B0604020202020204" pitchFamily="34" charset="0"/>
              </a:rPr>
              <a:t>i</a:t>
            </a:r>
            <a:r>
              <a:rPr lang="en-US" sz="3200" b="1" spc="-5" dirty="0">
                <a:latin typeface="+mn-lt"/>
                <a:cs typeface="Arial" panose="020B0604020202020204" pitchFamily="34" charset="0"/>
              </a:rPr>
              <a:t>o</a:t>
            </a:r>
            <a:r>
              <a:rPr lang="en-US" sz="3200" b="1" spc="-15" dirty="0">
                <a:latin typeface="+mn-lt"/>
                <a:cs typeface="Arial" panose="020B0604020202020204" pitchFamily="34" charset="0"/>
              </a:rPr>
              <a:t>n</a:t>
            </a:r>
            <a:r>
              <a:rPr lang="en-US" sz="3200" b="1" spc="-40" dirty="0">
                <a:latin typeface="+mn-lt"/>
                <a:cs typeface="Arial" panose="020B0604020202020204" pitchFamily="34" charset="0"/>
              </a:rPr>
              <a:t> </a:t>
            </a:r>
            <a:r>
              <a:rPr lang="en-US" sz="3200" b="1" spc="-5" dirty="0">
                <a:latin typeface="+mn-lt"/>
                <a:cs typeface="Arial" panose="020B0604020202020204" pitchFamily="34" charset="0"/>
              </a:rPr>
              <a:t>P</a:t>
            </a:r>
            <a:r>
              <a:rPr lang="en-US" sz="3200" b="1" dirty="0">
                <a:latin typeface="+mn-lt"/>
                <a:cs typeface="Arial" panose="020B0604020202020204" pitchFamily="34" charset="0"/>
              </a:rPr>
              <a:t>l</a:t>
            </a:r>
            <a:r>
              <a:rPr lang="en-US" sz="3200" b="1" spc="-5" dirty="0">
                <a:latin typeface="+mn-lt"/>
                <a:cs typeface="Arial" panose="020B0604020202020204" pitchFamily="34" charset="0"/>
              </a:rPr>
              <a:t>a</a:t>
            </a:r>
            <a:r>
              <a:rPr lang="en-US" sz="3200" b="1" spc="-15" dirty="0">
                <a:latin typeface="+mn-lt"/>
                <a:cs typeface="Arial" panose="020B0604020202020204" pitchFamily="34" charset="0"/>
              </a:rPr>
              <a:t>n</a:t>
            </a:r>
            <a:r>
              <a:rPr lang="en-US" sz="3200" b="1" spc="-30" dirty="0">
                <a:latin typeface="+mn-lt"/>
                <a:cs typeface="Arial" panose="020B0604020202020204" pitchFamily="34" charset="0"/>
              </a:rPr>
              <a:t> </a:t>
            </a:r>
            <a:r>
              <a:rPr lang="en-US" sz="3200" b="1" spc="-5" dirty="0">
                <a:latin typeface="+mn-lt"/>
                <a:cs typeface="Arial" panose="020B0604020202020204" pitchFamily="34" charset="0"/>
              </a:rPr>
              <a:t>(P</a:t>
            </a:r>
            <a:r>
              <a:rPr lang="en-US" sz="3200" b="1" spc="-105" dirty="0">
                <a:latin typeface="+mn-lt"/>
                <a:cs typeface="Arial" panose="020B0604020202020204" pitchFamily="34" charset="0"/>
              </a:rPr>
              <a:t>G</a:t>
            </a:r>
            <a:r>
              <a:rPr lang="en-US" sz="3200" b="1" spc="-15" dirty="0">
                <a:latin typeface="+mn-lt"/>
                <a:cs typeface="Arial" panose="020B0604020202020204" pitchFamily="34" charset="0"/>
              </a:rPr>
              <a:t>AP)</a:t>
            </a:r>
            <a:endParaRPr lang="en-US" sz="3200" b="1" dirty="0">
              <a:latin typeface="+mn-lt"/>
              <a:cs typeface="Arial" panose="020B0604020202020204" pitchFamily="34" charset="0"/>
            </a:endParaRPr>
          </a:p>
        </p:txBody>
      </p:sp>
    </p:spTree>
    <p:extLst>
      <p:ext uri="{BB962C8B-B14F-4D97-AF65-F5344CB8AC3E}">
        <p14:creationId xmlns:p14="http://schemas.microsoft.com/office/powerpoint/2010/main" val="1098552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65100">
              <a:lnSpc>
                <a:spcPts val="3785"/>
              </a:lnSpc>
            </a:pPr>
            <a:r>
              <a:rPr sz="3200" spc="5" dirty="0"/>
              <a:t>P</a:t>
            </a:r>
            <a:r>
              <a:rPr sz="3200" spc="-110" dirty="0"/>
              <a:t>r</a:t>
            </a:r>
            <a:r>
              <a:rPr sz="3200" dirty="0"/>
              <a:t>o</a:t>
            </a:r>
            <a:r>
              <a:rPr sz="3200" spc="-40" dirty="0"/>
              <a:t>f</a:t>
            </a:r>
            <a:r>
              <a:rPr sz="3200" spc="-5" dirty="0"/>
              <a:t>ession</a:t>
            </a:r>
            <a:r>
              <a:rPr sz="3200" spc="5" dirty="0"/>
              <a:t>a</a:t>
            </a:r>
            <a:r>
              <a:rPr sz="3200" dirty="0"/>
              <a:t>l</a:t>
            </a:r>
            <a:r>
              <a:rPr sz="3200" spc="-30" dirty="0"/>
              <a:t> </a:t>
            </a:r>
            <a:r>
              <a:rPr sz="3200" dirty="0"/>
              <a:t>G</a:t>
            </a:r>
            <a:r>
              <a:rPr sz="3200" spc="-100" dirty="0"/>
              <a:t>r</a:t>
            </a:r>
            <a:r>
              <a:rPr sz="3200" spc="5" dirty="0"/>
              <a:t>o</a:t>
            </a:r>
            <a:r>
              <a:rPr sz="3200" dirty="0"/>
              <a:t>wth</a:t>
            </a:r>
            <a:r>
              <a:rPr sz="3200" spc="-30" dirty="0"/>
              <a:t> </a:t>
            </a:r>
            <a:r>
              <a:rPr sz="3200" spc="10" dirty="0"/>
              <a:t>A</a:t>
            </a:r>
            <a:r>
              <a:rPr sz="3200" spc="-10" dirty="0"/>
              <a:t>c</a:t>
            </a:r>
            <a:r>
              <a:rPr sz="3200" dirty="0"/>
              <a:t>t</a:t>
            </a:r>
            <a:r>
              <a:rPr sz="3200" spc="5" dirty="0"/>
              <a:t>i</a:t>
            </a:r>
            <a:r>
              <a:rPr sz="3200" dirty="0"/>
              <a:t>on</a:t>
            </a:r>
            <a:r>
              <a:rPr sz="3200" spc="-40" dirty="0"/>
              <a:t> </a:t>
            </a:r>
            <a:r>
              <a:rPr sz="3200" spc="5" dirty="0"/>
              <a:t>P</a:t>
            </a:r>
            <a:r>
              <a:rPr sz="3200" dirty="0"/>
              <a:t>l</a:t>
            </a:r>
            <a:r>
              <a:rPr sz="3200" spc="20" dirty="0"/>
              <a:t>a</a:t>
            </a:r>
            <a:r>
              <a:rPr sz="3200" dirty="0"/>
              <a:t>n</a:t>
            </a:r>
            <a:r>
              <a:rPr sz="3200" spc="-30" dirty="0"/>
              <a:t> </a:t>
            </a:r>
            <a:r>
              <a:rPr sz="3200" spc="15" dirty="0"/>
              <a:t>(</a:t>
            </a:r>
            <a:r>
              <a:rPr sz="3200" spc="5" dirty="0"/>
              <a:t>P</a:t>
            </a:r>
            <a:r>
              <a:rPr sz="3200" spc="-125" dirty="0"/>
              <a:t>G</a:t>
            </a:r>
            <a:r>
              <a:rPr sz="3200" spc="-5" dirty="0"/>
              <a:t>AP)</a:t>
            </a:r>
            <a:endParaRPr sz="3200"/>
          </a:p>
        </p:txBody>
      </p:sp>
      <p:sp>
        <p:nvSpPr>
          <p:cNvPr id="3" name="object 3"/>
          <p:cNvSpPr txBox="1"/>
          <p:nvPr/>
        </p:nvSpPr>
        <p:spPr>
          <a:xfrm>
            <a:off x="88233" y="807140"/>
            <a:ext cx="9055768" cy="571247"/>
          </a:xfrm>
          <a:prstGeom prst="rect">
            <a:avLst/>
          </a:prstGeom>
        </p:spPr>
        <p:txBody>
          <a:bodyPr vert="horz" wrap="square" lIns="0" tIns="0" rIns="0" bIns="0" rtlCol="0">
            <a:spAutoFit/>
          </a:bodyPr>
          <a:lstStyle/>
          <a:p>
            <a:pPr marL="12700" marR="5080" algn="ctr">
              <a:lnSpc>
                <a:spcPct val="106600"/>
              </a:lnSpc>
              <a:tabLst>
                <a:tab pos="7416800" algn="l"/>
              </a:tabLst>
            </a:pPr>
            <a:r>
              <a:rPr sz="1800" b="1" dirty="0" smtClean="0">
                <a:latin typeface="Arial"/>
                <a:cs typeface="Arial"/>
              </a:rPr>
              <a:t>c</a:t>
            </a:r>
            <a:r>
              <a:rPr sz="1800" b="1" spc="-10" dirty="0" smtClean="0">
                <a:latin typeface="Arial"/>
                <a:cs typeface="Arial"/>
              </a:rPr>
              <a:t>r</a:t>
            </a:r>
            <a:r>
              <a:rPr sz="1800" b="1" dirty="0" smtClean="0">
                <a:latin typeface="Arial"/>
                <a:cs typeface="Arial"/>
              </a:rPr>
              <a:t>e</a:t>
            </a:r>
            <a:r>
              <a:rPr sz="1800" b="1" spc="-10" dirty="0" smtClean="0">
                <a:latin typeface="Arial"/>
                <a:cs typeface="Arial"/>
              </a:rPr>
              <a:t>a</a:t>
            </a:r>
            <a:r>
              <a:rPr sz="1800" b="1" dirty="0" smtClean="0">
                <a:latin typeface="Arial"/>
                <a:cs typeface="Arial"/>
              </a:rPr>
              <a:t>ted</a:t>
            </a:r>
            <a:r>
              <a:rPr sz="1800" b="1" spc="10" dirty="0" smtClean="0">
                <a:latin typeface="Arial"/>
                <a:cs typeface="Arial"/>
              </a:rPr>
              <a:t> </a:t>
            </a:r>
            <a:r>
              <a:rPr lang="en-US" sz="1800" b="1" spc="10" dirty="0" smtClean="0">
                <a:latin typeface="Arial"/>
                <a:cs typeface="Arial"/>
              </a:rPr>
              <a:t>online </a:t>
            </a:r>
            <a:r>
              <a:rPr lang="en-US" sz="1800" b="1" dirty="0" smtClean="0">
                <a:latin typeface="Arial"/>
                <a:cs typeface="Arial"/>
              </a:rPr>
              <a:t>by</a:t>
            </a:r>
            <a:r>
              <a:rPr sz="1800" b="1" spc="-15" dirty="0" smtClean="0">
                <a:latin typeface="Arial"/>
                <a:cs typeface="Arial"/>
              </a:rPr>
              <a:t> </a:t>
            </a:r>
            <a:r>
              <a:rPr sz="1800" b="1" dirty="0" smtClean="0">
                <a:latin typeface="Arial"/>
                <a:cs typeface="Arial"/>
              </a:rPr>
              <a:t>ent</a:t>
            </a:r>
            <a:r>
              <a:rPr lang="en-US" sz="1800" b="1" dirty="0" smtClean="0">
                <a:latin typeface="Arial"/>
                <a:cs typeface="Arial"/>
              </a:rPr>
              <a:t>ering</a:t>
            </a:r>
            <a:r>
              <a:rPr sz="1800" b="1" spc="-10" dirty="0" smtClean="0">
                <a:latin typeface="Arial"/>
                <a:cs typeface="Arial"/>
              </a:rPr>
              <a:t> </a:t>
            </a:r>
            <a:r>
              <a:rPr sz="1800" b="1" dirty="0">
                <a:latin typeface="Arial"/>
                <a:cs typeface="Arial"/>
              </a:rPr>
              <a:t>of</a:t>
            </a:r>
            <a:r>
              <a:rPr sz="1800" b="1" spc="5" dirty="0">
                <a:latin typeface="Arial"/>
                <a:cs typeface="Arial"/>
              </a:rPr>
              <a:t> </a:t>
            </a:r>
            <a:r>
              <a:rPr sz="1800" b="1" dirty="0">
                <a:latin typeface="Arial"/>
                <a:cs typeface="Arial"/>
              </a:rPr>
              <a:t>the</a:t>
            </a:r>
            <a:r>
              <a:rPr sz="1800" b="1" spc="-10" dirty="0">
                <a:latin typeface="Arial"/>
                <a:cs typeface="Arial"/>
              </a:rPr>
              <a:t> </a:t>
            </a:r>
            <a:r>
              <a:rPr sz="1800" b="1" dirty="0">
                <a:latin typeface="Arial"/>
                <a:cs typeface="Arial"/>
              </a:rPr>
              <a:t>fo</a:t>
            </a:r>
            <a:r>
              <a:rPr sz="1800" b="1" spc="5" dirty="0">
                <a:latin typeface="Arial"/>
                <a:cs typeface="Arial"/>
              </a:rPr>
              <a:t>l</a:t>
            </a:r>
            <a:r>
              <a:rPr sz="1800" b="1" dirty="0">
                <a:latin typeface="Arial"/>
                <a:cs typeface="Arial"/>
              </a:rPr>
              <a:t>lo</a:t>
            </a:r>
            <a:r>
              <a:rPr sz="1800" b="1" spc="30" dirty="0">
                <a:latin typeface="Arial"/>
                <a:cs typeface="Arial"/>
              </a:rPr>
              <a:t>w</a:t>
            </a:r>
            <a:r>
              <a:rPr sz="1800" b="1" spc="-10" dirty="0">
                <a:latin typeface="Arial"/>
                <a:cs typeface="Arial"/>
              </a:rPr>
              <a:t>i</a:t>
            </a:r>
            <a:r>
              <a:rPr sz="1800" b="1" dirty="0">
                <a:latin typeface="Arial"/>
                <a:cs typeface="Arial"/>
              </a:rPr>
              <a:t>ng</a:t>
            </a:r>
            <a:r>
              <a:rPr sz="1800" b="1" spc="-40" dirty="0">
                <a:latin typeface="Arial"/>
                <a:cs typeface="Arial"/>
              </a:rPr>
              <a:t> </a:t>
            </a:r>
            <a:r>
              <a:rPr sz="1800" b="1" dirty="0" smtClean="0">
                <a:latin typeface="Arial"/>
                <a:cs typeface="Arial"/>
              </a:rPr>
              <a:t>compo</a:t>
            </a:r>
            <a:r>
              <a:rPr sz="1800" b="1" spc="5" dirty="0" smtClean="0">
                <a:latin typeface="Arial"/>
                <a:cs typeface="Arial"/>
              </a:rPr>
              <a:t>n</a:t>
            </a:r>
            <a:r>
              <a:rPr sz="1800" b="1" dirty="0" smtClean="0">
                <a:latin typeface="Arial"/>
                <a:cs typeface="Arial"/>
              </a:rPr>
              <a:t>ents:</a:t>
            </a:r>
            <a:r>
              <a:rPr lang="en-US" sz="1800" b="1" dirty="0" smtClean="0">
                <a:latin typeface="Arial"/>
                <a:cs typeface="Arial"/>
              </a:rPr>
              <a:t> </a:t>
            </a:r>
            <a:r>
              <a:rPr sz="1800" b="1" i="1" dirty="0" smtClean="0">
                <a:latin typeface="Arial"/>
                <a:cs typeface="Arial"/>
              </a:rPr>
              <a:t>G</a:t>
            </a:r>
            <a:r>
              <a:rPr sz="1800" b="1" i="1" spc="5" dirty="0" smtClean="0">
                <a:latin typeface="Arial"/>
                <a:cs typeface="Arial"/>
              </a:rPr>
              <a:t>o</a:t>
            </a:r>
            <a:r>
              <a:rPr sz="1800" b="1" i="1" dirty="0" smtClean="0">
                <a:latin typeface="Arial"/>
                <a:cs typeface="Arial"/>
              </a:rPr>
              <a:t>al</a:t>
            </a:r>
            <a:r>
              <a:rPr sz="1800" b="1" dirty="0">
                <a:latin typeface="Arial"/>
                <a:cs typeface="Arial"/>
              </a:rPr>
              <a:t>, </a:t>
            </a:r>
            <a:r>
              <a:rPr sz="1800" b="1" i="1" dirty="0">
                <a:latin typeface="Arial"/>
                <a:cs typeface="Arial"/>
              </a:rPr>
              <a:t>A</a:t>
            </a:r>
            <a:r>
              <a:rPr sz="1800" b="1" i="1" spc="-10" dirty="0">
                <a:latin typeface="Arial"/>
                <a:cs typeface="Arial"/>
              </a:rPr>
              <a:t>c</a:t>
            </a:r>
            <a:r>
              <a:rPr sz="1800" b="1" i="1" dirty="0">
                <a:latin typeface="Arial"/>
                <a:cs typeface="Arial"/>
              </a:rPr>
              <a:t>tivit</a:t>
            </a:r>
            <a:r>
              <a:rPr sz="1800" b="1" i="1" spc="5" dirty="0">
                <a:latin typeface="Arial"/>
                <a:cs typeface="Arial"/>
              </a:rPr>
              <a:t>i</a:t>
            </a:r>
            <a:r>
              <a:rPr sz="1800" b="1" i="1" dirty="0">
                <a:latin typeface="Arial"/>
                <a:cs typeface="Arial"/>
              </a:rPr>
              <a:t>e</a:t>
            </a:r>
            <a:r>
              <a:rPr sz="1800" b="1" i="1" spc="-10" dirty="0">
                <a:latin typeface="Arial"/>
                <a:cs typeface="Arial"/>
              </a:rPr>
              <a:t>s</a:t>
            </a:r>
            <a:r>
              <a:rPr sz="1800" b="1" i="1" dirty="0">
                <a:latin typeface="Arial"/>
                <a:cs typeface="Arial"/>
              </a:rPr>
              <a:t>/Re</a:t>
            </a:r>
            <a:r>
              <a:rPr sz="1800" b="1" i="1" spc="-10" dirty="0">
                <a:latin typeface="Arial"/>
                <a:cs typeface="Arial"/>
              </a:rPr>
              <a:t>s</a:t>
            </a:r>
            <a:r>
              <a:rPr sz="1800" b="1" i="1" dirty="0">
                <a:latin typeface="Arial"/>
                <a:cs typeface="Arial"/>
              </a:rPr>
              <a:t>o</a:t>
            </a:r>
            <a:r>
              <a:rPr sz="1800" b="1" i="1" spc="5" dirty="0">
                <a:latin typeface="Arial"/>
                <a:cs typeface="Arial"/>
              </a:rPr>
              <a:t>u</a:t>
            </a:r>
            <a:r>
              <a:rPr sz="1800" b="1" i="1" dirty="0">
                <a:latin typeface="Arial"/>
                <a:cs typeface="Arial"/>
              </a:rPr>
              <a:t>r</a:t>
            </a:r>
            <a:r>
              <a:rPr sz="1800" b="1" i="1" spc="-10" dirty="0">
                <a:latin typeface="Arial"/>
                <a:cs typeface="Arial"/>
              </a:rPr>
              <a:t>c</a:t>
            </a:r>
            <a:r>
              <a:rPr sz="1800" b="1" i="1" dirty="0">
                <a:latin typeface="Arial"/>
                <a:cs typeface="Arial"/>
              </a:rPr>
              <a:t>e</a:t>
            </a:r>
            <a:r>
              <a:rPr sz="1800" b="1" i="1" spc="-5" dirty="0">
                <a:latin typeface="Arial"/>
                <a:cs typeface="Arial"/>
              </a:rPr>
              <a:t>s</a:t>
            </a:r>
            <a:r>
              <a:rPr sz="1800" b="1" dirty="0">
                <a:latin typeface="Arial"/>
                <a:cs typeface="Arial"/>
              </a:rPr>
              <a:t>,</a:t>
            </a:r>
            <a:r>
              <a:rPr sz="1800" b="1" spc="15" dirty="0">
                <a:latin typeface="Arial"/>
                <a:cs typeface="Arial"/>
              </a:rPr>
              <a:t> </a:t>
            </a:r>
            <a:r>
              <a:rPr sz="1800" b="1" i="1" dirty="0">
                <a:latin typeface="Arial"/>
                <a:cs typeface="Arial"/>
              </a:rPr>
              <a:t>Antici</a:t>
            </a:r>
            <a:r>
              <a:rPr sz="1800" b="1" i="1" spc="5" dirty="0">
                <a:latin typeface="Arial"/>
                <a:cs typeface="Arial"/>
              </a:rPr>
              <a:t>p</a:t>
            </a:r>
            <a:r>
              <a:rPr sz="1800" b="1" i="1" dirty="0">
                <a:latin typeface="Arial"/>
                <a:cs typeface="Arial"/>
              </a:rPr>
              <a:t>at</a:t>
            </a:r>
            <a:r>
              <a:rPr sz="1800" b="1" i="1" spc="-10" dirty="0">
                <a:latin typeface="Arial"/>
                <a:cs typeface="Arial"/>
              </a:rPr>
              <a:t>e</a:t>
            </a:r>
            <a:r>
              <a:rPr sz="1800" b="1" i="1" dirty="0">
                <a:latin typeface="Arial"/>
                <a:cs typeface="Arial"/>
              </a:rPr>
              <a:t>d</a:t>
            </a:r>
            <a:r>
              <a:rPr sz="1800" b="1" i="1" spc="5" dirty="0">
                <a:latin typeface="Arial"/>
                <a:cs typeface="Arial"/>
              </a:rPr>
              <a:t> </a:t>
            </a:r>
            <a:r>
              <a:rPr sz="1800" b="1" i="1" spc="-35" dirty="0">
                <a:latin typeface="Arial"/>
                <a:cs typeface="Arial"/>
              </a:rPr>
              <a:t>T</a:t>
            </a:r>
            <a:r>
              <a:rPr sz="1800" b="1" i="1" dirty="0">
                <a:latin typeface="Arial"/>
                <a:cs typeface="Arial"/>
              </a:rPr>
              <a:t>im</a:t>
            </a:r>
            <a:r>
              <a:rPr sz="1800" b="1" i="1" spc="-10" dirty="0">
                <a:latin typeface="Arial"/>
                <a:cs typeface="Arial"/>
              </a:rPr>
              <a:t>e</a:t>
            </a:r>
            <a:r>
              <a:rPr sz="1800" b="1" i="1" dirty="0">
                <a:latin typeface="Arial"/>
                <a:cs typeface="Arial"/>
              </a:rPr>
              <a:t>l</a:t>
            </a:r>
            <a:r>
              <a:rPr sz="1800" b="1" i="1" spc="5" dirty="0">
                <a:latin typeface="Arial"/>
                <a:cs typeface="Arial"/>
              </a:rPr>
              <a:t>i</a:t>
            </a:r>
            <a:r>
              <a:rPr sz="1800" b="1" i="1" dirty="0">
                <a:latin typeface="Arial"/>
                <a:cs typeface="Arial"/>
              </a:rPr>
              <a:t>n</a:t>
            </a:r>
            <a:r>
              <a:rPr sz="1800" b="1" i="1" spc="5" dirty="0">
                <a:latin typeface="Arial"/>
                <a:cs typeface="Arial"/>
              </a:rPr>
              <a:t>e</a:t>
            </a:r>
            <a:r>
              <a:rPr sz="1800" b="1" dirty="0">
                <a:latin typeface="Arial"/>
                <a:cs typeface="Arial"/>
              </a:rPr>
              <a:t>, </a:t>
            </a:r>
            <a:r>
              <a:rPr sz="1800" b="1" spc="-10" dirty="0">
                <a:latin typeface="Arial"/>
                <a:cs typeface="Arial"/>
              </a:rPr>
              <a:t>a</a:t>
            </a:r>
            <a:r>
              <a:rPr sz="1800" b="1" dirty="0">
                <a:latin typeface="Arial"/>
                <a:cs typeface="Arial"/>
              </a:rPr>
              <a:t>nd</a:t>
            </a:r>
            <a:r>
              <a:rPr sz="1800" b="1" spc="-5" dirty="0">
                <a:latin typeface="Arial"/>
                <a:cs typeface="Arial"/>
              </a:rPr>
              <a:t> </a:t>
            </a:r>
            <a:r>
              <a:rPr sz="1800" b="1" i="1" dirty="0">
                <a:latin typeface="Arial"/>
                <a:cs typeface="Arial"/>
              </a:rPr>
              <a:t>Prop</a:t>
            </a:r>
            <a:r>
              <a:rPr sz="1800" b="1" i="1" spc="5" dirty="0">
                <a:latin typeface="Arial"/>
                <a:cs typeface="Arial"/>
              </a:rPr>
              <a:t>o</a:t>
            </a:r>
            <a:r>
              <a:rPr sz="1800" b="1" i="1" dirty="0">
                <a:latin typeface="Arial"/>
                <a:cs typeface="Arial"/>
              </a:rPr>
              <a:t>s</a:t>
            </a:r>
            <a:r>
              <a:rPr sz="1800" b="1" i="1" spc="-10" dirty="0">
                <a:latin typeface="Arial"/>
                <a:cs typeface="Arial"/>
              </a:rPr>
              <a:t>e</a:t>
            </a:r>
            <a:r>
              <a:rPr sz="1800" b="1" i="1" dirty="0">
                <a:latin typeface="Arial"/>
                <a:cs typeface="Arial"/>
              </a:rPr>
              <a:t>d M</a:t>
            </a:r>
            <a:r>
              <a:rPr sz="1800" b="1" i="1" spc="-10" dirty="0">
                <a:latin typeface="Arial"/>
                <a:cs typeface="Arial"/>
              </a:rPr>
              <a:t>e</a:t>
            </a:r>
            <a:r>
              <a:rPr sz="1800" b="1" i="1" dirty="0">
                <a:latin typeface="Arial"/>
                <a:cs typeface="Arial"/>
              </a:rPr>
              <a:t>eting</a:t>
            </a:r>
            <a:r>
              <a:rPr sz="1800" b="1" i="1" spc="5" dirty="0">
                <a:latin typeface="Arial"/>
                <a:cs typeface="Arial"/>
              </a:rPr>
              <a:t> </a:t>
            </a:r>
            <a:r>
              <a:rPr sz="1800" b="1" i="1" dirty="0" smtClean="0">
                <a:latin typeface="Arial"/>
                <a:cs typeface="Arial"/>
              </a:rPr>
              <a:t>Dat</a:t>
            </a:r>
            <a:r>
              <a:rPr sz="1800" b="1" i="1" spc="-10" dirty="0" smtClean="0">
                <a:latin typeface="Arial"/>
                <a:cs typeface="Arial"/>
              </a:rPr>
              <a:t>e</a:t>
            </a:r>
            <a:r>
              <a:rPr sz="1800" b="1" i="1" dirty="0" smtClean="0">
                <a:latin typeface="Arial"/>
                <a:cs typeface="Arial"/>
              </a:rPr>
              <a:t>s</a:t>
            </a:r>
            <a:endParaRPr sz="2000" dirty="0">
              <a:latin typeface="Arial"/>
              <a:cs typeface="Arial"/>
            </a:endParaRPr>
          </a:p>
        </p:txBody>
      </p:sp>
      <p:graphicFrame>
        <p:nvGraphicFramePr>
          <p:cNvPr id="4" name="object 4"/>
          <p:cNvGraphicFramePr>
            <a:graphicFrameLocks noGrp="1"/>
          </p:cNvGraphicFramePr>
          <p:nvPr/>
        </p:nvGraphicFramePr>
        <p:xfrm>
          <a:off x="298450" y="1707895"/>
          <a:ext cx="8382000" cy="3969511"/>
        </p:xfrm>
        <a:graphic>
          <a:graphicData uri="http://schemas.openxmlformats.org/drawingml/2006/table">
            <a:tbl>
              <a:tblPr firstRow="1" bandRow="1">
                <a:tableStyleId>{2D5ABB26-0587-4C30-8999-92F81FD0307C}</a:tableStyleId>
              </a:tblPr>
              <a:tblGrid>
                <a:gridCol w="5620766">
                  <a:extLst>
                    <a:ext uri="{9D8B030D-6E8A-4147-A177-3AD203B41FA5}">
                      <a16:colId xmlns:a16="http://schemas.microsoft.com/office/drawing/2014/main" val="20000"/>
                    </a:ext>
                  </a:extLst>
                </a:gridCol>
                <a:gridCol w="2761234">
                  <a:extLst>
                    <a:ext uri="{9D8B030D-6E8A-4147-A177-3AD203B41FA5}">
                      <a16:colId xmlns:a16="http://schemas.microsoft.com/office/drawing/2014/main" val="20001"/>
                    </a:ext>
                  </a:extLst>
                </a:gridCol>
              </a:tblGrid>
              <a:tr h="762000">
                <a:tc gridSpan="2">
                  <a:txBody>
                    <a:bodyPr/>
                    <a:lstStyle/>
                    <a:p>
                      <a:pPr marL="43180" marR="505459">
                        <a:lnSpc>
                          <a:spcPct val="114999"/>
                        </a:lnSpc>
                        <a:tabLst>
                          <a:tab pos="6219825" algn="l"/>
                        </a:tabLst>
                      </a:pPr>
                      <a:r>
                        <a:rPr sz="1800" b="1" dirty="0">
                          <a:solidFill>
                            <a:srgbClr val="006FC0"/>
                          </a:solidFill>
                          <a:latin typeface="Arial"/>
                          <a:cs typeface="Arial"/>
                        </a:rPr>
                        <a:t>G</a:t>
                      </a:r>
                      <a:r>
                        <a:rPr sz="1800" b="1" spc="5" dirty="0">
                          <a:solidFill>
                            <a:srgbClr val="006FC0"/>
                          </a:solidFill>
                          <a:latin typeface="Arial"/>
                          <a:cs typeface="Arial"/>
                        </a:rPr>
                        <a:t>o</a:t>
                      </a:r>
                      <a:r>
                        <a:rPr sz="1800" b="1" dirty="0">
                          <a:solidFill>
                            <a:srgbClr val="006FC0"/>
                          </a:solidFill>
                          <a:latin typeface="Arial"/>
                          <a:cs typeface="Arial"/>
                        </a:rPr>
                        <a:t>al</a:t>
                      </a:r>
                      <a:r>
                        <a:rPr sz="1800" b="1" spc="-10" dirty="0">
                          <a:solidFill>
                            <a:srgbClr val="006FC0"/>
                          </a:solidFill>
                          <a:latin typeface="Arial"/>
                          <a:cs typeface="Arial"/>
                        </a:rPr>
                        <a:t> </a:t>
                      </a:r>
                      <a:r>
                        <a:rPr sz="1800" i="1" dirty="0">
                          <a:latin typeface="Arial"/>
                          <a:cs typeface="Arial"/>
                        </a:rPr>
                        <a:t>(R</a:t>
                      </a:r>
                      <a:r>
                        <a:rPr sz="1800" i="1" spc="-10" dirty="0">
                          <a:latin typeface="Arial"/>
                          <a:cs typeface="Arial"/>
                        </a:rPr>
                        <a:t>e</a:t>
                      </a:r>
                      <a:r>
                        <a:rPr sz="1800" i="1" dirty="0">
                          <a:latin typeface="Arial"/>
                          <a:cs typeface="Arial"/>
                        </a:rPr>
                        <a:t>l</a:t>
                      </a:r>
                      <a:r>
                        <a:rPr sz="1800" i="1" spc="-10" dirty="0">
                          <a:latin typeface="Arial"/>
                          <a:cs typeface="Arial"/>
                        </a:rPr>
                        <a:t>a</a:t>
                      </a:r>
                      <a:r>
                        <a:rPr sz="1800" i="1" dirty="0">
                          <a:latin typeface="Arial"/>
                          <a:cs typeface="Arial"/>
                        </a:rPr>
                        <a:t>ted</a:t>
                      </a:r>
                      <a:r>
                        <a:rPr sz="1800" i="1" spc="5" dirty="0">
                          <a:latin typeface="Arial"/>
                          <a:cs typeface="Arial"/>
                        </a:rPr>
                        <a:t> </a:t>
                      </a:r>
                      <a:r>
                        <a:rPr sz="1800" i="1" dirty="0">
                          <a:latin typeface="Arial"/>
                          <a:cs typeface="Arial"/>
                        </a:rPr>
                        <a:t>to</a:t>
                      </a:r>
                      <a:r>
                        <a:rPr sz="1800" i="1" spc="5" dirty="0">
                          <a:latin typeface="Arial"/>
                          <a:cs typeface="Arial"/>
                        </a:rPr>
                        <a:t> </a:t>
                      </a:r>
                      <a:r>
                        <a:rPr sz="1800" i="1" dirty="0">
                          <a:latin typeface="Arial"/>
                          <a:cs typeface="Arial"/>
                        </a:rPr>
                        <a:t>C</a:t>
                      </a:r>
                      <a:r>
                        <a:rPr sz="1800" i="1" spc="-10" dirty="0">
                          <a:latin typeface="Arial"/>
                          <a:cs typeface="Arial"/>
                        </a:rPr>
                        <a:t>C</a:t>
                      </a:r>
                      <a:r>
                        <a:rPr sz="1800" i="1" spc="-165" dirty="0">
                          <a:latin typeface="Arial"/>
                          <a:cs typeface="Arial"/>
                        </a:rPr>
                        <a:t>T</a:t>
                      </a:r>
                      <a:r>
                        <a:rPr sz="1800" i="1" dirty="0">
                          <a:latin typeface="Arial"/>
                          <a:cs typeface="Arial"/>
                        </a:rPr>
                        <a:t>,</a:t>
                      </a:r>
                      <a:r>
                        <a:rPr sz="1800" i="1" spc="5" dirty="0">
                          <a:latin typeface="Arial"/>
                          <a:cs typeface="Arial"/>
                        </a:rPr>
                        <a:t> </a:t>
                      </a:r>
                      <a:r>
                        <a:rPr sz="1800" i="1" dirty="0">
                          <a:latin typeface="Arial"/>
                          <a:cs typeface="Arial"/>
                        </a:rPr>
                        <a:t>a</a:t>
                      </a:r>
                      <a:r>
                        <a:rPr sz="1800" i="1" spc="-10" dirty="0">
                          <a:latin typeface="Arial"/>
                          <a:cs typeface="Arial"/>
                        </a:rPr>
                        <a:t>d</a:t>
                      </a:r>
                      <a:r>
                        <a:rPr sz="1800" i="1" dirty="0">
                          <a:latin typeface="Arial"/>
                          <a:cs typeface="Arial"/>
                        </a:rPr>
                        <a:t>dr</a:t>
                      </a:r>
                      <a:r>
                        <a:rPr sz="1800" i="1" spc="-10" dirty="0">
                          <a:latin typeface="Arial"/>
                          <a:cs typeface="Arial"/>
                        </a:rPr>
                        <a:t>e</a:t>
                      </a:r>
                      <a:r>
                        <a:rPr sz="1800" i="1" dirty="0">
                          <a:latin typeface="Arial"/>
                          <a:cs typeface="Arial"/>
                        </a:rPr>
                        <a:t>sses</a:t>
                      </a:r>
                      <a:r>
                        <a:rPr sz="1800" i="1" spc="10" dirty="0">
                          <a:latin typeface="Arial"/>
                          <a:cs typeface="Arial"/>
                        </a:rPr>
                        <a:t> </a:t>
                      </a:r>
                      <a:r>
                        <a:rPr sz="1800" i="1" dirty="0">
                          <a:latin typeface="Arial"/>
                          <a:cs typeface="Arial"/>
                        </a:rPr>
                        <a:t>a r</a:t>
                      </a:r>
                      <a:r>
                        <a:rPr sz="1800" i="1" spc="-10" dirty="0">
                          <a:latin typeface="Arial"/>
                          <a:cs typeface="Arial"/>
                        </a:rPr>
                        <a:t>e</a:t>
                      </a:r>
                      <a:r>
                        <a:rPr sz="1800" i="1" dirty="0">
                          <a:latin typeface="Arial"/>
                          <a:cs typeface="Arial"/>
                        </a:rPr>
                        <a:t>l</a:t>
                      </a:r>
                      <a:r>
                        <a:rPr sz="1800" i="1" spc="-10" dirty="0">
                          <a:latin typeface="Arial"/>
                          <a:cs typeface="Arial"/>
                        </a:rPr>
                        <a:t>e</a:t>
                      </a:r>
                      <a:r>
                        <a:rPr sz="1800" i="1" dirty="0">
                          <a:latin typeface="Arial"/>
                          <a:cs typeface="Arial"/>
                        </a:rPr>
                        <a:t>va</a:t>
                      </a:r>
                      <a:r>
                        <a:rPr sz="1800" i="1" spc="-10" dirty="0">
                          <a:latin typeface="Arial"/>
                          <a:cs typeface="Arial"/>
                        </a:rPr>
                        <a:t>n</a:t>
                      </a:r>
                      <a:r>
                        <a:rPr sz="1800" i="1" dirty="0">
                          <a:latin typeface="Arial"/>
                          <a:cs typeface="Arial"/>
                        </a:rPr>
                        <a:t>t</a:t>
                      </a:r>
                      <a:r>
                        <a:rPr sz="1800" i="1" spc="15" dirty="0">
                          <a:latin typeface="Arial"/>
                          <a:cs typeface="Arial"/>
                        </a:rPr>
                        <a:t> </a:t>
                      </a:r>
                      <a:r>
                        <a:rPr sz="1800" i="1" dirty="0">
                          <a:latin typeface="Arial"/>
                          <a:cs typeface="Arial"/>
                        </a:rPr>
                        <a:t>a</a:t>
                      </a:r>
                      <a:r>
                        <a:rPr sz="1800" i="1" spc="-10" dirty="0">
                          <a:latin typeface="Arial"/>
                          <a:cs typeface="Arial"/>
                        </a:rPr>
                        <a:t>n</a:t>
                      </a:r>
                      <a:r>
                        <a:rPr sz="1800" i="1" dirty="0">
                          <a:latin typeface="Arial"/>
                          <a:cs typeface="Arial"/>
                        </a:rPr>
                        <a:t>d</a:t>
                      </a:r>
                      <a:r>
                        <a:rPr sz="1800" i="1" spc="5" dirty="0">
                          <a:latin typeface="Arial"/>
                          <a:cs typeface="Arial"/>
                        </a:rPr>
                        <a:t> </a:t>
                      </a:r>
                      <a:r>
                        <a:rPr sz="1800" i="1" dirty="0">
                          <a:latin typeface="Arial"/>
                          <a:cs typeface="Arial"/>
                        </a:rPr>
                        <a:t>ac</a:t>
                      </a:r>
                      <a:r>
                        <a:rPr sz="1800" i="1" spc="-10" dirty="0">
                          <a:latin typeface="Arial"/>
                          <a:cs typeface="Arial"/>
                        </a:rPr>
                        <a:t>h</a:t>
                      </a:r>
                      <a:r>
                        <a:rPr sz="1800" i="1" dirty="0">
                          <a:latin typeface="Arial"/>
                          <a:cs typeface="Arial"/>
                        </a:rPr>
                        <a:t>i</a:t>
                      </a:r>
                      <a:r>
                        <a:rPr sz="1800" i="1" spc="-10" dirty="0">
                          <a:latin typeface="Arial"/>
                          <a:cs typeface="Arial"/>
                        </a:rPr>
                        <a:t>e</a:t>
                      </a:r>
                      <a:r>
                        <a:rPr sz="1800" i="1" dirty="0">
                          <a:latin typeface="Arial"/>
                          <a:cs typeface="Arial"/>
                        </a:rPr>
                        <a:t>va</a:t>
                      </a:r>
                      <a:r>
                        <a:rPr sz="1800" i="1" spc="-10" dirty="0">
                          <a:latin typeface="Arial"/>
                          <a:cs typeface="Arial"/>
                        </a:rPr>
                        <a:t>b</a:t>
                      </a:r>
                      <a:r>
                        <a:rPr sz="1800" i="1" dirty="0">
                          <a:latin typeface="Arial"/>
                          <a:cs typeface="Arial"/>
                        </a:rPr>
                        <a:t>le	</a:t>
                      </a:r>
                      <a:r>
                        <a:rPr sz="1800" i="1" spc="5" dirty="0">
                          <a:latin typeface="Arial"/>
                          <a:cs typeface="Arial"/>
                        </a:rPr>
                        <a:t>t</a:t>
                      </a:r>
                      <a:r>
                        <a:rPr sz="1800" i="1" dirty="0">
                          <a:latin typeface="Arial"/>
                          <a:cs typeface="Arial"/>
                        </a:rPr>
                        <a:t>e</a:t>
                      </a:r>
                      <a:r>
                        <a:rPr sz="1800" i="1" spc="-10" dirty="0">
                          <a:latin typeface="Arial"/>
                          <a:cs typeface="Arial"/>
                        </a:rPr>
                        <a:t>a</a:t>
                      </a:r>
                      <a:r>
                        <a:rPr sz="1800" i="1" dirty="0">
                          <a:latin typeface="Arial"/>
                          <a:cs typeface="Arial"/>
                        </a:rPr>
                        <a:t>ch</a:t>
                      </a:r>
                      <a:r>
                        <a:rPr sz="1800" i="1" spc="-10" dirty="0">
                          <a:latin typeface="Arial"/>
                          <a:cs typeface="Arial"/>
                        </a:rPr>
                        <a:t>e</a:t>
                      </a:r>
                      <a:r>
                        <a:rPr sz="1800" i="1" dirty="0">
                          <a:latin typeface="Arial"/>
                          <a:cs typeface="Arial"/>
                        </a:rPr>
                        <a:t>r</a:t>
                      </a:r>
                      <a:r>
                        <a:rPr sz="1800" i="1" spc="10" dirty="0">
                          <a:latin typeface="Arial"/>
                          <a:cs typeface="Arial"/>
                        </a:rPr>
                        <a:t> </a:t>
                      </a:r>
                      <a:r>
                        <a:rPr sz="1800" i="1" dirty="0">
                          <a:latin typeface="Arial"/>
                          <a:cs typeface="Arial"/>
                        </a:rPr>
                        <a:t>l</a:t>
                      </a:r>
                      <a:r>
                        <a:rPr sz="1800" i="1" spc="-10" dirty="0">
                          <a:latin typeface="Arial"/>
                          <a:cs typeface="Arial"/>
                        </a:rPr>
                        <a:t>e</a:t>
                      </a:r>
                      <a:r>
                        <a:rPr sz="1800" i="1" dirty="0">
                          <a:latin typeface="Arial"/>
                          <a:cs typeface="Arial"/>
                        </a:rPr>
                        <a:t>ar</a:t>
                      </a:r>
                      <a:r>
                        <a:rPr sz="1800" i="1" spc="-10" dirty="0">
                          <a:latin typeface="Arial"/>
                          <a:cs typeface="Arial"/>
                        </a:rPr>
                        <a:t>n</a:t>
                      </a:r>
                      <a:r>
                        <a:rPr sz="1800" i="1" dirty="0">
                          <a:latin typeface="Arial"/>
                          <a:cs typeface="Arial"/>
                        </a:rPr>
                        <a:t>i</a:t>
                      </a:r>
                      <a:r>
                        <a:rPr sz="1800" i="1" spc="-10" dirty="0">
                          <a:latin typeface="Arial"/>
                          <a:cs typeface="Arial"/>
                        </a:rPr>
                        <a:t>n</a:t>
                      </a:r>
                      <a:r>
                        <a:rPr sz="1800" i="1" dirty="0">
                          <a:latin typeface="Arial"/>
                          <a:cs typeface="Arial"/>
                        </a:rPr>
                        <a:t>g n</a:t>
                      </a:r>
                      <a:r>
                        <a:rPr sz="1800" i="1" spc="-10" dirty="0">
                          <a:latin typeface="Arial"/>
                          <a:cs typeface="Arial"/>
                        </a:rPr>
                        <a:t>e</a:t>
                      </a:r>
                      <a:r>
                        <a:rPr sz="1800" i="1" dirty="0">
                          <a:latin typeface="Arial"/>
                          <a:cs typeface="Arial"/>
                        </a:rPr>
                        <a:t>ed</a:t>
                      </a:r>
                      <a:r>
                        <a:rPr sz="1800" i="1" spc="5" dirty="0">
                          <a:latin typeface="Arial"/>
                          <a:cs typeface="Arial"/>
                        </a:rPr>
                        <a:t> </a:t>
                      </a:r>
                      <a:r>
                        <a:rPr sz="1800" i="1" dirty="0">
                          <a:latin typeface="Arial"/>
                          <a:cs typeface="Arial"/>
                        </a:rPr>
                        <a:t>a</a:t>
                      </a:r>
                      <a:r>
                        <a:rPr sz="1800" i="1" spc="-10" dirty="0">
                          <a:latin typeface="Arial"/>
                          <a:cs typeface="Arial"/>
                        </a:rPr>
                        <a:t>n</a:t>
                      </a:r>
                      <a:r>
                        <a:rPr sz="1800" i="1" dirty="0">
                          <a:latin typeface="Arial"/>
                          <a:cs typeface="Arial"/>
                        </a:rPr>
                        <a:t>d</a:t>
                      </a:r>
                      <a:r>
                        <a:rPr sz="1800" i="1" spc="5" dirty="0">
                          <a:latin typeface="Arial"/>
                          <a:cs typeface="Arial"/>
                        </a:rPr>
                        <a:t> </a:t>
                      </a:r>
                      <a:r>
                        <a:rPr sz="1800" i="1" dirty="0">
                          <a:latin typeface="Arial"/>
                          <a:cs typeface="Arial"/>
                        </a:rPr>
                        <a:t>i</a:t>
                      </a:r>
                      <a:r>
                        <a:rPr sz="1800" i="1" spc="-10" dirty="0">
                          <a:latin typeface="Arial"/>
                          <a:cs typeface="Arial"/>
                        </a:rPr>
                        <a:t>n</a:t>
                      </a:r>
                      <a:r>
                        <a:rPr sz="1800" i="1" dirty="0">
                          <a:latin typeface="Arial"/>
                          <a:cs typeface="Arial"/>
                        </a:rPr>
                        <a:t>cl</a:t>
                      </a:r>
                      <a:r>
                        <a:rPr sz="1800" i="1" spc="-10" dirty="0">
                          <a:latin typeface="Arial"/>
                          <a:cs typeface="Arial"/>
                        </a:rPr>
                        <a:t>u</a:t>
                      </a:r>
                      <a:r>
                        <a:rPr sz="1800" i="1" dirty="0">
                          <a:latin typeface="Arial"/>
                          <a:cs typeface="Arial"/>
                        </a:rPr>
                        <a:t>d</a:t>
                      </a:r>
                      <a:r>
                        <a:rPr sz="1800" i="1" spc="-10" dirty="0">
                          <a:latin typeface="Arial"/>
                          <a:cs typeface="Arial"/>
                        </a:rPr>
                        <a:t>e</a:t>
                      </a:r>
                      <a:r>
                        <a:rPr sz="1800" i="1" dirty="0">
                          <a:latin typeface="Arial"/>
                          <a:cs typeface="Arial"/>
                        </a:rPr>
                        <a:t>s</a:t>
                      </a:r>
                      <a:r>
                        <a:rPr sz="1800" i="1" spc="10" dirty="0">
                          <a:latin typeface="Arial"/>
                          <a:cs typeface="Arial"/>
                        </a:rPr>
                        <a:t> </a:t>
                      </a:r>
                      <a:r>
                        <a:rPr sz="1800" i="1" dirty="0">
                          <a:latin typeface="Arial"/>
                          <a:cs typeface="Arial"/>
                        </a:rPr>
                        <a:t>o</a:t>
                      </a:r>
                      <a:r>
                        <a:rPr sz="1800" i="1" spc="-10" dirty="0">
                          <a:latin typeface="Arial"/>
                          <a:cs typeface="Arial"/>
                        </a:rPr>
                        <a:t>u</a:t>
                      </a:r>
                      <a:r>
                        <a:rPr sz="1800" i="1" dirty="0">
                          <a:latin typeface="Arial"/>
                          <a:cs typeface="Arial"/>
                        </a:rPr>
                        <a:t>tco</a:t>
                      </a:r>
                      <a:r>
                        <a:rPr sz="1800" i="1" spc="-15" dirty="0">
                          <a:latin typeface="Arial"/>
                          <a:cs typeface="Arial"/>
                        </a:rPr>
                        <a:t>m</a:t>
                      </a:r>
                      <a:r>
                        <a:rPr sz="1800" i="1" dirty="0">
                          <a:latin typeface="Arial"/>
                          <a:cs typeface="Arial"/>
                        </a:rPr>
                        <a:t>es</a:t>
                      </a:r>
                      <a:r>
                        <a:rPr sz="1800" i="1" spc="20" dirty="0">
                          <a:latin typeface="Arial"/>
                          <a:cs typeface="Arial"/>
                        </a:rPr>
                        <a:t> </a:t>
                      </a:r>
                      <a:r>
                        <a:rPr sz="1800" i="1" dirty="0">
                          <a:latin typeface="Arial"/>
                          <a:cs typeface="Arial"/>
                        </a:rPr>
                        <a:t>for s</a:t>
                      </a:r>
                      <a:r>
                        <a:rPr sz="1800" i="1" spc="5" dirty="0">
                          <a:latin typeface="Arial"/>
                          <a:cs typeface="Arial"/>
                        </a:rPr>
                        <a:t>t</a:t>
                      </a:r>
                      <a:r>
                        <a:rPr sz="1800" i="1" dirty="0">
                          <a:latin typeface="Arial"/>
                          <a:cs typeface="Arial"/>
                        </a:rPr>
                        <a:t>u</a:t>
                      </a:r>
                      <a:r>
                        <a:rPr sz="1800" i="1" spc="-10" dirty="0">
                          <a:latin typeface="Arial"/>
                          <a:cs typeface="Arial"/>
                        </a:rPr>
                        <a:t>d</a:t>
                      </a:r>
                      <a:r>
                        <a:rPr sz="1800" i="1" dirty="0">
                          <a:latin typeface="Arial"/>
                          <a:cs typeface="Arial"/>
                        </a:rPr>
                        <a:t>e</a:t>
                      </a:r>
                      <a:r>
                        <a:rPr sz="1800" i="1" spc="-10" dirty="0">
                          <a:latin typeface="Arial"/>
                          <a:cs typeface="Arial"/>
                        </a:rPr>
                        <a:t>n</a:t>
                      </a:r>
                      <a:r>
                        <a:rPr sz="1800" i="1" dirty="0">
                          <a:latin typeface="Arial"/>
                          <a:cs typeface="Arial"/>
                        </a:rPr>
                        <a:t>ts)</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637286">
                <a:tc gridSpan="2">
                  <a:txBody>
                    <a:bodyPr/>
                    <a:lstStyle/>
                    <a:p>
                      <a:pPr algn="ctr">
                        <a:lnSpc>
                          <a:spcPct val="100000"/>
                        </a:lnSpc>
                      </a:pPr>
                      <a:r>
                        <a:rPr sz="1800" b="1" spc="-130" dirty="0">
                          <a:solidFill>
                            <a:srgbClr val="006FC0"/>
                          </a:solidFill>
                          <a:latin typeface="Arial"/>
                          <a:cs typeface="Arial"/>
                        </a:rPr>
                        <a:t>T</a:t>
                      </a:r>
                      <a:r>
                        <a:rPr sz="1800" b="1" spc="-10" dirty="0">
                          <a:solidFill>
                            <a:srgbClr val="006FC0"/>
                          </a:solidFill>
                          <a:latin typeface="Arial"/>
                          <a:cs typeface="Arial"/>
                        </a:rPr>
                        <a:t>eac</a:t>
                      </a:r>
                      <a:r>
                        <a:rPr sz="1800" b="1" dirty="0">
                          <a:solidFill>
                            <a:srgbClr val="006FC0"/>
                          </a:solidFill>
                          <a:latin typeface="Arial"/>
                          <a:cs typeface="Arial"/>
                        </a:rPr>
                        <a:t>her</a:t>
                      </a:r>
                      <a:r>
                        <a:rPr sz="1800" b="1" spc="5" dirty="0">
                          <a:solidFill>
                            <a:srgbClr val="006FC0"/>
                          </a:solidFill>
                          <a:latin typeface="Arial"/>
                          <a:cs typeface="Arial"/>
                        </a:rPr>
                        <a:t> </a:t>
                      </a:r>
                      <a:r>
                        <a:rPr sz="1800" b="1" dirty="0">
                          <a:solidFill>
                            <a:srgbClr val="006FC0"/>
                          </a:solidFill>
                          <a:latin typeface="Arial"/>
                          <a:cs typeface="Arial"/>
                        </a:rPr>
                        <a:t>Le</a:t>
                      </a:r>
                      <a:r>
                        <a:rPr sz="1800" b="1" spc="-10" dirty="0">
                          <a:solidFill>
                            <a:srgbClr val="006FC0"/>
                          </a:solidFill>
                          <a:latin typeface="Arial"/>
                          <a:cs typeface="Arial"/>
                        </a:rPr>
                        <a:t>a</a:t>
                      </a:r>
                      <a:r>
                        <a:rPr sz="1800" b="1" dirty="0">
                          <a:solidFill>
                            <a:srgbClr val="006FC0"/>
                          </a:solidFill>
                          <a:latin typeface="Arial"/>
                          <a:cs typeface="Arial"/>
                        </a:rPr>
                        <a:t>rning</a:t>
                      </a:r>
                      <a:r>
                        <a:rPr sz="1800" b="1" spc="-75" dirty="0">
                          <a:solidFill>
                            <a:srgbClr val="006FC0"/>
                          </a:solidFill>
                          <a:latin typeface="Arial"/>
                          <a:cs typeface="Arial"/>
                        </a:rPr>
                        <a:t> </a:t>
                      </a:r>
                      <a:r>
                        <a:rPr sz="1800" b="1" spc="-55" dirty="0">
                          <a:solidFill>
                            <a:srgbClr val="006FC0"/>
                          </a:solidFill>
                          <a:latin typeface="Arial"/>
                          <a:cs typeface="Arial"/>
                        </a:rPr>
                        <a:t>A</a:t>
                      </a:r>
                      <a:r>
                        <a:rPr sz="1800" b="1" spc="-10" dirty="0">
                          <a:solidFill>
                            <a:srgbClr val="006FC0"/>
                          </a:solidFill>
                          <a:latin typeface="Arial"/>
                          <a:cs typeface="Arial"/>
                        </a:rPr>
                        <a:t>c</a:t>
                      </a:r>
                      <a:r>
                        <a:rPr sz="1800" b="1" dirty="0">
                          <a:solidFill>
                            <a:srgbClr val="006FC0"/>
                          </a:solidFill>
                          <a:latin typeface="Arial"/>
                          <a:cs typeface="Arial"/>
                        </a:rPr>
                        <a:t>t</a:t>
                      </a:r>
                      <a:r>
                        <a:rPr sz="1800" b="1" spc="10" dirty="0">
                          <a:solidFill>
                            <a:srgbClr val="006FC0"/>
                          </a:solidFill>
                          <a:latin typeface="Arial"/>
                          <a:cs typeface="Arial"/>
                        </a:rPr>
                        <a:t>i</a:t>
                      </a:r>
                      <a:r>
                        <a:rPr sz="1800" b="1" spc="-20" dirty="0">
                          <a:solidFill>
                            <a:srgbClr val="006FC0"/>
                          </a:solidFill>
                          <a:latin typeface="Arial"/>
                          <a:cs typeface="Arial"/>
                        </a:rPr>
                        <a:t>v</a:t>
                      </a:r>
                      <a:r>
                        <a:rPr sz="1800" b="1" dirty="0">
                          <a:solidFill>
                            <a:srgbClr val="006FC0"/>
                          </a:solidFill>
                          <a:latin typeface="Arial"/>
                          <a:cs typeface="Arial"/>
                        </a:rPr>
                        <a:t>iti</a:t>
                      </a:r>
                      <a:r>
                        <a:rPr sz="1800" b="1" spc="-10" dirty="0">
                          <a:solidFill>
                            <a:srgbClr val="006FC0"/>
                          </a:solidFill>
                          <a:latin typeface="Arial"/>
                          <a:cs typeface="Arial"/>
                        </a:rPr>
                        <a:t>es</a:t>
                      </a:r>
                      <a:r>
                        <a:rPr sz="1800" b="1" dirty="0">
                          <a:solidFill>
                            <a:srgbClr val="006FC0"/>
                          </a:solidFill>
                          <a:latin typeface="Arial"/>
                          <a:cs typeface="Arial"/>
                        </a:rPr>
                        <a:t>/R</a:t>
                      </a:r>
                      <a:r>
                        <a:rPr sz="1800" b="1" spc="-10" dirty="0">
                          <a:solidFill>
                            <a:srgbClr val="006FC0"/>
                          </a:solidFill>
                          <a:latin typeface="Arial"/>
                          <a:cs typeface="Arial"/>
                        </a:rPr>
                        <a:t>es</a:t>
                      </a:r>
                      <a:r>
                        <a:rPr sz="1800" b="1" dirty="0">
                          <a:solidFill>
                            <a:srgbClr val="006FC0"/>
                          </a:solidFill>
                          <a:latin typeface="Arial"/>
                          <a:cs typeface="Arial"/>
                        </a:rPr>
                        <a:t>ources</a:t>
                      </a:r>
                      <a:endParaRPr sz="1800" dirty="0">
                        <a:latin typeface="Arial"/>
                        <a:cs typeface="Arial"/>
                      </a:endParaRPr>
                    </a:p>
                    <a:p>
                      <a:pPr marL="3810" algn="ctr">
                        <a:lnSpc>
                          <a:spcPct val="100000"/>
                        </a:lnSpc>
                      </a:pPr>
                      <a:r>
                        <a:rPr sz="1800" i="1" spc="-165" dirty="0">
                          <a:latin typeface="Arial"/>
                          <a:cs typeface="Arial"/>
                        </a:rPr>
                        <a:t>T</a:t>
                      </a:r>
                      <a:r>
                        <a:rPr sz="1800" i="1" dirty="0">
                          <a:latin typeface="Arial"/>
                          <a:cs typeface="Arial"/>
                        </a:rPr>
                        <a:t>o be d</a:t>
                      </a:r>
                      <a:r>
                        <a:rPr sz="1800" i="1" spc="-10" dirty="0">
                          <a:latin typeface="Arial"/>
                          <a:cs typeface="Arial"/>
                        </a:rPr>
                        <a:t>i</a:t>
                      </a:r>
                      <a:r>
                        <a:rPr sz="1800" i="1" dirty="0">
                          <a:latin typeface="Arial"/>
                          <a:cs typeface="Arial"/>
                        </a:rPr>
                        <a:t>scussed</a:t>
                      </a:r>
                      <a:r>
                        <a:rPr sz="1800" i="1" spc="15" dirty="0">
                          <a:latin typeface="Arial"/>
                          <a:cs typeface="Arial"/>
                        </a:rPr>
                        <a:t> </a:t>
                      </a:r>
                      <a:r>
                        <a:rPr sz="1800" i="1" spc="5" dirty="0">
                          <a:latin typeface="Arial"/>
                          <a:cs typeface="Arial"/>
                        </a:rPr>
                        <a:t>w</a:t>
                      </a:r>
                      <a:r>
                        <a:rPr sz="1800" i="1" dirty="0">
                          <a:latin typeface="Arial"/>
                          <a:cs typeface="Arial"/>
                        </a:rPr>
                        <a:t>ith</a:t>
                      </a:r>
                      <a:r>
                        <a:rPr sz="1800" i="1" spc="-15" dirty="0">
                          <a:latin typeface="Arial"/>
                          <a:cs typeface="Arial"/>
                        </a:rPr>
                        <a:t> </a:t>
                      </a:r>
                      <a:r>
                        <a:rPr sz="1800" i="1" dirty="0">
                          <a:latin typeface="Arial"/>
                          <a:cs typeface="Arial"/>
                        </a:rPr>
                        <a:t>ad</a:t>
                      </a:r>
                      <a:r>
                        <a:rPr sz="1800" i="1" spc="-15" dirty="0">
                          <a:latin typeface="Arial"/>
                          <a:cs typeface="Arial"/>
                        </a:rPr>
                        <a:t>m</a:t>
                      </a:r>
                      <a:r>
                        <a:rPr sz="1800" i="1" dirty="0">
                          <a:latin typeface="Arial"/>
                          <a:cs typeface="Arial"/>
                        </a:rPr>
                        <a:t>i</a:t>
                      </a:r>
                      <a:r>
                        <a:rPr sz="1800" i="1" spc="-10" dirty="0">
                          <a:latin typeface="Arial"/>
                          <a:cs typeface="Arial"/>
                        </a:rPr>
                        <a:t>n</a:t>
                      </a:r>
                      <a:r>
                        <a:rPr sz="1800" i="1" dirty="0">
                          <a:latin typeface="Arial"/>
                          <a:cs typeface="Arial"/>
                        </a:rPr>
                        <a:t>istrator</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350012">
                <a:tc>
                  <a:txBody>
                    <a:bodyPr/>
                    <a:lstStyle/>
                    <a:p>
                      <a:pPr marL="1270" algn="ctr">
                        <a:lnSpc>
                          <a:spcPct val="100000"/>
                        </a:lnSpc>
                      </a:pPr>
                      <a:r>
                        <a:rPr sz="1800" b="1" spc="-55" dirty="0">
                          <a:latin typeface="Arial"/>
                          <a:cs typeface="Arial"/>
                        </a:rPr>
                        <a:t>A</a:t>
                      </a:r>
                      <a:r>
                        <a:rPr sz="1800" b="1" dirty="0">
                          <a:latin typeface="Arial"/>
                          <a:cs typeface="Arial"/>
                        </a:rPr>
                        <a:t>ct</a:t>
                      </a:r>
                      <a:r>
                        <a:rPr sz="1800" b="1" spc="5" dirty="0">
                          <a:latin typeface="Arial"/>
                          <a:cs typeface="Arial"/>
                        </a:rPr>
                        <a:t>i</a:t>
                      </a:r>
                      <a:r>
                        <a:rPr sz="1800" b="1" spc="-20" dirty="0">
                          <a:latin typeface="Arial"/>
                          <a:cs typeface="Arial"/>
                        </a:rPr>
                        <a:t>v</a:t>
                      </a:r>
                      <a:r>
                        <a:rPr sz="1800" b="1" dirty="0">
                          <a:latin typeface="Arial"/>
                          <a:cs typeface="Arial"/>
                        </a:rPr>
                        <a:t>it</a:t>
                      </a:r>
                      <a:r>
                        <a:rPr sz="1800" b="1" spc="5" dirty="0">
                          <a:latin typeface="Arial"/>
                          <a:cs typeface="Arial"/>
                        </a:rPr>
                        <a:t>i</a:t>
                      </a:r>
                      <a:r>
                        <a:rPr sz="1800" b="1" dirty="0">
                          <a:latin typeface="Arial"/>
                          <a:cs typeface="Arial"/>
                        </a:rPr>
                        <a:t>es</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46710">
                        <a:lnSpc>
                          <a:spcPct val="100000"/>
                        </a:lnSpc>
                      </a:pPr>
                      <a:r>
                        <a:rPr sz="1800" b="1" dirty="0">
                          <a:latin typeface="Arial"/>
                          <a:cs typeface="Arial"/>
                        </a:rPr>
                        <a:t>R</a:t>
                      </a:r>
                      <a:r>
                        <a:rPr sz="1800" b="1" spc="-10" dirty="0">
                          <a:latin typeface="Arial"/>
                          <a:cs typeface="Arial"/>
                        </a:rPr>
                        <a:t>e</a:t>
                      </a:r>
                      <a:r>
                        <a:rPr sz="1800" b="1" dirty="0">
                          <a:latin typeface="Arial"/>
                          <a:cs typeface="Arial"/>
                        </a:rPr>
                        <a:t>sour</a:t>
                      </a:r>
                      <a:r>
                        <a:rPr sz="1800" b="1" spc="-10" dirty="0">
                          <a:latin typeface="Arial"/>
                          <a:cs typeface="Arial"/>
                        </a:rPr>
                        <a:t>c</a:t>
                      </a:r>
                      <a:r>
                        <a:rPr sz="1800" b="1" dirty="0">
                          <a:latin typeface="Arial"/>
                          <a:cs typeface="Arial"/>
                        </a:rPr>
                        <a:t>es</a:t>
                      </a:r>
                      <a:r>
                        <a:rPr sz="1800" b="1" spc="5" dirty="0">
                          <a:latin typeface="Arial"/>
                          <a:cs typeface="Arial"/>
                        </a:rPr>
                        <a:t> </a:t>
                      </a:r>
                      <a:r>
                        <a:rPr sz="1800" b="1" dirty="0">
                          <a:latin typeface="Arial"/>
                          <a:cs typeface="Arial"/>
                        </a:rPr>
                        <a:t>N</a:t>
                      </a:r>
                      <a:r>
                        <a:rPr sz="1800" b="1" spc="-10" dirty="0">
                          <a:latin typeface="Arial"/>
                          <a:cs typeface="Arial"/>
                        </a:rPr>
                        <a:t>e</a:t>
                      </a:r>
                      <a:r>
                        <a:rPr sz="1800" b="1" dirty="0">
                          <a:latin typeface="Arial"/>
                          <a:cs typeface="Arial"/>
                        </a:rPr>
                        <a:t>ed</a:t>
                      </a:r>
                      <a:r>
                        <a:rPr sz="1800" b="1" spc="-10" dirty="0">
                          <a:latin typeface="Arial"/>
                          <a:cs typeface="Arial"/>
                        </a:rPr>
                        <a:t>e</a:t>
                      </a:r>
                      <a:r>
                        <a:rPr sz="1800" b="1" dirty="0">
                          <a:latin typeface="Arial"/>
                          <a:cs typeface="Arial"/>
                        </a:rPr>
                        <a:t>d</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6455">
                <a:tc gridSpan="2">
                  <a:txBody>
                    <a:bodyPr/>
                    <a:lstStyle/>
                    <a:p>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381000">
                <a:tc gridSpan="2">
                  <a:txBody>
                    <a:bodyPr/>
                    <a:lstStyle/>
                    <a:p>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381000">
                <a:tc gridSpan="2">
                  <a:txBody>
                    <a:bodyPr/>
                    <a:lstStyle/>
                    <a:p>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507619">
                <a:tc gridSpan="2">
                  <a:txBody>
                    <a:bodyPr/>
                    <a:lstStyle/>
                    <a:p>
                      <a:pPr marL="43180">
                        <a:lnSpc>
                          <a:spcPct val="100000"/>
                        </a:lnSpc>
                      </a:pPr>
                      <a:r>
                        <a:rPr sz="1800" b="1" spc="-55" dirty="0">
                          <a:solidFill>
                            <a:srgbClr val="006FC0"/>
                          </a:solidFill>
                          <a:latin typeface="Arial"/>
                          <a:cs typeface="Arial"/>
                        </a:rPr>
                        <a:t>A</a:t>
                      </a:r>
                      <a:r>
                        <a:rPr sz="1800" b="1" dirty="0">
                          <a:solidFill>
                            <a:srgbClr val="006FC0"/>
                          </a:solidFill>
                          <a:latin typeface="Arial"/>
                          <a:cs typeface="Arial"/>
                        </a:rPr>
                        <a:t>nt</a:t>
                      </a:r>
                      <a:r>
                        <a:rPr sz="1800" b="1" spc="5" dirty="0">
                          <a:solidFill>
                            <a:srgbClr val="006FC0"/>
                          </a:solidFill>
                          <a:latin typeface="Arial"/>
                          <a:cs typeface="Arial"/>
                        </a:rPr>
                        <a:t>i</a:t>
                      </a:r>
                      <a:r>
                        <a:rPr sz="1800" b="1" dirty="0">
                          <a:solidFill>
                            <a:srgbClr val="006FC0"/>
                          </a:solidFill>
                          <a:latin typeface="Arial"/>
                          <a:cs typeface="Arial"/>
                        </a:rPr>
                        <a:t>cipat</a:t>
                      </a:r>
                      <a:r>
                        <a:rPr sz="1800" b="1" spc="-10" dirty="0">
                          <a:solidFill>
                            <a:srgbClr val="006FC0"/>
                          </a:solidFill>
                          <a:latin typeface="Arial"/>
                          <a:cs typeface="Arial"/>
                        </a:rPr>
                        <a:t>e</a:t>
                      </a:r>
                      <a:r>
                        <a:rPr sz="1800" b="1" dirty="0">
                          <a:solidFill>
                            <a:srgbClr val="006FC0"/>
                          </a:solidFill>
                          <a:latin typeface="Arial"/>
                          <a:cs typeface="Arial"/>
                        </a:rPr>
                        <a:t>d</a:t>
                      </a:r>
                      <a:r>
                        <a:rPr sz="1800" b="1" spc="45" dirty="0">
                          <a:solidFill>
                            <a:srgbClr val="006FC0"/>
                          </a:solidFill>
                          <a:latin typeface="Arial"/>
                          <a:cs typeface="Arial"/>
                        </a:rPr>
                        <a:t> </a:t>
                      </a:r>
                      <a:r>
                        <a:rPr sz="1800" b="1" spc="-35" dirty="0">
                          <a:solidFill>
                            <a:srgbClr val="006FC0"/>
                          </a:solidFill>
                          <a:latin typeface="Arial"/>
                          <a:cs typeface="Arial"/>
                        </a:rPr>
                        <a:t>T</a:t>
                      </a:r>
                      <a:r>
                        <a:rPr sz="1800" b="1" dirty="0">
                          <a:solidFill>
                            <a:srgbClr val="006FC0"/>
                          </a:solidFill>
                          <a:latin typeface="Arial"/>
                          <a:cs typeface="Arial"/>
                        </a:rPr>
                        <a:t>im</a:t>
                      </a:r>
                      <a:r>
                        <a:rPr sz="1800" b="1" spc="-10" dirty="0">
                          <a:solidFill>
                            <a:srgbClr val="006FC0"/>
                          </a:solidFill>
                          <a:latin typeface="Arial"/>
                          <a:cs typeface="Arial"/>
                        </a:rPr>
                        <a:t>e</a:t>
                      </a:r>
                      <a:r>
                        <a:rPr sz="1800" b="1" dirty="0">
                          <a:solidFill>
                            <a:srgbClr val="006FC0"/>
                          </a:solidFill>
                          <a:latin typeface="Arial"/>
                          <a:cs typeface="Arial"/>
                        </a:rPr>
                        <a:t>l</a:t>
                      </a:r>
                      <a:r>
                        <a:rPr sz="1800" b="1" spc="5" dirty="0">
                          <a:solidFill>
                            <a:srgbClr val="006FC0"/>
                          </a:solidFill>
                          <a:latin typeface="Arial"/>
                          <a:cs typeface="Arial"/>
                        </a:rPr>
                        <a:t>i</a:t>
                      </a:r>
                      <a:r>
                        <a:rPr sz="1800" b="1" dirty="0">
                          <a:solidFill>
                            <a:srgbClr val="006FC0"/>
                          </a:solidFill>
                          <a:latin typeface="Arial"/>
                          <a:cs typeface="Arial"/>
                        </a:rPr>
                        <a:t>ne f</a:t>
                      </a:r>
                      <a:r>
                        <a:rPr sz="1800" b="1" spc="5" dirty="0">
                          <a:solidFill>
                            <a:srgbClr val="006FC0"/>
                          </a:solidFill>
                          <a:latin typeface="Arial"/>
                          <a:cs typeface="Arial"/>
                        </a:rPr>
                        <a:t>o</a:t>
                      </a:r>
                      <a:r>
                        <a:rPr sz="1800" b="1" dirty="0">
                          <a:solidFill>
                            <a:srgbClr val="006FC0"/>
                          </a:solidFill>
                          <a:latin typeface="Arial"/>
                          <a:cs typeface="Arial"/>
                        </a:rPr>
                        <a:t>r</a:t>
                      </a:r>
                      <a:r>
                        <a:rPr sz="1800" b="1" spc="-15" dirty="0">
                          <a:solidFill>
                            <a:srgbClr val="006FC0"/>
                          </a:solidFill>
                          <a:latin typeface="Arial"/>
                          <a:cs typeface="Arial"/>
                        </a:rPr>
                        <a:t> </a:t>
                      </a:r>
                      <a:r>
                        <a:rPr sz="1800" b="1" dirty="0">
                          <a:solidFill>
                            <a:srgbClr val="006FC0"/>
                          </a:solidFill>
                          <a:latin typeface="Arial"/>
                          <a:cs typeface="Arial"/>
                        </a:rPr>
                        <a:t>Mo</a:t>
                      </a:r>
                      <a:r>
                        <a:rPr sz="1800" b="1" spc="5" dirty="0">
                          <a:solidFill>
                            <a:srgbClr val="006FC0"/>
                          </a:solidFill>
                          <a:latin typeface="Arial"/>
                          <a:cs typeface="Arial"/>
                        </a:rPr>
                        <a:t>d</a:t>
                      </a:r>
                      <a:r>
                        <a:rPr sz="1800" b="1" dirty="0">
                          <a:solidFill>
                            <a:srgbClr val="006FC0"/>
                          </a:solidFill>
                          <a:latin typeface="Arial"/>
                          <a:cs typeface="Arial"/>
                        </a:rPr>
                        <a:t>u</a:t>
                      </a:r>
                      <a:r>
                        <a:rPr sz="1800" b="1" spc="5" dirty="0">
                          <a:solidFill>
                            <a:srgbClr val="006FC0"/>
                          </a:solidFill>
                          <a:latin typeface="Arial"/>
                          <a:cs typeface="Arial"/>
                        </a:rPr>
                        <a:t>l</a:t>
                      </a:r>
                      <a:r>
                        <a:rPr sz="1800" b="1" dirty="0">
                          <a:solidFill>
                            <a:srgbClr val="006FC0"/>
                          </a:solidFill>
                          <a:latin typeface="Arial"/>
                          <a:cs typeface="Arial"/>
                        </a:rPr>
                        <a:t>e</a:t>
                      </a:r>
                      <a:r>
                        <a:rPr sz="1800" b="1" spc="-15" dirty="0">
                          <a:solidFill>
                            <a:srgbClr val="006FC0"/>
                          </a:solidFill>
                          <a:latin typeface="Arial"/>
                          <a:cs typeface="Arial"/>
                        </a:rPr>
                        <a:t> </a:t>
                      </a:r>
                      <a:r>
                        <a:rPr sz="1800" b="1" dirty="0">
                          <a:solidFill>
                            <a:srgbClr val="006FC0"/>
                          </a:solidFill>
                          <a:latin typeface="Arial"/>
                          <a:cs typeface="Arial"/>
                        </a:rPr>
                        <a:t>Completi</a:t>
                      </a:r>
                      <a:r>
                        <a:rPr sz="1800" b="1" spc="5" dirty="0">
                          <a:solidFill>
                            <a:srgbClr val="006FC0"/>
                          </a:solidFill>
                          <a:latin typeface="Arial"/>
                          <a:cs typeface="Arial"/>
                        </a:rPr>
                        <a:t>o</a:t>
                      </a:r>
                      <a:r>
                        <a:rPr sz="1800" b="1" dirty="0">
                          <a:solidFill>
                            <a:srgbClr val="006FC0"/>
                          </a:solidFill>
                          <a:latin typeface="Arial"/>
                          <a:cs typeface="Arial"/>
                        </a:rPr>
                        <a:t>n</a:t>
                      </a:r>
                      <a:r>
                        <a:rPr sz="1800" b="1" spc="10" dirty="0">
                          <a:solidFill>
                            <a:srgbClr val="006FC0"/>
                          </a:solidFill>
                          <a:latin typeface="Arial"/>
                          <a:cs typeface="Arial"/>
                        </a:rPr>
                        <a:t> </a:t>
                      </a:r>
                      <a:r>
                        <a:rPr sz="1800" i="1" dirty="0">
                          <a:latin typeface="Arial"/>
                          <a:cs typeface="Arial"/>
                        </a:rPr>
                        <a:t>(R</a:t>
                      </a:r>
                      <a:r>
                        <a:rPr sz="1800" i="1" spc="-10" dirty="0">
                          <a:latin typeface="Arial"/>
                          <a:cs typeface="Arial"/>
                        </a:rPr>
                        <a:t>e</a:t>
                      </a:r>
                      <a:r>
                        <a:rPr sz="1800" i="1" dirty="0">
                          <a:latin typeface="Arial"/>
                          <a:cs typeface="Arial"/>
                        </a:rPr>
                        <a:t>co</a:t>
                      </a:r>
                      <a:r>
                        <a:rPr sz="1800" i="1" spc="-20" dirty="0">
                          <a:latin typeface="Arial"/>
                          <a:cs typeface="Arial"/>
                        </a:rPr>
                        <a:t>m</a:t>
                      </a:r>
                      <a:r>
                        <a:rPr sz="1800" i="1" spc="-15" dirty="0">
                          <a:latin typeface="Arial"/>
                          <a:cs typeface="Arial"/>
                        </a:rPr>
                        <a:t>m</a:t>
                      </a:r>
                      <a:r>
                        <a:rPr sz="1800" i="1" dirty="0">
                          <a:latin typeface="Arial"/>
                          <a:cs typeface="Arial"/>
                        </a:rPr>
                        <a:t>e</a:t>
                      </a:r>
                      <a:r>
                        <a:rPr sz="1800" i="1" spc="-10" dirty="0">
                          <a:latin typeface="Arial"/>
                          <a:cs typeface="Arial"/>
                        </a:rPr>
                        <a:t>n</a:t>
                      </a:r>
                      <a:r>
                        <a:rPr sz="1800" i="1" dirty="0">
                          <a:latin typeface="Arial"/>
                          <a:cs typeface="Arial"/>
                        </a:rPr>
                        <a:t>d</a:t>
                      </a:r>
                      <a:r>
                        <a:rPr sz="1800" i="1" spc="30" dirty="0">
                          <a:latin typeface="Arial"/>
                          <a:cs typeface="Arial"/>
                        </a:rPr>
                        <a:t> </a:t>
                      </a:r>
                      <a:r>
                        <a:rPr sz="1800" i="1" spc="-5" dirty="0">
                          <a:latin typeface="Arial"/>
                          <a:cs typeface="Arial"/>
                        </a:rPr>
                        <a:t>8</a:t>
                      </a:r>
                      <a:r>
                        <a:rPr sz="1800" i="1" dirty="0">
                          <a:latin typeface="Arial"/>
                          <a:cs typeface="Arial"/>
                        </a:rPr>
                        <a:t>-10</a:t>
                      </a:r>
                      <a:r>
                        <a:rPr sz="1800" i="1" spc="5" dirty="0">
                          <a:latin typeface="Arial"/>
                          <a:cs typeface="Arial"/>
                        </a:rPr>
                        <a:t> w</a:t>
                      </a:r>
                      <a:r>
                        <a:rPr sz="1800" i="1" dirty="0">
                          <a:latin typeface="Arial"/>
                          <a:cs typeface="Arial"/>
                        </a:rPr>
                        <a:t>eek p</a:t>
                      </a:r>
                      <a:r>
                        <a:rPr sz="1800" i="1" spc="-10" dirty="0">
                          <a:latin typeface="Arial"/>
                          <a:cs typeface="Arial"/>
                        </a:rPr>
                        <a:t>e</a:t>
                      </a:r>
                      <a:r>
                        <a:rPr sz="1800" i="1" dirty="0">
                          <a:latin typeface="Arial"/>
                          <a:cs typeface="Arial"/>
                        </a:rPr>
                        <a:t>ri</a:t>
                      </a:r>
                      <a:r>
                        <a:rPr sz="1800" i="1" spc="-10" dirty="0">
                          <a:latin typeface="Arial"/>
                          <a:cs typeface="Arial"/>
                        </a:rPr>
                        <a:t>o</a:t>
                      </a:r>
                      <a:r>
                        <a:rPr sz="1800" i="1" dirty="0">
                          <a:latin typeface="Arial"/>
                          <a:cs typeface="Arial"/>
                        </a:rPr>
                        <a:t>d)</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6"/>
                  </a:ext>
                </a:extLst>
              </a:tr>
              <a:tr h="604139">
                <a:tc gridSpan="2">
                  <a:txBody>
                    <a:bodyPr/>
                    <a:lstStyle/>
                    <a:p>
                      <a:pPr marL="43180">
                        <a:lnSpc>
                          <a:spcPct val="100000"/>
                        </a:lnSpc>
                      </a:pPr>
                      <a:r>
                        <a:rPr sz="1800" b="1" dirty="0">
                          <a:solidFill>
                            <a:srgbClr val="006FC0"/>
                          </a:solidFill>
                          <a:latin typeface="Arial"/>
                          <a:cs typeface="Arial"/>
                        </a:rPr>
                        <a:t>Prop</a:t>
                      </a:r>
                      <a:r>
                        <a:rPr sz="1800" b="1" spc="5" dirty="0">
                          <a:solidFill>
                            <a:srgbClr val="006FC0"/>
                          </a:solidFill>
                          <a:latin typeface="Arial"/>
                          <a:cs typeface="Arial"/>
                        </a:rPr>
                        <a:t>o</a:t>
                      </a:r>
                      <a:r>
                        <a:rPr sz="1800" b="1" dirty="0">
                          <a:solidFill>
                            <a:srgbClr val="006FC0"/>
                          </a:solidFill>
                          <a:latin typeface="Arial"/>
                          <a:cs typeface="Arial"/>
                        </a:rPr>
                        <a:t>s</a:t>
                      </a:r>
                      <a:r>
                        <a:rPr sz="1800" b="1" spc="-10" dirty="0">
                          <a:solidFill>
                            <a:srgbClr val="006FC0"/>
                          </a:solidFill>
                          <a:latin typeface="Arial"/>
                          <a:cs typeface="Arial"/>
                        </a:rPr>
                        <a:t>e</a:t>
                      </a:r>
                      <a:r>
                        <a:rPr sz="1800" b="1" dirty="0">
                          <a:solidFill>
                            <a:srgbClr val="006FC0"/>
                          </a:solidFill>
                          <a:latin typeface="Arial"/>
                          <a:cs typeface="Arial"/>
                        </a:rPr>
                        <a:t>d M</a:t>
                      </a:r>
                      <a:r>
                        <a:rPr sz="1800" b="1" spc="-10" dirty="0">
                          <a:solidFill>
                            <a:srgbClr val="006FC0"/>
                          </a:solidFill>
                          <a:latin typeface="Arial"/>
                          <a:cs typeface="Arial"/>
                        </a:rPr>
                        <a:t>e</a:t>
                      </a:r>
                      <a:r>
                        <a:rPr sz="1800" b="1" dirty="0">
                          <a:solidFill>
                            <a:srgbClr val="006FC0"/>
                          </a:solidFill>
                          <a:latin typeface="Arial"/>
                          <a:cs typeface="Arial"/>
                        </a:rPr>
                        <a:t>eting</a:t>
                      </a:r>
                      <a:r>
                        <a:rPr sz="1800" b="1" spc="15" dirty="0">
                          <a:solidFill>
                            <a:srgbClr val="006FC0"/>
                          </a:solidFill>
                          <a:latin typeface="Arial"/>
                          <a:cs typeface="Arial"/>
                        </a:rPr>
                        <a:t> </a:t>
                      </a:r>
                      <a:r>
                        <a:rPr sz="1800" b="1" dirty="0">
                          <a:solidFill>
                            <a:srgbClr val="006FC0"/>
                          </a:solidFill>
                          <a:latin typeface="Arial"/>
                          <a:cs typeface="Arial"/>
                        </a:rPr>
                        <a:t>D</a:t>
                      </a:r>
                      <a:r>
                        <a:rPr sz="1800" b="1" spc="-10" dirty="0">
                          <a:solidFill>
                            <a:srgbClr val="006FC0"/>
                          </a:solidFill>
                          <a:latin typeface="Arial"/>
                          <a:cs typeface="Arial"/>
                        </a:rPr>
                        <a:t>a</a:t>
                      </a:r>
                      <a:r>
                        <a:rPr sz="1800" b="1" dirty="0">
                          <a:solidFill>
                            <a:srgbClr val="006FC0"/>
                          </a:solidFill>
                          <a:latin typeface="Arial"/>
                          <a:cs typeface="Arial"/>
                        </a:rPr>
                        <a:t>tes</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1747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914" y="1989261"/>
            <a:ext cx="8229600" cy="4338799"/>
          </a:xfrm>
        </p:spPr>
        <p:txBody>
          <a:bodyPr/>
          <a:lstStyle/>
          <a:p>
            <a:pPr>
              <a:lnSpc>
                <a:spcPct val="100000"/>
              </a:lnSpc>
            </a:pPr>
            <a:r>
              <a:rPr lang="en-US" sz="2600" b="1" spc="-15" dirty="0" smtClean="0">
                <a:cs typeface="Arial"/>
              </a:rPr>
              <a:t> Engage</a:t>
            </a:r>
            <a:r>
              <a:rPr lang="en-US" sz="2600" b="1" spc="5" dirty="0" smtClean="0">
                <a:cs typeface="Arial"/>
              </a:rPr>
              <a:t> </a:t>
            </a:r>
            <a:r>
              <a:rPr lang="en-US" sz="2600" spc="5" dirty="0">
                <a:cs typeface="Arial"/>
              </a:rPr>
              <a:t>in activities to develop new learning.</a:t>
            </a:r>
          </a:p>
          <a:p>
            <a:pPr>
              <a:lnSpc>
                <a:spcPct val="100000"/>
              </a:lnSpc>
            </a:pPr>
            <a:endParaRPr lang="en-US" sz="2600" b="1" spc="5" dirty="0">
              <a:cs typeface="Arial"/>
            </a:endParaRPr>
          </a:p>
          <a:p>
            <a:pPr>
              <a:lnSpc>
                <a:spcPct val="100000"/>
              </a:lnSpc>
            </a:pPr>
            <a:r>
              <a:rPr lang="en-US" sz="2600" b="1" spc="-180" dirty="0" smtClean="0">
                <a:cs typeface="Arial"/>
              </a:rPr>
              <a:t> T</a:t>
            </a:r>
            <a:r>
              <a:rPr lang="en-US" sz="2600" b="1" spc="-15" dirty="0" smtClean="0">
                <a:cs typeface="Arial"/>
              </a:rPr>
              <a:t>ry </a:t>
            </a:r>
            <a:r>
              <a:rPr lang="en-US" sz="2600" spc="-20" dirty="0">
                <a:solidFill>
                  <a:srgbClr val="252525"/>
                </a:solidFill>
                <a:cs typeface="Arial"/>
              </a:rPr>
              <a:t>o</a:t>
            </a:r>
            <a:r>
              <a:rPr lang="en-US" sz="2600" spc="-15" dirty="0">
                <a:solidFill>
                  <a:srgbClr val="252525"/>
                </a:solidFill>
                <a:cs typeface="Arial"/>
              </a:rPr>
              <a:t>u</a:t>
            </a:r>
            <a:r>
              <a:rPr lang="en-US" sz="2600" spc="-10" dirty="0">
                <a:solidFill>
                  <a:srgbClr val="252525"/>
                </a:solidFill>
                <a:cs typeface="Arial"/>
              </a:rPr>
              <a:t>t</a:t>
            </a:r>
            <a:r>
              <a:rPr lang="en-US" sz="2600" spc="-5" dirty="0">
                <a:solidFill>
                  <a:srgbClr val="252525"/>
                </a:solidFill>
                <a:cs typeface="Arial"/>
              </a:rPr>
              <a:t> </a:t>
            </a:r>
            <a:r>
              <a:rPr lang="en-US" sz="2600" spc="-15" dirty="0">
                <a:solidFill>
                  <a:srgbClr val="252525"/>
                </a:solidFill>
                <a:cs typeface="Arial"/>
              </a:rPr>
              <a:t>n</a:t>
            </a:r>
            <a:r>
              <a:rPr lang="en-US" sz="2600" spc="-20" dirty="0">
                <a:solidFill>
                  <a:srgbClr val="252525"/>
                </a:solidFill>
                <a:cs typeface="Arial"/>
              </a:rPr>
              <a:t>ew</a:t>
            </a:r>
            <a:r>
              <a:rPr lang="en-US" sz="2600" spc="10" dirty="0">
                <a:solidFill>
                  <a:srgbClr val="252525"/>
                </a:solidFill>
                <a:cs typeface="Arial"/>
              </a:rPr>
              <a:t> </a:t>
            </a:r>
            <a:r>
              <a:rPr lang="en-US" sz="2600" spc="-10" dirty="0">
                <a:solidFill>
                  <a:srgbClr val="252525"/>
                </a:solidFill>
                <a:cs typeface="Arial"/>
              </a:rPr>
              <a:t>l</a:t>
            </a:r>
            <a:r>
              <a:rPr lang="en-US" sz="2600" spc="-15" dirty="0">
                <a:solidFill>
                  <a:srgbClr val="252525"/>
                </a:solidFill>
                <a:cs typeface="Arial"/>
              </a:rPr>
              <a:t>e</a:t>
            </a:r>
            <a:r>
              <a:rPr lang="en-US" sz="2600" spc="-20" dirty="0">
                <a:solidFill>
                  <a:srgbClr val="252525"/>
                </a:solidFill>
                <a:cs typeface="Arial"/>
              </a:rPr>
              <a:t>a</a:t>
            </a:r>
            <a:r>
              <a:rPr lang="en-US" sz="2600" spc="-5" dirty="0">
                <a:solidFill>
                  <a:srgbClr val="252525"/>
                </a:solidFill>
                <a:cs typeface="Arial"/>
              </a:rPr>
              <a:t>r</a:t>
            </a:r>
            <a:r>
              <a:rPr lang="en-US" sz="2600" spc="-20" dirty="0">
                <a:solidFill>
                  <a:srgbClr val="252525"/>
                </a:solidFill>
                <a:cs typeface="Arial"/>
              </a:rPr>
              <a:t>n</a:t>
            </a:r>
            <a:r>
              <a:rPr lang="en-US" sz="2600" spc="-5" dirty="0">
                <a:solidFill>
                  <a:srgbClr val="252525"/>
                </a:solidFill>
                <a:cs typeface="Arial"/>
              </a:rPr>
              <a:t>i</a:t>
            </a:r>
            <a:r>
              <a:rPr lang="en-US" sz="2600" spc="-20" dirty="0">
                <a:solidFill>
                  <a:srgbClr val="252525"/>
                </a:solidFill>
                <a:cs typeface="Arial"/>
              </a:rPr>
              <a:t>ng</a:t>
            </a:r>
            <a:r>
              <a:rPr lang="en-US" sz="2600" spc="15" dirty="0">
                <a:solidFill>
                  <a:srgbClr val="252525"/>
                </a:solidFill>
                <a:cs typeface="Arial"/>
              </a:rPr>
              <a:t> </a:t>
            </a:r>
            <a:r>
              <a:rPr lang="en-US" sz="2600" spc="-15" dirty="0">
                <a:solidFill>
                  <a:srgbClr val="252525"/>
                </a:solidFill>
                <a:cs typeface="Arial"/>
              </a:rPr>
              <a:t>in</a:t>
            </a:r>
            <a:r>
              <a:rPr lang="en-US" sz="2600" spc="-5" dirty="0">
                <a:solidFill>
                  <a:srgbClr val="252525"/>
                </a:solidFill>
                <a:cs typeface="Arial"/>
              </a:rPr>
              <a:t> </a:t>
            </a:r>
            <a:r>
              <a:rPr lang="en-US" sz="2600" spc="-15" dirty="0">
                <a:solidFill>
                  <a:srgbClr val="252525"/>
                </a:solidFill>
                <a:cs typeface="Arial"/>
              </a:rPr>
              <a:t>the</a:t>
            </a:r>
            <a:r>
              <a:rPr lang="en-US" sz="2600" spc="10" dirty="0">
                <a:solidFill>
                  <a:srgbClr val="252525"/>
                </a:solidFill>
                <a:cs typeface="Arial"/>
              </a:rPr>
              <a:t> </a:t>
            </a:r>
            <a:r>
              <a:rPr lang="en-US" sz="2600" spc="-10" dirty="0">
                <a:solidFill>
                  <a:srgbClr val="252525"/>
                </a:solidFill>
                <a:cs typeface="Arial"/>
              </a:rPr>
              <a:t>cl</a:t>
            </a:r>
            <a:r>
              <a:rPr lang="en-US" sz="2600" spc="-15" dirty="0">
                <a:solidFill>
                  <a:srgbClr val="252525"/>
                </a:solidFill>
                <a:cs typeface="Arial"/>
              </a:rPr>
              <a:t>as</a:t>
            </a:r>
            <a:r>
              <a:rPr lang="en-US" sz="2600" spc="-10" dirty="0">
                <a:solidFill>
                  <a:srgbClr val="252525"/>
                </a:solidFill>
                <a:cs typeface="Arial"/>
              </a:rPr>
              <a:t>sr</a:t>
            </a:r>
            <a:r>
              <a:rPr lang="en-US" sz="2600" spc="-15" dirty="0">
                <a:solidFill>
                  <a:srgbClr val="252525"/>
                </a:solidFill>
                <a:cs typeface="Arial"/>
              </a:rPr>
              <a:t>o</a:t>
            </a:r>
            <a:r>
              <a:rPr lang="en-US" sz="2600" spc="-20" dirty="0">
                <a:solidFill>
                  <a:srgbClr val="252525"/>
                </a:solidFill>
                <a:cs typeface="Arial"/>
              </a:rPr>
              <a:t>o</a:t>
            </a:r>
            <a:r>
              <a:rPr lang="en-US" sz="2600" spc="25" dirty="0">
                <a:solidFill>
                  <a:srgbClr val="252525"/>
                </a:solidFill>
                <a:cs typeface="Arial"/>
              </a:rPr>
              <a:t>m</a:t>
            </a:r>
            <a:r>
              <a:rPr lang="en-US" sz="2600" spc="-10" dirty="0">
                <a:cs typeface="Arial"/>
              </a:rPr>
              <a:t>.</a:t>
            </a:r>
            <a:endParaRPr lang="en-US" sz="2600" dirty="0">
              <a:cs typeface="Arial"/>
            </a:endParaRPr>
          </a:p>
          <a:p>
            <a:pPr>
              <a:lnSpc>
                <a:spcPct val="100000"/>
              </a:lnSpc>
              <a:spcBef>
                <a:spcPts val="43"/>
              </a:spcBef>
            </a:pPr>
            <a:endParaRPr lang="en-US" sz="2600" dirty="0">
              <a:cs typeface="Times New Roman"/>
            </a:endParaRPr>
          </a:p>
          <a:p>
            <a:pPr marL="354965" marR="5080" indent="-342900">
              <a:lnSpc>
                <a:spcPts val="2690"/>
              </a:lnSpc>
            </a:pPr>
            <a:r>
              <a:rPr lang="en-US" sz="2600" b="1" spc="-20" dirty="0" smtClean="0">
                <a:cs typeface="Arial"/>
              </a:rPr>
              <a:t>Docum</a:t>
            </a:r>
            <a:r>
              <a:rPr lang="en-US" sz="2600" b="1" spc="-15" dirty="0" smtClean="0">
                <a:cs typeface="Arial"/>
              </a:rPr>
              <a:t>ent</a:t>
            </a:r>
            <a:r>
              <a:rPr lang="en-US" sz="2600" b="1" spc="25" dirty="0" smtClean="0">
                <a:cs typeface="Arial"/>
              </a:rPr>
              <a:t> </a:t>
            </a:r>
            <a:r>
              <a:rPr lang="en-US" sz="2600" spc="-15" dirty="0">
                <a:cs typeface="Arial"/>
              </a:rPr>
              <a:t>changes</a:t>
            </a:r>
            <a:r>
              <a:rPr lang="en-US" sz="2600" spc="10" dirty="0">
                <a:cs typeface="Arial"/>
              </a:rPr>
              <a:t> </a:t>
            </a:r>
            <a:r>
              <a:rPr lang="en-US" sz="2600" spc="-15" dirty="0">
                <a:cs typeface="Arial"/>
              </a:rPr>
              <a:t>i</a:t>
            </a:r>
            <a:r>
              <a:rPr lang="en-US" sz="2600" spc="-20" dirty="0">
                <a:cs typeface="Arial"/>
              </a:rPr>
              <a:t>n</a:t>
            </a:r>
            <a:r>
              <a:rPr lang="en-US" sz="2600" spc="10" dirty="0">
                <a:cs typeface="Arial"/>
              </a:rPr>
              <a:t> </a:t>
            </a:r>
            <a:r>
              <a:rPr lang="en-US" sz="2600" spc="-10" dirty="0">
                <a:cs typeface="Arial"/>
              </a:rPr>
              <a:t>prac</a:t>
            </a:r>
            <a:r>
              <a:rPr lang="en-US" sz="2600" spc="-15" dirty="0">
                <a:cs typeface="Arial"/>
              </a:rPr>
              <a:t>t</a:t>
            </a:r>
            <a:r>
              <a:rPr lang="en-US" sz="2600" spc="-10" dirty="0">
                <a:cs typeface="Arial"/>
              </a:rPr>
              <a:t>ic</a:t>
            </a:r>
            <a:r>
              <a:rPr lang="en-US" sz="2600" spc="-20" dirty="0">
                <a:cs typeface="Arial"/>
              </a:rPr>
              <a:t>e</a:t>
            </a:r>
            <a:r>
              <a:rPr lang="en-US" sz="2600" spc="-10" dirty="0">
                <a:cs typeface="Arial"/>
              </a:rPr>
              <a:t> </a:t>
            </a:r>
            <a:r>
              <a:rPr lang="en-US" sz="2600" spc="-15" dirty="0">
                <a:cs typeface="Arial"/>
              </a:rPr>
              <a:t>an</a:t>
            </a:r>
            <a:r>
              <a:rPr lang="en-US" sz="2600" spc="-20" dirty="0">
                <a:cs typeface="Arial"/>
              </a:rPr>
              <a:t>d</a:t>
            </a:r>
            <a:r>
              <a:rPr lang="en-US" sz="2600" spc="10" dirty="0">
                <a:cs typeface="Arial"/>
              </a:rPr>
              <a:t> </a:t>
            </a:r>
            <a:r>
              <a:rPr lang="en-US" sz="2600" spc="-10" dirty="0">
                <a:cs typeface="Arial"/>
              </a:rPr>
              <a:t>impact</a:t>
            </a:r>
            <a:r>
              <a:rPr lang="en-US" sz="2600" spc="10" dirty="0">
                <a:cs typeface="Arial"/>
              </a:rPr>
              <a:t> </a:t>
            </a:r>
            <a:r>
              <a:rPr lang="en-US" sz="2600" spc="-25" dirty="0">
                <a:cs typeface="Arial"/>
              </a:rPr>
              <a:t>o</a:t>
            </a:r>
            <a:r>
              <a:rPr lang="en-US" sz="2600" spc="-20" dirty="0">
                <a:cs typeface="Arial"/>
              </a:rPr>
              <a:t>n</a:t>
            </a:r>
            <a:r>
              <a:rPr lang="en-US" sz="2600" spc="-10" dirty="0">
                <a:cs typeface="Arial"/>
              </a:rPr>
              <a:t> st</a:t>
            </a:r>
            <a:r>
              <a:rPr lang="en-US" sz="2600" spc="-15" dirty="0">
                <a:cs typeface="Arial"/>
              </a:rPr>
              <a:t>u</a:t>
            </a:r>
            <a:r>
              <a:rPr lang="en-US" sz="2600" spc="-20" dirty="0">
                <a:cs typeface="Arial"/>
              </a:rPr>
              <a:t>d</a:t>
            </a:r>
            <a:r>
              <a:rPr lang="en-US" sz="2600" spc="-10" dirty="0">
                <a:cs typeface="Arial"/>
              </a:rPr>
              <a:t>e</a:t>
            </a:r>
            <a:r>
              <a:rPr lang="en-US" sz="2600" spc="-20" dirty="0">
                <a:cs typeface="Arial"/>
              </a:rPr>
              <a:t>n</a:t>
            </a:r>
            <a:r>
              <a:rPr lang="en-US" sz="2600" spc="-10" dirty="0">
                <a:cs typeface="Arial"/>
              </a:rPr>
              <a:t>ts.</a:t>
            </a:r>
            <a:endParaRPr lang="en-US" sz="2600" dirty="0">
              <a:cs typeface="Arial"/>
            </a:endParaRPr>
          </a:p>
          <a:p>
            <a:pPr>
              <a:lnSpc>
                <a:spcPct val="100000"/>
              </a:lnSpc>
              <a:spcBef>
                <a:spcPts val="7"/>
              </a:spcBef>
            </a:pPr>
            <a:endParaRPr lang="en-US" sz="2600" dirty="0">
              <a:cs typeface="Times New Roman"/>
            </a:endParaRPr>
          </a:p>
          <a:p>
            <a:pPr marL="354965" marR="639445" indent="-342900">
              <a:lnSpc>
                <a:spcPts val="2690"/>
              </a:lnSpc>
            </a:pPr>
            <a:r>
              <a:rPr lang="en-US" sz="2600" b="1" spc="-20" dirty="0" smtClean="0">
                <a:cs typeface="Arial"/>
              </a:rPr>
              <a:t>Compa</a:t>
            </a:r>
            <a:r>
              <a:rPr lang="en-US" sz="2600" b="1" spc="-10" dirty="0" smtClean="0">
                <a:cs typeface="Arial"/>
              </a:rPr>
              <a:t>r</a:t>
            </a:r>
            <a:r>
              <a:rPr lang="en-US" sz="2600" b="1" spc="-20" dirty="0" smtClean="0">
                <a:cs typeface="Arial"/>
              </a:rPr>
              <a:t>e</a:t>
            </a:r>
            <a:r>
              <a:rPr lang="en-US" sz="2600" b="1" spc="20" dirty="0" smtClean="0">
                <a:cs typeface="Arial"/>
              </a:rPr>
              <a:t> </a:t>
            </a:r>
            <a:r>
              <a:rPr lang="en-US" sz="2600" spc="-20" dirty="0">
                <a:cs typeface="Arial"/>
              </a:rPr>
              <a:t>e</a:t>
            </a:r>
            <a:r>
              <a:rPr lang="en-US" sz="2600" spc="-10" dirty="0">
                <a:cs typeface="Arial"/>
              </a:rPr>
              <a:t>x</a:t>
            </a:r>
            <a:r>
              <a:rPr lang="en-US" sz="2600" spc="-20" dirty="0">
                <a:cs typeface="Arial"/>
              </a:rPr>
              <a:t>am</a:t>
            </a:r>
            <a:r>
              <a:rPr lang="en-US" sz="2600" spc="-15" dirty="0">
                <a:cs typeface="Arial"/>
              </a:rPr>
              <a:t>p</a:t>
            </a:r>
            <a:r>
              <a:rPr lang="en-US" sz="2600" spc="-10" dirty="0">
                <a:cs typeface="Arial"/>
              </a:rPr>
              <a:t>l</a:t>
            </a:r>
            <a:r>
              <a:rPr lang="en-US" sz="2600" spc="-15" dirty="0">
                <a:cs typeface="Arial"/>
              </a:rPr>
              <a:t>es</a:t>
            </a:r>
            <a:r>
              <a:rPr lang="en-US" sz="2600" spc="-5" dirty="0">
                <a:cs typeface="Arial"/>
              </a:rPr>
              <a:t>/</a:t>
            </a:r>
            <a:r>
              <a:rPr lang="en-US" sz="2600" spc="-20" dirty="0">
                <a:cs typeface="Arial"/>
              </a:rPr>
              <a:t>e</a:t>
            </a:r>
            <a:r>
              <a:rPr lang="en-US" sz="2600" spc="-10" dirty="0">
                <a:cs typeface="Arial"/>
              </a:rPr>
              <a:t>vi</a:t>
            </a:r>
            <a:r>
              <a:rPr lang="en-US" sz="2600" spc="-15" dirty="0">
                <a:cs typeface="Arial"/>
              </a:rPr>
              <a:t>d</a:t>
            </a:r>
            <a:r>
              <a:rPr lang="en-US" sz="2600" spc="-20" dirty="0">
                <a:cs typeface="Arial"/>
              </a:rPr>
              <a:t>e</a:t>
            </a:r>
            <a:r>
              <a:rPr lang="en-US" sz="2600" spc="-15" dirty="0">
                <a:cs typeface="Arial"/>
              </a:rPr>
              <a:t>nce</a:t>
            </a:r>
            <a:r>
              <a:rPr lang="en-US" sz="2600" spc="15" dirty="0">
                <a:cs typeface="Arial"/>
              </a:rPr>
              <a:t> </a:t>
            </a:r>
            <a:r>
              <a:rPr lang="en-US" sz="2600" spc="-15" dirty="0">
                <a:cs typeface="Arial"/>
              </a:rPr>
              <a:t>to</a:t>
            </a:r>
            <a:r>
              <a:rPr lang="en-US" sz="2600" spc="-5" dirty="0">
                <a:cs typeface="Arial"/>
              </a:rPr>
              <a:t> </a:t>
            </a:r>
            <a:r>
              <a:rPr lang="en-US" sz="2600" spc="-15" dirty="0">
                <a:cs typeface="Arial"/>
              </a:rPr>
              <a:t>the</a:t>
            </a:r>
            <a:r>
              <a:rPr lang="en-US" sz="2600" spc="45" dirty="0">
                <a:cs typeface="Arial"/>
              </a:rPr>
              <a:t> </a:t>
            </a:r>
            <a:r>
              <a:rPr lang="en-US" sz="2600" i="1" spc="-10" dirty="0">
                <a:cs typeface="Arial"/>
              </a:rPr>
              <a:t>I</a:t>
            </a:r>
            <a:r>
              <a:rPr lang="en-US" sz="2600" i="1" spc="-15" dirty="0">
                <a:cs typeface="Arial"/>
              </a:rPr>
              <a:t>n</a:t>
            </a:r>
            <a:r>
              <a:rPr lang="en-US" sz="2600" i="1" spc="-10" dirty="0">
                <a:cs typeface="Arial"/>
              </a:rPr>
              <a:t>it</a:t>
            </a:r>
            <a:r>
              <a:rPr lang="en-US" sz="2600" i="1" spc="-5" dirty="0">
                <a:cs typeface="Arial"/>
              </a:rPr>
              <a:t>i</a:t>
            </a:r>
            <a:r>
              <a:rPr lang="en-US" sz="2600" i="1" spc="-15" dirty="0">
                <a:cs typeface="Arial"/>
              </a:rPr>
              <a:t>al</a:t>
            </a:r>
            <a:r>
              <a:rPr lang="en-US" sz="2600" i="1" spc="-20" dirty="0">
                <a:cs typeface="Arial"/>
              </a:rPr>
              <a:t> Summ</a:t>
            </a:r>
            <a:r>
              <a:rPr lang="en-US" sz="2600" i="1" spc="-10" dirty="0">
                <a:cs typeface="Arial"/>
              </a:rPr>
              <a:t>a</a:t>
            </a:r>
            <a:r>
              <a:rPr lang="en-US" sz="2600" i="1" spc="-15" dirty="0">
                <a:cs typeface="Arial"/>
              </a:rPr>
              <a:t>ry</a:t>
            </a:r>
            <a:r>
              <a:rPr lang="en-US" sz="2600" spc="-10" dirty="0">
                <a:cs typeface="Arial"/>
              </a:rPr>
              <a:t>.</a:t>
            </a:r>
            <a:endParaRPr lang="en-US" sz="2600" dirty="0">
              <a:cs typeface="Arial"/>
            </a:endParaRPr>
          </a:p>
          <a:p>
            <a:pPr>
              <a:lnSpc>
                <a:spcPct val="100000"/>
              </a:lnSpc>
              <a:spcBef>
                <a:spcPts val="49"/>
              </a:spcBef>
            </a:pPr>
            <a:endParaRPr lang="en-US" sz="2600" dirty="0">
              <a:cs typeface="Times New Roman"/>
            </a:endParaRPr>
          </a:p>
          <a:p>
            <a:pPr>
              <a:lnSpc>
                <a:spcPct val="100000"/>
              </a:lnSpc>
            </a:pPr>
            <a:r>
              <a:rPr lang="en-US" sz="2600" b="1" spc="-20" dirty="0" smtClean="0">
                <a:cs typeface="Arial"/>
              </a:rPr>
              <a:t> Re</a:t>
            </a:r>
            <a:r>
              <a:rPr lang="en-US" sz="2600" b="1" spc="-10" dirty="0" smtClean="0">
                <a:cs typeface="Arial"/>
              </a:rPr>
              <a:t>c</a:t>
            </a:r>
            <a:r>
              <a:rPr lang="en-US" sz="2600" b="1" spc="-15" dirty="0" smtClean="0">
                <a:cs typeface="Arial"/>
              </a:rPr>
              <a:t>ord</a:t>
            </a:r>
            <a:r>
              <a:rPr lang="en-US" sz="2600" b="1" spc="20" dirty="0" smtClean="0">
                <a:cs typeface="Arial"/>
              </a:rPr>
              <a:t> </a:t>
            </a:r>
            <a:r>
              <a:rPr lang="en-US" sz="2600" spc="-10" dirty="0">
                <a:cs typeface="Arial"/>
              </a:rPr>
              <a:t>r</a:t>
            </a:r>
            <a:r>
              <a:rPr lang="en-US" sz="2600" spc="-15" dirty="0">
                <a:cs typeface="Arial"/>
              </a:rPr>
              <a:t>e</a:t>
            </a:r>
            <a:r>
              <a:rPr lang="en-US" sz="2600" spc="-10" dirty="0">
                <a:cs typeface="Arial"/>
              </a:rPr>
              <a:t>fl</a:t>
            </a:r>
            <a:r>
              <a:rPr lang="en-US" sz="2600" spc="-15" dirty="0">
                <a:cs typeface="Arial"/>
              </a:rPr>
              <a:t>ec</a:t>
            </a:r>
            <a:r>
              <a:rPr lang="en-US" sz="2600" spc="-5" dirty="0">
                <a:cs typeface="Arial"/>
              </a:rPr>
              <a:t>t</a:t>
            </a:r>
            <a:r>
              <a:rPr lang="en-US" sz="2600" spc="-10" dirty="0">
                <a:cs typeface="Arial"/>
              </a:rPr>
              <a:t>i</a:t>
            </a:r>
            <a:r>
              <a:rPr lang="en-US" sz="2600" spc="-15" dirty="0">
                <a:cs typeface="Arial"/>
              </a:rPr>
              <a:t>o</a:t>
            </a:r>
            <a:r>
              <a:rPr lang="en-US" sz="2600" spc="-20" dirty="0">
                <a:cs typeface="Arial"/>
              </a:rPr>
              <a:t>n</a:t>
            </a:r>
            <a:r>
              <a:rPr lang="en-US" sz="2600" spc="-10" dirty="0">
                <a:cs typeface="Arial"/>
              </a:rPr>
              <a:t>s,</a:t>
            </a:r>
            <a:r>
              <a:rPr lang="en-US" sz="2600" spc="-5" dirty="0">
                <a:cs typeface="Arial"/>
              </a:rPr>
              <a:t> </a:t>
            </a:r>
            <a:r>
              <a:rPr lang="en-US" sz="2600" spc="-15" dirty="0">
                <a:cs typeface="Arial"/>
              </a:rPr>
              <a:t>evi</a:t>
            </a:r>
            <a:r>
              <a:rPr lang="en-US" sz="2600" spc="-10" dirty="0">
                <a:cs typeface="Arial"/>
              </a:rPr>
              <a:t>d</a:t>
            </a:r>
            <a:r>
              <a:rPr lang="en-US" sz="2600" spc="-20" dirty="0">
                <a:cs typeface="Arial"/>
              </a:rPr>
              <a:t>e</a:t>
            </a:r>
            <a:r>
              <a:rPr lang="en-US" sz="2600" spc="-15" dirty="0">
                <a:cs typeface="Arial"/>
              </a:rPr>
              <a:t>nce</a:t>
            </a:r>
            <a:r>
              <a:rPr lang="en-US" sz="2600" spc="5" dirty="0">
                <a:cs typeface="Arial"/>
              </a:rPr>
              <a:t> </a:t>
            </a:r>
            <a:r>
              <a:rPr lang="en-US" sz="2600" spc="-20" dirty="0">
                <a:cs typeface="Arial"/>
              </a:rPr>
              <a:t>a</a:t>
            </a:r>
            <a:r>
              <a:rPr lang="en-US" sz="2600" spc="-10" dirty="0">
                <a:cs typeface="Arial"/>
              </a:rPr>
              <a:t>n</a:t>
            </a:r>
            <a:r>
              <a:rPr lang="en-US" sz="2600" spc="-20" dirty="0">
                <a:cs typeface="Arial"/>
              </a:rPr>
              <a:t>d</a:t>
            </a:r>
            <a:r>
              <a:rPr lang="en-US" sz="2600" spc="-5" dirty="0">
                <a:cs typeface="Arial"/>
              </a:rPr>
              <a:t> </a:t>
            </a:r>
            <a:r>
              <a:rPr lang="en-US" sz="2600" spc="-10" dirty="0">
                <a:cs typeface="Arial"/>
              </a:rPr>
              <a:t>d</a:t>
            </a:r>
            <a:r>
              <a:rPr lang="en-US" sz="2600" spc="-20" dirty="0">
                <a:cs typeface="Arial"/>
              </a:rPr>
              <a:t>e</a:t>
            </a:r>
            <a:r>
              <a:rPr lang="en-US" sz="2600" spc="-10" dirty="0">
                <a:cs typeface="Arial"/>
              </a:rPr>
              <a:t>cisi</a:t>
            </a:r>
            <a:r>
              <a:rPr lang="en-US" sz="2600" spc="-15" dirty="0">
                <a:cs typeface="Arial"/>
              </a:rPr>
              <a:t>o</a:t>
            </a:r>
            <a:r>
              <a:rPr lang="en-US" sz="2600" spc="-20" dirty="0">
                <a:cs typeface="Arial"/>
              </a:rPr>
              <a:t>n</a:t>
            </a:r>
            <a:r>
              <a:rPr lang="en-US" sz="2600" spc="-10" dirty="0">
                <a:cs typeface="Arial"/>
              </a:rPr>
              <a:t>s</a:t>
            </a:r>
            <a:r>
              <a:rPr lang="en-US" sz="2600" spc="-10" dirty="0" smtClean="0">
                <a:cs typeface="Arial"/>
              </a:rPr>
              <a:t>.</a:t>
            </a:r>
            <a:endParaRPr lang="en-US" sz="2600" dirty="0">
              <a:cs typeface="Arial"/>
            </a:endParaRPr>
          </a:p>
        </p:txBody>
      </p:sp>
      <p:sp>
        <p:nvSpPr>
          <p:cNvPr id="3" name="object 3"/>
          <p:cNvSpPr txBox="1">
            <a:spLocks noGrp="1"/>
          </p:cNvSpPr>
          <p:nvPr>
            <p:ph type="title"/>
          </p:nvPr>
        </p:nvSpPr>
        <p:spPr>
          <a:prstGeom prst="rect">
            <a:avLst/>
          </a:prstGeom>
        </p:spPr>
        <p:txBody>
          <a:bodyPr vert="horz" wrap="square" lIns="0" tIns="373079" rIns="0" bIns="0" rtlCol="0">
            <a:spAutoFit/>
          </a:bodyPr>
          <a:lstStyle/>
          <a:p>
            <a:pPr marL="151130" algn="ctr">
              <a:lnSpc>
                <a:spcPct val="100000"/>
              </a:lnSpc>
            </a:pPr>
            <a:r>
              <a:rPr sz="4000" spc="-25" dirty="0"/>
              <a:t>T</a:t>
            </a:r>
            <a:r>
              <a:rPr sz="4000" spc="-15" dirty="0"/>
              <a:t>EA</a:t>
            </a:r>
            <a:r>
              <a:rPr sz="4000" spc="-35" dirty="0"/>
              <a:t>M</a:t>
            </a:r>
            <a:r>
              <a:rPr sz="4000" spc="-30" dirty="0"/>
              <a:t> </a:t>
            </a:r>
            <a:r>
              <a:rPr sz="4000" spc="-35" dirty="0"/>
              <a:t>M</a:t>
            </a:r>
            <a:r>
              <a:rPr sz="4000" spc="-15" dirty="0"/>
              <a:t>o</a:t>
            </a:r>
            <a:r>
              <a:rPr sz="4000" spc="-25" dirty="0"/>
              <a:t>d</a:t>
            </a:r>
            <a:r>
              <a:rPr sz="4000" spc="-10" dirty="0"/>
              <a:t>u</a:t>
            </a:r>
            <a:r>
              <a:rPr sz="4000" spc="-20" dirty="0"/>
              <a:t>le</a:t>
            </a:r>
            <a:r>
              <a:rPr sz="4000" spc="-30" dirty="0"/>
              <a:t> </a:t>
            </a:r>
            <a:r>
              <a:rPr sz="4000" spc="-30" dirty="0" smtClean="0"/>
              <a:t>P</a:t>
            </a:r>
            <a:r>
              <a:rPr sz="4000" spc="-155" dirty="0" smtClean="0"/>
              <a:t>r</a:t>
            </a:r>
            <a:r>
              <a:rPr sz="4000" spc="-25" dirty="0" smtClean="0"/>
              <a:t>o</a:t>
            </a:r>
            <a:r>
              <a:rPr sz="4000" spc="-10" dirty="0" smtClean="0"/>
              <a:t>c</a:t>
            </a:r>
            <a:r>
              <a:rPr sz="4000" spc="-30" dirty="0" smtClean="0"/>
              <a:t>ess</a:t>
            </a:r>
            <a:endParaRPr sz="4000" dirty="0"/>
          </a:p>
        </p:txBody>
      </p:sp>
      <p:sp>
        <p:nvSpPr>
          <p:cNvPr id="7" name="Right Arrow 6"/>
          <p:cNvSpPr/>
          <p:nvPr/>
        </p:nvSpPr>
        <p:spPr>
          <a:xfrm>
            <a:off x="0" y="0"/>
            <a:ext cx="1459832"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Step 3</a:t>
            </a:r>
            <a:endParaRPr lang="en-US" sz="2400" dirty="0"/>
          </a:p>
        </p:txBody>
      </p:sp>
      <p:sp>
        <p:nvSpPr>
          <p:cNvPr id="8" name="TextBox 7"/>
          <p:cNvSpPr txBox="1"/>
          <p:nvPr/>
        </p:nvSpPr>
        <p:spPr>
          <a:xfrm>
            <a:off x="-200526" y="1197005"/>
            <a:ext cx="9144000" cy="584775"/>
          </a:xfrm>
          <a:prstGeom prst="rect">
            <a:avLst/>
          </a:prstGeom>
          <a:noFill/>
        </p:spPr>
        <p:txBody>
          <a:bodyPr wrap="square" rtlCol="0">
            <a:spAutoFit/>
          </a:bodyPr>
          <a:lstStyle/>
          <a:p>
            <a:pPr algn="ctr"/>
            <a:r>
              <a:rPr lang="en-US" sz="3200" b="1" dirty="0" smtClean="0">
                <a:latin typeface="+mn-lt"/>
                <a:cs typeface="Arial" panose="020B0604020202020204" pitchFamily="34" charset="0"/>
              </a:rPr>
              <a:t>Develop,</a:t>
            </a:r>
            <a:r>
              <a:rPr lang="en-US" sz="3200" b="1" dirty="0">
                <a:latin typeface="+mn-lt"/>
                <a:cs typeface="Arial" panose="020B0604020202020204" pitchFamily="34" charset="0"/>
              </a:rPr>
              <a:t> </a:t>
            </a:r>
            <a:r>
              <a:rPr lang="en-US" sz="3200" b="1" dirty="0" smtClean="0">
                <a:latin typeface="+mn-lt"/>
                <a:cs typeface="Arial" panose="020B0604020202020204" pitchFamily="34" charset="0"/>
              </a:rPr>
              <a:t>Imp</a:t>
            </a:r>
            <a:r>
              <a:rPr lang="en-US" sz="3200" b="1" spc="5" dirty="0" smtClean="0">
                <a:latin typeface="+mn-lt"/>
                <a:cs typeface="Arial" panose="020B0604020202020204" pitchFamily="34" charset="0"/>
              </a:rPr>
              <a:t>l</a:t>
            </a:r>
            <a:r>
              <a:rPr lang="en-US" sz="3200" b="1" dirty="0" smtClean="0">
                <a:latin typeface="+mn-lt"/>
                <a:cs typeface="Arial" panose="020B0604020202020204" pitchFamily="34" charset="0"/>
              </a:rPr>
              <a:t>ement,</a:t>
            </a:r>
            <a:r>
              <a:rPr lang="en-US" sz="3200" b="1" spc="-20" dirty="0" smtClean="0">
                <a:latin typeface="+mn-lt"/>
                <a:cs typeface="Arial" panose="020B0604020202020204" pitchFamily="34" charset="0"/>
              </a:rPr>
              <a:t> </a:t>
            </a:r>
            <a:r>
              <a:rPr lang="en-US" sz="3200" b="1" spc="-5" dirty="0" smtClean="0">
                <a:latin typeface="+mn-lt"/>
                <a:cs typeface="Arial" panose="020B0604020202020204" pitchFamily="34" charset="0"/>
              </a:rPr>
              <a:t>an</a:t>
            </a:r>
            <a:r>
              <a:rPr lang="en-US" sz="3200" b="1" dirty="0" smtClean="0">
                <a:latin typeface="+mn-lt"/>
                <a:cs typeface="Arial" panose="020B0604020202020204" pitchFamily="34" charset="0"/>
              </a:rPr>
              <a:t>d</a:t>
            </a:r>
            <a:r>
              <a:rPr lang="en-US" sz="3200" b="1" spc="-95" dirty="0" smtClean="0">
                <a:latin typeface="+mn-lt"/>
                <a:cs typeface="Arial" panose="020B0604020202020204" pitchFamily="34" charset="0"/>
              </a:rPr>
              <a:t> </a:t>
            </a:r>
            <a:r>
              <a:rPr lang="en-US" sz="3200" b="1" dirty="0">
                <a:latin typeface="+mn-lt"/>
                <a:cs typeface="Arial" panose="020B0604020202020204" pitchFamily="34" charset="0"/>
              </a:rPr>
              <a:t>A</a:t>
            </a:r>
            <a:r>
              <a:rPr lang="en-US" sz="3200" b="1" spc="-10" dirty="0">
                <a:latin typeface="+mn-lt"/>
                <a:cs typeface="Arial" panose="020B0604020202020204" pitchFamily="34" charset="0"/>
              </a:rPr>
              <a:t>p</a:t>
            </a:r>
            <a:r>
              <a:rPr lang="en-US" sz="3200" b="1" dirty="0">
                <a:latin typeface="+mn-lt"/>
                <a:cs typeface="Arial" panose="020B0604020202020204" pitchFamily="34" charset="0"/>
              </a:rPr>
              <a:t>ply N</a:t>
            </a:r>
            <a:r>
              <a:rPr lang="en-US" sz="3200" b="1" spc="-10" dirty="0">
                <a:latin typeface="+mn-lt"/>
                <a:cs typeface="Arial" panose="020B0604020202020204" pitchFamily="34" charset="0"/>
              </a:rPr>
              <a:t>e</a:t>
            </a:r>
            <a:r>
              <a:rPr lang="en-US" sz="3200" b="1" dirty="0">
                <a:latin typeface="+mn-lt"/>
                <a:cs typeface="Arial" panose="020B0604020202020204" pitchFamily="34" charset="0"/>
              </a:rPr>
              <a:t>w</a:t>
            </a:r>
            <a:r>
              <a:rPr lang="en-US" sz="3200" b="1" spc="-5" dirty="0">
                <a:latin typeface="+mn-lt"/>
                <a:cs typeface="Arial" panose="020B0604020202020204" pitchFamily="34" charset="0"/>
              </a:rPr>
              <a:t> </a:t>
            </a:r>
            <a:r>
              <a:rPr lang="en-US" sz="3200" b="1" dirty="0">
                <a:latin typeface="+mn-lt"/>
                <a:cs typeface="Arial" panose="020B0604020202020204" pitchFamily="34" charset="0"/>
              </a:rPr>
              <a:t>Le</a:t>
            </a:r>
            <a:r>
              <a:rPr lang="en-US" sz="3200" b="1" spc="-10" dirty="0">
                <a:latin typeface="+mn-lt"/>
                <a:cs typeface="Arial" panose="020B0604020202020204" pitchFamily="34" charset="0"/>
              </a:rPr>
              <a:t>a</a:t>
            </a:r>
            <a:r>
              <a:rPr lang="en-US" sz="3200" b="1" dirty="0">
                <a:latin typeface="+mn-lt"/>
                <a:cs typeface="Arial" panose="020B0604020202020204" pitchFamily="34" charset="0"/>
              </a:rPr>
              <a:t>rning</a:t>
            </a:r>
          </a:p>
        </p:txBody>
      </p:sp>
    </p:spTree>
    <p:extLst>
      <p:ext uri="{BB962C8B-B14F-4D97-AF65-F5344CB8AC3E}">
        <p14:creationId xmlns:p14="http://schemas.microsoft.com/office/powerpoint/2010/main" val="2367782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19763"/>
            <a:ext cx="8229600" cy="725327"/>
          </a:xfrm>
          <a:prstGeom prst="rect">
            <a:avLst/>
          </a:prstGeom>
        </p:spPr>
        <p:txBody>
          <a:bodyPr vert="horz" wrap="square" lIns="0" tIns="88900" rIns="0" bIns="0" rtlCol="0">
            <a:spAutoFit/>
          </a:bodyPr>
          <a:lstStyle/>
          <a:p>
            <a:pPr marL="1505585">
              <a:lnSpc>
                <a:spcPts val="5205"/>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a:t>P</a:t>
            </a:r>
            <a:r>
              <a:rPr sz="4000" spc="-155" dirty="0"/>
              <a:t>r</a:t>
            </a:r>
            <a:r>
              <a:rPr sz="4000" dirty="0"/>
              <a:t>ocess</a:t>
            </a:r>
          </a:p>
        </p:txBody>
      </p:sp>
      <p:sp>
        <p:nvSpPr>
          <p:cNvPr id="4" name="object 4"/>
          <p:cNvSpPr txBox="1">
            <a:spLocks noGrp="1"/>
          </p:cNvSpPr>
          <p:nvPr>
            <p:ph type="body" idx="1"/>
          </p:nvPr>
        </p:nvSpPr>
        <p:spPr>
          <a:xfrm>
            <a:off x="391668" y="1803457"/>
            <a:ext cx="8229600" cy="4416274"/>
          </a:xfrm>
          <a:prstGeom prst="rect">
            <a:avLst/>
          </a:prstGeom>
        </p:spPr>
        <p:txBody>
          <a:bodyPr vert="horz" wrap="square" lIns="0" tIns="0" rIns="0" bIns="0" rtlCol="0">
            <a:spAutoFit/>
          </a:bodyPr>
          <a:lstStyle/>
          <a:p>
            <a:pPr marL="0" indent="0">
              <a:lnSpc>
                <a:spcPts val="2375"/>
              </a:lnSpc>
              <a:spcBef>
                <a:spcPts val="720"/>
              </a:spcBef>
              <a:buNone/>
            </a:pPr>
            <a:r>
              <a:rPr b="1" spc="-15" dirty="0" smtClean="0">
                <a:cs typeface="Arial"/>
              </a:rPr>
              <a:t>Create</a:t>
            </a:r>
            <a:r>
              <a:rPr b="1" spc="15" dirty="0" smtClean="0">
                <a:cs typeface="Arial"/>
              </a:rPr>
              <a:t> </a:t>
            </a:r>
            <a:r>
              <a:rPr b="1" spc="-15" dirty="0">
                <a:cs typeface="Arial"/>
              </a:rPr>
              <a:t>a</a:t>
            </a:r>
            <a:r>
              <a:rPr b="1" spc="-5" dirty="0">
                <a:cs typeface="Arial"/>
              </a:rPr>
              <a:t> </a:t>
            </a:r>
            <a:r>
              <a:rPr b="1" spc="-10" dirty="0" smtClean="0">
                <a:cs typeface="Arial"/>
              </a:rPr>
              <a:t>ref</a:t>
            </a:r>
            <a:r>
              <a:rPr b="1" dirty="0" smtClean="0">
                <a:cs typeface="Arial"/>
              </a:rPr>
              <a:t>l</a:t>
            </a:r>
            <a:r>
              <a:rPr b="1" spc="-15" dirty="0" smtClean="0">
                <a:cs typeface="Arial"/>
              </a:rPr>
              <a:t>e</a:t>
            </a:r>
            <a:r>
              <a:rPr b="1" spc="-10" dirty="0" smtClean="0">
                <a:cs typeface="Arial"/>
              </a:rPr>
              <a:t>ctio</a:t>
            </a:r>
            <a:r>
              <a:rPr b="1" spc="-15" dirty="0" smtClean="0">
                <a:cs typeface="Arial"/>
              </a:rPr>
              <a:t>n</a:t>
            </a:r>
            <a:r>
              <a:rPr b="1" spc="-10" dirty="0" smtClean="0">
                <a:cs typeface="Arial"/>
              </a:rPr>
              <a:t> </a:t>
            </a:r>
            <a:r>
              <a:rPr b="1" spc="-15" dirty="0">
                <a:cs typeface="Arial"/>
              </a:rPr>
              <a:t>pa</a:t>
            </a:r>
            <a:r>
              <a:rPr b="1" spc="-10" dirty="0">
                <a:cs typeface="Arial"/>
              </a:rPr>
              <a:t>per</a:t>
            </a:r>
            <a:r>
              <a:rPr b="1" spc="30" dirty="0">
                <a:cs typeface="Arial"/>
              </a:rPr>
              <a:t> </a:t>
            </a:r>
            <a:r>
              <a:rPr b="1" spc="-15" dirty="0">
                <a:cs typeface="Arial"/>
              </a:rPr>
              <a:t>(no</a:t>
            </a:r>
            <a:r>
              <a:rPr b="1" spc="10" dirty="0">
                <a:cs typeface="Arial"/>
              </a:rPr>
              <a:t> </a:t>
            </a:r>
            <a:r>
              <a:rPr b="1" spc="-15" dirty="0">
                <a:cs typeface="Arial"/>
              </a:rPr>
              <a:t>more</a:t>
            </a:r>
            <a:r>
              <a:rPr b="1" spc="20" dirty="0">
                <a:cs typeface="Arial"/>
              </a:rPr>
              <a:t> </a:t>
            </a:r>
            <a:r>
              <a:rPr b="1" spc="-15" dirty="0">
                <a:cs typeface="Arial"/>
              </a:rPr>
              <a:t>than</a:t>
            </a:r>
            <a:r>
              <a:rPr b="1" spc="-5" dirty="0">
                <a:cs typeface="Arial"/>
              </a:rPr>
              <a:t> </a:t>
            </a:r>
            <a:r>
              <a:rPr b="1" spc="-15" dirty="0">
                <a:cs typeface="Arial"/>
              </a:rPr>
              <a:t>3000</a:t>
            </a:r>
            <a:r>
              <a:rPr b="1" spc="5" dirty="0">
                <a:cs typeface="Arial"/>
              </a:rPr>
              <a:t> </a:t>
            </a:r>
            <a:r>
              <a:rPr b="1" spc="-15" dirty="0">
                <a:cs typeface="Arial"/>
              </a:rPr>
              <a:t>words)</a:t>
            </a:r>
            <a:r>
              <a:rPr b="1" spc="25" dirty="0">
                <a:cs typeface="Arial"/>
              </a:rPr>
              <a:t> </a:t>
            </a:r>
            <a:r>
              <a:rPr b="1" spc="-10" dirty="0" smtClean="0">
                <a:cs typeface="Arial"/>
              </a:rPr>
              <a:t>that</a:t>
            </a:r>
            <a:r>
              <a:rPr lang="en-US" b="1" dirty="0">
                <a:cs typeface="Arial"/>
              </a:rPr>
              <a:t> </a:t>
            </a:r>
            <a:r>
              <a:rPr b="1" spc="-10" dirty="0" smtClean="0">
                <a:cs typeface="Arial"/>
              </a:rPr>
              <a:t>inc</a:t>
            </a:r>
            <a:r>
              <a:rPr b="1" spc="-15" dirty="0" smtClean="0">
                <a:cs typeface="Arial"/>
              </a:rPr>
              <a:t>lude</a:t>
            </a:r>
            <a:r>
              <a:rPr b="1" spc="-5" dirty="0" smtClean="0">
                <a:cs typeface="Arial"/>
              </a:rPr>
              <a:t>s</a:t>
            </a:r>
            <a:r>
              <a:rPr spc="-10" dirty="0">
                <a:cs typeface="Arial"/>
              </a:rPr>
              <a:t>:</a:t>
            </a:r>
            <a:endParaRPr dirty="0">
              <a:cs typeface="Arial"/>
            </a:endParaRPr>
          </a:p>
          <a:p>
            <a:pPr marL="568960" indent="-342900">
              <a:lnSpc>
                <a:spcPct val="100000"/>
              </a:lnSpc>
              <a:spcBef>
                <a:spcPts val="1200"/>
              </a:spcBef>
              <a:buFont typeface="Wingdings" panose="05000000000000000000" pitchFamily="2" charset="2"/>
              <a:buChar char="§"/>
              <a:tabLst>
                <a:tab pos="518159" algn="l"/>
              </a:tabLst>
            </a:pPr>
            <a:r>
              <a:rPr spc="-15" dirty="0">
                <a:cs typeface="Arial"/>
              </a:rPr>
              <a:t>a de</a:t>
            </a:r>
            <a:r>
              <a:rPr spc="-10" dirty="0">
                <a:cs typeface="Arial"/>
              </a:rPr>
              <a:t>scriptio</a:t>
            </a:r>
            <a:r>
              <a:rPr spc="-15" dirty="0">
                <a:cs typeface="Arial"/>
              </a:rPr>
              <a:t>n</a:t>
            </a:r>
            <a:r>
              <a:rPr spc="-5" dirty="0">
                <a:cs typeface="Arial"/>
              </a:rPr>
              <a:t> </a:t>
            </a:r>
            <a:r>
              <a:rPr spc="-10" dirty="0">
                <a:cs typeface="Arial"/>
              </a:rPr>
              <a:t>of</a:t>
            </a:r>
            <a:r>
              <a:rPr spc="-5" dirty="0">
                <a:cs typeface="Arial"/>
              </a:rPr>
              <a:t> </a:t>
            </a:r>
            <a:r>
              <a:rPr b="1" spc="-15" dirty="0">
                <a:cs typeface="Arial"/>
              </a:rPr>
              <a:t>what</a:t>
            </a:r>
            <a:r>
              <a:rPr b="1" spc="-5" dirty="0">
                <a:cs typeface="Arial"/>
              </a:rPr>
              <a:t> </a:t>
            </a:r>
            <a:r>
              <a:rPr b="1" spc="-15" dirty="0">
                <a:cs typeface="Arial"/>
              </a:rPr>
              <a:t>the</a:t>
            </a:r>
            <a:r>
              <a:rPr b="1" spc="10" dirty="0">
                <a:cs typeface="Arial"/>
              </a:rPr>
              <a:t> </a:t>
            </a:r>
            <a:r>
              <a:rPr b="1" spc="-15" dirty="0">
                <a:cs typeface="Arial"/>
              </a:rPr>
              <a:t>teac</a:t>
            </a:r>
            <a:r>
              <a:rPr b="1" spc="-10" dirty="0">
                <a:cs typeface="Arial"/>
              </a:rPr>
              <a:t>her</a:t>
            </a:r>
            <a:r>
              <a:rPr b="1" spc="-5" dirty="0">
                <a:cs typeface="Arial"/>
              </a:rPr>
              <a:t> </a:t>
            </a:r>
            <a:r>
              <a:rPr b="1" spc="-10" dirty="0">
                <a:cs typeface="Arial"/>
              </a:rPr>
              <a:t>did</a:t>
            </a:r>
            <a:r>
              <a:rPr b="1" dirty="0">
                <a:cs typeface="Arial"/>
              </a:rPr>
              <a:t> </a:t>
            </a:r>
            <a:r>
              <a:rPr spc="-10" dirty="0">
                <a:cs typeface="Arial"/>
              </a:rPr>
              <a:t>to</a:t>
            </a:r>
            <a:r>
              <a:rPr dirty="0">
                <a:cs typeface="Arial"/>
              </a:rPr>
              <a:t> </a:t>
            </a:r>
            <a:r>
              <a:rPr spc="-15" dirty="0">
                <a:cs typeface="Arial"/>
              </a:rPr>
              <a:t>develop</a:t>
            </a:r>
            <a:r>
              <a:rPr spc="15" dirty="0">
                <a:cs typeface="Arial"/>
              </a:rPr>
              <a:t> </a:t>
            </a:r>
            <a:r>
              <a:rPr spc="-15" dirty="0">
                <a:cs typeface="Arial"/>
              </a:rPr>
              <a:t>new</a:t>
            </a:r>
            <a:r>
              <a:rPr spc="-5" dirty="0">
                <a:cs typeface="Arial"/>
              </a:rPr>
              <a:t> </a:t>
            </a:r>
            <a:r>
              <a:rPr dirty="0">
                <a:cs typeface="Arial"/>
              </a:rPr>
              <a:t>l</a:t>
            </a:r>
            <a:r>
              <a:rPr spc="-10" dirty="0">
                <a:cs typeface="Arial"/>
              </a:rPr>
              <a:t>earning;</a:t>
            </a:r>
            <a:endParaRPr dirty="0">
              <a:cs typeface="Arial"/>
            </a:endParaRPr>
          </a:p>
          <a:p>
            <a:pPr marL="568960" marR="141605" indent="-342900">
              <a:lnSpc>
                <a:spcPct val="80000"/>
              </a:lnSpc>
              <a:spcBef>
                <a:spcPts val="1200"/>
              </a:spcBef>
              <a:buFont typeface="Wingdings" panose="05000000000000000000" pitchFamily="2" charset="2"/>
              <a:buChar char="§"/>
              <a:tabLst>
                <a:tab pos="518159" algn="l"/>
              </a:tabLst>
            </a:pPr>
            <a:r>
              <a:rPr spc="-15" dirty="0">
                <a:cs typeface="Arial"/>
              </a:rPr>
              <a:t>an explanation</a:t>
            </a:r>
            <a:r>
              <a:rPr spc="10" dirty="0">
                <a:cs typeface="Arial"/>
              </a:rPr>
              <a:t> </a:t>
            </a:r>
            <a:r>
              <a:rPr spc="-10" dirty="0">
                <a:cs typeface="Arial"/>
              </a:rPr>
              <a:t>of</a:t>
            </a:r>
            <a:r>
              <a:rPr spc="-5" dirty="0">
                <a:cs typeface="Arial"/>
              </a:rPr>
              <a:t> </a:t>
            </a:r>
            <a:r>
              <a:rPr b="1" spc="-15" dirty="0">
                <a:cs typeface="Arial"/>
              </a:rPr>
              <a:t>what</a:t>
            </a:r>
            <a:r>
              <a:rPr b="1" spc="10" dirty="0">
                <a:cs typeface="Arial"/>
              </a:rPr>
              <a:t> </a:t>
            </a:r>
            <a:r>
              <a:rPr b="1" spc="-15" dirty="0">
                <a:cs typeface="Arial"/>
              </a:rPr>
              <a:t>the</a:t>
            </a:r>
            <a:r>
              <a:rPr b="1" dirty="0">
                <a:cs typeface="Arial"/>
              </a:rPr>
              <a:t> </a:t>
            </a:r>
            <a:r>
              <a:rPr b="1" spc="-10" dirty="0">
                <a:cs typeface="Arial"/>
              </a:rPr>
              <a:t>tea</a:t>
            </a:r>
            <a:r>
              <a:rPr b="1" spc="-15" dirty="0">
                <a:cs typeface="Arial"/>
              </a:rPr>
              <a:t>c</a:t>
            </a:r>
            <a:r>
              <a:rPr b="1" spc="-10" dirty="0">
                <a:cs typeface="Arial"/>
              </a:rPr>
              <a:t>her</a:t>
            </a:r>
            <a:r>
              <a:rPr b="1" spc="-5" dirty="0">
                <a:cs typeface="Arial"/>
              </a:rPr>
              <a:t> </a:t>
            </a:r>
            <a:r>
              <a:rPr b="1" dirty="0">
                <a:cs typeface="Arial"/>
              </a:rPr>
              <a:t>l</a:t>
            </a:r>
            <a:r>
              <a:rPr b="1" spc="-15" dirty="0">
                <a:cs typeface="Arial"/>
              </a:rPr>
              <a:t>earned</a:t>
            </a:r>
            <a:r>
              <a:rPr b="1" spc="15" dirty="0">
                <a:cs typeface="Arial"/>
              </a:rPr>
              <a:t> </a:t>
            </a:r>
            <a:r>
              <a:rPr spc="-15" dirty="0">
                <a:cs typeface="Arial"/>
              </a:rPr>
              <a:t>from</a:t>
            </a:r>
            <a:r>
              <a:rPr spc="20" dirty="0">
                <a:cs typeface="Arial"/>
              </a:rPr>
              <a:t> </a:t>
            </a:r>
            <a:r>
              <a:rPr spc="-15" dirty="0">
                <a:cs typeface="Arial"/>
              </a:rPr>
              <a:t>the</a:t>
            </a:r>
            <a:r>
              <a:rPr dirty="0">
                <a:cs typeface="Arial"/>
              </a:rPr>
              <a:t> </a:t>
            </a:r>
            <a:r>
              <a:rPr spc="-5" dirty="0">
                <a:cs typeface="Arial"/>
              </a:rPr>
              <a:t>l</a:t>
            </a:r>
            <a:r>
              <a:rPr spc="-10" dirty="0">
                <a:cs typeface="Arial"/>
              </a:rPr>
              <a:t>e</a:t>
            </a:r>
            <a:r>
              <a:rPr spc="-15" dirty="0">
                <a:cs typeface="Arial"/>
              </a:rPr>
              <a:t>arning</a:t>
            </a:r>
            <a:r>
              <a:rPr spc="-10" dirty="0">
                <a:cs typeface="Arial"/>
              </a:rPr>
              <a:t> activit</a:t>
            </a:r>
            <a:r>
              <a:rPr dirty="0">
                <a:cs typeface="Arial"/>
              </a:rPr>
              <a:t>i</a:t>
            </a:r>
            <a:r>
              <a:rPr spc="-15" dirty="0">
                <a:cs typeface="Arial"/>
              </a:rPr>
              <a:t>es</a:t>
            </a:r>
            <a:r>
              <a:rPr spc="-10" dirty="0">
                <a:cs typeface="Arial"/>
              </a:rPr>
              <a:t> </a:t>
            </a:r>
            <a:r>
              <a:rPr spc="-15" dirty="0">
                <a:cs typeface="Arial"/>
              </a:rPr>
              <a:t>and</a:t>
            </a:r>
            <a:r>
              <a:rPr spc="5" dirty="0">
                <a:cs typeface="Arial"/>
              </a:rPr>
              <a:t> </a:t>
            </a:r>
            <a:r>
              <a:rPr spc="-10" dirty="0">
                <a:cs typeface="Arial"/>
              </a:rPr>
              <a:t>res</a:t>
            </a:r>
            <a:r>
              <a:rPr spc="-15" dirty="0">
                <a:cs typeface="Arial"/>
              </a:rPr>
              <a:t>ourc</a:t>
            </a:r>
            <a:r>
              <a:rPr spc="-10" dirty="0">
                <a:cs typeface="Arial"/>
              </a:rPr>
              <a:t>es;</a:t>
            </a:r>
            <a:endParaRPr dirty="0">
              <a:cs typeface="Arial"/>
            </a:endParaRPr>
          </a:p>
          <a:p>
            <a:pPr marL="568960" marR="548640" indent="-342900">
              <a:lnSpc>
                <a:spcPct val="80000"/>
              </a:lnSpc>
              <a:spcBef>
                <a:spcPts val="1200"/>
              </a:spcBef>
              <a:buFont typeface="Wingdings" panose="05000000000000000000" pitchFamily="2" charset="2"/>
              <a:buChar char="§"/>
              <a:tabLst>
                <a:tab pos="518159" algn="l"/>
              </a:tabLst>
            </a:pPr>
            <a:r>
              <a:rPr spc="-10" dirty="0">
                <a:cs typeface="Arial"/>
              </a:rPr>
              <a:t>s</a:t>
            </a:r>
            <a:r>
              <a:rPr spc="-15" dirty="0">
                <a:cs typeface="Arial"/>
              </a:rPr>
              <a:t>pe</a:t>
            </a:r>
            <a:r>
              <a:rPr spc="-10" dirty="0">
                <a:cs typeface="Arial"/>
              </a:rPr>
              <a:t>cif</a:t>
            </a:r>
            <a:r>
              <a:rPr dirty="0">
                <a:cs typeface="Arial"/>
              </a:rPr>
              <a:t>i</a:t>
            </a:r>
            <a:r>
              <a:rPr spc="-15" dirty="0">
                <a:cs typeface="Arial"/>
              </a:rPr>
              <a:t>c example</a:t>
            </a:r>
            <a:r>
              <a:rPr spc="-10" dirty="0">
                <a:cs typeface="Arial"/>
              </a:rPr>
              <a:t>s/evide</a:t>
            </a:r>
            <a:r>
              <a:rPr spc="-15" dirty="0">
                <a:cs typeface="Arial"/>
              </a:rPr>
              <a:t>n</a:t>
            </a:r>
            <a:r>
              <a:rPr spc="-10" dirty="0">
                <a:cs typeface="Arial"/>
              </a:rPr>
              <a:t>c</a:t>
            </a:r>
            <a:r>
              <a:rPr spc="-15" dirty="0">
                <a:cs typeface="Arial"/>
              </a:rPr>
              <a:t>e</a:t>
            </a:r>
            <a:r>
              <a:rPr spc="25" dirty="0">
                <a:cs typeface="Arial"/>
              </a:rPr>
              <a:t> </a:t>
            </a:r>
            <a:r>
              <a:rPr spc="-10" dirty="0">
                <a:cs typeface="Arial"/>
              </a:rPr>
              <a:t>of</a:t>
            </a:r>
            <a:r>
              <a:rPr spc="10" dirty="0">
                <a:cs typeface="Arial"/>
              </a:rPr>
              <a:t> </a:t>
            </a:r>
            <a:r>
              <a:rPr spc="-15" dirty="0">
                <a:cs typeface="Arial"/>
              </a:rPr>
              <a:t>how</a:t>
            </a:r>
            <a:r>
              <a:rPr spc="-5" dirty="0">
                <a:cs typeface="Arial"/>
              </a:rPr>
              <a:t> </a:t>
            </a:r>
            <a:r>
              <a:rPr spc="-15" dirty="0">
                <a:cs typeface="Arial"/>
              </a:rPr>
              <a:t>the</a:t>
            </a:r>
            <a:r>
              <a:rPr dirty="0">
                <a:cs typeface="Arial"/>
              </a:rPr>
              <a:t> </a:t>
            </a:r>
            <a:r>
              <a:rPr spc="-15" dirty="0">
                <a:cs typeface="Arial"/>
              </a:rPr>
              <a:t>teac</a:t>
            </a:r>
            <a:r>
              <a:rPr spc="-10" dirty="0">
                <a:cs typeface="Arial"/>
              </a:rPr>
              <a:t>her</a:t>
            </a:r>
            <a:r>
              <a:rPr spc="10" dirty="0">
                <a:cs typeface="Arial"/>
              </a:rPr>
              <a:t> </a:t>
            </a:r>
            <a:r>
              <a:rPr spc="-15" dirty="0">
                <a:cs typeface="Arial"/>
              </a:rPr>
              <a:t>u</a:t>
            </a:r>
            <a:r>
              <a:rPr spc="-10" dirty="0">
                <a:cs typeface="Arial"/>
              </a:rPr>
              <a:t>s</a:t>
            </a:r>
            <a:r>
              <a:rPr spc="-15" dirty="0">
                <a:cs typeface="Arial"/>
              </a:rPr>
              <a:t>ed</a:t>
            </a:r>
            <a:r>
              <a:rPr dirty="0">
                <a:cs typeface="Arial"/>
              </a:rPr>
              <a:t> </a:t>
            </a:r>
            <a:r>
              <a:rPr spc="-15" dirty="0">
                <a:cs typeface="Arial"/>
              </a:rPr>
              <a:t>new</a:t>
            </a:r>
            <a:r>
              <a:rPr spc="-10" dirty="0">
                <a:cs typeface="Arial"/>
              </a:rPr>
              <a:t> learning</a:t>
            </a:r>
            <a:r>
              <a:rPr spc="-5" dirty="0">
                <a:cs typeface="Arial"/>
              </a:rPr>
              <a:t> </a:t>
            </a:r>
            <a:r>
              <a:rPr spc="-10" dirty="0">
                <a:cs typeface="Arial"/>
              </a:rPr>
              <a:t>to</a:t>
            </a:r>
            <a:r>
              <a:rPr spc="5" dirty="0">
                <a:cs typeface="Arial"/>
              </a:rPr>
              <a:t> </a:t>
            </a:r>
            <a:r>
              <a:rPr b="1" spc="-15" dirty="0">
                <a:cs typeface="Arial"/>
              </a:rPr>
              <a:t>improve</a:t>
            </a:r>
            <a:r>
              <a:rPr b="1" spc="30" dirty="0">
                <a:cs typeface="Arial"/>
              </a:rPr>
              <a:t> </a:t>
            </a:r>
            <a:r>
              <a:rPr b="1" spc="-15" dirty="0">
                <a:cs typeface="Arial"/>
              </a:rPr>
              <a:t>teac</a:t>
            </a:r>
            <a:r>
              <a:rPr b="1" spc="-10" dirty="0">
                <a:cs typeface="Arial"/>
              </a:rPr>
              <a:t>hing practice</a:t>
            </a:r>
            <a:r>
              <a:rPr spc="-10" dirty="0">
                <a:cs typeface="Arial"/>
              </a:rPr>
              <a:t>;</a:t>
            </a:r>
            <a:endParaRPr dirty="0">
              <a:cs typeface="Arial"/>
            </a:endParaRPr>
          </a:p>
          <a:p>
            <a:pPr marL="568960" marR="5080" indent="-342900">
              <a:lnSpc>
                <a:spcPts val="2110"/>
              </a:lnSpc>
              <a:spcBef>
                <a:spcPts val="1200"/>
              </a:spcBef>
              <a:buFont typeface="Wingdings" panose="05000000000000000000" pitchFamily="2" charset="2"/>
              <a:buChar char="§"/>
              <a:tabLst>
                <a:tab pos="518159" algn="l"/>
              </a:tabLst>
            </a:pPr>
            <a:r>
              <a:rPr spc="-10" dirty="0">
                <a:cs typeface="Arial"/>
              </a:rPr>
              <a:t>s</a:t>
            </a:r>
            <a:r>
              <a:rPr spc="-15" dirty="0">
                <a:cs typeface="Arial"/>
              </a:rPr>
              <a:t>pe</a:t>
            </a:r>
            <a:r>
              <a:rPr spc="-10" dirty="0">
                <a:cs typeface="Arial"/>
              </a:rPr>
              <a:t>cif</a:t>
            </a:r>
            <a:r>
              <a:rPr dirty="0">
                <a:cs typeface="Arial"/>
              </a:rPr>
              <a:t>i</a:t>
            </a:r>
            <a:r>
              <a:rPr spc="-15" dirty="0">
                <a:cs typeface="Arial"/>
              </a:rPr>
              <a:t>c example</a:t>
            </a:r>
            <a:r>
              <a:rPr spc="-10" dirty="0">
                <a:cs typeface="Arial"/>
              </a:rPr>
              <a:t>s/evide</a:t>
            </a:r>
            <a:r>
              <a:rPr spc="-15" dirty="0">
                <a:cs typeface="Arial"/>
              </a:rPr>
              <a:t>n</a:t>
            </a:r>
            <a:r>
              <a:rPr spc="-10" dirty="0">
                <a:cs typeface="Arial"/>
              </a:rPr>
              <a:t>c</a:t>
            </a:r>
            <a:r>
              <a:rPr spc="-15" dirty="0">
                <a:cs typeface="Arial"/>
              </a:rPr>
              <a:t>e</a:t>
            </a:r>
            <a:r>
              <a:rPr spc="25" dirty="0">
                <a:cs typeface="Arial"/>
              </a:rPr>
              <a:t> </a:t>
            </a:r>
            <a:r>
              <a:rPr spc="-10" dirty="0">
                <a:cs typeface="Arial"/>
              </a:rPr>
              <a:t>of</a:t>
            </a:r>
            <a:r>
              <a:rPr spc="25" dirty="0">
                <a:cs typeface="Arial"/>
              </a:rPr>
              <a:t> </a:t>
            </a:r>
            <a:r>
              <a:rPr spc="-15" dirty="0">
                <a:cs typeface="Arial"/>
              </a:rPr>
              <a:t>h</a:t>
            </a:r>
            <a:r>
              <a:rPr spc="-10" dirty="0">
                <a:cs typeface="Arial"/>
              </a:rPr>
              <a:t>o</a:t>
            </a:r>
            <a:r>
              <a:rPr spc="-20" dirty="0">
                <a:cs typeface="Arial"/>
              </a:rPr>
              <a:t>w</a:t>
            </a:r>
            <a:r>
              <a:rPr spc="-5" dirty="0">
                <a:cs typeface="Arial"/>
              </a:rPr>
              <a:t> </a:t>
            </a:r>
            <a:r>
              <a:rPr b="1" spc="-10" dirty="0">
                <a:cs typeface="Arial"/>
              </a:rPr>
              <a:t>s</a:t>
            </a:r>
            <a:r>
              <a:rPr b="1" spc="-15" dirty="0">
                <a:cs typeface="Arial"/>
              </a:rPr>
              <a:t>tud</a:t>
            </a:r>
            <a:r>
              <a:rPr b="1" spc="-10" dirty="0">
                <a:cs typeface="Arial"/>
              </a:rPr>
              <a:t>ent</a:t>
            </a:r>
            <a:r>
              <a:rPr b="1" dirty="0">
                <a:cs typeface="Arial"/>
              </a:rPr>
              <a:t> </a:t>
            </a:r>
            <a:r>
              <a:rPr b="1" spc="-15" dirty="0">
                <a:cs typeface="Arial"/>
              </a:rPr>
              <a:t>perform</a:t>
            </a:r>
            <a:r>
              <a:rPr b="1" spc="-10" dirty="0">
                <a:cs typeface="Arial"/>
              </a:rPr>
              <a:t>a</a:t>
            </a:r>
            <a:r>
              <a:rPr b="1" spc="-15" dirty="0">
                <a:cs typeface="Arial"/>
              </a:rPr>
              <a:t>n</a:t>
            </a:r>
            <a:r>
              <a:rPr b="1" spc="-5" dirty="0">
                <a:cs typeface="Arial"/>
              </a:rPr>
              <a:t>c</a:t>
            </a:r>
            <a:r>
              <a:rPr b="1" spc="-10" dirty="0">
                <a:cs typeface="Arial"/>
              </a:rPr>
              <a:t>e/ learning</a:t>
            </a:r>
            <a:r>
              <a:rPr b="1" spc="-5" dirty="0">
                <a:cs typeface="Arial"/>
              </a:rPr>
              <a:t> </a:t>
            </a:r>
            <a:r>
              <a:rPr b="1" dirty="0">
                <a:cs typeface="Arial"/>
              </a:rPr>
              <a:t>i</a:t>
            </a:r>
            <a:r>
              <a:rPr b="1" spc="-15" dirty="0">
                <a:cs typeface="Arial"/>
              </a:rPr>
              <a:t>mproved</a:t>
            </a:r>
            <a:r>
              <a:rPr spc="20" dirty="0">
                <a:cs typeface="Arial"/>
              </a:rPr>
              <a:t> </a:t>
            </a:r>
            <a:r>
              <a:rPr spc="-15" dirty="0">
                <a:cs typeface="Arial"/>
              </a:rPr>
              <a:t>as</a:t>
            </a:r>
            <a:r>
              <a:rPr spc="5" dirty="0">
                <a:cs typeface="Arial"/>
              </a:rPr>
              <a:t> </a:t>
            </a:r>
            <a:r>
              <a:rPr spc="-15" dirty="0">
                <a:cs typeface="Arial"/>
              </a:rPr>
              <a:t>a</a:t>
            </a:r>
            <a:r>
              <a:rPr spc="-5" dirty="0">
                <a:cs typeface="Arial"/>
              </a:rPr>
              <a:t> </a:t>
            </a:r>
            <a:r>
              <a:rPr spc="-10" dirty="0">
                <a:cs typeface="Arial"/>
              </a:rPr>
              <a:t>result</a:t>
            </a:r>
            <a:r>
              <a:rPr spc="-5" dirty="0">
                <a:cs typeface="Arial"/>
              </a:rPr>
              <a:t> </a:t>
            </a:r>
            <a:r>
              <a:rPr spc="-10" dirty="0">
                <a:cs typeface="Arial"/>
              </a:rPr>
              <a:t>of</a:t>
            </a:r>
            <a:r>
              <a:rPr spc="10" dirty="0">
                <a:cs typeface="Arial"/>
              </a:rPr>
              <a:t> </a:t>
            </a:r>
            <a:r>
              <a:rPr spc="-15" dirty="0">
                <a:cs typeface="Arial"/>
              </a:rPr>
              <a:t>c</a:t>
            </a:r>
            <a:r>
              <a:rPr spc="-10" dirty="0">
                <a:cs typeface="Arial"/>
              </a:rPr>
              <a:t>h</a:t>
            </a:r>
            <a:r>
              <a:rPr spc="-15" dirty="0">
                <a:cs typeface="Arial"/>
              </a:rPr>
              <a:t>an</a:t>
            </a:r>
            <a:r>
              <a:rPr spc="-10" dirty="0">
                <a:cs typeface="Arial"/>
              </a:rPr>
              <a:t>g</a:t>
            </a:r>
            <a:r>
              <a:rPr spc="-15" dirty="0">
                <a:cs typeface="Arial"/>
              </a:rPr>
              <a:t>es</a:t>
            </a:r>
            <a:r>
              <a:rPr spc="-10" dirty="0">
                <a:cs typeface="Arial"/>
              </a:rPr>
              <a:t> in</a:t>
            </a:r>
            <a:r>
              <a:rPr dirty="0">
                <a:cs typeface="Arial"/>
              </a:rPr>
              <a:t> </a:t>
            </a:r>
            <a:r>
              <a:rPr spc="-10" dirty="0">
                <a:cs typeface="Arial"/>
              </a:rPr>
              <a:t>tea</a:t>
            </a:r>
            <a:r>
              <a:rPr spc="-15" dirty="0">
                <a:cs typeface="Arial"/>
              </a:rPr>
              <a:t>c</a:t>
            </a:r>
            <a:r>
              <a:rPr spc="-10" dirty="0">
                <a:cs typeface="Arial"/>
              </a:rPr>
              <a:t>hing</a:t>
            </a:r>
            <a:r>
              <a:rPr spc="-5" dirty="0">
                <a:cs typeface="Arial"/>
              </a:rPr>
              <a:t> </a:t>
            </a:r>
            <a:r>
              <a:rPr spc="-15" dirty="0">
                <a:cs typeface="Arial"/>
              </a:rPr>
              <a:t>pra</a:t>
            </a:r>
            <a:r>
              <a:rPr spc="-10" dirty="0">
                <a:cs typeface="Arial"/>
              </a:rPr>
              <a:t>ctice;</a:t>
            </a:r>
            <a:r>
              <a:rPr spc="-15" dirty="0">
                <a:cs typeface="Arial"/>
              </a:rPr>
              <a:t> and</a:t>
            </a:r>
            <a:endParaRPr dirty="0">
              <a:cs typeface="Arial"/>
            </a:endParaRPr>
          </a:p>
          <a:p>
            <a:pPr marL="568960" marR="222885" indent="-342900">
              <a:lnSpc>
                <a:spcPct val="80000"/>
              </a:lnSpc>
              <a:spcBef>
                <a:spcPts val="1200"/>
              </a:spcBef>
              <a:buFont typeface="Wingdings" panose="05000000000000000000" pitchFamily="2" charset="2"/>
              <a:buChar char="§"/>
              <a:tabLst>
                <a:tab pos="518159" algn="l"/>
              </a:tabLst>
            </a:pPr>
            <a:r>
              <a:rPr lang="en-US" spc="-15" dirty="0" smtClean="0">
                <a:cs typeface="Arial"/>
              </a:rPr>
              <a:t>specific examples of </a:t>
            </a:r>
            <a:r>
              <a:rPr b="1" spc="-15" dirty="0" smtClean="0">
                <a:cs typeface="Arial"/>
              </a:rPr>
              <a:t>po</a:t>
            </a:r>
            <a:r>
              <a:rPr b="1" spc="-10" dirty="0" smtClean="0">
                <a:cs typeface="Arial"/>
              </a:rPr>
              <a:t>sit</a:t>
            </a:r>
            <a:r>
              <a:rPr b="1" dirty="0" smtClean="0">
                <a:cs typeface="Arial"/>
              </a:rPr>
              <a:t>i</a:t>
            </a:r>
            <a:r>
              <a:rPr b="1" spc="-15" dirty="0" smtClean="0">
                <a:cs typeface="Arial"/>
              </a:rPr>
              <a:t>ve</a:t>
            </a:r>
            <a:r>
              <a:rPr b="1" spc="-5" dirty="0" smtClean="0">
                <a:cs typeface="Arial"/>
              </a:rPr>
              <a:t> </a:t>
            </a:r>
            <a:r>
              <a:rPr b="1" spc="-15" dirty="0">
                <a:cs typeface="Arial"/>
              </a:rPr>
              <a:t>out</a:t>
            </a:r>
            <a:r>
              <a:rPr b="1" spc="-5" dirty="0">
                <a:cs typeface="Arial"/>
              </a:rPr>
              <a:t>c</a:t>
            </a:r>
            <a:r>
              <a:rPr b="1" spc="-15" dirty="0">
                <a:cs typeface="Arial"/>
              </a:rPr>
              <a:t>omes</a:t>
            </a:r>
            <a:r>
              <a:rPr b="1" spc="10" dirty="0">
                <a:cs typeface="Arial"/>
              </a:rPr>
              <a:t> </a:t>
            </a:r>
            <a:r>
              <a:rPr b="1" spc="-10" dirty="0">
                <a:cs typeface="Arial"/>
              </a:rPr>
              <a:t>for</a:t>
            </a:r>
            <a:r>
              <a:rPr b="1" dirty="0">
                <a:cs typeface="Arial"/>
              </a:rPr>
              <a:t> </a:t>
            </a:r>
            <a:r>
              <a:rPr b="1" spc="-15" dirty="0" smtClean="0">
                <a:cs typeface="Arial"/>
              </a:rPr>
              <a:t>stud</a:t>
            </a:r>
            <a:r>
              <a:rPr b="1" spc="-10" dirty="0" smtClean="0">
                <a:cs typeface="Arial"/>
              </a:rPr>
              <a:t>ents</a:t>
            </a:r>
            <a:r>
              <a:rPr lang="en-US" spc="-10" dirty="0" smtClean="0">
                <a:cs typeface="Arial"/>
              </a:rPr>
              <a:t>.</a:t>
            </a:r>
            <a:endParaRPr dirty="0">
              <a:cs typeface="Arial"/>
            </a:endParaRPr>
          </a:p>
        </p:txBody>
      </p:sp>
      <p:sp>
        <p:nvSpPr>
          <p:cNvPr id="6" name="Right Arrow 5"/>
          <p:cNvSpPr/>
          <p:nvPr/>
        </p:nvSpPr>
        <p:spPr>
          <a:xfrm>
            <a:off x="0" y="0"/>
            <a:ext cx="1459832"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Step 4</a:t>
            </a:r>
            <a:endParaRPr lang="en-US" sz="2400" dirty="0"/>
          </a:p>
        </p:txBody>
      </p:sp>
      <p:sp>
        <p:nvSpPr>
          <p:cNvPr id="7" name="TextBox 6"/>
          <p:cNvSpPr txBox="1"/>
          <p:nvPr/>
        </p:nvSpPr>
        <p:spPr>
          <a:xfrm>
            <a:off x="1772653" y="921577"/>
            <a:ext cx="5871410" cy="523220"/>
          </a:xfrm>
          <a:prstGeom prst="rect">
            <a:avLst/>
          </a:prstGeom>
          <a:noFill/>
        </p:spPr>
        <p:txBody>
          <a:bodyPr wrap="square" rtlCol="0">
            <a:spAutoFit/>
          </a:bodyPr>
          <a:lstStyle/>
          <a:p>
            <a:pPr algn="ctr"/>
            <a:r>
              <a:rPr lang="en-US" sz="2800" b="1" dirty="0" smtClean="0">
                <a:latin typeface="+mn-lt"/>
                <a:cs typeface="Arial" panose="020B0604020202020204" pitchFamily="34" charset="0"/>
              </a:rPr>
              <a:t>Write Reflection Paper</a:t>
            </a:r>
            <a:endParaRPr lang="en-US" sz="2800" b="1" dirty="0">
              <a:latin typeface="+mn-lt"/>
              <a:cs typeface="Arial" panose="020B0604020202020204" pitchFamily="34" charset="0"/>
            </a:endParaRPr>
          </a:p>
        </p:txBody>
      </p:sp>
    </p:spTree>
    <p:extLst>
      <p:ext uri="{BB962C8B-B14F-4D97-AF65-F5344CB8AC3E}">
        <p14:creationId xmlns:p14="http://schemas.microsoft.com/office/powerpoint/2010/main" val="2694757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3091"/>
            <a:ext cx="8229600" cy="4525963"/>
          </a:xfrm>
        </p:spPr>
        <p:txBody>
          <a:bodyPr/>
          <a:lstStyle/>
          <a:p>
            <a:pPr marL="512763" indent="-400050">
              <a:spcAft>
                <a:spcPts val="1200"/>
              </a:spcAft>
            </a:pPr>
            <a:r>
              <a:rPr lang="en-US" sz="2800" dirty="0" smtClean="0">
                <a:cs typeface="Arial" panose="020B0604020202020204" pitchFamily="34" charset="0"/>
              </a:rPr>
              <a:t>Teachers should submit each module when the mentor has signed-off.</a:t>
            </a:r>
          </a:p>
          <a:p>
            <a:pPr marL="512763" indent="-400050">
              <a:spcAft>
                <a:spcPts val="1200"/>
              </a:spcAft>
              <a:buNone/>
            </a:pPr>
            <a:endParaRPr lang="en-US" dirty="0" smtClean="0">
              <a:cs typeface="Arial" panose="020B0604020202020204" pitchFamily="34" charset="0"/>
            </a:endParaRPr>
          </a:p>
          <a:p>
            <a:pPr marL="512763" indent="-400050">
              <a:spcAft>
                <a:spcPts val="1200"/>
              </a:spcAft>
            </a:pPr>
            <a:r>
              <a:rPr lang="en-US" sz="2800" dirty="0" smtClean="0">
                <a:cs typeface="Arial" panose="020B0604020202020204" pitchFamily="34" charset="0"/>
              </a:rPr>
              <a:t>The module process is expected to take between 8-10 weeks to complete.</a:t>
            </a:r>
          </a:p>
          <a:p>
            <a:pPr>
              <a:spcAft>
                <a:spcPts val="1200"/>
              </a:spcAft>
            </a:pPr>
            <a:endParaRPr lang="en-US" dirty="0" smtClean="0">
              <a:cs typeface="Arial" panose="020B0604020202020204" pitchFamily="34" charset="0"/>
            </a:endParaRPr>
          </a:p>
          <a:p>
            <a:pPr marL="0" indent="0" algn="ctr">
              <a:spcAft>
                <a:spcPts val="1200"/>
              </a:spcAft>
              <a:buNone/>
            </a:pPr>
            <a:r>
              <a:rPr lang="en-US" sz="2800" b="1" u="sng" dirty="0" smtClean="0">
                <a:solidFill>
                  <a:srgbClr val="FF0000"/>
                </a:solidFill>
                <a:cs typeface="Arial" panose="020B0604020202020204" pitchFamily="34" charset="0"/>
              </a:rPr>
              <a:t>Please Note:  No more than one reflection paper should be submitted within a four week period.</a:t>
            </a:r>
            <a:endParaRPr lang="en-US" sz="2800" b="1" u="sng" dirty="0">
              <a:solidFill>
                <a:srgbClr val="FF0000"/>
              </a:solidFill>
              <a:cs typeface="Arial" panose="020B0604020202020204" pitchFamily="34" charset="0"/>
            </a:endParaRPr>
          </a:p>
        </p:txBody>
      </p:sp>
      <p:sp>
        <p:nvSpPr>
          <p:cNvPr id="3" name="Title 2"/>
          <p:cNvSpPr>
            <a:spLocks noGrp="1"/>
          </p:cNvSpPr>
          <p:nvPr>
            <p:ph type="title"/>
          </p:nvPr>
        </p:nvSpPr>
        <p:spPr/>
        <p:txBody>
          <a:bodyPr>
            <a:noAutofit/>
          </a:bodyPr>
          <a:lstStyle/>
          <a:p>
            <a:r>
              <a:rPr lang="en-US" sz="4000" dirty="0" smtClean="0"/>
              <a:t>Module Submission</a:t>
            </a:r>
            <a:endParaRPr lang="en-US" sz="4000" dirty="0"/>
          </a:p>
        </p:txBody>
      </p:sp>
    </p:spTree>
    <p:extLst>
      <p:ext uri="{BB962C8B-B14F-4D97-AF65-F5344CB8AC3E}">
        <p14:creationId xmlns:p14="http://schemas.microsoft.com/office/powerpoint/2010/main" val="2605038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The TEAM Module Process</a:t>
            </a:r>
            <a:endParaRPr lang="en-US" sz="36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0114" y="2126539"/>
            <a:ext cx="8403771" cy="1888095"/>
          </a:xfrm>
          <a:prstGeom prst="rect">
            <a:avLst/>
          </a:prstGeom>
          <a:noFill/>
        </p:spPr>
      </p:pic>
    </p:spTree>
    <p:extLst>
      <p:ext uri="{BB962C8B-B14F-4D97-AF65-F5344CB8AC3E}">
        <p14:creationId xmlns:p14="http://schemas.microsoft.com/office/powerpoint/2010/main" val="1718120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418" y="4965"/>
            <a:ext cx="8229600" cy="635559"/>
          </a:xfrm>
          <a:prstGeom prst="rect">
            <a:avLst/>
          </a:prstGeom>
        </p:spPr>
        <p:txBody>
          <a:bodyPr vert="horz" wrap="square" lIns="0" tIns="0" rIns="0" bIns="0" rtlCol="0">
            <a:spAutoFit/>
          </a:bodyPr>
          <a:lstStyle/>
          <a:p>
            <a:pPr marL="1134745">
              <a:lnSpc>
                <a:spcPts val="5205"/>
              </a:lnSpc>
            </a:pPr>
            <a:r>
              <a:rPr sz="4000" spc="-35" dirty="0"/>
              <a:t>A</a:t>
            </a:r>
            <a:r>
              <a:rPr sz="4000" spc="-15" dirty="0"/>
              <a:t> </a:t>
            </a:r>
            <a:r>
              <a:rPr sz="4000" spc="-100" dirty="0"/>
              <a:t>W</a:t>
            </a:r>
            <a:r>
              <a:rPr sz="4000" spc="-80" dirty="0"/>
              <a:t>e</a:t>
            </a:r>
            <a:r>
              <a:rPr sz="4000" spc="10" dirty="0"/>
              <a:t>b</a:t>
            </a:r>
            <a:r>
              <a:rPr sz="4000" spc="-5" dirty="0"/>
              <a:t>-Based</a:t>
            </a:r>
            <a:r>
              <a:rPr sz="4000" spc="-45" dirty="0"/>
              <a:t> </a:t>
            </a:r>
            <a:r>
              <a:rPr sz="4000" spc="5" dirty="0"/>
              <a:t>P</a:t>
            </a:r>
            <a:r>
              <a:rPr sz="4000" spc="-155" dirty="0"/>
              <a:t>r</a:t>
            </a:r>
            <a:r>
              <a:rPr sz="4000" dirty="0"/>
              <a:t>o</a:t>
            </a:r>
            <a:r>
              <a:rPr sz="4000" spc="-65" dirty="0"/>
              <a:t>g</a:t>
            </a:r>
            <a:r>
              <a:rPr sz="4000" spc="-120" dirty="0"/>
              <a:t>r</a:t>
            </a:r>
            <a:r>
              <a:rPr sz="4000" spc="-5" dirty="0"/>
              <a:t>am</a:t>
            </a:r>
          </a:p>
        </p:txBody>
      </p:sp>
      <p:sp>
        <p:nvSpPr>
          <p:cNvPr id="3" name="object 3"/>
          <p:cNvSpPr txBox="1"/>
          <p:nvPr/>
        </p:nvSpPr>
        <p:spPr>
          <a:xfrm>
            <a:off x="482608" y="2266140"/>
            <a:ext cx="7854774" cy="4062651"/>
          </a:xfrm>
          <a:prstGeom prst="rect">
            <a:avLst/>
          </a:prstGeom>
        </p:spPr>
        <p:txBody>
          <a:bodyPr vert="horz" wrap="square" lIns="0" tIns="0" rIns="0" bIns="0" rtlCol="0">
            <a:spAutoFit/>
          </a:bodyPr>
          <a:lstStyle/>
          <a:p>
            <a:pPr marL="355600" indent="-342900">
              <a:lnSpc>
                <a:spcPct val="100000"/>
              </a:lnSpc>
              <a:buClr>
                <a:srgbClr val="18368C"/>
              </a:buClr>
              <a:buFont typeface="Wingdings" panose="05000000000000000000" pitchFamily="2" charset="2"/>
              <a:buChar char="q"/>
              <a:tabLst>
                <a:tab pos="268605" algn="l"/>
              </a:tabLst>
            </a:pPr>
            <a:r>
              <a:rPr sz="2400" b="1" spc="-15" dirty="0" smtClean="0">
                <a:latin typeface="+mn-lt"/>
                <a:cs typeface="Arial" panose="020B0604020202020204" pitchFamily="34" charset="0"/>
              </a:rPr>
              <a:t>CCT</a:t>
            </a:r>
            <a:r>
              <a:rPr sz="2400" b="1" spc="-5" dirty="0" smtClean="0">
                <a:latin typeface="+mn-lt"/>
                <a:cs typeface="Arial" panose="020B0604020202020204" pitchFamily="34" charset="0"/>
              </a:rPr>
              <a:t> </a:t>
            </a:r>
            <a:r>
              <a:rPr sz="2400" b="1" spc="-10" dirty="0">
                <a:latin typeface="+mn-lt"/>
                <a:cs typeface="Arial" panose="020B0604020202020204" pitchFamily="34" charset="0"/>
              </a:rPr>
              <a:t>Performa</a:t>
            </a:r>
            <a:r>
              <a:rPr sz="2400" b="1" spc="-15" dirty="0">
                <a:latin typeface="+mn-lt"/>
                <a:cs typeface="Arial" panose="020B0604020202020204" pitchFamily="34" charset="0"/>
              </a:rPr>
              <a:t>n</a:t>
            </a:r>
            <a:r>
              <a:rPr sz="2400" b="1" spc="-10" dirty="0">
                <a:latin typeface="+mn-lt"/>
                <a:cs typeface="Arial" panose="020B0604020202020204" pitchFamily="34" charset="0"/>
              </a:rPr>
              <a:t>ce</a:t>
            </a:r>
            <a:r>
              <a:rPr sz="2400" b="1" spc="35" dirty="0">
                <a:latin typeface="+mn-lt"/>
                <a:cs typeface="Arial" panose="020B0604020202020204" pitchFamily="34" charset="0"/>
              </a:rPr>
              <a:t> </a:t>
            </a:r>
            <a:r>
              <a:rPr sz="2400" b="1" spc="-10" dirty="0" smtClean="0">
                <a:latin typeface="+mn-lt"/>
                <a:cs typeface="Arial" panose="020B0604020202020204" pitchFamily="34" charset="0"/>
              </a:rPr>
              <a:t>Pro</a:t>
            </a:r>
            <a:r>
              <a:rPr sz="2400" b="1" spc="-20" dirty="0" smtClean="0">
                <a:latin typeface="+mn-lt"/>
                <a:cs typeface="Arial" panose="020B0604020202020204" pitchFamily="34" charset="0"/>
              </a:rPr>
              <a:t>f</a:t>
            </a:r>
            <a:r>
              <a:rPr sz="2400" b="1" spc="-10" dirty="0" smtClean="0">
                <a:latin typeface="+mn-lt"/>
                <a:cs typeface="Arial" panose="020B0604020202020204" pitchFamily="34" charset="0"/>
              </a:rPr>
              <a:t>ile</a:t>
            </a:r>
            <a:r>
              <a:rPr lang="en-US" sz="2400" b="1" spc="-10" dirty="0" smtClean="0">
                <a:latin typeface="+mn-lt"/>
                <a:cs typeface="Arial" panose="020B0604020202020204" pitchFamily="34" charset="0"/>
              </a:rPr>
              <a:t>s</a:t>
            </a:r>
            <a:r>
              <a:rPr sz="2400" b="1" spc="20" dirty="0" smtClean="0">
                <a:latin typeface="+mn-lt"/>
                <a:cs typeface="Arial" panose="020B0604020202020204" pitchFamily="34" charset="0"/>
              </a:rPr>
              <a:t> </a:t>
            </a:r>
            <a:r>
              <a:rPr sz="2400" b="1" spc="-10" dirty="0">
                <a:latin typeface="+mn-lt"/>
                <a:cs typeface="Arial" panose="020B0604020202020204" pitchFamily="34" charset="0"/>
              </a:rPr>
              <a:t>(self</a:t>
            </a:r>
            <a:r>
              <a:rPr sz="2400" b="1" spc="-15" dirty="0">
                <a:latin typeface="+mn-lt"/>
                <a:cs typeface="Arial" panose="020B0604020202020204" pitchFamily="34" charset="0"/>
              </a:rPr>
              <a:t>-</a:t>
            </a:r>
            <a:r>
              <a:rPr sz="2400" b="1" spc="-10" dirty="0">
                <a:latin typeface="+mn-lt"/>
                <a:cs typeface="Arial" panose="020B0604020202020204" pitchFamily="34" charset="0"/>
              </a:rPr>
              <a:t>ana</a:t>
            </a:r>
            <a:r>
              <a:rPr sz="2400" b="1" dirty="0">
                <a:latin typeface="+mn-lt"/>
                <a:cs typeface="Arial" panose="020B0604020202020204" pitchFamily="34" charset="0"/>
              </a:rPr>
              <a:t>l</a:t>
            </a:r>
            <a:r>
              <a:rPr sz="2400" b="1" spc="-50" dirty="0">
                <a:latin typeface="+mn-lt"/>
                <a:cs typeface="Arial" panose="020B0604020202020204" pitchFamily="34" charset="0"/>
              </a:rPr>
              <a:t>y</a:t>
            </a:r>
            <a:r>
              <a:rPr sz="2400" b="1" dirty="0">
                <a:latin typeface="+mn-lt"/>
                <a:cs typeface="Arial" panose="020B0604020202020204" pitchFamily="34" charset="0"/>
              </a:rPr>
              <a:t>s</a:t>
            </a:r>
            <a:r>
              <a:rPr sz="2400" b="1" spc="-10" dirty="0">
                <a:latin typeface="+mn-lt"/>
                <a:cs typeface="Arial" panose="020B0604020202020204" pitchFamily="34" charset="0"/>
              </a:rPr>
              <a:t>is)</a:t>
            </a:r>
            <a:endParaRPr sz="2400" dirty="0">
              <a:latin typeface="+mn-lt"/>
              <a:cs typeface="Arial" panose="020B0604020202020204" pitchFamily="34" charset="0"/>
            </a:endParaRPr>
          </a:p>
          <a:p>
            <a:pPr marL="342900" indent="-342900">
              <a:lnSpc>
                <a:spcPct val="100000"/>
              </a:lnSpc>
              <a:spcBef>
                <a:spcPts val="22"/>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0" dirty="0" smtClean="0">
                <a:latin typeface="+mn-lt"/>
                <a:cs typeface="Arial" panose="020B0604020202020204" pitchFamily="34" charset="0"/>
              </a:rPr>
              <a:t>Pro</a:t>
            </a:r>
            <a:r>
              <a:rPr sz="2400" b="1" spc="-20" dirty="0" smtClean="0">
                <a:latin typeface="+mn-lt"/>
                <a:cs typeface="Arial" panose="020B0604020202020204" pitchFamily="34" charset="0"/>
              </a:rPr>
              <a:t>f</a:t>
            </a:r>
            <a:r>
              <a:rPr sz="2400" b="1" spc="-10" dirty="0" smtClean="0">
                <a:latin typeface="+mn-lt"/>
                <a:cs typeface="Arial" panose="020B0604020202020204" pitchFamily="34" charset="0"/>
              </a:rPr>
              <a:t>essional</a:t>
            </a:r>
            <a:r>
              <a:rPr sz="2400" b="1" spc="15" dirty="0" smtClean="0">
                <a:latin typeface="+mn-lt"/>
                <a:cs typeface="Arial" panose="020B0604020202020204" pitchFamily="34" charset="0"/>
              </a:rPr>
              <a:t> </a:t>
            </a:r>
            <a:r>
              <a:rPr sz="2400" b="1" spc="-25" dirty="0">
                <a:latin typeface="+mn-lt"/>
                <a:cs typeface="Arial" panose="020B0604020202020204" pitchFamily="34" charset="0"/>
              </a:rPr>
              <a:t>G</a:t>
            </a:r>
            <a:r>
              <a:rPr sz="2400" b="1" spc="-10" dirty="0">
                <a:latin typeface="+mn-lt"/>
                <a:cs typeface="Arial" panose="020B0604020202020204" pitchFamily="34" charset="0"/>
              </a:rPr>
              <a:t>ro</a:t>
            </a:r>
            <a:r>
              <a:rPr sz="2400" b="1" spc="25" dirty="0">
                <a:latin typeface="+mn-lt"/>
                <a:cs typeface="Arial" panose="020B0604020202020204" pitchFamily="34" charset="0"/>
              </a:rPr>
              <a:t>w</a:t>
            </a:r>
            <a:r>
              <a:rPr sz="2400" b="1" spc="-10" dirty="0">
                <a:latin typeface="+mn-lt"/>
                <a:cs typeface="Arial" panose="020B0604020202020204" pitchFamily="34" charset="0"/>
              </a:rPr>
              <a:t>th</a:t>
            </a:r>
            <a:r>
              <a:rPr sz="2400" b="1" spc="-60" dirty="0">
                <a:latin typeface="+mn-lt"/>
                <a:cs typeface="Arial" panose="020B0604020202020204" pitchFamily="34" charset="0"/>
              </a:rPr>
              <a:t> </a:t>
            </a:r>
            <a:r>
              <a:rPr sz="2400" b="1" spc="-65" dirty="0">
                <a:latin typeface="+mn-lt"/>
                <a:cs typeface="Arial" panose="020B0604020202020204" pitchFamily="34" charset="0"/>
              </a:rPr>
              <a:t>A</a:t>
            </a:r>
            <a:r>
              <a:rPr sz="2400" b="1" spc="-10" dirty="0">
                <a:latin typeface="+mn-lt"/>
                <a:cs typeface="Arial" panose="020B0604020202020204" pitchFamily="34" charset="0"/>
              </a:rPr>
              <a:t>cti</a:t>
            </a:r>
            <a:r>
              <a:rPr sz="2400" b="1" spc="-20" dirty="0">
                <a:latin typeface="+mn-lt"/>
                <a:cs typeface="Arial" panose="020B0604020202020204" pitchFamily="34" charset="0"/>
              </a:rPr>
              <a:t>o</a:t>
            </a:r>
            <a:r>
              <a:rPr sz="2400" b="1" spc="-10" dirty="0">
                <a:latin typeface="+mn-lt"/>
                <a:cs typeface="Arial" panose="020B0604020202020204" pitchFamily="34" charset="0"/>
              </a:rPr>
              <a:t>n</a:t>
            </a:r>
            <a:r>
              <a:rPr sz="2400" b="1" spc="65" dirty="0">
                <a:latin typeface="+mn-lt"/>
                <a:cs typeface="Arial" panose="020B0604020202020204" pitchFamily="34" charset="0"/>
              </a:rPr>
              <a:t> </a:t>
            </a:r>
            <a:r>
              <a:rPr sz="2400" b="1" spc="-10" dirty="0">
                <a:latin typeface="+mn-lt"/>
                <a:cs typeface="Arial" panose="020B0604020202020204" pitchFamily="34" charset="0"/>
              </a:rPr>
              <a:t>Plan</a:t>
            </a:r>
            <a:r>
              <a:rPr sz="2400" b="1" spc="10" dirty="0">
                <a:latin typeface="+mn-lt"/>
                <a:cs typeface="Arial" panose="020B0604020202020204" pitchFamily="34" charset="0"/>
              </a:rPr>
              <a:t> </a:t>
            </a:r>
            <a:r>
              <a:rPr sz="2400" b="1" spc="-10" dirty="0">
                <a:latin typeface="+mn-lt"/>
                <a:cs typeface="Arial" panose="020B0604020202020204" pitchFamily="34" charset="0"/>
              </a:rPr>
              <a:t>(P</a:t>
            </a:r>
            <a:r>
              <a:rPr sz="2400" b="1" spc="-25" dirty="0">
                <a:latin typeface="+mn-lt"/>
                <a:cs typeface="Arial" panose="020B0604020202020204" pitchFamily="34" charset="0"/>
              </a:rPr>
              <a:t>G</a:t>
            </a:r>
            <a:r>
              <a:rPr sz="2400" b="1" spc="-65" dirty="0">
                <a:latin typeface="+mn-lt"/>
                <a:cs typeface="Arial" panose="020B0604020202020204" pitchFamily="34" charset="0"/>
              </a:rPr>
              <a:t>A</a:t>
            </a:r>
            <a:r>
              <a:rPr sz="2400" b="1" spc="-10" dirty="0">
                <a:latin typeface="+mn-lt"/>
                <a:cs typeface="Arial" panose="020B0604020202020204" pitchFamily="34" charset="0"/>
              </a:rPr>
              <a:t>P</a:t>
            </a:r>
            <a:r>
              <a:rPr sz="2400" b="1" spc="-10" dirty="0" smtClean="0">
                <a:latin typeface="+mn-lt"/>
                <a:cs typeface="Arial" panose="020B0604020202020204" pitchFamily="34" charset="0"/>
              </a:rPr>
              <a:t>)</a:t>
            </a:r>
            <a:endParaRPr lang="en-US" sz="2400" b="1" spc="-1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5" dirty="0" smtClean="0">
                <a:latin typeface="+mn-lt"/>
                <a:cs typeface="Arial" panose="020B0604020202020204" pitchFamily="34" charset="0"/>
              </a:rPr>
              <a:t>Be</a:t>
            </a:r>
            <a:r>
              <a:rPr sz="2400" b="1" spc="-20" dirty="0" smtClean="0">
                <a:latin typeface="+mn-lt"/>
                <a:cs typeface="Arial" panose="020B0604020202020204" pitchFamily="34" charset="0"/>
              </a:rPr>
              <a:t>g</a:t>
            </a:r>
            <a:r>
              <a:rPr sz="2400" b="1" spc="-5" dirty="0" smtClean="0">
                <a:latin typeface="+mn-lt"/>
                <a:cs typeface="Arial" panose="020B0604020202020204" pitchFamily="34" charset="0"/>
              </a:rPr>
              <a:t>i</a:t>
            </a:r>
            <a:r>
              <a:rPr sz="2400" b="1" spc="-15" dirty="0" smtClean="0">
                <a:latin typeface="+mn-lt"/>
                <a:cs typeface="Arial" panose="020B0604020202020204" pitchFamily="34" charset="0"/>
              </a:rPr>
              <a:t>n</a:t>
            </a:r>
            <a:r>
              <a:rPr sz="2400" b="1" spc="-10" dirty="0" smtClean="0">
                <a:latin typeface="+mn-lt"/>
                <a:cs typeface="Arial" panose="020B0604020202020204" pitchFamily="34" charset="0"/>
              </a:rPr>
              <a:t>ning</a:t>
            </a:r>
            <a:r>
              <a:rPr sz="2400" b="1" spc="20" dirty="0" smtClean="0">
                <a:latin typeface="+mn-lt"/>
                <a:cs typeface="Arial" panose="020B0604020202020204" pitchFamily="34" charset="0"/>
              </a:rPr>
              <a:t> </a:t>
            </a:r>
            <a:r>
              <a:rPr sz="2400" b="1" spc="-135" dirty="0">
                <a:latin typeface="+mn-lt"/>
                <a:cs typeface="Arial" panose="020B0604020202020204" pitchFamily="34" charset="0"/>
              </a:rPr>
              <a:t>T</a:t>
            </a:r>
            <a:r>
              <a:rPr sz="2400" b="1" spc="-10" dirty="0">
                <a:latin typeface="+mn-lt"/>
                <a:cs typeface="Arial" panose="020B0604020202020204" pitchFamily="34" charset="0"/>
              </a:rPr>
              <a:t>eac</a:t>
            </a:r>
            <a:r>
              <a:rPr sz="2400" b="1" spc="-20" dirty="0">
                <a:latin typeface="+mn-lt"/>
                <a:cs typeface="Arial" panose="020B0604020202020204" pitchFamily="34" charset="0"/>
              </a:rPr>
              <a:t>h</a:t>
            </a:r>
            <a:r>
              <a:rPr sz="2400" b="1" spc="-10" dirty="0">
                <a:latin typeface="+mn-lt"/>
                <a:cs typeface="Arial" panose="020B0604020202020204" pitchFamily="34" charset="0"/>
              </a:rPr>
              <a:t>er</a:t>
            </a:r>
            <a:r>
              <a:rPr sz="2400" b="1" spc="10" dirty="0">
                <a:latin typeface="+mn-lt"/>
                <a:cs typeface="Arial" panose="020B0604020202020204" pitchFamily="34" charset="0"/>
              </a:rPr>
              <a:t> </a:t>
            </a:r>
            <a:r>
              <a:rPr sz="2400" b="1" spc="-10" dirty="0">
                <a:latin typeface="+mn-lt"/>
                <a:cs typeface="Arial" panose="020B0604020202020204" pitchFamily="34" charset="0"/>
              </a:rPr>
              <a:t>a</a:t>
            </a:r>
            <a:r>
              <a:rPr sz="2400" b="1" spc="-15" dirty="0">
                <a:latin typeface="+mn-lt"/>
                <a:cs typeface="Arial" panose="020B0604020202020204" pitchFamily="34" charset="0"/>
              </a:rPr>
              <a:t>n</a:t>
            </a:r>
            <a:r>
              <a:rPr sz="2400" b="1" spc="-10" dirty="0">
                <a:latin typeface="+mn-lt"/>
                <a:cs typeface="Arial" panose="020B0604020202020204" pitchFamily="34" charset="0"/>
              </a:rPr>
              <a:t>d</a:t>
            </a:r>
            <a:r>
              <a:rPr sz="2400" b="1" dirty="0">
                <a:latin typeface="+mn-lt"/>
                <a:cs typeface="Arial" panose="020B0604020202020204" pitchFamily="34" charset="0"/>
              </a:rPr>
              <a:t> </a:t>
            </a:r>
            <a:r>
              <a:rPr sz="2400" b="1" spc="-15" dirty="0">
                <a:latin typeface="+mn-lt"/>
                <a:cs typeface="Arial" panose="020B0604020202020204" pitchFamily="34" charset="0"/>
              </a:rPr>
              <a:t>Men</a:t>
            </a:r>
            <a:r>
              <a:rPr sz="2400" b="1" spc="-10" dirty="0">
                <a:latin typeface="+mn-lt"/>
                <a:cs typeface="Arial" panose="020B0604020202020204" pitchFamily="34" charset="0"/>
              </a:rPr>
              <a:t>t</a:t>
            </a:r>
            <a:r>
              <a:rPr sz="2400" b="1" spc="-20" dirty="0">
                <a:latin typeface="+mn-lt"/>
                <a:cs typeface="Arial" panose="020B0604020202020204" pitchFamily="34" charset="0"/>
              </a:rPr>
              <a:t>o</a:t>
            </a:r>
            <a:r>
              <a:rPr sz="2400" b="1" spc="-10" dirty="0">
                <a:latin typeface="+mn-lt"/>
                <a:cs typeface="Arial" panose="020B0604020202020204" pitchFamily="34" charset="0"/>
              </a:rPr>
              <a:t>r</a:t>
            </a:r>
            <a:r>
              <a:rPr sz="2400" b="1" spc="20" dirty="0">
                <a:latin typeface="+mn-lt"/>
                <a:cs typeface="Arial" panose="020B0604020202020204" pitchFamily="34" charset="0"/>
              </a:rPr>
              <a:t> </a:t>
            </a:r>
            <a:r>
              <a:rPr sz="2400" b="1" spc="-15" dirty="0">
                <a:latin typeface="+mn-lt"/>
                <a:cs typeface="Arial" panose="020B0604020202020204" pitchFamily="34" charset="0"/>
              </a:rPr>
              <a:t>Meet</a:t>
            </a:r>
            <a:r>
              <a:rPr sz="2400" b="1" spc="-5" dirty="0">
                <a:latin typeface="+mn-lt"/>
                <a:cs typeface="Arial" panose="020B0604020202020204" pitchFamily="34" charset="0"/>
              </a:rPr>
              <a:t>i</a:t>
            </a:r>
            <a:r>
              <a:rPr sz="2400" b="1" spc="-15" dirty="0">
                <a:latin typeface="+mn-lt"/>
                <a:cs typeface="Arial" panose="020B0604020202020204" pitchFamily="34" charset="0"/>
              </a:rPr>
              <a:t>n</a:t>
            </a:r>
            <a:r>
              <a:rPr sz="2400" b="1" spc="-10" dirty="0">
                <a:latin typeface="+mn-lt"/>
                <a:cs typeface="Arial" panose="020B0604020202020204" pitchFamily="34" charset="0"/>
              </a:rPr>
              <a:t>g</a:t>
            </a:r>
            <a:r>
              <a:rPr sz="2400" b="1" spc="15" dirty="0">
                <a:latin typeface="+mn-lt"/>
                <a:cs typeface="Arial" panose="020B0604020202020204" pitchFamily="34" charset="0"/>
              </a:rPr>
              <a:t> </a:t>
            </a:r>
            <a:r>
              <a:rPr sz="2400" b="1" spc="-10" dirty="0">
                <a:latin typeface="+mn-lt"/>
                <a:cs typeface="Arial" panose="020B0604020202020204" pitchFamily="34" charset="0"/>
              </a:rPr>
              <a:t>L</a:t>
            </a:r>
            <a:r>
              <a:rPr sz="2400" b="1" spc="-20" dirty="0">
                <a:latin typeface="+mn-lt"/>
                <a:cs typeface="Arial" panose="020B0604020202020204" pitchFamily="34" charset="0"/>
              </a:rPr>
              <a:t>o</a:t>
            </a:r>
            <a:r>
              <a:rPr sz="2400" b="1" spc="-10" dirty="0">
                <a:latin typeface="+mn-lt"/>
                <a:cs typeface="Arial" panose="020B0604020202020204" pitchFamily="34" charset="0"/>
              </a:rPr>
              <a:t>g</a:t>
            </a:r>
            <a:endParaRPr sz="2400" dirty="0">
              <a:latin typeface="+mn-lt"/>
              <a:cs typeface="Arial" panose="020B0604020202020204" pitchFamily="34" charset="0"/>
            </a:endParaRPr>
          </a:p>
          <a:p>
            <a:pPr marL="342900" indent="-342900">
              <a:lnSpc>
                <a:spcPct val="100000"/>
              </a:lnSpc>
              <a:spcBef>
                <a:spcPts val="25"/>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0" dirty="0" smtClean="0">
                <a:latin typeface="+mn-lt"/>
                <a:cs typeface="Arial" panose="020B0604020202020204" pitchFamily="34" charset="0"/>
              </a:rPr>
              <a:t>Jo</a:t>
            </a:r>
            <a:r>
              <a:rPr sz="2400" b="1" spc="-20" dirty="0" smtClean="0">
                <a:latin typeface="+mn-lt"/>
                <a:cs typeface="Arial" panose="020B0604020202020204" pitchFamily="34" charset="0"/>
              </a:rPr>
              <a:t>u</a:t>
            </a:r>
            <a:r>
              <a:rPr sz="2400" b="1" spc="-10" dirty="0" smtClean="0">
                <a:latin typeface="+mn-lt"/>
                <a:cs typeface="Arial" panose="020B0604020202020204" pitchFamily="34" charset="0"/>
              </a:rPr>
              <a:t>rnal</a:t>
            </a:r>
            <a:r>
              <a:rPr sz="2400" b="1" spc="20" dirty="0" smtClean="0">
                <a:latin typeface="+mn-lt"/>
                <a:cs typeface="Arial" panose="020B0604020202020204" pitchFamily="34" charset="0"/>
              </a:rPr>
              <a:t> </a:t>
            </a:r>
            <a:r>
              <a:rPr sz="2400" b="1" spc="-10" dirty="0">
                <a:latin typeface="+mn-lt"/>
                <a:cs typeface="Arial" panose="020B0604020202020204" pitchFamily="34" charset="0"/>
              </a:rPr>
              <a:t>f</a:t>
            </a:r>
            <a:r>
              <a:rPr sz="2400" b="1" spc="-20" dirty="0">
                <a:latin typeface="+mn-lt"/>
                <a:cs typeface="Arial" panose="020B0604020202020204" pitchFamily="34" charset="0"/>
              </a:rPr>
              <a:t>o</a:t>
            </a:r>
            <a:r>
              <a:rPr sz="2400" b="1" spc="-10" dirty="0">
                <a:latin typeface="+mn-lt"/>
                <a:cs typeface="Arial" panose="020B0604020202020204" pitchFamily="34" charset="0"/>
              </a:rPr>
              <a:t>r</a:t>
            </a:r>
            <a:r>
              <a:rPr sz="2400" b="1" spc="10" dirty="0">
                <a:latin typeface="+mn-lt"/>
                <a:cs typeface="Arial" panose="020B0604020202020204" pitchFamily="34" charset="0"/>
              </a:rPr>
              <a:t> </a:t>
            </a:r>
            <a:r>
              <a:rPr sz="2400" b="1" spc="-10" dirty="0">
                <a:latin typeface="+mn-lt"/>
                <a:cs typeface="Arial" panose="020B0604020202020204" pitchFamily="34" charset="0"/>
              </a:rPr>
              <a:t>Begi</a:t>
            </a:r>
            <a:r>
              <a:rPr sz="2400" b="1" spc="-20" dirty="0">
                <a:latin typeface="+mn-lt"/>
                <a:cs typeface="Arial" panose="020B0604020202020204" pitchFamily="34" charset="0"/>
              </a:rPr>
              <a:t>n</a:t>
            </a:r>
            <a:r>
              <a:rPr sz="2400" b="1" spc="-10" dirty="0">
                <a:latin typeface="+mn-lt"/>
                <a:cs typeface="Arial" panose="020B0604020202020204" pitchFamily="34" charset="0"/>
              </a:rPr>
              <a:t>ni</a:t>
            </a:r>
            <a:r>
              <a:rPr sz="2400" b="1" spc="-20" dirty="0">
                <a:latin typeface="+mn-lt"/>
                <a:cs typeface="Arial" panose="020B0604020202020204" pitchFamily="34" charset="0"/>
              </a:rPr>
              <a:t>n</a:t>
            </a:r>
            <a:r>
              <a:rPr sz="2400" b="1" spc="-10" dirty="0">
                <a:latin typeface="+mn-lt"/>
                <a:cs typeface="Arial" panose="020B0604020202020204" pitchFamily="34" charset="0"/>
              </a:rPr>
              <a:t>g</a:t>
            </a:r>
            <a:r>
              <a:rPr sz="2400" b="1" spc="30" dirty="0">
                <a:latin typeface="+mn-lt"/>
                <a:cs typeface="Arial" panose="020B0604020202020204" pitchFamily="34" charset="0"/>
              </a:rPr>
              <a:t> </a:t>
            </a:r>
            <a:r>
              <a:rPr sz="2400" b="1" spc="-135" dirty="0">
                <a:latin typeface="+mn-lt"/>
                <a:cs typeface="Arial" panose="020B0604020202020204" pitchFamily="34" charset="0"/>
              </a:rPr>
              <a:t>T</a:t>
            </a:r>
            <a:r>
              <a:rPr sz="2400" b="1" spc="-10" dirty="0">
                <a:latin typeface="+mn-lt"/>
                <a:cs typeface="Arial" panose="020B0604020202020204" pitchFamily="34" charset="0"/>
              </a:rPr>
              <a:t>eacher</a:t>
            </a:r>
            <a:endParaRPr sz="2400" dirty="0">
              <a:latin typeface="+mn-lt"/>
              <a:cs typeface="Arial" panose="020B0604020202020204" pitchFamily="34" charset="0"/>
            </a:endParaRPr>
          </a:p>
          <a:p>
            <a:pPr marL="342900" indent="-342900">
              <a:lnSpc>
                <a:spcPct val="100000"/>
              </a:lnSpc>
              <a:spcBef>
                <a:spcPts val="22"/>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0" dirty="0" smtClean="0">
                <a:latin typeface="+mn-lt"/>
                <a:cs typeface="Arial" panose="020B0604020202020204" pitchFamily="34" charset="0"/>
              </a:rPr>
              <a:t>Jo</a:t>
            </a:r>
            <a:r>
              <a:rPr sz="2400" b="1" spc="-20" dirty="0" smtClean="0">
                <a:latin typeface="+mn-lt"/>
                <a:cs typeface="Arial" panose="020B0604020202020204" pitchFamily="34" charset="0"/>
              </a:rPr>
              <a:t>u</a:t>
            </a:r>
            <a:r>
              <a:rPr sz="2400" b="1" spc="-10" dirty="0" smtClean="0">
                <a:latin typeface="+mn-lt"/>
                <a:cs typeface="Arial" panose="020B0604020202020204" pitchFamily="34" charset="0"/>
              </a:rPr>
              <a:t>rnal</a:t>
            </a:r>
            <a:r>
              <a:rPr sz="2400" b="1" spc="20" dirty="0" smtClean="0">
                <a:latin typeface="+mn-lt"/>
                <a:cs typeface="Arial" panose="020B0604020202020204" pitchFamily="34" charset="0"/>
              </a:rPr>
              <a:t> </a:t>
            </a:r>
            <a:r>
              <a:rPr sz="2400" b="1" spc="-10" dirty="0">
                <a:latin typeface="+mn-lt"/>
                <a:cs typeface="Arial" panose="020B0604020202020204" pitchFamily="34" charset="0"/>
              </a:rPr>
              <a:t>f</a:t>
            </a:r>
            <a:r>
              <a:rPr sz="2400" b="1" spc="-20" dirty="0">
                <a:latin typeface="+mn-lt"/>
                <a:cs typeface="Arial" panose="020B0604020202020204" pitchFamily="34" charset="0"/>
              </a:rPr>
              <a:t>o</a:t>
            </a:r>
            <a:r>
              <a:rPr sz="2400" b="1" spc="-10" dirty="0">
                <a:latin typeface="+mn-lt"/>
                <a:cs typeface="Arial" panose="020B0604020202020204" pitchFamily="34" charset="0"/>
              </a:rPr>
              <a:t>r</a:t>
            </a:r>
            <a:r>
              <a:rPr sz="2400" b="1" spc="10" dirty="0">
                <a:latin typeface="+mn-lt"/>
                <a:cs typeface="Arial" panose="020B0604020202020204" pitchFamily="34" charset="0"/>
              </a:rPr>
              <a:t> </a:t>
            </a:r>
            <a:r>
              <a:rPr sz="2400" b="1" spc="-10" dirty="0">
                <a:latin typeface="+mn-lt"/>
                <a:cs typeface="Arial" panose="020B0604020202020204" pitchFamily="34" charset="0"/>
              </a:rPr>
              <a:t>Ment</a:t>
            </a:r>
            <a:r>
              <a:rPr sz="2400" b="1" spc="-20" dirty="0">
                <a:latin typeface="+mn-lt"/>
                <a:cs typeface="Arial" panose="020B0604020202020204" pitchFamily="34" charset="0"/>
              </a:rPr>
              <a:t>o</a:t>
            </a:r>
            <a:r>
              <a:rPr sz="2400" b="1" spc="-10" dirty="0">
                <a:latin typeface="+mn-lt"/>
                <a:cs typeface="Arial" panose="020B0604020202020204" pitchFamily="34" charset="0"/>
              </a:rPr>
              <a:t>r</a:t>
            </a:r>
            <a:endParaRPr sz="2400" dirty="0">
              <a:latin typeface="+mn-lt"/>
              <a:cs typeface="Arial" panose="020B0604020202020204" pitchFamily="34" charset="0"/>
            </a:endParaRPr>
          </a:p>
          <a:p>
            <a:pPr marL="342900" indent="-342900">
              <a:lnSpc>
                <a:spcPct val="100000"/>
              </a:lnSpc>
              <a:spcBef>
                <a:spcPts val="24"/>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0" dirty="0" smtClean="0">
                <a:latin typeface="+mn-lt"/>
                <a:cs typeface="Arial" panose="020B0604020202020204" pitchFamily="34" charset="0"/>
              </a:rPr>
              <a:t>Reflec</a:t>
            </a:r>
            <a:r>
              <a:rPr sz="2400" b="1" spc="-15" dirty="0" smtClean="0">
                <a:latin typeface="+mn-lt"/>
                <a:cs typeface="Arial" panose="020B0604020202020204" pitchFamily="34" charset="0"/>
              </a:rPr>
              <a:t>t</a:t>
            </a:r>
            <a:r>
              <a:rPr sz="2400" b="1" spc="-10" dirty="0" smtClean="0">
                <a:latin typeface="+mn-lt"/>
                <a:cs typeface="Arial" panose="020B0604020202020204" pitchFamily="34" charset="0"/>
              </a:rPr>
              <a:t>ion</a:t>
            </a:r>
            <a:r>
              <a:rPr sz="2400" b="1" spc="25" dirty="0" smtClean="0">
                <a:latin typeface="+mn-lt"/>
                <a:cs typeface="Arial" panose="020B0604020202020204" pitchFamily="34" charset="0"/>
              </a:rPr>
              <a:t> </a:t>
            </a:r>
            <a:r>
              <a:rPr sz="2400" b="1" spc="-10" dirty="0">
                <a:latin typeface="+mn-lt"/>
                <a:cs typeface="Arial" panose="020B0604020202020204" pitchFamily="34" charset="0"/>
              </a:rPr>
              <a:t>Paper</a:t>
            </a:r>
            <a:endParaRPr sz="2400" dirty="0">
              <a:latin typeface="+mn-lt"/>
              <a:cs typeface="Arial" panose="020B0604020202020204" pitchFamily="34" charset="0"/>
            </a:endParaRPr>
          </a:p>
        </p:txBody>
      </p:sp>
      <p:grpSp>
        <p:nvGrpSpPr>
          <p:cNvPr id="8" name="Group 7"/>
          <p:cNvGrpSpPr/>
          <p:nvPr/>
        </p:nvGrpSpPr>
        <p:grpSpPr>
          <a:xfrm>
            <a:off x="5423402" y="2885256"/>
            <a:ext cx="3184164" cy="2994176"/>
            <a:chOff x="5197642" y="2115235"/>
            <a:chExt cx="3785743" cy="342900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197642" y="2115235"/>
              <a:ext cx="3785743" cy="3429000"/>
            </a:xfrm>
            <a:prstGeom prst="rect">
              <a:avLst/>
            </a:prstGeom>
          </p:spPr>
        </p:pic>
        <p:sp>
          <p:nvSpPr>
            <p:cNvPr id="5" name="object 5"/>
            <p:cNvSpPr/>
            <p:nvPr/>
          </p:nvSpPr>
          <p:spPr>
            <a:xfrm rot="350214">
              <a:off x="6833066" y="2799872"/>
              <a:ext cx="1447800" cy="1210055"/>
            </a:xfrm>
            <a:prstGeom prst="rect">
              <a:avLst/>
            </a:prstGeom>
            <a:blipFill>
              <a:blip r:embed="rId4" cstate="print"/>
              <a:stretch>
                <a:fillRect/>
              </a:stretch>
            </a:blipFill>
          </p:spPr>
          <p:txBody>
            <a:bodyPr wrap="square" lIns="0" tIns="0" rIns="0" bIns="0" rtlCol="0"/>
            <a:lstStyle/>
            <a:p>
              <a:endParaRPr/>
            </a:p>
          </p:txBody>
        </p:sp>
      </p:grpSp>
      <p:sp>
        <p:nvSpPr>
          <p:cNvPr id="4" name="TextBox 3"/>
          <p:cNvSpPr txBox="1"/>
          <p:nvPr/>
        </p:nvSpPr>
        <p:spPr>
          <a:xfrm>
            <a:off x="420973" y="973478"/>
            <a:ext cx="8186593" cy="1200329"/>
          </a:xfrm>
          <a:prstGeom prst="rect">
            <a:avLst/>
          </a:prstGeom>
          <a:noFill/>
        </p:spPr>
        <p:txBody>
          <a:bodyPr wrap="square" rtlCol="0">
            <a:spAutoFit/>
          </a:bodyPr>
          <a:lstStyle/>
          <a:p>
            <a:r>
              <a:rPr lang="en-US" sz="2400" b="1" dirty="0">
                <a:latin typeface="+mn-lt"/>
                <a:cs typeface="Arial"/>
              </a:rPr>
              <a:t>B</a:t>
            </a:r>
            <a:r>
              <a:rPr lang="en-US" sz="2400" b="1" spc="-10" dirty="0">
                <a:latin typeface="+mn-lt"/>
                <a:cs typeface="Arial"/>
              </a:rPr>
              <a:t>e</a:t>
            </a:r>
            <a:r>
              <a:rPr lang="en-US" sz="2400" b="1" dirty="0">
                <a:latin typeface="+mn-lt"/>
                <a:cs typeface="Arial"/>
              </a:rPr>
              <a:t>g</a:t>
            </a:r>
            <a:r>
              <a:rPr lang="en-US" sz="2400" b="1" spc="5" dirty="0">
                <a:latin typeface="+mn-lt"/>
                <a:cs typeface="Arial"/>
              </a:rPr>
              <a:t>i</a:t>
            </a:r>
            <a:r>
              <a:rPr lang="en-US" sz="2400" b="1" dirty="0">
                <a:latin typeface="+mn-lt"/>
                <a:cs typeface="Arial"/>
              </a:rPr>
              <a:t>n</a:t>
            </a:r>
            <a:r>
              <a:rPr lang="en-US" sz="2400" b="1" spc="5" dirty="0">
                <a:latin typeface="+mn-lt"/>
                <a:cs typeface="Arial"/>
              </a:rPr>
              <a:t>n</a:t>
            </a:r>
            <a:r>
              <a:rPr lang="en-US" sz="2400" b="1" dirty="0">
                <a:latin typeface="+mn-lt"/>
                <a:cs typeface="Arial"/>
              </a:rPr>
              <a:t>i</a:t>
            </a:r>
            <a:r>
              <a:rPr lang="en-US" sz="2400" b="1" spc="5" dirty="0">
                <a:latin typeface="+mn-lt"/>
                <a:cs typeface="Arial"/>
              </a:rPr>
              <a:t>n</a:t>
            </a:r>
            <a:r>
              <a:rPr lang="en-US" sz="2400" b="1" dirty="0">
                <a:latin typeface="+mn-lt"/>
                <a:cs typeface="Arial"/>
              </a:rPr>
              <a:t>g</a:t>
            </a:r>
            <a:r>
              <a:rPr lang="en-US" sz="2400" b="1" spc="-20" dirty="0">
                <a:latin typeface="+mn-lt"/>
                <a:cs typeface="Arial"/>
              </a:rPr>
              <a:t> </a:t>
            </a:r>
            <a:r>
              <a:rPr lang="en-US" sz="2400" b="1" dirty="0">
                <a:latin typeface="+mn-lt"/>
                <a:cs typeface="Arial"/>
              </a:rPr>
              <a:t>te</a:t>
            </a:r>
            <a:r>
              <a:rPr lang="en-US" sz="2400" b="1" spc="-10" dirty="0">
                <a:latin typeface="+mn-lt"/>
                <a:cs typeface="Arial"/>
              </a:rPr>
              <a:t>a</a:t>
            </a:r>
            <a:r>
              <a:rPr lang="en-US" sz="2400" b="1" dirty="0">
                <a:latin typeface="+mn-lt"/>
                <a:cs typeface="Arial"/>
              </a:rPr>
              <a:t>ch</a:t>
            </a:r>
            <a:r>
              <a:rPr lang="en-US" sz="2400" b="1" spc="-10" dirty="0">
                <a:latin typeface="+mn-lt"/>
                <a:cs typeface="Arial"/>
              </a:rPr>
              <a:t>e</a:t>
            </a:r>
            <a:r>
              <a:rPr lang="en-US" sz="2400" b="1" dirty="0">
                <a:latin typeface="+mn-lt"/>
                <a:cs typeface="Arial"/>
              </a:rPr>
              <a:t>rs</a:t>
            </a:r>
            <a:r>
              <a:rPr lang="en-US" sz="2400" b="1" spc="5" dirty="0">
                <a:latin typeface="+mn-lt"/>
                <a:cs typeface="Arial"/>
              </a:rPr>
              <a:t> </a:t>
            </a:r>
            <a:r>
              <a:rPr lang="en-US" sz="2400" b="1" dirty="0">
                <a:latin typeface="+mn-lt"/>
                <a:cs typeface="Arial"/>
              </a:rPr>
              <a:t>and </a:t>
            </a:r>
            <a:r>
              <a:rPr lang="en-US" sz="2400" b="1" spc="-10" dirty="0">
                <a:latin typeface="+mn-lt"/>
                <a:cs typeface="Arial"/>
              </a:rPr>
              <a:t>m</a:t>
            </a:r>
            <a:r>
              <a:rPr lang="en-US" sz="2400" b="1" dirty="0">
                <a:latin typeface="+mn-lt"/>
                <a:cs typeface="Arial"/>
              </a:rPr>
              <a:t>entors </a:t>
            </a:r>
            <a:r>
              <a:rPr lang="en-US" sz="2400" b="1" spc="35" dirty="0">
                <a:latin typeface="+mn-lt"/>
                <a:cs typeface="Arial"/>
              </a:rPr>
              <a:t>w</a:t>
            </a:r>
            <a:r>
              <a:rPr lang="en-US" sz="2400" b="1" dirty="0">
                <a:latin typeface="+mn-lt"/>
                <a:cs typeface="Arial"/>
              </a:rPr>
              <a:t>i</a:t>
            </a:r>
            <a:r>
              <a:rPr lang="en-US" sz="2400" b="1" spc="5" dirty="0">
                <a:latin typeface="+mn-lt"/>
                <a:cs typeface="Arial"/>
              </a:rPr>
              <a:t>l</a:t>
            </a:r>
            <a:r>
              <a:rPr lang="en-US" sz="2400" b="1" dirty="0">
                <a:latin typeface="+mn-lt"/>
                <a:cs typeface="Arial"/>
              </a:rPr>
              <a:t>l</a:t>
            </a:r>
            <a:r>
              <a:rPr lang="en-US" sz="2400" b="1" spc="-45" dirty="0">
                <a:latin typeface="+mn-lt"/>
                <a:cs typeface="Arial"/>
              </a:rPr>
              <a:t> </a:t>
            </a:r>
            <a:r>
              <a:rPr lang="en-US" sz="2400" b="1" dirty="0">
                <a:latin typeface="+mn-lt"/>
                <a:cs typeface="Arial"/>
              </a:rPr>
              <a:t>ha</a:t>
            </a:r>
            <a:r>
              <a:rPr lang="en-US" sz="2400" b="1" spc="-45" dirty="0">
                <a:latin typeface="+mn-lt"/>
                <a:cs typeface="Arial"/>
              </a:rPr>
              <a:t>v</a:t>
            </a:r>
            <a:r>
              <a:rPr lang="en-US" sz="2400" b="1" dirty="0">
                <a:latin typeface="+mn-lt"/>
                <a:cs typeface="Arial"/>
              </a:rPr>
              <a:t>e</a:t>
            </a:r>
            <a:r>
              <a:rPr lang="en-US" sz="2400" b="1" spc="30" dirty="0">
                <a:latin typeface="+mn-lt"/>
                <a:cs typeface="Arial"/>
              </a:rPr>
              <a:t> </a:t>
            </a:r>
            <a:r>
              <a:rPr lang="en-US" sz="2400" b="1" dirty="0">
                <a:latin typeface="+mn-lt"/>
                <a:cs typeface="Arial"/>
              </a:rPr>
              <a:t>an </a:t>
            </a:r>
            <a:r>
              <a:rPr lang="en-US" sz="2400" b="1" spc="5" dirty="0">
                <a:latin typeface="+mn-lt"/>
                <a:cs typeface="Arial"/>
              </a:rPr>
              <a:t>o</a:t>
            </a:r>
            <a:r>
              <a:rPr lang="en-US" sz="2400" b="1" dirty="0">
                <a:latin typeface="+mn-lt"/>
                <a:cs typeface="Arial"/>
              </a:rPr>
              <a:t>n</a:t>
            </a:r>
            <a:r>
              <a:rPr lang="en-US" sz="2400" b="1" spc="5" dirty="0">
                <a:latin typeface="+mn-lt"/>
                <a:cs typeface="Arial"/>
              </a:rPr>
              <a:t>l</a:t>
            </a:r>
            <a:r>
              <a:rPr lang="en-US" sz="2400" b="1" dirty="0">
                <a:latin typeface="+mn-lt"/>
                <a:cs typeface="Arial"/>
              </a:rPr>
              <a:t>i</a:t>
            </a:r>
            <a:r>
              <a:rPr lang="en-US" sz="2400" b="1" spc="5" dirty="0">
                <a:latin typeface="+mn-lt"/>
                <a:cs typeface="Arial"/>
              </a:rPr>
              <a:t>n</a:t>
            </a:r>
            <a:r>
              <a:rPr lang="en-US" sz="2400" b="1" dirty="0">
                <a:latin typeface="+mn-lt"/>
                <a:cs typeface="Arial"/>
              </a:rPr>
              <a:t>e</a:t>
            </a:r>
            <a:r>
              <a:rPr lang="en-US" sz="2400" b="1" spc="-30" dirty="0">
                <a:latin typeface="+mn-lt"/>
                <a:cs typeface="Arial"/>
              </a:rPr>
              <a:t> </a:t>
            </a:r>
            <a:r>
              <a:rPr lang="en-US" sz="2400" b="1" dirty="0">
                <a:latin typeface="+mn-lt"/>
                <a:cs typeface="Arial"/>
              </a:rPr>
              <a:t>da</a:t>
            </a:r>
            <a:r>
              <a:rPr lang="en-US" sz="2400" b="1" spc="-10" dirty="0">
                <a:latin typeface="+mn-lt"/>
                <a:cs typeface="Arial"/>
              </a:rPr>
              <a:t>s</a:t>
            </a:r>
            <a:r>
              <a:rPr lang="en-US" sz="2400" b="1" dirty="0">
                <a:latin typeface="+mn-lt"/>
                <a:cs typeface="Arial"/>
              </a:rPr>
              <a:t>h</a:t>
            </a:r>
            <a:r>
              <a:rPr lang="en-US" sz="2400" b="1" spc="5" dirty="0">
                <a:latin typeface="+mn-lt"/>
                <a:cs typeface="Arial"/>
              </a:rPr>
              <a:t>b</a:t>
            </a:r>
            <a:r>
              <a:rPr lang="en-US" sz="2400" b="1" dirty="0">
                <a:latin typeface="+mn-lt"/>
                <a:cs typeface="Arial"/>
              </a:rPr>
              <a:t>oard and </a:t>
            </a:r>
            <a:r>
              <a:rPr lang="en-US" sz="2400" b="1" spc="35" dirty="0">
                <a:latin typeface="+mn-lt"/>
                <a:cs typeface="Arial"/>
              </a:rPr>
              <a:t>w</a:t>
            </a:r>
            <a:r>
              <a:rPr lang="en-US" sz="2400" b="1" spc="-10" dirty="0">
                <a:latin typeface="+mn-lt"/>
                <a:cs typeface="Arial"/>
              </a:rPr>
              <a:t>o</a:t>
            </a:r>
            <a:r>
              <a:rPr lang="en-US" sz="2400" b="1" dirty="0">
                <a:latin typeface="+mn-lt"/>
                <a:cs typeface="Arial"/>
              </a:rPr>
              <a:t>r</a:t>
            </a:r>
            <a:r>
              <a:rPr lang="en-US" sz="2400" b="1" spc="-10" dirty="0">
                <a:latin typeface="+mn-lt"/>
                <a:cs typeface="Arial"/>
              </a:rPr>
              <a:t>k</a:t>
            </a:r>
            <a:r>
              <a:rPr lang="en-US" sz="2400" b="1" dirty="0">
                <a:latin typeface="+mn-lt"/>
                <a:cs typeface="Arial"/>
              </a:rPr>
              <a:t>sp</a:t>
            </a:r>
            <a:r>
              <a:rPr lang="en-US" sz="2400" b="1" spc="-10" dirty="0">
                <a:latin typeface="+mn-lt"/>
                <a:cs typeface="Arial"/>
              </a:rPr>
              <a:t>a</a:t>
            </a:r>
            <a:r>
              <a:rPr lang="en-US" sz="2400" b="1" dirty="0">
                <a:latin typeface="+mn-lt"/>
                <a:cs typeface="Arial"/>
              </a:rPr>
              <a:t>ce</a:t>
            </a:r>
            <a:r>
              <a:rPr lang="en-US" sz="2400" b="1" spc="-20" dirty="0">
                <a:latin typeface="+mn-lt"/>
                <a:cs typeface="Arial"/>
              </a:rPr>
              <a:t> </a:t>
            </a:r>
            <a:r>
              <a:rPr lang="en-US" sz="2400" b="1" dirty="0">
                <a:latin typeface="+mn-lt"/>
                <a:cs typeface="Arial"/>
              </a:rPr>
              <a:t>to </a:t>
            </a:r>
            <a:r>
              <a:rPr lang="en-US" sz="2400" b="1" spc="-10" dirty="0">
                <a:latin typeface="+mn-lt"/>
                <a:cs typeface="Arial"/>
              </a:rPr>
              <a:t>a</a:t>
            </a:r>
            <a:r>
              <a:rPr lang="en-US" sz="2400" b="1" dirty="0">
                <a:latin typeface="+mn-lt"/>
                <a:cs typeface="Arial"/>
              </a:rPr>
              <a:t>c</a:t>
            </a:r>
            <a:r>
              <a:rPr lang="en-US" sz="2400" b="1" spc="-10" dirty="0">
                <a:latin typeface="+mn-lt"/>
                <a:cs typeface="Arial"/>
              </a:rPr>
              <a:t>c</a:t>
            </a:r>
            <a:r>
              <a:rPr lang="en-US" sz="2400" b="1" dirty="0">
                <a:latin typeface="+mn-lt"/>
                <a:cs typeface="Arial"/>
              </a:rPr>
              <a:t>e</a:t>
            </a:r>
            <a:r>
              <a:rPr lang="en-US" sz="2400" b="1" spc="-10" dirty="0">
                <a:latin typeface="+mn-lt"/>
                <a:cs typeface="Arial"/>
              </a:rPr>
              <a:t>s</a:t>
            </a:r>
            <a:r>
              <a:rPr lang="en-US" sz="2400" b="1" dirty="0">
                <a:latin typeface="+mn-lt"/>
                <a:cs typeface="Arial"/>
              </a:rPr>
              <a:t>s tools to assist in completing TEAM requirements</a:t>
            </a:r>
            <a:r>
              <a:rPr lang="en-US" sz="2400" b="1" dirty="0" smtClean="0">
                <a:latin typeface="+mn-lt"/>
                <a:cs typeface="Arial"/>
              </a:rPr>
              <a:t>:</a:t>
            </a:r>
            <a:endParaRPr lang="en-US" sz="2400" dirty="0">
              <a:latin typeface="+mn-lt"/>
              <a:cs typeface="Arial"/>
            </a:endParaRPr>
          </a:p>
        </p:txBody>
      </p:sp>
    </p:spTree>
    <p:extLst>
      <p:ext uri="{BB962C8B-B14F-4D97-AF65-F5344CB8AC3E}">
        <p14:creationId xmlns:p14="http://schemas.microsoft.com/office/powerpoint/2010/main" val="2087034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3207" rIns="0" bIns="0" rtlCol="0">
            <a:spAutoFit/>
          </a:bodyPr>
          <a:lstStyle/>
          <a:p>
            <a:pPr marL="393700">
              <a:lnSpc>
                <a:spcPts val="4850"/>
              </a:lnSpc>
            </a:pPr>
            <a:r>
              <a:rPr sz="4100" spc="10" dirty="0"/>
              <a:t>W</a:t>
            </a:r>
            <a:r>
              <a:rPr sz="4100" spc="15" dirty="0"/>
              <a:t>h</a:t>
            </a:r>
            <a:r>
              <a:rPr sz="4100" spc="-5" dirty="0"/>
              <a:t>at</a:t>
            </a:r>
            <a:r>
              <a:rPr sz="4100" spc="-40" dirty="0"/>
              <a:t> </a:t>
            </a:r>
            <a:r>
              <a:rPr sz="4100" spc="10" dirty="0"/>
              <a:t>i</a:t>
            </a:r>
            <a:r>
              <a:rPr sz="4100" dirty="0"/>
              <a:t>s t</a:t>
            </a:r>
            <a:r>
              <a:rPr sz="4100" spc="20" dirty="0"/>
              <a:t>h</a:t>
            </a:r>
            <a:r>
              <a:rPr sz="4100" spc="-25" dirty="0"/>
              <a:t>e</a:t>
            </a:r>
            <a:r>
              <a:rPr sz="4100" spc="-30" dirty="0"/>
              <a:t> </a:t>
            </a:r>
            <a:r>
              <a:rPr sz="4100" spc="10" dirty="0"/>
              <a:t>T</a:t>
            </a:r>
            <a:r>
              <a:rPr sz="4100" spc="5" dirty="0"/>
              <a:t>E</a:t>
            </a:r>
            <a:r>
              <a:rPr sz="4100" spc="-5" dirty="0"/>
              <a:t>AM</a:t>
            </a:r>
            <a:r>
              <a:rPr sz="4100" spc="-30" dirty="0"/>
              <a:t> </a:t>
            </a:r>
            <a:r>
              <a:rPr sz="4100" spc="5" dirty="0"/>
              <a:t>P</a:t>
            </a:r>
            <a:r>
              <a:rPr sz="4100" spc="10" dirty="0"/>
              <a:t>r</a:t>
            </a:r>
            <a:r>
              <a:rPr sz="4100" dirty="0"/>
              <a:t>o</a:t>
            </a:r>
            <a:r>
              <a:rPr sz="4100" spc="5" dirty="0"/>
              <a:t>g</a:t>
            </a:r>
            <a:r>
              <a:rPr sz="4100" dirty="0"/>
              <a:t>ram?</a:t>
            </a:r>
            <a:endParaRPr sz="4100"/>
          </a:p>
        </p:txBody>
      </p:sp>
      <p:sp>
        <p:nvSpPr>
          <p:cNvPr id="3" name="object 3"/>
          <p:cNvSpPr txBox="1"/>
          <p:nvPr/>
        </p:nvSpPr>
        <p:spPr>
          <a:xfrm>
            <a:off x="721868" y="1407433"/>
            <a:ext cx="7670165" cy="2154436"/>
          </a:xfrm>
          <a:prstGeom prst="rect">
            <a:avLst/>
          </a:prstGeom>
        </p:spPr>
        <p:txBody>
          <a:bodyPr vert="horz" wrap="square" lIns="0" tIns="0" rIns="0" bIns="0" rtlCol="0">
            <a:spAutoFit/>
          </a:bodyPr>
          <a:lstStyle/>
          <a:p>
            <a:pPr marL="12700" marR="5080">
              <a:lnSpc>
                <a:spcPct val="100000"/>
              </a:lnSpc>
              <a:tabLst>
                <a:tab pos="5074285" algn="l"/>
              </a:tabLst>
            </a:pPr>
            <a:r>
              <a:rPr sz="2800" spc="150" dirty="0">
                <a:latin typeface="+mn-lt"/>
                <a:cs typeface="Arial"/>
              </a:rPr>
              <a:t>Legi</a:t>
            </a:r>
            <a:r>
              <a:rPr sz="2800" spc="155" dirty="0">
                <a:latin typeface="+mn-lt"/>
                <a:cs typeface="Arial"/>
              </a:rPr>
              <a:t>s</a:t>
            </a:r>
            <a:r>
              <a:rPr sz="2800" spc="150" dirty="0">
                <a:latin typeface="+mn-lt"/>
                <a:cs typeface="Arial"/>
              </a:rPr>
              <a:t>la</a:t>
            </a:r>
            <a:r>
              <a:rPr sz="2800" spc="155" dirty="0">
                <a:latin typeface="+mn-lt"/>
                <a:cs typeface="Arial"/>
              </a:rPr>
              <a:t>t</a:t>
            </a:r>
            <a:r>
              <a:rPr sz="2800" spc="150" dirty="0">
                <a:latin typeface="+mn-lt"/>
                <a:cs typeface="Arial"/>
              </a:rPr>
              <a:t>io</a:t>
            </a:r>
            <a:r>
              <a:rPr sz="2800" dirty="0">
                <a:latin typeface="+mn-lt"/>
                <a:cs typeface="Arial"/>
              </a:rPr>
              <a:t>n</a:t>
            </a:r>
            <a:r>
              <a:rPr sz="2800" spc="345" dirty="0">
                <a:latin typeface="+mn-lt"/>
                <a:cs typeface="Arial"/>
              </a:rPr>
              <a:t> </a:t>
            </a:r>
            <a:r>
              <a:rPr sz="2800" spc="150" dirty="0">
                <a:latin typeface="+mn-lt"/>
                <a:cs typeface="Arial"/>
              </a:rPr>
              <a:t>pa</a:t>
            </a:r>
            <a:r>
              <a:rPr sz="2800" spc="155" dirty="0">
                <a:latin typeface="+mn-lt"/>
                <a:cs typeface="Arial"/>
              </a:rPr>
              <a:t>ss</a:t>
            </a:r>
            <a:r>
              <a:rPr sz="2800" spc="150" dirty="0">
                <a:latin typeface="+mn-lt"/>
                <a:cs typeface="Arial"/>
              </a:rPr>
              <a:t>e</a:t>
            </a:r>
            <a:r>
              <a:rPr sz="2800" dirty="0">
                <a:latin typeface="+mn-lt"/>
                <a:cs typeface="Arial"/>
              </a:rPr>
              <a:t>d</a:t>
            </a:r>
            <a:r>
              <a:rPr sz="2800" spc="310" dirty="0">
                <a:latin typeface="+mn-lt"/>
                <a:cs typeface="Arial"/>
              </a:rPr>
              <a:t> </a:t>
            </a:r>
            <a:r>
              <a:rPr sz="2800" spc="150" dirty="0">
                <a:latin typeface="+mn-lt"/>
                <a:cs typeface="Arial"/>
              </a:rPr>
              <a:t>i</a:t>
            </a:r>
            <a:r>
              <a:rPr sz="2800" dirty="0">
                <a:latin typeface="+mn-lt"/>
                <a:cs typeface="Arial"/>
              </a:rPr>
              <a:t>n</a:t>
            </a:r>
            <a:r>
              <a:rPr sz="2800" spc="320" dirty="0">
                <a:latin typeface="+mn-lt"/>
                <a:cs typeface="Arial"/>
              </a:rPr>
              <a:t> </a:t>
            </a:r>
            <a:r>
              <a:rPr sz="2800" spc="150" dirty="0">
                <a:latin typeface="+mn-lt"/>
                <a:cs typeface="Arial"/>
              </a:rPr>
              <a:t>O</a:t>
            </a:r>
            <a:r>
              <a:rPr sz="2800" spc="155" dirty="0">
                <a:latin typeface="+mn-lt"/>
                <a:cs typeface="Arial"/>
              </a:rPr>
              <a:t>ct</a:t>
            </a:r>
            <a:r>
              <a:rPr sz="2800" spc="150" dirty="0">
                <a:latin typeface="+mn-lt"/>
                <a:cs typeface="Arial"/>
              </a:rPr>
              <a:t>obe</a:t>
            </a:r>
            <a:r>
              <a:rPr sz="2800" dirty="0">
                <a:latin typeface="+mn-lt"/>
                <a:cs typeface="Arial"/>
              </a:rPr>
              <a:t>r</a:t>
            </a:r>
            <a:r>
              <a:rPr sz="2800" spc="320" dirty="0">
                <a:latin typeface="+mn-lt"/>
                <a:cs typeface="Arial"/>
              </a:rPr>
              <a:t> </a:t>
            </a:r>
            <a:r>
              <a:rPr sz="2800" spc="150" dirty="0">
                <a:latin typeface="+mn-lt"/>
                <a:cs typeface="Arial"/>
              </a:rPr>
              <a:t>200</a:t>
            </a:r>
            <a:r>
              <a:rPr sz="2800" dirty="0">
                <a:latin typeface="+mn-lt"/>
                <a:cs typeface="Arial"/>
              </a:rPr>
              <a:t>9</a:t>
            </a:r>
            <a:r>
              <a:rPr sz="2800" spc="320" dirty="0">
                <a:latin typeface="+mn-lt"/>
                <a:cs typeface="Arial"/>
              </a:rPr>
              <a:t> </a:t>
            </a:r>
            <a:r>
              <a:rPr sz="2800" spc="150" dirty="0">
                <a:latin typeface="+mn-lt"/>
                <a:cs typeface="Arial"/>
              </a:rPr>
              <a:t>ha</a:t>
            </a:r>
            <a:r>
              <a:rPr sz="2800" dirty="0">
                <a:latin typeface="+mn-lt"/>
                <a:cs typeface="Arial"/>
              </a:rPr>
              <a:t>s </a:t>
            </a:r>
            <a:r>
              <a:rPr sz="2800" spc="150" dirty="0">
                <a:latin typeface="+mn-lt"/>
                <a:cs typeface="Arial"/>
              </a:rPr>
              <a:t>e</a:t>
            </a:r>
            <a:r>
              <a:rPr sz="2800" spc="155" dirty="0">
                <a:latin typeface="+mn-lt"/>
                <a:cs typeface="Arial"/>
              </a:rPr>
              <a:t>st</a:t>
            </a:r>
            <a:r>
              <a:rPr sz="2800" spc="150" dirty="0">
                <a:latin typeface="+mn-lt"/>
                <a:cs typeface="Arial"/>
              </a:rPr>
              <a:t>abli</a:t>
            </a:r>
            <a:r>
              <a:rPr sz="2800" spc="155" dirty="0">
                <a:latin typeface="+mn-lt"/>
                <a:cs typeface="Arial"/>
              </a:rPr>
              <a:t>s</a:t>
            </a:r>
            <a:r>
              <a:rPr sz="2800" spc="150" dirty="0">
                <a:latin typeface="+mn-lt"/>
                <a:cs typeface="Arial"/>
              </a:rPr>
              <a:t>he</a:t>
            </a:r>
            <a:r>
              <a:rPr sz="2800" dirty="0">
                <a:latin typeface="+mn-lt"/>
                <a:cs typeface="Arial"/>
              </a:rPr>
              <a:t>d</a:t>
            </a:r>
            <a:r>
              <a:rPr sz="2800" spc="330" dirty="0">
                <a:latin typeface="+mn-lt"/>
                <a:cs typeface="Arial"/>
              </a:rPr>
              <a:t> </a:t>
            </a:r>
            <a:r>
              <a:rPr sz="2800" dirty="0">
                <a:latin typeface="+mn-lt"/>
                <a:cs typeface="Arial"/>
              </a:rPr>
              <a:t>a</a:t>
            </a:r>
            <a:r>
              <a:rPr sz="2800" spc="345" dirty="0">
                <a:latin typeface="+mn-lt"/>
                <a:cs typeface="Arial"/>
              </a:rPr>
              <a:t> </a:t>
            </a:r>
            <a:r>
              <a:rPr sz="2800" b="1" spc="-55" dirty="0">
                <a:latin typeface="+mn-lt"/>
                <a:cs typeface="Arial"/>
              </a:rPr>
              <a:t>T</a:t>
            </a:r>
            <a:r>
              <a:rPr sz="2800" b="1" spc="150" dirty="0">
                <a:latin typeface="+mn-lt"/>
                <a:cs typeface="Arial"/>
              </a:rPr>
              <a:t>eac</a:t>
            </a:r>
            <a:r>
              <a:rPr sz="2800" b="1" spc="145" dirty="0">
                <a:latin typeface="+mn-lt"/>
                <a:cs typeface="Arial"/>
              </a:rPr>
              <a:t>h</a:t>
            </a:r>
            <a:r>
              <a:rPr sz="2800" b="1" spc="150" dirty="0">
                <a:latin typeface="+mn-lt"/>
                <a:cs typeface="Arial"/>
              </a:rPr>
              <a:t>e</a:t>
            </a:r>
            <a:r>
              <a:rPr sz="2800" b="1" dirty="0">
                <a:latin typeface="+mn-lt"/>
                <a:cs typeface="Arial"/>
              </a:rPr>
              <a:t>r</a:t>
            </a:r>
            <a:r>
              <a:rPr sz="2800" b="1" spc="350" dirty="0">
                <a:latin typeface="+mn-lt"/>
                <a:cs typeface="Arial"/>
              </a:rPr>
              <a:t> </a:t>
            </a:r>
            <a:r>
              <a:rPr sz="2800" b="1" spc="150" dirty="0">
                <a:latin typeface="+mn-lt"/>
                <a:cs typeface="Arial"/>
              </a:rPr>
              <a:t>E</a:t>
            </a:r>
            <a:r>
              <a:rPr sz="2800" b="1" spc="145" dirty="0">
                <a:latin typeface="+mn-lt"/>
                <a:cs typeface="Arial"/>
              </a:rPr>
              <a:t>du</a:t>
            </a:r>
            <a:r>
              <a:rPr sz="2800" b="1" spc="150" dirty="0">
                <a:latin typeface="+mn-lt"/>
                <a:cs typeface="Arial"/>
              </a:rPr>
              <a:t>cat</a:t>
            </a:r>
            <a:r>
              <a:rPr sz="2800" b="1" spc="155" dirty="0">
                <a:latin typeface="+mn-lt"/>
                <a:cs typeface="Arial"/>
              </a:rPr>
              <a:t>i</a:t>
            </a:r>
            <a:r>
              <a:rPr sz="2800" b="1" spc="145" dirty="0">
                <a:latin typeface="+mn-lt"/>
                <a:cs typeface="Arial"/>
              </a:rPr>
              <a:t>o</a:t>
            </a:r>
            <a:r>
              <a:rPr sz="2800" b="1" dirty="0">
                <a:latin typeface="+mn-lt"/>
                <a:cs typeface="Arial"/>
              </a:rPr>
              <a:t>n</a:t>
            </a:r>
            <a:r>
              <a:rPr sz="2800" b="1" spc="350" dirty="0">
                <a:latin typeface="+mn-lt"/>
                <a:cs typeface="Arial"/>
              </a:rPr>
              <a:t> </a:t>
            </a:r>
            <a:r>
              <a:rPr sz="2800" b="1" spc="150" dirty="0">
                <a:latin typeface="+mn-lt"/>
                <a:cs typeface="Arial"/>
              </a:rPr>
              <a:t>a</a:t>
            </a:r>
            <a:r>
              <a:rPr sz="2800" b="1" spc="145" dirty="0">
                <a:latin typeface="+mn-lt"/>
                <a:cs typeface="Arial"/>
              </a:rPr>
              <a:t>n</a:t>
            </a:r>
            <a:r>
              <a:rPr sz="2800" b="1" dirty="0">
                <a:latin typeface="+mn-lt"/>
                <a:cs typeface="Arial"/>
              </a:rPr>
              <a:t>d </a:t>
            </a:r>
            <a:r>
              <a:rPr sz="2800" b="1" spc="150" dirty="0">
                <a:latin typeface="+mn-lt"/>
                <a:cs typeface="Arial"/>
              </a:rPr>
              <a:t>Me</a:t>
            </a:r>
            <a:r>
              <a:rPr sz="2800" b="1" spc="145" dirty="0">
                <a:latin typeface="+mn-lt"/>
                <a:cs typeface="Arial"/>
              </a:rPr>
              <a:t>n</a:t>
            </a:r>
            <a:r>
              <a:rPr sz="2800" b="1" spc="150" dirty="0">
                <a:latin typeface="+mn-lt"/>
                <a:cs typeface="Arial"/>
              </a:rPr>
              <a:t>t</a:t>
            </a:r>
            <a:r>
              <a:rPr sz="2800" b="1" spc="145" dirty="0">
                <a:latin typeface="+mn-lt"/>
                <a:cs typeface="Arial"/>
              </a:rPr>
              <a:t>o</a:t>
            </a:r>
            <a:r>
              <a:rPr sz="2800" b="1" spc="155" dirty="0">
                <a:latin typeface="+mn-lt"/>
                <a:cs typeface="Arial"/>
              </a:rPr>
              <a:t>ri</a:t>
            </a:r>
            <a:r>
              <a:rPr sz="2800" b="1" spc="145" dirty="0">
                <a:latin typeface="+mn-lt"/>
                <a:cs typeface="Arial"/>
              </a:rPr>
              <a:t>n</a:t>
            </a:r>
            <a:r>
              <a:rPr sz="2800" b="1" dirty="0">
                <a:latin typeface="+mn-lt"/>
                <a:cs typeface="Arial"/>
              </a:rPr>
              <a:t>g</a:t>
            </a:r>
            <a:r>
              <a:rPr sz="2800" b="1" spc="355" dirty="0">
                <a:latin typeface="+mn-lt"/>
                <a:cs typeface="Arial"/>
              </a:rPr>
              <a:t> </a:t>
            </a:r>
            <a:r>
              <a:rPr sz="2800" b="1" spc="150" dirty="0">
                <a:latin typeface="+mn-lt"/>
                <a:cs typeface="Arial"/>
              </a:rPr>
              <a:t>(</a:t>
            </a:r>
            <a:r>
              <a:rPr sz="2800" b="1" spc="145" dirty="0">
                <a:latin typeface="+mn-lt"/>
                <a:cs typeface="Arial"/>
              </a:rPr>
              <a:t>T</a:t>
            </a:r>
            <a:r>
              <a:rPr sz="2800" b="1" spc="150" dirty="0">
                <a:latin typeface="+mn-lt"/>
                <a:cs typeface="Arial"/>
              </a:rPr>
              <a:t>EAM</a:t>
            </a:r>
            <a:r>
              <a:rPr sz="2800" b="1" dirty="0">
                <a:latin typeface="+mn-lt"/>
                <a:cs typeface="Arial"/>
              </a:rPr>
              <a:t>)</a:t>
            </a:r>
            <a:r>
              <a:rPr sz="2800" b="1" spc="360" dirty="0">
                <a:latin typeface="+mn-lt"/>
                <a:cs typeface="Arial"/>
              </a:rPr>
              <a:t> </a:t>
            </a:r>
            <a:r>
              <a:rPr sz="2800" b="1" spc="150" dirty="0" smtClean="0">
                <a:latin typeface="+mn-lt"/>
                <a:cs typeface="Arial"/>
              </a:rPr>
              <a:t>P</a:t>
            </a:r>
            <a:r>
              <a:rPr sz="2800" b="1" spc="155" dirty="0" smtClean="0">
                <a:latin typeface="+mn-lt"/>
                <a:cs typeface="Arial"/>
              </a:rPr>
              <a:t>r</a:t>
            </a:r>
            <a:r>
              <a:rPr sz="2800" b="1" spc="145" dirty="0" smtClean="0">
                <a:latin typeface="+mn-lt"/>
                <a:cs typeface="Arial"/>
              </a:rPr>
              <a:t>og</a:t>
            </a:r>
            <a:r>
              <a:rPr sz="2800" b="1" spc="155" dirty="0" smtClean="0">
                <a:latin typeface="+mn-lt"/>
                <a:cs typeface="Arial"/>
              </a:rPr>
              <a:t>r</a:t>
            </a:r>
            <a:r>
              <a:rPr sz="2800" b="1" spc="150" dirty="0" smtClean="0">
                <a:latin typeface="+mn-lt"/>
                <a:cs typeface="Arial"/>
              </a:rPr>
              <a:t>a</a:t>
            </a:r>
            <a:r>
              <a:rPr sz="2800" b="1" dirty="0" smtClean="0">
                <a:latin typeface="+mn-lt"/>
                <a:cs typeface="Arial"/>
              </a:rPr>
              <a:t>m</a:t>
            </a:r>
            <a:r>
              <a:rPr lang="en-US" sz="2800" b="1" dirty="0" smtClean="0">
                <a:latin typeface="+mn-lt"/>
                <a:cs typeface="Arial"/>
              </a:rPr>
              <a:t> </a:t>
            </a:r>
            <a:r>
              <a:rPr sz="2800" spc="155" dirty="0" smtClean="0">
                <a:latin typeface="+mn-lt"/>
                <a:cs typeface="Arial"/>
              </a:rPr>
              <a:t>f</a:t>
            </a:r>
            <a:r>
              <a:rPr sz="2800" spc="150" dirty="0" smtClean="0">
                <a:latin typeface="+mn-lt"/>
                <a:cs typeface="Arial"/>
              </a:rPr>
              <a:t>o</a:t>
            </a:r>
            <a:r>
              <a:rPr sz="2800" dirty="0" smtClean="0">
                <a:latin typeface="+mn-lt"/>
                <a:cs typeface="Arial"/>
              </a:rPr>
              <a:t>r</a:t>
            </a:r>
            <a:r>
              <a:rPr sz="2800" spc="310" dirty="0" smtClean="0">
                <a:latin typeface="+mn-lt"/>
                <a:cs typeface="Arial"/>
              </a:rPr>
              <a:t> </a:t>
            </a:r>
            <a:r>
              <a:rPr sz="2800" spc="155" dirty="0">
                <a:latin typeface="+mn-lt"/>
                <a:cs typeface="Arial"/>
              </a:rPr>
              <a:t>t</a:t>
            </a:r>
            <a:r>
              <a:rPr sz="2800" spc="150" dirty="0">
                <a:latin typeface="+mn-lt"/>
                <a:cs typeface="Arial"/>
              </a:rPr>
              <a:t>h</a:t>
            </a:r>
            <a:r>
              <a:rPr sz="2800" dirty="0">
                <a:latin typeface="+mn-lt"/>
                <a:cs typeface="Arial"/>
              </a:rPr>
              <a:t>e</a:t>
            </a:r>
            <a:r>
              <a:rPr sz="2800" spc="320" dirty="0">
                <a:latin typeface="+mn-lt"/>
                <a:cs typeface="Arial"/>
              </a:rPr>
              <a:t> </a:t>
            </a:r>
            <a:r>
              <a:rPr sz="2800" spc="150" dirty="0">
                <a:latin typeface="+mn-lt"/>
                <a:cs typeface="Arial"/>
              </a:rPr>
              <a:t>purpo</a:t>
            </a:r>
            <a:r>
              <a:rPr sz="2800" spc="155" dirty="0">
                <a:latin typeface="+mn-lt"/>
                <a:cs typeface="Arial"/>
              </a:rPr>
              <a:t>s</a:t>
            </a:r>
            <a:r>
              <a:rPr sz="2800" dirty="0">
                <a:latin typeface="+mn-lt"/>
                <a:cs typeface="Arial"/>
              </a:rPr>
              <a:t>e </a:t>
            </a:r>
            <a:r>
              <a:rPr sz="2800" spc="150" dirty="0">
                <a:latin typeface="+mn-lt"/>
                <a:cs typeface="Arial"/>
              </a:rPr>
              <a:t>o</a:t>
            </a:r>
            <a:r>
              <a:rPr sz="2800" dirty="0">
                <a:latin typeface="+mn-lt"/>
                <a:cs typeface="Arial"/>
              </a:rPr>
              <a:t>f</a:t>
            </a:r>
            <a:r>
              <a:rPr sz="2800" spc="315" dirty="0">
                <a:latin typeface="+mn-lt"/>
                <a:cs typeface="Arial"/>
              </a:rPr>
              <a:t> </a:t>
            </a:r>
            <a:r>
              <a:rPr sz="2800" spc="150" dirty="0">
                <a:latin typeface="+mn-lt"/>
                <a:cs typeface="Arial"/>
              </a:rPr>
              <a:t>pro</a:t>
            </a:r>
            <a:r>
              <a:rPr sz="2800" spc="155" dirty="0">
                <a:latin typeface="+mn-lt"/>
                <a:cs typeface="Arial"/>
              </a:rPr>
              <a:t>v</a:t>
            </a:r>
            <a:r>
              <a:rPr sz="2800" spc="150" dirty="0">
                <a:latin typeface="+mn-lt"/>
                <a:cs typeface="Arial"/>
              </a:rPr>
              <a:t>idin</a:t>
            </a:r>
            <a:r>
              <a:rPr sz="2800" dirty="0">
                <a:latin typeface="+mn-lt"/>
                <a:cs typeface="Arial"/>
              </a:rPr>
              <a:t>g</a:t>
            </a:r>
            <a:r>
              <a:rPr sz="2800" spc="330" dirty="0">
                <a:latin typeface="+mn-lt"/>
                <a:cs typeface="Arial"/>
              </a:rPr>
              <a:t> </a:t>
            </a:r>
            <a:r>
              <a:rPr sz="2800" spc="155" dirty="0">
                <a:latin typeface="+mn-lt"/>
                <a:cs typeface="Arial"/>
              </a:rPr>
              <a:t>s</a:t>
            </a:r>
            <a:r>
              <a:rPr sz="2800" spc="150" dirty="0">
                <a:latin typeface="+mn-lt"/>
                <a:cs typeface="Arial"/>
              </a:rPr>
              <a:t>uppor</a:t>
            </a:r>
            <a:r>
              <a:rPr sz="2800" dirty="0">
                <a:latin typeface="+mn-lt"/>
                <a:cs typeface="Arial"/>
              </a:rPr>
              <a:t>t</a:t>
            </a:r>
            <a:r>
              <a:rPr sz="2800" spc="340" dirty="0">
                <a:latin typeface="+mn-lt"/>
                <a:cs typeface="Arial"/>
              </a:rPr>
              <a:t> </a:t>
            </a:r>
            <a:r>
              <a:rPr sz="2800" spc="150" dirty="0">
                <a:latin typeface="+mn-lt"/>
                <a:cs typeface="Arial"/>
              </a:rPr>
              <a:t>an</a:t>
            </a:r>
            <a:r>
              <a:rPr sz="2800" dirty="0">
                <a:latin typeface="+mn-lt"/>
                <a:cs typeface="Arial"/>
              </a:rPr>
              <a:t>d</a:t>
            </a:r>
            <a:r>
              <a:rPr sz="2800" spc="310" dirty="0">
                <a:latin typeface="+mn-lt"/>
                <a:cs typeface="Arial"/>
              </a:rPr>
              <a:t> </a:t>
            </a:r>
            <a:r>
              <a:rPr sz="2800" spc="150" dirty="0">
                <a:latin typeface="+mn-lt"/>
                <a:cs typeface="Arial"/>
              </a:rPr>
              <a:t>pro</a:t>
            </a:r>
            <a:r>
              <a:rPr sz="2800" spc="155" dirty="0">
                <a:latin typeface="+mn-lt"/>
                <a:cs typeface="Arial"/>
              </a:rPr>
              <a:t>f</a:t>
            </a:r>
            <a:r>
              <a:rPr sz="2800" spc="150" dirty="0">
                <a:latin typeface="+mn-lt"/>
                <a:cs typeface="Arial"/>
              </a:rPr>
              <a:t>e</a:t>
            </a:r>
            <a:r>
              <a:rPr sz="2800" spc="155" dirty="0">
                <a:latin typeface="+mn-lt"/>
                <a:cs typeface="Arial"/>
              </a:rPr>
              <a:t>ss</a:t>
            </a:r>
            <a:r>
              <a:rPr sz="2800" spc="150" dirty="0">
                <a:latin typeface="+mn-lt"/>
                <a:cs typeface="Arial"/>
              </a:rPr>
              <a:t>iona</a:t>
            </a:r>
            <a:r>
              <a:rPr sz="2800" dirty="0">
                <a:latin typeface="+mn-lt"/>
                <a:cs typeface="Arial"/>
              </a:rPr>
              <a:t>l</a:t>
            </a:r>
            <a:r>
              <a:rPr sz="2800" spc="345" dirty="0">
                <a:latin typeface="+mn-lt"/>
                <a:cs typeface="Arial"/>
              </a:rPr>
              <a:t> </a:t>
            </a:r>
            <a:r>
              <a:rPr sz="2800" spc="150" dirty="0">
                <a:latin typeface="+mn-lt"/>
                <a:cs typeface="Arial"/>
              </a:rPr>
              <a:t>grow</a:t>
            </a:r>
            <a:r>
              <a:rPr sz="2800" spc="155" dirty="0">
                <a:latin typeface="+mn-lt"/>
                <a:cs typeface="Arial"/>
              </a:rPr>
              <a:t>t</a:t>
            </a:r>
            <a:r>
              <a:rPr sz="2800" dirty="0">
                <a:latin typeface="+mn-lt"/>
                <a:cs typeface="Arial"/>
              </a:rPr>
              <a:t>h </a:t>
            </a:r>
            <a:r>
              <a:rPr sz="2800" spc="155" dirty="0">
                <a:latin typeface="+mn-lt"/>
                <a:cs typeface="Arial"/>
              </a:rPr>
              <a:t>f</a:t>
            </a:r>
            <a:r>
              <a:rPr sz="2800" spc="150" dirty="0">
                <a:latin typeface="+mn-lt"/>
                <a:cs typeface="Arial"/>
              </a:rPr>
              <a:t>o</a:t>
            </a:r>
            <a:r>
              <a:rPr sz="2800" dirty="0">
                <a:latin typeface="+mn-lt"/>
                <a:cs typeface="Arial"/>
              </a:rPr>
              <a:t>r</a:t>
            </a:r>
            <a:r>
              <a:rPr sz="2800" spc="310" dirty="0">
                <a:latin typeface="+mn-lt"/>
                <a:cs typeface="Arial"/>
              </a:rPr>
              <a:t> </a:t>
            </a:r>
            <a:r>
              <a:rPr sz="2800" spc="150" dirty="0">
                <a:latin typeface="+mn-lt"/>
                <a:cs typeface="Arial"/>
              </a:rPr>
              <a:t>beginnin</a:t>
            </a:r>
            <a:r>
              <a:rPr sz="2800" dirty="0">
                <a:latin typeface="+mn-lt"/>
                <a:cs typeface="Arial"/>
              </a:rPr>
              <a:t>g</a:t>
            </a:r>
            <a:r>
              <a:rPr sz="2800" spc="345" dirty="0">
                <a:latin typeface="+mn-lt"/>
                <a:cs typeface="Arial"/>
              </a:rPr>
              <a:t> </a:t>
            </a:r>
            <a:r>
              <a:rPr sz="2800" spc="155" dirty="0">
                <a:latin typeface="+mn-lt"/>
                <a:cs typeface="Arial"/>
              </a:rPr>
              <a:t>t</a:t>
            </a:r>
            <a:r>
              <a:rPr sz="2800" spc="150" dirty="0">
                <a:latin typeface="+mn-lt"/>
                <a:cs typeface="Arial"/>
              </a:rPr>
              <a:t>ea</a:t>
            </a:r>
            <a:r>
              <a:rPr sz="2800" spc="155" dirty="0">
                <a:latin typeface="+mn-lt"/>
                <a:cs typeface="Arial"/>
              </a:rPr>
              <a:t>c</a:t>
            </a:r>
            <a:r>
              <a:rPr sz="2800" spc="150" dirty="0">
                <a:latin typeface="+mn-lt"/>
                <a:cs typeface="Arial"/>
              </a:rPr>
              <a:t>her</a:t>
            </a:r>
            <a:r>
              <a:rPr sz="2800" spc="155" dirty="0">
                <a:latin typeface="+mn-lt"/>
                <a:cs typeface="Arial"/>
              </a:rPr>
              <a:t>s</a:t>
            </a:r>
            <a:r>
              <a:rPr sz="2800" dirty="0">
                <a:latin typeface="+mn-lt"/>
                <a:cs typeface="Arial"/>
              </a:rPr>
              <a:t>.</a:t>
            </a:r>
          </a:p>
        </p:txBody>
      </p:sp>
      <p:sp>
        <p:nvSpPr>
          <p:cNvPr id="4" name="object 4"/>
          <p:cNvSpPr/>
          <p:nvPr/>
        </p:nvSpPr>
        <p:spPr>
          <a:xfrm>
            <a:off x="3200400" y="3810000"/>
            <a:ext cx="2209800" cy="22098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49622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5379" y="270973"/>
            <a:ext cx="8229600" cy="685800"/>
          </a:xfrm>
        </p:spPr>
        <p:txBody>
          <a:bodyPr>
            <a:noAutofit/>
          </a:bodyPr>
          <a:lstStyle/>
          <a:p>
            <a:r>
              <a:rPr lang="en-US" sz="4000" spc="-25" dirty="0">
                <a:cs typeface="Arial" panose="020B0604020202020204" pitchFamily="34" charset="0"/>
              </a:rPr>
              <a:t>B</a:t>
            </a:r>
            <a:r>
              <a:rPr lang="en-US" sz="4000" spc="-65" dirty="0">
                <a:cs typeface="Arial" panose="020B0604020202020204" pitchFamily="34" charset="0"/>
              </a:rPr>
              <a:t>e</a:t>
            </a:r>
            <a:r>
              <a:rPr lang="en-US" sz="4000" dirty="0">
                <a:cs typeface="Arial" panose="020B0604020202020204" pitchFamily="34" charset="0"/>
              </a:rPr>
              <a:t>ginning</a:t>
            </a:r>
            <a:r>
              <a:rPr lang="en-US" sz="4000" spc="-50" dirty="0">
                <a:cs typeface="Arial" panose="020B0604020202020204" pitchFamily="34" charset="0"/>
              </a:rPr>
              <a:t> </a:t>
            </a:r>
            <a:r>
              <a:rPr lang="en-US" sz="4000" spc="-254" dirty="0">
                <a:cs typeface="Arial" panose="020B0604020202020204" pitchFamily="34" charset="0"/>
              </a:rPr>
              <a:t>T</a:t>
            </a:r>
            <a:r>
              <a:rPr lang="en-US" sz="4000" spc="-30" dirty="0">
                <a:cs typeface="Arial" panose="020B0604020202020204" pitchFamily="34" charset="0"/>
              </a:rPr>
              <a:t>e</a:t>
            </a:r>
            <a:r>
              <a:rPr lang="en-US" sz="4000" spc="-10" dirty="0">
                <a:cs typeface="Arial" panose="020B0604020202020204" pitchFamily="34" charset="0"/>
              </a:rPr>
              <a:t>a</a:t>
            </a:r>
            <a:r>
              <a:rPr lang="en-US" sz="4000" spc="-125" dirty="0">
                <a:cs typeface="Arial" panose="020B0604020202020204" pitchFamily="34" charset="0"/>
              </a:rPr>
              <a:t>c</a:t>
            </a:r>
            <a:r>
              <a:rPr lang="en-US" sz="4000" dirty="0">
                <a:cs typeface="Arial" panose="020B0604020202020204" pitchFamily="34" charset="0"/>
              </a:rPr>
              <a:t>her</a:t>
            </a:r>
            <a:r>
              <a:rPr lang="en-US" sz="4000" spc="-40" dirty="0">
                <a:cs typeface="Arial" panose="020B0604020202020204" pitchFamily="34" charset="0"/>
              </a:rPr>
              <a:t> D</a:t>
            </a:r>
            <a:r>
              <a:rPr lang="en-US" sz="4000" spc="-10" dirty="0">
                <a:cs typeface="Arial" panose="020B0604020202020204" pitchFamily="34" charset="0"/>
              </a:rPr>
              <a:t>a</a:t>
            </a:r>
            <a:r>
              <a:rPr lang="en-US" sz="4000" dirty="0">
                <a:cs typeface="Arial" panose="020B0604020202020204" pitchFamily="34" charset="0"/>
              </a:rPr>
              <a:t>s</a:t>
            </a:r>
            <a:r>
              <a:rPr lang="en-US" sz="4000" spc="5" dirty="0">
                <a:cs typeface="Arial" panose="020B0604020202020204" pitchFamily="34" charset="0"/>
              </a:rPr>
              <a:t>h</a:t>
            </a:r>
            <a:r>
              <a:rPr lang="en-US" sz="4000" dirty="0">
                <a:cs typeface="Arial" panose="020B0604020202020204" pitchFamily="34" charset="0"/>
              </a:rPr>
              <a:t>bo</a:t>
            </a:r>
            <a:r>
              <a:rPr lang="en-US" sz="4000" spc="-5" dirty="0">
                <a:cs typeface="Arial" panose="020B0604020202020204" pitchFamily="34" charset="0"/>
              </a:rPr>
              <a:t>a</a:t>
            </a:r>
            <a:r>
              <a:rPr lang="en-US" sz="4000" spc="-114" dirty="0">
                <a:cs typeface="Arial" panose="020B0604020202020204" pitchFamily="34" charset="0"/>
              </a:rPr>
              <a:t>r</a:t>
            </a:r>
            <a:r>
              <a:rPr lang="en-US" sz="4000" dirty="0">
                <a:cs typeface="Arial" panose="020B0604020202020204" pitchFamily="34" charset="0"/>
              </a:rPr>
              <a:t>d</a:t>
            </a:r>
            <a:br>
              <a:rPr lang="en-US" sz="4000" dirty="0">
                <a:cs typeface="Arial" panose="020B0604020202020204" pitchFamily="34" charset="0"/>
              </a:rPr>
            </a:br>
            <a:endParaRPr lang="en-US" sz="3600" dirty="0"/>
          </a:p>
        </p:txBody>
      </p:sp>
      <p:pic>
        <p:nvPicPr>
          <p:cNvPr id="3" name="Picture 2"/>
          <p:cNvPicPr>
            <a:picLocks noChangeAspect="1"/>
          </p:cNvPicPr>
          <p:nvPr/>
        </p:nvPicPr>
        <p:blipFill>
          <a:blip r:embed="rId3"/>
          <a:stretch>
            <a:fillRect/>
          </a:stretch>
        </p:blipFill>
        <p:spPr>
          <a:xfrm>
            <a:off x="217170" y="1059644"/>
            <a:ext cx="8709660" cy="4794885"/>
          </a:xfrm>
          <a:prstGeom prst="rect">
            <a:avLst/>
          </a:prstGeom>
        </p:spPr>
      </p:pic>
    </p:spTree>
    <p:extLst>
      <p:ext uri="{BB962C8B-B14F-4D97-AF65-F5344CB8AC3E}">
        <p14:creationId xmlns:p14="http://schemas.microsoft.com/office/powerpoint/2010/main" val="2370318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40263"/>
            <a:ext cx="8229600" cy="685800"/>
          </a:xfrm>
        </p:spPr>
        <p:txBody>
          <a:bodyPr>
            <a:noAutofit/>
          </a:bodyPr>
          <a:lstStyle/>
          <a:p>
            <a:r>
              <a:rPr lang="en-US" sz="4000" spc="-25" dirty="0">
                <a:cs typeface="Arial" panose="020B0604020202020204" pitchFamily="34" charset="0"/>
              </a:rPr>
              <a:t>B</a:t>
            </a:r>
            <a:r>
              <a:rPr lang="en-US" sz="4000" spc="-65" dirty="0">
                <a:cs typeface="Arial" panose="020B0604020202020204" pitchFamily="34" charset="0"/>
              </a:rPr>
              <a:t>e</a:t>
            </a:r>
            <a:r>
              <a:rPr lang="en-US" sz="4000" dirty="0">
                <a:cs typeface="Arial" panose="020B0604020202020204" pitchFamily="34" charset="0"/>
              </a:rPr>
              <a:t>ginning</a:t>
            </a:r>
            <a:r>
              <a:rPr lang="en-US" sz="4000" spc="-50" dirty="0">
                <a:cs typeface="Arial" panose="020B0604020202020204" pitchFamily="34" charset="0"/>
              </a:rPr>
              <a:t> </a:t>
            </a:r>
            <a:r>
              <a:rPr lang="en-US" sz="4000" spc="-254" dirty="0">
                <a:cs typeface="Arial" panose="020B0604020202020204" pitchFamily="34" charset="0"/>
              </a:rPr>
              <a:t>T</a:t>
            </a:r>
            <a:r>
              <a:rPr lang="en-US" sz="4000" spc="-30" dirty="0">
                <a:cs typeface="Arial" panose="020B0604020202020204" pitchFamily="34" charset="0"/>
              </a:rPr>
              <a:t>e</a:t>
            </a:r>
            <a:r>
              <a:rPr lang="en-US" sz="4000" spc="-10" dirty="0">
                <a:cs typeface="Arial" panose="020B0604020202020204" pitchFamily="34" charset="0"/>
              </a:rPr>
              <a:t>a</a:t>
            </a:r>
            <a:r>
              <a:rPr lang="en-US" sz="4000" spc="-125" dirty="0">
                <a:cs typeface="Arial" panose="020B0604020202020204" pitchFamily="34" charset="0"/>
              </a:rPr>
              <a:t>c</a:t>
            </a:r>
            <a:r>
              <a:rPr lang="en-US" sz="4000" dirty="0">
                <a:cs typeface="Arial" panose="020B0604020202020204" pitchFamily="34" charset="0"/>
              </a:rPr>
              <a:t>her</a:t>
            </a:r>
            <a:r>
              <a:rPr lang="en-US" sz="4000" spc="-40" dirty="0">
                <a:cs typeface="Arial" panose="020B0604020202020204" pitchFamily="34" charset="0"/>
              </a:rPr>
              <a:t> </a:t>
            </a:r>
            <a:r>
              <a:rPr lang="en-US" sz="4000" spc="-40" dirty="0" smtClean="0">
                <a:cs typeface="Arial" panose="020B0604020202020204" pitchFamily="34" charset="0"/>
              </a:rPr>
              <a:t>Module Center</a:t>
            </a:r>
            <a:r>
              <a:rPr lang="en-US" sz="4000" dirty="0">
                <a:cs typeface="Arial" panose="020B0604020202020204" pitchFamily="34" charset="0"/>
              </a:rPr>
              <a:t/>
            </a:r>
            <a:br>
              <a:rPr lang="en-US" sz="4000" dirty="0">
                <a:cs typeface="Arial" panose="020B0604020202020204" pitchFamily="34" charset="0"/>
              </a:rPr>
            </a:br>
            <a:endParaRPr lang="en-US" sz="3600" dirty="0"/>
          </a:p>
        </p:txBody>
      </p:sp>
      <p:pic>
        <p:nvPicPr>
          <p:cNvPr id="4" name="Picture 3"/>
          <p:cNvPicPr>
            <a:picLocks noChangeAspect="1"/>
          </p:cNvPicPr>
          <p:nvPr/>
        </p:nvPicPr>
        <p:blipFill>
          <a:blip r:embed="rId3"/>
          <a:stretch>
            <a:fillRect/>
          </a:stretch>
        </p:blipFill>
        <p:spPr>
          <a:xfrm>
            <a:off x="845468" y="926063"/>
            <a:ext cx="7588455" cy="5577840"/>
          </a:xfrm>
          <a:prstGeom prst="rect">
            <a:avLst/>
          </a:prstGeom>
        </p:spPr>
      </p:pic>
    </p:spTree>
    <p:extLst>
      <p:ext uri="{BB962C8B-B14F-4D97-AF65-F5344CB8AC3E}">
        <p14:creationId xmlns:p14="http://schemas.microsoft.com/office/powerpoint/2010/main" val="3956345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49120" y="57833"/>
            <a:ext cx="6322695" cy="635559"/>
          </a:xfrm>
          <a:prstGeom prst="rect">
            <a:avLst/>
          </a:prstGeom>
        </p:spPr>
        <p:txBody>
          <a:bodyPr vert="horz" wrap="square" lIns="0" tIns="0" rIns="0" bIns="0" rtlCol="0">
            <a:spAutoFit/>
          </a:bodyPr>
          <a:lstStyle/>
          <a:p>
            <a:pPr marL="12700">
              <a:lnSpc>
                <a:spcPts val="5205"/>
              </a:lnSpc>
            </a:pPr>
            <a:r>
              <a:rPr sz="4000" b="1" spc="-30" dirty="0">
                <a:solidFill>
                  <a:schemeClr val="bg1"/>
                </a:solidFill>
                <a:latin typeface="+mj-lt"/>
                <a:cs typeface="Arial Rounded MT Bold"/>
              </a:rPr>
              <a:t>B</a:t>
            </a:r>
            <a:r>
              <a:rPr sz="4000" b="1" dirty="0">
                <a:solidFill>
                  <a:schemeClr val="bg1"/>
                </a:solidFill>
                <a:latin typeface="+mj-lt"/>
                <a:cs typeface="Arial Rounded MT Bold"/>
              </a:rPr>
              <a:t>T/Me</a:t>
            </a:r>
            <a:r>
              <a:rPr sz="4000" b="1" spc="5" dirty="0">
                <a:solidFill>
                  <a:schemeClr val="bg1"/>
                </a:solidFill>
                <a:latin typeface="+mj-lt"/>
                <a:cs typeface="Arial Rounded MT Bold"/>
              </a:rPr>
              <a:t>n</a:t>
            </a:r>
            <a:r>
              <a:rPr sz="4000" b="1" dirty="0">
                <a:solidFill>
                  <a:schemeClr val="bg1"/>
                </a:solidFill>
                <a:latin typeface="+mj-lt"/>
                <a:cs typeface="Arial Rounded MT Bold"/>
              </a:rPr>
              <a:t>tor</a:t>
            </a:r>
            <a:r>
              <a:rPr sz="4000" b="1" spc="-40" dirty="0">
                <a:solidFill>
                  <a:schemeClr val="bg1"/>
                </a:solidFill>
                <a:latin typeface="+mj-lt"/>
                <a:cs typeface="Arial Rounded MT Bold"/>
              </a:rPr>
              <a:t> </a:t>
            </a:r>
            <a:r>
              <a:rPr sz="4000" b="1" spc="10" dirty="0">
                <a:solidFill>
                  <a:schemeClr val="bg1"/>
                </a:solidFill>
                <a:latin typeface="+mj-lt"/>
                <a:cs typeface="Arial Rounded MT Bold"/>
              </a:rPr>
              <a:t>M</a:t>
            </a:r>
            <a:r>
              <a:rPr sz="4000" b="1" spc="-5" dirty="0">
                <a:solidFill>
                  <a:schemeClr val="bg1"/>
                </a:solidFill>
                <a:latin typeface="+mj-lt"/>
                <a:cs typeface="Arial Rounded MT Bold"/>
              </a:rPr>
              <a:t>eet</a:t>
            </a:r>
            <a:r>
              <a:rPr sz="4000" b="1" spc="10" dirty="0">
                <a:solidFill>
                  <a:schemeClr val="bg1"/>
                </a:solidFill>
                <a:latin typeface="+mj-lt"/>
                <a:cs typeface="Arial Rounded MT Bold"/>
              </a:rPr>
              <a:t>i</a:t>
            </a:r>
            <a:r>
              <a:rPr sz="4000" b="1" dirty="0">
                <a:solidFill>
                  <a:schemeClr val="bg1"/>
                </a:solidFill>
                <a:latin typeface="+mj-lt"/>
                <a:cs typeface="Arial Rounded MT Bold"/>
              </a:rPr>
              <a:t>ng</a:t>
            </a:r>
            <a:r>
              <a:rPr sz="4000" b="1" spc="-45" dirty="0">
                <a:solidFill>
                  <a:schemeClr val="bg1"/>
                </a:solidFill>
                <a:latin typeface="+mj-lt"/>
                <a:cs typeface="Arial Rounded MT Bold"/>
              </a:rPr>
              <a:t> </a:t>
            </a:r>
            <a:r>
              <a:rPr sz="4000" b="1" spc="10" dirty="0">
                <a:solidFill>
                  <a:schemeClr val="bg1"/>
                </a:solidFill>
                <a:latin typeface="+mj-lt"/>
                <a:cs typeface="Arial Rounded MT Bold"/>
              </a:rPr>
              <a:t>Lo</a:t>
            </a:r>
            <a:r>
              <a:rPr sz="4000" b="1" dirty="0">
                <a:solidFill>
                  <a:schemeClr val="bg1"/>
                </a:solidFill>
                <a:latin typeface="+mj-lt"/>
                <a:cs typeface="Arial Rounded MT Bold"/>
              </a:rPr>
              <a:t>g</a:t>
            </a:r>
            <a:endParaRPr sz="4000" dirty="0">
              <a:solidFill>
                <a:schemeClr val="bg1"/>
              </a:solidFill>
              <a:latin typeface="+mj-lt"/>
              <a:cs typeface="Arial Rounded MT Bold"/>
            </a:endParaRPr>
          </a:p>
        </p:txBody>
      </p:sp>
      <p:sp>
        <p:nvSpPr>
          <p:cNvPr id="3" name="object 3"/>
          <p:cNvSpPr txBox="1"/>
          <p:nvPr/>
        </p:nvSpPr>
        <p:spPr>
          <a:xfrm>
            <a:off x="412368" y="986572"/>
            <a:ext cx="7712075" cy="864869"/>
          </a:xfrm>
          <a:prstGeom prst="rect">
            <a:avLst/>
          </a:prstGeom>
        </p:spPr>
        <p:txBody>
          <a:bodyPr vert="horz" wrap="square" lIns="0" tIns="0" rIns="0" bIns="0" rtlCol="0">
            <a:spAutoFit/>
          </a:bodyPr>
          <a:lstStyle/>
          <a:p>
            <a:pPr marL="12700" marR="5080">
              <a:lnSpc>
                <a:spcPct val="100000"/>
              </a:lnSpc>
              <a:tabLst>
                <a:tab pos="4315460" algn="l"/>
              </a:tabLst>
            </a:pPr>
            <a:r>
              <a:rPr sz="2000" dirty="0">
                <a:latin typeface="Arial"/>
                <a:cs typeface="Arial"/>
              </a:rPr>
              <a:t>Note:</a:t>
            </a:r>
            <a:r>
              <a:rPr sz="2000" spc="-25" dirty="0">
                <a:latin typeface="Arial"/>
                <a:cs typeface="Arial"/>
              </a:rPr>
              <a:t> </a:t>
            </a:r>
            <a:r>
              <a:rPr sz="2000" b="1" dirty="0">
                <a:latin typeface="Arial"/>
                <a:cs typeface="Arial"/>
              </a:rPr>
              <a:t>Mentors</a:t>
            </a:r>
            <a:r>
              <a:rPr sz="2000" b="1" spc="-25" dirty="0">
                <a:latin typeface="Arial"/>
                <a:cs typeface="Arial"/>
              </a:rPr>
              <a:t> </a:t>
            </a:r>
            <a:r>
              <a:rPr sz="2000" b="1" dirty="0">
                <a:latin typeface="Arial"/>
                <a:cs typeface="Arial"/>
              </a:rPr>
              <a:t>are</a:t>
            </a:r>
            <a:r>
              <a:rPr sz="2000" b="1" spc="-25" dirty="0">
                <a:latin typeface="Arial"/>
                <a:cs typeface="Arial"/>
              </a:rPr>
              <a:t> </a:t>
            </a:r>
            <a:r>
              <a:rPr sz="2000" b="1" dirty="0">
                <a:latin typeface="Arial"/>
                <a:cs typeface="Arial"/>
              </a:rPr>
              <a:t>responsib</a:t>
            </a:r>
            <a:r>
              <a:rPr sz="2000" b="1" spc="-10" dirty="0">
                <a:latin typeface="Arial"/>
                <a:cs typeface="Arial"/>
              </a:rPr>
              <a:t>l</a:t>
            </a:r>
            <a:r>
              <a:rPr sz="2000" b="1" dirty="0">
                <a:latin typeface="Arial"/>
                <a:cs typeface="Arial"/>
              </a:rPr>
              <a:t>e</a:t>
            </a:r>
            <a:r>
              <a:rPr sz="2000" b="1" spc="-10" dirty="0">
                <a:latin typeface="Arial"/>
                <a:cs typeface="Arial"/>
              </a:rPr>
              <a:t> </a:t>
            </a:r>
            <a:r>
              <a:rPr sz="2000" dirty="0">
                <a:latin typeface="Arial"/>
                <a:cs typeface="Arial"/>
              </a:rPr>
              <a:t>for</a:t>
            </a:r>
            <a:r>
              <a:rPr sz="2000" spc="-30" dirty="0">
                <a:latin typeface="Arial"/>
                <a:cs typeface="Arial"/>
              </a:rPr>
              <a:t> </a:t>
            </a:r>
            <a:r>
              <a:rPr sz="2000" dirty="0">
                <a:latin typeface="Arial"/>
                <a:cs typeface="Arial"/>
              </a:rPr>
              <a:t>do</a:t>
            </a:r>
            <a:r>
              <a:rPr sz="2000" spc="5" dirty="0">
                <a:latin typeface="Arial"/>
                <a:cs typeface="Arial"/>
              </a:rPr>
              <a:t>c</a:t>
            </a:r>
            <a:r>
              <a:rPr sz="2000" dirty="0">
                <a:latin typeface="Arial"/>
                <a:cs typeface="Arial"/>
              </a:rPr>
              <a:t>umenting</a:t>
            </a:r>
            <a:r>
              <a:rPr sz="2000" spc="-40" dirty="0">
                <a:latin typeface="Arial"/>
                <a:cs typeface="Arial"/>
              </a:rPr>
              <a:t> </a:t>
            </a:r>
            <a:r>
              <a:rPr sz="2000" dirty="0">
                <a:latin typeface="Arial"/>
                <a:cs typeface="Arial"/>
              </a:rPr>
              <a:t>meetings</a:t>
            </a:r>
            <a:r>
              <a:rPr sz="2000" spc="-25" dirty="0">
                <a:latin typeface="Arial"/>
                <a:cs typeface="Arial"/>
              </a:rPr>
              <a:t> </a:t>
            </a:r>
            <a:r>
              <a:rPr sz="2000" dirty="0">
                <a:latin typeface="Arial"/>
                <a:cs typeface="Arial"/>
              </a:rPr>
              <a:t>with </a:t>
            </a:r>
            <a:r>
              <a:rPr sz="2000" spc="-10" dirty="0">
                <a:latin typeface="Arial"/>
                <a:cs typeface="Arial"/>
              </a:rPr>
              <a:t>t</a:t>
            </a:r>
            <a:r>
              <a:rPr sz="2000" dirty="0">
                <a:latin typeface="Arial"/>
                <a:cs typeface="Arial"/>
              </a:rPr>
              <a:t>heir beginning</a:t>
            </a:r>
            <a:r>
              <a:rPr sz="2000" spc="-20" dirty="0">
                <a:latin typeface="Arial"/>
                <a:cs typeface="Arial"/>
              </a:rPr>
              <a:t> </a:t>
            </a:r>
            <a:r>
              <a:rPr sz="2000" dirty="0">
                <a:latin typeface="Arial"/>
                <a:cs typeface="Arial"/>
              </a:rPr>
              <a:t>teacher</a:t>
            </a:r>
            <a:r>
              <a:rPr sz="2000" spc="-40" dirty="0">
                <a:latin typeface="Arial"/>
                <a:cs typeface="Arial"/>
              </a:rPr>
              <a:t> </a:t>
            </a:r>
            <a:r>
              <a:rPr sz="2000" dirty="0">
                <a:latin typeface="Arial"/>
                <a:cs typeface="Arial"/>
              </a:rPr>
              <a:t>in</a:t>
            </a:r>
            <a:r>
              <a:rPr sz="2000" spc="-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mee</a:t>
            </a:r>
            <a:r>
              <a:rPr sz="2000" spc="-10" dirty="0">
                <a:latin typeface="Arial"/>
                <a:cs typeface="Arial"/>
              </a:rPr>
              <a:t>t</a:t>
            </a:r>
            <a:r>
              <a:rPr sz="2000" dirty="0">
                <a:latin typeface="Arial"/>
                <a:cs typeface="Arial"/>
              </a:rPr>
              <a:t>ing</a:t>
            </a:r>
            <a:r>
              <a:rPr sz="2000" spc="-20" dirty="0">
                <a:latin typeface="Arial"/>
                <a:cs typeface="Arial"/>
              </a:rPr>
              <a:t> </a:t>
            </a:r>
            <a:r>
              <a:rPr sz="2000" dirty="0">
                <a:latin typeface="Arial"/>
                <a:cs typeface="Arial"/>
              </a:rPr>
              <a:t>log.	</a:t>
            </a:r>
            <a:r>
              <a:rPr sz="2000" spc="-15" dirty="0">
                <a:latin typeface="Arial"/>
                <a:cs typeface="Arial"/>
              </a:rPr>
              <a:t>B</a:t>
            </a:r>
            <a:r>
              <a:rPr sz="2000" dirty="0">
                <a:latin typeface="Arial"/>
                <a:cs typeface="Arial"/>
              </a:rPr>
              <a:t>eginning</a:t>
            </a:r>
            <a:r>
              <a:rPr sz="2000" spc="-20" dirty="0">
                <a:latin typeface="Arial"/>
                <a:cs typeface="Arial"/>
              </a:rPr>
              <a:t> </a:t>
            </a:r>
            <a:r>
              <a:rPr sz="2000" dirty="0">
                <a:latin typeface="Arial"/>
                <a:cs typeface="Arial"/>
              </a:rPr>
              <a:t>teachers</a:t>
            </a:r>
            <a:r>
              <a:rPr sz="2000" spc="-35" dirty="0">
                <a:latin typeface="Arial"/>
                <a:cs typeface="Arial"/>
              </a:rPr>
              <a:t> </a:t>
            </a:r>
            <a:r>
              <a:rPr sz="2000" spc="-10" dirty="0">
                <a:latin typeface="Arial"/>
                <a:cs typeface="Arial"/>
              </a:rPr>
              <a:t>v</a:t>
            </a:r>
            <a:r>
              <a:rPr sz="2000" dirty="0">
                <a:latin typeface="Arial"/>
                <a:cs typeface="Arial"/>
              </a:rPr>
              <a:t>erify</a:t>
            </a:r>
            <a:r>
              <a:rPr sz="2000" spc="-10" dirty="0">
                <a:latin typeface="Arial"/>
                <a:cs typeface="Arial"/>
              </a:rPr>
              <a:t> </a:t>
            </a:r>
            <a:r>
              <a:rPr sz="2000" spc="-15" dirty="0">
                <a:latin typeface="Arial"/>
                <a:cs typeface="Arial"/>
              </a:rPr>
              <a:t>t</a:t>
            </a:r>
            <a:r>
              <a:rPr sz="2000" dirty="0">
                <a:latin typeface="Arial"/>
                <a:cs typeface="Arial"/>
              </a:rPr>
              <a:t>he a</a:t>
            </a:r>
            <a:r>
              <a:rPr sz="2000" spc="5" dirty="0">
                <a:latin typeface="Arial"/>
                <a:cs typeface="Arial"/>
              </a:rPr>
              <a:t>c</a:t>
            </a:r>
            <a:r>
              <a:rPr sz="2000" dirty="0">
                <a:latin typeface="Arial"/>
                <a:cs typeface="Arial"/>
              </a:rPr>
              <a:t>c</a:t>
            </a:r>
            <a:r>
              <a:rPr sz="2000" spc="5" dirty="0">
                <a:latin typeface="Arial"/>
                <a:cs typeface="Arial"/>
              </a:rPr>
              <a:t>u</a:t>
            </a:r>
            <a:r>
              <a:rPr sz="2000" dirty="0">
                <a:latin typeface="Arial"/>
                <a:cs typeface="Arial"/>
              </a:rPr>
              <a:t>racy</a:t>
            </a:r>
            <a:r>
              <a:rPr sz="2000" spc="-55" dirty="0">
                <a:latin typeface="Arial"/>
                <a:cs typeface="Arial"/>
              </a:rPr>
              <a:t> </a:t>
            </a:r>
            <a:r>
              <a:rPr sz="2000" dirty="0">
                <a:latin typeface="Arial"/>
                <a:cs typeface="Arial"/>
              </a:rPr>
              <a:t>of</a:t>
            </a:r>
            <a:r>
              <a:rPr sz="2000" spc="-10"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meeting</a:t>
            </a:r>
            <a:r>
              <a:rPr sz="2000" spc="15" dirty="0">
                <a:latin typeface="Arial"/>
                <a:cs typeface="Arial"/>
              </a:rPr>
              <a:t>s</a:t>
            </a:r>
            <a:r>
              <a:rPr sz="2000" dirty="0">
                <a:latin typeface="Arial"/>
                <a:cs typeface="Arial"/>
              </a:rPr>
              <a:t>.</a:t>
            </a:r>
          </a:p>
        </p:txBody>
      </p:sp>
      <p:pic>
        <p:nvPicPr>
          <p:cNvPr id="6" name="Picture 5"/>
          <p:cNvPicPr>
            <a:picLocks noChangeAspect="1"/>
          </p:cNvPicPr>
          <p:nvPr/>
        </p:nvPicPr>
        <p:blipFill>
          <a:blip r:embed="rId3"/>
          <a:stretch>
            <a:fillRect/>
          </a:stretch>
        </p:blipFill>
        <p:spPr>
          <a:xfrm>
            <a:off x="387858" y="2048956"/>
            <a:ext cx="8368284" cy="4138803"/>
          </a:xfrm>
          <a:prstGeom prst="rect">
            <a:avLst/>
          </a:prstGeom>
        </p:spPr>
      </p:pic>
    </p:spTree>
    <p:extLst>
      <p:ext uri="{BB962C8B-B14F-4D97-AF65-F5344CB8AC3E}">
        <p14:creationId xmlns:p14="http://schemas.microsoft.com/office/powerpoint/2010/main" val="1495028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295" y="0"/>
            <a:ext cx="8229600" cy="715328"/>
          </a:xfrm>
          <a:prstGeom prst="rect">
            <a:avLst/>
          </a:prstGeom>
        </p:spPr>
        <p:txBody>
          <a:bodyPr vert="horz" wrap="square" lIns="0" tIns="98810" rIns="0" bIns="0" rtlCol="0">
            <a:spAutoFit/>
          </a:bodyPr>
          <a:lstStyle/>
          <a:p>
            <a:pPr marL="1441450">
              <a:lnSpc>
                <a:spcPct val="100000"/>
              </a:lnSpc>
            </a:pPr>
            <a:r>
              <a:rPr sz="4000" spc="5" dirty="0"/>
              <a:t>M</a:t>
            </a:r>
            <a:r>
              <a:rPr sz="4000" dirty="0"/>
              <a:t>y</a:t>
            </a:r>
            <a:r>
              <a:rPr sz="4000" spc="-25" dirty="0"/>
              <a:t> </a:t>
            </a:r>
            <a:r>
              <a:rPr sz="4000" spc="-155" dirty="0"/>
              <a:t>P</a:t>
            </a:r>
            <a:r>
              <a:rPr sz="4000" spc="-5" dirty="0"/>
              <a:t>e</a:t>
            </a:r>
            <a:r>
              <a:rPr sz="4000" spc="-100" dirty="0"/>
              <a:t>r</a:t>
            </a:r>
            <a:r>
              <a:rPr sz="4000" dirty="0"/>
              <a:t>sonal</a:t>
            </a:r>
            <a:r>
              <a:rPr sz="4000" spc="-40" dirty="0"/>
              <a:t> </a:t>
            </a:r>
            <a:r>
              <a:rPr sz="4000" spc="-5" dirty="0"/>
              <a:t>J</a:t>
            </a:r>
            <a:r>
              <a:rPr sz="4000" spc="15" dirty="0"/>
              <a:t>o</a:t>
            </a:r>
            <a:r>
              <a:rPr sz="4000" dirty="0"/>
              <a:t>urnal</a:t>
            </a:r>
          </a:p>
        </p:txBody>
      </p:sp>
      <p:pic>
        <p:nvPicPr>
          <p:cNvPr id="4" name="Picture 3"/>
          <p:cNvPicPr>
            <a:picLocks noChangeAspect="1"/>
          </p:cNvPicPr>
          <p:nvPr/>
        </p:nvPicPr>
        <p:blipFill>
          <a:blip r:embed="rId3"/>
          <a:stretch>
            <a:fillRect/>
          </a:stretch>
        </p:blipFill>
        <p:spPr>
          <a:xfrm>
            <a:off x="487204" y="1027666"/>
            <a:ext cx="8169593" cy="5143500"/>
          </a:xfrm>
          <a:prstGeom prst="rect">
            <a:avLst/>
          </a:prstGeom>
        </p:spPr>
      </p:pic>
    </p:spTree>
    <p:extLst>
      <p:ext uri="{BB962C8B-B14F-4D97-AF65-F5344CB8AC3E}">
        <p14:creationId xmlns:p14="http://schemas.microsoft.com/office/powerpoint/2010/main" val="38261400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29002"/>
            <a:ext cx="8229600" cy="892937"/>
          </a:xfrm>
          <a:prstGeom prst="rect">
            <a:avLst/>
          </a:prstGeom>
        </p:spPr>
        <p:txBody>
          <a:bodyPr vert="horz" wrap="square" lIns="0" tIns="274701" rIns="0" bIns="0" rtlCol="0">
            <a:spAutoFit/>
          </a:bodyPr>
          <a:lstStyle/>
          <a:p>
            <a:pPr marL="828675">
              <a:lnSpc>
                <a:spcPct val="100000"/>
              </a:lnSpc>
            </a:pPr>
            <a:r>
              <a:rPr sz="4000" spc="-130" dirty="0">
                <a:solidFill>
                  <a:schemeClr val="bg1"/>
                </a:solidFill>
              </a:rPr>
              <a:t>R</a:t>
            </a:r>
            <a:r>
              <a:rPr sz="4000" spc="-5" dirty="0">
                <a:solidFill>
                  <a:schemeClr val="bg1"/>
                </a:solidFill>
              </a:rPr>
              <a:t>e</a:t>
            </a:r>
            <a:r>
              <a:rPr sz="4000" spc="50" dirty="0">
                <a:solidFill>
                  <a:schemeClr val="bg1"/>
                </a:solidFill>
              </a:rPr>
              <a:t>f</a:t>
            </a:r>
            <a:r>
              <a:rPr sz="4000" dirty="0">
                <a:solidFill>
                  <a:schemeClr val="bg1"/>
                </a:solidFill>
              </a:rPr>
              <a:t>lect</a:t>
            </a:r>
            <a:r>
              <a:rPr sz="4000" spc="5" dirty="0">
                <a:solidFill>
                  <a:schemeClr val="bg1"/>
                </a:solidFill>
              </a:rPr>
              <a:t>i</a:t>
            </a:r>
            <a:r>
              <a:rPr sz="4000" dirty="0">
                <a:solidFill>
                  <a:schemeClr val="bg1"/>
                </a:solidFill>
              </a:rPr>
              <a:t>on</a:t>
            </a:r>
            <a:r>
              <a:rPr sz="4000" spc="-30" dirty="0">
                <a:solidFill>
                  <a:schemeClr val="bg1"/>
                </a:solidFill>
              </a:rPr>
              <a:t> </a:t>
            </a:r>
            <a:r>
              <a:rPr sz="4000" spc="-155" dirty="0">
                <a:solidFill>
                  <a:schemeClr val="bg1"/>
                </a:solidFill>
              </a:rPr>
              <a:t>P</a:t>
            </a:r>
            <a:r>
              <a:rPr sz="4000" spc="-80" dirty="0">
                <a:solidFill>
                  <a:schemeClr val="bg1"/>
                </a:solidFill>
              </a:rPr>
              <a:t>a</a:t>
            </a:r>
            <a:r>
              <a:rPr sz="4000" dirty="0">
                <a:solidFill>
                  <a:schemeClr val="bg1"/>
                </a:solidFill>
              </a:rPr>
              <a:t>per</a:t>
            </a:r>
            <a:r>
              <a:rPr sz="4000" spc="-50" dirty="0">
                <a:solidFill>
                  <a:schemeClr val="bg1"/>
                </a:solidFill>
              </a:rPr>
              <a:t> </a:t>
            </a:r>
            <a:r>
              <a:rPr sz="4000" spc="-160" dirty="0">
                <a:solidFill>
                  <a:schemeClr val="bg1"/>
                </a:solidFill>
              </a:rPr>
              <a:t>T</a:t>
            </a:r>
            <a:r>
              <a:rPr sz="4000" spc="-95" dirty="0">
                <a:solidFill>
                  <a:schemeClr val="bg1"/>
                </a:solidFill>
              </a:rPr>
              <a:t>r</a:t>
            </a:r>
            <a:r>
              <a:rPr sz="4000" spc="-35" dirty="0">
                <a:solidFill>
                  <a:schemeClr val="bg1"/>
                </a:solidFill>
              </a:rPr>
              <a:t>a</a:t>
            </a:r>
            <a:r>
              <a:rPr sz="4000" spc="-200" dirty="0">
                <a:solidFill>
                  <a:schemeClr val="bg1"/>
                </a:solidFill>
              </a:rPr>
              <a:t>c</a:t>
            </a:r>
            <a:r>
              <a:rPr sz="4000" spc="-204" dirty="0">
                <a:solidFill>
                  <a:schemeClr val="bg1"/>
                </a:solidFill>
              </a:rPr>
              <a:t>k</a:t>
            </a:r>
            <a:r>
              <a:rPr sz="4000" spc="-5" dirty="0">
                <a:solidFill>
                  <a:schemeClr val="bg1"/>
                </a:solidFill>
              </a:rPr>
              <a:t>er</a:t>
            </a:r>
          </a:p>
        </p:txBody>
      </p:sp>
      <p:pic>
        <p:nvPicPr>
          <p:cNvPr id="4" name="Picture 3"/>
          <p:cNvPicPr>
            <a:picLocks noChangeAspect="1"/>
          </p:cNvPicPr>
          <p:nvPr/>
        </p:nvPicPr>
        <p:blipFill>
          <a:blip r:embed="rId3"/>
          <a:stretch>
            <a:fillRect/>
          </a:stretch>
        </p:blipFill>
        <p:spPr>
          <a:xfrm>
            <a:off x="352425" y="2119312"/>
            <a:ext cx="8439150" cy="2619375"/>
          </a:xfrm>
          <a:prstGeom prst="rect">
            <a:avLst/>
          </a:prstGeom>
        </p:spPr>
      </p:pic>
    </p:spTree>
    <p:extLst>
      <p:ext uri="{BB962C8B-B14F-4D97-AF65-F5344CB8AC3E}">
        <p14:creationId xmlns:p14="http://schemas.microsoft.com/office/powerpoint/2010/main" val="3103037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168" y="76434"/>
            <a:ext cx="9208167" cy="492443"/>
          </a:xfrm>
          <a:prstGeom prst="rect">
            <a:avLst/>
          </a:prstGeom>
        </p:spPr>
        <p:txBody>
          <a:bodyPr vert="horz" wrap="square" lIns="0" tIns="0" rIns="0" bIns="0" rtlCol="0">
            <a:spAutoFit/>
          </a:bodyPr>
          <a:lstStyle/>
          <a:p>
            <a:pPr algn="ctr">
              <a:lnSpc>
                <a:spcPct val="100000"/>
              </a:lnSpc>
            </a:pPr>
            <a:r>
              <a:rPr sz="3200" b="1" dirty="0">
                <a:solidFill>
                  <a:schemeClr val="bg1"/>
                </a:solidFill>
                <a:latin typeface="+mj-lt"/>
                <a:cs typeface="Arial" panose="020B0604020202020204" pitchFamily="34" charset="0"/>
              </a:rPr>
              <a:t>W</a:t>
            </a:r>
            <a:r>
              <a:rPr sz="3200" b="1" spc="25" dirty="0">
                <a:solidFill>
                  <a:schemeClr val="bg1"/>
                </a:solidFill>
                <a:latin typeface="+mj-lt"/>
                <a:cs typeface="Arial" panose="020B0604020202020204" pitchFamily="34" charset="0"/>
              </a:rPr>
              <a:t>h</a:t>
            </a:r>
            <a:r>
              <a:rPr sz="3200" b="1" spc="-140" dirty="0">
                <a:solidFill>
                  <a:schemeClr val="bg1"/>
                </a:solidFill>
                <a:latin typeface="+mj-lt"/>
                <a:cs typeface="Arial" panose="020B0604020202020204" pitchFamily="34" charset="0"/>
              </a:rPr>
              <a:t>a</a:t>
            </a:r>
            <a:r>
              <a:rPr sz="3200" b="1" dirty="0">
                <a:solidFill>
                  <a:schemeClr val="bg1"/>
                </a:solidFill>
                <a:latin typeface="+mj-lt"/>
                <a:cs typeface="Arial" panose="020B0604020202020204" pitchFamily="34" charset="0"/>
              </a:rPr>
              <a:t>t</a:t>
            </a:r>
            <a:r>
              <a:rPr sz="3200" b="1" spc="-30" dirty="0">
                <a:solidFill>
                  <a:schemeClr val="bg1"/>
                </a:solidFill>
                <a:latin typeface="+mj-lt"/>
                <a:cs typeface="Arial" panose="020B0604020202020204" pitchFamily="34" charset="0"/>
              </a:rPr>
              <a:t> </a:t>
            </a:r>
            <a:r>
              <a:rPr lang="en-US" sz="3200" b="1" spc="10" dirty="0" smtClean="0">
                <a:solidFill>
                  <a:schemeClr val="bg1"/>
                </a:solidFill>
                <a:latin typeface="+mj-lt"/>
                <a:cs typeface="Arial" panose="020B0604020202020204" pitchFamily="34" charset="0"/>
              </a:rPr>
              <a:t>H</a:t>
            </a:r>
            <a:r>
              <a:rPr sz="3200" b="1" spc="-75" dirty="0" smtClean="0">
                <a:solidFill>
                  <a:schemeClr val="bg1"/>
                </a:solidFill>
                <a:latin typeface="+mj-lt"/>
                <a:cs typeface="Arial" panose="020B0604020202020204" pitchFamily="34" charset="0"/>
              </a:rPr>
              <a:t>a</a:t>
            </a:r>
            <a:r>
              <a:rPr sz="3200" b="1" dirty="0" smtClean="0">
                <a:solidFill>
                  <a:schemeClr val="bg1"/>
                </a:solidFill>
                <a:latin typeface="+mj-lt"/>
                <a:cs typeface="Arial" panose="020B0604020202020204" pitchFamily="34" charset="0"/>
              </a:rPr>
              <a:t>ppe</a:t>
            </a:r>
            <a:r>
              <a:rPr sz="3200" b="1" spc="10" dirty="0" smtClean="0">
                <a:solidFill>
                  <a:schemeClr val="bg1"/>
                </a:solidFill>
                <a:latin typeface="+mj-lt"/>
                <a:cs typeface="Arial" panose="020B0604020202020204" pitchFamily="34" charset="0"/>
              </a:rPr>
              <a:t>n</a:t>
            </a:r>
            <a:r>
              <a:rPr sz="3200" b="1" dirty="0" smtClean="0">
                <a:solidFill>
                  <a:schemeClr val="bg1"/>
                </a:solidFill>
                <a:latin typeface="+mj-lt"/>
                <a:cs typeface="Arial" panose="020B0604020202020204" pitchFamily="34" charset="0"/>
              </a:rPr>
              <a:t>s</a:t>
            </a:r>
            <a:r>
              <a:rPr sz="3200" b="1" spc="-40" dirty="0" smtClean="0">
                <a:solidFill>
                  <a:schemeClr val="bg1"/>
                </a:solidFill>
                <a:latin typeface="+mj-lt"/>
                <a:cs typeface="Arial" panose="020B0604020202020204" pitchFamily="34" charset="0"/>
              </a:rPr>
              <a:t> </a:t>
            </a:r>
            <a:r>
              <a:rPr sz="3200" b="1" spc="-25" dirty="0">
                <a:solidFill>
                  <a:schemeClr val="bg1"/>
                </a:solidFill>
                <a:latin typeface="+mj-lt"/>
                <a:cs typeface="Arial" panose="020B0604020202020204" pitchFamily="34" charset="0"/>
              </a:rPr>
              <a:t>a</a:t>
            </a:r>
            <a:r>
              <a:rPr sz="3200" b="1" dirty="0">
                <a:solidFill>
                  <a:schemeClr val="bg1"/>
                </a:solidFill>
                <a:latin typeface="+mj-lt"/>
                <a:cs typeface="Arial" panose="020B0604020202020204" pitchFamily="34" charset="0"/>
              </a:rPr>
              <a:t>f</a:t>
            </a:r>
            <a:r>
              <a:rPr sz="3200" b="1" spc="20" dirty="0">
                <a:solidFill>
                  <a:schemeClr val="bg1"/>
                </a:solidFill>
                <a:latin typeface="+mj-lt"/>
                <a:cs typeface="Arial" panose="020B0604020202020204" pitchFamily="34" charset="0"/>
              </a:rPr>
              <a:t>t</a:t>
            </a:r>
            <a:r>
              <a:rPr sz="3200" b="1" spc="-5" dirty="0">
                <a:solidFill>
                  <a:schemeClr val="bg1"/>
                </a:solidFill>
                <a:latin typeface="+mj-lt"/>
                <a:cs typeface="Arial" panose="020B0604020202020204" pitchFamily="34" charset="0"/>
              </a:rPr>
              <a:t>er</a:t>
            </a:r>
            <a:r>
              <a:rPr sz="3200" b="1" spc="-35" dirty="0">
                <a:solidFill>
                  <a:schemeClr val="bg1"/>
                </a:solidFill>
                <a:latin typeface="+mj-lt"/>
                <a:cs typeface="Arial" panose="020B0604020202020204" pitchFamily="34" charset="0"/>
              </a:rPr>
              <a:t> </a:t>
            </a:r>
            <a:r>
              <a:rPr sz="3200" b="1" dirty="0">
                <a:solidFill>
                  <a:schemeClr val="bg1"/>
                </a:solidFill>
                <a:latin typeface="+mj-lt"/>
                <a:cs typeface="Arial" panose="020B0604020202020204" pitchFamily="34" charset="0"/>
              </a:rPr>
              <a:t>I</a:t>
            </a:r>
            <a:r>
              <a:rPr sz="3200" b="1" spc="-5" dirty="0">
                <a:solidFill>
                  <a:schemeClr val="bg1"/>
                </a:solidFill>
                <a:latin typeface="+mj-lt"/>
                <a:cs typeface="Arial" panose="020B0604020202020204" pitchFamily="34" charset="0"/>
              </a:rPr>
              <a:t> </a:t>
            </a:r>
            <a:r>
              <a:rPr lang="en-US" sz="3200" b="1" spc="-25" dirty="0" smtClean="0">
                <a:solidFill>
                  <a:schemeClr val="bg1"/>
                </a:solidFill>
                <a:latin typeface="+mj-lt"/>
                <a:cs typeface="Arial" panose="020B0604020202020204" pitchFamily="34" charset="0"/>
              </a:rPr>
              <a:t>C</a:t>
            </a:r>
            <a:r>
              <a:rPr sz="3200" b="1" spc="10" dirty="0" smtClean="0">
                <a:solidFill>
                  <a:schemeClr val="bg1"/>
                </a:solidFill>
                <a:latin typeface="+mj-lt"/>
                <a:cs typeface="Arial" panose="020B0604020202020204" pitchFamily="34" charset="0"/>
              </a:rPr>
              <a:t>om</a:t>
            </a:r>
            <a:r>
              <a:rPr sz="3200" b="1" dirty="0" smtClean="0">
                <a:solidFill>
                  <a:schemeClr val="bg1"/>
                </a:solidFill>
                <a:latin typeface="+mj-lt"/>
                <a:cs typeface="Arial" panose="020B0604020202020204" pitchFamily="34" charset="0"/>
              </a:rPr>
              <a:t>plete</a:t>
            </a:r>
            <a:r>
              <a:rPr lang="en-US" sz="3200" dirty="0" smtClean="0">
                <a:solidFill>
                  <a:schemeClr val="bg1"/>
                </a:solidFill>
                <a:latin typeface="+mj-lt"/>
                <a:cs typeface="Arial" panose="020B0604020202020204" pitchFamily="34" charset="0"/>
              </a:rPr>
              <a:t> </a:t>
            </a:r>
            <a:r>
              <a:rPr lang="en-US" sz="3200" b="1" dirty="0" smtClean="0">
                <a:solidFill>
                  <a:schemeClr val="bg1"/>
                </a:solidFill>
                <a:latin typeface="+mj-lt"/>
                <a:cs typeface="Arial" panose="020B0604020202020204" pitchFamily="34" charset="0"/>
              </a:rPr>
              <a:t>m</a:t>
            </a:r>
            <a:r>
              <a:rPr sz="3200" b="1" dirty="0" smtClean="0">
                <a:solidFill>
                  <a:schemeClr val="bg1"/>
                </a:solidFill>
                <a:latin typeface="+mj-lt"/>
                <a:cs typeface="Arial" panose="020B0604020202020204" pitchFamily="34" charset="0"/>
              </a:rPr>
              <a:t>y</a:t>
            </a:r>
            <a:r>
              <a:rPr lang="en-US" sz="3200" b="1" dirty="0" smtClean="0">
                <a:solidFill>
                  <a:schemeClr val="bg1"/>
                </a:solidFill>
                <a:latin typeface="+mj-lt"/>
                <a:cs typeface="Arial" panose="020B0604020202020204" pitchFamily="34" charset="0"/>
              </a:rPr>
              <a:t> </a:t>
            </a:r>
            <a:r>
              <a:rPr lang="en-US" sz="3200" b="1" spc="-114" dirty="0" smtClean="0">
                <a:solidFill>
                  <a:schemeClr val="bg1"/>
                </a:solidFill>
                <a:latin typeface="+mj-lt"/>
                <a:cs typeface="Arial" panose="020B0604020202020204" pitchFamily="34" charset="0"/>
              </a:rPr>
              <a:t>R</a:t>
            </a:r>
            <a:r>
              <a:rPr sz="3200" b="1" spc="-5" dirty="0" smtClean="0">
                <a:solidFill>
                  <a:schemeClr val="bg1"/>
                </a:solidFill>
                <a:latin typeface="+mj-lt"/>
                <a:cs typeface="Arial" panose="020B0604020202020204" pitchFamily="34" charset="0"/>
              </a:rPr>
              <a:t>e</a:t>
            </a:r>
            <a:r>
              <a:rPr sz="3200" b="1" spc="50" dirty="0" smtClean="0">
                <a:solidFill>
                  <a:schemeClr val="bg1"/>
                </a:solidFill>
                <a:latin typeface="+mj-lt"/>
                <a:cs typeface="Arial" panose="020B0604020202020204" pitchFamily="34" charset="0"/>
              </a:rPr>
              <a:t>f</a:t>
            </a:r>
            <a:r>
              <a:rPr sz="3200" b="1" dirty="0" smtClean="0">
                <a:solidFill>
                  <a:schemeClr val="bg1"/>
                </a:solidFill>
                <a:latin typeface="+mj-lt"/>
                <a:cs typeface="Arial" panose="020B0604020202020204" pitchFamily="34" charset="0"/>
              </a:rPr>
              <a:t>lection</a:t>
            </a:r>
            <a:r>
              <a:rPr sz="3200" b="1" spc="-35" dirty="0" smtClean="0">
                <a:solidFill>
                  <a:schemeClr val="bg1"/>
                </a:solidFill>
                <a:latin typeface="+mj-lt"/>
                <a:cs typeface="Arial" panose="020B0604020202020204" pitchFamily="34" charset="0"/>
              </a:rPr>
              <a:t> </a:t>
            </a:r>
            <a:r>
              <a:rPr lang="en-US" sz="3200" b="1" spc="-155" dirty="0" smtClean="0">
                <a:solidFill>
                  <a:schemeClr val="bg1"/>
                </a:solidFill>
                <a:latin typeface="+mj-lt"/>
                <a:cs typeface="Arial" panose="020B0604020202020204" pitchFamily="34" charset="0"/>
              </a:rPr>
              <a:t>P</a:t>
            </a:r>
            <a:r>
              <a:rPr sz="3200" b="1" spc="-50" dirty="0" smtClean="0">
                <a:solidFill>
                  <a:schemeClr val="bg1"/>
                </a:solidFill>
                <a:latin typeface="+mj-lt"/>
                <a:cs typeface="Arial" panose="020B0604020202020204" pitchFamily="34" charset="0"/>
              </a:rPr>
              <a:t>a</a:t>
            </a:r>
            <a:r>
              <a:rPr sz="3200" b="1" dirty="0" smtClean="0">
                <a:solidFill>
                  <a:schemeClr val="bg1"/>
                </a:solidFill>
                <a:latin typeface="+mj-lt"/>
                <a:cs typeface="Arial" panose="020B0604020202020204" pitchFamily="34" charset="0"/>
              </a:rPr>
              <a:t>per</a:t>
            </a:r>
            <a:r>
              <a:rPr sz="3200" b="1" dirty="0">
                <a:solidFill>
                  <a:schemeClr val="bg1"/>
                </a:solidFill>
                <a:latin typeface="+mj-lt"/>
                <a:cs typeface="Arial" panose="020B0604020202020204" pitchFamily="34" charset="0"/>
              </a:rPr>
              <a:t>?</a:t>
            </a:r>
            <a:endParaRPr sz="3200" dirty="0">
              <a:solidFill>
                <a:schemeClr val="bg1"/>
              </a:solidFill>
              <a:latin typeface="+mj-lt"/>
              <a:cs typeface="Arial" panose="020B0604020202020204" pitchFamily="34" charset="0"/>
            </a:endParaRPr>
          </a:p>
        </p:txBody>
      </p:sp>
      <p:sp>
        <p:nvSpPr>
          <p:cNvPr id="4" name="object 4"/>
          <p:cNvSpPr txBox="1"/>
          <p:nvPr/>
        </p:nvSpPr>
        <p:spPr>
          <a:xfrm>
            <a:off x="628650" y="1269439"/>
            <a:ext cx="7784592" cy="4058034"/>
          </a:xfrm>
          <a:prstGeom prst="rect">
            <a:avLst/>
          </a:prstGeom>
        </p:spPr>
        <p:txBody>
          <a:bodyPr vert="horz" wrap="square" lIns="0" tIns="0" rIns="0" bIns="0" rtlCol="0">
            <a:spAutoFit/>
          </a:bodyPr>
          <a:lstStyle/>
          <a:p>
            <a:pPr marL="469265" marR="1072515" indent="-457200">
              <a:lnSpc>
                <a:spcPct val="80000"/>
              </a:lnSpc>
              <a:buClr>
                <a:srgbClr val="18368C"/>
              </a:buClr>
              <a:buFont typeface="Wingdings" panose="05000000000000000000" pitchFamily="2" charset="2"/>
              <a:buChar char="q"/>
            </a:pPr>
            <a:r>
              <a:rPr sz="2700" dirty="0" smtClean="0">
                <a:latin typeface="+mn-lt"/>
                <a:cs typeface="Arial"/>
              </a:rPr>
              <a:t>Share </a:t>
            </a:r>
            <a:r>
              <a:rPr sz="2700" dirty="0">
                <a:latin typeface="+mn-lt"/>
                <a:cs typeface="Arial"/>
              </a:rPr>
              <a:t>the</a:t>
            </a:r>
            <a:r>
              <a:rPr sz="2700" spc="10" dirty="0">
                <a:latin typeface="+mn-lt"/>
                <a:cs typeface="Arial"/>
              </a:rPr>
              <a:t> </a:t>
            </a:r>
            <a:r>
              <a:rPr sz="2700" dirty="0">
                <a:latin typeface="+mn-lt"/>
                <a:cs typeface="Arial"/>
              </a:rPr>
              <a:t>refl</a:t>
            </a:r>
            <a:r>
              <a:rPr sz="2700" spc="5" dirty="0">
                <a:latin typeface="+mn-lt"/>
                <a:cs typeface="Arial"/>
              </a:rPr>
              <a:t>ec</a:t>
            </a:r>
            <a:r>
              <a:rPr sz="2700" dirty="0">
                <a:latin typeface="+mn-lt"/>
                <a:cs typeface="Arial"/>
              </a:rPr>
              <a:t>tion</a:t>
            </a:r>
            <a:r>
              <a:rPr sz="2700" spc="-15" dirty="0">
                <a:latin typeface="+mn-lt"/>
                <a:cs typeface="Arial"/>
              </a:rPr>
              <a:t> </a:t>
            </a:r>
            <a:r>
              <a:rPr sz="2700" dirty="0">
                <a:latin typeface="+mn-lt"/>
                <a:cs typeface="Arial"/>
              </a:rPr>
              <a:t>paper with</a:t>
            </a:r>
            <a:r>
              <a:rPr sz="2700" spc="5" dirty="0">
                <a:latin typeface="+mn-lt"/>
                <a:cs typeface="Arial"/>
              </a:rPr>
              <a:t> </a:t>
            </a:r>
            <a:r>
              <a:rPr sz="2700" dirty="0">
                <a:latin typeface="+mn-lt"/>
                <a:cs typeface="Arial"/>
              </a:rPr>
              <a:t>mentor for fee</a:t>
            </a:r>
            <a:r>
              <a:rPr sz="2700" spc="5" dirty="0">
                <a:latin typeface="+mn-lt"/>
                <a:cs typeface="Arial"/>
              </a:rPr>
              <a:t>d</a:t>
            </a:r>
            <a:r>
              <a:rPr sz="2700" dirty="0">
                <a:latin typeface="+mn-lt"/>
                <a:cs typeface="Arial"/>
              </a:rPr>
              <a:t>ba</a:t>
            </a:r>
            <a:r>
              <a:rPr sz="2700" spc="5" dirty="0">
                <a:latin typeface="+mn-lt"/>
                <a:cs typeface="Arial"/>
              </a:rPr>
              <a:t>c</a:t>
            </a:r>
            <a:r>
              <a:rPr sz="2700" dirty="0">
                <a:latin typeface="+mn-lt"/>
                <a:cs typeface="Arial"/>
              </a:rPr>
              <a:t>k</a:t>
            </a:r>
            <a:r>
              <a:rPr sz="2700" spc="-15" dirty="0">
                <a:latin typeface="+mn-lt"/>
                <a:cs typeface="Arial"/>
              </a:rPr>
              <a:t> </a:t>
            </a:r>
            <a:r>
              <a:rPr sz="2700" dirty="0">
                <a:latin typeface="+mn-lt"/>
                <a:cs typeface="Arial"/>
              </a:rPr>
              <a:t>and</a:t>
            </a:r>
            <a:r>
              <a:rPr sz="2700" spc="5" dirty="0">
                <a:latin typeface="+mn-lt"/>
                <a:cs typeface="Arial"/>
              </a:rPr>
              <a:t> s</a:t>
            </a:r>
            <a:r>
              <a:rPr sz="2700" dirty="0">
                <a:latin typeface="+mn-lt"/>
                <a:cs typeface="Arial"/>
              </a:rPr>
              <a:t>ig</a:t>
            </a:r>
            <a:r>
              <a:rPr sz="2700" spc="-10" dirty="0">
                <a:latin typeface="+mn-lt"/>
                <a:cs typeface="Arial"/>
              </a:rPr>
              <a:t>n</a:t>
            </a:r>
            <a:r>
              <a:rPr sz="2700" dirty="0">
                <a:latin typeface="+mn-lt"/>
                <a:cs typeface="Arial"/>
              </a:rPr>
              <a:t>-o</a:t>
            </a:r>
            <a:r>
              <a:rPr sz="2700" spc="-45" dirty="0">
                <a:latin typeface="+mn-lt"/>
                <a:cs typeface="Arial"/>
              </a:rPr>
              <a:t>f</a:t>
            </a:r>
            <a:r>
              <a:rPr sz="2700" dirty="0">
                <a:latin typeface="+mn-lt"/>
                <a:cs typeface="Arial"/>
              </a:rPr>
              <a:t>f</a:t>
            </a:r>
          </a:p>
          <a:p>
            <a:pPr marL="534035">
              <a:lnSpc>
                <a:spcPts val="2160"/>
              </a:lnSpc>
              <a:spcBef>
                <a:spcPts val="15"/>
              </a:spcBef>
              <a:buClr>
                <a:srgbClr val="18368C"/>
              </a:buClr>
              <a:tabLst>
                <a:tab pos="763270" algn="l"/>
              </a:tabLst>
            </a:pPr>
            <a:endParaRPr lang="en-US" sz="2000" b="1" dirty="0" smtClean="0">
              <a:latin typeface="+mn-lt"/>
              <a:cs typeface="Arial"/>
            </a:endParaRPr>
          </a:p>
          <a:p>
            <a:pPr marL="534035">
              <a:lnSpc>
                <a:spcPts val="2160"/>
              </a:lnSpc>
              <a:spcBef>
                <a:spcPts val="15"/>
              </a:spcBef>
              <a:buClr>
                <a:srgbClr val="18368C"/>
              </a:buClr>
              <a:tabLst>
                <a:tab pos="763270" algn="l"/>
              </a:tabLst>
            </a:pPr>
            <a:r>
              <a:rPr sz="2000" b="1" dirty="0" smtClean="0">
                <a:latin typeface="+mn-lt"/>
                <a:cs typeface="Arial"/>
              </a:rPr>
              <a:t>Note</a:t>
            </a:r>
            <a:r>
              <a:rPr sz="2000" b="1" dirty="0">
                <a:latin typeface="+mn-lt"/>
                <a:cs typeface="Arial"/>
              </a:rPr>
              <a:t>:</a:t>
            </a:r>
            <a:r>
              <a:rPr sz="2000" spc="-25" dirty="0">
                <a:latin typeface="+mn-lt"/>
                <a:cs typeface="Arial"/>
              </a:rPr>
              <a:t> </a:t>
            </a:r>
            <a:r>
              <a:rPr sz="2000" dirty="0">
                <a:latin typeface="+mn-lt"/>
                <a:cs typeface="Arial"/>
              </a:rPr>
              <a:t>Men</a:t>
            </a:r>
            <a:r>
              <a:rPr sz="2000" spc="-10" dirty="0">
                <a:latin typeface="+mn-lt"/>
                <a:cs typeface="Arial"/>
              </a:rPr>
              <a:t>t</a:t>
            </a:r>
            <a:r>
              <a:rPr sz="2000" dirty="0">
                <a:latin typeface="+mn-lt"/>
                <a:cs typeface="Arial"/>
              </a:rPr>
              <a:t>or</a:t>
            </a:r>
            <a:r>
              <a:rPr sz="2000" spc="-40" dirty="0">
                <a:latin typeface="+mn-lt"/>
                <a:cs typeface="Arial"/>
              </a:rPr>
              <a:t> </a:t>
            </a:r>
            <a:r>
              <a:rPr sz="2000" dirty="0">
                <a:latin typeface="+mn-lt"/>
                <a:cs typeface="Arial"/>
              </a:rPr>
              <a:t>sig</a:t>
            </a:r>
            <a:r>
              <a:rPr sz="2000" spc="5" dirty="0">
                <a:latin typeface="+mn-lt"/>
                <a:cs typeface="Arial"/>
              </a:rPr>
              <a:t>n</a:t>
            </a:r>
            <a:r>
              <a:rPr sz="2000" dirty="0">
                <a:latin typeface="+mn-lt"/>
                <a:cs typeface="Arial"/>
              </a:rPr>
              <a:t>-off</a:t>
            </a:r>
            <a:r>
              <a:rPr sz="2000" spc="-45" dirty="0">
                <a:latin typeface="+mn-lt"/>
                <a:cs typeface="Arial"/>
              </a:rPr>
              <a:t> </a:t>
            </a:r>
            <a:r>
              <a:rPr sz="2000" dirty="0">
                <a:latin typeface="+mn-lt"/>
                <a:cs typeface="Arial"/>
              </a:rPr>
              <a:t>indicates</a:t>
            </a:r>
            <a:r>
              <a:rPr sz="2000" spc="-25" dirty="0">
                <a:latin typeface="+mn-lt"/>
                <a:cs typeface="Arial"/>
              </a:rPr>
              <a:t> </a:t>
            </a:r>
            <a:r>
              <a:rPr sz="2000" dirty="0">
                <a:latin typeface="+mn-lt"/>
                <a:cs typeface="Arial"/>
              </a:rPr>
              <a:t>that</a:t>
            </a:r>
            <a:r>
              <a:rPr sz="2000" spc="-30" dirty="0">
                <a:latin typeface="+mn-lt"/>
                <a:cs typeface="Arial"/>
              </a:rPr>
              <a:t> </a:t>
            </a:r>
            <a:r>
              <a:rPr sz="2000" dirty="0">
                <a:latin typeface="+mn-lt"/>
                <a:cs typeface="Arial"/>
              </a:rPr>
              <a:t>reflection</a:t>
            </a:r>
            <a:r>
              <a:rPr sz="2000" spc="-35" dirty="0">
                <a:latin typeface="+mn-lt"/>
                <a:cs typeface="Arial"/>
              </a:rPr>
              <a:t> </a:t>
            </a:r>
            <a:r>
              <a:rPr sz="2000" dirty="0">
                <a:latin typeface="+mn-lt"/>
                <a:cs typeface="Arial"/>
              </a:rPr>
              <a:t>paper</a:t>
            </a:r>
            <a:r>
              <a:rPr sz="2000" spc="-25" dirty="0">
                <a:latin typeface="+mn-lt"/>
                <a:cs typeface="Arial"/>
              </a:rPr>
              <a:t> </a:t>
            </a:r>
            <a:r>
              <a:rPr sz="2000" dirty="0">
                <a:latin typeface="+mn-lt"/>
                <a:cs typeface="Arial"/>
              </a:rPr>
              <a:t>is</a:t>
            </a:r>
          </a:p>
          <a:p>
            <a:pPr marL="762635">
              <a:lnSpc>
                <a:spcPts val="2160"/>
              </a:lnSpc>
              <a:buClr>
                <a:srgbClr val="18368C"/>
              </a:buClr>
            </a:pPr>
            <a:r>
              <a:rPr sz="2000" dirty="0">
                <a:latin typeface="+mn-lt"/>
                <a:cs typeface="Arial"/>
              </a:rPr>
              <a:t>c</a:t>
            </a:r>
            <a:r>
              <a:rPr sz="2000" spc="5" dirty="0">
                <a:latin typeface="+mn-lt"/>
                <a:cs typeface="Arial"/>
              </a:rPr>
              <a:t>o</a:t>
            </a:r>
            <a:r>
              <a:rPr sz="2000" dirty="0">
                <a:latin typeface="+mn-lt"/>
                <a:cs typeface="Arial"/>
              </a:rPr>
              <a:t>n</a:t>
            </a:r>
            <a:r>
              <a:rPr sz="2000" spc="5" dirty="0">
                <a:latin typeface="+mn-lt"/>
                <a:cs typeface="Arial"/>
              </a:rPr>
              <a:t>s</a:t>
            </a:r>
            <a:r>
              <a:rPr sz="2000" dirty="0">
                <a:latin typeface="+mn-lt"/>
                <a:cs typeface="Arial"/>
              </a:rPr>
              <a:t>istent</a:t>
            </a:r>
            <a:r>
              <a:rPr sz="2000" spc="-45" dirty="0">
                <a:latin typeface="+mn-lt"/>
                <a:cs typeface="Arial"/>
              </a:rPr>
              <a:t> </a:t>
            </a:r>
            <a:r>
              <a:rPr sz="2000" dirty="0">
                <a:latin typeface="+mn-lt"/>
                <a:cs typeface="Arial"/>
              </a:rPr>
              <a:t>with o</a:t>
            </a:r>
            <a:r>
              <a:rPr sz="2000" spc="5" dirty="0">
                <a:latin typeface="+mn-lt"/>
                <a:cs typeface="Arial"/>
              </a:rPr>
              <a:t>n</a:t>
            </a:r>
            <a:r>
              <a:rPr sz="2000" dirty="0">
                <a:latin typeface="+mn-lt"/>
                <a:cs typeface="Arial"/>
              </a:rPr>
              <a:t>-going</a:t>
            </a:r>
            <a:r>
              <a:rPr sz="2000" spc="-40" dirty="0">
                <a:latin typeface="+mn-lt"/>
                <a:cs typeface="Arial"/>
              </a:rPr>
              <a:t> </a:t>
            </a:r>
            <a:r>
              <a:rPr sz="2000" dirty="0">
                <a:latin typeface="+mn-lt"/>
                <a:cs typeface="Arial"/>
              </a:rPr>
              <a:t>work</a:t>
            </a:r>
            <a:r>
              <a:rPr sz="2000" spc="-25" dirty="0">
                <a:latin typeface="+mn-lt"/>
                <a:cs typeface="Arial"/>
              </a:rPr>
              <a:t> </a:t>
            </a:r>
            <a:r>
              <a:rPr sz="2000" dirty="0">
                <a:latin typeface="+mn-lt"/>
                <a:cs typeface="Arial"/>
              </a:rPr>
              <a:t>du</a:t>
            </a:r>
            <a:r>
              <a:rPr sz="2000" spc="5" dirty="0">
                <a:latin typeface="+mn-lt"/>
                <a:cs typeface="Arial"/>
              </a:rPr>
              <a:t>r</a:t>
            </a:r>
            <a:r>
              <a:rPr sz="2000" dirty="0">
                <a:latin typeface="+mn-lt"/>
                <a:cs typeface="Arial"/>
              </a:rPr>
              <a:t>ing</a:t>
            </a:r>
            <a:r>
              <a:rPr sz="2000" spc="-15" dirty="0">
                <a:latin typeface="+mn-lt"/>
                <a:cs typeface="Arial"/>
              </a:rPr>
              <a:t> m</a:t>
            </a:r>
            <a:r>
              <a:rPr sz="2000" dirty="0">
                <a:latin typeface="+mn-lt"/>
                <a:cs typeface="Arial"/>
              </a:rPr>
              <a:t>odule.</a:t>
            </a:r>
          </a:p>
          <a:p>
            <a:pPr>
              <a:lnSpc>
                <a:spcPct val="100000"/>
              </a:lnSpc>
              <a:spcBef>
                <a:spcPts val="4"/>
              </a:spcBef>
            </a:pPr>
            <a:endParaRPr sz="2800" dirty="0">
              <a:latin typeface="+mn-lt"/>
              <a:cs typeface="Times New Roman"/>
            </a:endParaRPr>
          </a:p>
          <a:p>
            <a:pPr marL="469900" indent="-457200">
              <a:lnSpc>
                <a:spcPts val="2920"/>
              </a:lnSpc>
              <a:buClr>
                <a:srgbClr val="18368C"/>
              </a:buClr>
              <a:buFont typeface="Wingdings" panose="05000000000000000000" pitchFamily="2" charset="2"/>
              <a:buChar char="q"/>
            </a:pPr>
            <a:r>
              <a:rPr sz="2700" dirty="0" smtClean="0">
                <a:latin typeface="+mn-lt"/>
                <a:cs typeface="Arial"/>
              </a:rPr>
              <a:t>Submit </a:t>
            </a:r>
            <a:r>
              <a:rPr sz="2700" dirty="0">
                <a:latin typeface="+mn-lt"/>
                <a:cs typeface="Arial"/>
              </a:rPr>
              <a:t>reflec</a:t>
            </a:r>
            <a:r>
              <a:rPr sz="2700" spc="5" dirty="0">
                <a:latin typeface="+mn-lt"/>
                <a:cs typeface="Arial"/>
              </a:rPr>
              <a:t>t</a:t>
            </a:r>
            <a:r>
              <a:rPr sz="2700" dirty="0">
                <a:latin typeface="+mn-lt"/>
                <a:cs typeface="Arial"/>
              </a:rPr>
              <a:t>ion paper</a:t>
            </a:r>
            <a:r>
              <a:rPr sz="2700" spc="-20" dirty="0">
                <a:latin typeface="+mn-lt"/>
                <a:cs typeface="Arial"/>
              </a:rPr>
              <a:t> </a:t>
            </a:r>
            <a:r>
              <a:rPr sz="2700" dirty="0">
                <a:latin typeface="+mn-lt"/>
                <a:cs typeface="Arial"/>
              </a:rPr>
              <a:t>elec</a:t>
            </a:r>
            <a:r>
              <a:rPr sz="2700" spc="5" dirty="0">
                <a:latin typeface="+mn-lt"/>
                <a:cs typeface="Arial"/>
              </a:rPr>
              <a:t>t</a:t>
            </a:r>
            <a:r>
              <a:rPr sz="2700" dirty="0">
                <a:latin typeface="+mn-lt"/>
                <a:cs typeface="Arial"/>
              </a:rPr>
              <a:t>ronically</a:t>
            </a:r>
            <a:r>
              <a:rPr sz="2700" spc="-10" dirty="0">
                <a:latin typeface="+mn-lt"/>
                <a:cs typeface="Arial"/>
              </a:rPr>
              <a:t> </a:t>
            </a:r>
            <a:r>
              <a:rPr sz="2700" dirty="0">
                <a:latin typeface="+mn-lt"/>
                <a:cs typeface="Arial"/>
              </a:rPr>
              <a:t>via</a:t>
            </a:r>
          </a:p>
          <a:p>
            <a:pPr marL="514350">
              <a:spcAft>
                <a:spcPts val="1200"/>
              </a:spcAft>
              <a:buNone/>
            </a:pPr>
            <a:r>
              <a:rPr sz="2700" u="heavy" dirty="0" smtClean="0">
                <a:solidFill>
                  <a:srgbClr val="0000FF"/>
                </a:solidFill>
                <a:latin typeface="+mn-lt"/>
                <a:cs typeface="Arial"/>
                <a:hlinkClick r:id="rId3"/>
              </a:rPr>
              <a:t>ww</a:t>
            </a:r>
            <a:r>
              <a:rPr sz="2700" u="heavy" spc="-155" dirty="0" smtClean="0">
                <a:solidFill>
                  <a:srgbClr val="0000FF"/>
                </a:solidFill>
                <a:latin typeface="+mn-lt"/>
                <a:cs typeface="Arial"/>
                <a:hlinkClick r:id="rId3"/>
              </a:rPr>
              <a:t>w</a:t>
            </a:r>
            <a:r>
              <a:rPr sz="2700" u="heavy" dirty="0" smtClean="0">
                <a:solidFill>
                  <a:srgbClr val="0000FF"/>
                </a:solidFill>
                <a:latin typeface="+mn-lt"/>
                <a:cs typeface="Arial"/>
                <a:hlinkClick r:id="rId3"/>
              </a:rPr>
              <a:t>.</a:t>
            </a:r>
            <a:r>
              <a:rPr sz="2700" u="heavy" spc="10" dirty="0" smtClean="0">
                <a:solidFill>
                  <a:srgbClr val="0000FF"/>
                </a:solidFill>
                <a:latin typeface="+mn-lt"/>
                <a:cs typeface="Arial"/>
                <a:hlinkClick r:id="rId3"/>
              </a:rPr>
              <a:t>c</a:t>
            </a:r>
            <a:r>
              <a:rPr sz="2700" u="heavy" dirty="0" smtClean="0">
                <a:solidFill>
                  <a:srgbClr val="0000FF"/>
                </a:solidFill>
                <a:latin typeface="+mn-lt"/>
                <a:cs typeface="Arial"/>
                <a:hlinkClick r:id="rId3"/>
              </a:rPr>
              <a:t>t</a:t>
            </a:r>
            <a:r>
              <a:rPr sz="2700" u="heavy" spc="5" dirty="0" smtClean="0">
                <a:solidFill>
                  <a:srgbClr val="0000FF"/>
                </a:solidFill>
                <a:latin typeface="+mn-lt"/>
                <a:cs typeface="Arial"/>
                <a:hlinkClick r:id="rId3"/>
              </a:rPr>
              <a:t>t</a:t>
            </a:r>
            <a:r>
              <a:rPr sz="2700" u="heavy" dirty="0" smtClean="0">
                <a:solidFill>
                  <a:srgbClr val="0000FF"/>
                </a:solidFill>
                <a:latin typeface="+mn-lt"/>
                <a:cs typeface="Arial"/>
                <a:hlinkClick r:id="rId3"/>
              </a:rPr>
              <a:t>eam.org</a:t>
            </a:r>
            <a:r>
              <a:rPr lang="en-US" sz="2700" dirty="0">
                <a:solidFill>
                  <a:srgbClr val="0000FF"/>
                </a:solidFill>
                <a:latin typeface="+mn-lt"/>
                <a:cs typeface="Arial"/>
              </a:rPr>
              <a:t> </a:t>
            </a:r>
            <a:r>
              <a:rPr sz="2700" dirty="0" smtClean="0">
                <a:latin typeface="+mn-lt"/>
                <a:cs typeface="Arial"/>
              </a:rPr>
              <a:t>for</a:t>
            </a:r>
            <a:r>
              <a:rPr sz="2700" spc="-15" dirty="0" smtClean="0">
                <a:latin typeface="+mn-lt"/>
                <a:cs typeface="Arial"/>
              </a:rPr>
              <a:t> </a:t>
            </a:r>
            <a:r>
              <a:rPr sz="2700" dirty="0">
                <a:latin typeface="+mn-lt"/>
                <a:cs typeface="Arial"/>
              </a:rPr>
              <a:t>revie</a:t>
            </a:r>
            <a:r>
              <a:rPr sz="2700" spc="-145" dirty="0">
                <a:latin typeface="+mn-lt"/>
                <a:cs typeface="Arial"/>
              </a:rPr>
              <a:t>w</a:t>
            </a:r>
            <a:r>
              <a:rPr sz="2700" dirty="0" smtClean="0">
                <a:latin typeface="+mn-lt"/>
                <a:cs typeface="Arial"/>
              </a:rPr>
              <a:t>.</a:t>
            </a:r>
            <a:r>
              <a:rPr lang="en-US" sz="2700" dirty="0" smtClean="0">
                <a:latin typeface="+mn-lt"/>
                <a:cs typeface="Arial"/>
              </a:rPr>
              <a:t> </a:t>
            </a:r>
          </a:p>
          <a:p>
            <a:pPr>
              <a:lnSpc>
                <a:spcPct val="100000"/>
              </a:lnSpc>
              <a:spcBef>
                <a:spcPts val="20"/>
              </a:spcBef>
            </a:pPr>
            <a:endParaRPr sz="2800" dirty="0">
              <a:latin typeface="+mn-lt"/>
              <a:cs typeface="Times New Roman"/>
            </a:endParaRPr>
          </a:p>
          <a:p>
            <a:pPr marL="469900" indent="-457200">
              <a:lnSpc>
                <a:spcPts val="2915"/>
              </a:lnSpc>
              <a:buClr>
                <a:srgbClr val="18368C"/>
              </a:buClr>
              <a:buFont typeface="Wingdings" panose="05000000000000000000" pitchFamily="2" charset="2"/>
              <a:buChar char="q"/>
            </a:pPr>
            <a:r>
              <a:rPr sz="2700" spc="-305" dirty="0" smtClean="0">
                <a:latin typeface="+mn-lt"/>
                <a:cs typeface="Arial"/>
              </a:rPr>
              <a:t>T</a:t>
            </a:r>
            <a:r>
              <a:rPr sz="2700" dirty="0" smtClean="0">
                <a:latin typeface="+mn-lt"/>
                <a:cs typeface="Arial"/>
              </a:rPr>
              <a:t>ea</a:t>
            </a:r>
            <a:r>
              <a:rPr sz="2700" spc="5" dirty="0" smtClean="0">
                <a:latin typeface="+mn-lt"/>
                <a:cs typeface="Arial"/>
              </a:rPr>
              <a:t>c</a:t>
            </a:r>
            <a:r>
              <a:rPr sz="2700" dirty="0" smtClean="0">
                <a:latin typeface="+mn-lt"/>
                <a:cs typeface="Arial"/>
              </a:rPr>
              <a:t>hers</a:t>
            </a:r>
            <a:r>
              <a:rPr sz="2700" spc="5" dirty="0" smtClean="0">
                <a:latin typeface="+mn-lt"/>
                <a:cs typeface="Arial"/>
              </a:rPr>
              <a:t> </a:t>
            </a:r>
            <a:r>
              <a:rPr sz="2700" spc="-15" dirty="0">
                <a:latin typeface="+mn-lt"/>
                <a:cs typeface="Arial"/>
              </a:rPr>
              <a:t>w</a:t>
            </a:r>
            <a:r>
              <a:rPr sz="2700" dirty="0">
                <a:latin typeface="+mn-lt"/>
                <a:cs typeface="Arial"/>
              </a:rPr>
              <a:t>ill </a:t>
            </a:r>
            <a:r>
              <a:rPr sz="2700" spc="5" dirty="0">
                <a:latin typeface="+mn-lt"/>
                <a:cs typeface="Arial"/>
              </a:rPr>
              <a:t>b</a:t>
            </a:r>
            <a:r>
              <a:rPr sz="2700" dirty="0">
                <a:latin typeface="+mn-lt"/>
                <a:cs typeface="Arial"/>
              </a:rPr>
              <a:t>e n</a:t>
            </a:r>
            <a:r>
              <a:rPr sz="2700" spc="5" dirty="0">
                <a:latin typeface="+mn-lt"/>
                <a:cs typeface="Arial"/>
              </a:rPr>
              <a:t>o</a:t>
            </a:r>
            <a:r>
              <a:rPr sz="2700" dirty="0">
                <a:latin typeface="+mn-lt"/>
                <a:cs typeface="Arial"/>
              </a:rPr>
              <a:t>ti</a:t>
            </a:r>
            <a:r>
              <a:rPr sz="2700" spc="5" dirty="0">
                <a:latin typeface="+mn-lt"/>
                <a:cs typeface="Arial"/>
              </a:rPr>
              <a:t>f</a:t>
            </a:r>
            <a:r>
              <a:rPr sz="2700" dirty="0">
                <a:latin typeface="+mn-lt"/>
                <a:cs typeface="Arial"/>
              </a:rPr>
              <a:t>ied</a:t>
            </a:r>
            <a:r>
              <a:rPr sz="2700" spc="-20" dirty="0">
                <a:latin typeface="+mn-lt"/>
                <a:cs typeface="Arial"/>
              </a:rPr>
              <a:t> </a:t>
            </a:r>
            <a:r>
              <a:rPr sz="2700" spc="5" dirty="0">
                <a:latin typeface="+mn-lt"/>
                <a:cs typeface="Arial"/>
              </a:rPr>
              <a:t>v</a:t>
            </a:r>
            <a:r>
              <a:rPr sz="2700" dirty="0">
                <a:latin typeface="+mn-lt"/>
                <a:cs typeface="Arial"/>
              </a:rPr>
              <a:t>ia c</a:t>
            </a:r>
            <a:r>
              <a:rPr sz="2700" spc="5" dirty="0">
                <a:latin typeface="+mn-lt"/>
                <a:cs typeface="Arial"/>
              </a:rPr>
              <a:t>t</a:t>
            </a:r>
            <a:r>
              <a:rPr sz="2700" dirty="0">
                <a:latin typeface="+mn-lt"/>
                <a:cs typeface="Arial"/>
              </a:rPr>
              <a:t>team whether </a:t>
            </a:r>
            <a:r>
              <a:rPr sz="2700" dirty="0" smtClean="0">
                <a:latin typeface="+mn-lt"/>
                <a:cs typeface="Arial"/>
              </a:rPr>
              <a:t>the</a:t>
            </a:r>
            <a:r>
              <a:rPr sz="2700" spc="5" dirty="0" smtClean="0">
                <a:latin typeface="+mn-lt"/>
                <a:cs typeface="Arial"/>
              </a:rPr>
              <a:t>i</a:t>
            </a:r>
            <a:r>
              <a:rPr sz="2700" dirty="0" smtClean="0">
                <a:latin typeface="+mn-lt"/>
                <a:cs typeface="Arial"/>
              </a:rPr>
              <a:t>r</a:t>
            </a:r>
            <a:r>
              <a:rPr lang="en-US" sz="2700" dirty="0" smtClean="0">
                <a:latin typeface="+mn-lt"/>
                <a:cs typeface="Arial"/>
              </a:rPr>
              <a:t> </a:t>
            </a:r>
            <a:r>
              <a:rPr sz="2700" dirty="0" smtClean="0">
                <a:latin typeface="+mn-lt"/>
                <a:cs typeface="Arial"/>
              </a:rPr>
              <a:t>refle</a:t>
            </a:r>
            <a:r>
              <a:rPr sz="2700" spc="5" dirty="0" smtClean="0">
                <a:latin typeface="+mn-lt"/>
                <a:cs typeface="Arial"/>
              </a:rPr>
              <a:t>c</a:t>
            </a:r>
            <a:r>
              <a:rPr sz="2700" dirty="0" smtClean="0">
                <a:latin typeface="+mn-lt"/>
                <a:cs typeface="Arial"/>
              </a:rPr>
              <a:t>tion</a:t>
            </a:r>
            <a:r>
              <a:rPr sz="2700" spc="-15" dirty="0" smtClean="0">
                <a:latin typeface="+mn-lt"/>
                <a:cs typeface="Arial"/>
              </a:rPr>
              <a:t> </a:t>
            </a:r>
            <a:r>
              <a:rPr sz="2700" dirty="0">
                <a:latin typeface="+mn-lt"/>
                <a:cs typeface="Arial"/>
              </a:rPr>
              <a:t>paper has</a:t>
            </a:r>
            <a:r>
              <a:rPr sz="2700" spc="5" dirty="0">
                <a:latin typeface="+mn-lt"/>
                <a:cs typeface="Arial"/>
              </a:rPr>
              <a:t> </a:t>
            </a:r>
            <a:r>
              <a:rPr sz="2700" spc="-15" dirty="0">
                <a:latin typeface="+mn-lt"/>
                <a:cs typeface="Arial"/>
              </a:rPr>
              <a:t>m</a:t>
            </a:r>
            <a:r>
              <a:rPr sz="2700" dirty="0">
                <a:latin typeface="+mn-lt"/>
                <a:cs typeface="Arial"/>
              </a:rPr>
              <a:t>et </a:t>
            </a:r>
            <a:r>
              <a:rPr lang="en-US" sz="2700" dirty="0" smtClean="0">
                <a:latin typeface="+mn-lt"/>
                <a:cs typeface="Arial"/>
              </a:rPr>
              <a:t>the </a:t>
            </a:r>
            <a:r>
              <a:rPr sz="2700" dirty="0" smtClean="0">
                <a:latin typeface="+mn-lt"/>
                <a:cs typeface="Arial"/>
              </a:rPr>
              <a:t>completion </a:t>
            </a:r>
            <a:r>
              <a:rPr sz="2700" dirty="0">
                <a:latin typeface="+mn-lt"/>
                <a:cs typeface="Arial"/>
              </a:rPr>
              <a:t>s</a:t>
            </a:r>
            <a:r>
              <a:rPr sz="2700" spc="5" dirty="0">
                <a:latin typeface="+mn-lt"/>
                <a:cs typeface="Arial"/>
              </a:rPr>
              <a:t>t</a:t>
            </a:r>
            <a:r>
              <a:rPr sz="2700" dirty="0">
                <a:latin typeface="+mn-lt"/>
                <a:cs typeface="Arial"/>
              </a:rPr>
              <a:t>andard.</a:t>
            </a:r>
          </a:p>
        </p:txBody>
      </p:sp>
      <p:sp>
        <p:nvSpPr>
          <p:cNvPr id="5" name="object 5"/>
          <p:cNvSpPr txBox="1"/>
          <p:nvPr/>
        </p:nvSpPr>
        <p:spPr>
          <a:xfrm>
            <a:off x="8413242" y="6459711"/>
            <a:ext cx="194945" cy="178435"/>
          </a:xfrm>
          <a:prstGeom prst="rect">
            <a:avLst/>
          </a:prstGeom>
        </p:spPr>
        <p:txBody>
          <a:bodyPr vert="horz" wrap="square" lIns="0" tIns="0" rIns="0" bIns="0" rtlCol="0">
            <a:spAutoFit/>
          </a:bodyPr>
          <a:lstStyle/>
          <a:p>
            <a:pPr marL="12700">
              <a:lnSpc>
                <a:spcPct val="100000"/>
              </a:lnSpc>
            </a:pPr>
            <a:r>
              <a:rPr sz="1200" spc="60" dirty="0">
                <a:solidFill>
                  <a:srgbClr val="FFFFFF"/>
                </a:solidFill>
                <a:latin typeface="Gill Sans MT"/>
                <a:cs typeface="Gill Sans MT"/>
              </a:rPr>
              <a:t>30</a:t>
            </a:r>
            <a:endParaRPr sz="1200">
              <a:latin typeface="Gill Sans MT"/>
              <a:cs typeface="Gill Sans MT"/>
            </a:endParaRPr>
          </a:p>
        </p:txBody>
      </p:sp>
    </p:spTree>
    <p:extLst>
      <p:ext uri="{BB962C8B-B14F-4D97-AF65-F5344CB8AC3E}">
        <p14:creationId xmlns:p14="http://schemas.microsoft.com/office/powerpoint/2010/main" val="3349326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5280" y="0"/>
            <a:ext cx="8808720" cy="628377"/>
          </a:xfrm>
          <a:prstGeom prst="rect">
            <a:avLst/>
          </a:prstGeom>
        </p:spPr>
        <p:txBody>
          <a:bodyPr vert="horz" wrap="square" lIns="0" tIns="0" rIns="0" bIns="0" rtlCol="0">
            <a:spAutoFit/>
          </a:bodyPr>
          <a:lstStyle/>
          <a:p>
            <a:pPr marL="12700" algn="ctr">
              <a:lnSpc>
                <a:spcPts val="4850"/>
              </a:lnSpc>
            </a:pPr>
            <a:r>
              <a:rPr sz="4000" b="1" spc="10" dirty="0">
                <a:solidFill>
                  <a:schemeClr val="bg1"/>
                </a:solidFill>
                <a:latin typeface="+mj-lt"/>
                <a:cs typeface="Arial" panose="020B0604020202020204" pitchFamily="34" charset="0"/>
              </a:rPr>
              <a:t>W</a:t>
            </a:r>
            <a:r>
              <a:rPr sz="4000" b="1" dirty="0">
                <a:solidFill>
                  <a:schemeClr val="bg1"/>
                </a:solidFill>
                <a:latin typeface="+mj-lt"/>
                <a:cs typeface="Arial" panose="020B0604020202020204" pitchFamily="34" charset="0"/>
              </a:rPr>
              <a:t>ho</a:t>
            </a:r>
            <a:r>
              <a:rPr sz="4000" b="1" spc="-20" dirty="0">
                <a:solidFill>
                  <a:schemeClr val="bg1"/>
                </a:solidFill>
                <a:latin typeface="+mj-lt"/>
                <a:cs typeface="Arial" panose="020B0604020202020204" pitchFamily="34" charset="0"/>
              </a:rPr>
              <a:t> </a:t>
            </a:r>
            <a:r>
              <a:rPr sz="4000" b="1" dirty="0">
                <a:solidFill>
                  <a:schemeClr val="bg1"/>
                </a:solidFill>
                <a:latin typeface="+mj-lt"/>
                <a:cs typeface="Arial" panose="020B0604020202020204" pitchFamily="34" charset="0"/>
              </a:rPr>
              <a:t>w</a:t>
            </a:r>
            <a:r>
              <a:rPr sz="4000" b="1" spc="20" dirty="0">
                <a:solidFill>
                  <a:schemeClr val="bg1"/>
                </a:solidFill>
                <a:latin typeface="+mj-lt"/>
                <a:cs typeface="Arial" panose="020B0604020202020204" pitchFamily="34" charset="0"/>
              </a:rPr>
              <a:t>i</a:t>
            </a:r>
            <a:r>
              <a:rPr sz="4000" b="1" dirty="0">
                <a:solidFill>
                  <a:schemeClr val="bg1"/>
                </a:solidFill>
                <a:latin typeface="+mj-lt"/>
                <a:cs typeface="Arial" panose="020B0604020202020204" pitchFamily="34" charset="0"/>
              </a:rPr>
              <a:t>ll</a:t>
            </a:r>
            <a:r>
              <a:rPr sz="4000" b="1" spc="-35" dirty="0">
                <a:solidFill>
                  <a:schemeClr val="bg1"/>
                </a:solidFill>
                <a:latin typeface="+mj-lt"/>
                <a:cs typeface="Arial" panose="020B0604020202020204" pitchFamily="34" charset="0"/>
              </a:rPr>
              <a:t> </a:t>
            </a:r>
            <a:r>
              <a:rPr sz="4000" b="1" spc="-85" dirty="0">
                <a:solidFill>
                  <a:schemeClr val="bg1"/>
                </a:solidFill>
                <a:latin typeface="+mj-lt"/>
                <a:cs typeface="Arial" panose="020B0604020202020204" pitchFamily="34" charset="0"/>
              </a:rPr>
              <a:t>r</a:t>
            </a:r>
            <a:r>
              <a:rPr sz="4000" b="1" spc="-114" dirty="0">
                <a:solidFill>
                  <a:schemeClr val="bg1"/>
                </a:solidFill>
                <a:latin typeface="+mj-lt"/>
                <a:cs typeface="Arial" panose="020B0604020202020204" pitchFamily="34" charset="0"/>
              </a:rPr>
              <a:t>e</a:t>
            </a:r>
            <a:r>
              <a:rPr sz="4000" b="1" dirty="0">
                <a:solidFill>
                  <a:schemeClr val="bg1"/>
                </a:solidFill>
                <a:latin typeface="+mj-lt"/>
                <a:cs typeface="Arial" panose="020B0604020202020204" pitchFamily="34" charset="0"/>
              </a:rPr>
              <a:t>vi</a:t>
            </a:r>
            <a:r>
              <a:rPr sz="4000" b="1" spc="-55" dirty="0">
                <a:solidFill>
                  <a:schemeClr val="bg1"/>
                </a:solidFill>
                <a:latin typeface="+mj-lt"/>
                <a:cs typeface="Arial" panose="020B0604020202020204" pitchFamily="34" charset="0"/>
              </a:rPr>
              <a:t>e</a:t>
            </a:r>
            <a:r>
              <a:rPr sz="4000" b="1" dirty="0">
                <a:solidFill>
                  <a:schemeClr val="bg1"/>
                </a:solidFill>
                <a:latin typeface="+mj-lt"/>
                <a:cs typeface="Arial" panose="020B0604020202020204" pitchFamily="34" charset="0"/>
              </a:rPr>
              <a:t>w</a:t>
            </a:r>
            <a:r>
              <a:rPr sz="4000" b="1" spc="-30" dirty="0">
                <a:solidFill>
                  <a:schemeClr val="bg1"/>
                </a:solidFill>
                <a:latin typeface="+mj-lt"/>
                <a:cs typeface="Arial" panose="020B0604020202020204" pitchFamily="34" charset="0"/>
              </a:rPr>
              <a:t> </a:t>
            </a:r>
            <a:r>
              <a:rPr lang="en-US" sz="4000" b="1" spc="-30" dirty="0" smtClean="0">
                <a:solidFill>
                  <a:schemeClr val="bg1"/>
                </a:solidFill>
                <a:latin typeface="+mj-lt"/>
                <a:cs typeface="Arial" panose="020B0604020202020204" pitchFamily="34" charset="0"/>
              </a:rPr>
              <a:t>my </a:t>
            </a:r>
            <a:r>
              <a:rPr sz="4000" b="1" spc="-114" dirty="0" smtClean="0">
                <a:solidFill>
                  <a:schemeClr val="bg1"/>
                </a:solidFill>
                <a:latin typeface="+mj-lt"/>
                <a:cs typeface="Arial" panose="020B0604020202020204" pitchFamily="34" charset="0"/>
              </a:rPr>
              <a:t>R</a:t>
            </a:r>
            <a:r>
              <a:rPr sz="4000" b="1" spc="-5" dirty="0" smtClean="0">
                <a:solidFill>
                  <a:schemeClr val="bg1"/>
                </a:solidFill>
                <a:latin typeface="+mj-lt"/>
                <a:cs typeface="Arial" panose="020B0604020202020204" pitchFamily="34" charset="0"/>
              </a:rPr>
              <a:t>e</a:t>
            </a:r>
            <a:r>
              <a:rPr sz="4000" b="1" spc="55" dirty="0" smtClean="0">
                <a:solidFill>
                  <a:schemeClr val="bg1"/>
                </a:solidFill>
                <a:latin typeface="+mj-lt"/>
                <a:cs typeface="Arial" panose="020B0604020202020204" pitchFamily="34" charset="0"/>
              </a:rPr>
              <a:t>f</a:t>
            </a:r>
            <a:r>
              <a:rPr sz="4000" b="1" dirty="0" smtClean="0">
                <a:solidFill>
                  <a:schemeClr val="bg1"/>
                </a:solidFill>
                <a:latin typeface="+mj-lt"/>
                <a:cs typeface="Arial" panose="020B0604020202020204" pitchFamily="34" charset="0"/>
              </a:rPr>
              <a:t>lection</a:t>
            </a:r>
            <a:r>
              <a:rPr sz="4000" b="1" spc="-60" dirty="0" smtClean="0">
                <a:solidFill>
                  <a:schemeClr val="bg1"/>
                </a:solidFill>
                <a:latin typeface="+mj-lt"/>
                <a:cs typeface="Arial" panose="020B0604020202020204" pitchFamily="34" charset="0"/>
              </a:rPr>
              <a:t> </a:t>
            </a:r>
            <a:r>
              <a:rPr sz="4000" b="1" spc="-145" dirty="0">
                <a:solidFill>
                  <a:schemeClr val="bg1"/>
                </a:solidFill>
                <a:latin typeface="+mj-lt"/>
                <a:cs typeface="Arial" panose="020B0604020202020204" pitchFamily="34" charset="0"/>
              </a:rPr>
              <a:t>P</a:t>
            </a:r>
            <a:r>
              <a:rPr sz="4000" b="1" spc="-65" dirty="0">
                <a:solidFill>
                  <a:schemeClr val="bg1"/>
                </a:solidFill>
                <a:latin typeface="+mj-lt"/>
                <a:cs typeface="Arial" panose="020B0604020202020204" pitchFamily="34" charset="0"/>
              </a:rPr>
              <a:t>a</a:t>
            </a:r>
            <a:r>
              <a:rPr sz="4000" b="1" spc="10" dirty="0">
                <a:solidFill>
                  <a:schemeClr val="bg1"/>
                </a:solidFill>
                <a:latin typeface="+mj-lt"/>
                <a:cs typeface="Arial" panose="020B0604020202020204" pitchFamily="34" charset="0"/>
              </a:rPr>
              <a:t>p</a:t>
            </a:r>
            <a:r>
              <a:rPr sz="4000" b="1" spc="-30" dirty="0">
                <a:solidFill>
                  <a:schemeClr val="bg1"/>
                </a:solidFill>
                <a:latin typeface="+mj-lt"/>
                <a:cs typeface="Arial" panose="020B0604020202020204" pitchFamily="34" charset="0"/>
              </a:rPr>
              <a:t>e</a:t>
            </a:r>
            <a:r>
              <a:rPr sz="4000" b="1" spc="-110" dirty="0">
                <a:solidFill>
                  <a:schemeClr val="bg1"/>
                </a:solidFill>
                <a:latin typeface="+mj-lt"/>
                <a:cs typeface="Arial" panose="020B0604020202020204" pitchFamily="34" charset="0"/>
              </a:rPr>
              <a:t>r</a:t>
            </a:r>
            <a:r>
              <a:rPr sz="4000" b="1" spc="15" dirty="0">
                <a:solidFill>
                  <a:schemeClr val="bg1"/>
                </a:solidFill>
                <a:latin typeface="+mj-lt"/>
                <a:cs typeface="Arial" panose="020B0604020202020204" pitchFamily="34" charset="0"/>
              </a:rPr>
              <a:t>s</a:t>
            </a:r>
            <a:r>
              <a:rPr sz="4000" b="1" spc="-25" dirty="0">
                <a:solidFill>
                  <a:schemeClr val="bg1"/>
                </a:solidFill>
                <a:latin typeface="+mj-lt"/>
                <a:cs typeface="Arial" panose="020B0604020202020204" pitchFamily="34" charset="0"/>
              </a:rPr>
              <a:t>?</a:t>
            </a:r>
            <a:endParaRPr sz="4000" b="1" dirty="0">
              <a:solidFill>
                <a:schemeClr val="bg1"/>
              </a:solidFill>
              <a:latin typeface="+mj-lt"/>
              <a:cs typeface="Arial" panose="020B0604020202020204" pitchFamily="34" charset="0"/>
            </a:endParaRPr>
          </a:p>
        </p:txBody>
      </p:sp>
      <p:sp>
        <p:nvSpPr>
          <p:cNvPr id="5" name="object 5"/>
          <p:cNvSpPr/>
          <p:nvPr/>
        </p:nvSpPr>
        <p:spPr>
          <a:xfrm>
            <a:off x="7343933" y="4992739"/>
            <a:ext cx="42545" cy="41910"/>
          </a:xfrm>
          <a:custGeom>
            <a:avLst/>
            <a:gdLst/>
            <a:ahLst/>
            <a:cxnLst/>
            <a:rect l="l" t="t" r="r" b="b"/>
            <a:pathLst>
              <a:path w="42545" h="41910">
                <a:moveTo>
                  <a:pt x="21017" y="0"/>
                </a:moveTo>
                <a:lnTo>
                  <a:pt x="12004" y="1494"/>
                </a:lnTo>
                <a:lnTo>
                  <a:pt x="6002" y="5957"/>
                </a:lnTo>
                <a:lnTo>
                  <a:pt x="1495" y="11915"/>
                </a:lnTo>
                <a:lnTo>
                  <a:pt x="0" y="20862"/>
                </a:lnTo>
                <a:lnTo>
                  <a:pt x="1495" y="28314"/>
                </a:lnTo>
                <a:lnTo>
                  <a:pt x="6002" y="35767"/>
                </a:lnTo>
                <a:lnTo>
                  <a:pt x="12004" y="40250"/>
                </a:lnTo>
                <a:lnTo>
                  <a:pt x="21017" y="41745"/>
                </a:lnTo>
                <a:lnTo>
                  <a:pt x="30030" y="40250"/>
                </a:lnTo>
                <a:lnTo>
                  <a:pt x="36033" y="35767"/>
                </a:lnTo>
                <a:lnTo>
                  <a:pt x="40539" y="28314"/>
                </a:lnTo>
                <a:lnTo>
                  <a:pt x="42035" y="20862"/>
                </a:lnTo>
                <a:lnTo>
                  <a:pt x="40539" y="11915"/>
                </a:lnTo>
                <a:lnTo>
                  <a:pt x="36033" y="5957"/>
                </a:lnTo>
                <a:lnTo>
                  <a:pt x="30030" y="1494"/>
                </a:lnTo>
                <a:lnTo>
                  <a:pt x="21017" y="0"/>
                </a:lnTo>
                <a:close/>
              </a:path>
            </a:pathLst>
          </a:custGeom>
          <a:solidFill>
            <a:srgbClr val="FFFFFF"/>
          </a:solidFill>
        </p:spPr>
        <p:txBody>
          <a:bodyPr wrap="square" lIns="0" tIns="0" rIns="0" bIns="0" rtlCol="0"/>
          <a:lstStyle/>
          <a:p>
            <a:endParaRPr/>
          </a:p>
        </p:txBody>
      </p:sp>
      <p:sp>
        <p:nvSpPr>
          <p:cNvPr id="6" name="object 6"/>
          <p:cNvSpPr txBox="1"/>
          <p:nvPr/>
        </p:nvSpPr>
        <p:spPr>
          <a:xfrm>
            <a:off x="645668" y="1349662"/>
            <a:ext cx="7856855" cy="4121641"/>
          </a:xfrm>
          <a:prstGeom prst="rect">
            <a:avLst/>
          </a:prstGeom>
        </p:spPr>
        <p:txBody>
          <a:bodyPr vert="horz" wrap="square" lIns="0" tIns="0" rIns="0" bIns="0" rtlCol="0">
            <a:spAutoFit/>
          </a:bodyPr>
          <a:lstStyle/>
          <a:p>
            <a:pPr marL="436245">
              <a:lnSpc>
                <a:spcPct val="100000"/>
              </a:lnSpc>
            </a:pPr>
            <a:r>
              <a:rPr sz="2800" b="1" i="1" spc="-80" dirty="0">
                <a:latin typeface="+mn-lt"/>
                <a:cs typeface="Arial Rounded MT Bold"/>
              </a:rPr>
              <a:t>O</a:t>
            </a:r>
            <a:r>
              <a:rPr sz="2800" b="1" i="1" spc="-40" dirty="0">
                <a:latin typeface="+mn-lt"/>
                <a:cs typeface="Arial Rounded MT Bold"/>
              </a:rPr>
              <a:t>pt</a:t>
            </a:r>
            <a:r>
              <a:rPr sz="2800" b="1" i="1" spc="-55" dirty="0">
                <a:latin typeface="+mn-lt"/>
                <a:cs typeface="Arial Rounded MT Bold"/>
              </a:rPr>
              <a:t>ions</a:t>
            </a:r>
            <a:r>
              <a:rPr sz="2800" b="1" i="1" spc="-70" dirty="0">
                <a:latin typeface="+mn-lt"/>
                <a:cs typeface="Arial Rounded MT Bold"/>
              </a:rPr>
              <a:t> </a:t>
            </a:r>
            <a:r>
              <a:rPr sz="2800" b="1" i="1" spc="-55" dirty="0">
                <a:latin typeface="+mn-lt"/>
                <a:cs typeface="Arial Rounded MT Bold"/>
              </a:rPr>
              <a:t>f</a:t>
            </a:r>
            <a:r>
              <a:rPr sz="2800" b="1" i="1" spc="-60" dirty="0">
                <a:latin typeface="+mn-lt"/>
                <a:cs typeface="Arial Rounded MT Bold"/>
              </a:rPr>
              <a:t>o</a:t>
            </a:r>
            <a:r>
              <a:rPr sz="2800" b="1" i="1" spc="-45" dirty="0">
                <a:latin typeface="+mn-lt"/>
                <a:cs typeface="Arial Rounded MT Bold"/>
              </a:rPr>
              <a:t>r</a:t>
            </a:r>
            <a:r>
              <a:rPr sz="2800" b="1" i="1" spc="-50" dirty="0">
                <a:latin typeface="+mn-lt"/>
                <a:cs typeface="Arial Rounded MT Bold"/>
              </a:rPr>
              <a:t> </a:t>
            </a:r>
            <a:r>
              <a:rPr sz="2800" b="1" i="1" spc="-30" dirty="0">
                <a:latin typeface="+mn-lt"/>
                <a:cs typeface="Arial Rounded MT Bold"/>
              </a:rPr>
              <a:t>t</a:t>
            </a:r>
            <a:r>
              <a:rPr sz="2800" b="1" i="1" spc="-60" dirty="0">
                <a:latin typeface="+mn-lt"/>
                <a:cs typeface="Arial Rounded MT Bold"/>
              </a:rPr>
              <a:t>h</a:t>
            </a:r>
            <a:r>
              <a:rPr sz="2800" b="1" i="1" spc="-75" dirty="0">
                <a:latin typeface="+mn-lt"/>
                <a:cs typeface="Arial Rounded MT Bold"/>
              </a:rPr>
              <a:t>e</a:t>
            </a:r>
            <a:r>
              <a:rPr sz="2800" b="1" i="1" spc="-50" dirty="0">
                <a:latin typeface="+mn-lt"/>
                <a:cs typeface="Arial Rounded MT Bold"/>
              </a:rPr>
              <a:t> </a:t>
            </a:r>
            <a:r>
              <a:rPr sz="2800" b="1" i="1" spc="-135" dirty="0">
                <a:latin typeface="+mn-lt"/>
                <a:cs typeface="Arial Rounded MT Bold"/>
              </a:rPr>
              <a:t>Re</a:t>
            </a:r>
            <a:r>
              <a:rPr sz="2800" b="1" i="1" spc="-45" dirty="0">
                <a:latin typeface="+mn-lt"/>
                <a:cs typeface="Arial Rounded MT Bold"/>
              </a:rPr>
              <a:t>vi</a:t>
            </a:r>
            <a:r>
              <a:rPr sz="2800" b="1" i="1" spc="-95" dirty="0">
                <a:latin typeface="+mn-lt"/>
                <a:cs typeface="Arial Rounded MT Bold"/>
              </a:rPr>
              <a:t>e</a:t>
            </a:r>
            <a:r>
              <a:rPr sz="2800" b="1" i="1" spc="-85" dirty="0">
                <a:latin typeface="+mn-lt"/>
                <a:cs typeface="Arial Rounded MT Bold"/>
              </a:rPr>
              <a:t>w</a:t>
            </a:r>
            <a:r>
              <a:rPr sz="2800" b="1" i="1" spc="-60" dirty="0">
                <a:latin typeface="+mn-lt"/>
                <a:cs typeface="Arial Rounded MT Bold"/>
              </a:rPr>
              <a:t> o</a:t>
            </a:r>
            <a:r>
              <a:rPr sz="2800" b="1" i="1" spc="-35" dirty="0">
                <a:latin typeface="+mn-lt"/>
                <a:cs typeface="Arial Rounded MT Bold"/>
              </a:rPr>
              <a:t>f</a:t>
            </a:r>
            <a:r>
              <a:rPr sz="2800" b="1" i="1" spc="229" dirty="0">
                <a:latin typeface="+mn-lt"/>
                <a:cs typeface="Arial Rounded MT Bold"/>
              </a:rPr>
              <a:t> </a:t>
            </a:r>
            <a:r>
              <a:rPr sz="2800" b="1" i="1" spc="-140" dirty="0">
                <a:latin typeface="+mn-lt"/>
                <a:cs typeface="Arial Rounded MT Bold"/>
              </a:rPr>
              <a:t>R</a:t>
            </a:r>
            <a:r>
              <a:rPr sz="2800" b="1" i="1" spc="-70" dirty="0">
                <a:latin typeface="+mn-lt"/>
                <a:cs typeface="Arial Rounded MT Bold"/>
              </a:rPr>
              <a:t>e</a:t>
            </a:r>
            <a:r>
              <a:rPr sz="2800" b="1" i="1" spc="-10" dirty="0">
                <a:latin typeface="+mn-lt"/>
                <a:cs typeface="Arial Rounded MT Bold"/>
              </a:rPr>
              <a:t>f</a:t>
            </a:r>
            <a:r>
              <a:rPr sz="2800" b="1" i="1" spc="-50" dirty="0">
                <a:latin typeface="+mn-lt"/>
                <a:cs typeface="Arial Rounded MT Bold"/>
              </a:rPr>
              <a:t>lection</a:t>
            </a:r>
            <a:r>
              <a:rPr sz="2800" b="1" i="1" spc="-65" dirty="0">
                <a:latin typeface="+mn-lt"/>
                <a:cs typeface="Arial Rounded MT Bold"/>
              </a:rPr>
              <a:t> </a:t>
            </a:r>
            <a:r>
              <a:rPr sz="2800" b="1" i="1" spc="-165" dirty="0">
                <a:latin typeface="+mn-lt"/>
                <a:cs typeface="Arial Rounded MT Bold"/>
              </a:rPr>
              <a:t>P</a:t>
            </a:r>
            <a:r>
              <a:rPr sz="2800" b="1" i="1" spc="-100" dirty="0">
                <a:latin typeface="+mn-lt"/>
                <a:cs typeface="Arial Rounded MT Bold"/>
              </a:rPr>
              <a:t>a</a:t>
            </a:r>
            <a:r>
              <a:rPr sz="2800" b="1" i="1" spc="-60" dirty="0">
                <a:latin typeface="+mn-lt"/>
                <a:cs typeface="Arial Rounded MT Bold"/>
              </a:rPr>
              <a:t>p</a:t>
            </a:r>
            <a:r>
              <a:rPr sz="2800" b="1" i="1" spc="-65" dirty="0">
                <a:latin typeface="+mn-lt"/>
                <a:cs typeface="Arial Rounded MT Bold"/>
              </a:rPr>
              <a:t>e</a:t>
            </a:r>
            <a:r>
              <a:rPr sz="2800" b="1" i="1" spc="-105" dirty="0">
                <a:latin typeface="+mn-lt"/>
                <a:cs typeface="Arial Rounded MT Bold"/>
              </a:rPr>
              <a:t>r</a:t>
            </a:r>
            <a:r>
              <a:rPr sz="2800" b="1" i="1" spc="-55" dirty="0">
                <a:latin typeface="+mn-lt"/>
                <a:cs typeface="Arial Rounded MT Bold"/>
              </a:rPr>
              <a:t>s</a:t>
            </a:r>
            <a:endParaRPr sz="2800" dirty="0">
              <a:latin typeface="+mn-lt"/>
              <a:cs typeface="Arial Rounded MT Bold"/>
            </a:endParaRPr>
          </a:p>
          <a:p>
            <a:pPr marL="12700">
              <a:lnSpc>
                <a:spcPct val="100000"/>
              </a:lnSpc>
              <a:spcBef>
                <a:spcPts val="1505"/>
              </a:spcBef>
            </a:pPr>
            <a:r>
              <a:rPr sz="2800" dirty="0">
                <a:latin typeface="+mn-lt"/>
                <a:cs typeface="Arial"/>
              </a:rPr>
              <a:t>D</a:t>
            </a:r>
            <a:r>
              <a:rPr sz="2800" spc="-10" dirty="0">
                <a:latin typeface="+mn-lt"/>
                <a:cs typeface="Arial"/>
              </a:rPr>
              <a:t>i</a:t>
            </a:r>
            <a:r>
              <a:rPr sz="2800" dirty="0">
                <a:latin typeface="+mn-lt"/>
                <a:cs typeface="Arial"/>
              </a:rPr>
              <a:t>st</a:t>
            </a:r>
            <a:r>
              <a:rPr sz="2800" spc="5" dirty="0">
                <a:latin typeface="+mn-lt"/>
                <a:cs typeface="Arial"/>
              </a:rPr>
              <a:t>r</a:t>
            </a:r>
            <a:r>
              <a:rPr sz="2800" dirty="0">
                <a:latin typeface="+mn-lt"/>
                <a:cs typeface="Arial"/>
              </a:rPr>
              <a:t>icts have two</a:t>
            </a:r>
            <a:r>
              <a:rPr sz="2800" spc="-10" dirty="0">
                <a:latin typeface="+mn-lt"/>
                <a:cs typeface="Arial"/>
              </a:rPr>
              <a:t> </a:t>
            </a:r>
            <a:r>
              <a:rPr sz="2800" dirty="0">
                <a:latin typeface="+mn-lt"/>
                <a:cs typeface="Arial"/>
              </a:rPr>
              <a:t>options:</a:t>
            </a:r>
          </a:p>
          <a:p>
            <a:pPr marL="876935" indent="-342900">
              <a:lnSpc>
                <a:spcPct val="100000"/>
              </a:lnSpc>
              <a:spcBef>
                <a:spcPts val="1775"/>
              </a:spcBef>
              <a:buClr>
                <a:srgbClr val="18368C"/>
              </a:buClr>
              <a:buFont typeface="Wingdings" panose="05000000000000000000" pitchFamily="2" charset="2"/>
              <a:buChar char="q"/>
              <a:tabLst>
                <a:tab pos="991235" algn="l"/>
              </a:tabLst>
            </a:pPr>
            <a:r>
              <a:rPr sz="2800" dirty="0" smtClean="0">
                <a:latin typeface="+mn-lt"/>
                <a:cs typeface="Arial"/>
              </a:rPr>
              <a:t>I</a:t>
            </a:r>
            <a:r>
              <a:rPr sz="2800" spc="-5" dirty="0" smtClean="0">
                <a:latin typeface="+mn-lt"/>
                <a:cs typeface="Arial"/>
              </a:rPr>
              <a:t>n</a:t>
            </a:r>
            <a:r>
              <a:rPr sz="2800" dirty="0" smtClean="0">
                <a:latin typeface="+mn-lt"/>
                <a:cs typeface="Arial"/>
              </a:rPr>
              <a:t>-D</a:t>
            </a:r>
            <a:r>
              <a:rPr sz="2800" spc="-10" dirty="0" smtClean="0">
                <a:latin typeface="+mn-lt"/>
                <a:cs typeface="Arial"/>
              </a:rPr>
              <a:t>i</a:t>
            </a:r>
            <a:r>
              <a:rPr sz="2800" dirty="0" smtClean="0">
                <a:latin typeface="+mn-lt"/>
                <a:cs typeface="Arial"/>
              </a:rPr>
              <a:t>st</a:t>
            </a:r>
            <a:r>
              <a:rPr sz="2800" spc="5" dirty="0" smtClean="0">
                <a:latin typeface="+mn-lt"/>
                <a:cs typeface="Arial"/>
              </a:rPr>
              <a:t>r</a:t>
            </a:r>
            <a:r>
              <a:rPr sz="2800" dirty="0" smtClean="0">
                <a:latin typeface="+mn-lt"/>
                <a:cs typeface="Arial"/>
              </a:rPr>
              <a:t>ict</a:t>
            </a:r>
            <a:r>
              <a:rPr sz="2800" spc="-10" dirty="0" smtClean="0">
                <a:latin typeface="+mn-lt"/>
                <a:cs typeface="Arial"/>
              </a:rPr>
              <a:t> </a:t>
            </a:r>
            <a:r>
              <a:rPr sz="2800" dirty="0">
                <a:latin typeface="+mn-lt"/>
                <a:cs typeface="Arial"/>
              </a:rPr>
              <a:t>R</a:t>
            </a:r>
            <a:r>
              <a:rPr sz="2800" spc="-10" dirty="0">
                <a:latin typeface="+mn-lt"/>
                <a:cs typeface="Arial"/>
              </a:rPr>
              <a:t>e</a:t>
            </a:r>
            <a:r>
              <a:rPr sz="2800" dirty="0">
                <a:latin typeface="+mn-lt"/>
                <a:cs typeface="Arial"/>
              </a:rPr>
              <a:t>vi</a:t>
            </a:r>
            <a:r>
              <a:rPr sz="2800" spc="-10" dirty="0">
                <a:latin typeface="+mn-lt"/>
                <a:cs typeface="Arial"/>
              </a:rPr>
              <a:t>e</a:t>
            </a:r>
            <a:r>
              <a:rPr sz="2800" dirty="0">
                <a:latin typeface="+mn-lt"/>
                <a:cs typeface="Arial"/>
              </a:rPr>
              <a:t>w</a:t>
            </a:r>
          </a:p>
          <a:p>
            <a:pPr marL="1334135" marR="282575" indent="-342900">
              <a:lnSpc>
                <a:spcPct val="100000"/>
              </a:lnSpc>
              <a:spcBef>
                <a:spcPts val="484"/>
              </a:spcBef>
              <a:buClr>
                <a:srgbClr val="18368C"/>
              </a:buClr>
              <a:buFont typeface="Wingdings" panose="05000000000000000000" pitchFamily="2" charset="2"/>
              <a:buChar char="§"/>
              <a:tabLst>
                <a:tab pos="1334770" algn="l"/>
              </a:tabLst>
            </a:pPr>
            <a:r>
              <a:rPr sz="2400" i="1" spc="-145" dirty="0">
                <a:latin typeface="+mn-lt"/>
                <a:cs typeface="Arial"/>
              </a:rPr>
              <a:t>T</a:t>
            </a:r>
            <a:r>
              <a:rPr sz="2400" i="1" dirty="0">
                <a:latin typeface="+mn-lt"/>
                <a:cs typeface="Arial"/>
              </a:rPr>
              <a:t>rained</a:t>
            </a:r>
            <a:r>
              <a:rPr sz="2400" i="1" spc="-25" dirty="0">
                <a:latin typeface="+mn-lt"/>
                <a:cs typeface="Arial"/>
              </a:rPr>
              <a:t> </a:t>
            </a:r>
            <a:r>
              <a:rPr sz="2400" i="1" dirty="0">
                <a:latin typeface="+mn-lt"/>
                <a:cs typeface="Arial"/>
              </a:rPr>
              <a:t>reviewers</a:t>
            </a:r>
            <a:r>
              <a:rPr sz="2400" i="1" spc="-45" dirty="0">
                <a:latin typeface="+mn-lt"/>
                <a:cs typeface="Arial"/>
              </a:rPr>
              <a:t> </a:t>
            </a:r>
            <a:r>
              <a:rPr sz="2400" i="1" dirty="0">
                <a:latin typeface="+mn-lt"/>
                <a:cs typeface="Arial"/>
              </a:rPr>
              <a:t>from</a:t>
            </a:r>
            <a:r>
              <a:rPr sz="2400" i="1" spc="-15" dirty="0">
                <a:latin typeface="+mn-lt"/>
                <a:cs typeface="Arial"/>
              </a:rPr>
              <a:t> </a:t>
            </a:r>
            <a:r>
              <a:rPr sz="2400" i="1" spc="-10" dirty="0">
                <a:latin typeface="+mn-lt"/>
                <a:cs typeface="Arial"/>
              </a:rPr>
              <a:t>t</a:t>
            </a:r>
            <a:r>
              <a:rPr sz="2400" i="1" dirty="0">
                <a:latin typeface="+mn-lt"/>
                <a:cs typeface="Arial"/>
              </a:rPr>
              <a:t>he</a:t>
            </a:r>
            <a:r>
              <a:rPr sz="2400" i="1" spc="-15" dirty="0">
                <a:latin typeface="+mn-lt"/>
                <a:cs typeface="Arial"/>
              </a:rPr>
              <a:t> </a:t>
            </a:r>
            <a:r>
              <a:rPr sz="2400" i="1" dirty="0">
                <a:latin typeface="+mn-lt"/>
                <a:cs typeface="Arial"/>
              </a:rPr>
              <a:t>district</a:t>
            </a:r>
            <a:r>
              <a:rPr sz="2400" i="1" spc="-30" dirty="0">
                <a:latin typeface="+mn-lt"/>
                <a:cs typeface="Arial"/>
              </a:rPr>
              <a:t> </a:t>
            </a:r>
            <a:r>
              <a:rPr sz="2400" i="1" dirty="0">
                <a:latin typeface="+mn-lt"/>
                <a:cs typeface="Arial"/>
              </a:rPr>
              <a:t>will</a:t>
            </a:r>
            <a:r>
              <a:rPr sz="2400" i="1" spc="5" dirty="0">
                <a:latin typeface="+mn-lt"/>
                <a:cs typeface="Arial"/>
              </a:rPr>
              <a:t> </a:t>
            </a:r>
            <a:r>
              <a:rPr sz="2400" i="1" dirty="0">
                <a:latin typeface="+mn-lt"/>
                <a:cs typeface="Arial"/>
              </a:rPr>
              <a:t>review</a:t>
            </a:r>
            <a:r>
              <a:rPr sz="2400" i="1" spc="-25" dirty="0">
                <a:latin typeface="+mn-lt"/>
                <a:cs typeface="Arial"/>
              </a:rPr>
              <a:t> </a:t>
            </a:r>
            <a:r>
              <a:rPr sz="2400" i="1" dirty="0">
                <a:latin typeface="+mn-lt"/>
                <a:cs typeface="Arial"/>
              </a:rPr>
              <a:t>Reflection Paper</a:t>
            </a:r>
            <a:r>
              <a:rPr sz="2400" i="1" spc="10" dirty="0">
                <a:latin typeface="+mn-lt"/>
                <a:cs typeface="Arial"/>
              </a:rPr>
              <a:t>s</a:t>
            </a:r>
            <a:r>
              <a:rPr sz="2400" i="1" dirty="0">
                <a:latin typeface="+mn-lt"/>
                <a:cs typeface="Arial"/>
              </a:rPr>
              <a:t>.</a:t>
            </a:r>
            <a:endParaRPr sz="2400" dirty="0">
              <a:latin typeface="+mn-lt"/>
              <a:cs typeface="Arial"/>
            </a:endParaRPr>
          </a:p>
          <a:p>
            <a:pPr marL="342900" indent="-342900">
              <a:lnSpc>
                <a:spcPct val="100000"/>
              </a:lnSpc>
              <a:spcBef>
                <a:spcPts val="14"/>
              </a:spcBef>
              <a:buClr>
                <a:srgbClr val="18368C"/>
              </a:buClr>
              <a:buFont typeface="Wingdings" panose="05000000000000000000" pitchFamily="2" charset="2"/>
              <a:buChar char="q"/>
            </a:pPr>
            <a:endParaRPr sz="2400" dirty="0">
              <a:latin typeface="+mn-lt"/>
              <a:cs typeface="Times New Roman"/>
            </a:endParaRPr>
          </a:p>
          <a:p>
            <a:pPr marL="876935" indent="-342900">
              <a:lnSpc>
                <a:spcPct val="100000"/>
              </a:lnSpc>
              <a:buClr>
                <a:srgbClr val="18368C"/>
              </a:buClr>
              <a:buFont typeface="Wingdings" panose="05000000000000000000" pitchFamily="2" charset="2"/>
              <a:buChar char="q"/>
              <a:tabLst>
                <a:tab pos="991235" algn="l"/>
              </a:tabLst>
            </a:pPr>
            <a:r>
              <a:rPr sz="2800" dirty="0" smtClean="0">
                <a:latin typeface="+mn-lt"/>
                <a:cs typeface="Arial"/>
              </a:rPr>
              <a:t>R</a:t>
            </a:r>
            <a:r>
              <a:rPr sz="2800" spc="-10" dirty="0" smtClean="0">
                <a:latin typeface="+mn-lt"/>
                <a:cs typeface="Arial"/>
              </a:rPr>
              <a:t>e</a:t>
            </a:r>
            <a:r>
              <a:rPr sz="2800" dirty="0" smtClean="0">
                <a:latin typeface="+mn-lt"/>
                <a:cs typeface="Arial"/>
              </a:rPr>
              <a:t>g</a:t>
            </a:r>
            <a:r>
              <a:rPr sz="2800" spc="-10" dirty="0" smtClean="0">
                <a:latin typeface="+mn-lt"/>
                <a:cs typeface="Arial"/>
              </a:rPr>
              <a:t>i</a:t>
            </a:r>
            <a:r>
              <a:rPr sz="2800" dirty="0" smtClean="0">
                <a:latin typeface="+mn-lt"/>
                <a:cs typeface="Arial"/>
              </a:rPr>
              <a:t>o</a:t>
            </a:r>
            <a:r>
              <a:rPr sz="2800" spc="-10" dirty="0" smtClean="0">
                <a:latin typeface="+mn-lt"/>
                <a:cs typeface="Arial"/>
              </a:rPr>
              <a:t>n</a:t>
            </a:r>
            <a:r>
              <a:rPr sz="2800" dirty="0" smtClean="0">
                <a:latin typeface="+mn-lt"/>
                <a:cs typeface="Arial"/>
              </a:rPr>
              <a:t>al</a:t>
            </a:r>
            <a:r>
              <a:rPr sz="2800" spc="40" dirty="0" smtClean="0">
                <a:latin typeface="+mn-lt"/>
                <a:cs typeface="Arial"/>
              </a:rPr>
              <a:t> </a:t>
            </a:r>
            <a:r>
              <a:rPr sz="2800" dirty="0">
                <a:latin typeface="+mn-lt"/>
                <a:cs typeface="Arial"/>
              </a:rPr>
              <a:t>R</a:t>
            </a:r>
            <a:r>
              <a:rPr sz="2800" spc="-10" dirty="0">
                <a:latin typeface="+mn-lt"/>
                <a:cs typeface="Arial"/>
              </a:rPr>
              <a:t>e</a:t>
            </a:r>
            <a:r>
              <a:rPr sz="2800" dirty="0">
                <a:latin typeface="+mn-lt"/>
                <a:cs typeface="Arial"/>
              </a:rPr>
              <a:t>vi</a:t>
            </a:r>
            <a:r>
              <a:rPr sz="2800" spc="-10" dirty="0">
                <a:latin typeface="+mn-lt"/>
                <a:cs typeface="Arial"/>
              </a:rPr>
              <a:t>e</a:t>
            </a:r>
            <a:r>
              <a:rPr sz="2800" dirty="0">
                <a:latin typeface="+mn-lt"/>
                <a:cs typeface="Arial"/>
              </a:rPr>
              <a:t>w</a:t>
            </a:r>
            <a:r>
              <a:rPr sz="2800" spc="15" dirty="0">
                <a:latin typeface="+mn-lt"/>
                <a:cs typeface="Arial"/>
              </a:rPr>
              <a:t> </a:t>
            </a:r>
            <a:r>
              <a:rPr sz="2800" dirty="0">
                <a:latin typeface="+mn-lt"/>
                <a:cs typeface="Arial"/>
              </a:rPr>
              <a:t>C</a:t>
            </a:r>
            <a:r>
              <a:rPr sz="2800" spc="-10" dirty="0">
                <a:latin typeface="+mn-lt"/>
                <a:cs typeface="Arial"/>
              </a:rPr>
              <a:t>o</a:t>
            </a:r>
            <a:r>
              <a:rPr sz="2800" dirty="0">
                <a:latin typeface="+mn-lt"/>
                <a:cs typeface="Arial"/>
              </a:rPr>
              <a:t>mmit</a:t>
            </a:r>
            <a:r>
              <a:rPr sz="2800" spc="5" dirty="0">
                <a:latin typeface="+mn-lt"/>
                <a:cs typeface="Arial"/>
              </a:rPr>
              <a:t>t</a:t>
            </a:r>
            <a:r>
              <a:rPr sz="2800" dirty="0">
                <a:latin typeface="+mn-lt"/>
                <a:cs typeface="Arial"/>
              </a:rPr>
              <a:t>ee</a:t>
            </a:r>
          </a:p>
          <a:p>
            <a:pPr marL="1334135" marR="5080" indent="-342900">
              <a:lnSpc>
                <a:spcPct val="100000"/>
              </a:lnSpc>
              <a:spcBef>
                <a:spcPts val="484"/>
              </a:spcBef>
              <a:buClr>
                <a:srgbClr val="18368C"/>
              </a:buClr>
              <a:buFont typeface="Wingdings" panose="05000000000000000000" pitchFamily="2" charset="2"/>
              <a:buChar char="§"/>
              <a:tabLst>
                <a:tab pos="1276350" algn="l"/>
              </a:tabLst>
            </a:pPr>
            <a:r>
              <a:rPr sz="2400" i="1" spc="-145" dirty="0">
                <a:latin typeface="+mn-lt"/>
                <a:cs typeface="Arial"/>
              </a:rPr>
              <a:t>T</a:t>
            </a:r>
            <a:r>
              <a:rPr sz="2400" i="1" dirty="0">
                <a:latin typeface="+mn-lt"/>
                <a:cs typeface="Arial"/>
              </a:rPr>
              <a:t>rained</a:t>
            </a:r>
            <a:r>
              <a:rPr sz="2400" i="1" spc="-25" dirty="0">
                <a:latin typeface="+mn-lt"/>
                <a:cs typeface="Arial"/>
              </a:rPr>
              <a:t> </a:t>
            </a:r>
            <a:r>
              <a:rPr sz="2400" i="1" dirty="0">
                <a:latin typeface="+mn-lt"/>
                <a:cs typeface="Arial"/>
              </a:rPr>
              <a:t>reviewers</a:t>
            </a:r>
            <a:r>
              <a:rPr sz="2400" i="1" spc="-45" dirty="0">
                <a:latin typeface="+mn-lt"/>
                <a:cs typeface="Arial"/>
              </a:rPr>
              <a:t> </a:t>
            </a:r>
            <a:r>
              <a:rPr sz="2400" i="1" dirty="0">
                <a:latin typeface="+mn-lt"/>
                <a:cs typeface="Arial"/>
              </a:rPr>
              <a:t>repre</a:t>
            </a:r>
            <a:r>
              <a:rPr sz="2400" i="1" spc="5" dirty="0">
                <a:latin typeface="+mn-lt"/>
                <a:cs typeface="Arial"/>
              </a:rPr>
              <a:t>s</a:t>
            </a:r>
            <a:r>
              <a:rPr sz="2400" i="1" dirty="0">
                <a:latin typeface="+mn-lt"/>
                <a:cs typeface="Arial"/>
              </a:rPr>
              <a:t>enting</a:t>
            </a:r>
            <a:r>
              <a:rPr sz="2400" i="1" spc="-55" dirty="0">
                <a:latin typeface="+mn-lt"/>
                <a:cs typeface="Arial"/>
              </a:rPr>
              <a:t> </a:t>
            </a:r>
            <a:r>
              <a:rPr sz="2400" i="1" dirty="0">
                <a:latin typeface="+mn-lt"/>
                <a:cs typeface="Arial"/>
              </a:rPr>
              <a:t>all</a:t>
            </a:r>
            <a:r>
              <a:rPr sz="2400" i="1" spc="5" dirty="0">
                <a:latin typeface="+mn-lt"/>
                <a:cs typeface="Arial"/>
              </a:rPr>
              <a:t> </a:t>
            </a:r>
            <a:r>
              <a:rPr sz="2400" i="1" dirty="0">
                <a:latin typeface="+mn-lt"/>
                <a:cs typeface="Arial"/>
              </a:rPr>
              <a:t>Conne</a:t>
            </a:r>
            <a:r>
              <a:rPr sz="2400" i="1" spc="10" dirty="0">
                <a:latin typeface="+mn-lt"/>
                <a:cs typeface="Arial"/>
              </a:rPr>
              <a:t>c</a:t>
            </a:r>
            <a:r>
              <a:rPr sz="2400" i="1" dirty="0">
                <a:latin typeface="+mn-lt"/>
                <a:cs typeface="Arial"/>
              </a:rPr>
              <a:t>ticut</a:t>
            </a:r>
            <a:r>
              <a:rPr sz="2400" i="1" spc="-45" dirty="0">
                <a:latin typeface="+mn-lt"/>
                <a:cs typeface="Arial"/>
              </a:rPr>
              <a:t> </a:t>
            </a:r>
            <a:r>
              <a:rPr sz="2400" i="1" dirty="0">
                <a:latin typeface="+mn-lt"/>
                <a:cs typeface="Arial"/>
              </a:rPr>
              <a:t>districts</a:t>
            </a:r>
            <a:r>
              <a:rPr sz="2400" i="1" spc="-35" dirty="0">
                <a:latin typeface="+mn-lt"/>
                <a:cs typeface="Arial"/>
              </a:rPr>
              <a:t> </a:t>
            </a:r>
            <a:r>
              <a:rPr sz="2400" i="1" dirty="0">
                <a:latin typeface="+mn-lt"/>
                <a:cs typeface="Arial"/>
              </a:rPr>
              <a:t>will review</a:t>
            </a:r>
            <a:r>
              <a:rPr sz="2400" i="1" spc="-25" dirty="0">
                <a:latin typeface="+mn-lt"/>
                <a:cs typeface="Arial"/>
              </a:rPr>
              <a:t> </a:t>
            </a:r>
            <a:r>
              <a:rPr sz="2400" i="1" dirty="0">
                <a:latin typeface="+mn-lt"/>
                <a:cs typeface="Arial"/>
              </a:rPr>
              <a:t>the</a:t>
            </a:r>
            <a:r>
              <a:rPr sz="2400" i="1" spc="-20" dirty="0">
                <a:latin typeface="+mn-lt"/>
                <a:cs typeface="Arial"/>
              </a:rPr>
              <a:t> </a:t>
            </a:r>
            <a:r>
              <a:rPr sz="2400" i="1" dirty="0">
                <a:latin typeface="+mn-lt"/>
                <a:cs typeface="Arial"/>
              </a:rPr>
              <a:t>reflection</a:t>
            </a:r>
            <a:r>
              <a:rPr sz="2400" i="1" spc="-30" dirty="0">
                <a:latin typeface="+mn-lt"/>
                <a:cs typeface="Arial"/>
              </a:rPr>
              <a:t> </a:t>
            </a:r>
            <a:r>
              <a:rPr sz="2400" i="1" dirty="0">
                <a:latin typeface="+mn-lt"/>
                <a:cs typeface="Arial"/>
              </a:rPr>
              <a:t>pap</a:t>
            </a:r>
            <a:r>
              <a:rPr sz="2400" i="1" spc="5" dirty="0">
                <a:latin typeface="+mn-lt"/>
                <a:cs typeface="Arial"/>
              </a:rPr>
              <a:t>e</a:t>
            </a:r>
            <a:r>
              <a:rPr sz="2400" i="1" spc="-55" dirty="0">
                <a:latin typeface="+mn-lt"/>
                <a:cs typeface="Arial"/>
              </a:rPr>
              <a:t>r</a:t>
            </a:r>
            <a:r>
              <a:rPr sz="2400" i="1" dirty="0">
                <a:latin typeface="+mn-lt"/>
                <a:cs typeface="Arial"/>
              </a:rPr>
              <a:t>.</a:t>
            </a:r>
            <a:endParaRPr sz="2400" dirty="0">
              <a:latin typeface="+mn-lt"/>
              <a:cs typeface="Arial"/>
            </a:endParaRPr>
          </a:p>
        </p:txBody>
      </p:sp>
    </p:spTree>
    <p:extLst>
      <p:ext uri="{BB962C8B-B14F-4D97-AF65-F5344CB8AC3E}">
        <p14:creationId xmlns:p14="http://schemas.microsoft.com/office/powerpoint/2010/main" val="2781787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853" t="12630" r="6162" b="26243"/>
          <a:stretch/>
        </p:blipFill>
        <p:spPr>
          <a:xfrm>
            <a:off x="2844712" y="4385680"/>
            <a:ext cx="3454577" cy="1863576"/>
          </a:xfrm>
          <a:prstGeom prst="rect">
            <a:avLst/>
          </a:prstGeom>
        </p:spPr>
      </p:pic>
      <p:sp>
        <p:nvSpPr>
          <p:cNvPr id="2" name="object 2"/>
          <p:cNvSpPr txBox="1">
            <a:spLocks noGrp="1"/>
          </p:cNvSpPr>
          <p:nvPr>
            <p:ph type="title"/>
          </p:nvPr>
        </p:nvSpPr>
        <p:spPr>
          <a:xfrm>
            <a:off x="460248" y="-81117"/>
            <a:ext cx="8229600" cy="802271"/>
          </a:xfrm>
          <a:prstGeom prst="rect">
            <a:avLst/>
          </a:prstGeom>
        </p:spPr>
        <p:txBody>
          <a:bodyPr vert="horz" wrap="square" lIns="0" tIns="165100" rIns="0" bIns="0" rtlCol="0">
            <a:spAutoFit/>
          </a:bodyPr>
          <a:lstStyle/>
          <a:p>
            <a:pPr>
              <a:lnSpc>
                <a:spcPts val="5205"/>
              </a:lnSpc>
            </a:pPr>
            <a:r>
              <a:rPr sz="4000" spc="-55" dirty="0"/>
              <a:t>T</a:t>
            </a:r>
            <a:r>
              <a:rPr sz="4000" spc="10" dirty="0"/>
              <a:t>h</a:t>
            </a:r>
            <a:r>
              <a:rPr sz="4000" spc="-110" dirty="0"/>
              <a:t>r</a:t>
            </a:r>
            <a:r>
              <a:rPr sz="4000" spc="-35" dirty="0"/>
              <a:t>ee</a:t>
            </a:r>
            <a:r>
              <a:rPr sz="4000" spc="-30" dirty="0"/>
              <a:t> </a:t>
            </a:r>
            <a:r>
              <a:rPr sz="4000" spc="-25" dirty="0"/>
              <a:t>C</a:t>
            </a:r>
            <a:r>
              <a:rPr sz="4000" spc="5" dirty="0"/>
              <a:t>r</a:t>
            </a:r>
            <a:r>
              <a:rPr sz="4000" dirty="0"/>
              <a:t>iteria</a:t>
            </a:r>
            <a:r>
              <a:rPr sz="4000" spc="-30" dirty="0"/>
              <a:t> </a:t>
            </a:r>
            <a:r>
              <a:rPr sz="4000" spc="-50" dirty="0"/>
              <a:t>f</a:t>
            </a:r>
            <a:r>
              <a:rPr sz="4000" spc="10" dirty="0"/>
              <a:t>o</a:t>
            </a:r>
            <a:r>
              <a:rPr sz="4000" dirty="0"/>
              <a:t>r</a:t>
            </a:r>
            <a:r>
              <a:rPr sz="4000" spc="-35" dirty="0"/>
              <a:t> </a:t>
            </a:r>
            <a:r>
              <a:rPr sz="4000" spc="5" dirty="0"/>
              <a:t>S</a:t>
            </a:r>
            <a:r>
              <a:rPr sz="4000" spc="10" dirty="0"/>
              <a:t>u</a:t>
            </a:r>
            <a:r>
              <a:rPr sz="4000" spc="-5" dirty="0"/>
              <a:t>ccess</a:t>
            </a:r>
          </a:p>
        </p:txBody>
      </p:sp>
      <p:sp>
        <p:nvSpPr>
          <p:cNvPr id="3" name="object 3"/>
          <p:cNvSpPr txBox="1"/>
          <p:nvPr/>
        </p:nvSpPr>
        <p:spPr>
          <a:xfrm>
            <a:off x="460248" y="998151"/>
            <a:ext cx="8229599" cy="2954655"/>
          </a:xfrm>
          <a:prstGeom prst="rect">
            <a:avLst/>
          </a:prstGeom>
        </p:spPr>
        <p:txBody>
          <a:bodyPr vert="horz" wrap="square" lIns="0" tIns="0" rIns="0" bIns="0" rtlCol="0">
            <a:spAutoFit/>
          </a:bodyPr>
          <a:lstStyle/>
          <a:p>
            <a:pPr marL="583565" indent="-570865">
              <a:lnSpc>
                <a:spcPct val="100000"/>
              </a:lnSpc>
              <a:buFont typeface="Arial"/>
              <a:buChar char="•"/>
              <a:tabLst>
                <a:tab pos="584200" algn="l"/>
                <a:tab pos="3910965" algn="l"/>
                <a:tab pos="4952365" algn="l"/>
              </a:tabLst>
            </a:pPr>
            <a:r>
              <a:rPr sz="4000" b="1" dirty="0">
                <a:latin typeface="Arial" panose="020B0604020202020204" pitchFamily="34" charset="0"/>
                <a:cs typeface="Arial" panose="020B0604020202020204" pitchFamily="34" charset="0"/>
              </a:rPr>
              <a:t>Deve</a:t>
            </a:r>
            <a:r>
              <a:rPr sz="4000" b="1" spc="10" dirty="0">
                <a:latin typeface="Arial" panose="020B0604020202020204" pitchFamily="34" charset="0"/>
                <a:cs typeface="Arial" panose="020B0604020202020204" pitchFamily="34" charset="0"/>
              </a:rPr>
              <a:t>l</a:t>
            </a:r>
            <a:r>
              <a:rPr sz="4000" b="1" dirty="0">
                <a:latin typeface="Arial" panose="020B0604020202020204" pitchFamily="34" charset="0"/>
                <a:cs typeface="Arial" panose="020B0604020202020204" pitchFamily="34" charset="0"/>
              </a:rPr>
              <a:t>opme</a:t>
            </a:r>
            <a:r>
              <a:rPr sz="4000" b="1" spc="5" dirty="0">
                <a:latin typeface="Arial" panose="020B0604020202020204" pitchFamily="34" charset="0"/>
                <a:cs typeface="Arial" panose="020B0604020202020204" pitchFamily="34" charset="0"/>
              </a:rPr>
              <a:t>n</a:t>
            </a:r>
            <a:r>
              <a:rPr sz="4000" b="1" dirty="0">
                <a:latin typeface="Arial" panose="020B0604020202020204" pitchFamily="34" charset="0"/>
                <a:cs typeface="Arial" panose="020B0604020202020204" pitchFamily="34" charset="0"/>
              </a:rPr>
              <a:t>t</a:t>
            </a:r>
            <a:r>
              <a:rPr sz="4000" b="1" spc="-35" dirty="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of</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New</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Lear</a:t>
            </a:r>
            <a:r>
              <a:rPr sz="4000" b="1" spc="5" dirty="0" smtClean="0">
                <a:latin typeface="Arial" panose="020B0604020202020204" pitchFamily="34" charset="0"/>
                <a:cs typeface="Arial" panose="020B0604020202020204" pitchFamily="34" charset="0"/>
              </a:rPr>
              <a:t>n</a:t>
            </a:r>
            <a:r>
              <a:rPr sz="4000" b="1" dirty="0" smtClean="0">
                <a:latin typeface="Arial" panose="020B0604020202020204" pitchFamily="34" charset="0"/>
                <a:cs typeface="Arial" panose="020B0604020202020204" pitchFamily="34" charset="0"/>
              </a:rPr>
              <a:t>ing</a:t>
            </a:r>
            <a:endParaRPr sz="4000" b="1" dirty="0">
              <a:latin typeface="Arial" panose="020B0604020202020204" pitchFamily="34" charset="0"/>
              <a:cs typeface="Arial" panose="020B0604020202020204" pitchFamily="34" charset="0"/>
            </a:endParaRPr>
          </a:p>
          <a:p>
            <a:pPr>
              <a:lnSpc>
                <a:spcPct val="100000"/>
              </a:lnSpc>
              <a:spcBef>
                <a:spcPts val="22"/>
              </a:spcBef>
              <a:buFont typeface="Arial"/>
              <a:buChar char="•"/>
            </a:pPr>
            <a:endParaRPr sz="3600" b="1" dirty="0">
              <a:latin typeface="Arial" panose="020B0604020202020204" pitchFamily="34" charset="0"/>
              <a:cs typeface="Arial" panose="020B0604020202020204" pitchFamily="34" charset="0"/>
            </a:endParaRPr>
          </a:p>
          <a:p>
            <a:pPr marL="583565" indent="-570865">
              <a:lnSpc>
                <a:spcPct val="100000"/>
              </a:lnSpc>
              <a:buFont typeface="Arial"/>
              <a:buChar char="•"/>
              <a:tabLst>
                <a:tab pos="584200" algn="l"/>
                <a:tab pos="2082800" algn="l"/>
                <a:tab pos="2718435" algn="l"/>
              </a:tabLst>
            </a:pPr>
            <a:r>
              <a:rPr sz="4000" b="1" dirty="0" smtClean="0">
                <a:latin typeface="Arial" panose="020B0604020202020204" pitchFamily="34" charset="0"/>
                <a:cs typeface="Arial" panose="020B0604020202020204" pitchFamily="34" charset="0"/>
              </a:rPr>
              <a:t>Impact</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on</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Practice</a:t>
            </a:r>
            <a:endParaRPr sz="4000" b="1" dirty="0">
              <a:latin typeface="Arial" panose="020B0604020202020204" pitchFamily="34" charset="0"/>
              <a:cs typeface="Arial" panose="020B0604020202020204" pitchFamily="34" charset="0"/>
            </a:endParaRPr>
          </a:p>
          <a:p>
            <a:pPr>
              <a:lnSpc>
                <a:spcPct val="100000"/>
              </a:lnSpc>
              <a:spcBef>
                <a:spcPts val="23"/>
              </a:spcBef>
              <a:buFont typeface="Arial"/>
              <a:buChar char="•"/>
            </a:pPr>
            <a:endParaRPr sz="3600" b="1" i="1" dirty="0">
              <a:latin typeface="Arial" panose="020B0604020202020204" pitchFamily="34" charset="0"/>
              <a:cs typeface="Arial" panose="020B0604020202020204" pitchFamily="34" charset="0"/>
            </a:endParaRPr>
          </a:p>
          <a:p>
            <a:pPr marL="583565" indent="-570865">
              <a:lnSpc>
                <a:spcPct val="100000"/>
              </a:lnSpc>
              <a:buFont typeface="Arial"/>
              <a:buChar char="•"/>
              <a:tabLst>
                <a:tab pos="584200" algn="l"/>
                <a:tab pos="2082800" algn="l"/>
                <a:tab pos="2718435" algn="l"/>
              </a:tabLst>
            </a:pPr>
            <a:r>
              <a:rPr sz="4000" b="1" dirty="0" smtClean="0">
                <a:latin typeface="Arial" panose="020B0604020202020204" pitchFamily="34" charset="0"/>
                <a:cs typeface="Arial" panose="020B0604020202020204" pitchFamily="34" charset="0"/>
              </a:rPr>
              <a:t>Impact</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on</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S</a:t>
            </a:r>
            <a:r>
              <a:rPr sz="4000" b="1" spc="-15" dirty="0" smtClean="0">
                <a:latin typeface="Arial" panose="020B0604020202020204" pitchFamily="34" charset="0"/>
                <a:cs typeface="Arial" panose="020B0604020202020204" pitchFamily="34" charset="0"/>
              </a:rPr>
              <a:t>t</a:t>
            </a:r>
            <a:r>
              <a:rPr sz="4000" b="1" dirty="0" smtClean="0">
                <a:latin typeface="Arial" panose="020B0604020202020204" pitchFamily="34" charset="0"/>
                <a:cs typeface="Arial" panose="020B0604020202020204" pitchFamily="34" charset="0"/>
              </a:rPr>
              <a:t>udents</a:t>
            </a:r>
            <a:endParaRP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480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435" y="4629150"/>
            <a:ext cx="1442207" cy="1590760"/>
          </a:xfrm>
          <a:prstGeom prst="rect">
            <a:avLst/>
          </a:prstGeom>
        </p:spPr>
      </p:pic>
      <p:sp>
        <p:nvSpPr>
          <p:cNvPr id="2" name="object 2"/>
          <p:cNvSpPr txBox="1">
            <a:spLocks noGrp="1"/>
          </p:cNvSpPr>
          <p:nvPr>
            <p:ph type="title"/>
          </p:nvPr>
        </p:nvSpPr>
        <p:spPr>
          <a:xfrm>
            <a:off x="457200" y="95622"/>
            <a:ext cx="8229600" cy="593168"/>
          </a:xfrm>
          <a:prstGeom prst="rect">
            <a:avLst/>
          </a:prstGeom>
        </p:spPr>
        <p:txBody>
          <a:bodyPr vert="horz" wrap="square" lIns="0" tIns="41331" rIns="0" bIns="0" rtlCol="0">
            <a:spAutoFit/>
          </a:bodyPr>
          <a:lstStyle/>
          <a:p>
            <a:pPr marL="57150">
              <a:lnSpc>
                <a:spcPts val="4255"/>
              </a:lnSpc>
            </a:pPr>
            <a:r>
              <a:rPr sz="4000" u="none" spc="-25" dirty="0"/>
              <a:t>C</a:t>
            </a:r>
            <a:r>
              <a:rPr sz="4000" u="none" spc="-20" dirty="0"/>
              <a:t>r</a:t>
            </a:r>
            <a:r>
              <a:rPr sz="4000" u="none" dirty="0"/>
              <a:t>i</a:t>
            </a:r>
            <a:r>
              <a:rPr sz="4000" u="none" spc="-20" dirty="0"/>
              <a:t>teria</a:t>
            </a:r>
            <a:r>
              <a:rPr sz="4000" u="none" spc="-30" dirty="0"/>
              <a:t> </a:t>
            </a:r>
            <a:r>
              <a:rPr sz="4000" u="none" spc="-15" dirty="0"/>
              <a:t>I</a:t>
            </a:r>
            <a:endParaRPr sz="4000" dirty="0"/>
          </a:p>
        </p:txBody>
      </p:sp>
      <p:sp>
        <p:nvSpPr>
          <p:cNvPr id="3" name="object 3"/>
          <p:cNvSpPr txBox="1"/>
          <p:nvPr/>
        </p:nvSpPr>
        <p:spPr>
          <a:xfrm>
            <a:off x="384149" y="1196186"/>
            <a:ext cx="8225790" cy="3323987"/>
          </a:xfrm>
          <a:prstGeom prst="rect">
            <a:avLst/>
          </a:prstGeom>
        </p:spPr>
        <p:txBody>
          <a:bodyPr vert="horz" wrap="square" lIns="0" tIns="0" rIns="0" bIns="0" rtlCol="0">
            <a:spAutoFit/>
          </a:bodyPr>
          <a:lstStyle/>
          <a:p>
            <a:pPr marL="12700">
              <a:lnSpc>
                <a:spcPct val="100000"/>
              </a:lnSpc>
            </a:pPr>
            <a:r>
              <a:rPr sz="3600" b="1" u="heavy" spc="10" dirty="0">
                <a:latin typeface="+mn-lt"/>
                <a:cs typeface="Arial" panose="020B0604020202020204" pitchFamily="34" charset="0"/>
              </a:rPr>
              <a:t>D</a:t>
            </a:r>
            <a:r>
              <a:rPr sz="3600" b="1" u="heavy" spc="-100" dirty="0">
                <a:latin typeface="+mn-lt"/>
                <a:cs typeface="Arial" panose="020B0604020202020204" pitchFamily="34" charset="0"/>
              </a:rPr>
              <a:t>e</a:t>
            </a:r>
            <a:r>
              <a:rPr sz="3600" b="1" u="heavy" spc="-60" dirty="0">
                <a:latin typeface="+mn-lt"/>
                <a:cs typeface="Arial" panose="020B0604020202020204" pitchFamily="34" charset="0"/>
              </a:rPr>
              <a:t>v</a:t>
            </a:r>
            <a:r>
              <a:rPr sz="3600" b="1" u="heavy" spc="-5" dirty="0">
                <a:latin typeface="+mn-lt"/>
                <a:cs typeface="Arial" panose="020B0604020202020204" pitchFamily="34" charset="0"/>
              </a:rPr>
              <a:t>elopme</a:t>
            </a:r>
            <a:r>
              <a:rPr sz="3600" b="1" u="heavy" spc="15" dirty="0">
                <a:latin typeface="+mn-lt"/>
                <a:cs typeface="Arial" panose="020B0604020202020204" pitchFamily="34" charset="0"/>
              </a:rPr>
              <a:t>n</a:t>
            </a:r>
            <a:r>
              <a:rPr sz="3600" b="1" u="heavy" dirty="0">
                <a:latin typeface="+mn-lt"/>
                <a:cs typeface="Arial" panose="020B0604020202020204" pitchFamily="34" charset="0"/>
              </a:rPr>
              <a:t>t</a:t>
            </a:r>
            <a:r>
              <a:rPr sz="3600" b="1" u="heavy" spc="-40" dirty="0">
                <a:latin typeface="+mn-lt"/>
                <a:cs typeface="Arial" panose="020B0604020202020204" pitchFamily="34" charset="0"/>
              </a:rPr>
              <a:t> </a:t>
            </a:r>
            <a:r>
              <a:rPr sz="3600" b="1" u="heavy" spc="10" dirty="0">
                <a:latin typeface="+mn-lt"/>
                <a:cs typeface="Arial" panose="020B0604020202020204" pitchFamily="34" charset="0"/>
              </a:rPr>
              <a:t>o</a:t>
            </a:r>
            <a:r>
              <a:rPr sz="3600" b="1" u="heavy" dirty="0">
                <a:latin typeface="+mn-lt"/>
                <a:cs typeface="Arial" panose="020B0604020202020204" pitchFamily="34" charset="0"/>
              </a:rPr>
              <a:t>f </a:t>
            </a:r>
            <a:r>
              <a:rPr sz="3600" b="1" u="heavy" spc="-640" dirty="0">
                <a:latin typeface="+mn-lt"/>
                <a:cs typeface="Arial" panose="020B0604020202020204" pitchFamily="34" charset="0"/>
              </a:rPr>
              <a:t> </a:t>
            </a:r>
            <a:r>
              <a:rPr sz="3600" b="1" u="heavy" spc="5" dirty="0">
                <a:latin typeface="+mn-lt"/>
                <a:cs typeface="Arial" panose="020B0604020202020204" pitchFamily="34" charset="0"/>
              </a:rPr>
              <a:t>N</a:t>
            </a:r>
            <a:r>
              <a:rPr sz="3600" b="1" u="heavy" spc="-50" dirty="0">
                <a:latin typeface="+mn-lt"/>
                <a:cs typeface="Arial" panose="020B0604020202020204" pitchFamily="34" charset="0"/>
              </a:rPr>
              <a:t>e</a:t>
            </a:r>
            <a:r>
              <a:rPr sz="3600" b="1" u="heavy" dirty="0">
                <a:latin typeface="+mn-lt"/>
                <a:cs typeface="Arial" panose="020B0604020202020204" pitchFamily="34" charset="0"/>
              </a:rPr>
              <a:t>w</a:t>
            </a:r>
            <a:r>
              <a:rPr sz="3600" b="1" u="heavy" spc="-30" dirty="0">
                <a:latin typeface="+mn-lt"/>
                <a:cs typeface="Arial" panose="020B0604020202020204" pitchFamily="34" charset="0"/>
              </a:rPr>
              <a:t> </a:t>
            </a:r>
            <a:r>
              <a:rPr sz="3600" b="1" u="heavy" spc="10" dirty="0" smtClean="0">
                <a:latin typeface="+mn-lt"/>
                <a:cs typeface="Arial" panose="020B0604020202020204" pitchFamily="34" charset="0"/>
              </a:rPr>
              <a:t>L</a:t>
            </a:r>
            <a:r>
              <a:rPr sz="3600" b="1" u="heavy" spc="-5" dirty="0" smtClean="0">
                <a:latin typeface="+mn-lt"/>
                <a:cs typeface="Arial" panose="020B0604020202020204" pitchFamily="34" charset="0"/>
              </a:rPr>
              <a:t>earning</a:t>
            </a:r>
            <a:endParaRPr lang="en-US" sz="3600" b="1" u="heavy" spc="-5" dirty="0" smtClean="0">
              <a:latin typeface="+mn-lt"/>
              <a:cs typeface="Arial" panose="020B0604020202020204" pitchFamily="34" charset="0"/>
            </a:endParaRPr>
          </a:p>
          <a:p>
            <a:pPr marL="12700">
              <a:lnSpc>
                <a:spcPct val="100000"/>
              </a:lnSpc>
            </a:pPr>
            <a:endParaRPr sz="2000" dirty="0">
              <a:latin typeface="+mn-lt"/>
              <a:cs typeface="Arial" panose="020B0604020202020204" pitchFamily="34" charset="0"/>
            </a:endParaRPr>
          </a:p>
          <a:p>
            <a:pPr marL="638175" indent="-457200">
              <a:lnSpc>
                <a:spcPct val="100000"/>
              </a:lnSpc>
              <a:spcBef>
                <a:spcPts val="0"/>
              </a:spcBef>
              <a:spcAft>
                <a:spcPts val="1200"/>
              </a:spcAft>
              <a:buClr>
                <a:srgbClr val="18368C"/>
              </a:buClr>
              <a:buFont typeface="Wingdings" panose="05000000000000000000" pitchFamily="2" charset="2"/>
              <a:buChar char="q"/>
              <a:tabLst>
                <a:tab pos="524510" algn="l"/>
              </a:tabLst>
            </a:pPr>
            <a:r>
              <a:rPr sz="3000" dirty="0">
                <a:latin typeface="+mn-lt"/>
                <a:cs typeface="Arial" panose="020B0604020202020204" pitchFamily="34" charset="0"/>
              </a:rPr>
              <a:t>Desc</a:t>
            </a:r>
            <a:r>
              <a:rPr sz="3000" spc="5" dirty="0">
                <a:latin typeface="+mn-lt"/>
                <a:cs typeface="Arial" panose="020B0604020202020204" pitchFamily="34" charset="0"/>
              </a:rPr>
              <a:t>r</a:t>
            </a:r>
            <a:r>
              <a:rPr sz="3000" dirty="0">
                <a:latin typeface="+mn-lt"/>
                <a:cs typeface="Arial" panose="020B0604020202020204" pitchFamily="34" charset="0"/>
              </a:rPr>
              <a:t>ib</a:t>
            </a:r>
            <a:r>
              <a:rPr sz="3000" spc="-15" dirty="0">
                <a:latin typeface="+mn-lt"/>
                <a:cs typeface="Arial" panose="020B0604020202020204" pitchFamily="34" charset="0"/>
              </a:rPr>
              <a:t>e</a:t>
            </a:r>
            <a:r>
              <a:rPr sz="3000" dirty="0">
                <a:latin typeface="+mn-lt"/>
                <a:cs typeface="Arial" panose="020B0604020202020204" pitchFamily="34" charset="0"/>
              </a:rPr>
              <a:t>s</a:t>
            </a:r>
            <a:r>
              <a:rPr sz="3000" spc="-30" dirty="0">
                <a:latin typeface="+mn-lt"/>
                <a:cs typeface="Arial" panose="020B0604020202020204" pitchFamily="34" charset="0"/>
              </a:rPr>
              <a:t> </a:t>
            </a:r>
            <a:r>
              <a:rPr sz="3000" b="1" i="1" dirty="0">
                <a:latin typeface="+mn-lt"/>
                <a:cs typeface="Arial" panose="020B0604020202020204" pitchFamily="34" charset="0"/>
              </a:rPr>
              <a:t>how</a:t>
            </a:r>
            <a:r>
              <a:rPr sz="3000" b="1" i="1" spc="-15" dirty="0">
                <a:latin typeface="+mn-lt"/>
                <a:cs typeface="Arial" panose="020B0604020202020204" pitchFamily="34" charset="0"/>
              </a:rPr>
              <a:t> </a:t>
            </a:r>
            <a:r>
              <a:rPr sz="3000" b="1" i="1" dirty="0">
                <a:latin typeface="+mn-lt"/>
                <a:cs typeface="Arial" panose="020B0604020202020204" pitchFamily="34" charset="0"/>
              </a:rPr>
              <a:t>the</a:t>
            </a:r>
            <a:r>
              <a:rPr sz="3000" b="1" i="1" spc="-20" dirty="0">
                <a:latin typeface="+mn-lt"/>
                <a:cs typeface="Arial" panose="020B0604020202020204" pitchFamily="34" charset="0"/>
              </a:rPr>
              <a:t> </a:t>
            </a:r>
            <a:r>
              <a:rPr sz="3000" b="1" i="1" dirty="0">
                <a:latin typeface="+mn-lt"/>
                <a:cs typeface="Arial" panose="020B0604020202020204" pitchFamily="34" charset="0"/>
              </a:rPr>
              <a:t>te</a:t>
            </a:r>
            <a:r>
              <a:rPr sz="3000" b="1" i="1" spc="-10" dirty="0">
                <a:latin typeface="+mn-lt"/>
                <a:cs typeface="Arial" panose="020B0604020202020204" pitchFamily="34" charset="0"/>
              </a:rPr>
              <a:t>a</a:t>
            </a:r>
            <a:r>
              <a:rPr sz="3000" b="1" i="1" dirty="0">
                <a:latin typeface="+mn-lt"/>
                <a:cs typeface="Arial" panose="020B0604020202020204" pitchFamily="34" charset="0"/>
              </a:rPr>
              <a:t>ch</a:t>
            </a:r>
            <a:r>
              <a:rPr sz="3000" b="1" i="1" spc="-15" dirty="0">
                <a:latin typeface="+mn-lt"/>
                <a:cs typeface="Arial" panose="020B0604020202020204" pitchFamily="34" charset="0"/>
              </a:rPr>
              <a:t>e</a:t>
            </a:r>
            <a:r>
              <a:rPr sz="3000" b="1" i="1" dirty="0">
                <a:latin typeface="+mn-lt"/>
                <a:cs typeface="Arial" panose="020B0604020202020204" pitchFamily="34" charset="0"/>
              </a:rPr>
              <a:t>r</a:t>
            </a:r>
            <a:r>
              <a:rPr sz="3000" b="1" i="1" spc="-25" dirty="0">
                <a:latin typeface="+mn-lt"/>
                <a:cs typeface="Arial" panose="020B0604020202020204" pitchFamily="34" charset="0"/>
              </a:rPr>
              <a:t> </a:t>
            </a:r>
            <a:r>
              <a:rPr sz="3000" b="1" i="1" dirty="0" smtClean="0">
                <a:latin typeface="+mn-lt"/>
                <a:cs typeface="Arial" panose="020B0604020202020204" pitchFamily="34" charset="0"/>
              </a:rPr>
              <a:t>de</a:t>
            </a:r>
            <a:r>
              <a:rPr sz="3000" b="1" i="1" spc="-15" dirty="0" smtClean="0">
                <a:latin typeface="+mn-lt"/>
                <a:cs typeface="Arial" panose="020B0604020202020204" pitchFamily="34" charset="0"/>
              </a:rPr>
              <a:t>v</a:t>
            </a:r>
            <a:r>
              <a:rPr sz="3000" b="1" i="1" dirty="0" smtClean="0">
                <a:latin typeface="+mn-lt"/>
                <a:cs typeface="Arial" panose="020B0604020202020204" pitchFamily="34" charset="0"/>
              </a:rPr>
              <a:t>el</a:t>
            </a:r>
            <a:r>
              <a:rPr sz="3000" b="1" i="1" spc="-10" dirty="0" smtClean="0">
                <a:latin typeface="+mn-lt"/>
                <a:cs typeface="Arial" panose="020B0604020202020204" pitchFamily="34" charset="0"/>
              </a:rPr>
              <a:t>o</a:t>
            </a:r>
            <a:r>
              <a:rPr sz="3000" b="1" i="1" dirty="0" smtClean="0">
                <a:latin typeface="+mn-lt"/>
                <a:cs typeface="Arial" panose="020B0604020202020204" pitchFamily="34" charset="0"/>
              </a:rPr>
              <a:t>ped</a:t>
            </a:r>
            <a:r>
              <a:rPr lang="en-US" sz="3000" dirty="0">
                <a:latin typeface="+mn-lt"/>
                <a:cs typeface="Arial" panose="020B0604020202020204" pitchFamily="34" charset="0"/>
              </a:rPr>
              <a:t> </a:t>
            </a:r>
            <a:r>
              <a:rPr sz="3000" b="1" dirty="0" smtClean="0">
                <a:latin typeface="+mn-lt"/>
                <a:cs typeface="Arial" panose="020B0604020202020204" pitchFamily="34" charset="0"/>
              </a:rPr>
              <a:t>n</a:t>
            </a:r>
            <a:r>
              <a:rPr sz="3000" b="1" spc="-10" dirty="0" smtClean="0">
                <a:latin typeface="+mn-lt"/>
                <a:cs typeface="Arial" panose="020B0604020202020204" pitchFamily="34" charset="0"/>
              </a:rPr>
              <a:t>e</a:t>
            </a:r>
            <a:r>
              <a:rPr sz="3000" b="1" dirty="0" smtClean="0">
                <a:latin typeface="+mn-lt"/>
                <a:cs typeface="Arial" panose="020B0604020202020204" pitchFamily="34" charset="0"/>
              </a:rPr>
              <a:t>w</a:t>
            </a:r>
            <a:r>
              <a:rPr sz="3000" b="1" spc="-15" dirty="0" smtClean="0">
                <a:latin typeface="+mn-lt"/>
                <a:cs typeface="Arial" panose="020B0604020202020204" pitchFamily="34" charset="0"/>
              </a:rPr>
              <a:t> </a:t>
            </a:r>
            <a:r>
              <a:rPr sz="3000" b="1" dirty="0">
                <a:latin typeface="+mn-lt"/>
                <a:cs typeface="Arial" panose="020B0604020202020204" pitchFamily="34" charset="0"/>
              </a:rPr>
              <a:t>le</a:t>
            </a:r>
            <a:r>
              <a:rPr sz="3000" b="1" spc="-15" dirty="0">
                <a:latin typeface="+mn-lt"/>
                <a:cs typeface="Arial" panose="020B0604020202020204" pitchFamily="34" charset="0"/>
              </a:rPr>
              <a:t>a</a:t>
            </a:r>
            <a:r>
              <a:rPr sz="3000" b="1" dirty="0">
                <a:latin typeface="+mn-lt"/>
                <a:cs typeface="Arial" panose="020B0604020202020204" pitchFamily="34" charset="0"/>
              </a:rPr>
              <a:t>rni</a:t>
            </a:r>
            <a:r>
              <a:rPr sz="3000" b="1" spc="-15" dirty="0">
                <a:latin typeface="+mn-lt"/>
                <a:cs typeface="Arial" panose="020B0604020202020204" pitchFamily="34" charset="0"/>
              </a:rPr>
              <a:t>n</a:t>
            </a:r>
            <a:r>
              <a:rPr sz="3000" b="1" dirty="0">
                <a:latin typeface="+mn-lt"/>
                <a:cs typeface="Arial" panose="020B0604020202020204" pitchFamily="34" charset="0"/>
              </a:rPr>
              <a:t>g</a:t>
            </a:r>
            <a:r>
              <a:rPr sz="3000" dirty="0">
                <a:latin typeface="+mn-lt"/>
                <a:cs typeface="Arial" panose="020B0604020202020204" pitchFamily="34" charset="0"/>
              </a:rPr>
              <a:t>;</a:t>
            </a:r>
            <a:r>
              <a:rPr sz="3000" spc="-10" dirty="0">
                <a:latin typeface="+mn-lt"/>
                <a:cs typeface="Arial" panose="020B0604020202020204" pitchFamily="34" charset="0"/>
              </a:rPr>
              <a:t> </a:t>
            </a:r>
            <a:r>
              <a:rPr sz="3000" dirty="0" smtClean="0">
                <a:latin typeface="+mn-lt"/>
                <a:cs typeface="Arial" panose="020B0604020202020204" pitchFamily="34" charset="0"/>
              </a:rPr>
              <a:t>a</a:t>
            </a:r>
            <a:r>
              <a:rPr sz="3000" spc="-10" dirty="0" smtClean="0">
                <a:latin typeface="+mn-lt"/>
                <a:cs typeface="Arial" panose="020B0604020202020204" pitchFamily="34" charset="0"/>
              </a:rPr>
              <a:t>n</a:t>
            </a:r>
            <a:r>
              <a:rPr sz="3000" dirty="0" smtClean="0">
                <a:latin typeface="+mn-lt"/>
                <a:cs typeface="Arial" panose="020B0604020202020204" pitchFamily="34" charset="0"/>
              </a:rPr>
              <a:t>d</a:t>
            </a:r>
            <a:endParaRPr lang="en-US" sz="3000" dirty="0" smtClean="0">
              <a:latin typeface="+mn-lt"/>
              <a:cs typeface="Arial" panose="020B0604020202020204" pitchFamily="34" charset="0"/>
            </a:endParaRPr>
          </a:p>
          <a:p>
            <a:pPr marL="638175" marR="227965" indent="-457200">
              <a:lnSpc>
                <a:spcPct val="100000"/>
              </a:lnSpc>
              <a:spcBef>
                <a:spcPts val="0"/>
              </a:spcBef>
              <a:spcAft>
                <a:spcPts val="1200"/>
              </a:spcAft>
              <a:buClr>
                <a:srgbClr val="18368C"/>
              </a:buClr>
              <a:buFont typeface="Wingdings" panose="05000000000000000000" pitchFamily="2" charset="2"/>
              <a:buChar char="q"/>
              <a:tabLst>
                <a:tab pos="524510" algn="l"/>
              </a:tabLst>
            </a:pPr>
            <a:r>
              <a:rPr sz="3000" dirty="0" smtClean="0">
                <a:latin typeface="+mn-lt"/>
                <a:cs typeface="Arial" panose="020B0604020202020204" pitchFamily="34" charset="0"/>
              </a:rPr>
              <a:t>Expla</a:t>
            </a:r>
            <a:r>
              <a:rPr sz="3000" spc="-15" dirty="0" smtClean="0">
                <a:latin typeface="+mn-lt"/>
                <a:cs typeface="Arial" panose="020B0604020202020204" pitchFamily="34" charset="0"/>
              </a:rPr>
              <a:t>i</a:t>
            </a:r>
            <a:r>
              <a:rPr sz="3000" dirty="0" smtClean="0">
                <a:latin typeface="+mn-lt"/>
                <a:cs typeface="Arial" panose="020B0604020202020204" pitchFamily="34" charset="0"/>
              </a:rPr>
              <a:t>ns</a:t>
            </a:r>
            <a:r>
              <a:rPr sz="3000" spc="-15" dirty="0" smtClean="0">
                <a:latin typeface="+mn-lt"/>
                <a:cs typeface="Arial" panose="020B0604020202020204" pitchFamily="34" charset="0"/>
              </a:rPr>
              <a:t> </a:t>
            </a:r>
            <a:r>
              <a:rPr sz="3000" b="1" i="1" dirty="0">
                <a:latin typeface="+mn-lt"/>
                <a:cs typeface="Arial" panose="020B0604020202020204" pitchFamily="34" charset="0"/>
              </a:rPr>
              <a:t>what</a:t>
            </a:r>
            <a:r>
              <a:rPr sz="3000" b="1" i="1" spc="-30" dirty="0">
                <a:latin typeface="+mn-lt"/>
                <a:cs typeface="Arial" panose="020B0604020202020204" pitchFamily="34" charset="0"/>
              </a:rPr>
              <a:t> </a:t>
            </a:r>
            <a:r>
              <a:rPr sz="3000" b="1" i="1" dirty="0">
                <a:latin typeface="+mn-lt"/>
                <a:cs typeface="Arial" panose="020B0604020202020204" pitchFamily="34" charset="0"/>
              </a:rPr>
              <a:t>the</a:t>
            </a:r>
            <a:r>
              <a:rPr sz="3000" b="1" i="1" spc="-20" dirty="0">
                <a:latin typeface="+mn-lt"/>
                <a:cs typeface="Arial" panose="020B0604020202020204" pitchFamily="34" charset="0"/>
              </a:rPr>
              <a:t> </a:t>
            </a:r>
            <a:r>
              <a:rPr sz="3000" b="1" i="1" dirty="0">
                <a:latin typeface="+mn-lt"/>
                <a:cs typeface="Arial" panose="020B0604020202020204" pitchFamily="34" charset="0"/>
              </a:rPr>
              <a:t>te</a:t>
            </a:r>
            <a:r>
              <a:rPr sz="3000" b="1" i="1" spc="-10" dirty="0">
                <a:latin typeface="+mn-lt"/>
                <a:cs typeface="Arial" panose="020B0604020202020204" pitchFamily="34" charset="0"/>
              </a:rPr>
              <a:t>a</a:t>
            </a:r>
            <a:r>
              <a:rPr sz="3000" b="1" i="1" dirty="0">
                <a:latin typeface="+mn-lt"/>
                <a:cs typeface="Arial" panose="020B0604020202020204" pitchFamily="34" charset="0"/>
              </a:rPr>
              <a:t>ch</a:t>
            </a:r>
            <a:r>
              <a:rPr sz="3000" b="1" i="1" spc="-15" dirty="0">
                <a:latin typeface="+mn-lt"/>
                <a:cs typeface="Arial" panose="020B0604020202020204" pitchFamily="34" charset="0"/>
              </a:rPr>
              <a:t>e</a:t>
            </a:r>
            <a:r>
              <a:rPr sz="3000" b="1" i="1" dirty="0">
                <a:latin typeface="+mn-lt"/>
                <a:cs typeface="Arial" panose="020B0604020202020204" pitchFamily="34" charset="0"/>
              </a:rPr>
              <a:t>r</a:t>
            </a:r>
            <a:r>
              <a:rPr sz="3000" b="1" i="1" spc="-10" dirty="0">
                <a:latin typeface="+mn-lt"/>
                <a:cs typeface="Arial" panose="020B0604020202020204" pitchFamily="34" charset="0"/>
              </a:rPr>
              <a:t> </a:t>
            </a:r>
            <a:r>
              <a:rPr sz="3000" b="1" i="1" dirty="0">
                <a:latin typeface="+mn-lt"/>
                <a:cs typeface="Arial" panose="020B0604020202020204" pitchFamily="34" charset="0"/>
              </a:rPr>
              <a:t>le</a:t>
            </a:r>
            <a:r>
              <a:rPr sz="3000" b="1" i="1" spc="-15" dirty="0">
                <a:latin typeface="+mn-lt"/>
                <a:cs typeface="Arial" panose="020B0604020202020204" pitchFamily="34" charset="0"/>
              </a:rPr>
              <a:t>a</a:t>
            </a:r>
            <a:r>
              <a:rPr sz="3000" b="1" i="1" dirty="0">
                <a:latin typeface="+mn-lt"/>
                <a:cs typeface="Arial" panose="020B0604020202020204" pitchFamily="34" charset="0"/>
              </a:rPr>
              <a:t>rned</a:t>
            </a:r>
            <a:r>
              <a:rPr sz="3000" b="1" i="1" spc="-20" dirty="0">
                <a:latin typeface="+mn-lt"/>
                <a:cs typeface="Arial" panose="020B0604020202020204" pitchFamily="34" charset="0"/>
              </a:rPr>
              <a:t> </a:t>
            </a:r>
            <a:r>
              <a:rPr sz="3000" dirty="0">
                <a:latin typeface="+mn-lt"/>
                <a:cs typeface="Arial" panose="020B0604020202020204" pitchFamily="34" charset="0"/>
              </a:rPr>
              <a:t>from t</a:t>
            </a:r>
            <a:r>
              <a:rPr sz="3000" spc="-10" dirty="0">
                <a:latin typeface="+mn-lt"/>
                <a:cs typeface="Arial" panose="020B0604020202020204" pitchFamily="34" charset="0"/>
              </a:rPr>
              <a:t>h</a:t>
            </a:r>
            <a:r>
              <a:rPr sz="3000" dirty="0">
                <a:latin typeface="+mn-lt"/>
                <a:cs typeface="Arial" panose="020B0604020202020204" pitchFamily="34" charset="0"/>
              </a:rPr>
              <a:t>e</a:t>
            </a:r>
            <a:r>
              <a:rPr sz="3000" spc="-10" dirty="0">
                <a:latin typeface="+mn-lt"/>
                <a:cs typeface="Arial" panose="020B0604020202020204" pitchFamily="34" charset="0"/>
              </a:rPr>
              <a:t> </a:t>
            </a:r>
            <a:r>
              <a:rPr sz="3000" dirty="0">
                <a:latin typeface="+mn-lt"/>
                <a:cs typeface="Arial" panose="020B0604020202020204" pitchFamily="34" charset="0"/>
              </a:rPr>
              <a:t>sel</a:t>
            </a:r>
            <a:r>
              <a:rPr sz="3000" spc="-15" dirty="0">
                <a:latin typeface="+mn-lt"/>
                <a:cs typeface="Arial" panose="020B0604020202020204" pitchFamily="34" charset="0"/>
              </a:rPr>
              <a:t>e</a:t>
            </a:r>
            <a:r>
              <a:rPr sz="3000" dirty="0">
                <a:latin typeface="+mn-lt"/>
                <a:cs typeface="Arial" panose="020B0604020202020204" pitchFamily="34" charset="0"/>
              </a:rPr>
              <a:t>cted</a:t>
            </a:r>
            <a:r>
              <a:rPr sz="3000" spc="-40" dirty="0">
                <a:latin typeface="+mn-lt"/>
                <a:cs typeface="Arial" panose="020B0604020202020204" pitchFamily="34" charset="0"/>
              </a:rPr>
              <a:t> </a:t>
            </a:r>
            <a:r>
              <a:rPr sz="3000" dirty="0">
                <a:latin typeface="+mn-lt"/>
                <a:cs typeface="Arial" panose="020B0604020202020204" pitchFamily="34" charset="0"/>
              </a:rPr>
              <a:t>activi</a:t>
            </a:r>
            <a:r>
              <a:rPr sz="3000" spc="-15" dirty="0">
                <a:latin typeface="+mn-lt"/>
                <a:cs typeface="Arial" panose="020B0604020202020204" pitchFamily="34" charset="0"/>
              </a:rPr>
              <a:t>t</a:t>
            </a:r>
            <a:r>
              <a:rPr sz="3000" dirty="0">
                <a:latin typeface="+mn-lt"/>
                <a:cs typeface="Arial" panose="020B0604020202020204" pitchFamily="34" charset="0"/>
              </a:rPr>
              <a:t>i</a:t>
            </a:r>
            <a:r>
              <a:rPr sz="3000" spc="-10" dirty="0">
                <a:latin typeface="+mn-lt"/>
                <a:cs typeface="Arial" panose="020B0604020202020204" pitchFamily="34" charset="0"/>
              </a:rPr>
              <a:t>e</a:t>
            </a:r>
            <a:r>
              <a:rPr sz="3000" dirty="0">
                <a:latin typeface="+mn-lt"/>
                <a:cs typeface="Arial" panose="020B0604020202020204" pitchFamily="34" charset="0"/>
              </a:rPr>
              <a:t>s</a:t>
            </a:r>
            <a:r>
              <a:rPr sz="3000" spc="-10" dirty="0">
                <a:latin typeface="+mn-lt"/>
                <a:cs typeface="Arial" panose="020B0604020202020204" pitchFamily="34" charset="0"/>
              </a:rPr>
              <a:t> </a:t>
            </a:r>
            <a:r>
              <a:rPr sz="3000" dirty="0">
                <a:latin typeface="+mn-lt"/>
                <a:cs typeface="Arial" panose="020B0604020202020204" pitchFamily="34" charset="0"/>
              </a:rPr>
              <a:t>a</a:t>
            </a:r>
            <a:r>
              <a:rPr sz="3000" spc="-15" dirty="0">
                <a:latin typeface="+mn-lt"/>
                <a:cs typeface="Arial" panose="020B0604020202020204" pitchFamily="34" charset="0"/>
              </a:rPr>
              <a:t>n</a:t>
            </a:r>
            <a:r>
              <a:rPr sz="3000" dirty="0">
                <a:latin typeface="+mn-lt"/>
                <a:cs typeface="Arial" panose="020B0604020202020204" pitchFamily="34" charset="0"/>
              </a:rPr>
              <a:t>d</a:t>
            </a:r>
            <a:r>
              <a:rPr sz="3000" spc="-10" dirty="0">
                <a:latin typeface="+mn-lt"/>
                <a:cs typeface="Arial" panose="020B0604020202020204" pitchFamily="34" charset="0"/>
              </a:rPr>
              <a:t> </a:t>
            </a:r>
            <a:r>
              <a:rPr sz="3000" dirty="0">
                <a:latin typeface="+mn-lt"/>
                <a:cs typeface="Arial" panose="020B0604020202020204" pitchFamily="34" charset="0"/>
              </a:rPr>
              <a:t>reso</a:t>
            </a:r>
            <a:r>
              <a:rPr sz="3000" spc="-20" dirty="0">
                <a:latin typeface="+mn-lt"/>
                <a:cs typeface="Arial" panose="020B0604020202020204" pitchFamily="34" charset="0"/>
              </a:rPr>
              <a:t>u</a:t>
            </a:r>
            <a:r>
              <a:rPr sz="3000" dirty="0">
                <a:latin typeface="+mn-lt"/>
                <a:cs typeface="Arial" panose="020B0604020202020204" pitchFamily="34" charset="0"/>
              </a:rPr>
              <a:t>rces a</a:t>
            </a:r>
            <a:r>
              <a:rPr sz="3000" spc="-10" dirty="0">
                <a:latin typeface="+mn-lt"/>
                <a:cs typeface="Arial" panose="020B0604020202020204" pitchFamily="34" charset="0"/>
              </a:rPr>
              <a:t>n</a:t>
            </a:r>
            <a:r>
              <a:rPr sz="3000" dirty="0">
                <a:latin typeface="+mn-lt"/>
                <a:cs typeface="Arial" panose="020B0604020202020204" pitchFamily="34" charset="0"/>
              </a:rPr>
              <a:t>d/</a:t>
            </a:r>
            <a:r>
              <a:rPr sz="3000" spc="-15" dirty="0">
                <a:latin typeface="+mn-lt"/>
                <a:cs typeface="Arial" panose="020B0604020202020204" pitchFamily="34" charset="0"/>
              </a:rPr>
              <a:t>o</a:t>
            </a:r>
            <a:r>
              <a:rPr sz="3000" dirty="0">
                <a:latin typeface="+mn-lt"/>
                <a:cs typeface="Arial" panose="020B0604020202020204" pitchFamily="34" charset="0"/>
              </a:rPr>
              <a:t>r</a:t>
            </a:r>
            <a:r>
              <a:rPr sz="3000" spc="-15" dirty="0">
                <a:latin typeface="+mn-lt"/>
                <a:cs typeface="Arial" panose="020B0604020202020204" pitchFamily="34" charset="0"/>
              </a:rPr>
              <a:t> </a:t>
            </a:r>
            <a:r>
              <a:rPr sz="3000" dirty="0">
                <a:latin typeface="+mn-lt"/>
                <a:cs typeface="Arial" panose="020B0604020202020204" pitchFamily="34" charset="0"/>
              </a:rPr>
              <a:t>th</a:t>
            </a:r>
            <a:r>
              <a:rPr sz="3000" spc="-15" dirty="0">
                <a:latin typeface="+mn-lt"/>
                <a:cs typeface="Arial" panose="020B0604020202020204" pitchFamily="34" charset="0"/>
              </a:rPr>
              <a:t>i</a:t>
            </a:r>
            <a:r>
              <a:rPr sz="3000" dirty="0">
                <a:latin typeface="+mn-lt"/>
                <a:cs typeface="Arial" panose="020B0604020202020204" pitchFamily="34" charset="0"/>
              </a:rPr>
              <a:t>nking</a:t>
            </a:r>
            <a:r>
              <a:rPr sz="3000" spc="-15" dirty="0">
                <a:latin typeface="+mn-lt"/>
                <a:cs typeface="Arial" panose="020B0604020202020204" pitchFamily="34" charset="0"/>
              </a:rPr>
              <a:t> </a:t>
            </a:r>
            <a:r>
              <a:rPr sz="3000" dirty="0">
                <a:latin typeface="+mn-lt"/>
                <a:cs typeface="Arial" panose="020B0604020202020204" pitchFamily="34" charset="0"/>
              </a:rPr>
              <a:t>m</a:t>
            </a:r>
            <a:r>
              <a:rPr sz="3000" spc="-15" dirty="0">
                <a:latin typeface="+mn-lt"/>
                <a:cs typeface="Arial" panose="020B0604020202020204" pitchFamily="34" charset="0"/>
              </a:rPr>
              <a:t>o</a:t>
            </a:r>
            <a:r>
              <a:rPr sz="3000" dirty="0">
                <a:latin typeface="+mn-lt"/>
                <a:cs typeface="Arial" panose="020B0604020202020204" pitchFamily="34" charset="0"/>
              </a:rPr>
              <a:t>re</a:t>
            </a:r>
            <a:r>
              <a:rPr sz="3000" spc="-20" dirty="0">
                <a:latin typeface="+mn-lt"/>
                <a:cs typeface="Arial" panose="020B0604020202020204" pitchFamily="34" charset="0"/>
              </a:rPr>
              <a:t> </a:t>
            </a:r>
            <a:r>
              <a:rPr sz="3000" dirty="0">
                <a:latin typeface="+mn-lt"/>
                <a:cs typeface="Arial" panose="020B0604020202020204" pitchFamily="34" charset="0"/>
              </a:rPr>
              <a:t>d</a:t>
            </a:r>
            <a:r>
              <a:rPr sz="3000" spc="-10" dirty="0">
                <a:latin typeface="+mn-lt"/>
                <a:cs typeface="Arial" panose="020B0604020202020204" pitchFamily="34" charset="0"/>
              </a:rPr>
              <a:t>e</a:t>
            </a:r>
            <a:r>
              <a:rPr sz="3000" dirty="0">
                <a:latin typeface="+mn-lt"/>
                <a:cs typeface="Arial" panose="020B0604020202020204" pitchFamily="34" charset="0"/>
              </a:rPr>
              <a:t>e</a:t>
            </a:r>
            <a:r>
              <a:rPr sz="3000" spc="-10" dirty="0">
                <a:latin typeface="+mn-lt"/>
                <a:cs typeface="Arial" panose="020B0604020202020204" pitchFamily="34" charset="0"/>
              </a:rPr>
              <a:t>p</a:t>
            </a:r>
            <a:r>
              <a:rPr sz="3000" dirty="0">
                <a:latin typeface="+mn-lt"/>
                <a:cs typeface="Arial" panose="020B0604020202020204" pitchFamily="34" charset="0"/>
              </a:rPr>
              <a:t>ly</a:t>
            </a:r>
            <a:r>
              <a:rPr sz="3000" spc="-15" dirty="0">
                <a:latin typeface="+mn-lt"/>
                <a:cs typeface="Arial" panose="020B0604020202020204" pitchFamily="34" charset="0"/>
              </a:rPr>
              <a:t> </a:t>
            </a:r>
            <a:r>
              <a:rPr sz="3000" dirty="0">
                <a:latin typeface="+mn-lt"/>
                <a:cs typeface="Arial" panose="020B0604020202020204" pitchFamily="34" charset="0"/>
              </a:rPr>
              <a:t>a</a:t>
            </a:r>
            <a:r>
              <a:rPr sz="3000" spc="-10" dirty="0">
                <a:latin typeface="+mn-lt"/>
                <a:cs typeface="Arial" panose="020B0604020202020204" pitchFamily="34" charset="0"/>
              </a:rPr>
              <a:t>b</a:t>
            </a:r>
            <a:r>
              <a:rPr sz="3000" dirty="0">
                <a:latin typeface="+mn-lt"/>
                <a:cs typeface="Arial" panose="020B0604020202020204" pitchFamily="34" charset="0"/>
              </a:rPr>
              <a:t>o</a:t>
            </a:r>
            <a:r>
              <a:rPr sz="3000" spc="-10" dirty="0">
                <a:latin typeface="+mn-lt"/>
                <a:cs typeface="Arial" panose="020B0604020202020204" pitchFamily="34" charset="0"/>
              </a:rPr>
              <a:t>u</a:t>
            </a:r>
            <a:r>
              <a:rPr sz="3000" dirty="0">
                <a:latin typeface="+mn-lt"/>
                <a:cs typeface="Arial" panose="020B0604020202020204" pitchFamily="34" charset="0"/>
              </a:rPr>
              <a:t>t </a:t>
            </a:r>
            <a:r>
              <a:rPr sz="3000" spc="-10" dirty="0">
                <a:latin typeface="+mn-lt"/>
                <a:cs typeface="Arial" panose="020B0604020202020204" pitchFamily="34" charset="0"/>
              </a:rPr>
              <a:t>h</a:t>
            </a:r>
            <a:r>
              <a:rPr sz="3000" dirty="0">
                <a:latin typeface="+mn-lt"/>
                <a:cs typeface="Arial" panose="020B0604020202020204" pitchFamily="34" charset="0"/>
              </a:rPr>
              <a:t>er/</a:t>
            </a:r>
            <a:r>
              <a:rPr sz="3000" spc="-15" dirty="0">
                <a:latin typeface="+mn-lt"/>
                <a:cs typeface="Arial" panose="020B0604020202020204" pitchFamily="34" charset="0"/>
              </a:rPr>
              <a:t>h</a:t>
            </a:r>
            <a:r>
              <a:rPr sz="3000" dirty="0">
                <a:latin typeface="+mn-lt"/>
                <a:cs typeface="Arial" panose="020B0604020202020204" pitchFamily="34" charset="0"/>
              </a:rPr>
              <a:t>is pr</a:t>
            </a:r>
            <a:r>
              <a:rPr sz="3000" spc="-10" dirty="0">
                <a:latin typeface="+mn-lt"/>
                <a:cs typeface="Arial" panose="020B0604020202020204" pitchFamily="34" charset="0"/>
              </a:rPr>
              <a:t>a</a:t>
            </a:r>
            <a:r>
              <a:rPr sz="3000" dirty="0">
                <a:latin typeface="+mn-lt"/>
                <a:cs typeface="Arial" panose="020B0604020202020204" pitchFamily="34" charset="0"/>
              </a:rPr>
              <a:t>ctice.</a:t>
            </a:r>
          </a:p>
        </p:txBody>
      </p:sp>
    </p:spTree>
    <p:extLst>
      <p:ext uri="{BB962C8B-B14F-4D97-AF65-F5344CB8AC3E}">
        <p14:creationId xmlns:p14="http://schemas.microsoft.com/office/powerpoint/2010/main" val="2652750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96862"/>
            <a:ext cx="8229600" cy="921463"/>
          </a:xfrm>
          <a:prstGeom prst="rect">
            <a:avLst/>
          </a:prstGeom>
        </p:spPr>
        <p:txBody>
          <a:bodyPr vert="horz" wrap="square" lIns="0" tIns="302951" rIns="0" bIns="0" rtlCol="0">
            <a:spAutoFit/>
          </a:bodyPr>
          <a:lstStyle/>
          <a:p>
            <a:pPr marL="55563">
              <a:lnSpc>
                <a:spcPct val="100000"/>
              </a:lnSpc>
            </a:pPr>
            <a:r>
              <a:rPr sz="4000" u="none" spc="-25" dirty="0"/>
              <a:t>C</a:t>
            </a:r>
            <a:r>
              <a:rPr sz="4000" u="none" spc="-20" dirty="0"/>
              <a:t>r</a:t>
            </a:r>
            <a:r>
              <a:rPr sz="4000" u="none" dirty="0"/>
              <a:t>i</a:t>
            </a:r>
            <a:r>
              <a:rPr sz="4000" u="none" spc="-20" dirty="0"/>
              <a:t>teria</a:t>
            </a:r>
            <a:r>
              <a:rPr sz="3600" u="none" spc="-30" dirty="0"/>
              <a:t> </a:t>
            </a:r>
            <a:r>
              <a:rPr sz="3600" u="none" spc="-5" dirty="0"/>
              <a:t>II</a:t>
            </a:r>
            <a:endParaRPr sz="3600" dirty="0"/>
          </a:p>
        </p:txBody>
      </p:sp>
      <p:sp>
        <p:nvSpPr>
          <p:cNvPr id="3" name="object 3"/>
          <p:cNvSpPr txBox="1"/>
          <p:nvPr/>
        </p:nvSpPr>
        <p:spPr>
          <a:xfrm>
            <a:off x="664528" y="1204400"/>
            <a:ext cx="7814945" cy="2108269"/>
          </a:xfrm>
          <a:prstGeom prst="rect">
            <a:avLst/>
          </a:prstGeom>
        </p:spPr>
        <p:txBody>
          <a:bodyPr vert="horz" wrap="square" lIns="0" tIns="0" rIns="0" bIns="0" rtlCol="0">
            <a:spAutoFit/>
          </a:bodyPr>
          <a:lstStyle/>
          <a:p>
            <a:pPr defTabSz="114300">
              <a:lnSpc>
                <a:spcPct val="100000"/>
              </a:lnSpc>
            </a:pPr>
            <a:r>
              <a:rPr sz="3200" b="1" u="heavy" spc="5" dirty="0">
                <a:latin typeface="+mn-lt"/>
                <a:cs typeface="Arial" panose="020B0604020202020204" pitchFamily="34" charset="0"/>
              </a:rPr>
              <a:t>Im</a:t>
            </a:r>
            <a:r>
              <a:rPr sz="3200" b="1" u="heavy" dirty="0">
                <a:latin typeface="+mn-lt"/>
                <a:cs typeface="Arial" panose="020B0604020202020204" pitchFamily="34" charset="0"/>
              </a:rPr>
              <a:t>pact</a:t>
            </a:r>
            <a:r>
              <a:rPr sz="3200" b="1" u="heavy" spc="-40" dirty="0">
                <a:latin typeface="+mn-lt"/>
                <a:cs typeface="Arial" panose="020B0604020202020204" pitchFamily="34" charset="0"/>
              </a:rPr>
              <a:t> </a:t>
            </a:r>
            <a:r>
              <a:rPr sz="3200" b="1" u="heavy" spc="10" dirty="0">
                <a:latin typeface="+mn-lt"/>
                <a:cs typeface="Arial" panose="020B0604020202020204" pitchFamily="34" charset="0"/>
              </a:rPr>
              <a:t>o</a:t>
            </a:r>
            <a:r>
              <a:rPr sz="3200" b="1" u="heavy" dirty="0">
                <a:latin typeface="+mn-lt"/>
                <a:cs typeface="Arial" panose="020B0604020202020204" pitchFamily="34" charset="0"/>
              </a:rPr>
              <a:t>n</a:t>
            </a:r>
            <a:r>
              <a:rPr sz="3200" b="1" u="heavy" spc="-20" dirty="0">
                <a:latin typeface="+mn-lt"/>
                <a:cs typeface="Arial" panose="020B0604020202020204" pitchFamily="34" charset="0"/>
              </a:rPr>
              <a:t> </a:t>
            </a:r>
            <a:r>
              <a:rPr sz="3200" b="1" u="heavy" spc="5" dirty="0">
                <a:latin typeface="+mn-lt"/>
                <a:cs typeface="Arial" panose="020B0604020202020204" pitchFamily="34" charset="0"/>
              </a:rPr>
              <a:t>P</a:t>
            </a:r>
            <a:r>
              <a:rPr sz="3200" b="1" u="heavy" spc="-95" dirty="0">
                <a:latin typeface="+mn-lt"/>
                <a:cs typeface="Arial" panose="020B0604020202020204" pitchFamily="34" charset="0"/>
              </a:rPr>
              <a:t>r</a:t>
            </a:r>
            <a:r>
              <a:rPr sz="3200" b="1" u="heavy" spc="-30" dirty="0">
                <a:latin typeface="+mn-lt"/>
                <a:cs typeface="Arial" panose="020B0604020202020204" pitchFamily="34" charset="0"/>
              </a:rPr>
              <a:t>actice</a:t>
            </a:r>
            <a:endParaRPr sz="3200" dirty="0">
              <a:latin typeface="+mn-lt"/>
              <a:cs typeface="Arial" panose="020B0604020202020204" pitchFamily="34" charset="0"/>
            </a:endParaRPr>
          </a:p>
          <a:p>
            <a:pPr>
              <a:lnSpc>
                <a:spcPct val="100000"/>
              </a:lnSpc>
              <a:spcBef>
                <a:spcPts val="15"/>
              </a:spcBef>
            </a:pPr>
            <a:endParaRPr sz="3600" dirty="0">
              <a:latin typeface="+mn-lt"/>
              <a:cs typeface="Arial" panose="020B0604020202020204" pitchFamily="34" charset="0"/>
            </a:endParaRPr>
          </a:p>
          <a:p>
            <a:pPr marL="12700" marR="5080">
              <a:lnSpc>
                <a:spcPct val="100000"/>
              </a:lnSpc>
            </a:pPr>
            <a:r>
              <a:rPr sz="3200" dirty="0">
                <a:latin typeface="+mn-lt"/>
                <a:cs typeface="Arial" panose="020B0604020202020204" pitchFamily="34" charset="0"/>
              </a:rPr>
              <a:t>Expla</a:t>
            </a:r>
            <a:r>
              <a:rPr sz="3200" spc="-10" dirty="0">
                <a:latin typeface="+mn-lt"/>
                <a:cs typeface="Arial" panose="020B0604020202020204" pitchFamily="34" charset="0"/>
              </a:rPr>
              <a:t>i</a:t>
            </a:r>
            <a:r>
              <a:rPr sz="3200" dirty="0">
                <a:latin typeface="+mn-lt"/>
                <a:cs typeface="Arial" panose="020B0604020202020204" pitchFamily="34" charset="0"/>
              </a:rPr>
              <a:t>ns,</a:t>
            </a:r>
            <a:r>
              <a:rPr sz="3200" spc="-15" dirty="0">
                <a:latin typeface="+mn-lt"/>
                <a:cs typeface="Arial" panose="020B0604020202020204" pitchFamily="34" charset="0"/>
              </a:rPr>
              <a:t> </a:t>
            </a:r>
            <a:r>
              <a:rPr sz="3200" dirty="0">
                <a:latin typeface="+mn-lt"/>
                <a:cs typeface="Arial" panose="020B0604020202020204" pitchFamily="34" charset="0"/>
              </a:rPr>
              <a:t>using</a:t>
            </a:r>
            <a:r>
              <a:rPr sz="3200" spc="-15" dirty="0">
                <a:latin typeface="+mn-lt"/>
                <a:cs typeface="Arial" panose="020B0604020202020204" pitchFamily="34" charset="0"/>
              </a:rPr>
              <a:t> </a:t>
            </a:r>
            <a:r>
              <a:rPr sz="3200" dirty="0">
                <a:latin typeface="+mn-lt"/>
                <a:cs typeface="Arial" panose="020B0604020202020204" pitchFamily="34" charset="0"/>
              </a:rPr>
              <a:t>specif</a:t>
            </a:r>
            <a:r>
              <a:rPr sz="3200" spc="-10" dirty="0">
                <a:latin typeface="+mn-lt"/>
                <a:cs typeface="Arial" panose="020B0604020202020204" pitchFamily="34" charset="0"/>
              </a:rPr>
              <a:t>i</a:t>
            </a:r>
            <a:r>
              <a:rPr sz="3200" dirty="0">
                <a:latin typeface="+mn-lt"/>
                <a:cs typeface="Arial" panose="020B0604020202020204" pitchFamily="34" charset="0"/>
              </a:rPr>
              <a:t>c</a:t>
            </a:r>
            <a:r>
              <a:rPr sz="3200" spc="-20" dirty="0">
                <a:latin typeface="+mn-lt"/>
                <a:cs typeface="Arial" panose="020B0604020202020204" pitchFamily="34" charset="0"/>
              </a:rPr>
              <a:t> </a:t>
            </a:r>
            <a:r>
              <a:rPr sz="3200" dirty="0">
                <a:latin typeface="+mn-lt"/>
                <a:cs typeface="Arial" panose="020B0604020202020204" pitchFamily="34" charset="0"/>
              </a:rPr>
              <a:t>exam</a:t>
            </a:r>
            <a:r>
              <a:rPr sz="3200" spc="-15" dirty="0">
                <a:latin typeface="+mn-lt"/>
                <a:cs typeface="Arial" panose="020B0604020202020204" pitchFamily="34" charset="0"/>
              </a:rPr>
              <a:t>p</a:t>
            </a:r>
            <a:r>
              <a:rPr sz="3200" dirty="0">
                <a:latin typeface="+mn-lt"/>
                <a:cs typeface="Arial" panose="020B0604020202020204" pitchFamily="34" charset="0"/>
              </a:rPr>
              <a:t>les/</a:t>
            </a:r>
            <a:r>
              <a:rPr sz="3200" spc="-10" dirty="0">
                <a:latin typeface="+mn-lt"/>
                <a:cs typeface="Arial" panose="020B0604020202020204" pitchFamily="34" charset="0"/>
              </a:rPr>
              <a:t>e</a:t>
            </a:r>
            <a:r>
              <a:rPr sz="3200" dirty="0">
                <a:latin typeface="+mn-lt"/>
                <a:cs typeface="Arial" panose="020B0604020202020204" pitchFamily="34" charset="0"/>
              </a:rPr>
              <a:t>vide</a:t>
            </a:r>
            <a:r>
              <a:rPr sz="3200" spc="-15" dirty="0">
                <a:latin typeface="+mn-lt"/>
                <a:cs typeface="Arial" panose="020B0604020202020204" pitchFamily="34" charset="0"/>
              </a:rPr>
              <a:t>n</a:t>
            </a:r>
            <a:r>
              <a:rPr sz="3200" dirty="0">
                <a:latin typeface="+mn-lt"/>
                <a:cs typeface="Arial" panose="020B0604020202020204" pitchFamily="34" charset="0"/>
              </a:rPr>
              <a:t>ce h</a:t>
            </a:r>
            <a:r>
              <a:rPr sz="3200" spc="-10" dirty="0">
                <a:latin typeface="+mn-lt"/>
                <a:cs typeface="Arial" panose="020B0604020202020204" pitchFamily="34" charset="0"/>
              </a:rPr>
              <a:t>o</a:t>
            </a:r>
            <a:r>
              <a:rPr sz="3200" dirty="0">
                <a:latin typeface="+mn-lt"/>
                <a:cs typeface="Arial" panose="020B0604020202020204" pitchFamily="34" charset="0"/>
              </a:rPr>
              <a:t>w </a:t>
            </a:r>
            <a:r>
              <a:rPr sz="3200" spc="-15" dirty="0">
                <a:latin typeface="+mn-lt"/>
                <a:cs typeface="Arial" panose="020B0604020202020204" pitchFamily="34" charset="0"/>
              </a:rPr>
              <a:t>t</a:t>
            </a:r>
            <a:r>
              <a:rPr sz="3200" dirty="0">
                <a:latin typeface="+mn-lt"/>
                <a:cs typeface="Arial" panose="020B0604020202020204" pitchFamily="34" charset="0"/>
              </a:rPr>
              <a:t>he</a:t>
            </a:r>
            <a:r>
              <a:rPr sz="3200" spc="-15" dirty="0">
                <a:latin typeface="+mn-lt"/>
                <a:cs typeface="Arial" panose="020B0604020202020204" pitchFamily="34" charset="0"/>
              </a:rPr>
              <a:t> </a:t>
            </a:r>
            <a:r>
              <a:rPr sz="3200" b="1" dirty="0">
                <a:latin typeface="+mn-lt"/>
                <a:cs typeface="Arial" panose="020B0604020202020204" pitchFamily="34" charset="0"/>
              </a:rPr>
              <a:t>te</a:t>
            </a:r>
            <a:r>
              <a:rPr sz="3200" b="1" spc="-10" dirty="0">
                <a:latin typeface="+mn-lt"/>
                <a:cs typeface="Arial" panose="020B0604020202020204" pitchFamily="34" charset="0"/>
              </a:rPr>
              <a:t>a</a:t>
            </a:r>
            <a:r>
              <a:rPr sz="3200" b="1" dirty="0">
                <a:latin typeface="+mn-lt"/>
                <a:cs typeface="Arial" panose="020B0604020202020204" pitchFamily="34" charset="0"/>
              </a:rPr>
              <a:t>ch</a:t>
            </a:r>
            <a:r>
              <a:rPr sz="3200" b="1" spc="-15" dirty="0">
                <a:latin typeface="+mn-lt"/>
                <a:cs typeface="Arial" panose="020B0604020202020204" pitchFamily="34" charset="0"/>
              </a:rPr>
              <a:t>e</a:t>
            </a:r>
            <a:r>
              <a:rPr sz="3200" b="1" spc="114" dirty="0">
                <a:latin typeface="+mn-lt"/>
                <a:cs typeface="Arial" panose="020B0604020202020204" pitchFamily="34" charset="0"/>
              </a:rPr>
              <a:t>r</a:t>
            </a:r>
            <a:r>
              <a:rPr sz="3200" b="1" spc="-125" dirty="0">
                <a:latin typeface="+mn-lt"/>
                <a:cs typeface="Arial" panose="020B0604020202020204" pitchFamily="34" charset="0"/>
              </a:rPr>
              <a:t>’</a:t>
            </a:r>
            <a:r>
              <a:rPr sz="3200" b="1" dirty="0">
                <a:latin typeface="+mn-lt"/>
                <a:cs typeface="Arial" panose="020B0604020202020204" pitchFamily="34" charset="0"/>
              </a:rPr>
              <a:t>s</a:t>
            </a:r>
            <a:r>
              <a:rPr sz="3200" b="1" spc="-20" dirty="0">
                <a:latin typeface="+mn-lt"/>
                <a:cs typeface="Arial" panose="020B0604020202020204" pitchFamily="34" charset="0"/>
              </a:rPr>
              <a:t> </a:t>
            </a:r>
            <a:r>
              <a:rPr sz="3200" b="1" dirty="0">
                <a:latin typeface="+mn-lt"/>
                <a:cs typeface="Arial" panose="020B0604020202020204" pitchFamily="34" charset="0"/>
              </a:rPr>
              <a:t>pra</a:t>
            </a:r>
            <a:r>
              <a:rPr sz="3200" b="1" spc="-10" dirty="0">
                <a:latin typeface="+mn-lt"/>
                <a:cs typeface="Arial" panose="020B0604020202020204" pitchFamily="34" charset="0"/>
              </a:rPr>
              <a:t>c</a:t>
            </a:r>
            <a:r>
              <a:rPr sz="3200" b="1" dirty="0">
                <a:latin typeface="+mn-lt"/>
                <a:cs typeface="Arial" panose="020B0604020202020204" pitchFamily="34" charset="0"/>
              </a:rPr>
              <a:t>tice</a:t>
            </a:r>
            <a:r>
              <a:rPr sz="3200" b="1" spc="-30" dirty="0">
                <a:latin typeface="+mn-lt"/>
                <a:cs typeface="Arial" panose="020B0604020202020204" pitchFamily="34" charset="0"/>
              </a:rPr>
              <a:t> </a:t>
            </a:r>
            <a:r>
              <a:rPr sz="3200" b="1" dirty="0">
                <a:latin typeface="+mn-lt"/>
                <a:cs typeface="Arial" panose="020B0604020202020204" pitchFamily="34" charset="0"/>
              </a:rPr>
              <a:t>is</a:t>
            </a:r>
            <a:r>
              <a:rPr sz="3200" b="1" spc="-10" dirty="0">
                <a:latin typeface="+mn-lt"/>
                <a:cs typeface="Arial" panose="020B0604020202020204" pitchFamily="34" charset="0"/>
              </a:rPr>
              <a:t> </a:t>
            </a:r>
            <a:r>
              <a:rPr sz="3200" b="1" dirty="0">
                <a:latin typeface="+mn-lt"/>
                <a:cs typeface="Arial" panose="020B0604020202020204" pitchFamily="34" charset="0"/>
              </a:rPr>
              <a:t>differ</a:t>
            </a:r>
            <a:r>
              <a:rPr sz="3200" b="1" spc="-15" dirty="0">
                <a:latin typeface="+mn-lt"/>
                <a:cs typeface="Arial" panose="020B0604020202020204" pitchFamily="34" charset="0"/>
              </a:rPr>
              <a:t>e</a:t>
            </a:r>
            <a:r>
              <a:rPr sz="3200" b="1" dirty="0">
                <a:latin typeface="+mn-lt"/>
                <a:cs typeface="Arial" panose="020B0604020202020204" pitchFamily="34" charset="0"/>
              </a:rPr>
              <a:t>n</a:t>
            </a:r>
            <a:r>
              <a:rPr sz="3200" b="1" spc="5" dirty="0">
                <a:latin typeface="+mn-lt"/>
                <a:cs typeface="Arial" panose="020B0604020202020204" pitchFamily="34" charset="0"/>
              </a:rPr>
              <a:t>t</a:t>
            </a:r>
            <a:r>
              <a:rPr sz="3200" dirty="0">
                <a:latin typeface="+mn-lt"/>
                <a:cs typeface="Arial" panose="020B0604020202020204" pitchFamily="34" charset="0"/>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857" y="3435780"/>
            <a:ext cx="4498287" cy="3003864"/>
          </a:xfrm>
          <a:prstGeom prst="rect">
            <a:avLst/>
          </a:prstGeom>
        </p:spPr>
      </p:pic>
    </p:spTree>
    <p:extLst>
      <p:ext uri="{BB962C8B-B14F-4D97-AF65-F5344CB8AC3E}">
        <p14:creationId xmlns:p14="http://schemas.microsoft.com/office/powerpoint/2010/main" val="3131099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33096"/>
            <a:ext cx="8229600" cy="4525963"/>
          </a:xfrm>
        </p:spPr>
        <p:txBody>
          <a:bodyPr/>
          <a:lstStyle/>
          <a:p>
            <a:pPr marL="0" indent="0">
              <a:buNone/>
            </a:pPr>
            <a:r>
              <a:rPr lang="en-US" sz="4000" dirty="0">
                <a:cs typeface="Arial" panose="020B0604020202020204" pitchFamily="34" charset="0"/>
              </a:rPr>
              <a:t>The mission of the TEAM Program is</a:t>
            </a:r>
            <a:r>
              <a:rPr lang="en-US" sz="4000" dirty="0" smtClean="0">
                <a:cs typeface="Arial" panose="020B0604020202020204" pitchFamily="34" charset="0"/>
              </a:rPr>
              <a:t>:</a:t>
            </a:r>
          </a:p>
          <a:p>
            <a:pPr marL="0" indent="0">
              <a:buNone/>
            </a:pPr>
            <a:endParaRPr lang="en-US" sz="1600" dirty="0">
              <a:cs typeface="Arial" panose="020B0604020202020204" pitchFamily="34" charset="0"/>
            </a:endParaRPr>
          </a:p>
          <a:p>
            <a:pPr marL="0" indent="0">
              <a:buNone/>
            </a:pPr>
            <a:r>
              <a:rPr lang="en-US" sz="2800" i="1" dirty="0" smtClean="0">
                <a:cs typeface="Arial" panose="020B0604020202020204" pitchFamily="34" charset="0"/>
              </a:rPr>
              <a:t>to </a:t>
            </a:r>
            <a:r>
              <a:rPr lang="en-US" sz="2800" i="1" dirty="0">
                <a:cs typeface="Arial" panose="020B0604020202020204" pitchFamily="34" charset="0"/>
              </a:rPr>
              <a:t>promote excellence, equity and high achievement for Connecticut students by engaging teachers in purposeful exploration of professional practice through guided support and personal reflection</a:t>
            </a:r>
            <a:r>
              <a:rPr lang="en-US" sz="2800" i="1" dirty="0" smtClean="0">
                <a:cs typeface="Arial" panose="020B0604020202020204" pitchFamily="34" charset="0"/>
              </a:rPr>
              <a:t>.</a:t>
            </a:r>
            <a:endParaRPr lang="en-US" sz="2800" dirty="0"/>
          </a:p>
        </p:txBody>
      </p:sp>
      <p:sp>
        <p:nvSpPr>
          <p:cNvPr id="2" name="object 2"/>
          <p:cNvSpPr txBox="1">
            <a:spLocks noGrp="1"/>
          </p:cNvSpPr>
          <p:nvPr>
            <p:ph type="title"/>
          </p:nvPr>
        </p:nvSpPr>
        <p:spPr>
          <a:xfrm>
            <a:off x="0" y="29940"/>
            <a:ext cx="9144000" cy="724534"/>
          </a:xfrm>
          <a:prstGeom prst="rect">
            <a:avLst/>
          </a:prstGeom>
        </p:spPr>
        <p:txBody>
          <a:bodyPr vert="horz" wrap="square" lIns="0" tIns="120055" rIns="0" bIns="0" rtlCol="0">
            <a:spAutoFit/>
          </a:bodyPr>
          <a:lstStyle/>
          <a:p>
            <a:pPr marL="115888" algn="l">
              <a:lnSpc>
                <a:spcPts val="4910"/>
              </a:lnSpc>
            </a:pPr>
            <a:r>
              <a:rPr sz="3900" spc="10" dirty="0" smtClean="0"/>
              <a:t>Wh</a:t>
            </a:r>
            <a:r>
              <a:rPr sz="3900" spc="-5" dirty="0" smtClean="0"/>
              <a:t>at</a:t>
            </a:r>
            <a:r>
              <a:rPr sz="3900" spc="-45" dirty="0" smtClean="0"/>
              <a:t> </a:t>
            </a:r>
            <a:r>
              <a:rPr sz="3900" spc="10" dirty="0" smtClean="0"/>
              <a:t>i</a:t>
            </a:r>
            <a:r>
              <a:rPr sz="3900" dirty="0" smtClean="0"/>
              <a:t>s t</a:t>
            </a:r>
            <a:r>
              <a:rPr sz="3900" spc="10" dirty="0" smtClean="0"/>
              <a:t>h</a:t>
            </a:r>
            <a:r>
              <a:rPr sz="3900" spc="-25" dirty="0" smtClean="0"/>
              <a:t>e</a:t>
            </a:r>
            <a:r>
              <a:rPr sz="3900" spc="-35" dirty="0" smtClean="0"/>
              <a:t> </a:t>
            </a:r>
            <a:r>
              <a:rPr sz="3900" spc="5" dirty="0" smtClean="0"/>
              <a:t>M</a:t>
            </a:r>
            <a:r>
              <a:rPr sz="3900" spc="10" dirty="0" smtClean="0"/>
              <a:t>i</a:t>
            </a:r>
            <a:r>
              <a:rPr sz="3900" dirty="0" smtClean="0"/>
              <a:t>ssion</a:t>
            </a:r>
            <a:r>
              <a:rPr lang="en-US" sz="3900" dirty="0" smtClean="0"/>
              <a:t> </a:t>
            </a:r>
            <a:r>
              <a:rPr sz="3900" spc="10" dirty="0" smtClean="0"/>
              <a:t>o</a:t>
            </a:r>
            <a:r>
              <a:rPr sz="3900" dirty="0" smtClean="0"/>
              <a:t>f</a:t>
            </a:r>
            <a:r>
              <a:rPr sz="3900" spc="-35" dirty="0" smtClean="0"/>
              <a:t> </a:t>
            </a:r>
            <a:r>
              <a:rPr sz="3900" dirty="0" smtClean="0"/>
              <a:t>t</a:t>
            </a:r>
            <a:r>
              <a:rPr sz="3900" spc="20" dirty="0" smtClean="0"/>
              <a:t>h</a:t>
            </a:r>
            <a:r>
              <a:rPr sz="3900" dirty="0" smtClean="0"/>
              <a:t>e</a:t>
            </a:r>
            <a:r>
              <a:rPr sz="3900" spc="-35" dirty="0" smtClean="0"/>
              <a:t> </a:t>
            </a:r>
            <a:r>
              <a:rPr sz="3900" spc="5" dirty="0" smtClean="0"/>
              <a:t>T</a:t>
            </a:r>
            <a:r>
              <a:rPr sz="3900" dirty="0" smtClean="0"/>
              <a:t>EAM</a:t>
            </a:r>
            <a:r>
              <a:rPr sz="3900" spc="-35" dirty="0" smtClean="0"/>
              <a:t> </a:t>
            </a:r>
            <a:r>
              <a:rPr lang="en-US" sz="3900" spc="-35" dirty="0" smtClean="0"/>
              <a:t>P</a:t>
            </a:r>
            <a:r>
              <a:rPr sz="3900" spc="15" dirty="0" smtClean="0"/>
              <a:t>r</a:t>
            </a:r>
            <a:r>
              <a:rPr sz="3900" dirty="0" smtClean="0"/>
              <a:t>ogram?</a:t>
            </a:r>
            <a:endParaRPr sz="3900" dirty="0"/>
          </a:p>
        </p:txBody>
      </p:sp>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649"/>
          <a:stretch/>
        </p:blipFill>
        <p:spPr>
          <a:xfrm>
            <a:off x="738886" y="4105307"/>
            <a:ext cx="7190997" cy="2504210"/>
          </a:xfrm>
          <a:prstGeom prst="rect">
            <a:avLst/>
          </a:prstGeom>
        </p:spPr>
      </p:pic>
    </p:spTree>
    <p:extLst>
      <p:ext uri="{BB962C8B-B14F-4D97-AF65-F5344CB8AC3E}">
        <p14:creationId xmlns:p14="http://schemas.microsoft.com/office/powerpoint/2010/main" val="1957646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097"/>
            <a:ext cx="8229600" cy="778218"/>
          </a:xfrm>
          <a:prstGeom prst="rect">
            <a:avLst/>
          </a:prstGeom>
        </p:spPr>
        <p:txBody>
          <a:bodyPr vert="horz" wrap="square" lIns="0" tIns="224592" rIns="0" bIns="0" rtlCol="0">
            <a:spAutoFit/>
          </a:bodyPr>
          <a:lstStyle/>
          <a:p>
            <a:pPr>
              <a:lnSpc>
                <a:spcPts val="4255"/>
              </a:lnSpc>
            </a:pPr>
            <a:r>
              <a:rPr sz="4000" u="none" spc="-25" dirty="0"/>
              <a:t>C</a:t>
            </a:r>
            <a:r>
              <a:rPr sz="4000" u="none" spc="-20" dirty="0"/>
              <a:t>r</a:t>
            </a:r>
            <a:r>
              <a:rPr sz="4000" u="none" dirty="0"/>
              <a:t>i</a:t>
            </a:r>
            <a:r>
              <a:rPr sz="4000" u="none" spc="-20" dirty="0"/>
              <a:t>teria</a:t>
            </a:r>
            <a:r>
              <a:rPr sz="4000" u="none" spc="-30" dirty="0"/>
              <a:t> </a:t>
            </a:r>
            <a:r>
              <a:rPr sz="4000" u="none" spc="-5" dirty="0"/>
              <a:t>III</a:t>
            </a:r>
            <a:endParaRPr sz="4000" dirty="0"/>
          </a:p>
        </p:txBody>
      </p:sp>
      <p:sp>
        <p:nvSpPr>
          <p:cNvPr id="3" name="object 3"/>
          <p:cNvSpPr txBox="1"/>
          <p:nvPr/>
        </p:nvSpPr>
        <p:spPr>
          <a:xfrm>
            <a:off x="607696" y="1041409"/>
            <a:ext cx="7928609" cy="2600712"/>
          </a:xfrm>
          <a:prstGeom prst="rect">
            <a:avLst/>
          </a:prstGeom>
        </p:spPr>
        <p:txBody>
          <a:bodyPr vert="horz" wrap="square" lIns="0" tIns="0" rIns="0" bIns="0" rtlCol="0">
            <a:spAutoFit/>
          </a:bodyPr>
          <a:lstStyle/>
          <a:p>
            <a:pPr>
              <a:lnSpc>
                <a:spcPct val="100000"/>
              </a:lnSpc>
            </a:pPr>
            <a:r>
              <a:rPr sz="3200" b="1" u="heavy" spc="5" dirty="0">
                <a:latin typeface="+mn-lt"/>
                <a:cs typeface="Arial" panose="020B0604020202020204" pitchFamily="34" charset="0"/>
              </a:rPr>
              <a:t>Im</a:t>
            </a:r>
            <a:r>
              <a:rPr sz="3200" b="1" u="heavy" dirty="0">
                <a:latin typeface="+mn-lt"/>
                <a:cs typeface="Arial" panose="020B0604020202020204" pitchFamily="34" charset="0"/>
              </a:rPr>
              <a:t>pact</a:t>
            </a:r>
            <a:r>
              <a:rPr sz="3200" b="1" u="heavy" spc="-40" dirty="0">
                <a:latin typeface="+mn-lt"/>
                <a:cs typeface="Arial" panose="020B0604020202020204" pitchFamily="34" charset="0"/>
              </a:rPr>
              <a:t> </a:t>
            </a:r>
            <a:r>
              <a:rPr sz="3200" b="1" u="heavy" spc="10" dirty="0">
                <a:latin typeface="+mn-lt"/>
                <a:cs typeface="Arial" panose="020B0604020202020204" pitchFamily="34" charset="0"/>
              </a:rPr>
              <a:t>o</a:t>
            </a:r>
            <a:r>
              <a:rPr sz="3200" b="1" u="heavy" dirty="0">
                <a:latin typeface="+mn-lt"/>
                <a:cs typeface="Arial" panose="020B0604020202020204" pitchFamily="34" charset="0"/>
              </a:rPr>
              <a:t>n</a:t>
            </a:r>
            <a:r>
              <a:rPr sz="3200" b="1" u="heavy" spc="-20" dirty="0">
                <a:latin typeface="+mn-lt"/>
                <a:cs typeface="Arial" panose="020B0604020202020204" pitchFamily="34" charset="0"/>
              </a:rPr>
              <a:t> </a:t>
            </a:r>
            <a:r>
              <a:rPr sz="3200" b="1" u="heavy" spc="5" dirty="0">
                <a:latin typeface="+mn-lt"/>
                <a:cs typeface="Arial" panose="020B0604020202020204" pitchFamily="34" charset="0"/>
              </a:rPr>
              <a:t>S</a:t>
            </a:r>
            <a:r>
              <a:rPr sz="3200" b="1" u="heavy" dirty="0">
                <a:latin typeface="+mn-lt"/>
                <a:cs typeface="Arial" panose="020B0604020202020204" pitchFamily="34" charset="0"/>
              </a:rPr>
              <a:t>t</a:t>
            </a:r>
            <a:r>
              <a:rPr sz="3200" b="1" u="heavy" spc="25" dirty="0">
                <a:latin typeface="+mn-lt"/>
                <a:cs typeface="Arial" panose="020B0604020202020204" pitchFamily="34" charset="0"/>
              </a:rPr>
              <a:t>u</a:t>
            </a:r>
            <a:r>
              <a:rPr sz="3200" b="1" u="heavy" dirty="0">
                <a:latin typeface="+mn-lt"/>
                <a:cs typeface="Arial" panose="020B0604020202020204" pitchFamily="34" charset="0"/>
              </a:rPr>
              <a:t>dents</a:t>
            </a:r>
            <a:endParaRPr sz="3200" dirty="0">
              <a:latin typeface="+mn-lt"/>
              <a:cs typeface="Arial" panose="020B0604020202020204" pitchFamily="34" charset="0"/>
            </a:endParaRPr>
          </a:p>
          <a:p>
            <a:pPr>
              <a:lnSpc>
                <a:spcPct val="100000"/>
              </a:lnSpc>
              <a:spcBef>
                <a:spcPts val="11"/>
              </a:spcBef>
            </a:pPr>
            <a:endParaRPr sz="4100" dirty="0">
              <a:latin typeface="+mn-lt"/>
              <a:cs typeface="Arial" panose="020B0604020202020204" pitchFamily="34" charset="0"/>
            </a:endParaRPr>
          </a:p>
          <a:p>
            <a:pPr marL="12700" marR="5080">
              <a:lnSpc>
                <a:spcPct val="100000"/>
              </a:lnSpc>
            </a:pPr>
            <a:r>
              <a:rPr sz="3200" dirty="0">
                <a:latin typeface="+mn-lt"/>
                <a:cs typeface="Arial" panose="020B0604020202020204" pitchFamily="34" charset="0"/>
              </a:rPr>
              <a:t>Expl</a:t>
            </a:r>
            <a:r>
              <a:rPr sz="3200" spc="-15" dirty="0">
                <a:latin typeface="+mn-lt"/>
                <a:cs typeface="Arial" panose="020B0604020202020204" pitchFamily="34" charset="0"/>
              </a:rPr>
              <a:t>a</a:t>
            </a:r>
            <a:r>
              <a:rPr sz="3200" dirty="0">
                <a:latin typeface="+mn-lt"/>
                <a:cs typeface="Arial" panose="020B0604020202020204" pitchFamily="34" charset="0"/>
              </a:rPr>
              <a:t>i</a:t>
            </a:r>
            <a:r>
              <a:rPr sz="3200" spc="-10" dirty="0">
                <a:latin typeface="+mn-lt"/>
                <a:cs typeface="Arial" panose="020B0604020202020204" pitchFamily="34" charset="0"/>
              </a:rPr>
              <a:t>n</a:t>
            </a:r>
            <a:r>
              <a:rPr sz="3200" dirty="0">
                <a:latin typeface="+mn-lt"/>
                <a:cs typeface="Arial" panose="020B0604020202020204" pitchFamily="34" charset="0"/>
              </a:rPr>
              <a:t>s,</a:t>
            </a:r>
            <a:r>
              <a:rPr sz="3200" spc="-15" dirty="0">
                <a:latin typeface="+mn-lt"/>
                <a:cs typeface="Arial" panose="020B0604020202020204" pitchFamily="34" charset="0"/>
              </a:rPr>
              <a:t> </a:t>
            </a:r>
            <a:r>
              <a:rPr sz="3200" dirty="0">
                <a:latin typeface="+mn-lt"/>
                <a:cs typeface="Arial" panose="020B0604020202020204" pitchFamily="34" charset="0"/>
              </a:rPr>
              <a:t>usi</a:t>
            </a:r>
            <a:r>
              <a:rPr sz="3200" spc="-15" dirty="0">
                <a:latin typeface="+mn-lt"/>
                <a:cs typeface="Arial" panose="020B0604020202020204" pitchFamily="34" charset="0"/>
              </a:rPr>
              <a:t>n</a:t>
            </a:r>
            <a:r>
              <a:rPr sz="3200" dirty="0">
                <a:latin typeface="+mn-lt"/>
                <a:cs typeface="Arial" panose="020B0604020202020204" pitchFamily="34" charset="0"/>
              </a:rPr>
              <a:t>g</a:t>
            </a:r>
            <a:r>
              <a:rPr sz="3200" spc="-10" dirty="0">
                <a:latin typeface="+mn-lt"/>
                <a:cs typeface="Arial" panose="020B0604020202020204" pitchFamily="34" charset="0"/>
              </a:rPr>
              <a:t> </a:t>
            </a:r>
            <a:r>
              <a:rPr sz="3200" dirty="0">
                <a:latin typeface="+mn-lt"/>
                <a:cs typeface="Arial" panose="020B0604020202020204" pitchFamily="34" charset="0"/>
              </a:rPr>
              <a:t>speci</a:t>
            </a:r>
            <a:r>
              <a:rPr sz="3200" spc="-10" dirty="0">
                <a:latin typeface="+mn-lt"/>
                <a:cs typeface="Arial" panose="020B0604020202020204" pitchFamily="34" charset="0"/>
              </a:rPr>
              <a:t>f</a:t>
            </a:r>
            <a:r>
              <a:rPr sz="3200" dirty="0">
                <a:latin typeface="+mn-lt"/>
                <a:cs typeface="Arial" panose="020B0604020202020204" pitchFamily="34" charset="0"/>
              </a:rPr>
              <a:t>ic</a:t>
            </a:r>
            <a:r>
              <a:rPr sz="3200" spc="-25" dirty="0">
                <a:latin typeface="+mn-lt"/>
                <a:cs typeface="Arial" panose="020B0604020202020204" pitchFamily="34" charset="0"/>
              </a:rPr>
              <a:t> </a:t>
            </a:r>
            <a:r>
              <a:rPr sz="3200" dirty="0">
                <a:latin typeface="+mn-lt"/>
                <a:cs typeface="Arial" panose="020B0604020202020204" pitchFamily="34" charset="0"/>
              </a:rPr>
              <a:t>exa</a:t>
            </a:r>
            <a:r>
              <a:rPr sz="3200" spc="-15" dirty="0">
                <a:latin typeface="+mn-lt"/>
                <a:cs typeface="Arial" panose="020B0604020202020204" pitchFamily="34" charset="0"/>
              </a:rPr>
              <a:t>m</a:t>
            </a:r>
            <a:r>
              <a:rPr sz="3200" dirty="0">
                <a:latin typeface="+mn-lt"/>
                <a:cs typeface="Arial" panose="020B0604020202020204" pitchFamily="34" charset="0"/>
              </a:rPr>
              <a:t>p</a:t>
            </a:r>
            <a:r>
              <a:rPr sz="3200" spc="-10" dirty="0">
                <a:latin typeface="+mn-lt"/>
                <a:cs typeface="Arial" panose="020B0604020202020204" pitchFamily="34" charset="0"/>
              </a:rPr>
              <a:t>l</a:t>
            </a:r>
            <a:r>
              <a:rPr sz="3200" dirty="0">
                <a:latin typeface="+mn-lt"/>
                <a:cs typeface="Arial" panose="020B0604020202020204" pitchFamily="34" charset="0"/>
              </a:rPr>
              <a:t>es/</a:t>
            </a:r>
            <a:r>
              <a:rPr sz="3200" spc="-15" dirty="0">
                <a:latin typeface="+mn-lt"/>
                <a:cs typeface="Arial" panose="020B0604020202020204" pitchFamily="34" charset="0"/>
              </a:rPr>
              <a:t>e</a:t>
            </a:r>
            <a:r>
              <a:rPr sz="3200" dirty="0">
                <a:latin typeface="+mn-lt"/>
                <a:cs typeface="Arial" panose="020B0604020202020204" pitchFamily="34" charset="0"/>
              </a:rPr>
              <a:t>vid</a:t>
            </a:r>
            <a:r>
              <a:rPr sz="3200" spc="-15" dirty="0">
                <a:latin typeface="+mn-lt"/>
                <a:cs typeface="Arial" panose="020B0604020202020204" pitchFamily="34" charset="0"/>
              </a:rPr>
              <a:t>e</a:t>
            </a:r>
            <a:r>
              <a:rPr sz="3200" dirty="0">
                <a:latin typeface="+mn-lt"/>
                <a:cs typeface="Arial" panose="020B0604020202020204" pitchFamily="34" charset="0"/>
              </a:rPr>
              <a:t>nce, h</a:t>
            </a:r>
            <a:r>
              <a:rPr sz="3200" spc="-10" dirty="0">
                <a:latin typeface="+mn-lt"/>
                <a:cs typeface="Arial" panose="020B0604020202020204" pitchFamily="34" charset="0"/>
              </a:rPr>
              <a:t>o</a:t>
            </a:r>
            <a:r>
              <a:rPr sz="3200" dirty="0">
                <a:latin typeface="+mn-lt"/>
                <a:cs typeface="Arial" panose="020B0604020202020204" pitchFamily="34" charset="0"/>
              </a:rPr>
              <a:t>w </a:t>
            </a:r>
            <a:r>
              <a:rPr sz="3200" b="1" dirty="0">
                <a:latin typeface="+mn-lt"/>
                <a:cs typeface="Arial" panose="020B0604020202020204" pitchFamily="34" charset="0"/>
              </a:rPr>
              <a:t>st</a:t>
            </a:r>
            <a:r>
              <a:rPr sz="3200" b="1" spc="-15" dirty="0">
                <a:latin typeface="+mn-lt"/>
                <a:cs typeface="Arial" panose="020B0604020202020204" pitchFamily="34" charset="0"/>
              </a:rPr>
              <a:t>u</a:t>
            </a:r>
            <a:r>
              <a:rPr sz="3200" b="1" dirty="0">
                <a:latin typeface="+mn-lt"/>
                <a:cs typeface="Arial" panose="020B0604020202020204" pitchFamily="34" charset="0"/>
              </a:rPr>
              <a:t>d</a:t>
            </a:r>
            <a:r>
              <a:rPr sz="3200" b="1" spc="-10" dirty="0">
                <a:latin typeface="+mn-lt"/>
                <a:cs typeface="Arial" panose="020B0604020202020204" pitchFamily="34" charset="0"/>
              </a:rPr>
              <a:t>e</a:t>
            </a:r>
            <a:r>
              <a:rPr sz="3200" b="1" dirty="0">
                <a:latin typeface="+mn-lt"/>
                <a:cs typeface="Arial" panose="020B0604020202020204" pitchFamily="34" charset="0"/>
              </a:rPr>
              <a:t>nt</a:t>
            </a:r>
            <a:r>
              <a:rPr sz="3200" b="1" spc="-25" dirty="0">
                <a:latin typeface="+mn-lt"/>
                <a:cs typeface="Arial" panose="020B0604020202020204" pitchFamily="34" charset="0"/>
              </a:rPr>
              <a:t> </a:t>
            </a:r>
            <a:r>
              <a:rPr sz="3200" b="1" dirty="0">
                <a:latin typeface="+mn-lt"/>
                <a:cs typeface="Arial" panose="020B0604020202020204" pitchFamily="34" charset="0"/>
              </a:rPr>
              <a:t>p</a:t>
            </a:r>
            <a:r>
              <a:rPr sz="3200" b="1" spc="-10" dirty="0">
                <a:latin typeface="+mn-lt"/>
                <a:cs typeface="Arial" panose="020B0604020202020204" pitchFamily="34" charset="0"/>
              </a:rPr>
              <a:t>e</a:t>
            </a:r>
            <a:r>
              <a:rPr sz="3200" b="1" dirty="0">
                <a:latin typeface="+mn-lt"/>
                <a:cs typeface="Arial" panose="020B0604020202020204" pitchFamily="34" charset="0"/>
              </a:rPr>
              <a:t>rform</a:t>
            </a:r>
            <a:r>
              <a:rPr sz="3200" b="1" spc="-15" dirty="0">
                <a:latin typeface="+mn-lt"/>
                <a:cs typeface="Arial" panose="020B0604020202020204" pitchFamily="34" charset="0"/>
              </a:rPr>
              <a:t>a</a:t>
            </a:r>
            <a:r>
              <a:rPr sz="3200" b="1" dirty="0">
                <a:latin typeface="+mn-lt"/>
                <a:cs typeface="Arial" panose="020B0604020202020204" pitchFamily="34" charset="0"/>
              </a:rPr>
              <a:t>nce/</a:t>
            </a:r>
            <a:r>
              <a:rPr sz="3200" b="1" spc="-10" dirty="0">
                <a:latin typeface="+mn-lt"/>
                <a:cs typeface="Arial" panose="020B0604020202020204" pitchFamily="34" charset="0"/>
              </a:rPr>
              <a:t>l</a:t>
            </a:r>
            <a:r>
              <a:rPr sz="3200" b="1" dirty="0">
                <a:latin typeface="+mn-lt"/>
                <a:cs typeface="Arial" panose="020B0604020202020204" pitchFamily="34" charset="0"/>
              </a:rPr>
              <a:t>e</a:t>
            </a:r>
            <a:r>
              <a:rPr sz="3200" b="1" spc="-10" dirty="0">
                <a:latin typeface="+mn-lt"/>
                <a:cs typeface="Arial" panose="020B0604020202020204" pitchFamily="34" charset="0"/>
              </a:rPr>
              <a:t>a</a:t>
            </a:r>
            <a:r>
              <a:rPr sz="3200" b="1" dirty="0">
                <a:latin typeface="+mn-lt"/>
                <a:cs typeface="Arial" panose="020B0604020202020204" pitchFamily="34" charset="0"/>
              </a:rPr>
              <a:t>rni</a:t>
            </a:r>
            <a:r>
              <a:rPr sz="3200" b="1" spc="-15" dirty="0">
                <a:latin typeface="+mn-lt"/>
                <a:cs typeface="Arial" panose="020B0604020202020204" pitchFamily="34" charset="0"/>
              </a:rPr>
              <a:t>n</a:t>
            </a:r>
            <a:r>
              <a:rPr sz="3200" b="1" dirty="0">
                <a:latin typeface="+mn-lt"/>
                <a:cs typeface="Arial" panose="020B0604020202020204" pitchFamily="34" charset="0"/>
              </a:rPr>
              <a:t>g</a:t>
            </a:r>
            <a:r>
              <a:rPr sz="3200" b="1" spc="-35" dirty="0">
                <a:latin typeface="+mn-lt"/>
                <a:cs typeface="Arial" panose="020B0604020202020204" pitchFamily="34" charset="0"/>
              </a:rPr>
              <a:t> </a:t>
            </a:r>
            <a:r>
              <a:rPr sz="3200" b="1" dirty="0">
                <a:latin typeface="+mn-lt"/>
                <a:cs typeface="Arial" panose="020B0604020202020204" pitchFamily="34" charset="0"/>
              </a:rPr>
              <a:t>h</a:t>
            </a:r>
            <a:r>
              <a:rPr sz="3200" b="1" spc="-10" dirty="0">
                <a:latin typeface="+mn-lt"/>
                <a:cs typeface="Arial" panose="020B0604020202020204" pitchFamily="34" charset="0"/>
              </a:rPr>
              <a:t>a</a:t>
            </a:r>
            <a:r>
              <a:rPr sz="3200" b="1" dirty="0">
                <a:latin typeface="+mn-lt"/>
                <a:cs typeface="Arial" panose="020B0604020202020204" pitchFamily="34" charset="0"/>
              </a:rPr>
              <a:t>s impro</a:t>
            </a:r>
            <a:r>
              <a:rPr sz="3200" b="1" spc="-20" dirty="0">
                <a:latin typeface="+mn-lt"/>
                <a:cs typeface="Arial" panose="020B0604020202020204" pitchFamily="34" charset="0"/>
              </a:rPr>
              <a:t>v</a:t>
            </a:r>
            <a:r>
              <a:rPr sz="3200" b="1" dirty="0">
                <a:latin typeface="+mn-lt"/>
                <a:cs typeface="Arial" panose="020B0604020202020204" pitchFamily="34" charset="0"/>
              </a:rPr>
              <a:t>ed</a:t>
            </a:r>
            <a:r>
              <a:rPr sz="3200" b="1" spc="-30" dirty="0">
                <a:latin typeface="+mn-lt"/>
                <a:cs typeface="Arial" panose="020B0604020202020204" pitchFamily="34" charset="0"/>
              </a:rPr>
              <a:t> </a:t>
            </a:r>
            <a:r>
              <a:rPr sz="3200" dirty="0">
                <a:latin typeface="+mn-lt"/>
                <a:cs typeface="Arial" panose="020B0604020202020204" pitchFamily="34" charset="0"/>
              </a:rPr>
              <a:t>as</a:t>
            </a:r>
            <a:r>
              <a:rPr sz="3200" spc="-15" dirty="0">
                <a:latin typeface="+mn-lt"/>
                <a:cs typeface="Arial" panose="020B0604020202020204" pitchFamily="34" charset="0"/>
              </a:rPr>
              <a:t> </a:t>
            </a:r>
            <a:r>
              <a:rPr sz="3200" dirty="0">
                <a:latin typeface="+mn-lt"/>
                <a:cs typeface="Arial" panose="020B0604020202020204" pitchFamily="34" charset="0"/>
              </a:rPr>
              <a:t>a</a:t>
            </a:r>
            <a:r>
              <a:rPr sz="3200" spc="-10" dirty="0">
                <a:latin typeface="+mn-lt"/>
                <a:cs typeface="Arial" panose="020B0604020202020204" pitchFamily="34" charset="0"/>
              </a:rPr>
              <a:t> </a:t>
            </a:r>
            <a:r>
              <a:rPr sz="3200" dirty="0">
                <a:latin typeface="+mn-lt"/>
                <a:cs typeface="Arial" panose="020B0604020202020204" pitchFamily="34" charset="0"/>
              </a:rPr>
              <a:t>resu</a:t>
            </a:r>
            <a:r>
              <a:rPr sz="3200" spc="-15" dirty="0">
                <a:latin typeface="+mn-lt"/>
                <a:cs typeface="Arial" panose="020B0604020202020204" pitchFamily="34" charset="0"/>
              </a:rPr>
              <a:t>l</a:t>
            </a:r>
            <a:r>
              <a:rPr sz="3200" dirty="0">
                <a:latin typeface="+mn-lt"/>
                <a:cs typeface="Arial" panose="020B0604020202020204" pitchFamily="34" charset="0"/>
              </a:rPr>
              <a:t>t</a:t>
            </a:r>
            <a:r>
              <a:rPr sz="3200" spc="-20" dirty="0">
                <a:latin typeface="+mn-lt"/>
                <a:cs typeface="Arial" panose="020B0604020202020204" pitchFamily="34" charset="0"/>
              </a:rPr>
              <a:t> </a:t>
            </a:r>
            <a:r>
              <a:rPr sz="3200" dirty="0">
                <a:latin typeface="+mn-lt"/>
                <a:cs typeface="Arial" panose="020B0604020202020204" pitchFamily="34" charset="0"/>
              </a:rPr>
              <a:t>of</a:t>
            </a:r>
            <a:r>
              <a:rPr sz="3200" spc="-10" dirty="0">
                <a:latin typeface="+mn-lt"/>
                <a:cs typeface="Arial" panose="020B0604020202020204" pitchFamily="34" charset="0"/>
              </a:rPr>
              <a:t> </a:t>
            </a:r>
            <a:r>
              <a:rPr sz="3200" dirty="0">
                <a:latin typeface="+mn-lt"/>
                <a:cs typeface="Arial" panose="020B0604020202020204" pitchFamily="34" charset="0"/>
              </a:rPr>
              <a:t>ch</a:t>
            </a:r>
            <a:r>
              <a:rPr sz="3200" spc="-15" dirty="0">
                <a:latin typeface="+mn-lt"/>
                <a:cs typeface="Arial" panose="020B0604020202020204" pitchFamily="34" charset="0"/>
              </a:rPr>
              <a:t>a</a:t>
            </a:r>
            <a:r>
              <a:rPr sz="3200" dirty="0">
                <a:latin typeface="+mn-lt"/>
                <a:cs typeface="Arial" panose="020B0604020202020204" pitchFamily="34" charset="0"/>
              </a:rPr>
              <a:t>n</a:t>
            </a:r>
            <a:r>
              <a:rPr sz="3200" spc="-15" dirty="0">
                <a:latin typeface="+mn-lt"/>
                <a:cs typeface="Arial" panose="020B0604020202020204" pitchFamily="34" charset="0"/>
              </a:rPr>
              <a:t>g</a:t>
            </a:r>
            <a:r>
              <a:rPr sz="3200" dirty="0">
                <a:latin typeface="+mn-lt"/>
                <a:cs typeface="Arial" panose="020B0604020202020204" pitchFamily="34" charset="0"/>
              </a:rPr>
              <a:t>es</a:t>
            </a:r>
            <a:r>
              <a:rPr sz="3200" spc="-30" dirty="0">
                <a:latin typeface="+mn-lt"/>
                <a:cs typeface="Arial" panose="020B0604020202020204" pitchFamily="34" charset="0"/>
              </a:rPr>
              <a:t> </a:t>
            </a:r>
            <a:r>
              <a:rPr sz="3200" dirty="0">
                <a:latin typeface="+mn-lt"/>
                <a:cs typeface="Arial" panose="020B0604020202020204" pitchFamily="34" charset="0"/>
              </a:rPr>
              <a:t>in</a:t>
            </a:r>
            <a:r>
              <a:rPr sz="3200" spc="-10" dirty="0">
                <a:latin typeface="+mn-lt"/>
                <a:cs typeface="Arial" panose="020B0604020202020204" pitchFamily="34" charset="0"/>
              </a:rPr>
              <a:t> </a:t>
            </a:r>
            <a:r>
              <a:rPr sz="3200" dirty="0">
                <a:latin typeface="+mn-lt"/>
                <a:cs typeface="Arial" panose="020B0604020202020204" pitchFamily="34" charset="0"/>
              </a:rPr>
              <a:t>t</a:t>
            </a:r>
            <a:r>
              <a:rPr sz="3200" spc="-15" dirty="0">
                <a:latin typeface="+mn-lt"/>
                <a:cs typeface="Arial" panose="020B0604020202020204" pitchFamily="34" charset="0"/>
              </a:rPr>
              <a:t>h</a:t>
            </a:r>
            <a:r>
              <a:rPr sz="3200" dirty="0">
                <a:latin typeface="+mn-lt"/>
                <a:cs typeface="Arial" panose="020B0604020202020204" pitchFamily="34" charset="0"/>
              </a:rPr>
              <a:t>e te</a:t>
            </a:r>
            <a:r>
              <a:rPr sz="3200" spc="-15" dirty="0">
                <a:latin typeface="+mn-lt"/>
                <a:cs typeface="Arial" panose="020B0604020202020204" pitchFamily="34" charset="0"/>
              </a:rPr>
              <a:t>a</a:t>
            </a:r>
            <a:r>
              <a:rPr sz="3200" dirty="0">
                <a:latin typeface="+mn-lt"/>
                <a:cs typeface="Arial" panose="020B0604020202020204" pitchFamily="34" charset="0"/>
              </a:rPr>
              <a:t>che</a:t>
            </a:r>
            <a:r>
              <a:rPr sz="3200" spc="110" dirty="0">
                <a:latin typeface="+mn-lt"/>
                <a:cs typeface="Arial" panose="020B0604020202020204" pitchFamily="34" charset="0"/>
              </a:rPr>
              <a:t>r</a:t>
            </a:r>
            <a:r>
              <a:rPr sz="3200" spc="-65" dirty="0">
                <a:latin typeface="+mn-lt"/>
                <a:cs typeface="Arial" panose="020B0604020202020204" pitchFamily="34" charset="0"/>
              </a:rPr>
              <a:t>’</a:t>
            </a:r>
            <a:r>
              <a:rPr sz="3200" dirty="0">
                <a:latin typeface="+mn-lt"/>
                <a:cs typeface="Arial" panose="020B0604020202020204" pitchFamily="34" charset="0"/>
              </a:rPr>
              <a:t>s</a:t>
            </a:r>
            <a:r>
              <a:rPr sz="3200" spc="-20" dirty="0">
                <a:latin typeface="+mn-lt"/>
                <a:cs typeface="Arial" panose="020B0604020202020204" pitchFamily="34" charset="0"/>
              </a:rPr>
              <a:t> </a:t>
            </a:r>
            <a:r>
              <a:rPr sz="3200" dirty="0">
                <a:latin typeface="+mn-lt"/>
                <a:cs typeface="Arial" panose="020B0604020202020204" pitchFamily="34" charset="0"/>
              </a:rPr>
              <a:t>pr</a:t>
            </a:r>
            <a:r>
              <a:rPr sz="3200" spc="-10" dirty="0">
                <a:latin typeface="+mn-lt"/>
                <a:cs typeface="Arial" panose="020B0604020202020204" pitchFamily="34" charset="0"/>
              </a:rPr>
              <a:t>a</a:t>
            </a:r>
            <a:r>
              <a:rPr sz="3200" dirty="0">
                <a:latin typeface="+mn-lt"/>
                <a:cs typeface="Arial" panose="020B0604020202020204" pitchFamily="34" charset="0"/>
              </a:rPr>
              <a:t>ctic</a:t>
            </a:r>
            <a:r>
              <a:rPr sz="3200" spc="5" dirty="0">
                <a:latin typeface="+mn-lt"/>
                <a:cs typeface="Arial" panose="020B0604020202020204" pitchFamily="34" charset="0"/>
              </a:rPr>
              <a:t>e</a:t>
            </a:r>
            <a:r>
              <a:rPr sz="3200" dirty="0">
                <a:latin typeface="+mn-lt"/>
                <a:cs typeface="Arial" panose="020B0604020202020204" pitchFamily="34" charset="0"/>
              </a:rPr>
              <a: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325"/>
          <a:stretch/>
        </p:blipFill>
        <p:spPr>
          <a:xfrm>
            <a:off x="1499937" y="4196119"/>
            <a:ext cx="6144126" cy="1940608"/>
          </a:xfrm>
          <a:prstGeom prst="rect">
            <a:avLst/>
          </a:prstGeom>
        </p:spPr>
      </p:pic>
    </p:spTree>
    <p:extLst>
      <p:ext uri="{BB962C8B-B14F-4D97-AF65-F5344CB8AC3E}">
        <p14:creationId xmlns:p14="http://schemas.microsoft.com/office/powerpoint/2010/main" val="25949786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2032"/>
            <a:ext cx="8229600" cy="680348"/>
          </a:xfrm>
          <a:prstGeom prst="rect">
            <a:avLst/>
          </a:prstGeom>
        </p:spPr>
        <p:txBody>
          <a:bodyPr vert="horz" wrap="square" lIns="0" tIns="64168" rIns="0" bIns="0" rtlCol="0">
            <a:spAutoFit/>
          </a:bodyPr>
          <a:lstStyle/>
          <a:p>
            <a:pPr marL="579755" marR="5080" indent="-552450">
              <a:lnSpc>
                <a:spcPct val="100000"/>
              </a:lnSpc>
            </a:pPr>
            <a:r>
              <a:rPr lang="en-US" sz="4000" dirty="0" smtClean="0"/>
              <a:t>Reflection Paper Results</a:t>
            </a:r>
            <a:endParaRPr sz="4000" dirty="0"/>
          </a:p>
        </p:txBody>
      </p:sp>
      <p:sp>
        <p:nvSpPr>
          <p:cNvPr id="3" name="object 3"/>
          <p:cNvSpPr txBox="1"/>
          <p:nvPr/>
        </p:nvSpPr>
        <p:spPr>
          <a:xfrm>
            <a:off x="457200" y="1988493"/>
            <a:ext cx="8258175" cy="4247317"/>
          </a:xfrm>
          <a:prstGeom prst="rect">
            <a:avLst/>
          </a:prstGeom>
        </p:spPr>
        <p:txBody>
          <a:bodyPr vert="horz" wrap="square" lIns="0" tIns="0" rIns="0" bIns="0" rtlCol="0">
            <a:spAutoFit/>
          </a:bodyPr>
          <a:lstStyle/>
          <a:p>
            <a:pPr>
              <a:lnSpc>
                <a:spcPct val="100000"/>
              </a:lnSpc>
            </a:pPr>
            <a:r>
              <a:rPr sz="2400" b="1" u="heavy" dirty="0" smtClean="0">
                <a:latin typeface="+mn-lt"/>
                <a:cs typeface="Arial" panose="020B0604020202020204" pitchFamily="34" charset="0"/>
              </a:rPr>
              <a:t>C</a:t>
            </a:r>
            <a:r>
              <a:rPr sz="2400" b="1" u="heavy" spc="-790" dirty="0" smtClean="0">
                <a:latin typeface="+mn-lt"/>
                <a:cs typeface="Arial" panose="020B0604020202020204" pitchFamily="34" charset="0"/>
              </a:rPr>
              <a:t> </a:t>
            </a:r>
            <a:r>
              <a:rPr sz="2400" b="1" u="heavy" dirty="0" err="1">
                <a:latin typeface="+mn-lt"/>
                <a:cs typeface="Arial" panose="020B0604020202020204" pitchFamily="34" charset="0"/>
              </a:rPr>
              <a:t>onsider</a:t>
            </a:r>
            <a:r>
              <a:rPr sz="2400" b="1" u="heavy" spc="-45" dirty="0">
                <a:latin typeface="+mn-lt"/>
                <a:cs typeface="Arial" panose="020B0604020202020204" pitchFamily="34" charset="0"/>
              </a:rPr>
              <a:t> </a:t>
            </a:r>
            <a:r>
              <a:rPr lang="en-US" sz="2400" b="1" u="heavy" spc="-45" dirty="0" smtClean="0">
                <a:latin typeface="+mn-lt"/>
                <a:cs typeface="Arial" panose="020B0604020202020204" pitchFamily="34" charset="0"/>
              </a:rPr>
              <a:t>doing </a:t>
            </a:r>
            <a:r>
              <a:rPr sz="2400" b="1" u="heavy" dirty="0" err="1" smtClean="0">
                <a:latin typeface="+mn-lt"/>
                <a:cs typeface="Arial" panose="020B0604020202020204" pitchFamily="34" charset="0"/>
              </a:rPr>
              <a:t>t</a:t>
            </a:r>
            <a:r>
              <a:rPr sz="2400" b="1" u="heavy" spc="-790" dirty="0" err="1" smtClean="0">
                <a:latin typeface="+mn-lt"/>
                <a:cs typeface="Arial" panose="020B0604020202020204" pitchFamily="34" charset="0"/>
              </a:rPr>
              <a:t> </a:t>
            </a:r>
            <a:r>
              <a:rPr sz="2400" b="1" u="heavy" dirty="0" err="1">
                <a:latin typeface="+mn-lt"/>
                <a:cs typeface="Arial" panose="020B0604020202020204" pitchFamily="34" charset="0"/>
              </a:rPr>
              <a:t>he</a:t>
            </a:r>
            <a:r>
              <a:rPr sz="2400" b="1" u="heavy" spc="-30" dirty="0">
                <a:latin typeface="+mn-lt"/>
                <a:cs typeface="Arial" panose="020B0604020202020204" pitchFamily="34" charset="0"/>
              </a:rPr>
              <a:t> </a:t>
            </a:r>
            <a:r>
              <a:rPr sz="2400" b="1" u="heavy" spc="-25" dirty="0">
                <a:latin typeface="+mn-lt"/>
                <a:cs typeface="Arial" panose="020B0604020202020204" pitchFamily="34" charset="0"/>
              </a:rPr>
              <a:t>f</a:t>
            </a:r>
            <a:r>
              <a:rPr sz="2400" b="1" u="heavy" dirty="0">
                <a:latin typeface="+mn-lt"/>
                <a:cs typeface="Arial" panose="020B0604020202020204" pitchFamily="34" charset="0"/>
              </a:rPr>
              <a:t>ol</a:t>
            </a:r>
            <a:r>
              <a:rPr sz="2400" b="1" u="heavy" spc="-795" dirty="0">
                <a:latin typeface="+mn-lt"/>
                <a:cs typeface="Arial" panose="020B0604020202020204" pitchFamily="34" charset="0"/>
              </a:rPr>
              <a:t> </a:t>
            </a:r>
            <a:r>
              <a:rPr sz="2400" b="1" u="heavy" dirty="0">
                <a:latin typeface="+mn-lt"/>
                <a:cs typeface="Arial" panose="020B0604020202020204" pitchFamily="34" charset="0"/>
              </a:rPr>
              <a:t>lo</a:t>
            </a:r>
            <a:r>
              <a:rPr sz="2400" b="1" u="heavy" spc="-795" dirty="0">
                <a:latin typeface="+mn-lt"/>
                <a:cs typeface="Arial" panose="020B0604020202020204" pitchFamily="34" charset="0"/>
              </a:rPr>
              <a:t> </a:t>
            </a:r>
            <a:r>
              <a:rPr sz="2400" b="1" u="heavy" dirty="0" smtClean="0">
                <a:latin typeface="+mn-lt"/>
                <a:cs typeface="Arial" panose="020B0604020202020204" pitchFamily="34" charset="0"/>
              </a:rPr>
              <a:t>wing</a:t>
            </a:r>
            <a:endParaRPr lang="en-US" sz="2400" b="1" u="heavy" dirty="0" smtClean="0">
              <a:latin typeface="+mn-lt"/>
              <a:cs typeface="Arial" panose="020B0604020202020204" pitchFamily="34" charset="0"/>
            </a:endParaRPr>
          </a:p>
          <a:p>
            <a:pPr>
              <a:lnSpc>
                <a:spcPct val="100000"/>
              </a:lnSpc>
            </a:pPr>
            <a:endParaRPr lang="en-US" sz="2000" dirty="0">
              <a:latin typeface="+mn-lt"/>
              <a:cs typeface="Arial" panose="020B0604020202020204" pitchFamily="34" charset="0"/>
            </a:endParaRPr>
          </a:p>
          <a:p>
            <a:pPr marL="457200" indent="-457200">
              <a:lnSpc>
                <a:spcPct val="100000"/>
              </a:lnSpc>
              <a:spcBef>
                <a:spcPts val="1200"/>
              </a:spcBef>
              <a:buClr>
                <a:srgbClr val="18368C"/>
              </a:buClr>
              <a:buFont typeface="Wingdings" panose="05000000000000000000" pitchFamily="2" charset="2"/>
              <a:buChar char="q"/>
            </a:pPr>
            <a:r>
              <a:rPr lang="en-US" sz="2400" spc="-20" dirty="0">
                <a:latin typeface="+mn-lt"/>
                <a:cs typeface="Arial" panose="020B0604020202020204" pitchFamily="34" charset="0"/>
              </a:rPr>
              <a:t>Read sample PD Papers found on </a:t>
            </a:r>
            <a:r>
              <a:rPr lang="en-US" sz="2400" spc="-20" dirty="0" smtClean="0">
                <a:latin typeface="+mn-lt"/>
                <a:cs typeface="Arial" panose="020B0604020202020204" pitchFamily="34" charset="0"/>
                <a:hlinkClick r:id="rId3"/>
              </a:rPr>
              <a:t>www.ctteam.org</a:t>
            </a:r>
            <a:r>
              <a:rPr lang="en-US" sz="2400" spc="-20" dirty="0" smtClean="0">
                <a:latin typeface="+mn-lt"/>
                <a:cs typeface="Arial" panose="020B0604020202020204" pitchFamily="34" charset="0"/>
              </a:rPr>
              <a:t> under </a:t>
            </a:r>
            <a:r>
              <a:rPr lang="en-US" sz="2400" spc="-20" dirty="0">
                <a:latin typeface="+mn-lt"/>
                <a:cs typeface="Arial" panose="020B0604020202020204" pitchFamily="34" charset="0"/>
              </a:rPr>
              <a:t>“Module </a:t>
            </a:r>
            <a:r>
              <a:rPr lang="en-US" sz="2400" spc="-20" dirty="0" smtClean="0">
                <a:latin typeface="+mn-lt"/>
                <a:cs typeface="Arial" panose="020B0604020202020204" pitchFamily="34" charset="0"/>
              </a:rPr>
              <a:t>Resources.”</a:t>
            </a:r>
          </a:p>
          <a:p>
            <a:pPr marL="457200" indent="-457200">
              <a:lnSpc>
                <a:spcPct val="100000"/>
              </a:lnSpc>
              <a:spcBef>
                <a:spcPts val="1200"/>
              </a:spcBef>
              <a:buClr>
                <a:srgbClr val="18368C"/>
              </a:buClr>
              <a:buFont typeface="Wingdings" panose="05000000000000000000" pitchFamily="2" charset="2"/>
              <a:buChar char="q"/>
            </a:pPr>
            <a:r>
              <a:rPr sz="2400" spc="-20" dirty="0" smtClean="0">
                <a:latin typeface="+mn-lt"/>
                <a:cs typeface="Arial" panose="020B0604020202020204" pitchFamily="34" charset="0"/>
              </a:rPr>
              <a:t>Go</a:t>
            </a:r>
            <a:r>
              <a:rPr sz="2400" spc="5" dirty="0" smtClean="0">
                <a:latin typeface="+mn-lt"/>
                <a:cs typeface="Arial" panose="020B0604020202020204" pitchFamily="34" charset="0"/>
              </a:rPr>
              <a:t> </a:t>
            </a:r>
            <a:r>
              <a:rPr sz="2400" spc="-20" dirty="0">
                <a:latin typeface="+mn-lt"/>
                <a:cs typeface="Arial" panose="020B0604020202020204" pitchFamily="34" charset="0"/>
              </a:rPr>
              <a:t>b</a:t>
            </a:r>
            <a:r>
              <a:rPr sz="2400" spc="-15" dirty="0">
                <a:latin typeface="+mn-lt"/>
                <a:cs typeface="Arial" panose="020B0604020202020204" pitchFamily="34" charset="0"/>
              </a:rPr>
              <a:t>ack</a:t>
            </a:r>
            <a:r>
              <a:rPr sz="2400" spc="-5" dirty="0">
                <a:latin typeface="+mn-lt"/>
                <a:cs typeface="Arial" panose="020B0604020202020204" pitchFamily="34" charset="0"/>
              </a:rPr>
              <a:t> </a:t>
            </a:r>
            <a:r>
              <a:rPr sz="2400" spc="-15" dirty="0">
                <a:latin typeface="+mn-lt"/>
                <a:cs typeface="Arial" panose="020B0604020202020204" pitchFamily="34" charset="0"/>
              </a:rPr>
              <a:t>to</a:t>
            </a:r>
            <a:r>
              <a:rPr sz="2400" spc="5" dirty="0">
                <a:latin typeface="+mn-lt"/>
                <a:cs typeface="Arial" panose="020B0604020202020204" pitchFamily="34" charset="0"/>
              </a:rPr>
              <a:t> </a:t>
            </a:r>
            <a:r>
              <a:rPr sz="2400" spc="-15" dirty="0">
                <a:latin typeface="+mn-lt"/>
                <a:cs typeface="Arial" panose="020B0604020202020204" pitchFamily="34" charset="0"/>
              </a:rPr>
              <a:t>the</a:t>
            </a:r>
            <a:r>
              <a:rPr sz="2400" dirty="0">
                <a:latin typeface="+mn-lt"/>
                <a:cs typeface="Arial" panose="020B0604020202020204" pitchFamily="34" charset="0"/>
              </a:rPr>
              <a:t> </a:t>
            </a:r>
            <a:r>
              <a:rPr sz="2400" spc="-10" dirty="0">
                <a:latin typeface="+mn-lt"/>
                <a:cs typeface="Arial" panose="020B0604020202020204" pitchFamily="34" charset="0"/>
              </a:rPr>
              <a:t>j</a:t>
            </a:r>
            <a:r>
              <a:rPr sz="2400" spc="-15" dirty="0">
                <a:latin typeface="+mn-lt"/>
                <a:cs typeface="Arial" panose="020B0604020202020204" pitchFamily="34" charset="0"/>
              </a:rPr>
              <a:t>o</a:t>
            </a:r>
            <a:r>
              <a:rPr sz="2400" spc="-20" dirty="0">
                <a:latin typeface="+mn-lt"/>
                <a:cs typeface="Arial" panose="020B0604020202020204" pitchFamily="34" charset="0"/>
              </a:rPr>
              <a:t>u</a:t>
            </a:r>
            <a:r>
              <a:rPr sz="2400" spc="-5" dirty="0">
                <a:latin typeface="+mn-lt"/>
                <a:cs typeface="Arial" panose="020B0604020202020204" pitchFamily="34" charset="0"/>
              </a:rPr>
              <a:t>r</a:t>
            </a:r>
            <a:r>
              <a:rPr sz="2400" spc="-20" dirty="0">
                <a:latin typeface="+mn-lt"/>
                <a:cs typeface="Arial" panose="020B0604020202020204" pitchFamily="34" charset="0"/>
              </a:rPr>
              <a:t>n</a:t>
            </a:r>
            <a:r>
              <a:rPr sz="2400" spc="-15" dirty="0">
                <a:latin typeface="+mn-lt"/>
                <a:cs typeface="Arial" panose="020B0604020202020204" pitchFamily="34" charset="0"/>
              </a:rPr>
              <a:t>a</a:t>
            </a:r>
            <a:r>
              <a:rPr sz="2400" spc="-10" dirty="0">
                <a:latin typeface="+mn-lt"/>
                <a:cs typeface="Arial" panose="020B0604020202020204" pitchFamily="34" charset="0"/>
              </a:rPr>
              <a:t>l</a:t>
            </a:r>
            <a:r>
              <a:rPr sz="2400" spc="10" dirty="0">
                <a:latin typeface="+mn-lt"/>
                <a:cs typeface="Arial" panose="020B0604020202020204" pitchFamily="34" charset="0"/>
              </a:rPr>
              <a:t> </a:t>
            </a:r>
            <a:r>
              <a:rPr sz="2400" spc="-15" dirty="0">
                <a:latin typeface="+mn-lt"/>
                <a:cs typeface="Arial" panose="020B0604020202020204" pitchFamily="34" charset="0"/>
              </a:rPr>
              <a:t>for</a:t>
            </a:r>
            <a:r>
              <a:rPr sz="2400" spc="10" dirty="0">
                <a:latin typeface="+mn-lt"/>
                <a:cs typeface="Arial" panose="020B0604020202020204" pitchFamily="34" charset="0"/>
              </a:rPr>
              <a:t> </a:t>
            </a:r>
            <a:r>
              <a:rPr sz="2400" spc="-20" dirty="0">
                <a:latin typeface="+mn-lt"/>
                <a:cs typeface="Arial" panose="020B0604020202020204" pitchFamily="34" charset="0"/>
              </a:rPr>
              <a:t>a</a:t>
            </a:r>
            <a:r>
              <a:rPr sz="2400" spc="-10" dirty="0">
                <a:latin typeface="+mn-lt"/>
                <a:cs typeface="Arial" panose="020B0604020202020204" pitchFamily="34" charset="0"/>
              </a:rPr>
              <a:t>d</a:t>
            </a:r>
            <a:r>
              <a:rPr sz="2400" spc="-20" dirty="0">
                <a:latin typeface="+mn-lt"/>
                <a:cs typeface="Arial" panose="020B0604020202020204" pitchFamily="34" charset="0"/>
              </a:rPr>
              <a:t>d</a:t>
            </a:r>
            <a:r>
              <a:rPr sz="2400" spc="-5" dirty="0">
                <a:latin typeface="+mn-lt"/>
                <a:cs typeface="Arial" panose="020B0604020202020204" pitchFamily="34" charset="0"/>
              </a:rPr>
              <a:t>i</a:t>
            </a:r>
            <a:r>
              <a:rPr sz="2400" spc="-10" dirty="0">
                <a:latin typeface="+mn-lt"/>
                <a:cs typeface="Arial" panose="020B0604020202020204" pitchFamily="34" charset="0"/>
              </a:rPr>
              <a:t>ti</a:t>
            </a:r>
            <a:r>
              <a:rPr sz="2400" spc="-15" dirty="0">
                <a:latin typeface="+mn-lt"/>
                <a:cs typeface="Arial" panose="020B0604020202020204" pitchFamily="34" charset="0"/>
              </a:rPr>
              <a:t>o</a:t>
            </a:r>
            <a:r>
              <a:rPr sz="2400" spc="-20" dirty="0">
                <a:latin typeface="+mn-lt"/>
                <a:cs typeface="Arial" panose="020B0604020202020204" pitchFamily="34" charset="0"/>
              </a:rPr>
              <a:t>n</a:t>
            </a:r>
            <a:r>
              <a:rPr sz="2400" spc="-15" dirty="0">
                <a:latin typeface="+mn-lt"/>
                <a:cs typeface="Arial" panose="020B0604020202020204" pitchFamily="34" charset="0"/>
              </a:rPr>
              <a:t>a</a:t>
            </a:r>
            <a:r>
              <a:rPr sz="2400" spc="-10" dirty="0">
                <a:latin typeface="+mn-lt"/>
                <a:cs typeface="Arial" panose="020B0604020202020204" pitchFamily="34" charset="0"/>
              </a:rPr>
              <a:t>l</a:t>
            </a:r>
            <a:r>
              <a:rPr sz="2400" spc="-5" dirty="0">
                <a:latin typeface="+mn-lt"/>
                <a:cs typeface="Arial" panose="020B0604020202020204" pitchFamily="34" charset="0"/>
              </a:rPr>
              <a:t> </a:t>
            </a:r>
            <a:r>
              <a:rPr sz="2400" spc="-15" dirty="0">
                <a:latin typeface="+mn-lt"/>
                <a:cs typeface="Arial" panose="020B0604020202020204" pitchFamily="34" charset="0"/>
              </a:rPr>
              <a:t>dat</a:t>
            </a:r>
            <a:r>
              <a:rPr sz="2400" spc="-10" dirty="0">
                <a:latin typeface="+mn-lt"/>
                <a:cs typeface="Arial" panose="020B0604020202020204" pitchFamily="34" charset="0"/>
              </a:rPr>
              <a:t>a.</a:t>
            </a:r>
            <a:endParaRPr sz="2400" dirty="0">
              <a:latin typeface="+mn-lt"/>
              <a:cs typeface="Arial" panose="020B0604020202020204" pitchFamily="34" charset="0"/>
            </a:endParaRPr>
          </a:p>
          <a:p>
            <a:pPr marL="469900" indent="-457200">
              <a:lnSpc>
                <a:spcPct val="100000"/>
              </a:lnSpc>
              <a:spcBef>
                <a:spcPts val="1200"/>
              </a:spcBef>
              <a:buClr>
                <a:srgbClr val="18368C"/>
              </a:buClr>
              <a:buFont typeface="Wingdings" panose="05000000000000000000" pitchFamily="2" charset="2"/>
              <a:buChar char="q"/>
            </a:pPr>
            <a:r>
              <a:rPr sz="2400" spc="-20" dirty="0" smtClean="0">
                <a:latin typeface="+mn-lt"/>
                <a:cs typeface="Arial" panose="020B0604020202020204" pitchFamily="34" charset="0"/>
              </a:rPr>
              <a:t>Eng</a:t>
            </a:r>
            <a:r>
              <a:rPr sz="2400" spc="-15" dirty="0" smtClean="0">
                <a:latin typeface="+mn-lt"/>
                <a:cs typeface="Arial" panose="020B0604020202020204" pitchFamily="34" charset="0"/>
              </a:rPr>
              <a:t>a</a:t>
            </a:r>
            <a:r>
              <a:rPr sz="2400" spc="-20" dirty="0" smtClean="0">
                <a:latin typeface="+mn-lt"/>
                <a:cs typeface="Arial" panose="020B0604020202020204" pitchFamily="34" charset="0"/>
              </a:rPr>
              <a:t>ge</a:t>
            </a:r>
            <a:r>
              <a:rPr sz="2400" spc="15" dirty="0" smtClean="0">
                <a:latin typeface="+mn-lt"/>
                <a:cs typeface="Arial" panose="020B0604020202020204" pitchFamily="34" charset="0"/>
              </a:rPr>
              <a:t> </a:t>
            </a:r>
            <a:r>
              <a:rPr sz="2400" spc="-15" dirty="0">
                <a:latin typeface="+mn-lt"/>
                <a:cs typeface="Arial" panose="020B0604020202020204" pitchFamily="34" charset="0"/>
              </a:rPr>
              <a:t>in</a:t>
            </a:r>
            <a:r>
              <a:rPr sz="2400" dirty="0">
                <a:latin typeface="+mn-lt"/>
                <a:cs typeface="Arial" panose="020B0604020202020204" pitchFamily="34" charset="0"/>
              </a:rPr>
              <a:t> </a:t>
            </a:r>
            <a:r>
              <a:rPr sz="2400" spc="-20" dirty="0">
                <a:latin typeface="+mn-lt"/>
                <a:cs typeface="Arial" panose="020B0604020202020204" pitchFamily="34" charset="0"/>
              </a:rPr>
              <a:t>a</a:t>
            </a:r>
            <a:r>
              <a:rPr sz="2400" spc="-10" dirty="0">
                <a:latin typeface="+mn-lt"/>
                <a:cs typeface="Arial" panose="020B0604020202020204" pitchFamily="34" charset="0"/>
              </a:rPr>
              <a:t>d</a:t>
            </a:r>
            <a:r>
              <a:rPr sz="2400" spc="-20" dirty="0">
                <a:latin typeface="+mn-lt"/>
                <a:cs typeface="Arial" panose="020B0604020202020204" pitchFamily="34" charset="0"/>
              </a:rPr>
              <a:t>d</a:t>
            </a:r>
            <a:r>
              <a:rPr sz="2400" spc="-5" dirty="0">
                <a:latin typeface="+mn-lt"/>
                <a:cs typeface="Arial" panose="020B0604020202020204" pitchFamily="34" charset="0"/>
              </a:rPr>
              <a:t>i</a:t>
            </a:r>
            <a:r>
              <a:rPr sz="2400" spc="-10" dirty="0">
                <a:latin typeface="+mn-lt"/>
                <a:cs typeface="Arial" panose="020B0604020202020204" pitchFamily="34" charset="0"/>
              </a:rPr>
              <a:t>ti</a:t>
            </a:r>
            <a:r>
              <a:rPr sz="2400" spc="-15" dirty="0">
                <a:latin typeface="+mn-lt"/>
                <a:cs typeface="Arial" panose="020B0604020202020204" pitchFamily="34" charset="0"/>
              </a:rPr>
              <a:t>o</a:t>
            </a:r>
            <a:r>
              <a:rPr sz="2400" spc="-20" dirty="0">
                <a:latin typeface="+mn-lt"/>
                <a:cs typeface="Arial" panose="020B0604020202020204" pitchFamily="34" charset="0"/>
              </a:rPr>
              <a:t>n</a:t>
            </a:r>
            <a:r>
              <a:rPr sz="2400" spc="-15" dirty="0">
                <a:latin typeface="+mn-lt"/>
                <a:cs typeface="Arial" panose="020B0604020202020204" pitchFamily="34" charset="0"/>
              </a:rPr>
              <a:t>a</a:t>
            </a:r>
            <a:r>
              <a:rPr sz="2400" spc="-10" dirty="0">
                <a:latin typeface="+mn-lt"/>
                <a:cs typeface="Arial" panose="020B0604020202020204" pitchFamily="34" charset="0"/>
              </a:rPr>
              <a:t>l</a:t>
            </a:r>
            <a:r>
              <a:rPr sz="2400" spc="-5" dirty="0">
                <a:latin typeface="+mn-lt"/>
                <a:cs typeface="Arial" panose="020B0604020202020204" pitchFamily="34" charset="0"/>
              </a:rPr>
              <a:t> </a:t>
            </a:r>
            <a:r>
              <a:rPr sz="2400" spc="-15" dirty="0">
                <a:latin typeface="+mn-lt"/>
                <a:cs typeface="Arial" panose="020B0604020202020204" pitchFamily="34" charset="0"/>
              </a:rPr>
              <a:t>p</a:t>
            </a:r>
            <a:r>
              <a:rPr sz="2400" spc="-10" dirty="0">
                <a:latin typeface="+mn-lt"/>
                <a:cs typeface="Arial" panose="020B0604020202020204" pitchFamily="34" charset="0"/>
              </a:rPr>
              <a:t>r</a:t>
            </a:r>
            <a:r>
              <a:rPr sz="2400" spc="-15" dirty="0">
                <a:latin typeface="+mn-lt"/>
                <a:cs typeface="Arial" panose="020B0604020202020204" pitchFamily="34" charset="0"/>
              </a:rPr>
              <a:t>ofe</a:t>
            </a:r>
            <a:r>
              <a:rPr sz="2400" spc="-5" dirty="0">
                <a:latin typeface="+mn-lt"/>
                <a:cs typeface="Arial" panose="020B0604020202020204" pitchFamily="34" charset="0"/>
              </a:rPr>
              <a:t>s</a:t>
            </a:r>
            <a:r>
              <a:rPr sz="2400" spc="-15" dirty="0">
                <a:latin typeface="+mn-lt"/>
                <a:cs typeface="Arial" panose="020B0604020202020204" pitchFamily="34" charset="0"/>
              </a:rPr>
              <a:t>s</a:t>
            </a:r>
            <a:r>
              <a:rPr sz="2400" spc="-5" dirty="0">
                <a:latin typeface="+mn-lt"/>
                <a:cs typeface="Arial" panose="020B0604020202020204" pitchFamily="34" charset="0"/>
              </a:rPr>
              <a:t>i</a:t>
            </a:r>
            <a:r>
              <a:rPr sz="2400" spc="-20" dirty="0">
                <a:latin typeface="+mn-lt"/>
                <a:cs typeface="Arial" panose="020B0604020202020204" pitchFamily="34" charset="0"/>
              </a:rPr>
              <a:t>o</a:t>
            </a:r>
            <a:r>
              <a:rPr sz="2400" spc="-15" dirty="0">
                <a:latin typeface="+mn-lt"/>
                <a:cs typeface="Arial" panose="020B0604020202020204" pitchFamily="34" charset="0"/>
              </a:rPr>
              <a:t>nal</a:t>
            </a:r>
            <a:r>
              <a:rPr sz="2400" dirty="0">
                <a:latin typeface="+mn-lt"/>
                <a:cs typeface="Arial" panose="020B0604020202020204" pitchFamily="34" charset="0"/>
              </a:rPr>
              <a:t> </a:t>
            </a:r>
            <a:r>
              <a:rPr sz="2400" spc="-20" dirty="0">
                <a:latin typeface="+mn-lt"/>
                <a:cs typeface="Arial" panose="020B0604020202020204" pitchFamily="34" charset="0"/>
              </a:rPr>
              <a:t>g</a:t>
            </a:r>
            <a:r>
              <a:rPr sz="2400" dirty="0">
                <a:latin typeface="+mn-lt"/>
                <a:cs typeface="Arial" panose="020B0604020202020204" pitchFamily="34" charset="0"/>
              </a:rPr>
              <a:t>r</a:t>
            </a:r>
            <a:r>
              <a:rPr sz="2400" spc="-15" dirty="0">
                <a:latin typeface="+mn-lt"/>
                <a:cs typeface="Arial" panose="020B0604020202020204" pitchFamily="34" charset="0"/>
              </a:rPr>
              <a:t>owth</a:t>
            </a:r>
            <a:r>
              <a:rPr sz="2400" spc="20" dirty="0">
                <a:latin typeface="+mn-lt"/>
                <a:cs typeface="Arial" panose="020B0604020202020204" pitchFamily="34" charset="0"/>
              </a:rPr>
              <a:t> </a:t>
            </a:r>
            <a:r>
              <a:rPr sz="2400" spc="-20" dirty="0">
                <a:latin typeface="+mn-lt"/>
                <a:cs typeface="Arial" panose="020B0604020202020204" pitchFamily="34" charset="0"/>
              </a:rPr>
              <a:t>a</a:t>
            </a:r>
            <a:r>
              <a:rPr sz="2400" spc="-10" dirty="0">
                <a:latin typeface="+mn-lt"/>
                <a:cs typeface="Arial" panose="020B0604020202020204" pitchFamily="34" charset="0"/>
              </a:rPr>
              <a:t>ctivit</a:t>
            </a:r>
            <a:r>
              <a:rPr sz="2400" spc="-5" dirty="0">
                <a:latin typeface="+mn-lt"/>
                <a:cs typeface="Arial" panose="020B0604020202020204" pitchFamily="34" charset="0"/>
              </a:rPr>
              <a:t>i</a:t>
            </a:r>
            <a:r>
              <a:rPr sz="2400" spc="-20" dirty="0">
                <a:latin typeface="+mn-lt"/>
                <a:cs typeface="Arial" panose="020B0604020202020204" pitchFamily="34" charset="0"/>
              </a:rPr>
              <a:t>e</a:t>
            </a:r>
            <a:r>
              <a:rPr sz="2400" spc="-10" dirty="0">
                <a:latin typeface="+mn-lt"/>
                <a:cs typeface="Arial" panose="020B0604020202020204" pitchFamily="34" charset="0"/>
              </a:rPr>
              <a:t>s.</a:t>
            </a:r>
            <a:endParaRPr sz="2400" dirty="0">
              <a:latin typeface="+mn-lt"/>
              <a:cs typeface="Arial" panose="020B0604020202020204" pitchFamily="34" charset="0"/>
            </a:endParaRPr>
          </a:p>
          <a:p>
            <a:pPr marL="469900" indent="-457200">
              <a:lnSpc>
                <a:spcPct val="100000"/>
              </a:lnSpc>
              <a:spcBef>
                <a:spcPts val="1200"/>
              </a:spcBef>
              <a:buClr>
                <a:srgbClr val="18368C"/>
              </a:buClr>
              <a:buFont typeface="Wingdings" panose="05000000000000000000" pitchFamily="2" charset="2"/>
              <a:buChar char="q"/>
            </a:pPr>
            <a:r>
              <a:rPr sz="2400" spc="-20" dirty="0" smtClean="0">
                <a:latin typeface="+mn-lt"/>
                <a:cs typeface="Arial" panose="020B0604020202020204" pitchFamily="34" charset="0"/>
              </a:rPr>
              <a:t>Co</a:t>
            </a:r>
            <a:r>
              <a:rPr sz="2400" spc="-5" dirty="0" smtClean="0">
                <a:latin typeface="+mn-lt"/>
                <a:cs typeface="Arial" panose="020B0604020202020204" pitchFamily="34" charset="0"/>
              </a:rPr>
              <a:t>l</a:t>
            </a:r>
            <a:r>
              <a:rPr sz="2400" spc="-10" dirty="0" smtClean="0">
                <a:latin typeface="+mn-lt"/>
                <a:cs typeface="Arial" panose="020B0604020202020204" pitchFamily="34" charset="0"/>
              </a:rPr>
              <a:t>l</a:t>
            </a:r>
            <a:r>
              <a:rPr sz="2400" spc="-15" dirty="0" smtClean="0">
                <a:latin typeface="+mn-lt"/>
                <a:cs typeface="Arial" panose="020B0604020202020204" pitchFamily="34" charset="0"/>
              </a:rPr>
              <a:t>ect</a:t>
            </a:r>
            <a:r>
              <a:rPr sz="2400" dirty="0" smtClean="0">
                <a:latin typeface="+mn-lt"/>
                <a:cs typeface="Arial" panose="020B0604020202020204" pitchFamily="34" charset="0"/>
              </a:rPr>
              <a:t> </a:t>
            </a:r>
            <a:r>
              <a:rPr sz="2400" spc="-20" dirty="0">
                <a:latin typeface="+mn-lt"/>
                <a:cs typeface="Arial" panose="020B0604020202020204" pitchFamily="34" charset="0"/>
              </a:rPr>
              <a:t>a</a:t>
            </a:r>
            <a:r>
              <a:rPr sz="2400" spc="-10" dirty="0">
                <a:latin typeface="+mn-lt"/>
                <a:cs typeface="Arial" panose="020B0604020202020204" pitchFamily="34" charset="0"/>
              </a:rPr>
              <a:t>d</a:t>
            </a:r>
            <a:r>
              <a:rPr sz="2400" spc="-20" dirty="0">
                <a:latin typeface="+mn-lt"/>
                <a:cs typeface="Arial" panose="020B0604020202020204" pitchFamily="34" charset="0"/>
              </a:rPr>
              <a:t>d</a:t>
            </a:r>
            <a:r>
              <a:rPr sz="2400" spc="-5" dirty="0">
                <a:latin typeface="+mn-lt"/>
                <a:cs typeface="Arial" panose="020B0604020202020204" pitchFamily="34" charset="0"/>
              </a:rPr>
              <a:t>i</a:t>
            </a:r>
            <a:r>
              <a:rPr sz="2400" spc="-10" dirty="0">
                <a:latin typeface="+mn-lt"/>
                <a:cs typeface="Arial" panose="020B0604020202020204" pitchFamily="34" charset="0"/>
              </a:rPr>
              <a:t>ti</a:t>
            </a:r>
            <a:r>
              <a:rPr sz="2400" spc="-15" dirty="0">
                <a:latin typeface="+mn-lt"/>
                <a:cs typeface="Arial" panose="020B0604020202020204" pitchFamily="34" charset="0"/>
              </a:rPr>
              <a:t>o</a:t>
            </a:r>
            <a:r>
              <a:rPr sz="2400" spc="-20" dirty="0">
                <a:latin typeface="+mn-lt"/>
                <a:cs typeface="Arial" panose="020B0604020202020204" pitchFamily="34" charset="0"/>
              </a:rPr>
              <a:t>n</a:t>
            </a:r>
            <a:r>
              <a:rPr sz="2400" spc="-15" dirty="0">
                <a:latin typeface="+mn-lt"/>
                <a:cs typeface="Arial" panose="020B0604020202020204" pitchFamily="34" charset="0"/>
              </a:rPr>
              <a:t>a</a:t>
            </a:r>
            <a:r>
              <a:rPr sz="2400" spc="-10" dirty="0">
                <a:latin typeface="+mn-lt"/>
                <a:cs typeface="Arial" panose="020B0604020202020204" pitchFamily="34" charset="0"/>
              </a:rPr>
              <a:t>l</a:t>
            </a:r>
            <a:r>
              <a:rPr sz="2400" spc="10" dirty="0">
                <a:latin typeface="+mn-lt"/>
                <a:cs typeface="Arial" panose="020B0604020202020204" pitchFamily="34" charset="0"/>
              </a:rPr>
              <a:t> </a:t>
            </a:r>
            <a:r>
              <a:rPr sz="2400" spc="-20" dirty="0">
                <a:latin typeface="+mn-lt"/>
                <a:cs typeface="Arial" panose="020B0604020202020204" pitchFamily="34" charset="0"/>
              </a:rPr>
              <a:t>d</a:t>
            </a:r>
            <a:r>
              <a:rPr sz="2400" spc="-15" dirty="0">
                <a:latin typeface="+mn-lt"/>
                <a:cs typeface="Arial" panose="020B0604020202020204" pitchFamily="34" charset="0"/>
              </a:rPr>
              <a:t>ata.</a:t>
            </a:r>
            <a:endParaRPr sz="2400" dirty="0">
              <a:latin typeface="+mn-lt"/>
              <a:cs typeface="Arial" panose="020B0604020202020204" pitchFamily="34" charset="0"/>
            </a:endParaRPr>
          </a:p>
          <a:p>
            <a:pPr marL="469900" indent="-457200">
              <a:lnSpc>
                <a:spcPct val="100000"/>
              </a:lnSpc>
              <a:spcBef>
                <a:spcPts val="1200"/>
              </a:spcBef>
              <a:buClr>
                <a:srgbClr val="18368C"/>
              </a:buClr>
              <a:buFont typeface="Wingdings" panose="05000000000000000000" pitchFamily="2" charset="2"/>
              <a:buChar char="q"/>
            </a:pPr>
            <a:r>
              <a:rPr sz="2400" spc="-20" dirty="0" smtClean="0">
                <a:latin typeface="+mn-lt"/>
                <a:cs typeface="Arial" panose="020B0604020202020204" pitchFamily="34" charset="0"/>
              </a:rPr>
              <a:t>Co</a:t>
            </a:r>
            <a:r>
              <a:rPr sz="2400" spc="-15" dirty="0" smtClean="0">
                <a:latin typeface="+mn-lt"/>
                <a:cs typeface="Arial" panose="020B0604020202020204" pitchFamily="34" charset="0"/>
              </a:rPr>
              <a:t>n</a:t>
            </a:r>
            <a:r>
              <a:rPr sz="2400" spc="-10" dirty="0" smtClean="0">
                <a:latin typeface="+mn-lt"/>
                <a:cs typeface="Arial" panose="020B0604020202020204" pitchFamily="34" charset="0"/>
              </a:rPr>
              <a:t>ti</a:t>
            </a:r>
            <a:r>
              <a:rPr sz="2400" spc="-15" dirty="0" smtClean="0">
                <a:latin typeface="+mn-lt"/>
                <a:cs typeface="Arial" panose="020B0604020202020204" pitchFamily="34" charset="0"/>
              </a:rPr>
              <a:t>n</a:t>
            </a:r>
            <a:r>
              <a:rPr sz="2400" spc="-20" dirty="0" smtClean="0">
                <a:latin typeface="+mn-lt"/>
                <a:cs typeface="Arial" panose="020B0604020202020204" pitchFamily="34" charset="0"/>
              </a:rPr>
              <a:t>ue</a:t>
            </a:r>
            <a:r>
              <a:rPr sz="2400" spc="15" dirty="0" smtClean="0">
                <a:latin typeface="+mn-lt"/>
                <a:cs typeface="Arial" panose="020B0604020202020204" pitchFamily="34" charset="0"/>
              </a:rPr>
              <a:t> </a:t>
            </a:r>
            <a:r>
              <a:rPr sz="2400" spc="-15" dirty="0">
                <a:latin typeface="+mn-lt"/>
                <a:cs typeface="Arial" panose="020B0604020202020204" pitchFamily="34" charset="0"/>
              </a:rPr>
              <a:t>to</a:t>
            </a:r>
            <a:r>
              <a:rPr sz="2400" spc="-5" dirty="0">
                <a:latin typeface="+mn-lt"/>
                <a:cs typeface="Arial" panose="020B0604020202020204" pitchFamily="34" charset="0"/>
              </a:rPr>
              <a:t> </a:t>
            </a:r>
            <a:r>
              <a:rPr sz="2400" spc="-20" dirty="0">
                <a:latin typeface="+mn-lt"/>
                <a:cs typeface="Arial" panose="020B0604020202020204" pitchFamily="34" charset="0"/>
              </a:rPr>
              <a:t>e</a:t>
            </a:r>
            <a:r>
              <a:rPr sz="2400" spc="-15" dirty="0">
                <a:latin typeface="+mn-lt"/>
                <a:cs typeface="Arial" panose="020B0604020202020204" pitchFamily="34" charset="0"/>
              </a:rPr>
              <a:t>n</a:t>
            </a:r>
            <a:r>
              <a:rPr sz="2400" spc="-20" dirty="0">
                <a:latin typeface="+mn-lt"/>
                <a:cs typeface="Arial" panose="020B0604020202020204" pitchFamily="34" charset="0"/>
              </a:rPr>
              <a:t>g</a:t>
            </a:r>
            <a:r>
              <a:rPr sz="2400" spc="-15" dirty="0">
                <a:latin typeface="+mn-lt"/>
                <a:cs typeface="Arial" panose="020B0604020202020204" pitchFamily="34" charset="0"/>
              </a:rPr>
              <a:t>a</a:t>
            </a:r>
            <a:r>
              <a:rPr sz="2400" spc="-20" dirty="0">
                <a:latin typeface="+mn-lt"/>
                <a:cs typeface="Arial" panose="020B0604020202020204" pitchFamily="34" charset="0"/>
              </a:rPr>
              <a:t>ge</a:t>
            </a:r>
            <a:r>
              <a:rPr sz="2400" spc="15" dirty="0">
                <a:latin typeface="+mn-lt"/>
                <a:cs typeface="Arial" panose="020B0604020202020204" pitchFamily="34" charset="0"/>
              </a:rPr>
              <a:t> </a:t>
            </a:r>
            <a:r>
              <a:rPr sz="2400" spc="-15" dirty="0">
                <a:latin typeface="+mn-lt"/>
                <a:cs typeface="Arial" panose="020B0604020202020204" pitchFamily="34" charset="0"/>
              </a:rPr>
              <a:t>in</a:t>
            </a:r>
            <a:r>
              <a:rPr sz="2400" dirty="0">
                <a:latin typeface="+mn-lt"/>
                <a:cs typeface="Arial" panose="020B0604020202020204" pitchFamily="34" charset="0"/>
              </a:rPr>
              <a:t> </a:t>
            </a:r>
            <a:r>
              <a:rPr sz="2400" spc="-20" dirty="0">
                <a:latin typeface="+mn-lt"/>
                <a:cs typeface="Arial" panose="020B0604020202020204" pitchFamily="34" charset="0"/>
              </a:rPr>
              <a:t>d</a:t>
            </a:r>
            <a:r>
              <a:rPr sz="2400" spc="-5" dirty="0">
                <a:latin typeface="+mn-lt"/>
                <a:cs typeface="Arial" panose="020B0604020202020204" pitchFamily="34" charset="0"/>
              </a:rPr>
              <a:t>i</a:t>
            </a:r>
            <a:r>
              <a:rPr sz="2400" spc="-15" dirty="0">
                <a:latin typeface="+mn-lt"/>
                <a:cs typeface="Arial" panose="020B0604020202020204" pitchFamily="34" charset="0"/>
              </a:rPr>
              <a:t>s</a:t>
            </a:r>
            <a:r>
              <a:rPr sz="2400" spc="-10" dirty="0">
                <a:latin typeface="+mn-lt"/>
                <a:cs typeface="Arial" panose="020B0604020202020204" pitchFamily="34" charset="0"/>
              </a:rPr>
              <a:t>c</a:t>
            </a:r>
            <a:r>
              <a:rPr sz="2400" spc="-20" dirty="0">
                <a:latin typeface="+mn-lt"/>
                <a:cs typeface="Arial" panose="020B0604020202020204" pitchFamily="34" charset="0"/>
              </a:rPr>
              <a:t>u</a:t>
            </a:r>
            <a:r>
              <a:rPr sz="2400" spc="-10" dirty="0">
                <a:latin typeface="+mn-lt"/>
                <a:cs typeface="Arial" panose="020B0604020202020204" pitchFamily="34" charset="0"/>
              </a:rPr>
              <a:t>s</a:t>
            </a:r>
            <a:r>
              <a:rPr sz="2400" spc="-15" dirty="0">
                <a:latin typeface="+mn-lt"/>
                <a:cs typeface="Arial" panose="020B0604020202020204" pitchFamily="34" charset="0"/>
              </a:rPr>
              <a:t>s</a:t>
            </a:r>
            <a:r>
              <a:rPr sz="2400" spc="-5" dirty="0">
                <a:latin typeface="+mn-lt"/>
                <a:cs typeface="Arial" panose="020B0604020202020204" pitchFamily="34" charset="0"/>
              </a:rPr>
              <a:t>i</a:t>
            </a:r>
            <a:r>
              <a:rPr sz="2400" spc="-20" dirty="0">
                <a:latin typeface="+mn-lt"/>
                <a:cs typeface="Arial" panose="020B0604020202020204" pitchFamily="34" charset="0"/>
              </a:rPr>
              <a:t>o</a:t>
            </a:r>
            <a:r>
              <a:rPr sz="2400" spc="-15" dirty="0">
                <a:latin typeface="+mn-lt"/>
                <a:cs typeface="Arial" panose="020B0604020202020204" pitchFamily="34" charset="0"/>
              </a:rPr>
              <a:t>ns</a:t>
            </a:r>
            <a:r>
              <a:rPr sz="2400" spc="-5" dirty="0">
                <a:latin typeface="+mn-lt"/>
                <a:cs typeface="Arial" panose="020B0604020202020204" pitchFamily="34" charset="0"/>
              </a:rPr>
              <a:t> </a:t>
            </a:r>
            <a:r>
              <a:rPr sz="2400" spc="-15" dirty="0">
                <a:latin typeface="+mn-lt"/>
                <a:cs typeface="Arial" panose="020B0604020202020204" pitchFamily="34" charset="0"/>
              </a:rPr>
              <a:t>with</a:t>
            </a:r>
            <a:r>
              <a:rPr sz="2400" spc="5" dirty="0">
                <a:latin typeface="+mn-lt"/>
                <a:cs typeface="Arial" panose="020B0604020202020204" pitchFamily="34" charset="0"/>
              </a:rPr>
              <a:t> </a:t>
            </a:r>
            <a:r>
              <a:rPr sz="2400" spc="-20" dirty="0">
                <a:latin typeface="+mn-lt"/>
                <a:cs typeface="Arial" panose="020B0604020202020204" pitchFamily="34" charset="0"/>
              </a:rPr>
              <a:t>me</a:t>
            </a:r>
            <a:r>
              <a:rPr sz="2400" spc="-15" dirty="0">
                <a:latin typeface="+mn-lt"/>
                <a:cs typeface="Arial" panose="020B0604020202020204" pitchFamily="34" charset="0"/>
              </a:rPr>
              <a:t>nto</a:t>
            </a:r>
            <a:r>
              <a:rPr sz="2400" spc="-155" dirty="0">
                <a:latin typeface="+mn-lt"/>
                <a:cs typeface="Arial" panose="020B0604020202020204" pitchFamily="34" charset="0"/>
              </a:rPr>
              <a:t>r</a:t>
            </a:r>
            <a:r>
              <a:rPr sz="2400" spc="-10" dirty="0">
                <a:latin typeface="+mn-lt"/>
                <a:cs typeface="Arial" panose="020B0604020202020204" pitchFamily="34" charset="0"/>
              </a:rPr>
              <a:t>.</a:t>
            </a:r>
            <a:endParaRPr sz="2400" dirty="0">
              <a:latin typeface="+mn-lt"/>
              <a:cs typeface="Arial" panose="020B0604020202020204" pitchFamily="34" charset="0"/>
            </a:endParaRPr>
          </a:p>
          <a:p>
            <a:pPr marL="469900" indent="-457200">
              <a:lnSpc>
                <a:spcPct val="100000"/>
              </a:lnSpc>
              <a:spcBef>
                <a:spcPts val="1200"/>
              </a:spcBef>
              <a:buClr>
                <a:srgbClr val="18368C"/>
              </a:buClr>
              <a:buFont typeface="Wingdings" panose="05000000000000000000" pitchFamily="2" charset="2"/>
              <a:buChar char="q"/>
            </a:pPr>
            <a:r>
              <a:rPr sz="2400" spc="-20" dirty="0" smtClean="0">
                <a:latin typeface="+mn-lt"/>
                <a:cs typeface="Arial" panose="020B0604020202020204" pitchFamily="34" charset="0"/>
              </a:rPr>
              <a:t>Subm</a:t>
            </a:r>
            <a:r>
              <a:rPr sz="2400" spc="-5" dirty="0" smtClean="0">
                <a:latin typeface="+mn-lt"/>
                <a:cs typeface="Arial" panose="020B0604020202020204" pitchFamily="34" charset="0"/>
              </a:rPr>
              <a:t>i</a:t>
            </a:r>
            <a:r>
              <a:rPr sz="2400" spc="-10" dirty="0" smtClean="0">
                <a:latin typeface="+mn-lt"/>
                <a:cs typeface="Arial" panose="020B0604020202020204" pitchFamily="34" charset="0"/>
              </a:rPr>
              <a:t>t</a:t>
            </a:r>
            <a:r>
              <a:rPr sz="2400" spc="10" dirty="0" smtClean="0">
                <a:latin typeface="+mn-lt"/>
                <a:cs typeface="Arial" panose="020B0604020202020204" pitchFamily="34" charset="0"/>
              </a:rPr>
              <a:t> </a:t>
            </a:r>
            <a:r>
              <a:rPr sz="2400" spc="-10" dirty="0">
                <a:latin typeface="+mn-lt"/>
                <a:cs typeface="Arial" panose="020B0604020202020204" pitchFamily="34" charset="0"/>
              </a:rPr>
              <a:t>r</a:t>
            </a:r>
            <a:r>
              <a:rPr sz="2400" spc="-15" dirty="0">
                <a:latin typeface="+mn-lt"/>
                <a:cs typeface="Arial" panose="020B0604020202020204" pitchFamily="34" charset="0"/>
              </a:rPr>
              <a:t>ev</a:t>
            </a:r>
            <a:r>
              <a:rPr sz="2400" spc="-5" dirty="0">
                <a:latin typeface="+mn-lt"/>
                <a:cs typeface="Arial" panose="020B0604020202020204" pitchFamily="34" charset="0"/>
              </a:rPr>
              <a:t>i</a:t>
            </a:r>
            <a:r>
              <a:rPr sz="2400" spc="-15" dirty="0">
                <a:latin typeface="+mn-lt"/>
                <a:cs typeface="Arial" panose="020B0604020202020204" pitchFamily="34" charset="0"/>
              </a:rPr>
              <a:t>se</a:t>
            </a:r>
            <a:r>
              <a:rPr sz="2400" spc="-20" dirty="0">
                <a:latin typeface="+mn-lt"/>
                <a:cs typeface="Arial" panose="020B0604020202020204" pitchFamily="34" charset="0"/>
              </a:rPr>
              <a:t>d</a:t>
            </a:r>
            <a:r>
              <a:rPr sz="2400" spc="-5" dirty="0">
                <a:latin typeface="+mn-lt"/>
                <a:cs typeface="Arial" panose="020B0604020202020204" pitchFamily="34" charset="0"/>
              </a:rPr>
              <a:t> </a:t>
            </a:r>
            <a:r>
              <a:rPr sz="2400" spc="-15" dirty="0">
                <a:latin typeface="+mn-lt"/>
                <a:cs typeface="Arial" panose="020B0604020202020204" pitchFamily="34" charset="0"/>
              </a:rPr>
              <a:t>Refl</a:t>
            </a:r>
            <a:r>
              <a:rPr sz="2400" spc="-10" dirty="0">
                <a:latin typeface="+mn-lt"/>
                <a:cs typeface="Arial" panose="020B0604020202020204" pitchFamily="34" charset="0"/>
              </a:rPr>
              <a:t>e</a:t>
            </a:r>
            <a:r>
              <a:rPr sz="2400" spc="-15" dirty="0">
                <a:latin typeface="+mn-lt"/>
                <a:cs typeface="Arial" panose="020B0604020202020204" pitchFamily="34" charset="0"/>
              </a:rPr>
              <a:t>c</a:t>
            </a:r>
            <a:r>
              <a:rPr sz="2400" spc="-5" dirty="0">
                <a:latin typeface="+mn-lt"/>
                <a:cs typeface="Arial" panose="020B0604020202020204" pitchFamily="34" charset="0"/>
              </a:rPr>
              <a:t>t</a:t>
            </a:r>
            <a:r>
              <a:rPr sz="2400" spc="-10" dirty="0">
                <a:latin typeface="+mn-lt"/>
                <a:cs typeface="Arial" panose="020B0604020202020204" pitchFamily="34" charset="0"/>
              </a:rPr>
              <a:t>i</a:t>
            </a:r>
            <a:r>
              <a:rPr sz="2400" spc="-15" dirty="0">
                <a:latin typeface="+mn-lt"/>
                <a:cs typeface="Arial" panose="020B0604020202020204" pitchFamily="34" charset="0"/>
              </a:rPr>
              <a:t>o</a:t>
            </a:r>
            <a:r>
              <a:rPr sz="2400" spc="-20" dirty="0">
                <a:latin typeface="+mn-lt"/>
                <a:cs typeface="Arial" panose="020B0604020202020204" pitchFamily="34" charset="0"/>
              </a:rPr>
              <a:t>n</a:t>
            </a:r>
            <a:r>
              <a:rPr sz="2400" spc="15" dirty="0">
                <a:latin typeface="+mn-lt"/>
                <a:cs typeface="Arial" panose="020B0604020202020204" pitchFamily="34" charset="0"/>
              </a:rPr>
              <a:t> </a:t>
            </a:r>
            <a:r>
              <a:rPr sz="2400" spc="-20" dirty="0">
                <a:latin typeface="+mn-lt"/>
                <a:cs typeface="Arial" panose="020B0604020202020204" pitchFamily="34" charset="0"/>
              </a:rPr>
              <a:t>Pap</a:t>
            </a:r>
            <a:r>
              <a:rPr sz="2400" spc="-15" dirty="0">
                <a:latin typeface="+mn-lt"/>
                <a:cs typeface="Arial" panose="020B0604020202020204" pitchFamily="34" charset="0"/>
              </a:rPr>
              <a:t>e</a:t>
            </a:r>
            <a:r>
              <a:rPr sz="2400" spc="-165" dirty="0">
                <a:latin typeface="+mn-lt"/>
                <a:cs typeface="Arial" panose="020B0604020202020204" pitchFamily="34" charset="0"/>
              </a:rPr>
              <a:t>r</a:t>
            </a:r>
            <a:r>
              <a:rPr sz="2400" spc="-10" dirty="0">
                <a:latin typeface="+mn-lt"/>
                <a:cs typeface="Arial" panose="020B0604020202020204" pitchFamily="34" charset="0"/>
              </a:rPr>
              <a:t>.</a:t>
            </a:r>
            <a:endParaRPr sz="2400" dirty="0">
              <a:latin typeface="+mn-lt"/>
              <a:cs typeface="Arial" panose="020B0604020202020204" pitchFamily="34" charset="0"/>
            </a:endParaRPr>
          </a:p>
        </p:txBody>
      </p:sp>
      <p:sp>
        <p:nvSpPr>
          <p:cNvPr id="5" name="TextBox 4"/>
          <p:cNvSpPr txBox="1"/>
          <p:nvPr/>
        </p:nvSpPr>
        <p:spPr>
          <a:xfrm>
            <a:off x="376989" y="944938"/>
            <a:ext cx="8133154" cy="954107"/>
          </a:xfrm>
          <a:prstGeom prst="rect">
            <a:avLst/>
          </a:prstGeom>
          <a:noFill/>
        </p:spPr>
        <p:txBody>
          <a:bodyPr wrap="square" rtlCol="0">
            <a:spAutoFit/>
          </a:bodyPr>
          <a:lstStyle/>
          <a:p>
            <a:r>
              <a:rPr lang="en-US" sz="2800" b="1" i="1" dirty="0">
                <a:latin typeface="+mn-lt"/>
                <a:cs typeface="Arial" panose="020B0604020202020204" pitchFamily="34" charset="0"/>
              </a:rPr>
              <a:t>What happens if </a:t>
            </a:r>
            <a:r>
              <a:rPr lang="en-US" sz="2800" b="1" i="1" dirty="0" smtClean="0">
                <a:latin typeface="+mn-lt"/>
                <a:cs typeface="Arial" panose="020B0604020202020204" pitchFamily="34" charset="0"/>
              </a:rPr>
              <a:t>my </a:t>
            </a:r>
            <a:r>
              <a:rPr lang="en-US" sz="2800" b="1" i="1" dirty="0">
                <a:latin typeface="+mn-lt"/>
                <a:cs typeface="Arial" panose="020B0604020202020204" pitchFamily="34" charset="0"/>
              </a:rPr>
              <a:t>Reflection Paper does not meet the </a:t>
            </a:r>
            <a:r>
              <a:rPr lang="en-US" sz="2800" b="1" i="1" dirty="0" smtClean="0">
                <a:latin typeface="+mn-lt"/>
                <a:cs typeface="Arial" panose="020B0604020202020204" pitchFamily="34" charset="0"/>
              </a:rPr>
              <a:t>criteria </a:t>
            </a:r>
            <a:r>
              <a:rPr lang="en-US" sz="2800" b="1" i="1" dirty="0">
                <a:latin typeface="+mn-lt"/>
                <a:cs typeface="Arial" panose="020B0604020202020204" pitchFamily="34" charset="0"/>
              </a:rPr>
              <a:t>for successful </a:t>
            </a:r>
            <a:r>
              <a:rPr lang="en-US" sz="2800" b="1" i="1" dirty="0" smtClean="0">
                <a:latin typeface="+mn-lt"/>
                <a:cs typeface="Arial" panose="020B0604020202020204" pitchFamily="34" charset="0"/>
              </a:rPr>
              <a:t>completion</a:t>
            </a:r>
            <a:r>
              <a:rPr lang="en-US" sz="2800" b="1" i="1" dirty="0">
                <a:latin typeface="+mn-lt"/>
                <a:cs typeface="Arial" panose="020B0604020202020204" pitchFamily="34" charset="0"/>
              </a:rPr>
              <a:t>? </a:t>
            </a:r>
          </a:p>
        </p:txBody>
      </p:sp>
    </p:spTree>
    <p:extLst>
      <p:ext uri="{BB962C8B-B14F-4D97-AF65-F5344CB8AC3E}">
        <p14:creationId xmlns:p14="http://schemas.microsoft.com/office/powerpoint/2010/main" val="21995916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84430"/>
            <a:ext cx="8229600" cy="615553"/>
          </a:xfrm>
          <a:prstGeom prst="rect">
            <a:avLst/>
          </a:prstGeom>
        </p:spPr>
        <p:txBody>
          <a:bodyPr vert="horz" wrap="square" lIns="0" tIns="0" rIns="0" bIns="0" rtlCol="0">
            <a:spAutoFit/>
          </a:bodyPr>
          <a:lstStyle/>
          <a:p>
            <a:pPr marL="60325" marR="5080" indent="101600"/>
            <a:r>
              <a:rPr lang="en-US" sz="4000" dirty="0" smtClean="0"/>
              <a:t>TEAM Completion</a:t>
            </a:r>
            <a:endParaRPr sz="4000" dirty="0"/>
          </a:p>
        </p:txBody>
      </p:sp>
      <p:sp>
        <p:nvSpPr>
          <p:cNvPr id="3" name="object 3"/>
          <p:cNvSpPr txBox="1"/>
          <p:nvPr/>
        </p:nvSpPr>
        <p:spPr>
          <a:xfrm>
            <a:off x="721868" y="2300091"/>
            <a:ext cx="7858125" cy="2346796"/>
          </a:xfrm>
          <a:prstGeom prst="rect">
            <a:avLst/>
          </a:prstGeom>
        </p:spPr>
        <p:txBody>
          <a:bodyPr vert="horz" wrap="square" lIns="0" tIns="0" rIns="0" bIns="0" rtlCol="0">
            <a:spAutoFit/>
          </a:bodyPr>
          <a:lstStyle/>
          <a:p>
            <a:pPr marL="469265" marR="5080" indent="-457200">
              <a:lnSpc>
                <a:spcPct val="100000"/>
              </a:lnSpc>
              <a:buClr>
                <a:srgbClr val="18368C"/>
              </a:buClr>
              <a:buFont typeface="Wingdings" panose="05000000000000000000" pitchFamily="2" charset="2"/>
              <a:buChar char="q"/>
            </a:pPr>
            <a:r>
              <a:rPr lang="en-US" sz="2800" spc="-20" dirty="0" smtClean="0">
                <a:latin typeface="+mn-lt"/>
                <a:cs typeface="Arial" panose="020B0604020202020204" pitchFamily="34" charset="0"/>
              </a:rPr>
              <a:t>Your</a:t>
            </a:r>
            <a:r>
              <a:rPr sz="2800" spc="15" dirty="0" smtClean="0">
                <a:latin typeface="+mn-lt"/>
                <a:cs typeface="Arial" panose="020B0604020202020204" pitchFamily="34" charset="0"/>
              </a:rPr>
              <a:t> </a:t>
            </a:r>
            <a:r>
              <a:rPr sz="2800" spc="-15" dirty="0">
                <a:latin typeface="+mn-lt"/>
                <a:cs typeface="Arial" panose="020B0604020202020204" pitchFamily="34" charset="0"/>
              </a:rPr>
              <a:t>su</a:t>
            </a:r>
            <a:r>
              <a:rPr sz="2800" spc="-20" dirty="0">
                <a:latin typeface="+mn-lt"/>
                <a:cs typeface="Arial" panose="020B0604020202020204" pitchFamily="34" charset="0"/>
              </a:rPr>
              <a:t>p</a:t>
            </a:r>
            <a:r>
              <a:rPr sz="2800" spc="-15" dirty="0">
                <a:latin typeface="+mn-lt"/>
                <a:cs typeface="Arial" panose="020B0604020202020204" pitchFamily="34" charset="0"/>
              </a:rPr>
              <a:t>e</a:t>
            </a:r>
            <a:r>
              <a:rPr sz="2800" spc="-10" dirty="0">
                <a:latin typeface="+mn-lt"/>
                <a:cs typeface="Arial" panose="020B0604020202020204" pitchFamily="34" charset="0"/>
              </a:rPr>
              <a:t>rin</a:t>
            </a:r>
            <a:r>
              <a:rPr sz="2800" spc="-15" dirty="0">
                <a:latin typeface="+mn-lt"/>
                <a:cs typeface="Arial" panose="020B0604020202020204" pitchFamily="34" charset="0"/>
              </a:rPr>
              <a:t>te</a:t>
            </a:r>
            <a:r>
              <a:rPr sz="2800" spc="-10" dirty="0">
                <a:latin typeface="+mn-lt"/>
                <a:cs typeface="Arial" panose="020B0604020202020204" pitchFamily="34" charset="0"/>
              </a:rPr>
              <a:t>n</a:t>
            </a:r>
            <a:r>
              <a:rPr sz="2800" spc="-20" dirty="0">
                <a:latin typeface="+mn-lt"/>
                <a:cs typeface="Arial" panose="020B0604020202020204" pitchFamily="34" charset="0"/>
              </a:rPr>
              <a:t>d</a:t>
            </a:r>
            <a:r>
              <a:rPr sz="2800" spc="-15" dirty="0">
                <a:latin typeface="+mn-lt"/>
                <a:cs typeface="Arial" panose="020B0604020202020204" pitchFamily="34" charset="0"/>
              </a:rPr>
              <a:t>ent</a:t>
            </a:r>
            <a:r>
              <a:rPr sz="2800" spc="5" dirty="0">
                <a:latin typeface="+mn-lt"/>
                <a:cs typeface="Arial" panose="020B0604020202020204" pitchFamily="34" charset="0"/>
              </a:rPr>
              <a:t> </a:t>
            </a:r>
            <a:r>
              <a:rPr sz="2800" spc="-10" dirty="0">
                <a:latin typeface="+mn-lt"/>
                <a:cs typeface="Arial" panose="020B0604020202020204" pitchFamily="34" charset="0"/>
              </a:rPr>
              <a:t>will</a:t>
            </a:r>
            <a:r>
              <a:rPr sz="2800" spc="15" dirty="0">
                <a:latin typeface="+mn-lt"/>
                <a:cs typeface="Arial" panose="020B0604020202020204" pitchFamily="34" charset="0"/>
              </a:rPr>
              <a:t> </a:t>
            </a:r>
            <a:r>
              <a:rPr sz="2800" spc="-15" dirty="0">
                <a:latin typeface="+mn-lt"/>
                <a:cs typeface="Arial" panose="020B0604020202020204" pitchFamily="34" charset="0"/>
              </a:rPr>
              <a:t>ve</a:t>
            </a:r>
            <a:r>
              <a:rPr sz="2800" spc="-10" dirty="0">
                <a:latin typeface="+mn-lt"/>
                <a:cs typeface="Arial" panose="020B0604020202020204" pitchFamily="34" charset="0"/>
              </a:rPr>
              <a:t>ri</a:t>
            </a:r>
            <a:r>
              <a:rPr sz="2800" spc="-5" dirty="0">
                <a:latin typeface="+mn-lt"/>
                <a:cs typeface="Arial" panose="020B0604020202020204" pitchFamily="34" charset="0"/>
              </a:rPr>
              <a:t>f</a:t>
            </a:r>
            <a:r>
              <a:rPr sz="2800" spc="-15" dirty="0">
                <a:latin typeface="+mn-lt"/>
                <a:cs typeface="Arial" panose="020B0604020202020204" pitchFamily="34" charset="0"/>
              </a:rPr>
              <a:t>y</a:t>
            </a:r>
            <a:r>
              <a:rPr sz="2800" spc="-5" dirty="0">
                <a:latin typeface="+mn-lt"/>
                <a:cs typeface="Arial" panose="020B0604020202020204" pitchFamily="34" charset="0"/>
              </a:rPr>
              <a:t> </a:t>
            </a:r>
            <a:r>
              <a:rPr sz="2800" spc="-15" dirty="0">
                <a:latin typeface="+mn-lt"/>
                <a:cs typeface="Arial" panose="020B0604020202020204" pitchFamily="34" charset="0"/>
              </a:rPr>
              <a:t>tha</a:t>
            </a:r>
            <a:r>
              <a:rPr sz="2800" spc="-10" dirty="0">
                <a:latin typeface="+mn-lt"/>
                <a:cs typeface="Arial" panose="020B0604020202020204" pitchFamily="34" charset="0"/>
              </a:rPr>
              <a:t>t</a:t>
            </a:r>
            <a:r>
              <a:rPr sz="2800" spc="-5" dirty="0">
                <a:latin typeface="+mn-lt"/>
                <a:cs typeface="Arial" panose="020B0604020202020204" pitchFamily="34" charset="0"/>
              </a:rPr>
              <a:t> </a:t>
            </a:r>
            <a:r>
              <a:rPr sz="2800" spc="-15" dirty="0">
                <a:latin typeface="+mn-lt"/>
                <a:cs typeface="Arial" panose="020B0604020202020204" pitchFamily="34" charset="0"/>
              </a:rPr>
              <a:t>the</a:t>
            </a:r>
            <a:r>
              <a:rPr sz="2800" spc="-5" dirty="0">
                <a:latin typeface="+mn-lt"/>
                <a:cs typeface="Arial" panose="020B0604020202020204" pitchFamily="34" charset="0"/>
              </a:rPr>
              <a:t> </a:t>
            </a:r>
            <a:r>
              <a:rPr lang="en-US" sz="2800" spc="-15" dirty="0" smtClean="0">
                <a:latin typeface="+mn-lt"/>
                <a:cs typeface="Arial" panose="020B0604020202020204" pitchFamily="34" charset="0"/>
              </a:rPr>
              <a:t>you have</a:t>
            </a:r>
            <a:r>
              <a:rPr sz="2800" spc="15" dirty="0" smtClean="0">
                <a:latin typeface="+mn-lt"/>
                <a:cs typeface="Arial" panose="020B0604020202020204" pitchFamily="34" charset="0"/>
              </a:rPr>
              <a:t> </a:t>
            </a:r>
            <a:r>
              <a:rPr sz="2800" spc="-15" dirty="0" smtClean="0">
                <a:latin typeface="+mn-lt"/>
                <a:cs typeface="Arial" panose="020B0604020202020204" pitchFamily="34" charset="0"/>
              </a:rPr>
              <a:t>co</a:t>
            </a:r>
            <a:r>
              <a:rPr sz="2800" spc="-20" dirty="0" smtClean="0">
                <a:latin typeface="+mn-lt"/>
                <a:cs typeface="Arial" panose="020B0604020202020204" pitchFamily="34" charset="0"/>
              </a:rPr>
              <a:t>mple</a:t>
            </a:r>
            <a:r>
              <a:rPr sz="2800" spc="-5" dirty="0" smtClean="0">
                <a:latin typeface="+mn-lt"/>
                <a:cs typeface="Arial" panose="020B0604020202020204" pitchFamily="34" charset="0"/>
              </a:rPr>
              <a:t>t</a:t>
            </a:r>
            <a:r>
              <a:rPr sz="2800" spc="-20" dirty="0" smtClean="0">
                <a:latin typeface="+mn-lt"/>
                <a:cs typeface="Arial" panose="020B0604020202020204" pitchFamily="34" charset="0"/>
              </a:rPr>
              <a:t>ed</a:t>
            </a:r>
            <a:r>
              <a:rPr sz="2800" spc="5" dirty="0" smtClean="0">
                <a:latin typeface="+mn-lt"/>
                <a:cs typeface="Arial" panose="020B0604020202020204" pitchFamily="34" charset="0"/>
              </a:rPr>
              <a:t> </a:t>
            </a:r>
            <a:r>
              <a:rPr sz="2800" spc="-15" dirty="0">
                <a:latin typeface="+mn-lt"/>
                <a:cs typeface="Arial" panose="020B0604020202020204" pitchFamily="34" charset="0"/>
              </a:rPr>
              <a:t>the</a:t>
            </a:r>
            <a:r>
              <a:rPr sz="2800" spc="-40" dirty="0">
                <a:latin typeface="+mn-lt"/>
                <a:cs typeface="Arial" panose="020B0604020202020204" pitchFamily="34" charset="0"/>
              </a:rPr>
              <a:t> </a:t>
            </a:r>
            <a:r>
              <a:rPr sz="2800" spc="-20" dirty="0">
                <a:latin typeface="+mn-lt"/>
                <a:cs typeface="Arial" panose="020B0604020202020204" pitchFamily="34" charset="0"/>
              </a:rPr>
              <a:t>T</a:t>
            </a:r>
            <a:r>
              <a:rPr sz="2800" spc="-35" dirty="0">
                <a:latin typeface="+mn-lt"/>
                <a:cs typeface="Arial" panose="020B0604020202020204" pitchFamily="34" charset="0"/>
              </a:rPr>
              <a:t>E</a:t>
            </a:r>
            <a:r>
              <a:rPr sz="2800" spc="-25" dirty="0">
                <a:latin typeface="+mn-lt"/>
                <a:cs typeface="Arial" panose="020B0604020202020204" pitchFamily="34" charset="0"/>
              </a:rPr>
              <a:t>AM</a:t>
            </a:r>
            <a:r>
              <a:rPr sz="2800" dirty="0">
                <a:latin typeface="+mn-lt"/>
                <a:cs typeface="Arial" panose="020B0604020202020204" pitchFamily="34" charset="0"/>
              </a:rPr>
              <a:t> </a:t>
            </a:r>
            <a:r>
              <a:rPr sz="2800" spc="-15" dirty="0">
                <a:latin typeface="+mn-lt"/>
                <a:cs typeface="Arial" panose="020B0604020202020204" pitchFamily="34" charset="0"/>
              </a:rPr>
              <a:t>Prog</a:t>
            </a:r>
            <a:r>
              <a:rPr sz="2800" spc="-5" dirty="0">
                <a:latin typeface="+mn-lt"/>
                <a:cs typeface="Arial" panose="020B0604020202020204" pitchFamily="34" charset="0"/>
              </a:rPr>
              <a:t>r</a:t>
            </a:r>
            <a:r>
              <a:rPr sz="2800" spc="-20" dirty="0">
                <a:latin typeface="+mn-lt"/>
                <a:cs typeface="Arial" panose="020B0604020202020204" pitchFamily="34" charset="0"/>
              </a:rPr>
              <a:t>am</a:t>
            </a:r>
            <a:r>
              <a:rPr sz="2800" spc="-15" dirty="0">
                <a:latin typeface="+mn-lt"/>
                <a:cs typeface="Arial" panose="020B0604020202020204" pitchFamily="34" charset="0"/>
              </a:rPr>
              <a:t> Req</a:t>
            </a:r>
            <a:r>
              <a:rPr sz="2800" spc="-10" dirty="0">
                <a:latin typeface="+mn-lt"/>
                <a:cs typeface="Arial" panose="020B0604020202020204" pitchFamily="34" charset="0"/>
              </a:rPr>
              <a:t>uire</a:t>
            </a:r>
            <a:r>
              <a:rPr sz="2800" spc="-20" dirty="0">
                <a:latin typeface="+mn-lt"/>
                <a:cs typeface="Arial" panose="020B0604020202020204" pitchFamily="34" charset="0"/>
              </a:rPr>
              <a:t>me</a:t>
            </a:r>
            <a:r>
              <a:rPr sz="2800" spc="-15" dirty="0">
                <a:latin typeface="+mn-lt"/>
                <a:cs typeface="Arial" panose="020B0604020202020204" pitchFamily="34" charset="0"/>
              </a:rPr>
              <a:t>n</a:t>
            </a:r>
            <a:r>
              <a:rPr sz="2800" spc="-10" dirty="0">
                <a:latin typeface="+mn-lt"/>
                <a:cs typeface="Arial" panose="020B0604020202020204" pitchFamily="34" charset="0"/>
              </a:rPr>
              <a:t>ts.</a:t>
            </a:r>
            <a:endParaRPr sz="2800" dirty="0">
              <a:latin typeface="+mn-lt"/>
              <a:cs typeface="Arial" panose="020B0604020202020204" pitchFamily="34" charset="0"/>
            </a:endParaRPr>
          </a:p>
          <a:p>
            <a:pPr marL="571500" indent="-571500">
              <a:lnSpc>
                <a:spcPct val="100000"/>
              </a:lnSpc>
              <a:spcBef>
                <a:spcPts val="49"/>
              </a:spcBef>
              <a:buClr>
                <a:srgbClr val="18368C"/>
              </a:buClr>
              <a:buFont typeface="Wingdings" panose="05000000000000000000" pitchFamily="2" charset="2"/>
              <a:buChar char="q"/>
            </a:pPr>
            <a:endParaRPr sz="4050" dirty="0">
              <a:latin typeface="+mn-lt"/>
              <a:cs typeface="Arial" panose="020B0604020202020204" pitchFamily="34" charset="0"/>
            </a:endParaRPr>
          </a:p>
          <a:p>
            <a:pPr marL="469900" indent="-457200">
              <a:lnSpc>
                <a:spcPct val="100000"/>
              </a:lnSpc>
              <a:buClr>
                <a:srgbClr val="18368C"/>
              </a:buClr>
              <a:buFont typeface="Wingdings" panose="05000000000000000000" pitchFamily="2" charset="2"/>
              <a:buChar char="q"/>
            </a:pPr>
            <a:r>
              <a:rPr lang="en-US" sz="2800" spc="-20" dirty="0" smtClean="0">
                <a:latin typeface="+mn-lt"/>
                <a:cs typeface="Arial" panose="020B0604020202020204" pitchFamily="34" charset="0"/>
              </a:rPr>
              <a:t>You are now </a:t>
            </a:r>
            <a:r>
              <a:rPr sz="2800" spc="-20" dirty="0" smtClean="0">
                <a:latin typeface="+mn-lt"/>
                <a:cs typeface="Arial" panose="020B0604020202020204" pitchFamily="34" charset="0"/>
              </a:rPr>
              <a:t>e</a:t>
            </a:r>
            <a:r>
              <a:rPr sz="2800" spc="-5" dirty="0" smtClean="0">
                <a:latin typeface="+mn-lt"/>
                <a:cs typeface="Arial" panose="020B0604020202020204" pitchFamily="34" charset="0"/>
              </a:rPr>
              <a:t>l</a:t>
            </a:r>
            <a:r>
              <a:rPr sz="2800" spc="-10" dirty="0" smtClean="0">
                <a:latin typeface="+mn-lt"/>
                <a:cs typeface="Arial" panose="020B0604020202020204" pitchFamily="34" charset="0"/>
              </a:rPr>
              <a:t>i</a:t>
            </a:r>
            <a:r>
              <a:rPr sz="2800" spc="-15" dirty="0" smtClean="0">
                <a:latin typeface="+mn-lt"/>
                <a:cs typeface="Arial" panose="020B0604020202020204" pitchFamily="34" charset="0"/>
              </a:rPr>
              <a:t>g</a:t>
            </a:r>
            <a:r>
              <a:rPr sz="2800" spc="-10" dirty="0" smtClean="0">
                <a:latin typeface="+mn-lt"/>
                <a:cs typeface="Arial" panose="020B0604020202020204" pitchFamily="34" charset="0"/>
              </a:rPr>
              <a:t>i</a:t>
            </a:r>
            <a:r>
              <a:rPr sz="2800" spc="-15" dirty="0" smtClean="0">
                <a:latin typeface="+mn-lt"/>
                <a:cs typeface="Arial" panose="020B0604020202020204" pitchFamily="34" charset="0"/>
              </a:rPr>
              <a:t>ble</a:t>
            </a:r>
            <a:r>
              <a:rPr sz="2800" dirty="0" smtClean="0">
                <a:latin typeface="+mn-lt"/>
                <a:cs typeface="Arial" panose="020B0604020202020204" pitchFamily="34" charset="0"/>
              </a:rPr>
              <a:t> </a:t>
            </a:r>
            <a:r>
              <a:rPr lang="en-US" sz="2800" dirty="0" smtClean="0">
                <a:latin typeface="+mn-lt"/>
                <a:cs typeface="Arial" panose="020B0604020202020204" pitchFamily="34" charset="0"/>
              </a:rPr>
              <a:t>to apply </a:t>
            </a:r>
            <a:r>
              <a:rPr sz="2800" spc="-10" dirty="0" smtClean="0">
                <a:latin typeface="+mn-lt"/>
                <a:cs typeface="Arial" panose="020B0604020202020204" pitchFamily="34" charset="0"/>
              </a:rPr>
              <a:t>f</a:t>
            </a:r>
            <a:r>
              <a:rPr sz="2800" spc="-15" dirty="0" smtClean="0">
                <a:latin typeface="+mn-lt"/>
                <a:cs typeface="Arial" panose="020B0604020202020204" pitchFamily="34" charset="0"/>
              </a:rPr>
              <a:t>o</a:t>
            </a:r>
            <a:r>
              <a:rPr sz="2800" spc="-10" dirty="0" smtClean="0">
                <a:latin typeface="+mn-lt"/>
                <a:cs typeface="Arial" panose="020B0604020202020204" pitchFamily="34" charset="0"/>
              </a:rPr>
              <a:t>r</a:t>
            </a:r>
            <a:r>
              <a:rPr sz="2800" spc="-5" dirty="0" smtClean="0">
                <a:latin typeface="+mn-lt"/>
                <a:cs typeface="Arial" panose="020B0604020202020204" pitchFamily="34" charset="0"/>
              </a:rPr>
              <a:t> </a:t>
            </a:r>
            <a:r>
              <a:rPr sz="2800" spc="-10" dirty="0">
                <a:latin typeface="+mn-lt"/>
                <a:cs typeface="Arial" panose="020B0604020202020204" pitchFamily="34" charset="0"/>
              </a:rPr>
              <a:t>pr</a:t>
            </a:r>
            <a:r>
              <a:rPr sz="2800" spc="-15" dirty="0">
                <a:latin typeface="+mn-lt"/>
                <a:cs typeface="Arial" panose="020B0604020202020204" pitchFamily="34" charset="0"/>
              </a:rPr>
              <a:t>ov</a:t>
            </a:r>
            <a:r>
              <a:rPr sz="2800" spc="-5" dirty="0">
                <a:latin typeface="+mn-lt"/>
                <a:cs typeface="Arial" panose="020B0604020202020204" pitchFamily="34" charset="0"/>
              </a:rPr>
              <a:t>i</a:t>
            </a:r>
            <a:r>
              <a:rPr sz="2800" spc="-15" dirty="0">
                <a:latin typeface="+mn-lt"/>
                <a:cs typeface="Arial" panose="020B0604020202020204" pitchFamily="34" charset="0"/>
              </a:rPr>
              <a:t>s</a:t>
            </a:r>
            <a:r>
              <a:rPr sz="2800" spc="-5" dirty="0">
                <a:latin typeface="+mn-lt"/>
                <a:cs typeface="Arial" panose="020B0604020202020204" pitchFamily="34" charset="0"/>
              </a:rPr>
              <a:t>i</a:t>
            </a:r>
            <a:r>
              <a:rPr sz="2800" spc="-20" dirty="0">
                <a:latin typeface="+mn-lt"/>
                <a:cs typeface="Arial" panose="020B0604020202020204" pitchFamily="34" charset="0"/>
              </a:rPr>
              <a:t>o</a:t>
            </a:r>
            <a:r>
              <a:rPr sz="2800" spc="-15" dirty="0">
                <a:latin typeface="+mn-lt"/>
                <a:cs typeface="Arial" panose="020B0604020202020204" pitchFamily="34" charset="0"/>
              </a:rPr>
              <a:t>nal</a:t>
            </a:r>
            <a:r>
              <a:rPr sz="2800" dirty="0">
                <a:latin typeface="+mn-lt"/>
                <a:cs typeface="Arial" panose="020B0604020202020204" pitchFamily="34" charset="0"/>
              </a:rPr>
              <a:t> </a:t>
            </a:r>
            <a:r>
              <a:rPr sz="2800" spc="-10" dirty="0">
                <a:latin typeface="+mn-lt"/>
                <a:cs typeface="Arial" panose="020B0604020202020204" pitchFamily="34" charset="0"/>
              </a:rPr>
              <a:t>c</a:t>
            </a:r>
            <a:r>
              <a:rPr sz="2800" spc="-20" dirty="0">
                <a:latin typeface="+mn-lt"/>
                <a:cs typeface="Arial" panose="020B0604020202020204" pitchFamily="34" charset="0"/>
              </a:rPr>
              <a:t>e</a:t>
            </a:r>
            <a:r>
              <a:rPr sz="2800" spc="-5" dirty="0">
                <a:latin typeface="+mn-lt"/>
                <a:cs typeface="Arial" panose="020B0604020202020204" pitchFamily="34" charset="0"/>
              </a:rPr>
              <a:t>r</a:t>
            </a:r>
            <a:r>
              <a:rPr sz="2800" spc="-10" dirty="0">
                <a:latin typeface="+mn-lt"/>
                <a:cs typeface="Arial" panose="020B0604020202020204" pitchFamily="34" charset="0"/>
              </a:rPr>
              <a:t>ti</a:t>
            </a:r>
            <a:r>
              <a:rPr sz="2800" spc="-5" dirty="0">
                <a:latin typeface="+mn-lt"/>
                <a:cs typeface="Arial" panose="020B0604020202020204" pitchFamily="34" charset="0"/>
              </a:rPr>
              <a:t>f</a:t>
            </a:r>
            <a:r>
              <a:rPr sz="2800" spc="-10" dirty="0">
                <a:latin typeface="+mn-lt"/>
                <a:cs typeface="Arial" panose="020B0604020202020204" pitchFamily="34" charset="0"/>
              </a:rPr>
              <a:t>ic</a:t>
            </a:r>
            <a:r>
              <a:rPr sz="2800" spc="-15" dirty="0">
                <a:latin typeface="+mn-lt"/>
                <a:cs typeface="Arial" panose="020B0604020202020204" pitchFamily="34" charset="0"/>
              </a:rPr>
              <a:t>at</a:t>
            </a:r>
            <a:r>
              <a:rPr sz="2800" spc="-5" dirty="0">
                <a:latin typeface="+mn-lt"/>
                <a:cs typeface="Arial" panose="020B0604020202020204" pitchFamily="34" charset="0"/>
              </a:rPr>
              <a:t>i</a:t>
            </a:r>
            <a:r>
              <a:rPr sz="2800" spc="-20" dirty="0">
                <a:latin typeface="+mn-lt"/>
                <a:cs typeface="Arial" panose="020B0604020202020204" pitchFamily="34" charset="0"/>
              </a:rPr>
              <a:t>o</a:t>
            </a:r>
            <a:r>
              <a:rPr sz="2800" spc="-15" dirty="0">
                <a:latin typeface="+mn-lt"/>
                <a:cs typeface="Arial" panose="020B0604020202020204" pitchFamily="34" charset="0"/>
              </a:rPr>
              <a:t>n</a:t>
            </a:r>
            <a:r>
              <a:rPr sz="2800" spc="-10" dirty="0">
                <a:latin typeface="+mn-lt"/>
                <a:cs typeface="Arial" panose="020B0604020202020204" pitchFamily="34" charset="0"/>
              </a:rPr>
              <a:t>.</a:t>
            </a:r>
            <a:endParaRPr sz="2800" dirty="0">
              <a:latin typeface="+mn-lt"/>
              <a:cs typeface="Arial" panose="020B0604020202020204" pitchFamily="34" charset="0"/>
            </a:endParaRPr>
          </a:p>
        </p:txBody>
      </p:sp>
      <p:sp>
        <p:nvSpPr>
          <p:cNvPr id="6" name="TextBox 5"/>
          <p:cNvSpPr txBox="1"/>
          <p:nvPr/>
        </p:nvSpPr>
        <p:spPr>
          <a:xfrm>
            <a:off x="219269" y="1019367"/>
            <a:ext cx="8863322" cy="954107"/>
          </a:xfrm>
          <a:prstGeom prst="rect">
            <a:avLst/>
          </a:prstGeom>
          <a:noFill/>
        </p:spPr>
        <p:txBody>
          <a:bodyPr wrap="square" rtlCol="0">
            <a:spAutoFit/>
          </a:bodyPr>
          <a:lstStyle/>
          <a:p>
            <a:r>
              <a:rPr lang="en-US" sz="2800" b="1" i="1" spc="-35" dirty="0">
                <a:latin typeface="+mn-lt"/>
                <a:cs typeface="Arial" panose="020B0604020202020204" pitchFamily="34" charset="0"/>
              </a:rPr>
              <a:t>W</a:t>
            </a:r>
            <a:r>
              <a:rPr lang="en-US" sz="2800" b="1" i="1" spc="-10" dirty="0">
                <a:latin typeface="+mn-lt"/>
                <a:cs typeface="Arial" panose="020B0604020202020204" pitchFamily="34" charset="0"/>
              </a:rPr>
              <a:t>h</a:t>
            </a:r>
            <a:r>
              <a:rPr lang="en-US" sz="2800" b="1" i="1" spc="-100" dirty="0">
                <a:latin typeface="+mn-lt"/>
                <a:cs typeface="Arial" panose="020B0604020202020204" pitchFamily="34" charset="0"/>
              </a:rPr>
              <a:t>a</a:t>
            </a:r>
            <a:r>
              <a:rPr lang="en-US" sz="2800" b="1" i="1" dirty="0">
                <a:latin typeface="+mn-lt"/>
                <a:cs typeface="Arial" panose="020B0604020202020204" pitchFamily="34" charset="0"/>
              </a:rPr>
              <a:t>t</a:t>
            </a:r>
            <a:r>
              <a:rPr lang="en-US" sz="2800" b="1" i="1" spc="-40" dirty="0">
                <a:latin typeface="+mn-lt"/>
                <a:cs typeface="Arial" panose="020B0604020202020204" pitchFamily="34" charset="0"/>
              </a:rPr>
              <a:t> </a:t>
            </a:r>
            <a:r>
              <a:rPr lang="en-US" sz="2800" b="1" i="1" spc="5" dirty="0">
                <a:latin typeface="+mn-lt"/>
                <a:cs typeface="Arial" panose="020B0604020202020204" pitchFamily="34" charset="0"/>
              </a:rPr>
              <a:t>h</a:t>
            </a:r>
            <a:r>
              <a:rPr lang="en-US" sz="2800" b="1" i="1" spc="-65" dirty="0">
                <a:latin typeface="+mn-lt"/>
                <a:cs typeface="Arial" panose="020B0604020202020204" pitchFamily="34" charset="0"/>
              </a:rPr>
              <a:t>a</a:t>
            </a:r>
            <a:r>
              <a:rPr lang="en-US" sz="2800" b="1" i="1" spc="15" dirty="0">
                <a:latin typeface="+mn-lt"/>
                <a:cs typeface="Arial" panose="020B0604020202020204" pitchFamily="34" charset="0"/>
              </a:rPr>
              <a:t>p</a:t>
            </a:r>
            <a:r>
              <a:rPr lang="en-US" sz="2800" b="1" i="1" spc="-25" dirty="0">
                <a:latin typeface="+mn-lt"/>
                <a:cs typeface="Arial" panose="020B0604020202020204" pitchFamily="34" charset="0"/>
              </a:rPr>
              <a:t>pens</a:t>
            </a:r>
            <a:r>
              <a:rPr lang="en-US" sz="2800" b="1" i="1" spc="-30" dirty="0">
                <a:latin typeface="+mn-lt"/>
                <a:cs typeface="Arial" panose="020B0604020202020204" pitchFamily="34" charset="0"/>
              </a:rPr>
              <a:t> </a:t>
            </a:r>
            <a:r>
              <a:rPr lang="en-US" sz="2800" b="1" i="1" spc="-20" dirty="0">
                <a:latin typeface="+mn-lt"/>
                <a:cs typeface="Arial" panose="020B0604020202020204" pitchFamily="34" charset="0"/>
              </a:rPr>
              <a:t>w</a:t>
            </a:r>
            <a:r>
              <a:rPr lang="en-US" sz="2800" b="1" i="1" spc="5" dirty="0">
                <a:latin typeface="+mn-lt"/>
                <a:cs typeface="Arial" panose="020B0604020202020204" pitchFamily="34" charset="0"/>
              </a:rPr>
              <a:t>h</a:t>
            </a:r>
            <a:r>
              <a:rPr lang="en-US" sz="2800" b="1" i="1" spc="-20" dirty="0">
                <a:latin typeface="+mn-lt"/>
                <a:cs typeface="Arial" panose="020B0604020202020204" pitchFamily="34" charset="0"/>
              </a:rPr>
              <a:t>e</a:t>
            </a:r>
            <a:r>
              <a:rPr lang="en-US" sz="2800" b="1" i="1" dirty="0">
                <a:latin typeface="+mn-lt"/>
                <a:cs typeface="Arial" panose="020B0604020202020204" pitchFamily="34" charset="0"/>
              </a:rPr>
              <a:t>n</a:t>
            </a:r>
            <a:r>
              <a:rPr lang="en-US" sz="2800" b="1" i="1" spc="-40" dirty="0">
                <a:latin typeface="+mn-lt"/>
                <a:cs typeface="Arial" panose="020B0604020202020204" pitchFamily="34" charset="0"/>
              </a:rPr>
              <a:t> </a:t>
            </a:r>
            <a:r>
              <a:rPr lang="en-US" sz="2800" b="1" i="1" spc="-15" dirty="0" smtClean="0">
                <a:latin typeface="+mn-lt"/>
                <a:cs typeface="Arial" panose="020B0604020202020204" pitchFamily="34" charset="0"/>
              </a:rPr>
              <a:t>a I </a:t>
            </a:r>
            <a:r>
              <a:rPr lang="en-US" sz="2800" b="1" i="1" spc="-10" dirty="0" smtClean="0">
                <a:latin typeface="+mn-lt"/>
                <a:cs typeface="Arial" panose="020B0604020202020204" pitchFamily="34" charset="0"/>
              </a:rPr>
              <a:t>s</a:t>
            </a:r>
            <a:r>
              <a:rPr lang="en-US" sz="2800" b="1" i="1" spc="5" dirty="0" smtClean="0">
                <a:latin typeface="+mn-lt"/>
                <a:cs typeface="Arial" panose="020B0604020202020204" pitchFamily="34" charset="0"/>
              </a:rPr>
              <a:t>u</a:t>
            </a:r>
            <a:r>
              <a:rPr lang="en-US" sz="2800" b="1" i="1" spc="-20" dirty="0" smtClean="0">
                <a:latin typeface="+mn-lt"/>
                <a:cs typeface="Arial" panose="020B0604020202020204" pitchFamily="34" charset="0"/>
              </a:rPr>
              <a:t>c</a:t>
            </a:r>
            <a:r>
              <a:rPr lang="en-US" sz="2800" b="1" i="1" spc="-25" dirty="0" smtClean="0">
                <a:latin typeface="+mn-lt"/>
                <a:cs typeface="Arial" panose="020B0604020202020204" pitchFamily="34" charset="0"/>
              </a:rPr>
              <a:t>cessfully</a:t>
            </a:r>
            <a:r>
              <a:rPr lang="en-US" sz="2800" b="1" i="1" spc="-15" dirty="0" smtClean="0">
                <a:latin typeface="+mn-lt"/>
                <a:cs typeface="Arial" panose="020B0604020202020204" pitchFamily="34" charset="0"/>
              </a:rPr>
              <a:t> </a:t>
            </a:r>
            <a:r>
              <a:rPr lang="en-US" sz="2800" b="1" i="1" spc="-20" dirty="0" smtClean="0">
                <a:latin typeface="+mn-lt"/>
                <a:cs typeface="Arial" panose="020B0604020202020204" pitchFamily="34" charset="0"/>
              </a:rPr>
              <a:t>c</a:t>
            </a:r>
            <a:r>
              <a:rPr lang="en-US" sz="2800" b="1" i="1" spc="5" dirty="0" smtClean="0">
                <a:latin typeface="+mn-lt"/>
                <a:cs typeface="Arial" panose="020B0604020202020204" pitchFamily="34" charset="0"/>
              </a:rPr>
              <a:t>o</a:t>
            </a:r>
            <a:r>
              <a:rPr lang="en-US" sz="2800" b="1" i="1" spc="-35" dirty="0" smtClean="0">
                <a:latin typeface="+mn-lt"/>
                <a:cs typeface="Arial" panose="020B0604020202020204" pitchFamily="34" charset="0"/>
              </a:rPr>
              <a:t>m</a:t>
            </a:r>
            <a:r>
              <a:rPr lang="en-US" sz="2800" b="1" i="1" spc="-15" dirty="0" smtClean="0">
                <a:latin typeface="+mn-lt"/>
                <a:cs typeface="Arial" panose="020B0604020202020204" pitchFamily="34" charset="0"/>
              </a:rPr>
              <a:t>p</a:t>
            </a:r>
            <a:r>
              <a:rPr lang="en-US" sz="2800" b="1" i="1" spc="-20" dirty="0" smtClean="0">
                <a:latin typeface="+mn-lt"/>
                <a:cs typeface="Arial" panose="020B0604020202020204" pitchFamily="34" charset="0"/>
              </a:rPr>
              <a:t>le</a:t>
            </a:r>
            <a:r>
              <a:rPr lang="en-US" sz="2800" b="1" i="1" spc="-10" dirty="0" smtClean="0">
                <a:latin typeface="+mn-lt"/>
                <a:cs typeface="Arial" panose="020B0604020202020204" pitchFamily="34" charset="0"/>
              </a:rPr>
              <a:t>t</a:t>
            </a:r>
            <a:r>
              <a:rPr lang="en-US" sz="2800" b="1" i="1" spc="-25" dirty="0" smtClean="0">
                <a:latin typeface="+mn-lt"/>
                <a:cs typeface="Arial" panose="020B0604020202020204" pitchFamily="34" charset="0"/>
              </a:rPr>
              <a:t>e</a:t>
            </a:r>
            <a:r>
              <a:rPr lang="en-US" sz="2800" b="1" i="1" spc="-40" dirty="0" smtClean="0">
                <a:latin typeface="+mn-lt"/>
                <a:cs typeface="Arial" panose="020B0604020202020204" pitchFamily="34" charset="0"/>
              </a:rPr>
              <a:t> </a:t>
            </a:r>
            <a:r>
              <a:rPr lang="en-US" sz="2800" b="1" i="1" spc="-20" dirty="0">
                <a:latin typeface="+mn-lt"/>
                <a:cs typeface="Arial" panose="020B0604020202020204" pitchFamily="34" charset="0"/>
              </a:rPr>
              <a:t>a</a:t>
            </a:r>
            <a:r>
              <a:rPr lang="en-US" sz="2800" b="1" i="1" spc="-10" dirty="0">
                <a:latin typeface="+mn-lt"/>
                <a:cs typeface="Arial" panose="020B0604020202020204" pitchFamily="34" charset="0"/>
              </a:rPr>
              <a:t>ll </a:t>
            </a:r>
            <a:r>
              <a:rPr lang="en-US" sz="2800" b="1" i="1" spc="5" dirty="0">
                <a:latin typeface="+mn-lt"/>
                <a:cs typeface="Arial" panose="020B0604020202020204" pitchFamily="34" charset="0"/>
              </a:rPr>
              <a:t>th</a:t>
            </a:r>
            <a:r>
              <a:rPr lang="en-US" sz="2800" b="1" i="1" spc="-25" dirty="0">
                <a:latin typeface="+mn-lt"/>
                <a:cs typeface="Arial" panose="020B0604020202020204" pitchFamily="34" charset="0"/>
              </a:rPr>
              <a:t>e</a:t>
            </a:r>
            <a:r>
              <a:rPr lang="en-US" sz="2800" b="1" i="1" spc="-20" dirty="0">
                <a:latin typeface="+mn-lt"/>
                <a:cs typeface="Arial" panose="020B0604020202020204" pitchFamily="34" charset="0"/>
              </a:rPr>
              <a:t> </a:t>
            </a:r>
            <a:r>
              <a:rPr lang="en-US" sz="2800" b="1" i="1" spc="-100" dirty="0">
                <a:latin typeface="+mn-lt"/>
                <a:cs typeface="Arial" panose="020B0604020202020204" pitchFamily="34" charset="0"/>
              </a:rPr>
              <a:t>r</a:t>
            </a:r>
            <a:r>
              <a:rPr lang="en-US" sz="2800" b="1" i="1" spc="-20" dirty="0">
                <a:latin typeface="+mn-lt"/>
                <a:cs typeface="Arial" panose="020B0604020202020204" pitchFamily="34" charset="0"/>
              </a:rPr>
              <a:t>equi</a:t>
            </a:r>
            <a:r>
              <a:rPr lang="en-US" sz="2800" b="1" i="1" spc="-100" dirty="0">
                <a:latin typeface="+mn-lt"/>
                <a:cs typeface="Arial" panose="020B0604020202020204" pitchFamily="34" charset="0"/>
              </a:rPr>
              <a:t>r</a:t>
            </a:r>
            <a:r>
              <a:rPr lang="en-US" sz="2800" b="1" i="1" spc="-30" dirty="0">
                <a:latin typeface="+mn-lt"/>
                <a:cs typeface="Arial" panose="020B0604020202020204" pitchFamily="34" charset="0"/>
              </a:rPr>
              <a:t>ed </a:t>
            </a:r>
            <a:r>
              <a:rPr lang="en-US" sz="2800" b="1" i="1" spc="-35" dirty="0">
                <a:latin typeface="+mn-lt"/>
                <a:cs typeface="Arial" panose="020B0604020202020204" pitchFamily="34" charset="0"/>
              </a:rPr>
              <a:t>m</a:t>
            </a:r>
            <a:r>
              <a:rPr lang="en-US" sz="2800" b="1" i="1" spc="-10" dirty="0">
                <a:latin typeface="+mn-lt"/>
                <a:cs typeface="Arial" panose="020B0604020202020204" pitchFamily="34" charset="0"/>
              </a:rPr>
              <a:t>o</a:t>
            </a:r>
            <a:r>
              <a:rPr lang="en-US" sz="2800" b="1" i="1" spc="15" dirty="0">
                <a:latin typeface="+mn-lt"/>
                <a:cs typeface="Arial" panose="020B0604020202020204" pitchFamily="34" charset="0"/>
              </a:rPr>
              <a:t>d</a:t>
            </a:r>
            <a:r>
              <a:rPr lang="en-US" sz="2800" b="1" i="1" spc="-20" dirty="0">
                <a:latin typeface="+mn-lt"/>
                <a:cs typeface="Arial" panose="020B0604020202020204" pitchFamily="34" charset="0"/>
              </a:rPr>
              <a:t>ules?</a:t>
            </a:r>
            <a:endParaRPr lang="en-US" sz="2800" b="1" i="1" dirty="0">
              <a:latin typeface="+mn-lt"/>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462" y="4679915"/>
            <a:ext cx="2245105" cy="1678583"/>
          </a:xfrm>
          <a:prstGeom prst="rect">
            <a:avLst/>
          </a:prstGeom>
        </p:spPr>
      </p:pic>
    </p:spTree>
    <p:extLst>
      <p:ext uri="{BB962C8B-B14F-4D97-AF65-F5344CB8AC3E}">
        <p14:creationId xmlns:p14="http://schemas.microsoft.com/office/powerpoint/2010/main" val="1349884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24078" y="1772985"/>
            <a:ext cx="7774940" cy="4016484"/>
          </a:xfrm>
          <a:prstGeom prst="rect">
            <a:avLst/>
          </a:prstGeom>
        </p:spPr>
        <p:txBody>
          <a:bodyPr vert="horz" wrap="square" lIns="0" tIns="0" rIns="0" bIns="0" rtlCol="0">
            <a:spAutoFit/>
          </a:bodyPr>
          <a:lstStyle/>
          <a:p>
            <a:pPr>
              <a:lnSpc>
                <a:spcPct val="100000"/>
              </a:lnSpc>
              <a:spcBef>
                <a:spcPts val="42"/>
              </a:spcBef>
              <a:buClr>
                <a:srgbClr val="18368C"/>
              </a:buClr>
            </a:pPr>
            <a:endParaRPr sz="28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99720" algn="l"/>
              </a:tabLst>
            </a:pPr>
            <a:r>
              <a:rPr sz="2800" dirty="0">
                <a:latin typeface="+mn-lt"/>
                <a:cs typeface="Arial" panose="020B0604020202020204" pitchFamily="34" charset="0"/>
              </a:rPr>
              <a:t>Failu</a:t>
            </a:r>
            <a:r>
              <a:rPr sz="2800" spc="5" dirty="0">
                <a:latin typeface="+mn-lt"/>
                <a:cs typeface="Arial" panose="020B0604020202020204" pitchFamily="34" charset="0"/>
              </a:rPr>
              <a:t>r</a:t>
            </a:r>
            <a:r>
              <a:rPr sz="2800" dirty="0">
                <a:latin typeface="+mn-lt"/>
                <a:cs typeface="Arial" panose="020B0604020202020204" pitchFamily="34" charset="0"/>
              </a:rPr>
              <a:t>e</a:t>
            </a:r>
            <a:r>
              <a:rPr sz="2800" spc="-15" dirty="0">
                <a:latin typeface="+mn-lt"/>
                <a:cs typeface="Arial" panose="020B0604020202020204" pitchFamily="34" charset="0"/>
              </a:rPr>
              <a:t> </a:t>
            </a:r>
            <a:r>
              <a:rPr sz="2800" dirty="0">
                <a:latin typeface="+mn-lt"/>
                <a:cs typeface="Arial" panose="020B0604020202020204" pitchFamily="34" charset="0"/>
              </a:rPr>
              <a:t>to</a:t>
            </a:r>
            <a:r>
              <a:rPr sz="2800" spc="-5" dirty="0">
                <a:latin typeface="+mn-lt"/>
                <a:cs typeface="Arial" panose="020B0604020202020204" pitchFamily="34" charset="0"/>
              </a:rPr>
              <a:t> </a:t>
            </a:r>
            <a:r>
              <a:rPr sz="2800" spc="5" dirty="0">
                <a:latin typeface="+mn-lt"/>
                <a:cs typeface="Arial" panose="020B0604020202020204" pitchFamily="34" charset="0"/>
              </a:rPr>
              <a:t>s</a:t>
            </a:r>
            <a:r>
              <a:rPr sz="2800" dirty="0">
                <a:latin typeface="+mn-lt"/>
                <a:cs typeface="Arial" panose="020B0604020202020204" pitchFamily="34" charset="0"/>
              </a:rPr>
              <a:t>u</a:t>
            </a:r>
            <a:r>
              <a:rPr sz="2800" spc="10" dirty="0">
                <a:latin typeface="+mn-lt"/>
                <a:cs typeface="Arial" panose="020B0604020202020204" pitchFamily="34" charset="0"/>
              </a:rPr>
              <a:t>c</a:t>
            </a:r>
            <a:r>
              <a:rPr sz="2800" spc="5" dirty="0">
                <a:latin typeface="+mn-lt"/>
                <a:cs typeface="Arial" panose="020B0604020202020204" pitchFamily="34" charset="0"/>
              </a:rPr>
              <a:t>c</a:t>
            </a:r>
            <a:r>
              <a:rPr sz="2800" dirty="0">
                <a:latin typeface="+mn-lt"/>
                <a:cs typeface="Arial" panose="020B0604020202020204" pitchFamily="34" charset="0"/>
              </a:rPr>
              <a:t>es</a:t>
            </a:r>
            <a:r>
              <a:rPr sz="2800" spc="5" dirty="0">
                <a:latin typeface="+mn-lt"/>
                <a:cs typeface="Arial" panose="020B0604020202020204" pitchFamily="34" charset="0"/>
              </a:rPr>
              <a:t>s</a:t>
            </a:r>
            <a:r>
              <a:rPr sz="2800" dirty="0">
                <a:latin typeface="+mn-lt"/>
                <a:cs typeface="Arial" panose="020B0604020202020204" pitchFamily="34" charset="0"/>
              </a:rPr>
              <a:t>f</a:t>
            </a:r>
            <a:r>
              <a:rPr sz="2800" spc="-15" dirty="0">
                <a:latin typeface="+mn-lt"/>
                <a:cs typeface="Arial" panose="020B0604020202020204" pitchFamily="34" charset="0"/>
              </a:rPr>
              <a:t>u</a:t>
            </a:r>
            <a:r>
              <a:rPr sz="2800" dirty="0">
                <a:latin typeface="+mn-lt"/>
                <a:cs typeface="Arial" panose="020B0604020202020204" pitchFamily="34" charset="0"/>
              </a:rPr>
              <a:t>lly</a:t>
            </a:r>
            <a:r>
              <a:rPr sz="2800" spc="-35" dirty="0">
                <a:latin typeface="+mn-lt"/>
                <a:cs typeface="Arial" panose="020B0604020202020204" pitchFamily="34" charset="0"/>
              </a:rPr>
              <a:t> </a:t>
            </a:r>
            <a:r>
              <a:rPr sz="2800" spc="5" dirty="0">
                <a:latin typeface="+mn-lt"/>
                <a:cs typeface="Arial" panose="020B0604020202020204" pitchFamily="34" charset="0"/>
              </a:rPr>
              <a:t>c</a:t>
            </a:r>
            <a:r>
              <a:rPr sz="2800" dirty="0">
                <a:latin typeface="+mn-lt"/>
                <a:cs typeface="Arial" panose="020B0604020202020204" pitchFamily="34" charset="0"/>
              </a:rPr>
              <a:t>om</a:t>
            </a:r>
            <a:r>
              <a:rPr sz="2800" spc="5" dirty="0">
                <a:latin typeface="+mn-lt"/>
                <a:cs typeface="Arial" panose="020B0604020202020204" pitchFamily="34" charset="0"/>
              </a:rPr>
              <a:t>p</a:t>
            </a:r>
            <a:r>
              <a:rPr sz="2800" dirty="0">
                <a:latin typeface="+mn-lt"/>
                <a:cs typeface="Arial" panose="020B0604020202020204" pitchFamily="34" charset="0"/>
              </a:rPr>
              <a:t>lete</a:t>
            </a:r>
            <a:r>
              <a:rPr sz="2800" spc="-65" dirty="0">
                <a:latin typeface="+mn-lt"/>
                <a:cs typeface="Arial" panose="020B0604020202020204" pitchFamily="34" charset="0"/>
              </a:rPr>
              <a:t> </a:t>
            </a:r>
            <a:r>
              <a:rPr sz="2800" dirty="0">
                <a:latin typeface="+mn-lt"/>
                <a:cs typeface="Arial" panose="020B0604020202020204" pitchFamily="34" charset="0"/>
              </a:rPr>
              <a:t>TEAM </a:t>
            </a:r>
            <a:r>
              <a:rPr sz="2800" spc="10" dirty="0">
                <a:latin typeface="+mn-lt"/>
                <a:cs typeface="Arial" panose="020B0604020202020204" pitchFamily="34" charset="0"/>
              </a:rPr>
              <a:t>w</a:t>
            </a:r>
            <a:r>
              <a:rPr sz="2800" dirty="0">
                <a:latin typeface="+mn-lt"/>
                <a:cs typeface="Arial" panose="020B0604020202020204" pitchFamily="34" charset="0"/>
              </a:rPr>
              <a:t>ill </a:t>
            </a:r>
            <a:r>
              <a:rPr sz="2800" spc="5" dirty="0">
                <a:latin typeface="+mn-lt"/>
                <a:cs typeface="Arial" panose="020B0604020202020204" pitchFamily="34" charset="0"/>
              </a:rPr>
              <a:t>r</a:t>
            </a:r>
            <a:r>
              <a:rPr sz="2800" dirty="0">
                <a:latin typeface="+mn-lt"/>
                <a:cs typeface="Arial" panose="020B0604020202020204" pitchFamily="34" charset="0"/>
              </a:rPr>
              <a:t>e</a:t>
            </a:r>
            <a:r>
              <a:rPr sz="2800" spc="10" dirty="0">
                <a:latin typeface="+mn-lt"/>
                <a:cs typeface="Arial" panose="020B0604020202020204" pitchFamily="34" charset="0"/>
              </a:rPr>
              <a:t>s</a:t>
            </a:r>
            <a:r>
              <a:rPr sz="2800" dirty="0">
                <a:latin typeface="+mn-lt"/>
                <a:cs typeface="Arial" panose="020B0604020202020204" pitchFamily="34" charset="0"/>
              </a:rPr>
              <a:t>ult</a:t>
            </a:r>
            <a:r>
              <a:rPr sz="2800" spc="-30" dirty="0">
                <a:latin typeface="+mn-lt"/>
                <a:cs typeface="Arial" panose="020B0604020202020204" pitchFamily="34" charset="0"/>
              </a:rPr>
              <a:t> </a:t>
            </a:r>
            <a:r>
              <a:rPr sz="2800" dirty="0">
                <a:latin typeface="+mn-lt"/>
                <a:cs typeface="Arial" panose="020B0604020202020204" pitchFamily="34" charset="0"/>
              </a:rPr>
              <a:t>in </a:t>
            </a:r>
            <a:r>
              <a:rPr sz="2800" spc="-10" dirty="0">
                <a:latin typeface="+mn-lt"/>
                <a:cs typeface="Arial" panose="020B0604020202020204" pitchFamily="34" charset="0"/>
              </a:rPr>
              <a:t>t</a:t>
            </a:r>
            <a:r>
              <a:rPr sz="2800" dirty="0">
                <a:latin typeface="+mn-lt"/>
                <a:cs typeface="Arial" panose="020B0604020202020204" pitchFamily="34" charset="0"/>
              </a:rPr>
              <a:t>he</a:t>
            </a:r>
            <a:r>
              <a:rPr sz="2800" spc="-15" dirty="0">
                <a:latin typeface="+mn-lt"/>
                <a:cs typeface="Arial" panose="020B0604020202020204" pitchFamily="34" charset="0"/>
              </a:rPr>
              <a:t> </a:t>
            </a:r>
            <a:r>
              <a:rPr sz="2800" dirty="0">
                <a:latin typeface="+mn-lt"/>
                <a:cs typeface="Arial" panose="020B0604020202020204" pitchFamily="34" charset="0"/>
              </a:rPr>
              <a:t>in</a:t>
            </a:r>
            <a:r>
              <a:rPr sz="2800" spc="5" dirty="0">
                <a:latin typeface="+mn-lt"/>
                <a:cs typeface="Arial" panose="020B0604020202020204" pitchFamily="34" charset="0"/>
              </a:rPr>
              <a:t>a</a:t>
            </a:r>
            <a:r>
              <a:rPr sz="2800" dirty="0">
                <a:latin typeface="+mn-lt"/>
                <a:cs typeface="Arial" panose="020B0604020202020204" pitchFamily="34" charset="0"/>
              </a:rPr>
              <a:t>bility</a:t>
            </a:r>
            <a:r>
              <a:rPr sz="2800" spc="-5" dirty="0">
                <a:latin typeface="+mn-lt"/>
                <a:cs typeface="Arial" panose="020B0604020202020204" pitchFamily="34" charset="0"/>
              </a:rPr>
              <a:t> </a:t>
            </a:r>
            <a:r>
              <a:rPr sz="2800" dirty="0" smtClean="0">
                <a:latin typeface="+mn-lt"/>
                <a:cs typeface="Arial" panose="020B0604020202020204" pitchFamily="34" charset="0"/>
              </a:rPr>
              <a:t>to</a:t>
            </a:r>
            <a:r>
              <a:rPr lang="en-US" sz="2800" dirty="0" smtClean="0">
                <a:latin typeface="+mn-lt"/>
                <a:cs typeface="Arial" panose="020B0604020202020204" pitchFamily="34" charset="0"/>
              </a:rPr>
              <a:t> </a:t>
            </a:r>
            <a:r>
              <a:rPr sz="2800" dirty="0" smtClean="0">
                <a:latin typeface="+mn-lt"/>
                <a:cs typeface="Arial" panose="020B0604020202020204" pitchFamily="34" charset="0"/>
              </a:rPr>
              <a:t>advan</a:t>
            </a:r>
            <a:r>
              <a:rPr sz="2800" spc="5" dirty="0" smtClean="0">
                <a:latin typeface="+mn-lt"/>
                <a:cs typeface="Arial" panose="020B0604020202020204" pitchFamily="34" charset="0"/>
              </a:rPr>
              <a:t>c</a:t>
            </a:r>
            <a:r>
              <a:rPr sz="2800" dirty="0" smtClean="0">
                <a:latin typeface="+mn-lt"/>
                <a:cs typeface="Arial" panose="020B0604020202020204" pitchFamily="34" charset="0"/>
              </a:rPr>
              <a:t>e</a:t>
            </a:r>
            <a:r>
              <a:rPr sz="2800" spc="-25" dirty="0" smtClean="0">
                <a:latin typeface="+mn-lt"/>
                <a:cs typeface="Arial" panose="020B0604020202020204" pitchFamily="34" charset="0"/>
              </a:rPr>
              <a:t> </a:t>
            </a:r>
            <a:r>
              <a:rPr lang="en-US" sz="2800" dirty="0" smtClean="0">
                <a:latin typeface="+mn-lt"/>
                <a:cs typeface="Arial" panose="020B0604020202020204" pitchFamily="34" charset="0"/>
              </a:rPr>
              <a:t>your</a:t>
            </a:r>
            <a:r>
              <a:rPr sz="2800" spc="-15" dirty="0" smtClean="0">
                <a:latin typeface="+mn-lt"/>
                <a:cs typeface="Arial" panose="020B0604020202020204" pitchFamily="34" charset="0"/>
              </a:rPr>
              <a:t> </a:t>
            </a:r>
            <a:r>
              <a:rPr sz="2800" dirty="0">
                <a:latin typeface="+mn-lt"/>
                <a:cs typeface="Arial" panose="020B0604020202020204" pitchFamily="34" charset="0"/>
              </a:rPr>
              <a:t>init</a:t>
            </a:r>
            <a:r>
              <a:rPr sz="2800" spc="-10" dirty="0">
                <a:latin typeface="+mn-lt"/>
                <a:cs typeface="Arial" panose="020B0604020202020204" pitchFamily="34" charset="0"/>
              </a:rPr>
              <a:t>i</a:t>
            </a:r>
            <a:r>
              <a:rPr sz="2800" dirty="0">
                <a:latin typeface="+mn-lt"/>
                <a:cs typeface="Arial" panose="020B0604020202020204" pitchFamily="34" charset="0"/>
              </a:rPr>
              <a:t>al</a:t>
            </a:r>
            <a:r>
              <a:rPr sz="2800" spc="5" dirty="0">
                <a:latin typeface="+mn-lt"/>
                <a:cs typeface="Arial" panose="020B0604020202020204" pitchFamily="34" charset="0"/>
              </a:rPr>
              <a:t> c</a:t>
            </a:r>
            <a:r>
              <a:rPr sz="2800" dirty="0">
                <a:latin typeface="+mn-lt"/>
                <a:cs typeface="Arial" panose="020B0604020202020204" pitchFamily="34" charset="0"/>
              </a:rPr>
              <a:t>ert</a:t>
            </a:r>
            <a:r>
              <a:rPr sz="2800" spc="-10" dirty="0">
                <a:latin typeface="+mn-lt"/>
                <a:cs typeface="Arial" panose="020B0604020202020204" pitchFamily="34" charset="0"/>
              </a:rPr>
              <a:t>i</a:t>
            </a:r>
            <a:r>
              <a:rPr sz="2800" dirty="0">
                <a:latin typeface="+mn-lt"/>
                <a:cs typeface="Arial" panose="020B0604020202020204" pitchFamily="34" charset="0"/>
              </a:rPr>
              <a:t>f</a:t>
            </a:r>
            <a:r>
              <a:rPr sz="2800" spc="-10" dirty="0">
                <a:latin typeface="+mn-lt"/>
                <a:cs typeface="Arial" panose="020B0604020202020204" pitchFamily="34" charset="0"/>
              </a:rPr>
              <a:t>i</a:t>
            </a:r>
            <a:r>
              <a:rPr sz="2800" spc="5" dirty="0">
                <a:latin typeface="+mn-lt"/>
                <a:cs typeface="Arial" panose="020B0604020202020204" pitchFamily="34" charset="0"/>
              </a:rPr>
              <a:t>c</a:t>
            </a:r>
            <a:r>
              <a:rPr sz="2800" dirty="0">
                <a:latin typeface="+mn-lt"/>
                <a:cs typeface="Arial" panose="020B0604020202020204" pitchFamily="34" charset="0"/>
              </a:rPr>
              <a:t>ate</a:t>
            </a:r>
            <a:r>
              <a:rPr sz="2800" spc="-45" dirty="0">
                <a:latin typeface="+mn-lt"/>
                <a:cs typeface="Arial" panose="020B0604020202020204" pitchFamily="34" charset="0"/>
              </a:rPr>
              <a:t> </a:t>
            </a:r>
            <a:r>
              <a:rPr sz="2800" dirty="0">
                <a:latin typeface="+mn-lt"/>
                <a:cs typeface="Arial" panose="020B0604020202020204" pitchFamily="34" charset="0"/>
              </a:rPr>
              <a:t>to</a:t>
            </a:r>
            <a:r>
              <a:rPr sz="2800" spc="-10" dirty="0">
                <a:latin typeface="+mn-lt"/>
                <a:cs typeface="Arial" panose="020B0604020202020204" pitchFamily="34" charset="0"/>
              </a:rPr>
              <a:t> </a:t>
            </a:r>
            <a:r>
              <a:rPr sz="2800" dirty="0">
                <a:latin typeface="+mn-lt"/>
                <a:cs typeface="Arial" panose="020B0604020202020204" pitchFamily="34" charset="0"/>
              </a:rPr>
              <a:t>a</a:t>
            </a:r>
            <a:r>
              <a:rPr sz="2800" spc="-15" dirty="0">
                <a:latin typeface="+mn-lt"/>
                <a:cs typeface="Arial" panose="020B0604020202020204" pitchFamily="34" charset="0"/>
              </a:rPr>
              <a:t> </a:t>
            </a:r>
            <a:r>
              <a:rPr sz="2800" dirty="0">
                <a:latin typeface="+mn-lt"/>
                <a:cs typeface="Arial" panose="020B0604020202020204" pitchFamily="34" charset="0"/>
              </a:rPr>
              <a:t>provisio</a:t>
            </a:r>
            <a:r>
              <a:rPr sz="2800" spc="5" dirty="0">
                <a:latin typeface="+mn-lt"/>
                <a:cs typeface="Arial" panose="020B0604020202020204" pitchFamily="34" charset="0"/>
              </a:rPr>
              <a:t>n</a:t>
            </a:r>
            <a:r>
              <a:rPr sz="2800" dirty="0">
                <a:latin typeface="+mn-lt"/>
                <a:cs typeface="Arial" panose="020B0604020202020204" pitchFamily="34" charset="0"/>
              </a:rPr>
              <a:t>al</a:t>
            </a:r>
            <a:r>
              <a:rPr sz="2800" spc="-15" dirty="0">
                <a:latin typeface="+mn-lt"/>
                <a:cs typeface="Arial" panose="020B0604020202020204" pitchFamily="34" charset="0"/>
              </a:rPr>
              <a:t> </a:t>
            </a:r>
            <a:r>
              <a:rPr sz="2800" spc="5" dirty="0">
                <a:latin typeface="+mn-lt"/>
                <a:cs typeface="Arial" panose="020B0604020202020204" pitchFamily="34" charset="0"/>
              </a:rPr>
              <a:t>c</a:t>
            </a:r>
            <a:r>
              <a:rPr sz="2800" dirty="0">
                <a:latin typeface="+mn-lt"/>
                <a:cs typeface="Arial" panose="020B0604020202020204" pitchFamily="34" charset="0"/>
              </a:rPr>
              <a:t>ert</a:t>
            </a:r>
            <a:r>
              <a:rPr sz="2800" spc="-10" dirty="0">
                <a:latin typeface="+mn-lt"/>
                <a:cs typeface="Arial" panose="020B0604020202020204" pitchFamily="34" charset="0"/>
              </a:rPr>
              <a:t>i</a:t>
            </a:r>
            <a:r>
              <a:rPr sz="2800" dirty="0">
                <a:latin typeface="+mn-lt"/>
                <a:cs typeface="Arial" panose="020B0604020202020204" pitchFamily="34" charset="0"/>
              </a:rPr>
              <a:t>f</a:t>
            </a:r>
            <a:r>
              <a:rPr sz="2800" spc="-10" dirty="0">
                <a:latin typeface="+mn-lt"/>
                <a:cs typeface="Arial" panose="020B0604020202020204" pitchFamily="34" charset="0"/>
              </a:rPr>
              <a:t>i</a:t>
            </a:r>
            <a:r>
              <a:rPr sz="2800" spc="5" dirty="0">
                <a:latin typeface="+mn-lt"/>
                <a:cs typeface="Arial" panose="020B0604020202020204" pitchFamily="34" charset="0"/>
              </a:rPr>
              <a:t>c</a:t>
            </a:r>
            <a:r>
              <a:rPr sz="2800" dirty="0">
                <a:latin typeface="+mn-lt"/>
                <a:cs typeface="Arial" panose="020B0604020202020204" pitchFamily="34" charset="0"/>
              </a:rPr>
              <a:t>ate.</a:t>
            </a:r>
          </a:p>
          <a:p>
            <a:pPr marL="342900" indent="-342900">
              <a:lnSpc>
                <a:spcPct val="100000"/>
              </a:lnSpc>
              <a:spcBef>
                <a:spcPts val="45"/>
              </a:spcBef>
              <a:buClr>
                <a:srgbClr val="18368C"/>
              </a:buClr>
              <a:buFont typeface="Wingdings" panose="05000000000000000000" pitchFamily="2" charset="2"/>
              <a:buChar char="q"/>
            </a:pPr>
            <a:endParaRPr sz="2800" dirty="0">
              <a:latin typeface="+mn-lt"/>
              <a:cs typeface="Arial" panose="020B0604020202020204" pitchFamily="34" charset="0"/>
            </a:endParaRPr>
          </a:p>
          <a:p>
            <a:pPr marL="355600" marR="146050" indent="-342900">
              <a:lnSpc>
                <a:spcPct val="100000"/>
              </a:lnSpc>
              <a:buClr>
                <a:srgbClr val="18368C"/>
              </a:buClr>
              <a:buFont typeface="Wingdings" panose="05000000000000000000" pitchFamily="2" charset="2"/>
              <a:buChar char="q"/>
              <a:tabLst>
                <a:tab pos="299720" algn="l"/>
              </a:tabLst>
            </a:pPr>
            <a:r>
              <a:rPr lang="en-US" sz="2800" spc="-185" dirty="0" smtClean="0">
                <a:latin typeface="+mn-lt"/>
                <a:cs typeface="Arial" panose="020B0604020202020204" pitchFamily="34" charset="0"/>
              </a:rPr>
              <a:t>You </a:t>
            </a:r>
            <a:r>
              <a:rPr sz="2800" spc="5" dirty="0" smtClean="0">
                <a:latin typeface="+mn-lt"/>
                <a:cs typeface="Arial" panose="020B0604020202020204" pitchFamily="34" charset="0"/>
              </a:rPr>
              <a:t>w</a:t>
            </a:r>
            <a:r>
              <a:rPr sz="2800" dirty="0" smtClean="0">
                <a:latin typeface="+mn-lt"/>
                <a:cs typeface="Arial" panose="020B0604020202020204" pitchFamily="34" charset="0"/>
              </a:rPr>
              <a:t>ill</a:t>
            </a:r>
            <a:r>
              <a:rPr sz="2800" spc="10" dirty="0" smtClean="0">
                <a:latin typeface="+mn-lt"/>
                <a:cs typeface="Arial" panose="020B0604020202020204" pitchFamily="34" charset="0"/>
              </a:rPr>
              <a:t> </a:t>
            </a:r>
            <a:r>
              <a:rPr sz="2800" u="heavy" dirty="0">
                <a:latin typeface="+mn-lt"/>
                <a:cs typeface="Arial" panose="020B0604020202020204" pitchFamily="34" charset="0"/>
              </a:rPr>
              <a:t>not</a:t>
            </a:r>
            <a:r>
              <a:rPr sz="2800" spc="-25" dirty="0">
                <a:latin typeface="+mn-lt"/>
                <a:cs typeface="Arial" panose="020B0604020202020204" pitchFamily="34" charset="0"/>
              </a:rPr>
              <a:t> </a:t>
            </a:r>
            <a:r>
              <a:rPr sz="2800" dirty="0">
                <a:latin typeface="+mn-lt"/>
                <a:cs typeface="Arial" panose="020B0604020202020204" pitchFamily="34" charset="0"/>
              </a:rPr>
              <a:t>be</a:t>
            </a:r>
            <a:r>
              <a:rPr sz="2800" spc="-15" dirty="0">
                <a:latin typeface="+mn-lt"/>
                <a:cs typeface="Arial" panose="020B0604020202020204" pitchFamily="34" charset="0"/>
              </a:rPr>
              <a:t> </a:t>
            </a:r>
            <a:r>
              <a:rPr sz="2800" dirty="0">
                <a:latin typeface="+mn-lt"/>
                <a:cs typeface="Arial" panose="020B0604020202020204" pitchFamily="34" charset="0"/>
              </a:rPr>
              <a:t>able</a:t>
            </a:r>
            <a:r>
              <a:rPr sz="2800" spc="-15" dirty="0">
                <a:latin typeface="+mn-lt"/>
                <a:cs typeface="Arial" panose="020B0604020202020204" pitchFamily="34" charset="0"/>
              </a:rPr>
              <a:t> </a:t>
            </a:r>
            <a:r>
              <a:rPr sz="2800" dirty="0">
                <a:latin typeface="+mn-lt"/>
                <a:cs typeface="Arial" panose="020B0604020202020204" pitchFamily="34" charset="0"/>
              </a:rPr>
              <a:t>to</a:t>
            </a:r>
            <a:r>
              <a:rPr sz="2800" spc="-10" dirty="0">
                <a:latin typeface="+mn-lt"/>
                <a:cs typeface="Arial" panose="020B0604020202020204" pitchFamily="34" charset="0"/>
              </a:rPr>
              <a:t> </a:t>
            </a:r>
            <a:r>
              <a:rPr sz="2800" dirty="0">
                <a:latin typeface="+mn-lt"/>
                <a:cs typeface="Arial" panose="020B0604020202020204" pitchFamily="34" charset="0"/>
              </a:rPr>
              <a:t>renew</a:t>
            </a:r>
            <a:r>
              <a:rPr sz="2800" spc="-25" dirty="0">
                <a:latin typeface="+mn-lt"/>
                <a:cs typeface="Arial" panose="020B0604020202020204" pitchFamily="34" charset="0"/>
              </a:rPr>
              <a:t> </a:t>
            </a:r>
            <a:r>
              <a:rPr lang="en-US" sz="2800" dirty="0" smtClean="0">
                <a:latin typeface="+mn-lt"/>
                <a:cs typeface="Arial" panose="020B0604020202020204" pitchFamily="34" charset="0"/>
              </a:rPr>
              <a:t>your</a:t>
            </a:r>
            <a:r>
              <a:rPr sz="2800" spc="-15" dirty="0" smtClean="0">
                <a:latin typeface="+mn-lt"/>
                <a:cs typeface="Arial" panose="020B0604020202020204" pitchFamily="34" charset="0"/>
              </a:rPr>
              <a:t> </a:t>
            </a:r>
            <a:r>
              <a:rPr sz="2800" dirty="0">
                <a:latin typeface="+mn-lt"/>
                <a:cs typeface="Arial" panose="020B0604020202020204" pitchFamily="34" charset="0"/>
              </a:rPr>
              <a:t>initial </a:t>
            </a:r>
            <a:r>
              <a:rPr sz="2800" spc="5" dirty="0">
                <a:latin typeface="+mn-lt"/>
                <a:cs typeface="Arial" panose="020B0604020202020204" pitchFamily="34" charset="0"/>
              </a:rPr>
              <a:t>c</a:t>
            </a:r>
            <a:r>
              <a:rPr sz="2800" dirty="0">
                <a:latin typeface="+mn-lt"/>
                <a:cs typeface="Arial" panose="020B0604020202020204" pitchFamily="34" charset="0"/>
              </a:rPr>
              <a:t>erti</a:t>
            </a:r>
            <a:r>
              <a:rPr sz="2800" spc="-15" dirty="0">
                <a:latin typeface="+mn-lt"/>
                <a:cs typeface="Arial" panose="020B0604020202020204" pitchFamily="34" charset="0"/>
              </a:rPr>
              <a:t>f</a:t>
            </a:r>
            <a:r>
              <a:rPr sz="2800" dirty="0">
                <a:latin typeface="+mn-lt"/>
                <a:cs typeface="Arial" panose="020B0604020202020204" pitchFamily="34" charset="0"/>
              </a:rPr>
              <a:t>icate</a:t>
            </a:r>
            <a:r>
              <a:rPr sz="2800" spc="-45" dirty="0">
                <a:latin typeface="+mn-lt"/>
                <a:cs typeface="Arial" panose="020B0604020202020204" pitchFamily="34" charset="0"/>
              </a:rPr>
              <a:t> </a:t>
            </a:r>
            <a:r>
              <a:rPr sz="2800" dirty="0">
                <a:latin typeface="+mn-lt"/>
                <a:cs typeface="Arial" panose="020B0604020202020204" pitchFamily="34" charset="0"/>
              </a:rPr>
              <a:t>and</a:t>
            </a:r>
            <a:r>
              <a:rPr sz="2800" spc="-15" dirty="0">
                <a:latin typeface="+mn-lt"/>
                <a:cs typeface="Arial" panose="020B0604020202020204" pitchFamily="34" charset="0"/>
              </a:rPr>
              <a:t> </a:t>
            </a:r>
            <a:r>
              <a:rPr sz="2800" dirty="0">
                <a:latin typeface="+mn-lt"/>
                <a:cs typeface="Arial" panose="020B0604020202020204" pitchFamily="34" charset="0"/>
              </a:rPr>
              <a:t>upon expi</a:t>
            </a:r>
            <a:r>
              <a:rPr sz="2800" spc="5" dirty="0">
                <a:latin typeface="+mn-lt"/>
                <a:cs typeface="Arial" panose="020B0604020202020204" pitchFamily="34" charset="0"/>
              </a:rPr>
              <a:t>r</a:t>
            </a:r>
            <a:r>
              <a:rPr sz="2800" dirty="0">
                <a:latin typeface="+mn-lt"/>
                <a:cs typeface="Arial" panose="020B0604020202020204" pitchFamily="34" charset="0"/>
              </a:rPr>
              <a:t>ation,</a:t>
            </a:r>
            <a:r>
              <a:rPr sz="2800" spc="-25" dirty="0">
                <a:latin typeface="+mn-lt"/>
                <a:cs typeface="Arial" panose="020B0604020202020204" pitchFamily="34" charset="0"/>
              </a:rPr>
              <a:t> </a:t>
            </a:r>
            <a:r>
              <a:rPr sz="2800" spc="5" dirty="0" smtClean="0">
                <a:latin typeface="+mn-lt"/>
                <a:cs typeface="Arial" panose="020B0604020202020204" pitchFamily="34" charset="0"/>
              </a:rPr>
              <a:t>w</a:t>
            </a:r>
            <a:r>
              <a:rPr sz="2800" dirty="0" smtClean="0">
                <a:latin typeface="+mn-lt"/>
                <a:cs typeface="Arial" panose="020B0604020202020204" pitchFamily="34" charset="0"/>
              </a:rPr>
              <a:t>ill </a:t>
            </a:r>
            <a:r>
              <a:rPr sz="2800" spc="5" dirty="0">
                <a:latin typeface="+mn-lt"/>
                <a:cs typeface="Arial" panose="020B0604020202020204" pitchFamily="34" charset="0"/>
              </a:rPr>
              <a:t>n</a:t>
            </a:r>
            <a:r>
              <a:rPr sz="2800" dirty="0">
                <a:latin typeface="+mn-lt"/>
                <a:cs typeface="Arial" panose="020B0604020202020204" pitchFamily="34" charset="0"/>
              </a:rPr>
              <a:t>o long</a:t>
            </a:r>
            <a:r>
              <a:rPr sz="2800" spc="5" dirty="0">
                <a:latin typeface="+mn-lt"/>
                <a:cs typeface="Arial" panose="020B0604020202020204" pitchFamily="34" charset="0"/>
              </a:rPr>
              <a:t>e</a:t>
            </a:r>
            <a:r>
              <a:rPr sz="2800" dirty="0">
                <a:latin typeface="+mn-lt"/>
                <a:cs typeface="Arial" panose="020B0604020202020204" pitchFamily="34" charset="0"/>
              </a:rPr>
              <a:t>r</a:t>
            </a:r>
            <a:r>
              <a:rPr sz="2800" spc="-25" dirty="0">
                <a:latin typeface="+mn-lt"/>
                <a:cs typeface="Arial" panose="020B0604020202020204" pitchFamily="34" charset="0"/>
              </a:rPr>
              <a:t> </a:t>
            </a:r>
            <a:r>
              <a:rPr lang="en-US" sz="2800" spc="-25" dirty="0" smtClean="0">
                <a:latin typeface="+mn-lt"/>
                <a:cs typeface="Arial" panose="020B0604020202020204" pitchFamily="34" charset="0"/>
              </a:rPr>
              <a:t>be able to teach in a CT public school</a:t>
            </a:r>
            <a:r>
              <a:rPr sz="2800" dirty="0" smtClean="0">
                <a:latin typeface="+mn-lt"/>
                <a:cs typeface="Arial" panose="020B0604020202020204" pitchFamily="34" charset="0"/>
              </a:rPr>
              <a:t>.</a:t>
            </a:r>
            <a:endParaRPr sz="2800" dirty="0">
              <a:latin typeface="+mn-lt"/>
              <a:cs typeface="Arial" panose="020B0604020202020204" pitchFamily="34" charset="0"/>
            </a:endParaRPr>
          </a:p>
          <a:p>
            <a:pPr marL="342900" indent="-342900">
              <a:lnSpc>
                <a:spcPct val="100000"/>
              </a:lnSpc>
              <a:spcBef>
                <a:spcPts val="3"/>
              </a:spcBef>
              <a:buClr>
                <a:srgbClr val="18368C"/>
              </a:buClr>
              <a:buFont typeface="Wingdings" panose="05000000000000000000" pitchFamily="2" charset="2"/>
              <a:buChar char="q"/>
            </a:pPr>
            <a:endParaRPr sz="2100" dirty="0">
              <a:latin typeface="+mn-lt"/>
              <a:cs typeface="Times New Roman"/>
            </a:endParaRPr>
          </a:p>
          <a:p>
            <a:pPr marL="12700">
              <a:lnSpc>
                <a:spcPct val="100000"/>
              </a:lnSpc>
            </a:pPr>
            <a:r>
              <a:rPr i="1" spc="-10" dirty="0">
                <a:latin typeface="+mn-lt"/>
                <a:cs typeface="Arial"/>
              </a:rPr>
              <a:t>*Plea</a:t>
            </a:r>
            <a:r>
              <a:rPr i="1" spc="-5" dirty="0">
                <a:latin typeface="+mn-lt"/>
                <a:cs typeface="Arial"/>
              </a:rPr>
              <a:t>s</a:t>
            </a:r>
            <a:r>
              <a:rPr i="1" spc="-10" dirty="0">
                <a:latin typeface="+mn-lt"/>
                <a:cs typeface="Arial"/>
              </a:rPr>
              <a:t>e</a:t>
            </a:r>
            <a:r>
              <a:rPr i="1" spc="-15" dirty="0">
                <a:latin typeface="+mn-lt"/>
                <a:cs typeface="Arial"/>
              </a:rPr>
              <a:t> </a:t>
            </a:r>
            <a:r>
              <a:rPr i="1" spc="-10" dirty="0">
                <a:latin typeface="+mn-lt"/>
                <a:cs typeface="Arial"/>
              </a:rPr>
              <a:t>see</a:t>
            </a:r>
            <a:r>
              <a:rPr i="1" spc="-5" dirty="0">
                <a:latin typeface="+mn-lt"/>
                <a:cs typeface="Arial"/>
              </a:rPr>
              <a:t> </a:t>
            </a:r>
            <a:r>
              <a:rPr i="1" spc="-10" dirty="0">
                <a:latin typeface="+mn-lt"/>
                <a:cs typeface="Arial"/>
              </a:rPr>
              <a:t>the</a:t>
            </a:r>
            <a:r>
              <a:rPr i="1" spc="10" dirty="0">
                <a:latin typeface="+mn-lt"/>
                <a:cs typeface="Arial"/>
              </a:rPr>
              <a:t> </a:t>
            </a:r>
            <a:r>
              <a:rPr i="1" spc="-15" dirty="0">
                <a:latin typeface="+mn-lt"/>
                <a:cs typeface="Arial"/>
              </a:rPr>
              <a:t>TEAM</a:t>
            </a:r>
            <a:r>
              <a:rPr i="1" dirty="0">
                <a:latin typeface="+mn-lt"/>
                <a:cs typeface="Arial"/>
              </a:rPr>
              <a:t> </a:t>
            </a:r>
            <a:r>
              <a:rPr i="1" spc="-10" dirty="0">
                <a:latin typeface="+mn-lt"/>
                <a:cs typeface="Arial"/>
              </a:rPr>
              <a:t>Program</a:t>
            </a:r>
            <a:r>
              <a:rPr i="1" spc="20" dirty="0">
                <a:latin typeface="+mn-lt"/>
                <a:cs typeface="Arial"/>
              </a:rPr>
              <a:t> </a:t>
            </a:r>
            <a:r>
              <a:rPr i="1" spc="-25" dirty="0">
                <a:latin typeface="+mn-lt"/>
                <a:cs typeface="Arial"/>
              </a:rPr>
              <a:t>M</a:t>
            </a:r>
            <a:r>
              <a:rPr i="1" spc="-10" dirty="0">
                <a:latin typeface="+mn-lt"/>
                <a:cs typeface="Arial"/>
              </a:rPr>
              <a:t>anual</a:t>
            </a:r>
            <a:r>
              <a:rPr i="1" spc="15" dirty="0">
                <a:latin typeface="+mn-lt"/>
                <a:cs typeface="Arial"/>
              </a:rPr>
              <a:t> </a:t>
            </a:r>
            <a:r>
              <a:rPr i="1" spc="-10" dirty="0">
                <a:latin typeface="+mn-lt"/>
                <a:cs typeface="Arial"/>
              </a:rPr>
              <a:t>for</a:t>
            </a:r>
            <a:r>
              <a:rPr i="1" spc="15" dirty="0">
                <a:latin typeface="+mn-lt"/>
                <a:cs typeface="Arial"/>
              </a:rPr>
              <a:t> </a:t>
            </a:r>
            <a:r>
              <a:rPr i="1" spc="-10" dirty="0">
                <a:latin typeface="+mn-lt"/>
                <a:cs typeface="Arial"/>
              </a:rPr>
              <a:t>add</a:t>
            </a:r>
            <a:r>
              <a:rPr i="1" dirty="0">
                <a:latin typeface="+mn-lt"/>
                <a:cs typeface="Arial"/>
              </a:rPr>
              <a:t>i</a:t>
            </a:r>
            <a:r>
              <a:rPr i="1" spc="-10" dirty="0">
                <a:latin typeface="+mn-lt"/>
                <a:cs typeface="Arial"/>
              </a:rPr>
              <a:t>tional</a:t>
            </a:r>
            <a:r>
              <a:rPr i="1" spc="-20" dirty="0">
                <a:latin typeface="+mn-lt"/>
                <a:cs typeface="Arial"/>
              </a:rPr>
              <a:t> </a:t>
            </a:r>
            <a:r>
              <a:rPr i="1" spc="-10" dirty="0">
                <a:latin typeface="+mn-lt"/>
                <a:cs typeface="Arial"/>
              </a:rPr>
              <a:t>deta</a:t>
            </a:r>
            <a:r>
              <a:rPr i="1" dirty="0">
                <a:latin typeface="+mn-lt"/>
                <a:cs typeface="Arial"/>
              </a:rPr>
              <a:t>i</a:t>
            </a:r>
            <a:r>
              <a:rPr i="1" spc="-10" dirty="0">
                <a:latin typeface="+mn-lt"/>
                <a:cs typeface="Arial"/>
              </a:rPr>
              <a:t>ls.</a:t>
            </a:r>
            <a:endParaRPr dirty="0">
              <a:latin typeface="+mn-lt"/>
              <a:cs typeface="Arial"/>
            </a:endParaRPr>
          </a:p>
        </p:txBody>
      </p:sp>
      <p:sp>
        <p:nvSpPr>
          <p:cNvPr id="2" name="object 2"/>
          <p:cNvSpPr txBox="1"/>
          <p:nvPr/>
        </p:nvSpPr>
        <p:spPr>
          <a:xfrm>
            <a:off x="435677" y="1001815"/>
            <a:ext cx="8252459" cy="861774"/>
          </a:xfrm>
          <a:prstGeom prst="rect">
            <a:avLst/>
          </a:prstGeom>
        </p:spPr>
        <p:txBody>
          <a:bodyPr vert="horz" wrap="square" lIns="0" tIns="0" rIns="0" bIns="0" rtlCol="0">
            <a:spAutoFit/>
          </a:bodyPr>
          <a:lstStyle/>
          <a:p>
            <a:pPr marL="12700" marR="5080">
              <a:lnSpc>
                <a:spcPct val="99800"/>
              </a:lnSpc>
            </a:pPr>
            <a:r>
              <a:rPr sz="2800" b="1" i="1" spc="-35" dirty="0">
                <a:latin typeface="+mn-lt"/>
                <a:cs typeface="Arial" panose="020B0604020202020204" pitchFamily="34" charset="0"/>
              </a:rPr>
              <a:t>W</a:t>
            </a:r>
            <a:r>
              <a:rPr sz="2800" b="1" i="1" spc="-15" dirty="0">
                <a:latin typeface="+mn-lt"/>
                <a:cs typeface="Arial" panose="020B0604020202020204" pitchFamily="34" charset="0"/>
              </a:rPr>
              <a:t>h</a:t>
            </a:r>
            <a:r>
              <a:rPr sz="2800" b="1" i="1" spc="-105" dirty="0">
                <a:latin typeface="+mn-lt"/>
                <a:cs typeface="Arial" panose="020B0604020202020204" pitchFamily="34" charset="0"/>
              </a:rPr>
              <a:t>a</a:t>
            </a:r>
            <a:r>
              <a:rPr sz="2800" b="1" i="1" dirty="0">
                <a:latin typeface="+mn-lt"/>
                <a:cs typeface="Arial" panose="020B0604020202020204" pitchFamily="34" charset="0"/>
              </a:rPr>
              <a:t>t</a:t>
            </a:r>
            <a:r>
              <a:rPr sz="2800" b="1" i="1" spc="-40" dirty="0">
                <a:latin typeface="+mn-lt"/>
                <a:cs typeface="Arial" panose="020B0604020202020204" pitchFamily="34" charset="0"/>
              </a:rPr>
              <a:t> </a:t>
            </a:r>
            <a:r>
              <a:rPr sz="2800" b="1" i="1" spc="-25" dirty="0">
                <a:latin typeface="+mn-lt"/>
                <a:cs typeface="Arial" panose="020B0604020202020204" pitchFamily="34" charset="0"/>
              </a:rPr>
              <a:t>h</a:t>
            </a:r>
            <a:r>
              <a:rPr sz="2800" b="1" i="1" spc="-55" dirty="0">
                <a:latin typeface="+mn-lt"/>
                <a:cs typeface="Arial" panose="020B0604020202020204" pitchFamily="34" charset="0"/>
              </a:rPr>
              <a:t>a</a:t>
            </a:r>
            <a:r>
              <a:rPr sz="2800" b="1" i="1" spc="10" dirty="0">
                <a:latin typeface="+mn-lt"/>
                <a:cs typeface="Arial" panose="020B0604020202020204" pitchFamily="34" charset="0"/>
              </a:rPr>
              <a:t>p</a:t>
            </a:r>
            <a:r>
              <a:rPr sz="2800" b="1" i="1" spc="-25" dirty="0">
                <a:latin typeface="+mn-lt"/>
                <a:cs typeface="Arial" panose="020B0604020202020204" pitchFamily="34" charset="0"/>
              </a:rPr>
              <a:t>pens</a:t>
            </a:r>
            <a:r>
              <a:rPr sz="2800" b="1" i="1" spc="-20" dirty="0">
                <a:latin typeface="+mn-lt"/>
                <a:cs typeface="Arial" panose="020B0604020202020204" pitchFamily="34" charset="0"/>
              </a:rPr>
              <a:t> </a:t>
            </a:r>
            <a:r>
              <a:rPr sz="2800" b="1" i="1" dirty="0">
                <a:latin typeface="+mn-lt"/>
                <a:cs typeface="Arial" panose="020B0604020202020204" pitchFamily="34" charset="0"/>
              </a:rPr>
              <a:t>if </a:t>
            </a:r>
            <a:r>
              <a:rPr lang="en-US" sz="2800" b="1" i="1" spc="-15" dirty="0" smtClean="0">
                <a:latin typeface="+mn-lt"/>
                <a:cs typeface="Arial" panose="020B0604020202020204" pitchFamily="34" charset="0"/>
              </a:rPr>
              <a:t>I do </a:t>
            </a:r>
            <a:r>
              <a:rPr sz="2800" b="1" i="1" dirty="0" smtClean="0">
                <a:latin typeface="+mn-lt"/>
                <a:cs typeface="Arial" panose="020B0604020202020204" pitchFamily="34" charset="0"/>
              </a:rPr>
              <a:t>n</a:t>
            </a:r>
            <a:r>
              <a:rPr sz="2800" b="1" i="1" spc="10" dirty="0" smtClean="0">
                <a:latin typeface="+mn-lt"/>
                <a:cs typeface="Arial" panose="020B0604020202020204" pitchFamily="34" charset="0"/>
              </a:rPr>
              <a:t>o</a:t>
            </a:r>
            <a:r>
              <a:rPr sz="2800" b="1" i="1" dirty="0" smtClean="0">
                <a:latin typeface="+mn-lt"/>
                <a:cs typeface="Arial" panose="020B0604020202020204" pitchFamily="34" charset="0"/>
              </a:rPr>
              <a:t>t</a:t>
            </a:r>
            <a:r>
              <a:rPr sz="2800" b="1" i="1" spc="-15" dirty="0" smtClean="0">
                <a:latin typeface="+mn-lt"/>
                <a:cs typeface="Arial" panose="020B0604020202020204" pitchFamily="34" charset="0"/>
              </a:rPr>
              <a:t> </a:t>
            </a:r>
            <a:r>
              <a:rPr sz="2800" b="1" i="1" spc="-10" dirty="0">
                <a:latin typeface="+mn-lt"/>
                <a:cs typeface="Arial" panose="020B0604020202020204" pitchFamily="34" charset="0"/>
              </a:rPr>
              <a:t>s</a:t>
            </a:r>
            <a:r>
              <a:rPr sz="2800" b="1" i="1" spc="-25" dirty="0">
                <a:latin typeface="+mn-lt"/>
                <a:cs typeface="Arial" panose="020B0604020202020204" pitchFamily="34" charset="0"/>
              </a:rPr>
              <a:t>u</a:t>
            </a:r>
            <a:r>
              <a:rPr sz="2800" b="1" i="1" spc="-15" dirty="0">
                <a:latin typeface="+mn-lt"/>
                <a:cs typeface="Arial" panose="020B0604020202020204" pitchFamily="34" charset="0"/>
              </a:rPr>
              <a:t>c</a:t>
            </a:r>
            <a:r>
              <a:rPr sz="2800" b="1" i="1" spc="-30" dirty="0">
                <a:latin typeface="+mn-lt"/>
                <a:cs typeface="Arial" panose="020B0604020202020204" pitchFamily="34" charset="0"/>
              </a:rPr>
              <a:t>ce</a:t>
            </a:r>
            <a:r>
              <a:rPr sz="2800" b="1" i="1" spc="-35" dirty="0">
                <a:latin typeface="+mn-lt"/>
                <a:cs typeface="Arial" panose="020B0604020202020204" pitchFamily="34" charset="0"/>
              </a:rPr>
              <a:t>s</a:t>
            </a:r>
            <a:r>
              <a:rPr sz="2800" b="1" i="1" spc="-20" dirty="0">
                <a:latin typeface="+mn-lt"/>
                <a:cs typeface="Arial" panose="020B0604020202020204" pitchFamily="34" charset="0"/>
              </a:rPr>
              <a:t>sfully</a:t>
            </a:r>
            <a:r>
              <a:rPr sz="2800" b="1" i="1" spc="-10" dirty="0">
                <a:latin typeface="+mn-lt"/>
                <a:cs typeface="Arial" panose="020B0604020202020204" pitchFamily="34" charset="0"/>
              </a:rPr>
              <a:t> </a:t>
            </a:r>
            <a:r>
              <a:rPr sz="2800" b="1" i="1" spc="-30" dirty="0">
                <a:latin typeface="+mn-lt"/>
                <a:cs typeface="Arial" panose="020B0604020202020204" pitchFamily="34" charset="0"/>
              </a:rPr>
              <a:t>c</a:t>
            </a:r>
            <a:r>
              <a:rPr sz="2800" b="1" i="1" spc="-15" dirty="0">
                <a:latin typeface="+mn-lt"/>
                <a:cs typeface="Arial" panose="020B0604020202020204" pitchFamily="34" charset="0"/>
              </a:rPr>
              <a:t>o</a:t>
            </a:r>
            <a:r>
              <a:rPr sz="2800" b="1" i="1" spc="-35" dirty="0">
                <a:latin typeface="+mn-lt"/>
                <a:cs typeface="Arial" panose="020B0604020202020204" pitchFamily="34" charset="0"/>
              </a:rPr>
              <a:t>m</a:t>
            </a:r>
            <a:r>
              <a:rPr sz="2800" b="1" i="1" spc="-20" dirty="0">
                <a:latin typeface="+mn-lt"/>
                <a:cs typeface="Arial" panose="020B0604020202020204" pitchFamily="34" charset="0"/>
              </a:rPr>
              <a:t>plete</a:t>
            </a:r>
            <a:r>
              <a:rPr sz="2800" b="1" i="1" spc="-25" dirty="0">
                <a:latin typeface="+mn-lt"/>
                <a:cs typeface="Arial" panose="020B0604020202020204" pitchFamily="34" charset="0"/>
              </a:rPr>
              <a:t> </a:t>
            </a:r>
            <a:r>
              <a:rPr sz="2800" b="1" i="1" spc="-20" dirty="0">
                <a:latin typeface="+mn-lt"/>
                <a:cs typeface="Arial" panose="020B0604020202020204" pitchFamily="34" charset="0"/>
              </a:rPr>
              <a:t>a</a:t>
            </a:r>
            <a:r>
              <a:rPr sz="2800" b="1" i="1" spc="-10" dirty="0">
                <a:latin typeface="+mn-lt"/>
                <a:cs typeface="Arial" panose="020B0604020202020204" pitchFamily="34" charset="0"/>
              </a:rPr>
              <a:t>ll</a:t>
            </a:r>
            <a:r>
              <a:rPr sz="2800" b="1" i="1" spc="-15" dirty="0">
                <a:latin typeface="+mn-lt"/>
                <a:cs typeface="Arial" panose="020B0604020202020204" pitchFamily="34" charset="0"/>
              </a:rPr>
              <a:t> </a:t>
            </a:r>
            <a:r>
              <a:rPr sz="2800" b="1" i="1" dirty="0">
                <a:latin typeface="+mn-lt"/>
                <a:cs typeface="Arial" panose="020B0604020202020204" pitchFamily="34" charset="0"/>
              </a:rPr>
              <a:t>t</a:t>
            </a:r>
            <a:r>
              <a:rPr sz="2800" b="1" i="1" spc="15" dirty="0">
                <a:latin typeface="+mn-lt"/>
                <a:cs typeface="Arial" panose="020B0604020202020204" pitchFamily="34" charset="0"/>
              </a:rPr>
              <a:t>h</a:t>
            </a:r>
            <a:r>
              <a:rPr sz="2800" b="1" i="1" spc="-25" dirty="0">
                <a:latin typeface="+mn-lt"/>
                <a:cs typeface="Arial" panose="020B0604020202020204" pitchFamily="34" charset="0"/>
              </a:rPr>
              <a:t>e</a:t>
            </a:r>
            <a:r>
              <a:rPr sz="2800" b="1" i="1" spc="-20" dirty="0">
                <a:latin typeface="+mn-lt"/>
                <a:cs typeface="Arial" panose="020B0604020202020204" pitchFamily="34" charset="0"/>
              </a:rPr>
              <a:t> </a:t>
            </a:r>
            <a:r>
              <a:rPr sz="2800" b="1" i="1" spc="-100" dirty="0">
                <a:latin typeface="+mn-lt"/>
                <a:cs typeface="Arial" panose="020B0604020202020204" pitchFamily="34" charset="0"/>
              </a:rPr>
              <a:t>r</a:t>
            </a:r>
            <a:r>
              <a:rPr sz="2800" b="1" i="1" spc="-20" dirty="0">
                <a:latin typeface="+mn-lt"/>
                <a:cs typeface="Arial" panose="020B0604020202020204" pitchFamily="34" charset="0"/>
              </a:rPr>
              <a:t>equi</a:t>
            </a:r>
            <a:r>
              <a:rPr sz="2800" b="1" i="1" spc="-105" dirty="0">
                <a:latin typeface="+mn-lt"/>
                <a:cs typeface="Arial" panose="020B0604020202020204" pitchFamily="34" charset="0"/>
              </a:rPr>
              <a:t>r</a:t>
            </a:r>
            <a:r>
              <a:rPr sz="2800" b="1" i="1" spc="-30" dirty="0">
                <a:latin typeface="+mn-lt"/>
                <a:cs typeface="Arial" panose="020B0604020202020204" pitchFamily="34" charset="0"/>
              </a:rPr>
              <a:t>ed</a:t>
            </a:r>
            <a:r>
              <a:rPr sz="2800" b="1" i="1" spc="-20" dirty="0">
                <a:latin typeface="+mn-lt"/>
                <a:cs typeface="Arial" panose="020B0604020202020204" pitchFamily="34" charset="0"/>
              </a:rPr>
              <a:t> </a:t>
            </a:r>
            <a:r>
              <a:rPr sz="2800" b="1" i="1" spc="-35" dirty="0">
                <a:latin typeface="+mn-lt"/>
                <a:cs typeface="Arial" panose="020B0604020202020204" pitchFamily="34" charset="0"/>
              </a:rPr>
              <a:t>m</a:t>
            </a:r>
            <a:r>
              <a:rPr sz="2800" b="1" i="1" spc="-15" dirty="0">
                <a:latin typeface="+mn-lt"/>
                <a:cs typeface="Arial" panose="020B0604020202020204" pitchFamily="34" charset="0"/>
              </a:rPr>
              <a:t>o</a:t>
            </a:r>
            <a:r>
              <a:rPr sz="2800" b="1" i="1" spc="10" dirty="0">
                <a:latin typeface="+mn-lt"/>
                <a:cs typeface="Arial" panose="020B0604020202020204" pitchFamily="34" charset="0"/>
              </a:rPr>
              <a:t>d</a:t>
            </a:r>
            <a:r>
              <a:rPr sz="2800" b="1" i="1" spc="-20" dirty="0">
                <a:latin typeface="+mn-lt"/>
                <a:cs typeface="Arial" panose="020B0604020202020204" pitchFamily="34" charset="0"/>
              </a:rPr>
              <a:t>ules</a:t>
            </a:r>
            <a:r>
              <a:rPr sz="2800" b="1" i="1" spc="-45" dirty="0">
                <a:latin typeface="+mn-lt"/>
                <a:cs typeface="Arial" panose="020B0604020202020204" pitchFamily="34" charset="0"/>
              </a:rPr>
              <a:t> </a:t>
            </a:r>
            <a:r>
              <a:rPr sz="2800" b="1" i="1" spc="-30" dirty="0">
                <a:latin typeface="+mn-lt"/>
                <a:cs typeface="Arial" panose="020B0604020202020204" pitchFamily="34" charset="0"/>
              </a:rPr>
              <a:t>b</a:t>
            </a:r>
            <a:r>
              <a:rPr sz="2800" b="1" i="1" spc="-20" dirty="0">
                <a:latin typeface="+mn-lt"/>
                <a:cs typeface="Arial" panose="020B0604020202020204" pitchFamily="34" charset="0"/>
              </a:rPr>
              <a:t>y</a:t>
            </a:r>
            <a:r>
              <a:rPr sz="2800" b="1" i="1" spc="-10" dirty="0">
                <a:latin typeface="+mn-lt"/>
                <a:cs typeface="Arial" panose="020B0604020202020204" pitchFamily="34" charset="0"/>
              </a:rPr>
              <a:t> </a:t>
            </a:r>
            <a:r>
              <a:rPr lang="en-US" sz="2800" b="1" i="1" spc="-30" dirty="0" smtClean="0">
                <a:latin typeface="+mn-lt"/>
                <a:cs typeface="Arial" panose="020B0604020202020204" pitchFamily="34" charset="0"/>
              </a:rPr>
              <a:t>the</a:t>
            </a:r>
            <a:r>
              <a:rPr sz="2800" b="1" i="1" spc="-10" dirty="0" smtClean="0">
                <a:latin typeface="+mn-lt"/>
                <a:cs typeface="Arial" panose="020B0604020202020204" pitchFamily="34" charset="0"/>
              </a:rPr>
              <a:t> </a:t>
            </a:r>
            <a:r>
              <a:rPr sz="2800" b="1" i="1" spc="-30" dirty="0">
                <a:latin typeface="+mn-lt"/>
                <a:cs typeface="Arial" panose="020B0604020202020204" pitchFamily="34" charset="0"/>
              </a:rPr>
              <a:t>c</a:t>
            </a:r>
            <a:r>
              <a:rPr sz="2800" b="1" i="1" spc="-15" dirty="0">
                <a:latin typeface="+mn-lt"/>
                <a:cs typeface="Arial" panose="020B0604020202020204" pitchFamily="34" charset="0"/>
              </a:rPr>
              <a:t>o</a:t>
            </a:r>
            <a:r>
              <a:rPr sz="2800" b="1" i="1" spc="-35" dirty="0">
                <a:latin typeface="+mn-lt"/>
                <a:cs typeface="Arial" panose="020B0604020202020204" pitchFamily="34" charset="0"/>
              </a:rPr>
              <a:t>m</a:t>
            </a:r>
            <a:r>
              <a:rPr sz="2800" b="1" i="1" spc="-5" dirty="0">
                <a:latin typeface="+mn-lt"/>
                <a:cs typeface="Arial" panose="020B0604020202020204" pitchFamily="34" charset="0"/>
              </a:rPr>
              <a:t>p</a:t>
            </a:r>
            <a:r>
              <a:rPr sz="2800" b="1" i="1" spc="-20" dirty="0">
                <a:latin typeface="+mn-lt"/>
                <a:cs typeface="Arial" panose="020B0604020202020204" pitchFamily="34" charset="0"/>
              </a:rPr>
              <a:t>letion</a:t>
            </a:r>
            <a:r>
              <a:rPr sz="2800" b="1" i="1" spc="-45" dirty="0">
                <a:latin typeface="+mn-lt"/>
                <a:cs typeface="Arial" panose="020B0604020202020204" pitchFamily="34" charset="0"/>
              </a:rPr>
              <a:t> </a:t>
            </a:r>
            <a:r>
              <a:rPr sz="2800" b="1" i="1" spc="10" dirty="0">
                <a:latin typeface="+mn-lt"/>
                <a:cs typeface="Arial" panose="020B0604020202020204" pitchFamily="34" charset="0"/>
              </a:rPr>
              <a:t>d</a:t>
            </a:r>
            <a:r>
              <a:rPr sz="2800" b="1" i="1" spc="-105" dirty="0">
                <a:latin typeface="+mn-lt"/>
                <a:cs typeface="Arial" panose="020B0604020202020204" pitchFamily="34" charset="0"/>
              </a:rPr>
              <a:t>a</a:t>
            </a:r>
            <a:r>
              <a:rPr sz="2800" b="1" i="1" spc="-20" dirty="0">
                <a:latin typeface="+mn-lt"/>
                <a:cs typeface="Arial" panose="020B0604020202020204" pitchFamily="34" charset="0"/>
              </a:rPr>
              <a:t>te?</a:t>
            </a:r>
            <a:endParaRPr sz="2800" b="1" i="1" dirty="0">
              <a:latin typeface="+mn-lt"/>
              <a:cs typeface="Arial" panose="020B0604020202020204" pitchFamily="34" charset="0"/>
            </a:endParaRPr>
          </a:p>
        </p:txBody>
      </p:sp>
      <p:sp>
        <p:nvSpPr>
          <p:cNvPr id="5" name="object 2"/>
          <p:cNvSpPr txBox="1">
            <a:spLocks noGrp="1"/>
          </p:cNvSpPr>
          <p:nvPr>
            <p:ph type="title"/>
          </p:nvPr>
        </p:nvSpPr>
        <p:spPr>
          <a:xfrm>
            <a:off x="457200" y="84430"/>
            <a:ext cx="8229600" cy="615553"/>
          </a:xfrm>
          <a:prstGeom prst="rect">
            <a:avLst/>
          </a:prstGeom>
        </p:spPr>
        <p:txBody>
          <a:bodyPr vert="horz" wrap="square" lIns="0" tIns="0" rIns="0" bIns="0" rtlCol="0">
            <a:spAutoFit/>
          </a:bodyPr>
          <a:lstStyle/>
          <a:p>
            <a:pPr marL="60325" marR="5080" indent="101600"/>
            <a:r>
              <a:rPr lang="en-US" sz="4000" dirty="0" smtClean="0"/>
              <a:t>TEAM Completion</a:t>
            </a:r>
            <a:endParaRPr sz="4000" dirty="0"/>
          </a:p>
        </p:txBody>
      </p:sp>
    </p:spTree>
    <p:extLst>
      <p:ext uri="{BB962C8B-B14F-4D97-AF65-F5344CB8AC3E}">
        <p14:creationId xmlns:p14="http://schemas.microsoft.com/office/powerpoint/2010/main" val="37156758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5990"/>
            <a:ext cx="8229600" cy="856392"/>
          </a:xfrm>
          <a:prstGeom prst="rect">
            <a:avLst/>
          </a:prstGeom>
        </p:spPr>
        <p:txBody>
          <a:bodyPr vert="horz" wrap="square" lIns="0" tIns="187710" rIns="0" bIns="0" rtlCol="0">
            <a:spAutoFit/>
          </a:bodyPr>
          <a:lstStyle/>
          <a:p>
            <a:pPr marL="484505">
              <a:lnSpc>
                <a:spcPts val="5205"/>
              </a:lnSpc>
            </a:pPr>
            <a:r>
              <a:rPr sz="4000" spc="-5" dirty="0"/>
              <a:t>A</a:t>
            </a:r>
            <a:r>
              <a:rPr sz="4000" spc="10" dirty="0"/>
              <a:t>d</a:t>
            </a:r>
            <a:r>
              <a:rPr sz="4000" dirty="0"/>
              <a:t>dit</a:t>
            </a:r>
            <a:r>
              <a:rPr sz="4000" spc="10" dirty="0"/>
              <a:t>i</a:t>
            </a:r>
            <a:r>
              <a:rPr sz="4000" dirty="0"/>
              <a:t>onal</a:t>
            </a:r>
            <a:r>
              <a:rPr sz="4000" spc="-40" dirty="0"/>
              <a:t> </a:t>
            </a:r>
            <a:r>
              <a:rPr sz="4000" spc="-270" dirty="0"/>
              <a:t>T</a:t>
            </a:r>
            <a:r>
              <a:rPr sz="4000" spc="5" dirty="0"/>
              <a:t>oo</a:t>
            </a:r>
            <a:r>
              <a:rPr sz="4000" dirty="0"/>
              <a:t>ls/</a:t>
            </a:r>
            <a:r>
              <a:rPr sz="4000" spc="-110" dirty="0"/>
              <a:t>R</a:t>
            </a:r>
            <a:r>
              <a:rPr sz="4000" spc="-15" dirty="0"/>
              <a:t>e</a:t>
            </a:r>
            <a:r>
              <a:rPr sz="4000" dirty="0"/>
              <a:t>sou</a:t>
            </a:r>
            <a:r>
              <a:rPr sz="4000" spc="-114" dirty="0"/>
              <a:t>r</a:t>
            </a:r>
            <a:r>
              <a:rPr sz="4000" spc="-5" dirty="0"/>
              <a:t>c</a:t>
            </a:r>
            <a:r>
              <a:rPr sz="4000" spc="-15" dirty="0"/>
              <a:t>e</a:t>
            </a:r>
            <a:r>
              <a:rPr sz="4000" dirty="0"/>
              <a:t>s</a:t>
            </a:r>
          </a:p>
        </p:txBody>
      </p:sp>
      <p:sp>
        <p:nvSpPr>
          <p:cNvPr id="3" name="object 3"/>
          <p:cNvSpPr txBox="1">
            <a:spLocks noGrp="1"/>
          </p:cNvSpPr>
          <p:nvPr>
            <p:ph type="body" idx="1"/>
          </p:nvPr>
        </p:nvSpPr>
        <p:spPr>
          <a:xfrm>
            <a:off x="457200" y="1179830"/>
            <a:ext cx="8229600" cy="4525963"/>
          </a:xfrm>
          <a:prstGeom prst="rect">
            <a:avLst/>
          </a:prstGeom>
        </p:spPr>
        <p:txBody>
          <a:bodyPr vert="horz" wrap="square" lIns="0" tIns="170983" rIns="0" bIns="0" rtlCol="0">
            <a:spAutoFit/>
          </a:bodyPr>
          <a:lstStyle/>
          <a:p>
            <a:pPr marL="968375" indent="-506413">
              <a:lnSpc>
                <a:spcPct val="100000"/>
              </a:lnSpc>
            </a:pPr>
            <a:r>
              <a:rPr dirty="0" smtClean="0">
                <a:cs typeface="Arial" panose="020B0604020202020204" pitchFamily="34" charset="0"/>
              </a:rPr>
              <a:t>Sample</a:t>
            </a:r>
            <a:r>
              <a:rPr spc="-15" dirty="0" smtClean="0">
                <a:cs typeface="Arial" panose="020B0604020202020204" pitchFamily="34" charset="0"/>
              </a:rPr>
              <a:t> </a:t>
            </a:r>
            <a:r>
              <a:rPr dirty="0">
                <a:cs typeface="Arial" panose="020B0604020202020204" pitchFamily="34" charset="0"/>
              </a:rPr>
              <a:t>Module</a:t>
            </a:r>
            <a:r>
              <a:rPr spc="-15" dirty="0">
                <a:cs typeface="Arial" panose="020B0604020202020204" pitchFamily="34" charset="0"/>
              </a:rPr>
              <a:t> </a:t>
            </a:r>
            <a:r>
              <a:rPr spc="-5" dirty="0">
                <a:cs typeface="Arial" panose="020B0604020202020204" pitchFamily="34" charset="0"/>
              </a:rPr>
              <a:t>Documents</a:t>
            </a:r>
          </a:p>
          <a:p>
            <a:pPr marL="968375" indent="-506413">
              <a:lnSpc>
                <a:spcPct val="100000"/>
              </a:lnSpc>
              <a:spcBef>
                <a:spcPts val="2185"/>
              </a:spcBef>
            </a:pPr>
            <a:r>
              <a:rPr dirty="0" smtClean="0">
                <a:cs typeface="Arial" panose="020B0604020202020204" pitchFamily="34" charset="0"/>
              </a:rPr>
              <a:t>Sam</a:t>
            </a:r>
            <a:r>
              <a:rPr spc="5" dirty="0" smtClean="0">
                <a:cs typeface="Arial" panose="020B0604020202020204" pitchFamily="34" charset="0"/>
              </a:rPr>
              <a:t>p</a:t>
            </a:r>
            <a:r>
              <a:rPr dirty="0" smtClean="0">
                <a:cs typeface="Arial" panose="020B0604020202020204" pitchFamily="34" charset="0"/>
              </a:rPr>
              <a:t>le</a:t>
            </a:r>
            <a:r>
              <a:rPr spc="-10" dirty="0" smtClean="0">
                <a:cs typeface="Arial" panose="020B0604020202020204" pitchFamily="34" charset="0"/>
              </a:rPr>
              <a:t> </a:t>
            </a:r>
            <a:r>
              <a:rPr spc="-65" dirty="0">
                <a:cs typeface="Arial" panose="020B0604020202020204" pitchFamily="34" charset="0"/>
              </a:rPr>
              <a:t>R</a:t>
            </a:r>
            <a:r>
              <a:rPr spc="-5" dirty="0">
                <a:cs typeface="Arial" panose="020B0604020202020204" pitchFamily="34" charset="0"/>
              </a:rPr>
              <a:t>e</a:t>
            </a:r>
            <a:r>
              <a:rPr spc="30" dirty="0">
                <a:cs typeface="Arial" panose="020B0604020202020204" pitchFamily="34" charset="0"/>
              </a:rPr>
              <a:t>f</a:t>
            </a:r>
            <a:r>
              <a:rPr dirty="0">
                <a:cs typeface="Arial" panose="020B0604020202020204" pitchFamily="34" charset="0"/>
              </a:rPr>
              <a:t>lect</a:t>
            </a:r>
            <a:r>
              <a:rPr spc="5" dirty="0">
                <a:cs typeface="Arial" panose="020B0604020202020204" pitchFamily="34" charset="0"/>
              </a:rPr>
              <a:t>i</a:t>
            </a:r>
            <a:r>
              <a:rPr dirty="0">
                <a:cs typeface="Arial" panose="020B0604020202020204" pitchFamily="34" charset="0"/>
              </a:rPr>
              <a:t>on</a:t>
            </a:r>
            <a:r>
              <a:rPr spc="-15" dirty="0">
                <a:cs typeface="Arial" panose="020B0604020202020204" pitchFamily="34" charset="0"/>
              </a:rPr>
              <a:t> </a:t>
            </a:r>
            <a:r>
              <a:rPr spc="-95" dirty="0">
                <a:cs typeface="Arial" panose="020B0604020202020204" pitchFamily="34" charset="0"/>
              </a:rPr>
              <a:t>P</a:t>
            </a:r>
            <a:r>
              <a:rPr spc="-35" dirty="0">
                <a:cs typeface="Arial" panose="020B0604020202020204" pitchFamily="34" charset="0"/>
              </a:rPr>
              <a:t>a</a:t>
            </a:r>
            <a:r>
              <a:rPr dirty="0">
                <a:cs typeface="Arial" panose="020B0604020202020204" pitchFamily="34" charset="0"/>
              </a:rPr>
              <a:t>pe</a:t>
            </a:r>
            <a:r>
              <a:rPr spc="-60" dirty="0">
                <a:cs typeface="Arial" panose="020B0604020202020204" pitchFamily="34" charset="0"/>
              </a:rPr>
              <a:t>r</a:t>
            </a:r>
            <a:r>
              <a:rPr dirty="0">
                <a:cs typeface="Arial" panose="020B0604020202020204" pitchFamily="34" charset="0"/>
              </a:rPr>
              <a:t>s</a:t>
            </a:r>
          </a:p>
          <a:p>
            <a:pPr marL="968375" indent="-506413">
              <a:lnSpc>
                <a:spcPct val="100000"/>
              </a:lnSpc>
              <a:spcBef>
                <a:spcPts val="2185"/>
              </a:spcBef>
            </a:pPr>
            <a:r>
              <a:rPr spc="-65" dirty="0" smtClean="0">
                <a:cs typeface="Arial" panose="020B0604020202020204" pitchFamily="34" charset="0"/>
              </a:rPr>
              <a:t>R</a:t>
            </a:r>
            <a:r>
              <a:rPr spc="-5" dirty="0" smtClean="0">
                <a:cs typeface="Arial" panose="020B0604020202020204" pitchFamily="34" charset="0"/>
              </a:rPr>
              <a:t>e</a:t>
            </a:r>
            <a:r>
              <a:rPr spc="25" dirty="0" smtClean="0">
                <a:cs typeface="Arial" panose="020B0604020202020204" pitchFamily="34" charset="0"/>
              </a:rPr>
              <a:t>f</a:t>
            </a:r>
            <a:r>
              <a:rPr dirty="0" smtClean="0">
                <a:cs typeface="Arial" panose="020B0604020202020204" pitchFamily="34" charset="0"/>
              </a:rPr>
              <a:t>lection</a:t>
            </a:r>
            <a:r>
              <a:rPr spc="-20" dirty="0" smtClean="0">
                <a:cs typeface="Arial" panose="020B0604020202020204" pitchFamily="34" charset="0"/>
              </a:rPr>
              <a:t> </a:t>
            </a:r>
            <a:r>
              <a:rPr spc="-95" dirty="0">
                <a:cs typeface="Arial" panose="020B0604020202020204" pitchFamily="34" charset="0"/>
              </a:rPr>
              <a:t>P</a:t>
            </a:r>
            <a:r>
              <a:rPr spc="-40" dirty="0">
                <a:cs typeface="Arial" panose="020B0604020202020204" pitchFamily="34" charset="0"/>
              </a:rPr>
              <a:t>a</a:t>
            </a:r>
            <a:r>
              <a:rPr dirty="0">
                <a:cs typeface="Arial" panose="020B0604020202020204" pitchFamily="34" charset="0"/>
              </a:rPr>
              <a:t>per </a:t>
            </a:r>
            <a:r>
              <a:rPr spc="-5" dirty="0">
                <a:cs typeface="Arial" panose="020B0604020202020204" pitchFamily="34" charset="0"/>
              </a:rPr>
              <a:t>Criteri</a:t>
            </a:r>
            <a:r>
              <a:rPr dirty="0">
                <a:cs typeface="Arial" panose="020B0604020202020204" pitchFamily="34" charset="0"/>
              </a:rPr>
              <a:t>a</a:t>
            </a:r>
            <a:r>
              <a:rPr spc="-20" dirty="0">
                <a:cs typeface="Arial" panose="020B0604020202020204" pitchFamily="34" charset="0"/>
              </a:rPr>
              <a:t> </a:t>
            </a:r>
            <a:r>
              <a:rPr spc="-5" dirty="0">
                <a:cs typeface="Arial" panose="020B0604020202020204" pitchFamily="34" charset="0"/>
              </a:rPr>
              <a:t>an</a:t>
            </a:r>
            <a:r>
              <a:rPr dirty="0">
                <a:cs typeface="Arial" panose="020B0604020202020204" pitchFamily="34" charset="0"/>
              </a:rPr>
              <a:t>d </a:t>
            </a:r>
            <a:r>
              <a:rPr spc="-105" dirty="0">
                <a:cs typeface="Arial" panose="020B0604020202020204" pitchFamily="34" charset="0"/>
              </a:rPr>
              <a:t>F</a:t>
            </a:r>
            <a:r>
              <a:rPr spc="-5" dirty="0">
                <a:cs typeface="Arial" panose="020B0604020202020204" pitchFamily="34" charset="0"/>
              </a:rPr>
              <a:t>eedba</a:t>
            </a:r>
            <a:r>
              <a:rPr spc="-95" dirty="0">
                <a:cs typeface="Arial" panose="020B0604020202020204" pitchFamily="34" charset="0"/>
              </a:rPr>
              <a:t>c</a:t>
            </a:r>
            <a:r>
              <a:rPr dirty="0">
                <a:cs typeface="Arial" panose="020B0604020202020204" pitchFamily="34" charset="0"/>
              </a:rPr>
              <a:t>k</a:t>
            </a:r>
          </a:p>
          <a:p>
            <a:pPr marL="968375" indent="-506413">
              <a:lnSpc>
                <a:spcPct val="100000"/>
              </a:lnSpc>
              <a:spcBef>
                <a:spcPts val="2185"/>
              </a:spcBef>
            </a:pPr>
            <a:r>
              <a:rPr spc="-65" dirty="0" smtClean="0">
                <a:cs typeface="Arial" panose="020B0604020202020204" pitchFamily="34" charset="0"/>
              </a:rPr>
              <a:t>R</a:t>
            </a:r>
            <a:r>
              <a:rPr spc="-5" dirty="0" smtClean="0">
                <a:cs typeface="Arial" panose="020B0604020202020204" pitchFamily="34" charset="0"/>
              </a:rPr>
              <a:t>ecommende</a:t>
            </a:r>
            <a:r>
              <a:rPr dirty="0" smtClean="0">
                <a:cs typeface="Arial" panose="020B0604020202020204" pitchFamily="34" charset="0"/>
              </a:rPr>
              <a:t>d</a:t>
            </a:r>
            <a:r>
              <a:rPr spc="-5" dirty="0" smtClean="0">
                <a:cs typeface="Arial" panose="020B0604020202020204" pitchFamily="34" charset="0"/>
              </a:rPr>
              <a:t> </a:t>
            </a:r>
            <a:r>
              <a:rPr spc="-65" dirty="0">
                <a:cs typeface="Arial" panose="020B0604020202020204" pitchFamily="34" charset="0"/>
              </a:rPr>
              <a:t>R</a:t>
            </a:r>
            <a:r>
              <a:rPr spc="-5" dirty="0">
                <a:cs typeface="Arial" panose="020B0604020202020204" pitchFamily="34" charset="0"/>
              </a:rPr>
              <a:t>esou</a:t>
            </a:r>
            <a:r>
              <a:rPr spc="-70" dirty="0">
                <a:cs typeface="Arial" panose="020B0604020202020204" pitchFamily="34" charset="0"/>
              </a:rPr>
              <a:t>r</a:t>
            </a:r>
            <a:r>
              <a:rPr spc="-5" dirty="0">
                <a:cs typeface="Arial" panose="020B0604020202020204" pitchFamily="34" charset="0"/>
              </a:rPr>
              <a:t>ces</a:t>
            </a:r>
          </a:p>
          <a:p>
            <a:pPr marL="968375" indent="-506413">
              <a:lnSpc>
                <a:spcPct val="100000"/>
              </a:lnSpc>
              <a:spcBef>
                <a:spcPts val="2185"/>
              </a:spcBef>
            </a:pPr>
            <a:r>
              <a:rPr dirty="0" smtClean="0">
                <a:cs typeface="Arial" panose="020B0604020202020204" pitchFamily="34" charset="0"/>
              </a:rPr>
              <a:t>Sam</a:t>
            </a:r>
            <a:r>
              <a:rPr spc="5" dirty="0" smtClean="0">
                <a:cs typeface="Arial" panose="020B0604020202020204" pitchFamily="34" charset="0"/>
              </a:rPr>
              <a:t>p</a:t>
            </a:r>
            <a:r>
              <a:rPr dirty="0" smtClean="0">
                <a:cs typeface="Arial" panose="020B0604020202020204" pitchFamily="34" charset="0"/>
              </a:rPr>
              <a:t>le</a:t>
            </a:r>
            <a:r>
              <a:rPr spc="-10" dirty="0" smtClean="0">
                <a:cs typeface="Arial" panose="020B0604020202020204" pitchFamily="34" charset="0"/>
              </a:rPr>
              <a:t> </a:t>
            </a:r>
            <a:r>
              <a:rPr spc="-5" dirty="0">
                <a:cs typeface="Arial" panose="020B0604020202020204" pitchFamily="34" charset="0"/>
              </a:rPr>
              <a:t>Di</a:t>
            </a:r>
            <a:r>
              <a:rPr spc="10" dirty="0">
                <a:cs typeface="Arial" panose="020B0604020202020204" pitchFamily="34" charset="0"/>
              </a:rPr>
              <a:t>s</a:t>
            </a:r>
            <a:r>
              <a:rPr dirty="0">
                <a:cs typeface="Arial" panose="020B0604020202020204" pitchFamily="34" charset="0"/>
              </a:rPr>
              <a:t>trict</a:t>
            </a:r>
            <a:r>
              <a:rPr spc="-25" dirty="0">
                <a:cs typeface="Arial" panose="020B0604020202020204" pitchFamily="34" charset="0"/>
              </a:rPr>
              <a:t> </a:t>
            </a:r>
            <a:r>
              <a:rPr dirty="0">
                <a:cs typeface="Arial" panose="020B0604020202020204" pitchFamily="34" charset="0"/>
              </a:rPr>
              <a:t>Sup</a:t>
            </a:r>
            <a:r>
              <a:rPr spc="5" dirty="0">
                <a:cs typeface="Arial" panose="020B0604020202020204" pitchFamily="34" charset="0"/>
              </a:rPr>
              <a:t>p</a:t>
            </a:r>
            <a:r>
              <a:rPr dirty="0">
                <a:cs typeface="Arial" panose="020B0604020202020204" pitchFamily="34" charset="0"/>
              </a:rPr>
              <a:t>o</a:t>
            </a:r>
            <a:r>
              <a:rPr spc="30" dirty="0">
                <a:cs typeface="Arial" panose="020B0604020202020204" pitchFamily="34" charset="0"/>
              </a:rPr>
              <a:t>r</a:t>
            </a:r>
            <a:r>
              <a:rPr dirty="0">
                <a:cs typeface="Arial" panose="020B0604020202020204" pitchFamily="34" charset="0"/>
              </a:rPr>
              <a:t>t</a:t>
            </a:r>
            <a:r>
              <a:rPr spc="-15" dirty="0">
                <a:cs typeface="Arial" panose="020B0604020202020204" pitchFamily="34" charset="0"/>
              </a:rPr>
              <a:t> </a:t>
            </a:r>
            <a:r>
              <a:rPr dirty="0">
                <a:cs typeface="Arial" panose="020B0604020202020204" pitchFamily="34" charset="0"/>
              </a:rPr>
              <a:t>Plans</a:t>
            </a:r>
          </a:p>
          <a:p>
            <a:pPr marL="968375" indent="-506413">
              <a:lnSpc>
                <a:spcPct val="100000"/>
              </a:lnSpc>
              <a:spcBef>
                <a:spcPts val="2180"/>
              </a:spcBef>
            </a:pPr>
            <a:r>
              <a:rPr dirty="0" smtClean="0">
                <a:cs typeface="Arial" panose="020B0604020202020204" pitchFamily="34" charset="0"/>
              </a:rPr>
              <a:t>Online</a:t>
            </a:r>
            <a:r>
              <a:rPr spc="-15" dirty="0" smtClean="0">
                <a:cs typeface="Arial" panose="020B0604020202020204" pitchFamily="34" charset="0"/>
              </a:rPr>
              <a:t> </a:t>
            </a:r>
            <a:r>
              <a:rPr dirty="0">
                <a:cs typeface="Arial" panose="020B0604020202020204" pitchFamily="34" charset="0"/>
              </a:rPr>
              <a:t>Orient</a:t>
            </a:r>
            <a:r>
              <a:rPr spc="-55" dirty="0">
                <a:cs typeface="Arial" panose="020B0604020202020204" pitchFamily="34" charset="0"/>
              </a:rPr>
              <a:t>a</a:t>
            </a:r>
            <a:r>
              <a:rPr dirty="0">
                <a:cs typeface="Arial" panose="020B0604020202020204" pitchFamily="34" charset="0"/>
              </a:rPr>
              <a:t>tions</a:t>
            </a:r>
          </a:p>
          <a:p>
            <a:pPr marL="968375" indent="-506413">
              <a:lnSpc>
                <a:spcPct val="100000"/>
              </a:lnSpc>
              <a:spcBef>
                <a:spcPts val="2185"/>
              </a:spcBef>
            </a:pPr>
            <a:r>
              <a:rPr dirty="0" smtClean="0">
                <a:cs typeface="Arial" panose="020B0604020202020204" pitchFamily="34" charset="0"/>
              </a:rPr>
              <a:t>Monthly</a:t>
            </a:r>
            <a:r>
              <a:rPr spc="-10" dirty="0" smtClean="0">
                <a:cs typeface="Arial" panose="020B0604020202020204" pitchFamily="34" charset="0"/>
              </a:rPr>
              <a:t> </a:t>
            </a:r>
            <a:r>
              <a:rPr dirty="0">
                <a:cs typeface="Arial" panose="020B0604020202020204" pitchFamily="34" charset="0"/>
              </a:rPr>
              <a:t>Elect</a:t>
            </a:r>
            <a:r>
              <a:rPr spc="-95" dirty="0">
                <a:cs typeface="Arial" panose="020B0604020202020204" pitchFamily="34" charset="0"/>
              </a:rPr>
              <a:t>r</a:t>
            </a:r>
            <a:r>
              <a:rPr dirty="0">
                <a:cs typeface="Arial" panose="020B0604020202020204" pitchFamily="34" charset="0"/>
              </a:rPr>
              <a:t>onic</a:t>
            </a:r>
            <a:r>
              <a:rPr spc="5" dirty="0">
                <a:cs typeface="Arial" panose="020B0604020202020204" pitchFamily="34" charset="0"/>
              </a:rPr>
              <a:t> </a:t>
            </a:r>
            <a:r>
              <a:rPr spc="-5" dirty="0">
                <a:cs typeface="Arial" panose="020B0604020202020204" pitchFamily="34" charset="0"/>
              </a:rPr>
              <a:t>Co</a:t>
            </a:r>
            <a:r>
              <a:rPr spc="5" dirty="0">
                <a:cs typeface="Arial" panose="020B0604020202020204" pitchFamily="34" charset="0"/>
              </a:rPr>
              <a:t>m</a:t>
            </a:r>
            <a:r>
              <a:rPr spc="-35" dirty="0">
                <a:cs typeface="Arial" panose="020B0604020202020204" pitchFamily="34" charset="0"/>
              </a:rPr>
              <a:t>m</a:t>
            </a:r>
            <a:r>
              <a:rPr dirty="0">
                <a:cs typeface="Arial" panose="020B0604020202020204" pitchFamily="34" charset="0"/>
              </a:rPr>
              <a:t>unic</a:t>
            </a:r>
            <a:r>
              <a:rPr spc="-60" dirty="0">
                <a:cs typeface="Arial" panose="020B0604020202020204" pitchFamily="34" charset="0"/>
              </a:rPr>
              <a:t>a</a:t>
            </a:r>
            <a:r>
              <a:rPr dirty="0">
                <a:cs typeface="Arial" panose="020B0604020202020204" pitchFamily="34" charset="0"/>
              </a:rPr>
              <a:t>tions</a:t>
            </a:r>
          </a:p>
        </p:txBody>
      </p:sp>
    </p:spTree>
    <p:extLst>
      <p:ext uri="{BB962C8B-B14F-4D97-AF65-F5344CB8AC3E}">
        <p14:creationId xmlns:p14="http://schemas.microsoft.com/office/powerpoint/2010/main" val="18768801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 y="1031966"/>
            <a:ext cx="8561070" cy="5381896"/>
          </a:xfrm>
        </p:spPr>
        <p:txBody>
          <a:bodyPr/>
          <a:lstStyle/>
          <a:p>
            <a:pPr>
              <a:spcBef>
                <a:spcPts val="0"/>
              </a:spcBef>
              <a:spcAft>
                <a:spcPts val="1000"/>
              </a:spcAft>
            </a:pPr>
            <a:r>
              <a:rPr lang="en-US" sz="2600" dirty="0" smtClean="0"/>
              <a:t> Anticipated </a:t>
            </a:r>
            <a:r>
              <a:rPr lang="en-US" sz="2600" dirty="0"/>
              <a:t>timeline of </a:t>
            </a:r>
            <a:r>
              <a:rPr lang="en-US" sz="2600" dirty="0" smtClean="0"/>
              <a:t>participation </a:t>
            </a:r>
            <a:r>
              <a:rPr lang="en-US" sz="2600" dirty="0"/>
              <a:t>	</a:t>
            </a:r>
          </a:p>
          <a:p>
            <a:pPr marL="0" indent="0">
              <a:spcBef>
                <a:spcPts val="0"/>
              </a:spcBef>
              <a:spcAft>
                <a:spcPts val="1000"/>
              </a:spcAft>
              <a:buNone/>
            </a:pPr>
            <a:r>
              <a:rPr lang="en-US" sz="2000" dirty="0"/>
              <a:t>	</a:t>
            </a:r>
          </a:p>
          <a:p>
            <a:pPr>
              <a:spcBef>
                <a:spcPts val="0"/>
              </a:spcBef>
              <a:spcAft>
                <a:spcPts val="1000"/>
              </a:spcAft>
            </a:pPr>
            <a:r>
              <a:rPr lang="en-US" sz="2600" dirty="0" smtClean="0"/>
              <a:t> Module(s</a:t>
            </a:r>
            <a:r>
              <a:rPr lang="en-US" sz="2600" dirty="0"/>
              <a:t>) that will be completed during the 2016-17 school </a:t>
            </a:r>
            <a:r>
              <a:rPr lang="en-US" sz="2600" dirty="0" smtClean="0"/>
              <a:t>year</a:t>
            </a:r>
          </a:p>
          <a:p>
            <a:pPr>
              <a:spcBef>
                <a:spcPts val="0"/>
              </a:spcBef>
              <a:spcAft>
                <a:spcPts val="1000"/>
              </a:spcAft>
            </a:pPr>
            <a:endParaRPr lang="en-US" sz="2000" dirty="0" smtClean="0"/>
          </a:p>
          <a:p>
            <a:pPr>
              <a:spcBef>
                <a:spcPts val="0"/>
              </a:spcBef>
              <a:spcAft>
                <a:spcPts val="1000"/>
              </a:spcAft>
            </a:pPr>
            <a:r>
              <a:rPr lang="en-US" sz="2600" dirty="0" smtClean="0"/>
              <a:t> Module(s</a:t>
            </a:r>
            <a:r>
              <a:rPr lang="en-US" sz="2600" dirty="0"/>
              <a:t>) that will be completed during the 2017-18 school </a:t>
            </a:r>
            <a:r>
              <a:rPr lang="en-US" sz="2600" dirty="0" smtClean="0"/>
              <a:t>year</a:t>
            </a:r>
          </a:p>
          <a:p>
            <a:pPr>
              <a:spcBef>
                <a:spcPts val="0"/>
              </a:spcBef>
              <a:spcAft>
                <a:spcPts val="1000"/>
              </a:spcAft>
            </a:pPr>
            <a:endParaRPr lang="en-US" sz="2000" dirty="0"/>
          </a:p>
          <a:p>
            <a:pPr>
              <a:spcBef>
                <a:spcPts val="0"/>
              </a:spcBef>
              <a:spcAft>
                <a:spcPts val="1000"/>
              </a:spcAft>
            </a:pPr>
            <a:r>
              <a:rPr lang="en-US" sz="2600" dirty="0"/>
              <a:t> </a:t>
            </a:r>
            <a:r>
              <a:rPr lang="en-US" sz="2600" dirty="0" smtClean="0"/>
              <a:t> Anticipated circumstances</a:t>
            </a:r>
            <a:r>
              <a:rPr lang="en-US" sz="2600" dirty="0"/>
              <a:t>, such as a planned leave of absence (i.e., maternity leave, planned medical leave, </a:t>
            </a:r>
            <a:r>
              <a:rPr lang="en-US" sz="2600" dirty="0" smtClean="0"/>
              <a:t>etc.).</a:t>
            </a:r>
            <a:r>
              <a:rPr lang="en-US" sz="2600" dirty="0"/>
              <a:t> that </a:t>
            </a:r>
            <a:r>
              <a:rPr lang="en-US" sz="2600" dirty="0" smtClean="0"/>
              <a:t>may require a </a:t>
            </a:r>
            <a:r>
              <a:rPr lang="en-US" sz="2600" dirty="0"/>
              <a:t>third </a:t>
            </a:r>
            <a:r>
              <a:rPr lang="en-US" sz="2600" dirty="0" smtClean="0"/>
              <a:t>year</a:t>
            </a:r>
            <a:endParaRPr lang="en-US" sz="2600" dirty="0"/>
          </a:p>
        </p:txBody>
      </p:sp>
      <p:sp>
        <p:nvSpPr>
          <p:cNvPr id="3" name="Title 2"/>
          <p:cNvSpPr>
            <a:spLocks noGrp="1"/>
          </p:cNvSpPr>
          <p:nvPr>
            <p:ph type="title"/>
          </p:nvPr>
        </p:nvSpPr>
        <p:spPr>
          <a:xfrm>
            <a:off x="-189412" y="97972"/>
            <a:ext cx="9522823" cy="600892"/>
          </a:xfrm>
        </p:spPr>
        <p:txBody>
          <a:bodyPr>
            <a:noAutofit/>
          </a:bodyPr>
          <a:lstStyle/>
          <a:p>
            <a:r>
              <a:rPr lang="en-US" sz="2800" dirty="0"/>
              <a:t>TEAM TWO-YEAR BEGINNING TEACHER </a:t>
            </a:r>
            <a:r>
              <a:rPr lang="en-US" sz="2800" dirty="0" smtClean="0"/>
              <a:t/>
            </a:r>
            <a:br>
              <a:rPr lang="en-US" sz="2800" dirty="0" smtClean="0"/>
            </a:br>
            <a:r>
              <a:rPr lang="en-US" sz="2800" dirty="0" smtClean="0"/>
              <a:t>SUPPORT PLAN</a:t>
            </a:r>
            <a:endParaRPr lang="en-US" sz="2800" dirty="0"/>
          </a:p>
        </p:txBody>
      </p:sp>
    </p:spTree>
    <p:extLst>
      <p:ext uri="{BB962C8B-B14F-4D97-AF65-F5344CB8AC3E}">
        <p14:creationId xmlns:p14="http://schemas.microsoft.com/office/powerpoint/2010/main" val="40854892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750" y="-46939"/>
            <a:ext cx="8229600" cy="685800"/>
          </a:xfrm>
        </p:spPr>
        <p:txBody>
          <a:bodyPr>
            <a:noAutofit/>
          </a:bodyPr>
          <a:lstStyle/>
          <a:p>
            <a:r>
              <a:rPr lang="en-US" sz="4000" dirty="0" smtClean="0"/>
              <a:t>Connecting the Dots</a:t>
            </a:r>
            <a:endParaRPr lang="en-US" sz="4000" dirty="0"/>
          </a:p>
        </p:txBody>
      </p:sp>
      <p:sp>
        <p:nvSpPr>
          <p:cNvPr id="4" name="Oval 3"/>
          <p:cNvSpPr/>
          <p:nvPr/>
        </p:nvSpPr>
        <p:spPr>
          <a:xfrm>
            <a:off x="602946" y="1022620"/>
            <a:ext cx="5032602" cy="5032602"/>
          </a:xfrm>
          <a:prstGeom prst="ellipse">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endParaRPr lang="en-US" sz="1400" dirty="0" smtClean="0"/>
          </a:p>
          <a:p>
            <a:endParaRPr lang="en-US" sz="1400" dirty="0"/>
          </a:p>
          <a:p>
            <a:endParaRPr lang="en-US" sz="1400" dirty="0"/>
          </a:p>
          <a:p>
            <a:endParaRPr lang="en-US" sz="1400" dirty="0" smtClean="0"/>
          </a:p>
          <a:p>
            <a:endParaRPr lang="en-US" sz="1400" dirty="0" smtClean="0"/>
          </a:p>
          <a:p>
            <a:endParaRPr lang="en-US" sz="1400" dirty="0"/>
          </a:p>
        </p:txBody>
      </p:sp>
      <p:sp>
        <p:nvSpPr>
          <p:cNvPr id="5" name="TextBox 4"/>
          <p:cNvSpPr txBox="1"/>
          <p:nvPr/>
        </p:nvSpPr>
        <p:spPr>
          <a:xfrm>
            <a:off x="889804" y="2193888"/>
            <a:ext cx="2454874" cy="2662267"/>
          </a:xfrm>
          <a:prstGeom prst="rect">
            <a:avLst/>
          </a:prstGeom>
          <a:noFill/>
        </p:spPr>
        <p:txBody>
          <a:bodyPr wrap="square" rtlCol="0">
            <a:spAutoFit/>
          </a:bodyPr>
          <a:lstStyle/>
          <a:p>
            <a:r>
              <a:rPr lang="en-US" b="1" dirty="0" smtClean="0">
                <a:solidFill>
                  <a:schemeClr val="accent2">
                    <a:lumMod val="75000"/>
                    <a:lumOff val="25000"/>
                  </a:schemeClr>
                </a:solidFill>
                <a:latin typeface="+mn-lt"/>
              </a:rPr>
              <a:t>Early </a:t>
            </a:r>
            <a:r>
              <a:rPr lang="en-US" b="1" dirty="0">
                <a:solidFill>
                  <a:schemeClr val="accent2">
                    <a:lumMod val="75000"/>
                    <a:lumOff val="25000"/>
                  </a:schemeClr>
                </a:solidFill>
                <a:latin typeface="+mn-lt"/>
              </a:rPr>
              <a:t>Career </a:t>
            </a:r>
            <a:r>
              <a:rPr lang="en-US" b="1" dirty="0" smtClean="0">
                <a:solidFill>
                  <a:schemeClr val="accent2">
                    <a:lumMod val="75000"/>
                    <a:lumOff val="25000"/>
                  </a:schemeClr>
                </a:solidFill>
                <a:latin typeface="+mn-lt"/>
              </a:rPr>
              <a:t>Teachers</a:t>
            </a:r>
            <a:endParaRPr lang="en-US" b="1" dirty="0">
              <a:solidFill>
                <a:schemeClr val="accent2">
                  <a:lumMod val="75000"/>
                  <a:lumOff val="25000"/>
                </a:schemeClr>
              </a:solidFill>
              <a:latin typeface="+mn-lt"/>
            </a:endParaRPr>
          </a:p>
          <a:p>
            <a:endParaRPr lang="en-US" sz="1050" b="1" dirty="0">
              <a:solidFill>
                <a:schemeClr val="accent2">
                  <a:lumMod val="75000"/>
                  <a:lumOff val="25000"/>
                </a:schemeClr>
              </a:solidFill>
              <a:latin typeface="+mn-lt"/>
            </a:endParaRPr>
          </a:p>
          <a:p>
            <a:r>
              <a:rPr lang="en-US" b="1" dirty="0">
                <a:solidFill>
                  <a:schemeClr val="accent2">
                    <a:lumMod val="75000"/>
                    <a:lumOff val="25000"/>
                  </a:schemeClr>
                </a:solidFill>
                <a:latin typeface="+mn-lt"/>
              </a:rPr>
              <a:t>Mentor Support</a:t>
            </a:r>
          </a:p>
          <a:p>
            <a:endParaRPr lang="en-US" sz="1600" b="1" dirty="0">
              <a:solidFill>
                <a:schemeClr val="accent2">
                  <a:lumMod val="75000"/>
                  <a:lumOff val="25000"/>
                </a:schemeClr>
              </a:solidFill>
              <a:latin typeface="+mn-lt"/>
            </a:endParaRPr>
          </a:p>
          <a:p>
            <a:r>
              <a:rPr lang="en-US" b="1" dirty="0">
                <a:solidFill>
                  <a:schemeClr val="accent2">
                    <a:lumMod val="75000"/>
                    <a:lumOff val="25000"/>
                  </a:schemeClr>
                </a:solidFill>
                <a:latin typeface="+mn-lt"/>
              </a:rPr>
              <a:t>8-10 Week Modules </a:t>
            </a:r>
            <a:r>
              <a:rPr lang="en-US" sz="1600" dirty="0">
                <a:solidFill>
                  <a:schemeClr val="accent2">
                    <a:lumMod val="75000"/>
                    <a:lumOff val="25000"/>
                  </a:schemeClr>
                </a:solidFill>
                <a:latin typeface="+mn-lt"/>
              </a:rPr>
              <a:t>(incremental learning)</a:t>
            </a:r>
          </a:p>
          <a:p>
            <a:endParaRPr lang="en-US" sz="1050" dirty="0">
              <a:solidFill>
                <a:schemeClr val="accent2">
                  <a:lumMod val="75000"/>
                  <a:lumOff val="25000"/>
                </a:schemeClr>
              </a:solidFill>
              <a:latin typeface="+mn-lt"/>
            </a:endParaRPr>
          </a:p>
          <a:p>
            <a:r>
              <a:rPr lang="en-US" b="1" dirty="0">
                <a:solidFill>
                  <a:schemeClr val="accent2">
                    <a:lumMod val="75000"/>
                    <a:lumOff val="25000"/>
                  </a:schemeClr>
                </a:solidFill>
                <a:latin typeface="+mn-lt"/>
              </a:rPr>
              <a:t>Success Determined by:</a:t>
            </a:r>
          </a:p>
          <a:p>
            <a:pPr marL="171450" indent="-171450">
              <a:buFont typeface="Wingdings" panose="05000000000000000000" pitchFamily="2" charset="2"/>
              <a:buChar char="q"/>
            </a:pPr>
            <a:r>
              <a:rPr lang="en-US" sz="1400" dirty="0">
                <a:solidFill>
                  <a:schemeClr val="accent2">
                    <a:lumMod val="75000"/>
                    <a:lumOff val="25000"/>
                  </a:schemeClr>
                </a:solidFill>
                <a:latin typeface="+mn-lt"/>
              </a:rPr>
              <a:t>Teacher Learning</a:t>
            </a:r>
          </a:p>
          <a:p>
            <a:pPr marL="171450" indent="-171450">
              <a:buFont typeface="Wingdings" panose="05000000000000000000" pitchFamily="2" charset="2"/>
              <a:buChar char="q"/>
            </a:pPr>
            <a:r>
              <a:rPr lang="en-US" sz="1400" dirty="0">
                <a:solidFill>
                  <a:schemeClr val="accent2">
                    <a:lumMod val="75000"/>
                    <a:lumOff val="25000"/>
                  </a:schemeClr>
                </a:solidFill>
                <a:latin typeface="+mn-lt"/>
              </a:rPr>
              <a:t>Impact on Practice</a:t>
            </a:r>
          </a:p>
          <a:p>
            <a:pPr marL="171450" indent="-171450">
              <a:buFont typeface="Wingdings" panose="05000000000000000000" pitchFamily="2" charset="2"/>
              <a:buChar char="q"/>
            </a:pPr>
            <a:r>
              <a:rPr lang="en-US" sz="1400" dirty="0">
                <a:solidFill>
                  <a:schemeClr val="accent2">
                    <a:lumMod val="75000"/>
                    <a:lumOff val="25000"/>
                  </a:schemeClr>
                </a:solidFill>
                <a:latin typeface="+mn-lt"/>
              </a:rPr>
              <a:t>Outcomes for Students</a:t>
            </a:r>
          </a:p>
        </p:txBody>
      </p:sp>
      <p:sp>
        <p:nvSpPr>
          <p:cNvPr id="6" name="Oval 5"/>
          <p:cNvSpPr/>
          <p:nvPr/>
        </p:nvSpPr>
        <p:spPr>
          <a:xfrm>
            <a:off x="3227846" y="980571"/>
            <a:ext cx="5039248" cy="5039248"/>
          </a:xfrm>
          <a:prstGeom prst="ellipse">
            <a:avLst/>
          </a:prstGeom>
          <a:solidFill>
            <a:srgbClr val="BDFFEE">
              <a:alpha val="22745"/>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dirty="0" smtClean="0"/>
          </a:p>
          <a:p>
            <a:pPr algn="ctr"/>
            <a:endParaRPr lang="en-US" sz="1400" dirty="0"/>
          </a:p>
          <a:p>
            <a:pPr marL="801688"/>
            <a:endParaRPr lang="en-US" sz="1400" dirty="0"/>
          </a:p>
          <a:p>
            <a:pPr algn="ctr"/>
            <a:endParaRPr lang="en-US" sz="1400" dirty="0" smtClean="0"/>
          </a:p>
          <a:p>
            <a:pPr algn="ctr"/>
            <a:endParaRPr lang="en-US" sz="1400" dirty="0"/>
          </a:p>
          <a:p>
            <a:pPr algn="ctr"/>
            <a:endParaRPr lang="en-US" sz="1400" dirty="0" smtClean="0"/>
          </a:p>
        </p:txBody>
      </p:sp>
      <p:sp>
        <p:nvSpPr>
          <p:cNvPr id="7" name="TextBox 6"/>
          <p:cNvSpPr txBox="1"/>
          <p:nvPr/>
        </p:nvSpPr>
        <p:spPr>
          <a:xfrm>
            <a:off x="5622999" y="2022438"/>
            <a:ext cx="2692655" cy="3093154"/>
          </a:xfrm>
          <a:prstGeom prst="rect">
            <a:avLst/>
          </a:prstGeom>
          <a:noFill/>
        </p:spPr>
        <p:txBody>
          <a:bodyPr wrap="square" rtlCol="0">
            <a:spAutoFit/>
          </a:bodyPr>
          <a:lstStyle/>
          <a:p>
            <a:endParaRPr lang="en-US" sz="400" dirty="0">
              <a:latin typeface="+mn-lt"/>
            </a:endParaRPr>
          </a:p>
          <a:p>
            <a:pPr marL="60325"/>
            <a:r>
              <a:rPr lang="en-US" b="1" dirty="0" smtClean="0">
                <a:solidFill>
                  <a:schemeClr val="accent2">
                    <a:lumMod val="75000"/>
                    <a:lumOff val="25000"/>
                  </a:schemeClr>
                </a:solidFill>
                <a:latin typeface="+mn-lt"/>
              </a:rPr>
              <a:t>All Educators</a:t>
            </a:r>
          </a:p>
          <a:p>
            <a:pPr marL="60325"/>
            <a:endParaRPr lang="en-US" sz="1050" b="1" dirty="0">
              <a:solidFill>
                <a:schemeClr val="accent2">
                  <a:lumMod val="75000"/>
                  <a:lumOff val="25000"/>
                </a:schemeClr>
              </a:solidFill>
              <a:latin typeface="+mn-lt"/>
            </a:endParaRPr>
          </a:p>
          <a:p>
            <a:pPr marL="60325"/>
            <a:r>
              <a:rPr lang="en-US" b="1" dirty="0">
                <a:solidFill>
                  <a:schemeClr val="accent2">
                    <a:lumMod val="75000"/>
                    <a:lumOff val="25000"/>
                  </a:schemeClr>
                </a:solidFill>
                <a:latin typeface="+mn-lt"/>
              </a:rPr>
              <a:t>Year-long Process </a:t>
            </a:r>
          </a:p>
          <a:p>
            <a:pPr marL="60325"/>
            <a:endParaRPr lang="en-US" sz="1050" b="1" dirty="0">
              <a:solidFill>
                <a:schemeClr val="accent2">
                  <a:lumMod val="75000"/>
                  <a:lumOff val="25000"/>
                </a:schemeClr>
              </a:solidFill>
              <a:latin typeface="+mn-lt"/>
            </a:endParaRPr>
          </a:p>
          <a:p>
            <a:pPr marL="60325"/>
            <a:r>
              <a:rPr lang="en-US" b="1" dirty="0">
                <a:solidFill>
                  <a:schemeClr val="accent2">
                    <a:lumMod val="75000"/>
                    <a:lumOff val="25000"/>
                  </a:schemeClr>
                </a:solidFill>
                <a:latin typeface="+mn-lt"/>
              </a:rPr>
              <a:t>Evaluated through Analysis of</a:t>
            </a:r>
            <a:r>
              <a:rPr lang="en-US" b="1" dirty="0" smtClean="0">
                <a:solidFill>
                  <a:schemeClr val="accent2">
                    <a:lumMod val="75000"/>
                    <a:lumOff val="25000"/>
                  </a:schemeClr>
                </a:solidFill>
                <a:latin typeface="+mn-lt"/>
              </a:rPr>
              <a:t>:</a:t>
            </a:r>
          </a:p>
          <a:p>
            <a:pPr marL="60325"/>
            <a:endParaRPr lang="en-US" sz="1000" b="1" dirty="0">
              <a:solidFill>
                <a:schemeClr val="accent2">
                  <a:lumMod val="75000"/>
                  <a:lumOff val="25000"/>
                </a:schemeClr>
              </a:solidFill>
              <a:latin typeface="+mn-lt"/>
            </a:endParaRPr>
          </a:p>
          <a:p>
            <a:pPr marL="290513" indent="-171450">
              <a:buFont typeface="Wingdings" panose="05000000000000000000" pitchFamily="2" charset="2"/>
              <a:buChar char="q"/>
            </a:pPr>
            <a:r>
              <a:rPr lang="en-US" sz="1400" dirty="0">
                <a:solidFill>
                  <a:schemeClr val="accent2">
                    <a:lumMod val="75000"/>
                    <a:lumOff val="25000"/>
                  </a:schemeClr>
                </a:solidFill>
                <a:latin typeface="+mn-lt"/>
              </a:rPr>
              <a:t>Performance and Practice</a:t>
            </a:r>
          </a:p>
          <a:p>
            <a:pPr marL="290513" indent="-171450">
              <a:buFont typeface="Wingdings" panose="05000000000000000000" pitchFamily="2" charset="2"/>
              <a:buChar char="q"/>
            </a:pPr>
            <a:r>
              <a:rPr lang="en-US" sz="1400" dirty="0">
                <a:solidFill>
                  <a:schemeClr val="accent2">
                    <a:lumMod val="75000"/>
                    <a:lumOff val="25000"/>
                  </a:schemeClr>
                </a:solidFill>
                <a:latin typeface="+mn-lt"/>
              </a:rPr>
              <a:t>Student Growth and Development</a:t>
            </a:r>
          </a:p>
          <a:p>
            <a:pPr marL="290513" indent="-171450">
              <a:buFont typeface="Wingdings" panose="05000000000000000000" pitchFamily="2" charset="2"/>
              <a:buChar char="q"/>
            </a:pPr>
            <a:r>
              <a:rPr lang="en-US" sz="1400" dirty="0">
                <a:solidFill>
                  <a:schemeClr val="accent2">
                    <a:lumMod val="75000"/>
                    <a:lumOff val="25000"/>
                  </a:schemeClr>
                </a:solidFill>
                <a:latin typeface="+mn-lt"/>
              </a:rPr>
              <a:t>Whole-school Learning</a:t>
            </a:r>
          </a:p>
          <a:p>
            <a:pPr marL="290513" indent="-171450">
              <a:buFont typeface="Wingdings" panose="05000000000000000000" pitchFamily="2" charset="2"/>
              <a:buChar char="q"/>
            </a:pPr>
            <a:r>
              <a:rPr lang="en-US" sz="1400" dirty="0">
                <a:solidFill>
                  <a:schemeClr val="accent2">
                    <a:lumMod val="75000"/>
                    <a:lumOff val="25000"/>
                  </a:schemeClr>
                </a:solidFill>
                <a:latin typeface="+mn-lt"/>
              </a:rPr>
              <a:t>Parent or Peer Feedback</a:t>
            </a:r>
          </a:p>
          <a:p>
            <a:pPr marL="514350" indent="-285750">
              <a:buFont typeface="Wingdings" panose="05000000000000000000" pitchFamily="2" charset="2"/>
              <a:buChar char="q"/>
            </a:pPr>
            <a:endParaRPr lang="en-US" dirty="0">
              <a:latin typeface="+mn-lt"/>
            </a:endParaRPr>
          </a:p>
        </p:txBody>
      </p:sp>
      <p:sp>
        <p:nvSpPr>
          <p:cNvPr id="8" name="TextBox 7"/>
          <p:cNvSpPr txBox="1"/>
          <p:nvPr/>
        </p:nvSpPr>
        <p:spPr>
          <a:xfrm>
            <a:off x="2236023" y="1251234"/>
            <a:ext cx="1371600" cy="430887"/>
          </a:xfrm>
          <a:prstGeom prst="rect">
            <a:avLst/>
          </a:prstGeom>
          <a:noFill/>
        </p:spPr>
        <p:txBody>
          <a:bodyPr wrap="square" rtlCol="0">
            <a:spAutoFit/>
          </a:bodyPr>
          <a:lstStyle/>
          <a:p>
            <a:pPr algn="ctr"/>
            <a:r>
              <a:rPr lang="en-US" sz="2200" b="1" u="sng" dirty="0" smtClean="0">
                <a:solidFill>
                  <a:schemeClr val="accent2">
                    <a:lumMod val="75000"/>
                    <a:lumOff val="25000"/>
                  </a:schemeClr>
                </a:solidFill>
                <a:latin typeface="+mn-lt"/>
              </a:rPr>
              <a:t>TEAM</a:t>
            </a:r>
            <a:endParaRPr lang="en-US" sz="2200" b="1" u="sng" dirty="0">
              <a:solidFill>
                <a:schemeClr val="accent2">
                  <a:lumMod val="75000"/>
                  <a:lumOff val="25000"/>
                </a:schemeClr>
              </a:solidFill>
              <a:latin typeface="+mn-lt"/>
            </a:endParaRPr>
          </a:p>
        </p:txBody>
      </p:sp>
      <p:sp>
        <p:nvSpPr>
          <p:cNvPr id="9" name="TextBox 8"/>
          <p:cNvSpPr txBox="1"/>
          <p:nvPr/>
        </p:nvSpPr>
        <p:spPr>
          <a:xfrm>
            <a:off x="4570817" y="1251234"/>
            <a:ext cx="2733030" cy="769441"/>
          </a:xfrm>
          <a:prstGeom prst="rect">
            <a:avLst/>
          </a:prstGeom>
          <a:noFill/>
        </p:spPr>
        <p:txBody>
          <a:bodyPr wrap="square" rtlCol="0">
            <a:spAutoFit/>
          </a:bodyPr>
          <a:lstStyle/>
          <a:p>
            <a:pPr algn="ctr"/>
            <a:r>
              <a:rPr lang="en-US" sz="2200" b="1" u="sng" dirty="0">
                <a:solidFill>
                  <a:schemeClr val="accent2">
                    <a:lumMod val="75000"/>
                    <a:lumOff val="25000"/>
                  </a:schemeClr>
                </a:solidFill>
                <a:latin typeface="+mn-lt"/>
              </a:rPr>
              <a:t>Educator Evaluation </a:t>
            </a:r>
            <a:r>
              <a:rPr lang="en-US" sz="2200" b="1" u="sng" dirty="0" smtClean="0">
                <a:solidFill>
                  <a:schemeClr val="accent2">
                    <a:lumMod val="75000"/>
                    <a:lumOff val="25000"/>
                  </a:schemeClr>
                </a:solidFill>
                <a:latin typeface="+mn-lt"/>
              </a:rPr>
              <a:t> and Support</a:t>
            </a:r>
            <a:endParaRPr lang="en-US" sz="2200" b="1" u="sng" dirty="0">
              <a:solidFill>
                <a:schemeClr val="accent2">
                  <a:lumMod val="75000"/>
                  <a:lumOff val="25000"/>
                </a:schemeClr>
              </a:solidFill>
              <a:latin typeface="+mn-lt"/>
            </a:endParaRPr>
          </a:p>
        </p:txBody>
      </p:sp>
      <p:sp>
        <p:nvSpPr>
          <p:cNvPr id="12" name="Oval 11"/>
          <p:cNvSpPr/>
          <p:nvPr/>
        </p:nvSpPr>
        <p:spPr>
          <a:xfrm>
            <a:off x="613444" y="1022620"/>
            <a:ext cx="5022104" cy="504154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40957" y="980571"/>
            <a:ext cx="5013027" cy="5061129"/>
          </a:xfrm>
          <a:prstGeom prst="ellipse">
            <a:avLst/>
          </a:prstGeom>
          <a:no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69557" y="2695075"/>
            <a:ext cx="1981596" cy="2554545"/>
          </a:xfrm>
          <a:prstGeom prst="rect">
            <a:avLst/>
          </a:prstGeom>
          <a:noFill/>
        </p:spPr>
        <p:txBody>
          <a:bodyPr wrap="square" rtlCol="0">
            <a:spAutoFit/>
          </a:bodyPr>
          <a:lstStyle/>
          <a:p>
            <a:r>
              <a:rPr lang="en-US" sz="1600" b="1" dirty="0">
                <a:latin typeface="+mn-lt"/>
              </a:rPr>
              <a:t>Teacher Outcomes</a:t>
            </a:r>
          </a:p>
          <a:p>
            <a:pPr marL="171450" indent="-171450">
              <a:buFont typeface="Wingdings" panose="05000000000000000000" pitchFamily="2" charset="2"/>
              <a:buChar char="q"/>
            </a:pPr>
            <a:r>
              <a:rPr lang="en-US" sz="1400" dirty="0">
                <a:latin typeface="+mn-lt"/>
              </a:rPr>
              <a:t>Collaboration</a:t>
            </a:r>
          </a:p>
          <a:p>
            <a:pPr marL="171450" indent="-171450">
              <a:buFont typeface="Wingdings" panose="05000000000000000000" pitchFamily="2" charset="2"/>
              <a:buChar char="q"/>
            </a:pPr>
            <a:r>
              <a:rPr lang="en-US" sz="1400" dirty="0">
                <a:latin typeface="+mn-lt"/>
              </a:rPr>
              <a:t>High-quality Feedback</a:t>
            </a:r>
          </a:p>
          <a:p>
            <a:pPr marL="171450" indent="-171450">
              <a:buFont typeface="Wingdings" panose="05000000000000000000" pitchFamily="2" charset="2"/>
              <a:buChar char="q"/>
            </a:pPr>
            <a:r>
              <a:rPr lang="en-US" sz="1400" dirty="0">
                <a:latin typeface="+mn-lt"/>
              </a:rPr>
              <a:t>Standards-Based Professional Learning</a:t>
            </a:r>
          </a:p>
          <a:p>
            <a:pPr marL="171450" indent="-171450">
              <a:buFont typeface="Wingdings" panose="05000000000000000000" pitchFamily="2" charset="2"/>
              <a:buChar char="q"/>
            </a:pPr>
            <a:r>
              <a:rPr lang="en-US" sz="1400" dirty="0">
                <a:latin typeface="+mn-lt"/>
              </a:rPr>
              <a:t>Data-based Decisions</a:t>
            </a:r>
          </a:p>
          <a:p>
            <a:pPr marL="171450" indent="-171450">
              <a:buFont typeface="Wingdings" panose="05000000000000000000" pitchFamily="2" charset="2"/>
              <a:buChar char="q"/>
            </a:pPr>
            <a:endParaRPr lang="en-US" sz="1000" b="1" dirty="0" smtClean="0">
              <a:latin typeface="+mn-lt"/>
            </a:endParaRPr>
          </a:p>
          <a:p>
            <a:r>
              <a:rPr lang="en-US" sz="1600" b="1" dirty="0" smtClean="0">
                <a:latin typeface="+mn-lt"/>
              </a:rPr>
              <a:t>Student Outcomes</a:t>
            </a:r>
          </a:p>
          <a:p>
            <a:pPr marL="171450" indent="-171450">
              <a:buFont typeface="Wingdings" panose="05000000000000000000" pitchFamily="2" charset="2"/>
              <a:buChar char="q"/>
            </a:pPr>
            <a:r>
              <a:rPr lang="en-US" sz="1400" dirty="0">
                <a:latin typeface="+mn-lt"/>
              </a:rPr>
              <a:t>Data-based Decisions</a:t>
            </a:r>
          </a:p>
          <a:p>
            <a:pPr marL="171450" indent="-171450">
              <a:buFont typeface="Wingdings" panose="05000000000000000000" pitchFamily="2" charset="2"/>
              <a:buChar char="q"/>
            </a:pPr>
            <a:r>
              <a:rPr lang="en-US" sz="1400" dirty="0" smtClean="0">
                <a:latin typeface="+mn-lt"/>
              </a:rPr>
              <a:t>Improved stud</a:t>
            </a:r>
            <a:r>
              <a:rPr lang="en-US" sz="1600" dirty="0" smtClean="0">
                <a:latin typeface="+mn-lt"/>
              </a:rPr>
              <a:t>ent </a:t>
            </a:r>
            <a:r>
              <a:rPr lang="en-US" sz="1400" dirty="0" smtClean="0">
                <a:latin typeface="+mn-lt"/>
              </a:rPr>
              <a:t>learning</a:t>
            </a:r>
            <a:endParaRPr lang="en-US" sz="1400" dirty="0">
              <a:latin typeface="+mn-lt"/>
            </a:endParaRPr>
          </a:p>
        </p:txBody>
      </p:sp>
      <p:sp>
        <p:nvSpPr>
          <p:cNvPr id="10" name="TextBox 9"/>
          <p:cNvSpPr txBox="1"/>
          <p:nvPr/>
        </p:nvSpPr>
        <p:spPr>
          <a:xfrm>
            <a:off x="3240957" y="1946846"/>
            <a:ext cx="2375452" cy="707886"/>
          </a:xfrm>
          <a:prstGeom prst="rect">
            <a:avLst/>
          </a:prstGeom>
          <a:noFill/>
        </p:spPr>
        <p:txBody>
          <a:bodyPr wrap="square" rtlCol="0">
            <a:spAutoFit/>
          </a:bodyPr>
          <a:lstStyle/>
          <a:p>
            <a:pPr algn="ctr"/>
            <a:r>
              <a:rPr lang="en-US" sz="2000" b="1" u="sng" dirty="0" smtClean="0">
                <a:latin typeface="+mn-lt"/>
              </a:rPr>
              <a:t>Team and</a:t>
            </a:r>
          </a:p>
          <a:p>
            <a:pPr algn="ctr"/>
            <a:r>
              <a:rPr lang="en-US" sz="2000" b="1" u="sng" dirty="0" smtClean="0">
                <a:latin typeface="+mn-lt"/>
              </a:rPr>
              <a:t>Evaluation</a:t>
            </a:r>
            <a:endParaRPr lang="en-US" sz="2000" b="1" u="sng" dirty="0">
              <a:latin typeface="+mn-lt"/>
            </a:endParaRPr>
          </a:p>
        </p:txBody>
      </p:sp>
      <p:sp>
        <p:nvSpPr>
          <p:cNvPr id="22" name="TextBox 21"/>
          <p:cNvSpPr txBox="1"/>
          <p:nvPr/>
        </p:nvSpPr>
        <p:spPr>
          <a:xfrm rot="5400000">
            <a:off x="5497133" y="2567954"/>
            <a:ext cx="3923930" cy="1923603"/>
          </a:xfrm>
          <a:prstGeom prst="rect">
            <a:avLst/>
          </a:prstGeom>
          <a:noFill/>
        </p:spPr>
        <p:txBody>
          <a:bodyPr wrap="square" rtlCol="0">
            <a:prstTxWarp prst="textArchUp">
              <a:avLst>
                <a:gd name="adj" fmla="val 11583726"/>
              </a:avLst>
            </a:prstTxWarp>
            <a:spAutoFit/>
          </a:bodyPr>
          <a:lstStyle/>
          <a:p>
            <a:r>
              <a:rPr lang="en-US" sz="3200" dirty="0" smtClean="0">
                <a:ln w="0"/>
                <a:solidFill>
                  <a:schemeClr val="accent1"/>
                </a:solidFill>
                <a:effectLst>
                  <a:outerShdw blurRad="38100" dist="25400" dir="5400000" algn="ctr" rotWithShape="0">
                    <a:srgbClr val="6E747A">
                      <a:alpha val="43000"/>
                    </a:srgbClr>
                  </a:outerShdw>
                </a:effectLst>
                <a:latin typeface="+mn-lt"/>
              </a:rPr>
              <a:t>High-Quality Professional Learning</a:t>
            </a:r>
            <a:endParaRPr lang="en-US" sz="3200" dirty="0">
              <a:ln w="0"/>
              <a:solidFill>
                <a:schemeClr val="accent1"/>
              </a:solidFill>
              <a:effectLst>
                <a:outerShdw blurRad="38100" dist="25400" dir="5400000" algn="ctr" rotWithShape="0">
                  <a:srgbClr val="6E747A">
                    <a:alpha val="43000"/>
                  </a:srgbClr>
                </a:outerShdw>
              </a:effectLst>
              <a:latin typeface="+mn-lt"/>
            </a:endParaRPr>
          </a:p>
        </p:txBody>
      </p:sp>
      <p:sp>
        <p:nvSpPr>
          <p:cNvPr id="28" name="TextBox 27"/>
          <p:cNvSpPr txBox="1"/>
          <p:nvPr/>
        </p:nvSpPr>
        <p:spPr>
          <a:xfrm>
            <a:off x="704001" y="6115450"/>
            <a:ext cx="7621268" cy="461665"/>
          </a:xfrm>
          <a:prstGeom prst="rect">
            <a:avLst/>
          </a:prstGeom>
          <a:noFill/>
        </p:spPr>
        <p:txBody>
          <a:bodyPr wrap="square" rtlCol="0">
            <a:spAutoFit/>
          </a:bodyPr>
          <a:lstStyle/>
          <a:p>
            <a:r>
              <a:rPr lang="en-US" sz="1200" dirty="0"/>
              <a:t>Local and regional boards of education shall coordinate the teacher education and mentoring program and the teacher evaluation and support program, provided they are kept separate.</a:t>
            </a:r>
          </a:p>
        </p:txBody>
      </p:sp>
      <p:sp>
        <p:nvSpPr>
          <p:cNvPr id="29" name="TextBox 28"/>
          <p:cNvSpPr txBox="1"/>
          <p:nvPr/>
        </p:nvSpPr>
        <p:spPr>
          <a:xfrm rot="16200000">
            <a:off x="-587690" y="2549333"/>
            <a:ext cx="3923930" cy="1923603"/>
          </a:xfrm>
          <a:prstGeom prst="rect">
            <a:avLst/>
          </a:prstGeom>
          <a:noFill/>
        </p:spPr>
        <p:txBody>
          <a:bodyPr wrap="square" rtlCol="0">
            <a:prstTxWarp prst="textArchUp">
              <a:avLst>
                <a:gd name="adj" fmla="val 11583726"/>
              </a:avLst>
            </a:prstTxWarp>
            <a:spAutoFit/>
          </a:bodyPr>
          <a:lstStyle/>
          <a:p>
            <a:r>
              <a:rPr lang="en-US" sz="3200" dirty="0" smtClean="0">
                <a:ln w="0"/>
                <a:solidFill>
                  <a:schemeClr val="accent1"/>
                </a:solidFill>
                <a:effectLst>
                  <a:outerShdw blurRad="38100" dist="25400" dir="5400000" algn="ctr" rotWithShape="0">
                    <a:srgbClr val="6E747A">
                      <a:alpha val="43000"/>
                    </a:srgbClr>
                  </a:outerShdw>
                </a:effectLst>
                <a:latin typeface="+mn-lt"/>
              </a:rPr>
              <a:t>High-Quality Professional Learning</a:t>
            </a:r>
            <a:endParaRPr lang="en-US" sz="3200" dirty="0">
              <a:ln w="0"/>
              <a:solidFill>
                <a:schemeClr val="accent1"/>
              </a:solidFill>
              <a:effectLst>
                <a:outerShdw blurRad="38100" dist="25400" dir="5400000" algn="ctr" rotWithShape="0">
                  <a:srgbClr val="6E747A">
                    <a:alpha val="43000"/>
                  </a:srgbClr>
                </a:outerShdw>
              </a:effectLst>
              <a:latin typeface="+mn-lt"/>
            </a:endParaRPr>
          </a:p>
        </p:txBody>
      </p:sp>
    </p:spTree>
    <p:extLst>
      <p:ext uri="{BB962C8B-B14F-4D97-AF65-F5344CB8AC3E}">
        <p14:creationId xmlns:p14="http://schemas.microsoft.com/office/powerpoint/2010/main" val="3686532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418323" y="1858569"/>
            <a:ext cx="4328675" cy="3111919"/>
          </a:xfrm>
          <a:prstGeom prst="rect">
            <a:avLst/>
          </a:prstGeom>
          <a:blipFill>
            <a:blip r:embed="rId3" cstate="print"/>
            <a:stretch>
              <a:fillRect/>
            </a:stretch>
          </a:blipFill>
        </p:spPr>
        <p:txBody>
          <a:bodyPr wrap="square" lIns="0" tIns="0" rIns="0" bIns="0" rtlCol="0"/>
          <a:lstStyle/>
          <a:p>
            <a:endParaRPr/>
          </a:p>
        </p:txBody>
      </p:sp>
      <p:sp>
        <p:nvSpPr>
          <p:cNvPr id="2" name="object 2"/>
          <p:cNvSpPr txBox="1">
            <a:spLocks noGrp="1"/>
          </p:cNvSpPr>
          <p:nvPr>
            <p:ph type="title"/>
          </p:nvPr>
        </p:nvSpPr>
        <p:spPr>
          <a:xfrm>
            <a:off x="0" y="70918"/>
            <a:ext cx="9144000" cy="642574"/>
          </a:xfrm>
          <a:prstGeom prst="rect">
            <a:avLst/>
          </a:prstGeom>
        </p:spPr>
        <p:txBody>
          <a:bodyPr vert="horz" wrap="square" lIns="0" tIns="148680" rIns="0" bIns="0" rtlCol="0">
            <a:spAutoFit/>
          </a:bodyPr>
          <a:lstStyle/>
          <a:p>
            <a:pPr marL="241300">
              <a:lnSpc>
                <a:spcPct val="100000"/>
              </a:lnSpc>
            </a:pPr>
            <a:r>
              <a:rPr sz="3200" spc="-15" dirty="0"/>
              <a:t>C</a:t>
            </a:r>
            <a:r>
              <a:rPr sz="3200" spc="10" dirty="0"/>
              <a:t>o</a:t>
            </a:r>
            <a:r>
              <a:rPr sz="3200" spc="-15" dirty="0"/>
              <a:t>nne</a:t>
            </a:r>
            <a:r>
              <a:rPr sz="3200" spc="-20" dirty="0"/>
              <a:t>cting</a:t>
            </a:r>
            <a:r>
              <a:rPr sz="3200" spc="-30" dirty="0"/>
              <a:t> </a:t>
            </a:r>
            <a:r>
              <a:rPr sz="3200" spc="5" dirty="0"/>
              <a:t>T</a:t>
            </a:r>
            <a:r>
              <a:rPr sz="3200" spc="-20" dirty="0"/>
              <a:t>E</a:t>
            </a:r>
            <a:r>
              <a:rPr sz="3200" spc="-10" dirty="0"/>
              <a:t>A</a:t>
            </a:r>
            <a:r>
              <a:rPr sz="3200" spc="-15" dirty="0"/>
              <a:t>M,</a:t>
            </a:r>
            <a:r>
              <a:rPr sz="3200" spc="-40" dirty="0"/>
              <a:t> </a:t>
            </a:r>
            <a:r>
              <a:rPr sz="3200" spc="-20" dirty="0"/>
              <a:t>E</a:t>
            </a:r>
            <a:r>
              <a:rPr sz="3200" spc="-45" dirty="0"/>
              <a:t>v</a:t>
            </a:r>
            <a:r>
              <a:rPr sz="3200" spc="-5" dirty="0"/>
              <a:t>al</a:t>
            </a:r>
            <a:r>
              <a:rPr sz="3200" spc="-15" dirty="0"/>
              <a:t>u</a:t>
            </a:r>
            <a:r>
              <a:rPr sz="3200" spc="-75" dirty="0"/>
              <a:t>a</a:t>
            </a:r>
            <a:r>
              <a:rPr sz="3200" spc="-10" dirty="0"/>
              <a:t>t</a:t>
            </a:r>
            <a:r>
              <a:rPr sz="3200" dirty="0"/>
              <a:t>ion</a:t>
            </a:r>
            <a:r>
              <a:rPr sz="3200" spc="-35" dirty="0"/>
              <a:t> </a:t>
            </a:r>
            <a:r>
              <a:rPr sz="3200" spc="-5" dirty="0"/>
              <a:t>a</a:t>
            </a:r>
            <a:r>
              <a:rPr sz="3200" spc="10" dirty="0"/>
              <a:t>n</a:t>
            </a:r>
            <a:r>
              <a:rPr sz="3200" dirty="0"/>
              <a:t>d</a:t>
            </a:r>
            <a:r>
              <a:rPr sz="3200" spc="-30" dirty="0"/>
              <a:t> </a:t>
            </a:r>
            <a:r>
              <a:rPr sz="3200" spc="-20" dirty="0"/>
              <a:t>S</a:t>
            </a:r>
            <a:r>
              <a:rPr sz="3200" spc="10" dirty="0"/>
              <a:t>u</a:t>
            </a:r>
            <a:r>
              <a:rPr sz="3200" spc="5" dirty="0"/>
              <a:t>p</a:t>
            </a:r>
            <a:r>
              <a:rPr sz="3200" spc="-15" dirty="0"/>
              <a:t>po</a:t>
            </a:r>
            <a:r>
              <a:rPr sz="3200" spc="10" dirty="0"/>
              <a:t>r</a:t>
            </a:r>
            <a:r>
              <a:rPr sz="3200" dirty="0"/>
              <a:t>t</a:t>
            </a:r>
            <a:r>
              <a:rPr sz="3200" spc="-35" dirty="0"/>
              <a:t> </a:t>
            </a:r>
            <a:r>
              <a:rPr sz="3200" spc="-5" dirty="0"/>
              <a:t>a</a:t>
            </a:r>
            <a:r>
              <a:rPr sz="3200" spc="10" dirty="0"/>
              <a:t>n</a:t>
            </a:r>
            <a:r>
              <a:rPr sz="3200" dirty="0"/>
              <a:t>d</a:t>
            </a:r>
            <a:r>
              <a:rPr sz="3200" spc="15" dirty="0"/>
              <a:t> </a:t>
            </a:r>
            <a:r>
              <a:rPr sz="3200" spc="-10" dirty="0"/>
              <a:t>CCS</a:t>
            </a:r>
            <a:endParaRPr sz="3200" dirty="0"/>
          </a:p>
        </p:txBody>
      </p:sp>
      <p:sp>
        <p:nvSpPr>
          <p:cNvPr id="3" name="object 3"/>
          <p:cNvSpPr txBox="1"/>
          <p:nvPr/>
        </p:nvSpPr>
        <p:spPr>
          <a:xfrm>
            <a:off x="272716" y="1034271"/>
            <a:ext cx="3979244" cy="5339923"/>
          </a:xfrm>
          <a:prstGeom prst="wedgeRectCallout">
            <a:avLst>
              <a:gd name="adj1" fmla="val 89911"/>
              <a:gd name="adj2" fmla="val -7017"/>
            </a:avLst>
          </a:prstGeom>
          <a:solidFill>
            <a:schemeClr val="accent5">
              <a:lumMod val="20000"/>
              <a:lumOff val="80000"/>
            </a:schemeClr>
          </a:solidFill>
          <a:ln>
            <a:solidFill>
              <a:schemeClr val="tx2">
                <a:lumMod val="50000"/>
                <a:lumOff val="50000"/>
              </a:schemeClr>
            </a:solidFill>
          </a:ln>
        </p:spPr>
        <p:txBody>
          <a:bodyPr vert="horz" wrap="square" lIns="137160" tIns="0" rIns="0" bIns="0" rtlCol="0">
            <a:spAutoFit/>
          </a:bodyPr>
          <a:lstStyle/>
          <a:p>
            <a:pPr marL="88900">
              <a:lnSpc>
                <a:spcPct val="100000"/>
              </a:lnSpc>
            </a:pPr>
            <a:r>
              <a:rPr sz="2800" b="1" i="1" spc="-80" dirty="0">
                <a:latin typeface="+mn-lt"/>
                <a:cs typeface="Arial Rounded MT Bold"/>
              </a:rPr>
              <a:t>O</a:t>
            </a:r>
            <a:r>
              <a:rPr sz="2800" b="1" i="1" spc="-50" dirty="0">
                <a:latin typeface="+mn-lt"/>
                <a:cs typeface="Arial Rounded MT Bold"/>
              </a:rPr>
              <a:t>n</a:t>
            </a:r>
            <a:r>
              <a:rPr sz="2800" b="1" i="1" spc="-75" dirty="0">
                <a:latin typeface="+mn-lt"/>
                <a:cs typeface="Arial Rounded MT Bold"/>
              </a:rPr>
              <a:t>e</a:t>
            </a:r>
            <a:r>
              <a:rPr sz="2800" b="1" i="1" spc="-50" dirty="0">
                <a:latin typeface="+mn-lt"/>
                <a:cs typeface="Arial Rounded MT Bold"/>
              </a:rPr>
              <a:t> </a:t>
            </a:r>
            <a:r>
              <a:rPr sz="2800" b="1" i="1" spc="-30" dirty="0">
                <a:latin typeface="+mn-lt"/>
                <a:cs typeface="Arial Rounded MT Bold"/>
              </a:rPr>
              <a:t>t</a:t>
            </a:r>
            <a:r>
              <a:rPr sz="2800" b="1" i="1" spc="-65" dirty="0">
                <a:latin typeface="+mn-lt"/>
                <a:cs typeface="Arial Rounded MT Bold"/>
              </a:rPr>
              <a:t>e</a:t>
            </a:r>
            <a:r>
              <a:rPr sz="2800" b="1" i="1" spc="-75" dirty="0">
                <a:latin typeface="+mn-lt"/>
                <a:cs typeface="Arial Rounded MT Bold"/>
              </a:rPr>
              <a:t>a</a:t>
            </a:r>
            <a:r>
              <a:rPr sz="2800" b="1" i="1" spc="-135" dirty="0">
                <a:latin typeface="+mn-lt"/>
                <a:cs typeface="Arial Rounded MT Bold"/>
              </a:rPr>
              <a:t>c</a:t>
            </a:r>
            <a:r>
              <a:rPr sz="2800" b="1" i="1" spc="-70" dirty="0">
                <a:latin typeface="+mn-lt"/>
                <a:cs typeface="Arial Rounded MT Bold"/>
              </a:rPr>
              <a:t>her</a:t>
            </a:r>
            <a:r>
              <a:rPr sz="2800" b="1" i="1" spc="-135" dirty="0">
                <a:latin typeface="+mn-lt"/>
                <a:cs typeface="Arial Rounded MT Bold"/>
              </a:rPr>
              <a:t>’</a:t>
            </a:r>
            <a:r>
              <a:rPr sz="2800" b="1" i="1" spc="-55" dirty="0">
                <a:latin typeface="+mn-lt"/>
                <a:cs typeface="Arial Rounded MT Bold"/>
              </a:rPr>
              <a:t>s</a:t>
            </a:r>
            <a:r>
              <a:rPr sz="2800" b="1" i="1" spc="-70" dirty="0">
                <a:latin typeface="+mn-lt"/>
                <a:cs typeface="Arial Rounded MT Bold"/>
              </a:rPr>
              <a:t> </a:t>
            </a:r>
            <a:r>
              <a:rPr sz="2800" b="1" i="1" spc="-40" dirty="0">
                <a:latin typeface="+mn-lt"/>
                <a:cs typeface="Arial Rounded MT Bold"/>
              </a:rPr>
              <a:t>th</a:t>
            </a:r>
            <a:r>
              <a:rPr sz="2800" b="1" i="1" spc="-25" dirty="0">
                <a:latin typeface="+mn-lt"/>
                <a:cs typeface="Arial Rounded MT Bold"/>
              </a:rPr>
              <a:t>i</a:t>
            </a:r>
            <a:r>
              <a:rPr sz="2800" b="1" i="1" spc="-80" dirty="0">
                <a:latin typeface="+mn-lt"/>
                <a:cs typeface="Arial Rounded MT Bold"/>
              </a:rPr>
              <a:t>n</a:t>
            </a:r>
            <a:r>
              <a:rPr sz="2800" b="1" i="1" spc="-130" dirty="0">
                <a:latin typeface="+mn-lt"/>
                <a:cs typeface="Arial Rounded MT Bold"/>
              </a:rPr>
              <a:t>k</a:t>
            </a:r>
            <a:r>
              <a:rPr sz="2800" b="1" i="1" spc="-45" dirty="0">
                <a:latin typeface="+mn-lt"/>
                <a:cs typeface="Arial Rounded MT Bold"/>
              </a:rPr>
              <a:t>ing</a:t>
            </a:r>
            <a:r>
              <a:rPr sz="2800" b="1" i="1" spc="-100" dirty="0">
                <a:latin typeface="+mn-lt"/>
                <a:cs typeface="Arial Rounded MT Bold"/>
              </a:rPr>
              <a:t>…</a:t>
            </a:r>
            <a:endParaRPr sz="2800" dirty="0">
              <a:latin typeface="+mn-lt"/>
              <a:cs typeface="Arial Rounded MT Bold"/>
            </a:endParaRPr>
          </a:p>
          <a:p>
            <a:pPr marL="88900">
              <a:lnSpc>
                <a:spcPct val="100000"/>
              </a:lnSpc>
              <a:spcBef>
                <a:spcPts val="1200"/>
              </a:spcBef>
            </a:pPr>
            <a:r>
              <a:rPr sz="2400" dirty="0">
                <a:latin typeface="+mn-lt"/>
                <a:cs typeface="Arial"/>
              </a:rPr>
              <a:t>Grade</a:t>
            </a:r>
            <a:r>
              <a:rPr sz="2400" spc="-40" dirty="0">
                <a:latin typeface="+mn-lt"/>
                <a:cs typeface="Arial"/>
              </a:rPr>
              <a:t> </a:t>
            </a:r>
            <a:r>
              <a:rPr sz="2400" dirty="0">
                <a:latin typeface="+mn-lt"/>
                <a:cs typeface="Arial"/>
              </a:rPr>
              <a:t>8:</a:t>
            </a:r>
            <a:r>
              <a:rPr sz="2400" spc="-15" dirty="0">
                <a:latin typeface="+mn-lt"/>
                <a:cs typeface="Arial"/>
              </a:rPr>
              <a:t> </a:t>
            </a:r>
            <a:r>
              <a:rPr sz="2400" dirty="0">
                <a:latin typeface="+mn-lt"/>
                <a:cs typeface="Arial"/>
              </a:rPr>
              <a:t>History</a:t>
            </a:r>
          </a:p>
          <a:p>
            <a:pPr marL="12700" marR="257810">
              <a:lnSpc>
                <a:spcPct val="100000"/>
              </a:lnSpc>
              <a:spcBef>
                <a:spcPts val="1200"/>
              </a:spcBef>
            </a:pPr>
            <a:r>
              <a:rPr sz="2000" b="1" spc="-130" dirty="0">
                <a:latin typeface="+mn-lt"/>
                <a:cs typeface="Arial"/>
              </a:rPr>
              <a:t>T</a:t>
            </a:r>
            <a:r>
              <a:rPr sz="2000" b="1" dirty="0">
                <a:latin typeface="+mn-lt"/>
                <a:cs typeface="Arial"/>
              </a:rPr>
              <a:t>e</a:t>
            </a:r>
            <a:r>
              <a:rPr sz="2000" b="1" spc="-10" dirty="0">
                <a:latin typeface="+mn-lt"/>
                <a:cs typeface="Arial"/>
              </a:rPr>
              <a:t>a</a:t>
            </a:r>
            <a:r>
              <a:rPr sz="2000" b="1" dirty="0">
                <a:latin typeface="+mn-lt"/>
                <a:cs typeface="Arial"/>
              </a:rPr>
              <a:t>ch</a:t>
            </a:r>
            <a:r>
              <a:rPr sz="2000" b="1" spc="-10" dirty="0">
                <a:latin typeface="+mn-lt"/>
                <a:cs typeface="Arial"/>
              </a:rPr>
              <a:t>e</a:t>
            </a:r>
            <a:r>
              <a:rPr sz="2000" b="1" dirty="0">
                <a:latin typeface="+mn-lt"/>
                <a:cs typeface="Arial"/>
              </a:rPr>
              <a:t>r</a:t>
            </a:r>
            <a:r>
              <a:rPr sz="2000" b="1" spc="5" dirty="0">
                <a:latin typeface="+mn-lt"/>
                <a:cs typeface="Arial"/>
              </a:rPr>
              <a:t> </a:t>
            </a:r>
            <a:r>
              <a:rPr sz="2000" b="1" dirty="0">
                <a:latin typeface="+mn-lt"/>
                <a:cs typeface="Arial"/>
              </a:rPr>
              <a:t>R</a:t>
            </a:r>
            <a:r>
              <a:rPr sz="2000" b="1" spc="-10" dirty="0">
                <a:latin typeface="+mn-lt"/>
                <a:cs typeface="Arial"/>
              </a:rPr>
              <a:t>e</a:t>
            </a:r>
            <a:r>
              <a:rPr sz="2000" b="1" dirty="0">
                <a:latin typeface="+mn-lt"/>
                <a:cs typeface="Arial"/>
              </a:rPr>
              <a:t>fle</a:t>
            </a:r>
            <a:r>
              <a:rPr sz="2000" b="1" spc="-10" dirty="0">
                <a:latin typeface="+mn-lt"/>
                <a:cs typeface="Arial"/>
              </a:rPr>
              <a:t>c</a:t>
            </a:r>
            <a:r>
              <a:rPr sz="2000" b="1" dirty="0">
                <a:latin typeface="+mn-lt"/>
                <a:cs typeface="Arial"/>
              </a:rPr>
              <a:t>ti</a:t>
            </a:r>
            <a:r>
              <a:rPr sz="2000" b="1" spc="5" dirty="0">
                <a:latin typeface="+mn-lt"/>
                <a:cs typeface="Arial"/>
              </a:rPr>
              <a:t>o</a:t>
            </a:r>
            <a:r>
              <a:rPr sz="2000" b="1" dirty="0">
                <a:latin typeface="+mn-lt"/>
                <a:cs typeface="Arial"/>
              </a:rPr>
              <a:t>n</a:t>
            </a:r>
            <a:r>
              <a:rPr sz="2000" b="1" spc="5" dirty="0">
                <a:latin typeface="+mn-lt"/>
                <a:cs typeface="Arial"/>
              </a:rPr>
              <a:t>s</a:t>
            </a:r>
            <a:r>
              <a:rPr sz="2000" dirty="0">
                <a:latin typeface="+mn-lt"/>
                <a:cs typeface="Arial"/>
              </a:rPr>
              <a:t>:</a:t>
            </a:r>
            <a:r>
              <a:rPr sz="2000" spc="-105" dirty="0">
                <a:latin typeface="+mn-lt"/>
                <a:cs typeface="Arial"/>
              </a:rPr>
              <a:t> </a:t>
            </a:r>
            <a:r>
              <a:rPr sz="2000" i="1" dirty="0">
                <a:latin typeface="+mn-lt"/>
                <a:cs typeface="Arial"/>
              </a:rPr>
              <a:t>As I</a:t>
            </a:r>
            <a:r>
              <a:rPr sz="2000" i="1" spc="-5" dirty="0">
                <a:latin typeface="+mn-lt"/>
                <a:cs typeface="Arial"/>
              </a:rPr>
              <a:t> </a:t>
            </a:r>
            <a:r>
              <a:rPr sz="2000" i="1" spc="-40" dirty="0">
                <a:latin typeface="+mn-lt"/>
                <a:cs typeface="Arial"/>
              </a:rPr>
              <a:t>w</a:t>
            </a:r>
            <a:r>
              <a:rPr sz="2000" i="1" dirty="0">
                <a:latin typeface="+mn-lt"/>
                <a:cs typeface="Arial"/>
              </a:rPr>
              <a:t>orked </a:t>
            </a:r>
            <a:r>
              <a:rPr sz="2000" i="1" spc="-40" dirty="0">
                <a:latin typeface="+mn-lt"/>
                <a:cs typeface="Arial"/>
              </a:rPr>
              <a:t>w</a:t>
            </a:r>
            <a:r>
              <a:rPr sz="2000" i="1" dirty="0">
                <a:latin typeface="+mn-lt"/>
                <a:cs typeface="Arial"/>
              </a:rPr>
              <a:t>ith</a:t>
            </a:r>
            <a:r>
              <a:rPr sz="2000" i="1" spc="30" dirty="0">
                <a:latin typeface="+mn-lt"/>
                <a:cs typeface="Arial"/>
              </a:rPr>
              <a:t> </a:t>
            </a:r>
            <a:r>
              <a:rPr sz="2000" i="1" dirty="0">
                <a:latin typeface="+mn-lt"/>
                <a:cs typeface="Arial"/>
              </a:rPr>
              <a:t>my me</a:t>
            </a:r>
            <a:r>
              <a:rPr sz="2000" i="1" spc="-10" dirty="0">
                <a:latin typeface="+mn-lt"/>
                <a:cs typeface="Arial"/>
              </a:rPr>
              <a:t>n</a:t>
            </a:r>
            <a:r>
              <a:rPr sz="2000" i="1" dirty="0">
                <a:latin typeface="+mn-lt"/>
                <a:cs typeface="Arial"/>
              </a:rPr>
              <a:t>tor I</a:t>
            </a:r>
            <a:r>
              <a:rPr sz="2000" i="1" spc="15" dirty="0">
                <a:latin typeface="+mn-lt"/>
                <a:cs typeface="Arial"/>
              </a:rPr>
              <a:t> </a:t>
            </a:r>
            <a:r>
              <a:rPr sz="2000" i="1" dirty="0">
                <a:latin typeface="+mn-lt"/>
                <a:cs typeface="Arial"/>
              </a:rPr>
              <a:t>re</a:t>
            </a:r>
            <a:r>
              <a:rPr sz="2000" i="1" spc="-10" dirty="0">
                <a:latin typeface="+mn-lt"/>
                <a:cs typeface="Arial"/>
              </a:rPr>
              <a:t>a</a:t>
            </a:r>
            <a:r>
              <a:rPr sz="2000" i="1" dirty="0">
                <a:latin typeface="+mn-lt"/>
                <a:cs typeface="Arial"/>
              </a:rPr>
              <a:t>l</a:t>
            </a:r>
            <a:r>
              <a:rPr sz="2000" i="1" spc="-10" dirty="0">
                <a:latin typeface="+mn-lt"/>
                <a:cs typeface="Arial"/>
              </a:rPr>
              <a:t>i</a:t>
            </a:r>
            <a:r>
              <a:rPr sz="2000" i="1" dirty="0">
                <a:latin typeface="+mn-lt"/>
                <a:cs typeface="Arial"/>
              </a:rPr>
              <a:t>zed</a:t>
            </a:r>
            <a:r>
              <a:rPr sz="2000" i="1" spc="5" dirty="0">
                <a:latin typeface="+mn-lt"/>
                <a:cs typeface="Arial"/>
              </a:rPr>
              <a:t> </a:t>
            </a:r>
            <a:r>
              <a:rPr sz="2000" i="1" dirty="0">
                <a:latin typeface="+mn-lt"/>
                <a:cs typeface="Arial"/>
              </a:rPr>
              <a:t>th</a:t>
            </a:r>
            <a:r>
              <a:rPr sz="2000" i="1" spc="-10" dirty="0">
                <a:latin typeface="+mn-lt"/>
                <a:cs typeface="Arial"/>
              </a:rPr>
              <a:t>a</a:t>
            </a:r>
            <a:r>
              <a:rPr sz="2000" i="1" dirty="0">
                <a:latin typeface="+mn-lt"/>
                <a:cs typeface="Arial"/>
              </a:rPr>
              <a:t>t</a:t>
            </a:r>
            <a:r>
              <a:rPr sz="2000" i="1" spc="5" dirty="0">
                <a:latin typeface="+mn-lt"/>
                <a:cs typeface="Arial"/>
              </a:rPr>
              <a:t> </a:t>
            </a:r>
            <a:r>
              <a:rPr sz="2000" i="1" dirty="0">
                <a:latin typeface="+mn-lt"/>
                <a:cs typeface="Arial"/>
              </a:rPr>
              <a:t>if</a:t>
            </a:r>
            <a:r>
              <a:rPr sz="2000" i="1" spc="5" dirty="0">
                <a:latin typeface="+mn-lt"/>
                <a:cs typeface="Arial"/>
              </a:rPr>
              <a:t> </a:t>
            </a:r>
            <a:r>
              <a:rPr sz="2000" i="1" dirty="0">
                <a:latin typeface="+mn-lt"/>
                <a:cs typeface="Arial"/>
              </a:rPr>
              <a:t>I </a:t>
            </a:r>
            <a:r>
              <a:rPr sz="2000" i="1" spc="-45" dirty="0">
                <a:latin typeface="+mn-lt"/>
                <a:cs typeface="Arial"/>
              </a:rPr>
              <a:t>w</a:t>
            </a:r>
            <a:r>
              <a:rPr sz="2000" i="1" spc="-10" dirty="0">
                <a:latin typeface="+mn-lt"/>
                <a:cs typeface="Arial"/>
              </a:rPr>
              <a:t>an</a:t>
            </a:r>
            <a:r>
              <a:rPr sz="2000" i="1" dirty="0">
                <a:latin typeface="+mn-lt"/>
                <a:cs typeface="Arial"/>
              </a:rPr>
              <a:t>ted</a:t>
            </a:r>
            <a:r>
              <a:rPr sz="2000" i="1" spc="40" dirty="0">
                <a:latin typeface="+mn-lt"/>
                <a:cs typeface="Arial"/>
              </a:rPr>
              <a:t> </a:t>
            </a:r>
            <a:r>
              <a:rPr sz="2000" i="1" dirty="0">
                <a:latin typeface="+mn-lt"/>
                <a:cs typeface="Arial"/>
              </a:rPr>
              <a:t>my stu</a:t>
            </a:r>
            <a:r>
              <a:rPr sz="2000" i="1" spc="-15" dirty="0">
                <a:latin typeface="+mn-lt"/>
                <a:cs typeface="Arial"/>
              </a:rPr>
              <a:t>d</a:t>
            </a:r>
            <a:r>
              <a:rPr sz="2000" i="1" spc="-10" dirty="0">
                <a:latin typeface="+mn-lt"/>
                <a:cs typeface="Arial"/>
              </a:rPr>
              <a:t>en</a:t>
            </a:r>
            <a:r>
              <a:rPr sz="2000" i="1" dirty="0">
                <a:latin typeface="+mn-lt"/>
                <a:cs typeface="Arial"/>
              </a:rPr>
              <a:t>ts </a:t>
            </a:r>
            <a:r>
              <a:rPr sz="2000" i="1" spc="5" dirty="0">
                <a:latin typeface="+mn-lt"/>
                <a:cs typeface="Arial"/>
              </a:rPr>
              <a:t>t</a:t>
            </a:r>
            <a:r>
              <a:rPr sz="2000" i="1" dirty="0">
                <a:latin typeface="+mn-lt"/>
                <a:cs typeface="Arial"/>
              </a:rPr>
              <a:t>o</a:t>
            </a:r>
            <a:r>
              <a:rPr sz="2000" i="1" spc="-5" dirty="0">
                <a:latin typeface="+mn-lt"/>
                <a:cs typeface="Arial"/>
              </a:rPr>
              <a:t> </a:t>
            </a:r>
            <a:r>
              <a:rPr sz="2000" i="1" dirty="0">
                <a:latin typeface="+mn-lt"/>
                <a:cs typeface="Arial"/>
              </a:rPr>
              <a:t>t</a:t>
            </a:r>
            <a:r>
              <a:rPr sz="2000" i="1" spc="-10" dirty="0">
                <a:latin typeface="+mn-lt"/>
                <a:cs typeface="Arial"/>
              </a:rPr>
              <a:t>h</a:t>
            </a:r>
            <a:r>
              <a:rPr sz="2000" i="1" dirty="0">
                <a:latin typeface="+mn-lt"/>
                <a:cs typeface="Arial"/>
              </a:rPr>
              <a:t>i</a:t>
            </a:r>
            <a:r>
              <a:rPr sz="2000" i="1" spc="-15" dirty="0">
                <a:latin typeface="+mn-lt"/>
                <a:cs typeface="Arial"/>
              </a:rPr>
              <a:t>n</a:t>
            </a:r>
            <a:r>
              <a:rPr sz="2000" i="1" dirty="0">
                <a:latin typeface="+mn-lt"/>
                <a:cs typeface="Arial"/>
              </a:rPr>
              <a:t>k m</a:t>
            </a:r>
            <a:r>
              <a:rPr sz="2000" i="1" spc="-10" dirty="0">
                <a:latin typeface="+mn-lt"/>
                <a:cs typeface="Arial"/>
              </a:rPr>
              <a:t>o</a:t>
            </a:r>
            <a:r>
              <a:rPr sz="2000" i="1" dirty="0">
                <a:latin typeface="+mn-lt"/>
                <a:cs typeface="Arial"/>
              </a:rPr>
              <a:t>re d</a:t>
            </a:r>
            <a:r>
              <a:rPr sz="2000" i="1" spc="-10" dirty="0">
                <a:latin typeface="+mn-lt"/>
                <a:cs typeface="Arial"/>
              </a:rPr>
              <a:t>e</a:t>
            </a:r>
            <a:r>
              <a:rPr sz="2000" i="1" dirty="0">
                <a:latin typeface="+mn-lt"/>
                <a:cs typeface="Arial"/>
              </a:rPr>
              <a:t>e</a:t>
            </a:r>
            <a:r>
              <a:rPr sz="2000" i="1" spc="-10" dirty="0">
                <a:latin typeface="+mn-lt"/>
                <a:cs typeface="Arial"/>
              </a:rPr>
              <a:t>p</a:t>
            </a:r>
            <a:r>
              <a:rPr sz="2000" i="1" dirty="0">
                <a:latin typeface="+mn-lt"/>
                <a:cs typeface="Arial"/>
              </a:rPr>
              <a:t>ly</a:t>
            </a:r>
            <a:r>
              <a:rPr sz="2000" i="1" spc="10" dirty="0">
                <a:latin typeface="+mn-lt"/>
                <a:cs typeface="Arial"/>
              </a:rPr>
              <a:t> </a:t>
            </a:r>
            <a:r>
              <a:rPr sz="2000" i="1" dirty="0">
                <a:latin typeface="+mn-lt"/>
                <a:cs typeface="Arial"/>
              </a:rPr>
              <a:t>a</a:t>
            </a:r>
            <a:r>
              <a:rPr sz="2000" i="1" spc="-10" dirty="0">
                <a:latin typeface="+mn-lt"/>
                <a:cs typeface="Arial"/>
              </a:rPr>
              <a:t>b</a:t>
            </a:r>
            <a:r>
              <a:rPr sz="2000" i="1" dirty="0">
                <a:latin typeface="+mn-lt"/>
                <a:cs typeface="Arial"/>
              </a:rPr>
              <a:t>o</a:t>
            </a:r>
            <a:r>
              <a:rPr sz="2000" i="1" spc="-10" dirty="0">
                <a:latin typeface="+mn-lt"/>
                <a:cs typeface="Arial"/>
              </a:rPr>
              <a:t>u</a:t>
            </a:r>
            <a:r>
              <a:rPr sz="2000" i="1" dirty="0">
                <a:latin typeface="+mn-lt"/>
                <a:cs typeface="Arial"/>
              </a:rPr>
              <a:t>t</a:t>
            </a:r>
            <a:r>
              <a:rPr sz="2000" i="1" spc="15" dirty="0">
                <a:latin typeface="+mn-lt"/>
                <a:cs typeface="Arial"/>
              </a:rPr>
              <a:t> </a:t>
            </a:r>
            <a:r>
              <a:rPr sz="2000" i="1" dirty="0">
                <a:latin typeface="+mn-lt"/>
                <a:cs typeface="Arial"/>
              </a:rPr>
              <a:t>co</a:t>
            </a:r>
            <a:r>
              <a:rPr sz="2000" i="1" spc="-10" dirty="0">
                <a:latin typeface="+mn-lt"/>
                <a:cs typeface="Arial"/>
              </a:rPr>
              <a:t>n</a:t>
            </a:r>
            <a:r>
              <a:rPr sz="2000" i="1" dirty="0">
                <a:latin typeface="+mn-lt"/>
                <a:cs typeface="Arial"/>
              </a:rPr>
              <a:t>te</a:t>
            </a:r>
            <a:r>
              <a:rPr sz="2000" i="1" spc="-10" dirty="0">
                <a:latin typeface="+mn-lt"/>
                <a:cs typeface="Arial"/>
              </a:rPr>
              <a:t>n</a:t>
            </a:r>
            <a:r>
              <a:rPr sz="2000" i="1" dirty="0">
                <a:latin typeface="+mn-lt"/>
                <a:cs typeface="Arial"/>
              </a:rPr>
              <a:t>t</a:t>
            </a:r>
            <a:r>
              <a:rPr sz="2000" i="1" spc="5" dirty="0">
                <a:latin typeface="+mn-lt"/>
                <a:cs typeface="Arial"/>
              </a:rPr>
              <a:t> </a:t>
            </a:r>
            <a:r>
              <a:rPr sz="2000" i="1" dirty="0">
                <a:latin typeface="+mn-lt"/>
                <a:cs typeface="Arial"/>
              </a:rPr>
              <a:t>a</a:t>
            </a:r>
            <a:r>
              <a:rPr sz="2000" i="1" spc="-10" dirty="0">
                <a:latin typeface="+mn-lt"/>
                <a:cs typeface="Arial"/>
              </a:rPr>
              <a:t>n</a:t>
            </a:r>
            <a:r>
              <a:rPr sz="2000" i="1" dirty="0">
                <a:latin typeface="+mn-lt"/>
                <a:cs typeface="Arial"/>
              </a:rPr>
              <a:t>d</a:t>
            </a:r>
            <a:r>
              <a:rPr sz="2000" i="1" spc="5" dirty="0">
                <a:latin typeface="+mn-lt"/>
                <a:cs typeface="Arial"/>
              </a:rPr>
              <a:t> </a:t>
            </a:r>
            <a:r>
              <a:rPr sz="2000" i="1" dirty="0">
                <a:latin typeface="+mn-lt"/>
                <a:cs typeface="Arial"/>
              </a:rPr>
              <a:t>be</a:t>
            </a:r>
            <a:r>
              <a:rPr sz="2000" i="1" spc="-10" dirty="0">
                <a:latin typeface="+mn-lt"/>
                <a:cs typeface="Arial"/>
              </a:rPr>
              <a:t> </a:t>
            </a:r>
            <a:r>
              <a:rPr sz="2000" i="1" dirty="0">
                <a:latin typeface="+mn-lt"/>
                <a:cs typeface="Arial"/>
              </a:rPr>
              <a:t>more i</a:t>
            </a:r>
            <a:r>
              <a:rPr sz="2000" i="1" spc="-10" dirty="0">
                <a:latin typeface="+mn-lt"/>
                <a:cs typeface="Arial"/>
              </a:rPr>
              <a:t>n</a:t>
            </a:r>
            <a:r>
              <a:rPr sz="2000" i="1" dirty="0">
                <a:latin typeface="+mn-lt"/>
                <a:cs typeface="Arial"/>
              </a:rPr>
              <a:t>d</a:t>
            </a:r>
            <a:r>
              <a:rPr sz="2000" i="1" spc="-10" dirty="0">
                <a:latin typeface="+mn-lt"/>
                <a:cs typeface="Arial"/>
              </a:rPr>
              <a:t>e</a:t>
            </a:r>
            <a:r>
              <a:rPr sz="2000" i="1" dirty="0">
                <a:latin typeface="+mn-lt"/>
                <a:cs typeface="Arial"/>
              </a:rPr>
              <a:t>p</a:t>
            </a:r>
            <a:r>
              <a:rPr sz="2000" i="1" spc="-10" dirty="0">
                <a:latin typeface="+mn-lt"/>
                <a:cs typeface="Arial"/>
              </a:rPr>
              <a:t>e</a:t>
            </a:r>
            <a:r>
              <a:rPr sz="2000" i="1" dirty="0">
                <a:latin typeface="+mn-lt"/>
                <a:cs typeface="Arial"/>
              </a:rPr>
              <a:t>n</a:t>
            </a:r>
            <a:r>
              <a:rPr sz="2000" i="1" spc="-10" dirty="0">
                <a:latin typeface="+mn-lt"/>
                <a:cs typeface="Arial"/>
              </a:rPr>
              <a:t>d</a:t>
            </a:r>
            <a:r>
              <a:rPr sz="2000" i="1" dirty="0">
                <a:latin typeface="+mn-lt"/>
                <a:cs typeface="Arial"/>
              </a:rPr>
              <a:t>e</a:t>
            </a:r>
            <a:r>
              <a:rPr sz="2000" i="1" spc="-10" dirty="0">
                <a:latin typeface="+mn-lt"/>
                <a:cs typeface="Arial"/>
              </a:rPr>
              <a:t>n</a:t>
            </a:r>
            <a:r>
              <a:rPr sz="2000" i="1" dirty="0">
                <a:latin typeface="+mn-lt"/>
                <a:cs typeface="Arial"/>
              </a:rPr>
              <a:t>t</a:t>
            </a:r>
            <a:r>
              <a:rPr sz="2000" i="1" spc="40" dirty="0">
                <a:latin typeface="+mn-lt"/>
                <a:cs typeface="Arial"/>
              </a:rPr>
              <a:t> </a:t>
            </a:r>
            <a:r>
              <a:rPr sz="2000" i="1" dirty="0">
                <a:latin typeface="+mn-lt"/>
                <a:cs typeface="Arial"/>
              </a:rPr>
              <a:t>l</a:t>
            </a:r>
            <a:r>
              <a:rPr sz="2000" i="1" spc="-10" dirty="0">
                <a:latin typeface="+mn-lt"/>
                <a:cs typeface="Arial"/>
              </a:rPr>
              <a:t>e</a:t>
            </a:r>
            <a:r>
              <a:rPr sz="2000" i="1" dirty="0">
                <a:latin typeface="+mn-lt"/>
                <a:cs typeface="Arial"/>
              </a:rPr>
              <a:t>ar</a:t>
            </a:r>
            <a:r>
              <a:rPr sz="2000" i="1" spc="-10" dirty="0">
                <a:latin typeface="+mn-lt"/>
                <a:cs typeface="Arial"/>
              </a:rPr>
              <a:t>n</a:t>
            </a:r>
            <a:r>
              <a:rPr sz="2000" i="1" dirty="0">
                <a:latin typeface="+mn-lt"/>
                <a:cs typeface="Arial"/>
              </a:rPr>
              <a:t>ers,</a:t>
            </a:r>
            <a:r>
              <a:rPr sz="2000" i="1" spc="10" dirty="0">
                <a:latin typeface="+mn-lt"/>
                <a:cs typeface="Arial"/>
              </a:rPr>
              <a:t> </a:t>
            </a:r>
            <a:r>
              <a:rPr sz="2000" i="1" dirty="0">
                <a:latin typeface="+mn-lt"/>
                <a:cs typeface="Arial"/>
              </a:rPr>
              <a:t>I </a:t>
            </a:r>
            <a:r>
              <a:rPr sz="2000" i="1" spc="-10" dirty="0">
                <a:latin typeface="+mn-lt"/>
                <a:cs typeface="Arial"/>
              </a:rPr>
              <a:t>n</a:t>
            </a:r>
            <a:r>
              <a:rPr sz="2000" i="1" dirty="0">
                <a:latin typeface="+mn-lt"/>
                <a:cs typeface="Arial"/>
              </a:rPr>
              <a:t>e</a:t>
            </a:r>
            <a:r>
              <a:rPr sz="2000" i="1" spc="-10" dirty="0">
                <a:latin typeface="+mn-lt"/>
                <a:cs typeface="Arial"/>
              </a:rPr>
              <a:t>e</a:t>
            </a:r>
            <a:r>
              <a:rPr sz="2000" i="1" dirty="0">
                <a:latin typeface="+mn-lt"/>
                <a:cs typeface="Arial"/>
              </a:rPr>
              <a:t>d</a:t>
            </a:r>
            <a:r>
              <a:rPr sz="2000" i="1" spc="-10" dirty="0">
                <a:latin typeface="+mn-lt"/>
                <a:cs typeface="Arial"/>
              </a:rPr>
              <a:t>e</a:t>
            </a:r>
            <a:r>
              <a:rPr sz="2000" i="1" dirty="0">
                <a:latin typeface="+mn-lt"/>
                <a:cs typeface="Arial"/>
              </a:rPr>
              <a:t>d</a:t>
            </a:r>
            <a:r>
              <a:rPr sz="2000" i="1" spc="25" dirty="0">
                <a:latin typeface="+mn-lt"/>
                <a:cs typeface="Arial"/>
              </a:rPr>
              <a:t> </a:t>
            </a:r>
            <a:r>
              <a:rPr sz="2000" i="1" dirty="0">
                <a:latin typeface="+mn-lt"/>
                <a:cs typeface="Arial"/>
              </a:rPr>
              <a:t>to thi</a:t>
            </a:r>
            <a:r>
              <a:rPr sz="2000" i="1" spc="-10" dirty="0">
                <a:latin typeface="+mn-lt"/>
                <a:cs typeface="Arial"/>
              </a:rPr>
              <a:t>n</a:t>
            </a:r>
            <a:r>
              <a:rPr sz="2000" i="1" dirty="0">
                <a:latin typeface="+mn-lt"/>
                <a:cs typeface="Arial"/>
              </a:rPr>
              <a:t>k di</a:t>
            </a:r>
            <a:r>
              <a:rPr sz="2000" i="1" spc="-40" dirty="0">
                <a:latin typeface="+mn-lt"/>
                <a:cs typeface="Arial"/>
              </a:rPr>
              <a:t>f</a:t>
            </a:r>
            <a:r>
              <a:rPr sz="2000" i="1" dirty="0">
                <a:latin typeface="+mn-lt"/>
                <a:cs typeface="Arial"/>
              </a:rPr>
              <a:t>fer</a:t>
            </a:r>
            <a:r>
              <a:rPr sz="2000" i="1" spc="-10" dirty="0">
                <a:latin typeface="+mn-lt"/>
                <a:cs typeface="Arial"/>
              </a:rPr>
              <a:t>e</a:t>
            </a:r>
            <a:r>
              <a:rPr sz="2000" i="1" dirty="0">
                <a:latin typeface="+mn-lt"/>
                <a:cs typeface="Arial"/>
              </a:rPr>
              <a:t>ntly</a:t>
            </a:r>
            <a:r>
              <a:rPr sz="2000" i="1" spc="5" dirty="0">
                <a:latin typeface="+mn-lt"/>
                <a:cs typeface="Arial"/>
              </a:rPr>
              <a:t> </a:t>
            </a:r>
            <a:r>
              <a:rPr sz="2000" i="1" dirty="0">
                <a:latin typeface="+mn-lt"/>
                <a:cs typeface="Arial"/>
              </a:rPr>
              <a:t>a</a:t>
            </a:r>
            <a:r>
              <a:rPr sz="2000" i="1" spc="-10" dirty="0">
                <a:latin typeface="+mn-lt"/>
                <a:cs typeface="Arial"/>
              </a:rPr>
              <a:t>b</a:t>
            </a:r>
            <a:r>
              <a:rPr sz="2000" i="1" dirty="0">
                <a:latin typeface="+mn-lt"/>
                <a:cs typeface="Arial"/>
              </a:rPr>
              <a:t>o</a:t>
            </a:r>
            <a:r>
              <a:rPr sz="2000" i="1" spc="-10" dirty="0">
                <a:latin typeface="+mn-lt"/>
                <a:cs typeface="Arial"/>
              </a:rPr>
              <a:t>u</a:t>
            </a:r>
            <a:r>
              <a:rPr sz="2000" i="1" dirty="0">
                <a:latin typeface="+mn-lt"/>
                <a:cs typeface="Arial"/>
              </a:rPr>
              <a:t>t</a:t>
            </a:r>
            <a:r>
              <a:rPr sz="2000" i="1" spc="15" dirty="0">
                <a:latin typeface="+mn-lt"/>
                <a:cs typeface="Arial"/>
              </a:rPr>
              <a:t> </a:t>
            </a:r>
            <a:r>
              <a:rPr sz="2000" i="1" dirty="0">
                <a:latin typeface="+mn-lt"/>
                <a:cs typeface="Arial"/>
              </a:rPr>
              <a:t>my pr</a:t>
            </a:r>
            <a:r>
              <a:rPr sz="2000" i="1" spc="-10" dirty="0">
                <a:latin typeface="+mn-lt"/>
                <a:cs typeface="Arial"/>
              </a:rPr>
              <a:t>a</a:t>
            </a:r>
            <a:r>
              <a:rPr sz="2000" i="1" dirty="0">
                <a:latin typeface="+mn-lt"/>
                <a:cs typeface="Arial"/>
              </a:rPr>
              <a:t>ctice. </a:t>
            </a:r>
            <a:endParaRPr lang="en-US" sz="2000" i="1" dirty="0" smtClean="0">
              <a:latin typeface="+mn-lt"/>
              <a:cs typeface="Arial"/>
            </a:endParaRPr>
          </a:p>
          <a:p>
            <a:pPr marL="12700" marR="257810">
              <a:lnSpc>
                <a:spcPct val="100000"/>
              </a:lnSpc>
              <a:spcBef>
                <a:spcPts val="1785"/>
              </a:spcBef>
            </a:pPr>
            <a:r>
              <a:rPr sz="2000" i="1" dirty="0" smtClean="0">
                <a:latin typeface="+mn-lt"/>
                <a:cs typeface="Arial"/>
              </a:rPr>
              <a:t>As </a:t>
            </a:r>
            <a:r>
              <a:rPr sz="2000" i="1" dirty="0">
                <a:latin typeface="+mn-lt"/>
                <a:cs typeface="Arial"/>
              </a:rPr>
              <a:t>a res</a:t>
            </a:r>
            <a:r>
              <a:rPr sz="2000" i="1" spc="-10" dirty="0">
                <a:latin typeface="+mn-lt"/>
                <a:cs typeface="Arial"/>
              </a:rPr>
              <a:t>u</a:t>
            </a:r>
            <a:r>
              <a:rPr sz="2000" i="1" dirty="0">
                <a:latin typeface="+mn-lt"/>
                <a:cs typeface="Arial"/>
              </a:rPr>
              <a:t>lt,</a:t>
            </a:r>
            <a:r>
              <a:rPr sz="2000" i="1" spc="5" dirty="0">
                <a:latin typeface="+mn-lt"/>
                <a:cs typeface="Arial"/>
              </a:rPr>
              <a:t> </a:t>
            </a:r>
            <a:r>
              <a:rPr sz="2000" i="1" dirty="0">
                <a:latin typeface="+mn-lt"/>
                <a:cs typeface="Arial"/>
              </a:rPr>
              <a:t>I </a:t>
            </a:r>
            <a:r>
              <a:rPr sz="2000" i="1" spc="-10" dirty="0">
                <a:latin typeface="+mn-lt"/>
                <a:cs typeface="Arial"/>
              </a:rPr>
              <a:t>d</a:t>
            </a:r>
            <a:r>
              <a:rPr sz="2000" i="1" dirty="0">
                <a:latin typeface="+mn-lt"/>
                <a:cs typeface="Arial"/>
              </a:rPr>
              <a:t>rafted</a:t>
            </a:r>
            <a:r>
              <a:rPr sz="2000" i="1" spc="-10" dirty="0">
                <a:latin typeface="+mn-lt"/>
                <a:cs typeface="Arial"/>
              </a:rPr>
              <a:t> </a:t>
            </a:r>
            <a:r>
              <a:rPr sz="2000" i="1" dirty="0">
                <a:latin typeface="+mn-lt"/>
                <a:cs typeface="Arial"/>
              </a:rPr>
              <a:t>p</a:t>
            </a:r>
            <a:r>
              <a:rPr sz="2000" i="1" spc="-10" dirty="0">
                <a:latin typeface="+mn-lt"/>
                <a:cs typeface="Arial"/>
              </a:rPr>
              <a:t>o</a:t>
            </a:r>
            <a:r>
              <a:rPr sz="2000" i="1" dirty="0">
                <a:latin typeface="+mn-lt"/>
                <a:cs typeface="Arial"/>
              </a:rPr>
              <a:t>ssi</a:t>
            </a:r>
            <a:r>
              <a:rPr sz="2000" i="1" spc="-10" dirty="0">
                <a:latin typeface="+mn-lt"/>
                <a:cs typeface="Arial"/>
              </a:rPr>
              <a:t>b</a:t>
            </a:r>
            <a:r>
              <a:rPr sz="2000" i="1" dirty="0">
                <a:latin typeface="+mn-lt"/>
                <a:cs typeface="Arial"/>
              </a:rPr>
              <a:t>le g</a:t>
            </a:r>
            <a:r>
              <a:rPr sz="2000" i="1" spc="-10" dirty="0">
                <a:latin typeface="+mn-lt"/>
                <a:cs typeface="Arial"/>
              </a:rPr>
              <a:t>o</a:t>
            </a:r>
            <a:r>
              <a:rPr sz="2000" i="1" dirty="0">
                <a:latin typeface="+mn-lt"/>
                <a:cs typeface="Arial"/>
              </a:rPr>
              <a:t>a</a:t>
            </a:r>
            <a:r>
              <a:rPr sz="2000" i="1" spc="-10" dirty="0">
                <a:latin typeface="+mn-lt"/>
                <a:cs typeface="Arial"/>
              </a:rPr>
              <a:t>l</a:t>
            </a:r>
            <a:r>
              <a:rPr sz="2000" i="1" dirty="0">
                <a:latin typeface="+mn-lt"/>
                <a:cs typeface="Arial"/>
              </a:rPr>
              <a:t>s</a:t>
            </a:r>
            <a:r>
              <a:rPr sz="2000" i="1" spc="10" dirty="0">
                <a:latin typeface="+mn-lt"/>
                <a:cs typeface="Arial"/>
              </a:rPr>
              <a:t> </a:t>
            </a:r>
            <a:r>
              <a:rPr sz="2000" i="1" dirty="0">
                <a:latin typeface="+mn-lt"/>
                <a:cs typeface="Arial"/>
              </a:rPr>
              <a:t>for</a:t>
            </a:r>
            <a:r>
              <a:rPr sz="2000" i="1" spc="5" dirty="0">
                <a:latin typeface="+mn-lt"/>
                <a:cs typeface="Arial"/>
              </a:rPr>
              <a:t> </a:t>
            </a:r>
            <a:r>
              <a:rPr sz="2000" i="1" dirty="0">
                <a:latin typeface="+mn-lt"/>
                <a:cs typeface="Arial"/>
              </a:rPr>
              <a:t>my</a:t>
            </a:r>
            <a:r>
              <a:rPr sz="2000" i="1" spc="-35" dirty="0">
                <a:latin typeface="+mn-lt"/>
                <a:cs typeface="Arial"/>
              </a:rPr>
              <a:t> </a:t>
            </a:r>
            <a:r>
              <a:rPr sz="2000" i="1" spc="10" dirty="0">
                <a:latin typeface="+mn-lt"/>
                <a:cs typeface="Arial"/>
              </a:rPr>
              <a:t>T</a:t>
            </a:r>
            <a:r>
              <a:rPr sz="2000" i="1" dirty="0">
                <a:latin typeface="+mn-lt"/>
                <a:cs typeface="Arial"/>
              </a:rPr>
              <a:t>EAM</a:t>
            </a:r>
            <a:r>
              <a:rPr sz="2000" i="1" spc="-20" dirty="0">
                <a:latin typeface="+mn-lt"/>
                <a:cs typeface="Arial"/>
              </a:rPr>
              <a:t> </a:t>
            </a:r>
            <a:r>
              <a:rPr sz="2000" i="1" dirty="0">
                <a:latin typeface="+mn-lt"/>
                <a:cs typeface="Arial"/>
              </a:rPr>
              <a:t>Mo</a:t>
            </a:r>
            <a:r>
              <a:rPr sz="2000" i="1" spc="-10" dirty="0">
                <a:latin typeface="+mn-lt"/>
                <a:cs typeface="Arial"/>
              </a:rPr>
              <a:t>d</a:t>
            </a:r>
            <a:r>
              <a:rPr sz="2000" i="1" dirty="0">
                <a:latin typeface="+mn-lt"/>
                <a:cs typeface="Arial"/>
              </a:rPr>
              <a:t>u</a:t>
            </a:r>
            <a:r>
              <a:rPr sz="2000" i="1" spc="-10" dirty="0">
                <a:latin typeface="+mn-lt"/>
                <a:cs typeface="Arial"/>
              </a:rPr>
              <a:t>l</a:t>
            </a:r>
            <a:r>
              <a:rPr sz="2000" i="1" dirty="0">
                <a:latin typeface="+mn-lt"/>
                <a:cs typeface="Arial"/>
              </a:rPr>
              <a:t>es</a:t>
            </a:r>
            <a:r>
              <a:rPr sz="2000" i="1" spc="5" dirty="0">
                <a:latin typeface="+mn-lt"/>
                <a:cs typeface="Arial"/>
              </a:rPr>
              <a:t> </a:t>
            </a:r>
            <a:r>
              <a:rPr sz="2000" i="1" dirty="0">
                <a:latin typeface="+mn-lt"/>
                <a:cs typeface="Arial"/>
              </a:rPr>
              <a:t>th</a:t>
            </a:r>
            <a:r>
              <a:rPr sz="2000" i="1" spc="-10" dirty="0">
                <a:latin typeface="+mn-lt"/>
                <a:cs typeface="Arial"/>
              </a:rPr>
              <a:t>a</a:t>
            </a:r>
            <a:r>
              <a:rPr sz="2000" i="1" dirty="0">
                <a:latin typeface="+mn-lt"/>
                <a:cs typeface="Arial"/>
              </a:rPr>
              <a:t>t su</a:t>
            </a:r>
            <a:r>
              <a:rPr sz="2000" i="1" spc="-10" dirty="0">
                <a:latin typeface="+mn-lt"/>
                <a:cs typeface="Arial"/>
              </a:rPr>
              <a:t>p</a:t>
            </a:r>
            <a:r>
              <a:rPr sz="2000" i="1" dirty="0">
                <a:latin typeface="+mn-lt"/>
                <a:cs typeface="Arial"/>
              </a:rPr>
              <a:t>p</a:t>
            </a:r>
            <a:r>
              <a:rPr sz="2000" i="1" spc="-10" dirty="0">
                <a:latin typeface="+mn-lt"/>
                <a:cs typeface="Arial"/>
              </a:rPr>
              <a:t>o</a:t>
            </a:r>
            <a:r>
              <a:rPr sz="2000" i="1" dirty="0">
                <a:latin typeface="+mn-lt"/>
                <a:cs typeface="Arial"/>
              </a:rPr>
              <a:t>rted</a:t>
            </a:r>
            <a:r>
              <a:rPr sz="2000" i="1" spc="5" dirty="0">
                <a:latin typeface="+mn-lt"/>
                <a:cs typeface="Arial"/>
              </a:rPr>
              <a:t> </a:t>
            </a:r>
            <a:r>
              <a:rPr lang="en-US" sz="2000" i="1" dirty="0" smtClean="0">
                <a:latin typeface="+mn-lt"/>
                <a:cs typeface="Arial"/>
              </a:rPr>
              <a:t>my</a:t>
            </a:r>
            <a:r>
              <a:rPr sz="2000" i="1" spc="-10" dirty="0" smtClean="0">
                <a:latin typeface="+mn-lt"/>
                <a:cs typeface="Arial"/>
              </a:rPr>
              <a:t> </a:t>
            </a:r>
            <a:r>
              <a:rPr sz="2000" i="1" dirty="0">
                <a:latin typeface="+mn-lt"/>
                <a:cs typeface="Arial"/>
              </a:rPr>
              <a:t>s</a:t>
            </a:r>
            <a:r>
              <a:rPr sz="2000" i="1" spc="5" dirty="0">
                <a:latin typeface="+mn-lt"/>
                <a:cs typeface="Arial"/>
              </a:rPr>
              <a:t>t</a:t>
            </a:r>
            <a:r>
              <a:rPr sz="2000" i="1" dirty="0">
                <a:latin typeface="+mn-lt"/>
                <a:cs typeface="Arial"/>
              </a:rPr>
              <a:t>u</a:t>
            </a:r>
            <a:r>
              <a:rPr sz="2000" i="1" spc="-10" dirty="0">
                <a:latin typeface="+mn-lt"/>
                <a:cs typeface="Arial"/>
              </a:rPr>
              <a:t>d</a:t>
            </a:r>
            <a:r>
              <a:rPr sz="2000" i="1" dirty="0">
                <a:latin typeface="+mn-lt"/>
                <a:cs typeface="Arial"/>
              </a:rPr>
              <a:t>e</a:t>
            </a:r>
            <a:r>
              <a:rPr sz="2000" i="1" spc="-10" dirty="0">
                <a:latin typeface="+mn-lt"/>
                <a:cs typeface="Arial"/>
              </a:rPr>
              <a:t>n</a:t>
            </a:r>
            <a:r>
              <a:rPr sz="2000" i="1" dirty="0">
                <a:latin typeface="+mn-lt"/>
                <a:cs typeface="Arial"/>
              </a:rPr>
              <a:t>t</a:t>
            </a:r>
            <a:r>
              <a:rPr sz="2000" i="1" spc="15" dirty="0">
                <a:latin typeface="+mn-lt"/>
                <a:cs typeface="Arial"/>
              </a:rPr>
              <a:t> </a:t>
            </a:r>
            <a:r>
              <a:rPr sz="2000" i="1" dirty="0">
                <a:latin typeface="+mn-lt"/>
                <a:cs typeface="Arial"/>
              </a:rPr>
              <a:t>l</a:t>
            </a:r>
            <a:r>
              <a:rPr sz="2000" i="1" spc="-10" dirty="0">
                <a:latin typeface="+mn-lt"/>
                <a:cs typeface="Arial"/>
              </a:rPr>
              <a:t>e</a:t>
            </a:r>
            <a:r>
              <a:rPr sz="2000" i="1" dirty="0">
                <a:latin typeface="+mn-lt"/>
                <a:cs typeface="Arial"/>
              </a:rPr>
              <a:t>ar</a:t>
            </a:r>
            <a:r>
              <a:rPr sz="2000" i="1" spc="-10" dirty="0">
                <a:latin typeface="+mn-lt"/>
                <a:cs typeface="Arial"/>
              </a:rPr>
              <a:t>n</a:t>
            </a:r>
            <a:r>
              <a:rPr sz="2000" i="1" dirty="0">
                <a:latin typeface="+mn-lt"/>
                <a:cs typeface="Arial"/>
              </a:rPr>
              <a:t>i</a:t>
            </a:r>
            <a:r>
              <a:rPr sz="2000" i="1" spc="-10" dirty="0">
                <a:latin typeface="+mn-lt"/>
                <a:cs typeface="Arial"/>
              </a:rPr>
              <a:t>n</a:t>
            </a:r>
            <a:r>
              <a:rPr sz="2000" i="1" dirty="0">
                <a:latin typeface="+mn-lt"/>
                <a:cs typeface="Arial"/>
              </a:rPr>
              <a:t>g </a:t>
            </a:r>
            <a:r>
              <a:rPr sz="2000" i="1" dirty="0" smtClean="0">
                <a:latin typeface="+mn-lt"/>
                <a:cs typeface="Arial"/>
              </a:rPr>
              <a:t>g</a:t>
            </a:r>
            <a:r>
              <a:rPr sz="2000" i="1" spc="-10" dirty="0" smtClean="0">
                <a:latin typeface="+mn-lt"/>
                <a:cs typeface="Arial"/>
              </a:rPr>
              <a:t>o</a:t>
            </a:r>
            <a:r>
              <a:rPr sz="2000" i="1" dirty="0" smtClean="0">
                <a:latin typeface="+mn-lt"/>
                <a:cs typeface="Arial"/>
              </a:rPr>
              <a:t>al</a:t>
            </a:r>
            <a:r>
              <a:rPr lang="en-US" sz="2000" i="1" dirty="0" smtClean="0">
                <a:latin typeface="+mn-lt"/>
                <a:cs typeface="Arial"/>
              </a:rPr>
              <a:t> that </a:t>
            </a:r>
            <a:r>
              <a:rPr sz="2000" i="1" dirty="0" smtClean="0">
                <a:latin typeface="+mn-lt"/>
                <a:cs typeface="Arial"/>
              </a:rPr>
              <a:t>I </a:t>
            </a:r>
            <a:r>
              <a:rPr sz="2000" i="1" spc="-10" dirty="0">
                <a:latin typeface="+mn-lt"/>
                <a:cs typeface="Arial"/>
              </a:rPr>
              <a:t>d</a:t>
            </a:r>
            <a:r>
              <a:rPr sz="2000" i="1" dirty="0">
                <a:latin typeface="+mn-lt"/>
                <a:cs typeface="Arial"/>
              </a:rPr>
              <a:t>ev</a:t>
            </a:r>
            <a:r>
              <a:rPr sz="2000" i="1" spc="-10" dirty="0">
                <a:latin typeface="+mn-lt"/>
                <a:cs typeface="Arial"/>
              </a:rPr>
              <a:t>e</a:t>
            </a:r>
            <a:r>
              <a:rPr sz="2000" i="1" dirty="0">
                <a:latin typeface="+mn-lt"/>
                <a:cs typeface="Arial"/>
              </a:rPr>
              <a:t>l</a:t>
            </a:r>
            <a:r>
              <a:rPr sz="2000" i="1" spc="-10" dirty="0">
                <a:latin typeface="+mn-lt"/>
                <a:cs typeface="Arial"/>
              </a:rPr>
              <a:t>o</a:t>
            </a:r>
            <a:r>
              <a:rPr sz="2000" i="1" dirty="0">
                <a:latin typeface="+mn-lt"/>
                <a:cs typeface="Arial"/>
              </a:rPr>
              <a:t>p</a:t>
            </a:r>
            <a:r>
              <a:rPr sz="2000" i="1" spc="-10" dirty="0">
                <a:latin typeface="+mn-lt"/>
                <a:cs typeface="Arial"/>
              </a:rPr>
              <a:t>e</a:t>
            </a:r>
            <a:r>
              <a:rPr sz="2000" i="1" dirty="0">
                <a:latin typeface="+mn-lt"/>
                <a:cs typeface="Arial"/>
              </a:rPr>
              <a:t>d</a:t>
            </a:r>
            <a:r>
              <a:rPr sz="2000" i="1" spc="30" dirty="0">
                <a:latin typeface="+mn-lt"/>
                <a:cs typeface="Arial"/>
              </a:rPr>
              <a:t> </a:t>
            </a:r>
            <a:r>
              <a:rPr sz="2000" i="1" dirty="0">
                <a:latin typeface="+mn-lt"/>
                <a:cs typeface="Arial"/>
              </a:rPr>
              <a:t>as </a:t>
            </a:r>
            <a:r>
              <a:rPr sz="2000" i="1" spc="-10" dirty="0">
                <a:latin typeface="+mn-lt"/>
                <a:cs typeface="Arial"/>
              </a:rPr>
              <a:t>p</a:t>
            </a:r>
            <a:r>
              <a:rPr sz="2000" i="1" dirty="0">
                <a:latin typeface="+mn-lt"/>
                <a:cs typeface="Arial"/>
              </a:rPr>
              <a:t>art of</a:t>
            </a:r>
            <a:r>
              <a:rPr sz="2000" i="1" spc="-10" dirty="0">
                <a:latin typeface="+mn-lt"/>
                <a:cs typeface="Arial"/>
              </a:rPr>
              <a:t> </a:t>
            </a:r>
            <a:r>
              <a:rPr sz="2000" i="1" dirty="0">
                <a:latin typeface="+mn-lt"/>
                <a:cs typeface="Arial"/>
              </a:rPr>
              <a:t>my te</a:t>
            </a:r>
            <a:r>
              <a:rPr sz="2000" i="1" spc="-10" dirty="0">
                <a:latin typeface="+mn-lt"/>
                <a:cs typeface="Arial"/>
              </a:rPr>
              <a:t>a</a:t>
            </a:r>
            <a:r>
              <a:rPr sz="2000" i="1" dirty="0">
                <a:latin typeface="+mn-lt"/>
                <a:cs typeface="Arial"/>
              </a:rPr>
              <a:t>ch</a:t>
            </a:r>
            <a:r>
              <a:rPr sz="2000" i="1" spc="-10" dirty="0">
                <a:latin typeface="+mn-lt"/>
                <a:cs typeface="Arial"/>
              </a:rPr>
              <a:t>e</a:t>
            </a:r>
            <a:r>
              <a:rPr sz="2000" i="1" dirty="0">
                <a:latin typeface="+mn-lt"/>
                <a:cs typeface="Arial"/>
              </a:rPr>
              <a:t>r</a:t>
            </a:r>
            <a:r>
              <a:rPr sz="2000" i="1" spc="10" dirty="0">
                <a:latin typeface="+mn-lt"/>
                <a:cs typeface="Arial"/>
              </a:rPr>
              <a:t> </a:t>
            </a:r>
            <a:r>
              <a:rPr sz="2000" i="1" dirty="0">
                <a:latin typeface="+mn-lt"/>
                <a:cs typeface="Arial"/>
              </a:rPr>
              <a:t>ev</a:t>
            </a:r>
            <a:r>
              <a:rPr sz="2000" i="1" spc="-10" dirty="0">
                <a:latin typeface="+mn-lt"/>
                <a:cs typeface="Arial"/>
              </a:rPr>
              <a:t>a</a:t>
            </a:r>
            <a:r>
              <a:rPr sz="2000" i="1" dirty="0">
                <a:latin typeface="+mn-lt"/>
                <a:cs typeface="Arial"/>
              </a:rPr>
              <a:t>l</a:t>
            </a:r>
            <a:r>
              <a:rPr sz="2000" i="1" spc="-10" dirty="0">
                <a:latin typeface="+mn-lt"/>
                <a:cs typeface="Arial"/>
              </a:rPr>
              <a:t>u</a:t>
            </a:r>
            <a:r>
              <a:rPr sz="2000" i="1" dirty="0">
                <a:latin typeface="+mn-lt"/>
                <a:cs typeface="Arial"/>
              </a:rPr>
              <a:t>ati</a:t>
            </a:r>
            <a:r>
              <a:rPr sz="2000" i="1" spc="-10" dirty="0">
                <a:latin typeface="+mn-lt"/>
                <a:cs typeface="Arial"/>
              </a:rPr>
              <a:t>o</a:t>
            </a:r>
            <a:r>
              <a:rPr sz="2000" i="1" dirty="0">
                <a:latin typeface="+mn-lt"/>
                <a:cs typeface="Arial"/>
              </a:rPr>
              <a:t>n</a:t>
            </a:r>
            <a:r>
              <a:rPr sz="2000" i="1" spc="20" dirty="0">
                <a:latin typeface="+mn-lt"/>
                <a:cs typeface="Arial"/>
              </a:rPr>
              <a:t> </a:t>
            </a:r>
            <a:r>
              <a:rPr sz="2000" i="1" dirty="0">
                <a:latin typeface="+mn-lt"/>
                <a:cs typeface="Arial"/>
              </a:rPr>
              <a:t>a</a:t>
            </a:r>
            <a:r>
              <a:rPr sz="2000" i="1" spc="-10" dirty="0">
                <a:latin typeface="+mn-lt"/>
                <a:cs typeface="Arial"/>
              </a:rPr>
              <a:t>n</a:t>
            </a:r>
            <a:r>
              <a:rPr sz="2000" i="1" dirty="0">
                <a:latin typeface="+mn-lt"/>
                <a:cs typeface="Arial"/>
              </a:rPr>
              <a:t>d s</a:t>
            </a:r>
            <a:r>
              <a:rPr sz="2000" i="1" spc="-10" dirty="0">
                <a:latin typeface="+mn-lt"/>
                <a:cs typeface="Arial"/>
              </a:rPr>
              <a:t>u</a:t>
            </a:r>
            <a:r>
              <a:rPr sz="2000" i="1" dirty="0">
                <a:latin typeface="+mn-lt"/>
                <a:cs typeface="Arial"/>
              </a:rPr>
              <a:t>p</a:t>
            </a:r>
            <a:r>
              <a:rPr sz="2000" i="1" spc="-10" dirty="0">
                <a:latin typeface="+mn-lt"/>
                <a:cs typeface="Arial"/>
              </a:rPr>
              <a:t>p</a:t>
            </a:r>
            <a:r>
              <a:rPr sz="2000" i="1" dirty="0">
                <a:latin typeface="+mn-lt"/>
                <a:cs typeface="Arial"/>
              </a:rPr>
              <a:t>ort </a:t>
            </a:r>
            <a:r>
              <a:rPr sz="2000" i="1" spc="-10" dirty="0">
                <a:latin typeface="+mn-lt"/>
                <a:cs typeface="Arial"/>
              </a:rPr>
              <a:t>p</a:t>
            </a:r>
            <a:r>
              <a:rPr sz="2000" i="1" dirty="0">
                <a:latin typeface="+mn-lt"/>
                <a:cs typeface="Arial"/>
              </a:rPr>
              <a:t>l</a:t>
            </a:r>
            <a:r>
              <a:rPr sz="2000" i="1" spc="-15" dirty="0">
                <a:latin typeface="+mn-lt"/>
                <a:cs typeface="Arial"/>
              </a:rPr>
              <a:t>a</a:t>
            </a:r>
            <a:r>
              <a:rPr sz="2000" i="1" spc="-10" dirty="0">
                <a:latin typeface="+mn-lt"/>
                <a:cs typeface="Arial"/>
              </a:rPr>
              <a:t>n</a:t>
            </a:r>
            <a:r>
              <a:rPr sz="2000" i="1" dirty="0">
                <a:latin typeface="+mn-lt"/>
                <a:cs typeface="Arial"/>
              </a:rPr>
              <a:t>.</a:t>
            </a:r>
          </a:p>
        </p:txBody>
      </p:sp>
    </p:spTree>
    <p:extLst>
      <p:ext uri="{BB962C8B-B14F-4D97-AF65-F5344CB8AC3E}">
        <p14:creationId xmlns:p14="http://schemas.microsoft.com/office/powerpoint/2010/main" val="1454239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7340" y="243508"/>
            <a:ext cx="63500" cy="177800"/>
          </a:xfrm>
          <a:prstGeom prst="rect">
            <a:avLst/>
          </a:prstGeom>
        </p:spPr>
        <p:txBody>
          <a:bodyPr vert="horz" wrap="square" lIns="0" tIns="0" rIns="0" bIns="0" rtlCol="0">
            <a:spAutoFit/>
          </a:bodyPr>
          <a:lstStyle/>
          <a:p>
            <a:pPr marL="12700">
              <a:lnSpc>
                <a:spcPct val="100000"/>
              </a:lnSpc>
            </a:pPr>
            <a:r>
              <a:rPr sz="1200" b="1" dirty="0">
                <a:latin typeface="Times New Roman"/>
                <a:cs typeface="Times New Roman"/>
              </a:rPr>
              <a:t>.</a:t>
            </a:r>
            <a:endParaRPr sz="1200">
              <a:latin typeface="Times New Roman"/>
              <a:cs typeface="Times New Roman"/>
            </a:endParaRPr>
          </a:p>
        </p:txBody>
      </p:sp>
      <p:sp>
        <p:nvSpPr>
          <p:cNvPr id="4" name="object 4"/>
          <p:cNvSpPr txBox="1">
            <a:spLocks noGrp="1"/>
          </p:cNvSpPr>
          <p:nvPr>
            <p:ph type="title"/>
          </p:nvPr>
        </p:nvSpPr>
        <p:spPr>
          <a:xfrm>
            <a:off x="-112295" y="109157"/>
            <a:ext cx="9144000" cy="492443"/>
          </a:xfrm>
          <a:prstGeom prst="rect">
            <a:avLst/>
          </a:prstGeom>
        </p:spPr>
        <p:txBody>
          <a:bodyPr vert="horz" wrap="square" lIns="0" tIns="0" rIns="0" bIns="0" rtlCol="0">
            <a:spAutoFit/>
          </a:bodyPr>
          <a:lstStyle/>
          <a:p>
            <a:pPr marL="283845">
              <a:lnSpc>
                <a:spcPct val="100000"/>
              </a:lnSpc>
            </a:pPr>
            <a:r>
              <a:rPr sz="3200" spc="-15" dirty="0"/>
              <a:t>C</a:t>
            </a:r>
            <a:r>
              <a:rPr sz="3200" spc="10" dirty="0"/>
              <a:t>o</a:t>
            </a:r>
            <a:r>
              <a:rPr sz="3200" spc="-15" dirty="0"/>
              <a:t>nne</a:t>
            </a:r>
            <a:r>
              <a:rPr sz="3200" spc="-20" dirty="0"/>
              <a:t>cting</a:t>
            </a:r>
            <a:r>
              <a:rPr sz="3200" spc="-30" dirty="0"/>
              <a:t> </a:t>
            </a:r>
            <a:r>
              <a:rPr sz="3200" spc="5" dirty="0"/>
              <a:t>T</a:t>
            </a:r>
            <a:r>
              <a:rPr sz="3200" spc="-20" dirty="0"/>
              <a:t>E</a:t>
            </a:r>
            <a:r>
              <a:rPr sz="3200" spc="-10" dirty="0"/>
              <a:t>A</a:t>
            </a:r>
            <a:r>
              <a:rPr sz="3200" spc="-15" dirty="0"/>
              <a:t>M,</a:t>
            </a:r>
            <a:r>
              <a:rPr sz="3200" spc="-40" dirty="0"/>
              <a:t> </a:t>
            </a:r>
            <a:r>
              <a:rPr sz="3200" spc="-20" dirty="0"/>
              <a:t>E</a:t>
            </a:r>
            <a:r>
              <a:rPr sz="3200" spc="-45" dirty="0"/>
              <a:t>v</a:t>
            </a:r>
            <a:r>
              <a:rPr sz="3200" spc="-5" dirty="0"/>
              <a:t>al</a:t>
            </a:r>
            <a:r>
              <a:rPr sz="3200" spc="-15" dirty="0"/>
              <a:t>u</a:t>
            </a:r>
            <a:r>
              <a:rPr sz="3200" spc="-75" dirty="0"/>
              <a:t>a</a:t>
            </a:r>
            <a:r>
              <a:rPr sz="3200" spc="-10" dirty="0"/>
              <a:t>t</a:t>
            </a:r>
            <a:r>
              <a:rPr sz="3200" dirty="0"/>
              <a:t>ion</a:t>
            </a:r>
            <a:r>
              <a:rPr sz="3200" spc="-35" dirty="0"/>
              <a:t> </a:t>
            </a:r>
            <a:r>
              <a:rPr sz="3200" spc="-5" dirty="0"/>
              <a:t>a</a:t>
            </a:r>
            <a:r>
              <a:rPr sz="3200" spc="10" dirty="0"/>
              <a:t>n</a:t>
            </a:r>
            <a:r>
              <a:rPr sz="3200" dirty="0"/>
              <a:t>d</a:t>
            </a:r>
            <a:r>
              <a:rPr sz="3200" spc="-30" dirty="0"/>
              <a:t> </a:t>
            </a:r>
            <a:r>
              <a:rPr sz="3200" spc="-20" dirty="0"/>
              <a:t>S</a:t>
            </a:r>
            <a:r>
              <a:rPr sz="3200" spc="10" dirty="0"/>
              <a:t>u</a:t>
            </a:r>
            <a:r>
              <a:rPr sz="3200" spc="5" dirty="0"/>
              <a:t>p</a:t>
            </a:r>
            <a:r>
              <a:rPr sz="3200" spc="-15" dirty="0"/>
              <a:t>po</a:t>
            </a:r>
            <a:r>
              <a:rPr sz="3200" spc="10" dirty="0"/>
              <a:t>r</a:t>
            </a:r>
            <a:r>
              <a:rPr sz="3200" dirty="0"/>
              <a:t>t</a:t>
            </a:r>
            <a:r>
              <a:rPr sz="3200" spc="-35" dirty="0"/>
              <a:t> </a:t>
            </a:r>
            <a:r>
              <a:rPr sz="3200" spc="-5" dirty="0"/>
              <a:t>a</a:t>
            </a:r>
            <a:r>
              <a:rPr sz="3200" spc="10" dirty="0"/>
              <a:t>n</a:t>
            </a:r>
            <a:r>
              <a:rPr sz="3200" dirty="0"/>
              <a:t>d</a:t>
            </a:r>
            <a:r>
              <a:rPr sz="3200" spc="-40" dirty="0"/>
              <a:t> </a:t>
            </a:r>
            <a:r>
              <a:rPr sz="3200" spc="-15" dirty="0"/>
              <a:t>CC</a:t>
            </a:r>
            <a:r>
              <a:rPr sz="3200" spc="-20" dirty="0"/>
              <a:t>S</a:t>
            </a:r>
            <a:endParaRPr sz="3200" dirty="0"/>
          </a:p>
        </p:txBody>
      </p:sp>
      <p:sp>
        <p:nvSpPr>
          <p:cNvPr id="5" name="object 5"/>
          <p:cNvSpPr txBox="1"/>
          <p:nvPr/>
        </p:nvSpPr>
        <p:spPr>
          <a:xfrm>
            <a:off x="339089" y="893805"/>
            <a:ext cx="8492089" cy="830997"/>
          </a:xfrm>
          <a:prstGeom prst="rect">
            <a:avLst/>
          </a:prstGeom>
        </p:spPr>
        <p:txBody>
          <a:bodyPr vert="horz" wrap="square" lIns="0" tIns="0" rIns="0" bIns="0" rtlCol="0">
            <a:spAutoFit/>
          </a:bodyPr>
          <a:lstStyle/>
          <a:p>
            <a:pPr marL="12700">
              <a:lnSpc>
                <a:spcPct val="100000"/>
              </a:lnSpc>
            </a:pPr>
            <a:r>
              <a:rPr lang="en-US" sz="1800" b="1" dirty="0" smtClean="0">
                <a:latin typeface="Arial" panose="020B0604020202020204" pitchFamily="34" charset="0"/>
                <a:cs typeface="Arial" panose="020B0604020202020204" pitchFamily="34" charset="0"/>
              </a:rPr>
              <a:t>Evaluation- </a:t>
            </a:r>
            <a:r>
              <a:rPr sz="1800" b="1" dirty="0" smtClean="0">
                <a:latin typeface="Arial" panose="020B0604020202020204" pitchFamily="34" charset="0"/>
                <a:cs typeface="Arial" panose="020B0604020202020204" pitchFamily="34" charset="0"/>
              </a:rPr>
              <a:t>Stu</a:t>
            </a:r>
            <a:r>
              <a:rPr sz="1800" b="1" spc="5" dirty="0" smtClean="0">
                <a:latin typeface="Arial" panose="020B0604020202020204" pitchFamily="34" charset="0"/>
                <a:cs typeface="Arial" panose="020B0604020202020204" pitchFamily="34" charset="0"/>
              </a:rPr>
              <a:t>d</a:t>
            </a:r>
            <a:r>
              <a:rPr sz="1800" b="1" dirty="0" smtClean="0">
                <a:latin typeface="Arial" panose="020B0604020202020204" pitchFamily="34" charset="0"/>
                <a:cs typeface="Arial" panose="020B0604020202020204" pitchFamily="34" charset="0"/>
              </a:rPr>
              <a:t>ent</a:t>
            </a:r>
            <a:r>
              <a:rPr sz="1800" b="1" spc="-10" dirty="0" smtClean="0">
                <a:latin typeface="Arial" panose="020B0604020202020204" pitchFamily="34" charset="0"/>
                <a:cs typeface="Arial" panose="020B0604020202020204" pitchFamily="34" charset="0"/>
              </a:rPr>
              <a:t> </a:t>
            </a:r>
            <a:r>
              <a:rPr sz="1800" b="1" dirty="0">
                <a:latin typeface="Arial" panose="020B0604020202020204" pitchFamily="34" charset="0"/>
                <a:cs typeface="Arial" panose="020B0604020202020204" pitchFamily="34" charset="0"/>
              </a:rPr>
              <a:t>Le</a:t>
            </a:r>
            <a:r>
              <a:rPr sz="1800" b="1" spc="-10" dirty="0">
                <a:latin typeface="Arial" panose="020B0604020202020204" pitchFamily="34" charset="0"/>
                <a:cs typeface="Arial" panose="020B0604020202020204" pitchFamily="34" charset="0"/>
              </a:rPr>
              <a:t>a</a:t>
            </a:r>
            <a:r>
              <a:rPr sz="1800" b="1" dirty="0">
                <a:latin typeface="Arial" panose="020B0604020202020204" pitchFamily="34" charset="0"/>
                <a:cs typeface="Arial" panose="020B0604020202020204" pitchFamily="34" charset="0"/>
              </a:rPr>
              <a:t>rni</a:t>
            </a:r>
            <a:r>
              <a:rPr sz="1800" b="1" spc="5" dirty="0">
                <a:latin typeface="Arial" panose="020B0604020202020204" pitchFamily="34" charset="0"/>
                <a:cs typeface="Arial" panose="020B0604020202020204" pitchFamily="34" charset="0"/>
              </a:rPr>
              <a:t>n</a:t>
            </a:r>
            <a:r>
              <a:rPr sz="1800" b="1" dirty="0">
                <a:latin typeface="Arial" panose="020B0604020202020204" pitchFamily="34" charset="0"/>
                <a:cs typeface="Arial" panose="020B0604020202020204" pitchFamily="34" charset="0"/>
              </a:rPr>
              <a:t>g Goal</a:t>
            </a:r>
            <a:r>
              <a:rPr sz="1800" b="1" spc="-10" dirty="0">
                <a:latin typeface="Arial" panose="020B0604020202020204" pitchFamily="34" charset="0"/>
                <a:cs typeface="Arial" panose="020B0604020202020204" pitchFamily="34" charset="0"/>
              </a:rPr>
              <a:t> </a:t>
            </a:r>
            <a:r>
              <a:rPr sz="1800" b="1" dirty="0">
                <a:latin typeface="Arial" panose="020B0604020202020204" pitchFamily="34" charset="0"/>
                <a:cs typeface="Arial" panose="020B0604020202020204" pitchFamily="34" charset="0"/>
              </a:rPr>
              <a:t>(B</a:t>
            </a:r>
            <a:r>
              <a:rPr sz="1800" b="1" spc="-10" dirty="0">
                <a:latin typeface="Arial" panose="020B0604020202020204" pitchFamily="34" charset="0"/>
                <a:cs typeface="Arial" panose="020B0604020202020204" pitchFamily="34" charset="0"/>
              </a:rPr>
              <a:t>r</a:t>
            </a:r>
            <a:r>
              <a:rPr sz="1800" b="1" dirty="0">
                <a:latin typeface="Arial" panose="020B0604020202020204" pitchFamily="34" charset="0"/>
                <a:cs typeface="Arial" panose="020B0604020202020204" pitchFamily="34" charset="0"/>
              </a:rPr>
              <a:t>oad</a:t>
            </a:r>
            <a:r>
              <a:rPr sz="1800" b="1" spc="10" dirty="0">
                <a:latin typeface="Arial" panose="020B0604020202020204" pitchFamily="34" charset="0"/>
                <a:cs typeface="Arial" panose="020B0604020202020204" pitchFamily="34" charset="0"/>
              </a:rPr>
              <a:t>)</a:t>
            </a:r>
            <a:r>
              <a:rPr sz="1800" dirty="0">
                <a:latin typeface="Arial" panose="020B0604020202020204" pitchFamily="34" charset="0"/>
                <a:cs typeface="Arial" panose="020B0604020202020204" pitchFamily="34" charset="0"/>
              </a:rPr>
              <a:t>:</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Stu</a:t>
            </a:r>
            <a:r>
              <a:rPr sz="1800" spc="-10" dirty="0">
                <a:latin typeface="Arial" panose="020B0604020202020204" pitchFamily="34" charset="0"/>
                <a:cs typeface="Arial" panose="020B0604020202020204" pitchFamily="34" charset="0"/>
              </a:rPr>
              <a:t>d</a:t>
            </a:r>
            <a:r>
              <a:rPr sz="1800" dirty="0">
                <a:latin typeface="Arial" panose="020B0604020202020204" pitchFamily="34" charset="0"/>
                <a:cs typeface="Arial" panose="020B0604020202020204" pitchFamily="34" charset="0"/>
              </a:rPr>
              <a:t>e</a:t>
            </a:r>
            <a:r>
              <a:rPr sz="1800" spc="-10"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ts</a:t>
            </a:r>
            <a:r>
              <a:rPr sz="1800" spc="5" dirty="0">
                <a:latin typeface="Arial" panose="020B0604020202020204" pitchFamily="34" charset="0"/>
                <a:cs typeface="Arial" panose="020B0604020202020204" pitchFamily="34" charset="0"/>
              </a:rPr>
              <a:t> </a:t>
            </a:r>
            <a:r>
              <a:rPr sz="1800" spc="-40" dirty="0">
                <a:latin typeface="Arial" panose="020B0604020202020204" pitchFamily="34" charset="0"/>
                <a:cs typeface="Arial" panose="020B0604020202020204" pitchFamily="34" charset="0"/>
              </a:rPr>
              <a:t>w</a:t>
            </a:r>
            <a:r>
              <a:rPr sz="1800" dirty="0">
                <a:latin typeface="Arial" panose="020B0604020202020204" pitchFamily="34" charset="0"/>
                <a:cs typeface="Arial" panose="020B0604020202020204" pitchFamily="34" charset="0"/>
              </a:rPr>
              <a:t>i</a:t>
            </a:r>
            <a:r>
              <a:rPr sz="1800" spc="-10" dirty="0">
                <a:latin typeface="Arial" panose="020B0604020202020204" pitchFamily="34" charset="0"/>
                <a:cs typeface="Arial" panose="020B0604020202020204" pitchFamily="34" charset="0"/>
              </a:rPr>
              <a:t>l</a:t>
            </a:r>
            <a:r>
              <a:rPr sz="1800" dirty="0">
                <a:latin typeface="Arial" panose="020B0604020202020204" pitchFamily="34" charset="0"/>
                <a:cs typeface="Arial" panose="020B0604020202020204" pitchFamily="34" charset="0"/>
              </a:rPr>
              <a:t>l</a:t>
            </a:r>
            <a:r>
              <a:rPr sz="1800" spc="4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im</a:t>
            </a:r>
            <a:r>
              <a:rPr sz="1800" spc="-10"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rove</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th</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ir com</a:t>
            </a:r>
            <a:r>
              <a:rPr sz="1800" spc="-10"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et</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nce</a:t>
            </a:r>
            <a:r>
              <a:rPr sz="1800" spc="15" dirty="0">
                <a:latin typeface="Arial" panose="020B0604020202020204" pitchFamily="34" charset="0"/>
                <a:cs typeface="Arial" panose="020B0604020202020204" pitchFamily="34" charset="0"/>
              </a:rPr>
              <a:t> </a:t>
            </a:r>
            <a:r>
              <a:rPr sz="1800" dirty="0" smtClean="0">
                <a:latin typeface="Arial" panose="020B0604020202020204" pitchFamily="34" charset="0"/>
                <a:cs typeface="Arial" panose="020B0604020202020204" pitchFamily="34" charset="0"/>
              </a:rPr>
              <a:t>in</a:t>
            </a:r>
            <a:r>
              <a:rPr lang="en-US" sz="1800"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reading comprehension of informational </a:t>
            </a:r>
            <a:r>
              <a:rPr lang="en-US" dirty="0" smtClean="0">
                <a:latin typeface="Arial" panose="020B0604020202020204" pitchFamily="34" charset="0"/>
                <a:cs typeface="Arial" panose="020B0604020202020204" pitchFamily="34" charset="0"/>
              </a:rPr>
              <a:t>texts</a:t>
            </a:r>
            <a:r>
              <a:rPr lang="en-US" sz="1800" dirty="0" smtClean="0">
                <a:latin typeface="Arial" panose="020B0604020202020204" pitchFamily="34" charset="0"/>
                <a:cs typeface="Arial" panose="020B0604020202020204" pitchFamily="34" charset="0"/>
              </a:rPr>
              <a:t> </a:t>
            </a:r>
            <a:r>
              <a:rPr sz="1800" spc="-10" dirty="0" smtClean="0">
                <a:latin typeface="Arial" panose="020B0604020202020204" pitchFamily="34" charset="0"/>
                <a:cs typeface="Arial" panose="020B0604020202020204" pitchFamily="34" charset="0"/>
              </a:rPr>
              <a:t>u</a:t>
            </a:r>
            <a:r>
              <a:rPr sz="1800" dirty="0" smtClean="0">
                <a:latin typeface="Arial" panose="020B0604020202020204" pitchFamily="34" charset="0"/>
                <a:cs typeface="Arial" panose="020B0604020202020204" pitchFamily="34" charset="0"/>
              </a:rPr>
              <a:t>si</a:t>
            </a:r>
            <a:r>
              <a:rPr sz="1800" spc="-15" dirty="0" smtClean="0">
                <a:latin typeface="Arial" panose="020B0604020202020204" pitchFamily="34" charset="0"/>
                <a:cs typeface="Arial" panose="020B0604020202020204" pitchFamily="34" charset="0"/>
              </a:rPr>
              <a:t>n</a:t>
            </a:r>
            <a:r>
              <a:rPr sz="1800" dirty="0" smtClean="0">
                <a:latin typeface="Arial" panose="020B0604020202020204" pitchFamily="34" charset="0"/>
                <a:cs typeface="Arial" panose="020B0604020202020204" pitchFamily="34" charset="0"/>
              </a:rPr>
              <a:t>g</a:t>
            </a:r>
            <a:r>
              <a:rPr sz="1800" spc="5" dirty="0" smtClean="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the</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co</a:t>
            </a:r>
            <a:r>
              <a:rPr sz="1800" spc="-1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c</a:t>
            </a:r>
            <a:r>
              <a:rPr sz="1800" spc="-10" dirty="0">
                <a:latin typeface="Arial" panose="020B0604020202020204" pitchFamily="34" charset="0"/>
                <a:cs typeface="Arial" panose="020B0604020202020204" pitchFamily="34" charset="0"/>
              </a:rPr>
              <a:t>ep</a:t>
            </a:r>
            <a:r>
              <a:rPr sz="1800" dirty="0">
                <a:latin typeface="Arial" panose="020B0604020202020204" pitchFamily="34" charset="0"/>
                <a:cs typeface="Arial" panose="020B0604020202020204" pitchFamily="34" charset="0"/>
              </a:rPr>
              <a:t>ts,</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th</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m</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s a</a:t>
            </a:r>
            <a:r>
              <a:rPr sz="1800" spc="-1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d</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a:t>
            </a:r>
            <a:r>
              <a:rPr sz="1800" spc="-1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form</a:t>
            </a:r>
            <a:r>
              <a:rPr sz="1800" spc="-15" dirty="0">
                <a:latin typeface="Arial" panose="020B0604020202020204" pitchFamily="34" charset="0"/>
                <a:cs typeface="Arial" panose="020B0604020202020204" pitchFamily="34" charset="0"/>
              </a:rPr>
              <a:t>a</a:t>
            </a:r>
            <a:r>
              <a:rPr sz="1800" dirty="0">
                <a:latin typeface="Arial" panose="020B0604020202020204" pitchFamily="34" charset="0"/>
                <a:cs typeface="Arial" panose="020B0604020202020204" pitchFamily="34" charset="0"/>
              </a:rPr>
              <a:t>ti</a:t>
            </a:r>
            <a:r>
              <a:rPr sz="1800" spc="-10"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n</a:t>
            </a:r>
            <a:r>
              <a:rPr sz="1800" spc="5"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r</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s</a:t>
            </a:r>
            <a:r>
              <a:rPr sz="1800" spc="-10" dirty="0">
                <a:latin typeface="Arial" panose="020B0604020202020204" pitchFamily="34" charset="0"/>
                <a:cs typeface="Arial" panose="020B0604020202020204" pitchFamily="34" charset="0"/>
              </a:rPr>
              <a:t>en</a:t>
            </a:r>
            <a:r>
              <a:rPr sz="1800" dirty="0">
                <a:latin typeface="Arial" panose="020B0604020202020204" pitchFamily="34" charset="0"/>
                <a:cs typeface="Arial" panose="020B0604020202020204" pitchFamily="34" charset="0"/>
              </a:rPr>
              <a:t>ted</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in</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h</a:t>
            </a:r>
            <a:r>
              <a:rPr sz="1800" spc="-10" dirty="0">
                <a:latin typeface="Arial" panose="020B0604020202020204" pitchFamily="34" charset="0"/>
                <a:cs typeface="Arial" panose="020B0604020202020204" pitchFamily="34" charset="0"/>
              </a:rPr>
              <a:t>i</a:t>
            </a:r>
            <a:r>
              <a:rPr sz="1800" dirty="0">
                <a:latin typeface="Arial" panose="020B0604020202020204" pitchFamily="34" charset="0"/>
                <a:cs typeface="Arial" panose="020B0604020202020204" pitchFamily="34" charset="0"/>
              </a:rPr>
              <a:t>stor</a:t>
            </a:r>
            <a:r>
              <a:rPr sz="1800" spc="-165" dirty="0">
                <a:latin typeface="Arial" panose="020B0604020202020204" pitchFamily="34" charset="0"/>
                <a:cs typeface="Arial" panose="020B0604020202020204" pitchFamily="34" charset="0"/>
              </a:rPr>
              <a:t>y</a:t>
            </a:r>
            <a:r>
              <a:rPr sz="1800"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p:txBody>
      </p:sp>
      <p:graphicFrame>
        <p:nvGraphicFramePr>
          <p:cNvPr id="2" name="object 2"/>
          <p:cNvGraphicFramePr>
            <a:graphicFrameLocks noGrp="1"/>
          </p:cNvGraphicFramePr>
          <p:nvPr>
            <p:extLst>
              <p:ext uri="{D42A27DB-BD31-4B8C-83A1-F6EECF244321}">
                <p14:modId xmlns:p14="http://schemas.microsoft.com/office/powerpoint/2010/main" val="717718377"/>
              </p:ext>
            </p:extLst>
          </p:nvPr>
        </p:nvGraphicFramePr>
        <p:xfrm>
          <a:off x="683458" y="1873919"/>
          <a:ext cx="7782762" cy="4444331"/>
        </p:xfrm>
        <a:graphic>
          <a:graphicData uri="http://schemas.openxmlformats.org/drawingml/2006/table">
            <a:tbl>
              <a:tblPr firstRow="1" bandRow="1">
                <a:tableStyleId>{2D5ABB26-0587-4C30-8999-92F81FD0307C}</a:tableStyleId>
              </a:tblPr>
              <a:tblGrid>
                <a:gridCol w="1945756">
                  <a:extLst>
                    <a:ext uri="{9D8B030D-6E8A-4147-A177-3AD203B41FA5}">
                      <a16:colId xmlns:a16="http://schemas.microsoft.com/office/drawing/2014/main" val="20000"/>
                    </a:ext>
                  </a:extLst>
                </a:gridCol>
                <a:gridCol w="1945625">
                  <a:extLst>
                    <a:ext uri="{9D8B030D-6E8A-4147-A177-3AD203B41FA5}">
                      <a16:colId xmlns:a16="http://schemas.microsoft.com/office/drawing/2014/main" val="20001"/>
                    </a:ext>
                  </a:extLst>
                </a:gridCol>
                <a:gridCol w="1945756">
                  <a:extLst>
                    <a:ext uri="{9D8B030D-6E8A-4147-A177-3AD203B41FA5}">
                      <a16:colId xmlns:a16="http://schemas.microsoft.com/office/drawing/2014/main" val="20002"/>
                    </a:ext>
                  </a:extLst>
                </a:gridCol>
                <a:gridCol w="1945625">
                  <a:extLst>
                    <a:ext uri="{9D8B030D-6E8A-4147-A177-3AD203B41FA5}">
                      <a16:colId xmlns:a16="http://schemas.microsoft.com/office/drawing/2014/main" val="20003"/>
                    </a:ext>
                  </a:extLst>
                </a:gridCol>
              </a:tblGrid>
              <a:tr h="457801">
                <a:tc gridSpan="4">
                  <a:txBody>
                    <a:bodyPr/>
                    <a:lstStyle/>
                    <a:p>
                      <a:pPr marL="1941513" indent="0" algn="l">
                        <a:lnSpc>
                          <a:spcPct val="100000"/>
                        </a:lnSpc>
                      </a:pPr>
                      <a:r>
                        <a:rPr sz="2400" b="1" spc="-25" dirty="0">
                          <a:solidFill>
                            <a:srgbClr val="FFFFFF"/>
                          </a:solidFill>
                          <a:latin typeface="+mn-lt"/>
                          <a:cs typeface="Calibri"/>
                        </a:rPr>
                        <a:t>P</a:t>
                      </a:r>
                      <a:r>
                        <a:rPr sz="2400" b="1" dirty="0">
                          <a:solidFill>
                            <a:srgbClr val="FFFFFF"/>
                          </a:solidFill>
                          <a:latin typeface="+mn-lt"/>
                          <a:cs typeface="Calibri"/>
                        </a:rPr>
                        <a:t>ossible</a:t>
                      </a:r>
                      <a:r>
                        <a:rPr sz="2400" b="1" spc="-45" dirty="0">
                          <a:solidFill>
                            <a:srgbClr val="FFFFFF"/>
                          </a:solidFill>
                          <a:latin typeface="+mn-lt"/>
                          <a:cs typeface="Calibri"/>
                        </a:rPr>
                        <a:t> </a:t>
                      </a:r>
                      <a:r>
                        <a:rPr sz="2400" b="1" spc="-5" dirty="0">
                          <a:solidFill>
                            <a:srgbClr val="FFFFFF"/>
                          </a:solidFill>
                          <a:latin typeface="+mn-lt"/>
                          <a:cs typeface="Calibri"/>
                        </a:rPr>
                        <a:t>T</a:t>
                      </a:r>
                      <a:r>
                        <a:rPr sz="2400" b="1" spc="-35" dirty="0">
                          <a:solidFill>
                            <a:srgbClr val="FFFFFF"/>
                          </a:solidFill>
                          <a:latin typeface="+mn-lt"/>
                          <a:cs typeface="Calibri"/>
                        </a:rPr>
                        <a:t>E</a:t>
                      </a:r>
                      <a:r>
                        <a:rPr sz="2400" b="1" dirty="0">
                          <a:solidFill>
                            <a:srgbClr val="FFFFFF"/>
                          </a:solidFill>
                          <a:latin typeface="+mn-lt"/>
                          <a:cs typeface="Calibri"/>
                        </a:rPr>
                        <a:t>AM</a:t>
                      </a:r>
                      <a:r>
                        <a:rPr sz="2400" b="1" spc="10" dirty="0">
                          <a:solidFill>
                            <a:srgbClr val="FFFFFF"/>
                          </a:solidFill>
                          <a:latin typeface="+mn-lt"/>
                          <a:cs typeface="Calibri"/>
                        </a:rPr>
                        <a:t> </a:t>
                      </a:r>
                      <a:r>
                        <a:rPr sz="2400" b="1" dirty="0">
                          <a:solidFill>
                            <a:srgbClr val="FFFFFF"/>
                          </a:solidFill>
                          <a:latin typeface="+mn-lt"/>
                          <a:cs typeface="Calibri"/>
                        </a:rPr>
                        <a:t>Mod</a:t>
                      </a:r>
                      <a:r>
                        <a:rPr sz="2400" b="1" spc="5" dirty="0">
                          <a:solidFill>
                            <a:srgbClr val="FFFFFF"/>
                          </a:solidFill>
                          <a:latin typeface="+mn-lt"/>
                          <a:cs typeface="Calibri"/>
                        </a:rPr>
                        <a:t>u</a:t>
                      </a:r>
                      <a:r>
                        <a:rPr sz="2400" b="1" dirty="0">
                          <a:solidFill>
                            <a:srgbClr val="FFFFFF"/>
                          </a:solidFill>
                          <a:latin typeface="+mn-lt"/>
                          <a:cs typeface="Calibri"/>
                        </a:rPr>
                        <a:t>le</a:t>
                      </a:r>
                      <a:r>
                        <a:rPr sz="2400" b="1" spc="-45" dirty="0">
                          <a:solidFill>
                            <a:srgbClr val="FFFFFF"/>
                          </a:solidFill>
                          <a:latin typeface="+mn-lt"/>
                          <a:cs typeface="Calibri"/>
                        </a:rPr>
                        <a:t> </a:t>
                      </a:r>
                      <a:r>
                        <a:rPr sz="2400" b="1" spc="-5" dirty="0">
                          <a:solidFill>
                            <a:srgbClr val="FFFFFF"/>
                          </a:solidFill>
                          <a:latin typeface="+mn-lt"/>
                          <a:cs typeface="Calibri"/>
                        </a:rPr>
                        <a:t>G</a:t>
                      </a:r>
                      <a:r>
                        <a:rPr sz="2400" b="1" dirty="0">
                          <a:solidFill>
                            <a:srgbClr val="FFFFFF"/>
                          </a:solidFill>
                          <a:latin typeface="+mn-lt"/>
                          <a:cs typeface="Calibri"/>
                        </a:rPr>
                        <a:t>oals</a:t>
                      </a:r>
                      <a:endParaRPr sz="24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91490">
                <a:tc>
                  <a:txBody>
                    <a:bodyPr/>
                    <a:lstStyle/>
                    <a:p>
                      <a:pPr marL="64135" marR="59690" indent="394335">
                        <a:lnSpc>
                          <a:spcPct val="100000"/>
                        </a:lnSpc>
                      </a:pPr>
                      <a:r>
                        <a:rPr sz="1400" b="1" dirty="0">
                          <a:latin typeface="+mn-lt"/>
                          <a:cs typeface="Calibri"/>
                        </a:rPr>
                        <a:t>Modu</a:t>
                      </a:r>
                      <a:r>
                        <a:rPr sz="1400" b="1" spc="5" dirty="0">
                          <a:latin typeface="+mn-lt"/>
                          <a:cs typeface="Calibri"/>
                        </a:rPr>
                        <a:t>l</a:t>
                      </a:r>
                      <a:r>
                        <a:rPr sz="1400" b="1" dirty="0">
                          <a:latin typeface="+mn-lt"/>
                          <a:cs typeface="Calibri"/>
                        </a:rPr>
                        <a:t>e</a:t>
                      </a:r>
                      <a:r>
                        <a:rPr sz="1400" b="1" spc="-30" dirty="0">
                          <a:latin typeface="+mn-lt"/>
                          <a:cs typeface="Calibri"/>
                        </a:rPr>
                        <a:t> </a:t>
                      </a:r>
                      <a:r>
                        <a:rPr sz="1400" b="1" spc="-5" dirty="0">
                          <a:latin typeface="+mn-lt"/>
                          <a:cs typeface="Calibri"/>
                        </a:rPr>
                        <a:t>One: Cl</a:t>
                      </a:r>
                      <a:r>
                        <a:rPr sz="1400" b="1" spc="5" dirty="0">
                          <a:latin typeface="+mn-lt"/>
                          <a:cs typeface="Calibri"/>
                        </a:rPr>
                        <a:t>a</a:t>
                      </a:r>
                      <a:r>
                        <a:rPr sz="1400" b="1" dirty="0">
                          <a:latin typeface="+mn-lt"/>
                          <a:cs typeface="Calibri"/>
                        </a:rPr>
                        <a:t>s</a:t>
                      </a:r>
                      <a:r>
                        <a:rPr sz="1400" b="1" spc="5" dirty="0">
                          <a:latin typeface="+mn-lt"/>
                          <a:cs typeface="Calibri"/>
                        </a:rPr>
                        <a:t>s</a:t>
                      </a:r>
                      <a:r>
                        <a:rPr sz="1400" b="1" spc="-10" dirty="0">
                          <a:latin typeface="+mn-lt"/>
                          <a:cs typeface="Calibri"/>
                        </a:rPr>
                        <a:t>r</a:t>
                      </a:r>
                      <a:r>
                        <a:rPr sz="1400" b="1" dirty="0">
                          <a:latin typeface="+mn-lt"/>
                          <a:cs typeface="Calibri"/>
                        </a:rPr>
                        <a:t>oom</a:t>
                      </a:r>
                      <a:r>
                        <a:rPr sz="1400" b="1" spc="-45" dirty="0">
                          <a:latin typeface="+mn-lt"/>
                          <a:cs typeface="Calibri"/>
                        </a:rPr>
                        <a:t> </a:t>
                      </a:r>
                      <a:r>
                        <a:rPr sz="1400" b="1" dirty="0">
                          <a:latin typeface="+mn-lt"/>
                          <a:cs typeface="Calibri"/>
                        </a:rPr>
                        <a:t>E</a:t>
                      </a:r>
                      <a:r>
                        <a:rPr sz="1400" b="1" spc="-25" dirty="0">
                          <a:latin typeface="+mn-lt"/>
                          <a:cs typeface="Calibri"/>
                        </a:rPr>
                        <a:t>n</a:t>
                      </a:r>
                      <a:r>
                        <a:rPr sz="1400" b="1" spc="-5" dirty="0">
                          <a:latin typeface="+mn-lt"/>
                          <a:cs typeface="Calibri"/>
                        </a:rPr>
                        <a:t>vi</a:t>
                      </a:r>
                      <a:r>
                        <a:rPr sz="1400" b="1" spc="-10" dirty="0">
                          <a:latin typeface="+mn-lt"/>
                          <a:cs typeface="Calibri"/>
                        </a:rPr>
                        <a:t>r</a:t>
                      </a:r>
                      <a:r>
                        <a:rPr sz="1400" b="1" dirty="0">
                          <a:latin typeface="+mn-lt"/>
                          <a:cs typeface="Calibri"/>
                        </a:rPr>
                        <a:t>onme</a:t>
                      </a:r>
                      <a:r>
                        <a:rPr sz="1400" b="1" spc="-10" dirty="0">
                          <a:latin typeface="+mn-lt"/>
                          <a:cs typeface="Calibri"/>
                        </a:rPr>
                        <a:t>n</a:t>
                      </a:r>
                      <a:r>
                        <a:rPr sz="1400" b="1" dirty="0">
                          <a:latin typeface="+mn-lt"/>
                          <a:cs typeface="Calibri"/>
                        </a:rPr>
                        <a:t>t</a:t>
                      </a:r>
                      <a:endParaRPr sz="1400" dirty="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4B3D6"/>
                    </a:solidFill>
                  </a:tcPr>
                </a:tc>
                <a:tc>
                  <a:txBody>
                    <a:bodyPr/>
                    <a:lstStyle/>
                    <a:p>
                      <a:pPr marL="622300" marR="450215" indent="-165100">
                        <a:lnSpc>
                          <a:spcPct val="100000"/>
                        </a:lnSpc>
                      </a:pPr>
                      <a:r>
                        <a:rPr sz="1400" b="1" dirty="0">
                          <a:latin typeface="+mn-lt"/>
                          <a:cs typeface="Calibri"/>
                        </a:rPr>
                        <a:t>Modu</a:t>
                      </a:r>
                      <a:r>
                        <a:rPr sz="1400" b="1" spc="5" dirty="0">
                          <a:latin typeface="+mn-lt"/>
                          <a:cs typeface="Calibri"/>
                        </a:rPr>
                        <a:t>l</a:t>
                      </a:r>
                      <a:r>
                        <a:rPr sz="1400" b="1" dirty="0">
                          <a:latin typeface="+mn-lt"/>
                          <a:cs typeface="Calibri"/>
                        </a:rPr>
                        <a:t>e</a:t>
                      </a:r>
                      <a:r>
                        <a:rPr sz="1400" b="1" spc="-30" dirty="0">
                          <a:latin typeface="+mn-lt"/>
                          <a:cs typeface="Calibri"/>
                        </a:rPr>
                        <a:t> </a:t>
                      </a:r>
                      <a:r>
                        <a:rPr sz="1400" b="1" spc="-40" dirty="0">
                          <a:latin typeface="+mn-lt"/>
                          <a:cs typeface="Calibri"/>
                        </a:rPr>
                        <a:t>T</a:t>
                      </a:r>
                      <a:r>
                        <a:rPr sz="1400" b="1" spc="-15" dirty="0">
                          <a:latin typeface="+mn-lt"/>
                          <a:cs typeface="Calibri"/>
                        </a:rPr>
                        <a:t>w</a:t>
                      </a:r>
                      <a:r>
                        <a:rPr sz="1400" b="1" dirty="0">
                          <a:latin typeface="+mn-lt"/>
                          <a:cs typeface="Calibri"/>
                        </a:rPr>
                        <a:t>o: </a:t>
                      </a:r>
                      <a:r>
                        <a:rPr sz="1400" b="1" spc="-5" dirty="0">
                          <a:latin typeface="+mn-lt"/>
                          <a:cs typeface="Calibri"/>
                        </a:rPr>
                        <a:t>Plan</a:t>
                      </a:r>
                      <a:r>
                        <a:rPr sz="1400" b="1" spc="5" dirty="0">
                          <a:latin typeface="+mn-lt"/>
                          <a:cs typeface="Calibri"/>
                        </a:rPr>
                        <a:t>n</a:t>
                      </a:r>
                      <a:r>
                        <a:rPr sz="1400" b="1" dirty="0">
                          <a:latin typeface="+mn-lt"/>
                          <a:cs typeface="Calibri"/>
                        </a:rPr>
                        <a:t>ing</a:t>
                      </a:r>
                      <a:endParaRPr sz="140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540385" marR="391160" indent="-140335">
                        <a:lnSpc>
                          <a:spcPct val="100000"/>
                        </a:lnSpc>
                      </a:pPr>
                      <a:r>
                        <a:rPr sz="1400" b="1" dirty="0">
                          <a:latin typeface="+mn-lt"/>
                          <a:cs typeface="Calibri"/>
                        </a:rPr>
                        <a:t>Modu</a:t>
                      </a:r>
                      <a:r>
                        <a:rPr sz="1400" b="1" spc="5" dirty="0">
                          <a:latin typeface="+mn-lt"/>
                          <a:cs typeface="Calibri"/>
                        </a:rPr>
                        <a:t>l</a:t>
                      </a:r>
                      <a:r>
                        <a:rPr sz="1400" b="1" dirty="0">
                          <a:latin typeface="+mn-lt"/>
                          <a:cs typeface="Calibri"/>
                        </a:rPr>
                        <a:t>e</a:t>
                      </a:r>
                      <a:r>
                        <a:rPr sz="1400" b="1" spc="-30" dirty="0">
                          <a:latin typeface="+mn-lt"/>
                          <a:cs typeface="Calibri"/>
                        </a:rPr>
                        <a:t> </a:t>
                      </a:r>
                      <a:r>
                        <a:rPr sz="1400" b="1" spc="-5" dirty="0">
                          <a:latin typeface="+mn-lt"/>
                          <a:cs typeface="Calibri"/>
                        </a:rPr>
                        <a:t>Three: </a:t>
                      </a:r>
                      <a:r>
                        <a:rPr sz="1400" b="1" dirty="0">
                          <a:latin typeface="+mn-lt"/>
                          <a:cs typeface="Calibri"/>
                        </a:rPr>
                        <a:t>In</a:t>
                      </a:r>
                      <a:r>
                        <a:rPr sz="1400" b="1" spc="-10" dirty="0">
                          <a:latin typeface="+mn-lt"/>
                          <a:cs typeface="Calibri"/>
                        </a:rPr>
                        <a:t>s</a:t>
                      </a:r>
                      <a:r>
                        <a:rPr sz="1400" b="1" dirty="0">
                          <a:latin typeface="+mn-lt"/>
                          <a:cs typeface="Calibri"/>
                        </a:rPr>
                        <a:t>truc</a:t>
                      </a:r>
                      <a:r>
                        <a:rPr sz="1400" b="1" spc="5" dirty="0">
                          <a:latin typeface="+mn-lt"/>
                          <a:cs typeface="Calibri"/>
                        </a:rPr>
                        <a:t>t</a:t>
                      </a:r>
                      <a:r>
                        <a:rPr sz="1400" b="1" dirty="0">
                          <a:latin typeface="+mn-lt"/>
                          <a:cs typeface="Calibri"/>
                        </a:rPr>
                        <a:t>ion</a:t>
                      </a:r>
                      <a:endParaRPr sz="140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4B3D6"/>
                    </a:solidFill>
                  </a:tcPr>
                </a:tc>
                <a:tc>
                  <a:txBody>
                    <a:bodyPr/>
                    <a:lstStyle/>
                    <a:p>
                      <a:pPr marL="506730" marR="436880" indent="-62865">
                        <a:lnSpc>
                          <a:spcPct val="100000"/>
                        </a:lnSpc>
                      </a:pPr>
                      <a:r>
                        <a:rPr sz="1400" b="1" dirty="0">
                          <a:latin typeface="+mn-lt"/>
                          <a:cs typeface="Calibri"/>
                        </a:rPr>
                        <a:t>Modu</a:t>
                      </a:r>
                      <a:r>
                        <a:rPr sz="1400" b="1" spc="5" dirty="0">
                          <a:latin typeface="+mn-lt"/>
                          <a:cs typeface="Calibri"/>
                        </a:rPr>
                        <a:t>l</a:t>
                      </a:r>
                      <a:r>
                        <a:rPr sz="1400" b="1" dirty="0">
                          <a:latin typeface="+mn-lt"/>
                          <a:cs typeface="Calibri"/>
                        </a:rPr>
                        <a:t>e</a:t>
                      </a:r>
                      <a:r>
                        <a:rPr sz="1400" b="1" spc="-30" dirty="0">
                          <a:latin typeface="+mn-lt"/>
                          <a:cs typeface="Calibri"/>
                        </a:rPr>
                        <a:t> </a:t>
                      </a:r>
                      <a:r>
                        <a:rPr sz="1400" b="1" spc="-10" dirty="0">
                          <a:latin typeface="+mn-lt"/>
                          <a:cs typeface="Calibri"/>
                        </a:rPr>
                        <a:t>F</a:t>
                      </a:r>
                      <a:r>
                        <a:rPr sz="1400" b="1" dirty="0">
                          <a:latin typeface="+mn-lt"/>
                          <a:cs typeface="Calibri"/>
                        </a:rPr>
                        <a:t>ou</a:t>
                      </a:r>
                      <a:r>
                        <a:rPr sz="1400" b="1" spc="5" dirty="0">
                          <a:latin typeface="+mn-lt"/>
                          <a:cs typeface="Calibri"/>
                        </a:rPr>
                        <a:t>r</a:t>
                      </a:r>
                      <a:r>
                        <a:rPr sz="1400" b="1" dirty="0">
                          <a:latin typeface="+mn-lt"/>
                          <a:cs typeface="Calibri"/>
                        </a:rPr>
                        <a:t>: Asses</a:t>
                      </a:r>
                      <a:r>
                        <a:rPr sz="1400" b="1" spc="5" dirty="0">
                          <a:latin typeface="+mn-lt"/>
                          <a:cs typeface="Calibri"/>
                        </a:rPr>
                        <a:t>s</a:t>
                      </a:r>
                      <a:r>
                        <a:rPr sz="1400" b="1" spc="-5" dirty="0">
                          <a:latin typeface="+mn-lt"/>
                          <a:cs typeface="Calibri"/>
                        </a:rPr>
                        <a:t>me</a:t>
                      </a:r>
                      <a:r>
                        <a:rPr sz="1400" b="1" spc="-10" dirty="0">
                          <a:latin typeface="+mn-lt"/>
                          <a:cs typeface="Calibri"/>
                        </a:rPr>
                        <a:t>n</a:t>
                      </a:r>
                      <a:r>
                        <a:rPr sz="1400" b="1" dirty="0">
                          <a:latin typeface="+mn-lt"/>
                          <a:cs typeface="Calibri"/>
                        </a:rPr>
                        <a:t>t</a:t>
                      </a:r>
                      <a:endParaRPr sz="140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3215520">
                <a:tc>
                  <a:txBody>
                    <a:bodyPr/>
                    <a:lstStyle/>
                    <a:p>
                      <a:pPr marL="60960" marR="118110">
                        <a:lnSpc>
                          <a:spcPct val="100000"/>
                        </a:lnSpc>
                      </a:pPr>
                      <a:r>
                        <a:rPr sz="1300" dirty="0">
                          <a:latin typeface="+mn-lt"/>
                          <a:cs typeface="Calibri"/>
                        </a:rPr>
                        <a:t>I will learn a</a:t>
                      </a:r>
                      <a:r>
                        <a:rPr sz="1300" spc="5" dirty="0">
                          <a:latin typeface="+mn-lt"/>
                          <a:cs typeface="Calibri"/>
                        </a:rPr>
                        <a:t>n</a:t>
                      </a:r>
                      <a:r>
                        <a:rPr sz="1300" dirty="0">
                          <a:latin typeface="+mn-lt"/>
                          <a:cs typeface="Calibri"/>
                        </a:rPr>
                        <a:t>d</a:t>
                      </a:r>
                      <a:r>
                        <a:rPr sz="1300" spc="-15" dirty="0">
                          <a:latin typeface="+mn-lt"/>
                          <a:cs typeface="Calibri"/>
                        </a:rPr>
                        <a:t> </a:t>
                      </a:r>
                      <a:r>
                        <a:rPr sz="1300" dirty="0">
                          <a:latin typeface="+mn-lt"/>
                          <a:cs typeface="Calibri"/>
                        </a:rPr>
                        <a:t>a</a:t>
                      </a:r>
                      <a:r>
                        <a:rPr sz="1300" spc="5" dirty="0">
                          <a:latin typeface="+mn-lt"/>
                          <a:cs typeface="Calibri"/>
                        </a:rPr>
                        <a:t>p</a:t>
                      </a:r>
                      <a:r>
                        <a:rPr sz="1300" dirty="0">
                          <a:latin typeface="+mn-lt"/>
                          <a:cs typeface="Calibri"/>
                        </a:rPr>
                        <a:t>ply</a:t>
                      </a:r>
                      <a:r>
                        <a:rPr sz="1300" spc="-35" dirty="0">
                          <a:latin typeface="+mn-lt"/>
                          <a:cs typeface="Calibri"/>
                        </a:rPr>
                        <a:t> </a:t>
                      </a:r>
                      <a:r>
                        <a:rPr sz="1300" dirty="0">
                          <a:latin typeface="+mn-lt"/>
                          <a:cs typeface="Calibri"/>
                        </a:rPr>
                        <a:t>a </a:t>
                      </a:r>
                      <a:r>
                        <a:rPr sz="1300" spc="-15" dirty="0">
                          <a:latin typeface="+mn-lt"/>
                          <a:cs typeface="Calibri"/>
                        </a:rPr>
                        <a:t>v</a:t>
                      </a:r>
                      <a:r>
                        <a:rPr sz="1300" dirty="0">
                          <a:latin typeface="+mn-lt"/>
                          <a:cs typeface="Calibri"/>
                        </a:rPr>
                        <a:t>ari</a:t>
                      </a:r>
                      <a:r>
                        <a:rPr sz="1300" spc="-10" dirty="0">
                          <a:latin typeface="+mn-lt"/>
                          <a:cs typeface="Calibri"/>
                        </a:rPr>
                        <a:t>e</a:t>
                      </a:r>
                      <a:r>
                        <a:rPr sz="1300" dirty="0">
                          <a:latin typeface="+mn-lt"/>
                          <a:cs typeface="Calibri"/>
                        </a:rPr>
                        <a:t>ty</a:t>
                      </a:r>
                      <a:r>
                        <a:rPr sz="1300" spc="-25" dirty="0">
                          <a:latin typeface="+mn-lt"/>
                          <a:cs typeface="Calibri"/>
                        </a:rPr>
                        <a:t> </a:t>
                      </a:r>
                      <a:r>
                        <a:rPr sz="1300" spc="-5" dirty="0">
                          <a:latin typeface="+mn-lt"/>
                          <a:cs typeface="Calibri"/>
                        </a:rPr>
                        <a:t>o</a:t>
                      </a:r>
                      <a:r>
                        <a:rPr sz="1300" dirty="0">
                          <a:latin typeface="+mn-lt"/>
                          <a:cs typeface="Calibri"/>
                        </a:rPr>
                        <a:t>f </a:t>
                      </a:r>
                      <a:r>
                        <a:rPr sz="1300" spc="-15" dirty="0">
                          <a:latin typeface="+mn-lt"/>
                          <a:cs typeface="Calibri"/>
                        </a:rPr>
                        <a:t>s</a:t>
                      </a:r>
                      <a:r>
                        <a:rPr sz="1300" dirty="0">
                          <a:latin typeface="+mn-lt"/>
                          <a:cs typeface="Calibri"/>
                        </a:rPr>
                        <a:t>t</a:t>
                      </a:r>
                      <a:r>
                        <a:rPr sz="1300" spc="-25"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egies</a:t>
                      </a:r>
                      <a:r>
                        <a:rPr sz="1300" spc="-10" dirty="0">
                          <a:latin typeface="+mn-lt"/>
                          <a:cs typeface="Calibri"/>
                        </a:rPr>
                        <a:t> t</a:t>
                      </a:r>
                      <a:r>
                        <a:rPr sz="1300" dirty="0">
                          <a:latin typeface="+mn-lt"/>
                          <a:cs typeface="Calibri"/>
                        </a:rPr>
                        <a:t>o </a:t>
                      </a:r>
                      <a:r>
                        <a:rPr lang="en-US" sz="1300" dirty="0" smtClean="0">
                          <a:latin typeface="+mn-lt"/>
                          <a:cs typeface="Calibri"/>
                        </a:rPr>
                        <a:t>create a learning environment where students feel invited to share their views without fear of judgment.</a:t>
                      </a:r>
                      <a:endParaRPr sz="1300" dirty="0">
                        <a:latin typeface="+mn-lt"/>
                        <a:cs typeface="Calibri"/>
                      </a:endParaRPr>
                    </a:p>
                    <a:p>
                      <a:pPr>
                        <a:lnSpc>
                          <a:spcPct val="100000"/>
                        </a:lnSpc>
                      </a:pPr>
                      <a:endParaRPr sz="1300" dirty="0">
                        <a:latin typeface="+mn-lt"/>
                        <a:cs typeface="Times New Roman"/>
                      </a:endParaRPr>
                    </a:p>
                    <a:p>
                      <a:pPr>
                        <a:lnSpc>
                          <a:spcPct val="100000"/>
                        </a:lnSpc>
                        <a:spcBef>
                          <a:spcPts val="52"/>
                        </a:spcBef>
                      </a:pPr>
                      <a:endParaRPr sz="1300" dirty="0">
                        <a:latin typeface="+mn-lt"/>
                        <a:cs typeface="Times New Roman"/>
                      </a:endParaRPr>
                    </a:p>
                    <a:p>
                      <a:pPr marL="60960" marR="133985" indent="104775">
                        <a:lnSpc>
                          <a:spcPct val="100000"/>
                        </a:lnSpc>
                      </a:pPr>
                      <a:r>
                        <a:rPr sz="1300" b="1" spc="-5" dirty="0">
                          <a:latin typeface="+mn-lt"/>
                          <a:cs typeface="Calibri"/>
                        </a:rPr>
                        <a:t>CC</a:t>
                      </a:r>
                      <a:r>
                        <a:rPr sz="1300" b="1" dirty="0">
                          <a:latin typeface="+mn-lt"/>
                          <a:cs typeface="Calibri"/>
                        </a:rPr>
                        <a:t>S Appli</a:t>
                      </a:r>
                      <a:r>
                        <a:rPr sz="1300" b="1" spc="-15" dirty="0">
                          <a:latin typeface="+mn-lt"/>
                          <a:cs typeface="Calibri"/>
                        </a:rPr>
                        <a:t>c</a:t>
                      </a:r>
                      <a:r>
                        <a:rPr sz="1300" b="1" spc="-20" dirty="0">
                          <a:latin typeface="+mn-lt"/>
                          <a:cs typeface="Calibri"/>
                        </a:rPr>
                        <a:t>a</a:t>
                      </a:r>
                      <a:r>
                        <a:rPr sz="1300" b="1" dirty="0">
                          <a:latin typeface="+mn-lt"/>
                          <a:cs typeface="Calibri"/>
                        </a:rPr>
                        <a:t>t</a:t>
                      </a:r>
                      <a:r>
                        <a:rPr sz="1300" b="1" spc="5" dirty="0">
                          <a:latin typeface="+mn-lt"/>
                          <a:cs typeface="Calibri"/>
                        </a:rPr>
                        <a:t>i</a:t>
                      </a:r>
                      <a:r>
                        <a:rPr sz="1300" b="1" dirty="0">
                          <a:latin typeface="+mn-lt"/>
                          <a:cs typeface="Calibri"/>
                        </a:rPr>
                        <a:t>o</a:t>
                      </a:r>
                      <a:r>
                        <a:rPr sz="1300" b="1" spc="15" dirty="0">
                          <a:latin typeface="+mn-lt"/>
                          <a:cs typeface="Calibri"/>
                        </a:rPr>
                        <a:t>n</a:t>
                      </a:r>
                      <a:r>
                        <a:rPr sz="1300" b="1" dirty="0">
                          <a:latin typeface="+mn-lt"/>
                          <a:cs typeface="Calibri"/>
                        </a:rPr>
                        <a:t>: </a:t>
                      </a:r>
                      <a:r>
                        <a:rPr sz="1300" i="1" spc="-5" dirty="0">
                          <a:latin typeface="+mn-lt"/>
                          <a:cs typeface="Calibri"/>
                        </a:rPr>
                        <a:t>S</a:t>
                      </a:r>
                      <a:r>
                        <a:rPr sz="1300" i="1" dirty="0">
                          <a:latin typeface="+mn-lt"/>
                          <a:cs typeface="Calibri"/>
                        </a:rPr>
                        <a:t>t</a:t>
                      </a:r>
                      <a:r>
                        <a:rPr sz="1300" i="1" spc="-5" dirty="0">
                          <a:latin typeface="+mn-lt"/>
                          <a:cs typeface="Calibri"/>
                        </a:rPr>
                        <a:t>ud</a:t>
                      </a:r>
                      <a:r>
                        <a:rPr sz="1300" i="1" dirty="0">
                          <a:latin typeface="+mn-lt"/>
                          <a:cs typeface="Calibri"/>
                        </a:rPr>
                        <a:t>e</a:t>
                      </a:r>
                      <a:r>
                        <a:rPr sz="1300" i="1" spc="-15" dirty="0">
                          <a:latin typeface="+mn-lt"/>
                          <a:cs typeface="Calibri"/>
                        </a:rPr>
                        <a:t>n</a:t>
                      </a:r>
                      <a:r>
                        <a:rPr sz="1300" i="1" dirty="0">
                          <a:latin typeface="+mn-lt"/>
                          <a:cs typeface="Calibri"/>
                        </a:rPr>
                        <a:t>ts</a:t>
                      </a:r>
                      <a:r>
                        <a:rPr sz="1300" i="1" spc="-20" dirty="0">
                          <a:latin typeface="+mn-lt"/>
                          <a:cs typeface="Calibri"/>
                        </a:rPr>
                        <a:t> </a:t>
                      </a:r>
                      <a:r>
                        <a:rPr lang="en-US" sz="1300" i="1" spc="-10" dirty="0" smtClean="0">
                          <a:latin typeface="+mn-lt"/>
                          <a:cs typeface="Calibri"/>
                        </a:rPr>
                        <a:t>will </a:t>
                      </a:r>
                      <a:r>
                        <a:rPr lang="en-US" sz="1300" i="1" dirty="0" smtClean="0">
                          <a:latin typeface="+mn-lt"/>
                          <a:cs typeface="Calibri"/>
                        </a:rPr>
                        <a:t>logically and objectively prove their views with authentic</a:t>
                      </a:r>
                      <a:r>
                        <a:rPr lang="en-US" sz="1300" i="1" baseline="0" dirty="0" smtClean="0">
                          <a:latin typeface="+mn-lt"/>
                          <a:cs typeface="Calibri"/>
                        </a:rPr>
                        <a:t> </a:t>
                      </a:r>
                      <a:r>
                        <a:rPr lang="en-US" sz="1300" i="1" dirty="0" smtClean="0">
                          <a:latin typeface="+mn-lt"/>
                          <a:cs typeface="Calibri"/>
                        </a:rPr>
                        <a:t>evidence</a:t>
                      </a:r>
                      <a:r>
                        <a:rPr lang="en-US" sz="1300" i="1" baseline="0" dirty="0" smtClean="0">
                          <a:latin typeface="+mn-lt"/>
                          <a:cs typeface="Calibri"/>
                        </a:rPr>
                        <a:t> and </a:t>
                      </a:r>
                      <a:r>
                        <a:rPr lang="en-US" sz="1300" i="1" dirty="0" smtClean="0">
                          <a:latin typeface="+mn-lt"/>
                          <a:cs typeface="Calibri"/>
                        </a:rPr>
                        <a:t>supporting facts. </a:t>
                      </a:r>
                      <a:endParaRPr sz="13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4B3D6"/>
                    </a:solidFill>
                  </a:tcPr>
                </a:tc>
                <a:tc>
                  <a:txBody>
                    <a:bodyPr/>
                    <a:lstStyle/>
                    <a:p>
                      <a:pPr marL="60960" marR="126364">
                        <a:lnSpc>
                          <a:spcPct val="100000"/>
                        </a:lnSpc>
                      </a:pPr>
                      <a:r>
                        <a:rPr sz="1300" dirty="0">
                          <a:latin typeface="+mn-lt"/>
                          <a:cs typeface="Calibri"/>
                        </a:rPr>
                        <a:t>I will learn a</a:t>
                      </a:r>
                      <a:r>
                        <a:rPr sz="1300" spc="5" dirty="0">
                          <a:latin typeface="+mn-lt"/>
                          <a:cs typeface="Calibri"/>
                        </a:rPr>
                        <a:t>b</a:t>
                      </a:r>
                      <a:r>
                        <a:rPr sz="1300" spc="-5" dirty="0">
                          <a:latin typeface="+mn-lt"/>
                          <a:cs typeface="Calibri"/>
                        </a:rPr>
                        <a:t>o</a:t>
                      </a:r>
                      <a:r>
                        <a:rPr sz="1300" spc="5" dirty="0">
                          <a:latin typeface="+mn-lt"/>
                          <a:cs typeface="Calibri"/>
                        </a:rPr>
                        <a:t>u</a:t>
                      </a:r>
                      <a:r>
                        <a:rPr sz="1300" dirty="0">
                          <a:latin typeface="+mn-lt"/>
                          <a:cs typeface="Calibri"/>
                        </a:rPr>
                        <a:t>t</a:t>
                      </a:r>
                      <a:r>
                        <a:rPr sz="1300" spc="-30" dirty="0">
                          <a:latin typeface="+mn-lt"/>
                          <a:cs typeface="Calibri"/>
                        </a:rPr>
                        <a:t> </a:t>
                      </a:r>
                      <a:r>
                        <a:rPr sz="1300" dirty="0">
                          <a:latin typeface="+mn-lt"/>
                          <a:cs typeface="Calibri"/>
                        </a:rPr>
                        <a:t>a</a:t>
                      </a:r>
                      <a:r>
                        <a:rPr sz="1300" spc="5" dirty="0">
                          <a:latin typeface="+mn-lt"/>
                          <a:cs typeface="Calibri"/>
                        </a:rPr>
                        <a:t>n</a:t>
                      </a:r>
                      <a:r>
                        <a:rPr sz="1300" dirty="0">
                          <a:latin typeface="+mn-lt"/>
                          <a:cs typeface="Calibri"/>
                        </a:rPr>
                        <a:t>d in</a:t>
                      </a:r>
                      <a:r>
                        <a:rPr sz="1300" spc="-20" dirty="0">
                          <a:latin typeface="+mn-lt"/>
                          <a:cs typeface="Calibri"/>
                        </a:rPr>
                        <a:t>c</a:t>
                      </a:r>
                      <a:r>
                        <a:rPr sz="1300" spc="-5" dirty="0">
                          <a:latin typeface="+mn-lt"/>
                          <a:cs typeface="Calibri"/>
                        </a:rPr>
                        <a:t>o</a:t>
                      </a:r>
                      <a:r>
                        <a:rPr sz="1300" dirty="0">
                          <a:latin typeface="+mn-lt"/>
                          <a:cs typeface="Calibri"/>
                        </a:rPr>
                        <a:t>rp</a:t>
                      </a:r>
                      <a:r>
                        <a:rPr sz="1300" spc="-5" dirty="0">
                          <a:latin typeface="+mn-lt"/>
                          <a:cs typeface="Calibri"/>
                        </a:rPr>
                        <a:t>o</a:t>
                      </a:r>
                      <a:r>
                        <a:rPr sz="1300" spc="-20"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a:t>
                      </a:r>
                      <a:r>
                        <a:rPr sz="1300" spc="-30" dirty="0">
                          <a:latin typeface="+mn-lt"/>
                          <a:cs typeface="Calibri"/>
                        </a:rPr>
                        <a:t> </a:t>
                      </a:r>
                      <a:r>
                        <a:rPr sz="1300" dirty="0">
                          <a:latin typeface="+mn-lt"/>
                          <a:cs typeface="Calibri"/>
                        </a:rPr>
                        <a:t>a </a:t>
                      </a:r>
                      <a:r>
                        <a:rPr sz="1300" spc="-15" dirty="0">
                          <a:latin typeface="+mn-lt"/>
                          <a:cs typeface="Calibri"/>
                        </a:rPr>
                        <a:t>v</a:t>
                      </a:r>
                      <a:r>
                        <a:rPr sz="1300" dirty="0">
                          <a:latin typeface="+mn-lt"/>
                          <a:cs typeface="Calibri"/>
                        </a:rPr>
                        <a:t>ari</a:t>
                      </a:r>
                      <a:r>
                        <a:rPr sz="1300" spc="-10" dirty="0">
                          <a:latin typeface="+mn-lt"/>
                          <a:cs typeface="Calibri"/>
                        </a:rPr>
                        <a:t>e</a:t>
                      </a:r>
                      <a:r>
                        <a:rPr sz="1300" dirty="0">
                          <a:latin typeface="+mn-lt"/>
                          <a:cs typeface="Calibri"/>
                        </a:rPr>
                        <a:t>ty</a:t>
                      </a:r>
                      <a:r>
                        <a:rPr sz="1300" spc="-25" dirty="0">
                          <a:latin typeface="+mn-lt"/>
                          <a:cs typeface="Calibri"/>
                        </a:rPr>
                        <a:t> </a:t>
                      </a:r>
                      <a:r>
                        <a:rPr sz="1300" spc="-5" dirty="0">
                          <a:latin typeface="+mn-lt"/>
                          <a:cs typeface="Calibri"/>
                        </a:rPr>
                        <a:t>of </a:t>
                      </a:r>
                      <a:r>
                        <a:rPr sz="1300" spc="-15" dirty="0">
                          <a:latin typeface="+mn-lt"/>
                          <a:cs typeface="Calibri"/>
                        </a:rPr>
                        <a:t>s</a:t>
                      </a:r>
                      <a:r>
                        <a:rPr sz="1300" dirty="0">
                          <a:latin typeface="+mn-lt"/>
                          <a:cs typeface="Calibri"/>
                        </a:rPr>
                        <a:t>t</a:t>
                      </a:r>
                      <a:r>
                        <a:rPr sz="1300" spc="-25"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egies</a:t>
                      </a:r>
                      <a:r>
                        <a:rPr sz="1300" spc="-10" dirty="0">
                          <a:latin typeface="+mn-lt"/>
                          <a:cs typeface="Calibri"/>
                        </a:rPr>
                        <a:t> </a:t>
                      </a:r>
                      <a:r>
                        <a:rPr sz="1300" dirty="0">
                          <a:latin typeface="+mn-lt"/>
                          <a:cs typeface="Calibri"/>
                        </a:rPr>
                        <a:t>i</a:t>
                      </a:r>
                      <a:r>
                        <a:rPr sz="1300" spc="-10" dirty="0">
                          <a:latin typeface="+mn-lt"/>
                          <a:cs typeface="Calibri"/>
                        </a:rPr>
                        <a:t>nt</a:t>
                      </a:r>
                      <a:r>
                        <a:rPr sz="1300" dirty="0">
                          <a:latin typeface="+mn-lt"/>
                          <a:cs typeface="Calibri"/>
                        </a:rPr>
                        <a:t>o</a:t>
                      </a:r>
                      <a:r>
                        <a:rPr sz="1300" spc="-20" dirty="0">
                          <a:latin typeface="+mn-lt"/>
                          <a:cs typeface="Calibri"/>
                        </a:rPr>
                        <a:t> </a:t>
                      </a:r>
                      <a:r>
                        <a:rPr sz="1300" spc="-25" dirty="0">
                          <a:latin typeface="+mn-lt"/>
                          <a:cs typeface="Calibri"/>
                        </a:rPr>
                        <a:t>m</a:t>
                      </a:r>
                      <a:r>
                        <a:rPr sz="1300" dirty="0">
                          <a:latin typeface="+mn-lt"/>
                          <a:cs typeface="Calibri"/>
                        </a:rPr>
                        <a:t>y </a:t>
                      </a:r>
                      <a:r>
                        <a:rPr sz="1300" spc="5" dirty="0">
                          <a:latin typeface="+mn-lt"/>
                          <a:cs typeface="Calibri"/>
                        </a:rPr>
                        <a:t>p</a:t>
                      </a:r>
                      <a:r>
                        <a:rPr sz="1300" dirty="0">
                          <a:latin typeface="+mn-lt"/>
                          <a:cs typeface="Calibri"/>
                        </a:rPr>
                        <a:t>la</a:t>
                      </a:r>
                      <a:r>
                        <a:rPr sz="1300" spc="5" dirty="0">
                          <a:latin typeface="+mn-lt"/>
                          <a:cs typeface="Calibri"/>
                        </a:rPr>
                        <a:t>n</a:t>
                      </a:r>
                      <a:r>
                        <a:rPr sz="1300" dirty="0">
                          <a:latin typeface="+mn-lt"/>
                          <a:cs typeface="Calibri"/>
                        </a:rPr>
                        <a:t>ni</a:t>
                      </a:r>
                      <a:r>
                        <a:rPr sz="1300" spc="-10" dirty="0">
                          <a:latin typeface="+mn-lt"/>
                          <a:cs typeface="Calibri"/>
                        </a:rPr>
                        <a:t>n</a:t>
                      </a:r>
                      <a:r>
                        <a:rPr sz="1300" dirty="0">
                          <a:latin typeface="+mn-lt"/>
                          <a:cs typeface="Calibri"/>
                        </a:rPr>
                        <a:t>g </a:t>
                      </a:r>
                      <a:r>
                        <a:rPr sz="1300" spc="-10" dirty="0">
                          <a:latin typeface="+mn-lt"/>
                          <a:cs typeface="Calibri"/>
                        </a:rPr>
                        <a:t>t</a:t>
                      </a:r>
                      <a:r>
                        <a:rPr sz="1300" dirty="0">
                          <a:latin typeface="+mn-lt"/>
                          <a:cs typeface="Calibri"/>
                        </a:rPr>
                        <a:t>o</a:t>
                      </a:r>
                      <a:r>
                        <a:rPr sz="1300" spc="-5" dirty="0">
                          <a:latin typeface="+mn-lt"/>
                          <a:cs typeface="Calibri"/>
                        </a:rPr>
                        <a:t> </a:t>
                      </a:r>
                      <a:r>
                        <a:rPr sz="1300" spc="-10" dirty="0">
                          <a:latin typeface="+mn-lt"/>
                          <a:cs typeface="Calibri"/>
                        </a:rPr>
                        <a:t>t</a:t>
                      </a:r>
                      <a:r>
                        <a:rPr sz="1300" dirty="0">
                          <a:latin typeface="+mn-lt"/>
                          <a:cs typeface="Calibri"/>
                        </a:rPr>
                        <a:t>ea</a:t>
                      </a:r>
                      <a:r>
                        <a:rPr sz="1300" spc="-5" dirty="0">
                          <a:latin typeface="+mn-lt"/>
                          <a:cs typeface="Calibri"/>
                        </a:rPr>
                        <a:t>c</a:t>
                      </a:r>
                      <a:r>
                        <a:rPr sz="1300" dirty="0">
                          <a:latin typeface="+mn-lt"/>
                          <a:cs typeface="Calibri"/>
                        </a:rPr>
                        <a:t>h</a:t>
                      </a:r>
                      <a:r>
                        <a:rPr sz="1300" spc="-5" dirty="0">
                          <a:latin typeface="+mn-lt"/>
                          <a:cs typeface="Calibri"/>
                        </a:rPr>
                        <a:t> </a:t>
                      </a:r>
                      <a:r>
                        <a:rPr sz="1300" dirty="0">
                          <a:latin typeface="+mn-lt"/>
                          <a:cs typeface="Calibri"/>
                        </a:rPr>
                        <a:t>a</a:t>
                      </a:r>
                      <a:r>
                        <a:rPr sz="1300" spc="-15" dirty="0">
                          <a:latin typeface="+mn-lt"/>
                          <a:cs typeface="Calibri"/>
                        </a:rPr>
                        <a:t>c</a:t>
                      </a:r>
                      <a:r>
                        <a:rPr sz="1300" dirty="0">
                          <a:latin typeface="+mn-lt"/>
                          <a:cs typeface="Calibri"/>
                        </a:rPr>
                        <a:t>a</a:t>
                      </a:r>
                      <a:r>
                        <a:rPr sz="1300" spc="5" dirty="0">
                          <a:latin typeface="+mn-lt"/>
                          <a:cs typeface="Calibri"/>
                        </a:rPr>
                        <a:t>d</a:t>
                      </a:r>
                      <a:r>
                        <a:rPr sz="1300" dirty="0">
                          <a:latin typeface="+mn-lt"/>
                          <a:cs typeface="Calibri"/>
                        </a:rPr>
                        <a:t>emic </a:t>
                      </a:r>
                      <a:r>
                        <a:rPr sz="1300" spc="-15" dirty="0">
                          <a:latin typeface="+mn-lt"/>
                          <a:cs typeface="Calibri"/>
                        </a:rPr>
                        <a:t>v</a:t>
                      </a:r>
                      <a:r>
                        <a:rPr sz="1300" spc="-5" dirty="0">
                          <a:latin typeface="+mn-lt"/>
                          <a:cs typeface="Calibri"/>
                        </a:rPr>
                        <a:t>o</a:t>
                      </a:r>
                      <a:r>
                        <a:rPr sz="1300" spc="-15" dirty="0">
                          <a:latin typeface="+mn-lt"/>
                          <a:cs typeface="Calibri"/>
                        </a:rPr>
                        <a:t>c</a:t>
                      </a:r>
                      <a:r>
                        <a:rPr sz="1300" dirty="0">
                          <a:latin typeface="+mn-lt"/>
                          <a:cs typeface="Calibri"/>
                        </a:rPr>
                        <a:t>a</a:t>
                      </a:r>
                      <a:r>
                        <a:rPr sz="1300" spc="5" dirty="0">
                          <a:latin typeface="+mn-lt"/>
                          <a:cs typeface="Calibri"/>
                        </a:rPr>
                        <a:t>b</a:t>
                      </a:r>
                      <a:r>
                        <a:rPr sz="1300" dirty="0">
                          <a:latin typeface="+mn-lt"/>
                          <a:cs typeface="Calibri"/>
                        </a:rPr>
                        <a:t>ulary</a:t>
                      </a:r>
                      <a:r>
                        <a:rPr sz="1300" spc="-25" dirty="0">
                          <a:latin typeface="+mn-lt"/>
                          <a:cs typeface="Calibri"/>
                        </a:rPr>
                        <a:t> </a:t>
                      </a:r>
                      <a:r>
                        <a:rPr sz="1300" dirty="0">
                          <a:latin typeface="+mn-lt"/>
                          <a:cs typeface="Calibri"/>
                        </a:rPr>
                        <a:t>in hi</a:t>
                      </a:r>
                      <a:r>
                        <a:rPr sz="1300" spc="-15" dirty="0">
                          <a:latin typeface="+mn-lt"/>
                          <a:cs typeface="Calibri"/>
                        </a:rPr>
                        <a:t>s</a:t>
                      </a:r>
                      <a:r>
                        <a:rPr sz="1300" spc="-10" dirty="0">
                          <a:latin typeface="+mn-lt"/>
                          <a:cs typeface="Calibri"/>
                        </a:rPr>
                        <a:t>t</a:t>
                      </a:r>
                      <a:r>
                        <a:rPr sz="1300" spc="-5" dirty="0">
                          <a:latin typeface="+mn-lt"/>
                          <a:cs typeface="Calibri"/>
                        </a:rPr>
                        <a:t>o</a:t>
                      </a:r>
                      <a:r>
                        <a:rPr sz="1300" dirty="0">
                          <a:latin typeface="+mn-lt"/>
                          <a:cs typeface="Calibri"/>
                        </a:rPr>
                        <a:t>r</a:t>
                      </a:r>
                      <a:r>
                        <a:rPr sz="1300" spc="-90" dirty="0">
                          <a:latin typeface="+mn-lt"/>
                          <a:cs typeface="Calibri"/>
                        </a:rPr>
                        <a:t>y</a:t>
                      </a:r>
                      <a:r>
                        <a:rPr sz="1300" dirty="0">
                          <a:latin typeface="+mn-lt"/>
                          <a:cs typeface="Calibri"/>
                        </a:rPr>
                        <a:t>.</a:t>
                      </a:r>
                      <a:r>
                        <a:rPr sz="1300" spc="-5" dirty="0">
                          <a:latin typeface="+mn-lt"/>
                          <a:cs typeface="Calibri"/>
                        </a:rPr>
                        <a:t> </a:t>
                      </a:r>
                      <a:r>
                        <a:rPr sz="1300" dirty="0">
                          <a:latin typeface="+mn-lt"/>
                          <a:cs typeface="Calibri"/>
                        </a:rPr>
                        <a:t>I a</a:t>
                      </a:r>
                      <a:r>
                        <a:rPr sz="1300" spc="-10" dirty="0">
                          <a:latin typeface="+mn-lt"/>
                          <a:cs typeface="Calibri"/>
                        </a:rPr>
                        <a:t>n</a:t>
                      </a:r>
                      <a:r>
                        <a:rPr sz="1300" dirty="0">
                          <a:latin typeface="+mn-lt"/>
                          <a:cs typeface="Calibri"/>
                        </a:rPr>
                        <a:t>ti</a:t>
                      </a:r>
                      <a:r>
                        <a:rPr sz="1300" spc="-5" dirty="0">
                          <a:latin typeface="+mn-lt"/>
                          <a:cs typeface="Calibri"/>
                        </a:rPr>
                        <a:t>c</a:t>
                      </a:r>
                      <a:r>
                        <a:rPr sz="1300" dirty="0">
                          <a:latin typeface="+mn-lt"/>
                          <a:cs typeface="Calibri"/>
                        </a:rPr>
                        <a:t>ip</a:t>
                      </a:r>
                      <a:r>
                        <a:rPr sz="1300" spc="-15" dirty="0">
                          <a:latin typeface="+mn-lt"/>
                          <a:cs typeface="Calibri"/>
                        </a:rPr>
                        <a:t>a</a:t>
                      </a:r>
                      <a:r>
                        <a:rPr sz="1300" spc="-10" dirty="0">
                          <a:latin typeface="+mn-lt"/>
                          <a:cs typeface="Calibri"/>
                        </a:rPr>
                        <a:t>t</a:t>
                      </a:r>
                      <a:r>
                        <a:rPr sz="1300" dirty="0">
                          <a:latin typeface="+mn-lt"/>
                          <a:cs typeface="Calibri"/>
                        </a:rPr>
                        <a:t>e</a:t>
                      </a:r>
                      <a:r>
                        <a:rPr sz="1300" spc="-30" dirty="0">
                          <a:latin typeface="+mn-lt"/>
                          <a:cs typeface="Calibri"/>
                        </a:rPr>
                        <a:t> </a:t>
                      </a:r>
                      <a:r>
                        <a:rPr sz="1300" dirty="0">
                          <a:latin typeface="+mn-lt"/>
                          <a:cs typeface="Calibri"/>
                        </a:rPr>
                        <a:t>th</a:t>
                      </a:r>
                      <a:r>
                        <a:rPr sz="1300" spc="-15" dirty="0">
                          <a:latin typeface="+mn-lt"/>
                          <a:cs typeface="Calibri"/>
                        </a:rPr>
                        <a:t>a</a:t>
                      </a:r>
                      <a:r>
                        <a:rPr sz="1300" dirty="0">
                          <a:latin typeface="+mn-lt"/>
                          <a:cs typeface="Calibri"/>
                        </a:rPr>
                        <a:t>t</a:t>
                      </a:r>
                      <a:r>
                        <a:rPr sz="1300" spc="-15" dirty="0">
                          <a:latin typeface="+mn-lt"/>
                          <a:cs typeface="Calibri"/>
                        </a:rPr>
                        <a:t> </a:t>
                      </a:r>
                      <a:r>
                        <a:rPr sz="1300" spc="-25" dirty="0">
                          <a:latin typeface="+mn-lt"/>
                          <a:cs typeface="Calibri"/>
                        </a:rPr>
                        <a:t>m</a:t>
                      </a:r>
                      <a:r>
                        <a:rPr sz="1300" dirty="0">
                          <a:latin typeface="+mn-lt"/>
                          <a:cs typeface="Calibri"/>
                        </a:rPr>
                        <a:t>y </a:t>
                      </a:r>
                      <a:r>
                        <a:rPr sz="1300" spc="-15" dirty="0">
                          <a:latin typeface="+mn-lt"/>
                          <a:cs typeface="Calibri"/>
                        </a:rPr>
                        <a:t>s</a:t>
                      </a:r>
                      <a:r>
                        <a:rPr sz="1300" dirty="0">
                          <a:latin typeface="+mn-lt"/>
                          <a:cs typeface="Calibri"/>
                        </a:rPr>
                        <a:t>tude</a:t>
                      </a:r>
                      <a:r>
                        <a:rPr sz="1300" spc="-5" dirty="0">
                          <a:latin typeface="+mn-lt"/>
                          <a:cs typeface="Calibri"/>
                        </a:rPr>
                        <a:t>n</a:t>
                      </a:r>
                      <a:r>
                        <a:rPr sz="1300" spc="-10" dirty="0">
                          <a:latin typeface="+mn-lt"/>
                          <a:cs typeface="Calibri"/>
                        </a:rPr>
                        <a:t>t</a:t>
                      </a:r>
                      <a:r>
                        <a:rPr sz="1300" dirty="0">
                          <a:latin typeface="+mn-lt"/>
                          <a:cs typeface="Calibri"/>
                        </a:rPr>
                        <a:t>s </a:t>
                      </a:r>
                      <a:r>
                        <a:rPr sz="1300" spc="-10" dirty="0">
                          <a:latin typeface="+mn-lt"/>
                          <a:cs typeface="Calibri"/>
                        </a:rPr>
                        <a:t>w</a:t>
                      </a:r>
                      <a:r>
                        <a:rPr sz="1300" dirty="0">
                          <a:latin typeface="+mn-lt"/>
                          <a:cs typeface="Calibri"/>
                        </a:rPr>
                        <a:t>ill</a:t>
                      </a:r>
                      <a:r>
                        <a:rPr sz="1300" spc="15" dirty="0">
                          <a:latin typeface="+mn-lt"/>
                          <a:cs typeface="Calibri"/>
                        </a:rPr>
                        <a:t> </a:t>
                      </a:r>
                      <a:r>
                        <a:rPr sz="1300" dirty="0">
                          <a:latin typeface="+mn-lt"/>
                          <a:cs typeface="Calibri"/>
                        </a:rPr>
                        <a:t>be</a:t>
                      </a:r>
                      <a:r>
                        <a:rPr sz="1300" spc="-5" dirty="0">
                          <a:latin typeface="+mn-lt"/>
                          <a:cs typeface="Calibri"/>
                        </a:rPr>
                        <a:t> </a:t>
                      </a:r>
                      <a:r>
                        <a:rPr sz="1300" dirty="0">
                          <a:latin typeface="+mn-lt"/>
                          <a:cs typeface="Calibri"/>
                        </a:rPr>
                        <a:t>a</a:t>
                      </a:r>
                      <a:r>
                        <a:rPr sz="1300" spc="5" dirty="0">
                          <a:latin typeface="+mn-lt"/>
                          <a:cs typeface="Calibri"/>
                        </a:rPr>
                        <a:t>b</a:t>
                      </a:r>
                      <a:r>
                        <a:rPr sz="1300" dirty="0">
                          <a:latin typeface="+mn-lt"/>
                          <a:cs typeface="Calibri"/>
                        </a:rPr>
                        <a:t>le</a:t>
                      </a:r>
                      <a:r>
                        <a:rPr sz="1300" spc="-20" dirty="0">
                          <a:latin typeface="+mn-lt"/>
                          <a:cs typeface="Calibri"/>
                        </a:rPr>
                        <a:t> </a:t>
                      </a:r>
                      <a:r>
                        <a:rPr sz="1300" spc="-10" dirty="0">
                          <a:latin typeface="+mn-lt"/>
                          <a:cs typeface="Calibri"/>
                        </a:rPr>
                        <a:t>t</a:t>
                      </a:r>
                      <a:r>
                        <a:rPr sz="1300" dirty="0">
                          <a:latin typeface="+mn-lt"/>
                          <a:cs typeface="Calibri"/>
                        </a:rPr>
                        <a:t>o</a:t>
                      </a:r>
                      <a:r>
                        <a:rPr sz="1300" spc="5" dirty="0">
                          <a:latin typeface="+mn-lt"/>
                          <a:cs typeface="Calibri"/>
                        </a:rPr>
                        <a:t> </a:t>
                      </a:r>
                      <a:r>
                        <a:rPr sz="1300" dirty="0">
                          <a:latin typeface="+mn-lt"/>
                          <a:cs typeface="Calibri"/>
                        </a:rPr>
                        <a:t>p</a:t>
                      </a:r>
                      <a:r>
                        <a:rPr sz="1300" spc="-25" dirty="0">
                          <a:latin typeface="+mn-lt"/>
                          <a:cs typeface="Calibri"/>
                        </a:rPr>
                        <a:t>r</a:t>
                      </a:r>
                      <a:r>
                        <a:rPr sz="1300" spc="-5" dirty="0">
                          <a:latin typeface="+mn-lt"/>
                          <a:cs typeface="Calibri"/>
                        </a:rPr>
                        <a:t>o</a:t>
                      </a:r>
                      <a:r>
                        <a:rPr sz="1300" spc="5" dirty="0">
                          <a:latin typeface="+mn-lt"/>
                          <a:cs typeface="Calibri"/>
                        </a:rPr>
                        <a:t>f</a:t>
                      </a:r>
                      <a:r>
                        <a:rPr sz="1300" dirty="0">
                          <a:latin typeface="+mn-lt"/>
                          <a:cs typeface="Calibri"/>
                        </a:rPr>
                        <a:t>i</a:t>
                      </a:r>
                      <a:r>
                        <a:rPr sz="1300" spc="-5" dirty="0">
                          <a:latin typeface="+mn-lt"/>
                          <a:cs typeface="Calibri"/>
                        </a:rPr>
                        <a:t>c</a:t>
                      </a:r>
                      <a:r>
                        <a:rPr sz="1300" dirty="0">
                          <a:latin typeface="+mn-lt"/>
                          <a:cs typeface="Calibri"/>
                        </a:rPr>
                        <a:t>ie</a:t>
                      </a:r>
                      <a:r>
                        <a:rPr sz="1300" spc="-5" dirty="0">
                          <a:latin typeface="+mn-lt"/>
                          <a:cs typeface="Calibri"/>
                        </a:rPr>
                        <a:t>n</a:t>
                      </a:r>
                      <a:r>
                        <a:rPr sz="1300" dirty="0">
                          <a:latin typeface="+mn-lt"/>
                          <a:cs typeface="Calibri"/>
                        </a:rPr>
                        <a:t>tly u</a:t>
                      </a:r>
                      <a:r>
                        <a:rPr sz="1300" spc="-5" dirty="0">
                          <a:latin typeface="+mn-lt"/>
                          <a:cs typeface="Calibri"/>
                        </a:rPr>
                        <a:t>s</a:t>
                      </a:r>
                      <a:r>
                        <a:rPr sz="1300" dirty="0">
                          <a:latin typeface="+mn-lt"/>
                          <a:cs typeface="Calibri"/>
                        </a:rPr>
                        <a:t>e</a:t>
                      </a:r>
                      <a:r>
                        <a:rPr sz="1300" spc="5" dirty="0">
                          <a:latin typeface="+mn-lt"/>
                          <a:cs typeface="Calibri"/>
                        </a:rPr>
                        <a:t> </a:t>
                      </a:r>
                      <a:r>
                        <a:rPr sz="1300" dirty="0">
                          <a:latin typeface="+mn-lt"/>
                          <a:cs typeface="Calibri"/>
                        </a:rPr>
                        <a:t>hi</a:t>
                      </a:r>
                      <a:r>
                        <a:rPr sz="1300" spc="-15" dirty="0">
                          <a:latin typeface="+mn-lt"/>
                          <a:cs typeface="Calibri"/>
                        </a:rPr>
                        <a:t>s</a:t>
                      </a:r>
                      <a:r>
                        <a:rPr sz="1300" spc="-10" dirty="0">
                          <a:latin typeface="+mn-lt"/>
                          <a:cs typeface="Calibri"/>
                        </a:rPr>
                        <a:t>t</a:t>
                      </a:r>
                      <a:r>
                        <a:rPr sz="1300" spc="-5" dirty="0">
                          <a:latin typeface="+mn-lt"/>
                          <a:cs typeface="Calibri"/>
                        </a:rPr>
                        <a:t>o</a:t>
                      </a:r>
                      <a:r>
                        <a:rPr sz="1300" dirty="0">
                          <a:latin typeface="+mn-lt"/>
                          <a:cs typeface="Calibri"/>
                        </a:rPr>
                        <a:t>ri</a:t>
                      </a:r>
                      <a:r>
                        <a:rPr sz="1300" spc="-20" dirty="0">
                          <a:latin typeface="+mn-lt"/>
                          <a:cs typeface="Calibri"/>
                        </a:rPr>
                        <a:t>c</a:t>
                      </a:r>
                      <a:r>
                        <a:rPr sz="1300" dirty="0">
                          <a:latin typeface="+mn-lt"/>
                          <a:cs typeface="Calibri"/>
                        </a:rPr>
                        <a:t>al</a:t>
                      </a:r>
                      <a:r>
                        <a:rPr sz="1300" spc="-20" dirty="0">
                          <a:latin typeface="+mn-lt"/>
                          <a:cs typeface="Calibri"/>
                        </a:rPr>
                        <a:t> </a:t>
                      </a:r>
                      <a:r>
                        <a:rPr sz="1300" spc="-10" dirty="0">
                          <a:latin typeface="+mn-lt"/>
                          <a:cs typeface="Calibri"/>
                        </a:rPr>
                        <a:t>t</a:t>
                      </a:r>
                      <a:r>
                        <a:rPr sz="1300" dirty="0">
                          <a:latin typeface="+mn-lt"/>
                          <a:cs typeface="Calibri"/>
                        </a:rPr>
                        <a:t>erms in</a:t>
                      </a:r>
                      <a:r>
                        <a:rPr sz="1300" spc="-5" dirty="0">
                          <a:latin typeface="+mn-lt"/>
                          <a:cs typeface="Calibri"/>
                        </a:rPr>
                        <a:t> </a:t>
                      </a:r>
                      <a:r>
                        <a:rPr sz="1300" dirty="0">
                          <a:latin typeface="+mn-lt"/>
                          <a:cs typeface="Calibri"/>
                        </a:rPr>
                        <a:t>their </a:t>
                      </a:r>
                      <a:r>
                        <a:rPr sz="1300" spc="-10" dirty="0">
                          <a:latin typeface="+mn-lt"/>
                          <a:cs typeface="Calibri"/>
                        </a:rPr>
                        <a:t>w</a:t>
                      </a:r>
                      <a:r>
                        <a:rPr sz="1300" dirty="0">
                          <a:latin typeface="+mn-lt"/>
                          <a:cs typeface="Calibri"/>
                        </a:rPr>
                        <a:t>ri</a:t>
                      </a:r>
                      <a:r>
                        <a:rPr sz="1300" spc="5" dirty="0">
                          <a:latin typeface="+mn-lt"/>
                          <a:cs typeface="Calibri"/>
                        </a:rPr>
                        <a:t>t</a:t>
                      </a:r>
                      <a:r>
                        <a:rPr sz="1300" dirty="0">
                          <a:latin typeface="+mn-lt"/>
                          <a:cs typeface="Calibri"/>
                        </a:rPr>
                        <a:t>ing.</a:t>
                      </a:r>
                    </a:p>
                    <a:p>
                      <a:pPr marL="60960" marR="170815" indent="363855">
                        <a:lnSpc>
                          <a:spcPct val="100000"/>
                        </a:lnSpc>
                        <a:spcBef>
                          <a:spcPts val="960"/>
                        </a:spcBef>
                      </a:pPr>
                      <a:r>
                        <a:rPr sz="1300" b="1" spc="-5" dirty="0">
                          <a:latin typeface="+mn-lt"/>
                          <a:cs typeface="Calibri"/>
                        </a:rPr>
                        <a:t>CC</a:t>
                      </a:r>
                      <a:r>
                        <a:rPr sz="1300" b="1" dirty="0">
                          <a:latin typeface="+mn-lt"/>
                          <a:cs typeface="Calibri"/>
                        </a:rPr>
                        <a:t>S Appli</a:t>
                      </a:r>
                      <a:r>
                        <a:rPr sz="1300" b="1" spc="-15" dirty="0">
                          <a:latin typeface="+mn-lt"/>
                          <a:cs typeface="Calibri"/>
                        </a:rPr>
                        <a:t>c</a:t>
                      </a:r>
                      <a:r>
                        <a:rPr sz="1300" b="1" spc="-20" dirty="0">
                          <a:latin typeface="+mn-lt"/>
                          <a:cs typeface="Calibri"/>
                        </a:rPr>
                        <a:t>a</a:t>
                      </a:r>
                      <a:r>
                        <a:rPr sz="1300" b="1" dirty="0">
                          <a:latin typeface="+mn-lt"/>
                          <a:cs typeface="Calibri"/>
                        </a:rPr>
                        <a:t>t</a:t>
                      </a:r>
                      <a:r>
                        <a:rPr sz="1300" b="1" spc="5" dirty="0">
                          <a:latin typeface="+mn-lt"/>
                          <a:cs typeface="Calibri"/>
                        </a:rPr>
                        <a:t>i</a:t>
                      </a:r>
                      <a:r>
                        <a:rPr sz="1300" b="1" dirty="0">
                          <a:latin typeface="+mn-lt"/>
                          <a:cs typeface="Calibri"/>
                        </a:rPr>
                        <a:t>o</a:t>
                      </a:r>
                      <a:r>
                        <a:rPr sz="1300" b="1" spc="5" dirty="0">
                          <a:latin typeface="+mn-lt"/>
                          <a:cs typeface="Calibri"/>
                        </a:rPr>
                        <a:t>n</a:t>
                      </a:r>
                      <a:r>
                        <a:rPr sz="1300" b="1" dirty="0">
                          <a:latin typeface="+mn-lt"/>
                          <a:cs typeface="Calibri"/>
                        </a:rPr>
                        <a:t>: </a:t>
                      </a:r>
                      <a:r>
                        <a:rPr sz="1300" i="1" spc="-5" dirty="0">
                          <a:latin typeface="+mn-lt"/>
                          <a:cs typeface="Calibri"/>
                        </a:rPr>
                        <a:t>S</a:t>
                      </a:r>
                      <a:r>
                        <a:rPr sz="1300" i="1" dirty="0">
                          <a:latin typeface="+mn-lt"/>
                          <a:cs typeface="Calibri"/>
                        </a:rPr>
                        <a:t>t</a:t>
                      </a:r>
                      <a:r>
                        <a:rPr sz="1300" i="1" spc="-5" dirty="0">
                          <a:latin typeface="+mn-lt"/>
                          <a:cs typeface="Calibri"/>
                        </a:rPr>
                        <a:t>ud</a:t>
                      </a:r>
                      <a:r>
                        <a:rPr sz="1300" i="1" dirty="0">
                          <a:latin typeface="+mn-lt"/>
                          <a:cs typeface="Calibri"/>
                        </a:rPr>
                        <a:t>e</a:t>
                      </a:r>
                      <a:r>
                        <a:rPr sz="1300" i="1" spc="-15" dirty="0">
                          <a:latin typeface="+mn-lt"/>
                          <a:cs typeface="Calibri"/>
                        </a:rPr>
                        <a:t>n</a:t>
                      </a:r>
                      <a:r>
                        <a:rPr sz="1300" i="1" dirty="0">
                          <a:latin typeface="+mn-lt"/>
                          <a:cs typeface="Calibri"/>
                        </a:rPr>
                        <a:t>ts</a:t>
                      </a:r>
                      <a:r>
                        <a:rPr sz="1300" i="1" spc="-20" dirty="0">
                          <a:latin typeface="+mn-lt"/>
                          <a:cs typeface="Calibri"/>
                        </a:rPr>
                        <a:t> </a:t>
                      </a:r>
                      <a:r>
                        <a:rPr sz="1300" i="1" spc="-10" dirty="0">
                          <a:latin typeface="+mn-lt"/>
                          <a:cs typeface="Calibri"/>
                        </a:rPr>
                        <a:t>w</a:t>
                      </a:r>
                      <a:r>
                        <a:rPr sz="1300" i="1" dirty="0">
                          <a:latin typeface="+mn-lt"/>
                          <a:cs typeface="Calibri"/>
                        </a:rPr>
                        <a:t>ill</a:t>
                      </a:r>
                      <a:r>
                        <a:rPr sz="1300" i="1" spc="15" dirty="0">
                          <a:latin typeface="+mn-lt"/>
                          <a:cs typeface="Calibri"/>
                        </a:rPr>
                        <a:t> </a:t>
                      </a:r>
                      <a:r>
                        <a:rPr sz="1300" i="1" spc="-5" dirty="0" smtClean="0">
                          <a:latin typeface="+mn-lt"/>
                          <a:cs typeface="Calibri"/>
                        </a:rPr>
                        <a:t>us</a:t>
                      </a:r>
                      <a:r>
                        <a:rPr sz="1300" i="1" dirty="0" smtClean="0">
                          <a:latin typeface="+mn-lt"/>
                          <a:cs typeface="Calibri"/>
                        </a:rPr>
                        <a:t>e</a:t>
                      </a:r>
                      <a:r>
                        <a:rPr sz="1300" i="1" spc="-5" dirty="0" smtClean="0">
                          <a:latin typeface="+mn-lt"/>
                          <a:cs typeface="Calibri"/>
                        </a:rPr>
                        <a:t> a</a:t>
                      </a:r>
                      <a:r>
                        <a:rPr sz="1300" i="1" spc="-10" dirty="0" smtClean="0">
                          <a:latin typeface="+mn-lt"/>
                          <a:cs typeface="Calibri"/>
                        </a:rPr>
                        <a:t>c</a:t>
                      </a:r>
                      <a:r>
                        <a:rPr sz="1300" i="1" spc="-5" dirty="0" smtClean="0">
                          <a:latin typeface="+mn-lt"/>
                          <a:cs typeface="Calibri"/>
                        </a:rPr>
                        <a:t>ad</a:t>
                      </a:r>
                      <a:r>
                        <a:rPr sz="1300" i="1" dirty="0" smtClean="0">
                          <a:latin typeface="+mn-lt"/>
                          <a:cs typeface="Calibri"/>
                        </a:rPr>
                        <a:t>emic v</a:t>
                      </a:r>
                      <a:r>
                        <a:rPr sz="1300" i="1" spc="-5" dirty="0" smtClean="0">
                          <a:latin typeface="+mn-lt"/>
                          <a:cs typeface="Calibri"/>
                        </a:rPr>
                        <a:t>o</a:t>
                      </a:r>
                      <a:r>
                        <a:rPr sz="1300" i="1" spc="-10" dirty="0" smtClean="0">
                          <a:latin typeface="+mn-lt"/>
                          <a:cs typeface="Calibri"/>
                        </a:rPr>
                        <a:t>c</a:t>
                      </a:r>
                      <a:r>
                        <a:rPr sz="1300" i="1" spc="-5" dirty="0" smtClean="0">
                          <a:latin typeface="+mn-lt"/>
                          <a:cs typeface="Calibri"/>
                        </a:rPr>
                        <a:t>abu</a:t>
                      </a:r>
                      <a:r>
                        <a:rPr sz="1300" i="1" dirty="0" smtClean="0">
                          <a:latin typeface="+mn-lt"/>
                          <a:cs typeface="Calibri"/>
                        </a:rPr>
                        <a:t>l</a:t>
                      </a:r>
                      <a:r>
                        <a:rPr sz="1300" i="1" spc="-5" dirty="0" smtClean="0">
                          <a:latin typeface="+mn-lt"/>
                          <a:cs typeface="Calibri"/>
                        </a:rPr>
                        <a:t>a</a:t>
                      </a:r>
                      <a:r>
                        <a:rPr sz="1300" i="1" spc="5" dirty="0" smtClean="0">
                          <a:latin typeface="+mn-lt"/>
                          <a:cs typeface="Calibri"/>
                        </a:rPr>
                        <a:t>r</a:t>
                      </a:r>
                      <a:r>
                        <a:rPr sz="1300" i="1" dirty="0" smtClean="0">
                          <a:latin typeface="+mn-lt"/>
                          <a:cs typeface="Calibri"/>
                        </a:rPr>
                        <a:t>y</a:t>
                      </a:r>
                      <a:r>
                        <a:rPr sz="1300" i="1" spc="-10" dirty="0" smtClean="0">
                          <a:latin typeface="+mn-lt"/>
                          <a:cs typeface="Calibri"/>
                        </a:rPr>
                        <a:t> t</a:t>
                      </a:r>
                      <a:r>
                        <a:rPr sz="1300" i="1" dirty="0" smtClean="0">
                          <a:latin typeface="+mn-lt"/>
                          <a:cs typeface="Calibri"/>
                        </a:rPr>
                        <a:t>o</a:t>
                      </a:r>
                      <a:r>
                        <a:rPr sz="1300" i="1" spc="-15" dirty="0" smtClean="0">
                          <a:latin typeface="+mn-lt"/>
                          <a:cs typeface="Calibri"/>
                        </a:rPr>
                        <a:t> </a:t>
                      </a:r>
                      <a:r>
                        <a:rPr sz="1300" i="1" spc="-5" dirty="0" smtClean="0">
                          <a:latin typeface="+mn-lt"/>
                          <a:cs typeface="Calibri"/>
                        </a:rPr>
                        <a:t>bu</a:t>
                      </a:r>
                      <a:r>
                        <a:rPr sz="1300" i="1" dirty="0" smtClean="0">
                          <a:latin typeface="+mn-lt"/>
                          <a:cs typeface="Calibri"/>
                        </a:rPr>
                        <a:t>ild </a:t>
                      </a:r>
                      <a:r>
                        <a:rPr sz="1300" i="1" spc="-15" dirty="0" smtClean="0">
                          <a:latin typeface="+mn-lt"/>
                          <a:cs typeface="Calibri"/>
                        </a:rPr>
                        <a:t>s</a:t>
                      </a:r>
                      <a:r>
                        <a:rPr sz="1300" i="1" dirty="0" smtClean="0">
                          <a:latin typeface="+mn-lt"/>
                          <a:cs typeface="Calibri"/>
                        </a:rPr>
                        <a:t>t</a:t>
                      </a:r>
                      <a:r>
                        <a:rPr sz="1300" i="1" spc="-5" dirty="0" smtClean="0">
                          <a:latin typeface="+mn-lt"/>
                          <a:cs typeface="Calibri"/>
                        </a:rPr>
                        <a:t>ud</a:t>
                      </a:r>
                      <a:r>
                        <a:rPr sz="1300" i="1" dirty="0" smtClean="0">
                          <a:latin typeface="+mn-lt"/>
                          <a:cs typeface="Calibri"/>
                        </a:rPr>
                        <a:t>e</a:t>
                      </a:r>
                      <a:r>
                        <a:rPr sz="1300" i="1" spc="-15" dirty="0" smtClean="0">
                          <a:latin typeface="+mn-lt"/>
                          <a:cs typeface="Calibri"/>
                        </a:rPr>
                        <a:t>n</a:t>
                      </a:r>
                      <a:r>
                        <a:rPr sz="1300" i="1" dirty="0" smtClean="0">
                          <a:latin typeface="+mn-lt"/>
                          <a:cs typeface="Calibri"/>
                        </a:rPr>
                        <a:t>ts’</a:t>
                      </a:r>
                      <a:r>
                        <a:rPr sz="1300" i="1" spc="-20" dirty="0" smtClean="0">
                          <a:latin typeface="+mn-lt"/>
                          <a:cs typeface="Calibri"/>
                        </a:rPr>
                        <a:t> </a:t>
                      </a:r>
                      <a:r>
                        <a:rPr sz="1300" i="1" spc="-5" dirty="0" smtClean="0">
                          <a:latin typeface="+mn-lt"/>
                          <a:cs typeface="Calibri"/>
                        </a:rPr>
                        <a:t>ab</a:t>
                      </a:r>
                      <a:r>
                        <a:rPr sz="1300" i="1" dirty="0" smtClean="0">
                          <a:latin typeface="+mn-lt"/>
                          <a:cs typeface="Calibri"/>
                        </a:rPr>
                        <a:t>ility</a:t>
                      </a:r>
                      <a:r>
                        <a:rPr sz="1300" i="1" spc="-20" dirty="0" smtClean="0">
                          <a:latin typeface="+mn-lt"/>
                          <a:cs typeface="Calibri"/>
                        </a:rPr>
                        <a:t> </a:t>
                      </a:r>
                      <a:r>
                        <a:rPr sz="1300" i="1" spc="-10" dirty="0" smtClean="0">
                          <a:latin typeface="+mn-lt"/>
                          <a:cs typeface="Calibri"/>
                        </a:rPr>
                        <a:t>t</a:t>
                      </a:r>
                      <a:r>
                        <a:rPr sz="1300" i="1" dirty="0" smtClean="0">
                          <a:latin typeface="+mn-lt"/>
                          <a:cs typeface="Calibri"/>
                        </a:rPr>
                        <a:t>o </a:t>
                      </a:r>
                      <a:r>
                        <a:rPr sz="1300" i="1" spc="-5" dirty="0" smtClean="0">
                          <a:latin typeface="+mn-lt"/>
                          <a:cs typeface="Calibri"/>
                        </a:rPr>
                        <a:t>a</a:t>
                      </a:r>
                      <a:r>
                        <a:rPr sz="1300" i="1" spc="-10" dirty="0" smtClean="0">
                          <a:latin typeface="+mn-lt"/>
                          <a:cs typeface="Calibri"/>
                        </a:rPr>
                        <a:t>cc</a:t>
                      </a:r>
                      <a:r>
                        <a:rPr sz="1300" i="1" dirty="0" smtClean="0">
                          <a:latin typeface="+mn-lt"/>
                          <a:cs typeface="Calibri"/>
                        </a:rPr>
                        <a:t>ess m</a:t>
                      </a:r>
                      <a:r>
                        <a:rPr sz="1300" i="1" spc="-5" dirty="0" smtClean="0">
                          <a:latin typeface="+mn-lt"/>
                          <a:cs typeface="Calibri"/>
                        </a:rPr>
                        <a:t>o</a:t>
                      </a:r>
                      <a:r>
                        <a:rPr sz="1300" i="1" dirty="0" smtClean="0">
                          <a:latin typeface="+mn-lt"/>
                          <a:cs typeface="Calibri"/>
                        </a:rPr>
                        <a:t>re </a:t>
                      </a:r>
                      <a:r>
                        <a:rPr sz="1300" i="1" spc="-10" dirty="0" smtClean="0">
                          <a:latin typeface="+mn-lt"/>
                          <a:cs typeface="Calibri"/>
                        </a:rPr>
                        <a:t>c</a:t>
                      </a:r>
                      <a:r>
                        <a:rPr sz="1300" i="1" spc="-5" dirty="0" smtClean="0">
                          <a:latin typeface="+mn-lt"/>
                          <a:cs typeface="Calibri"/>
                        </a:rPr>
                        <a:t>o</a:t>
                      </a:r>
                      <a:r>
                        <a:rPr sz="1300" i="1" dirty="0" smtClean="0">
                          <a:latin typeface="+mn-lt"/>
                          <a:cs typeface="Calibri"/>
                        </a:rPr>
                        <a:t>m</a:t>
                      </a:r>
                      <a:r>
                        <a:rPr sz="1300" i="1" spc="-10" dirty="0" smtClean="0">
                          <a:latin typeface="+mn-lt"/>
                          <a:cs typeface="Calibri"/>
                        </a:rPr>
                        <a:t>p</a:t>
                      </a:r>
                      <a:r>
                        <a:rPr sz="1300" i="1" dirty="0" smtClean="0">
                          <a:latin typeface="+mn-lt"/>
                          <a:cs typeface="Calibri"/>
                        </a:rPr>
                        <a:t>l</a:t>
                      </a:r>
                      <a:r>
                        <a:rPr sz="1300" i="1" spc="-25" dirty="0" smtClean="0">
                          <a:latin typeface="+mn-lt"/>
                          <a:cs typeface="Calibri"/>
                        </a:rPr>
                        <a:t>e</a:t>
                      </a:r>
                      <a:r>
                        <a:rPr sz="1300" i="1" dirty="0" smtClean="0">
                          <a:latin typeface="+mn-lt"/>
                          <a:cs typeface="Calibri"/>
                        </a:rPr>
                        <a:t>x</a:t>
                      </a:r>
                      <a:r>
                        <a:rPr sz="1300" i="1" spc="10" dirty="0" smtClean="0">
                          <a:latin typeface="+mn-lt"/>
                          <a:cs typeface="Calibri"/>
                        </a:rPr>
                        <a:t> </a:t>
                      </a:r>
                      <a:r>
                        <a:rPr sz="1300" i="1" spc="-10" dirty="0" smtClean="0">
                          <a:latin typeface="+mn-lt"/>
                          <a:cs typeface="Calibri"/>
                        </a:rPr>
                        <a:t>t</a:t>
                      </a:r>
                      <a:r>
                        <a:rPr sz="1300" i="1" spc="-25" dirty="0" smtClean="0">
                          <a:latin typeface="+mn-lt"/>
                          <a:cs typeface="Calibri"/>
                        </a:rPr>
                        <a:t>e</a:t>
                      </a:r>
                      <a:r>
                        <a:rPr sz="1300" i="1" spc="-5" dirty="0" smtClean="0">
                          <a:latin typeface="+mn-lt"/>
                          <a:cs typeface="Calibri"/>
                        </a:rPr>
                        <a:t>x</a:t>
                      </a:r>
                      <a:r>
                        <a:rPr sz="1300" i="1" dirty="0" smtClean="0">
                          <a:latin typeface="+mn-lt"/>
                          <a:cs typeface="Calibri"/>
                        </a:rPr>
                        <a:t>ts</a:t>
                      </a:r>
                      <a:r>
                        <a:rPr sz="1300" i="1" spc="-10" dirty="0" smtClean="0">
                          <a:latin typeface="+mn-lt"/>
                          <a:cs typeface="Calibri"/>
                        </a:rPr>
                        <a:t> f</a:t>
                      </a:r>
                      <a:r>
                        <a:rPr sz="1300" i="1" spc="-5" dirty="0" smtClean="0">
                          <a:latin typeface="+mn-lt"/>
                          <a:cs typeface="Calibri"/>
                        </a:rPr>
                        <a:t>o</a:t>
                      </a:r>
                      <a:r>
                        <a:rPr sz="1300" i="1" dirty="0" smtClean="0">
                          <a:latin typeface="+mn-lt"/>
                          <a:cs typeface="Calibri"/>
                        </a:rPr>
                        <a:t>r re</a:t>
                      </a:r>
                      <a:r>
                        <a:rPr sz="1300" i="1" spc="-10" dirty="0" smtClean="0">
                          <a:latin typeface="+mn-lt"/>
                          <a:cs typeface="Calibri"/>
                        </a:rPr>
                        <a:t>a</a:t>
                      </a:r>
                      <a:r>
                        <a:rPr sz="1300" i="1" spc="-5" dirty="0" smtClean="0">
                          <a:latin typeface="+mn-lt"/>
                          <a:cs typeface="Calibri"/>
                        </a:rPr>
                        <a:t>d</a:t>
                      </a:r>
                      <a:r>
                        <a:rPr sz="1300" i="1" dirty="0" smtClean="0">
                          <a:latin typeface="+mn-lt"/>
                          <a:cs typeface="Calibri"/>
                        </a:rPr>
                        <a:t>i</a:t>
                      </a:r>
                      <a:r>
                        <a:rPr sz="1300" i="1" spc="-5" dirty="0" smtClean="0">
                          <a:latin typeface="+mn-lt"/>
                          <a:cs typeface="Calibri"/>
                        </a:rPr>
                        <a:t>n</a:t>
                      </a:r>
                      <a:r>
                        <a:rPr sz="1300" i="1" dirty="0" smtClean="0">
                          <a:latin typeface="+mn-lt"/>
                          <a:cs typeface="Calibri"/>
                        </a:rPr>
                        <a:t>g</a:t>
                      </a:r>
                      <a:r>
                        <a:rPr sz="1300" i="1" spc="-5" dirty="0" smtClean="0">
                          <a:latin typeface="+mn-lt"/>
                          <a:cs typeface="Calibri"/>
                        </a:rPr>
                        <a:t> an</a:t>
                      </a:r>
                      <a:r>
                        <a:rPr sz="1300" i="1" dirty="0" smtClean="0">
                          <a:latin typeface="+mn-lt"/>
                          <a:cs typeface="Calibri"/>
                        </a:rPr>
                        <a:t>d</a:t>
                      </a:r>
                      <a:r>
                        <a:rPr sz="1300" i="1" spc="-5" dirty="0" smtClean="0">
                          <a:latin typeface="+mn-lt"/>
                          <a:cs typeface="Calibri"/>
                        </a:rPr>
                        <a:t> </a:t>
                      </a:r>
                      <a:r>
                        <a:rPr sz="1300" i="1" spc="-10" dirty="0" smtClean="0">
                          <a:latin typeface="+mn-lt"/>
                          <a:cs typeface="Calibri"/>
                        </a:rPr>
                        <a:t>w</a:t>
                      </a:r>
                      <a:r>
                        <a:rPr sz="1300" i="1" dirty="0" smtClean="0">
                          <a:latin typeface="+mn-lt"/>
                          <a:cs typeface="Calibri"/>
                        </a:rPr>
                        <a:t>r</a:t>
                      </a:r>
                      <a:r>
                        <a:rPr sz="1300" i="1" spc="-5" dirty="0" smtClean="0">
                          <a:latin typeface="+mn-lt"/>
                          <a:cs typeface="Calibri"/>
                        </a:rPr>
                        <a:t>i</a:t>
                      </a:r>
                      <a:r>
                        <a:rPr sz="1300" i="1" dirty="0" smtClean="0">
                          <a:latin typeface="+mn-lt"/>
                          <a:cs typeface="Calibri"/>
                        </a:rPr>
                        <a:t>ti</a:t>
                      </a:r>
                      <a:r>
                        <a:rPr sz="1300" i="1" spc="-5" dirty="0" smtClean="0">
                          <a:latin typeface="+mn-lt"/>
                          <a:cs typeface="Calibri"/>
                        </a:rPr>
                        <a:t>ng</a:t>
                      </a:r>
                      <a:r>
                        <a:rPr sz="1300" i="1" dirty="0" smtClean="0">
                          <a:latin typeface="+mn-lt"/>
                          <a:cs typeface="Calibri"/>
                        </a:rPr>
                        <a:t>.</a:t>
                      </a:r>
                      <a:endParaRPr sz="13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1594" marR="60960">
                        <a:lnSpc>
                          <a:spcPct val="100000"/>
                        </a:lnSpc>
                      </a:pPr>
                      <a:r>
                        <a:rPr sz="1300" dirty="0">
                          <a:latin typeface="+mn-lt"/>
                          <a:cs typeface="Calibri"/>
                        </a:rPr>
                        <a:t>I will learn a</a:t>
                      </a:r>
                      <a:r>
                        <a:rPr sz="1300" spc="5" dirty="0">
                          <a:latin typeface="+mn-lt"/>
                          <a:cs typeface="Calibri"/>
                        </a:rPr>
                        <a:t>b</a:t>
                      </a:r>
                      <a:r>
                        <a:rPr sz="1300" spc="-5" dirty="0">
                          <a:latin typeface="+mn-lt"/>
                          <a:cs typeface="Calibri"/>
                        </a:rPr>
                        <a:t>o</a:t>
                      </a:r>
                      <a:r>
                        <a:rPr sz="1300" spc="5" dirty="0">
                          <a:latin typeface="+mn-lt"/>
                          <a:cs typeface="Calibri"/>
                        </a:rPr>
                        <a:t>u</a:t>
                      </a:r>
                      <a:r>
                        <a:rPr sz="1300" dirty="0">
                          <a:latin typeface="+mn-lt"/>
                          <a:cs typeface="Calibri"/>
                        </a:rPr>
                        <a:t>t</a:t>
                      </a:r>
                      <a:r>
                        <a:rPr sz="1300" spc="-30" dirty="0">
                          <a:latin typeface="+mn-lt"/>
                          <a:cs typeface="Calibri"/>
                        </a:rPr>
                        <a:t> </a:t>
                      </a:r>
                      <a:r>
                        <a:rPr sz="1300" dirty="0">
                          <a:latin typeface="+mn-lt"/>
                          <a:cs typeface="Calibri"/>
                        </a:rPr>
                        <a:t>a</a:t>
                      </a:r>
                      <a:r>
                        <a:rPr sz="1300" spc="5" dirty="0">
                          <a:latin typeface="+mn-lt"/>
                          <a:cs typeface="Calibri"/>
                        </a:rPr>
                        <a:t>n</a:t>
                      </a:r>
                      <a:r>
                        <a:rPr sz="1300" dirty="0">
                          <a:latin typeface="+mn-lt"/>
                          <a:cs typeface="Calibri"/>
                        </a:rPr>
                        <a:t>d</a:t>
                      </a:r>
                      <a:r>
                        <a:rPr sz="1300" spc="-15" dirty="0">
                          <a:latin typeface="+mn-lt"/>
                          <a:cs typeface="Calibri"/>
                        </a:rPr>
                        <a:t> </a:t>
                      </a:r>
                      <a:r>
                        <a:rPr sz="1300" dirty="0">
                          <a:latin typeface="+mn-lt"/>
                          <a:cs typeface="Calibri"/>
                        </a:rPr>
                        <a:t>a</a:t>
                      </a:r>
                      <a:r>
                        <a:rPr sz="1300" spc="5" dirty="0">
                          <a:latin typeface="+mn-lt"/>
                          <a:cs typeface="Calibri"/>
                        </a:rPr>
                        <a:t>p</a:t>
                      </a:r>
                      <a:r>
                        <a:rPr sz="1300" dirty="0">
                          <a:latin typeface="+mn-lt"/>
                          <a:cs typeface="Calibri"/>
                        </a:rPr>
                        <a:t>ply </a:t>
                      </a:r>
                      <a:r>
                        <a:rPr sz="1300" spc="-15" dirty="0">
                          <a:latin typeface="+mn-lt"/>
                          <a:cs typeface="Calibri"/>
                        </a:rPr>
                        <a:t>r</a:t>
                      </a:r>
                      <a:r>
                        <a:rPr sz="1300" dirty="0">
                          <a:latin typeface="+mn-lt"/>
                          <a:cs typeface="Calibri"/>
                        </a:rPr>
                        <a:t>esea</a:t>
                      </a:r>
                      <a:r>
                        <a:rPr sz="1300" spc="-10" dirty="0">
                          <a:latin typeface="+mn-lt"/>
                          <a:cs typeface="Calibri"/>
                        </a:rPr>
                        <a:t>r</a:t>
                      </a:r>
                      <a:r>
                        <a:rPr sz="1300" spc="-5" dirty="0">
                          <a:latin typeface="+mn-lt"/>
                          <a:cs typeface="Calibri"/>
                        </a:rPr>
                        <a:t>c</a:t>
                      </a:r>
                      <a:r>
                        <a:rPr sz="1300" spc="5" dirty="0">
                          <a:latin typeface="+mn-lt"/>
                          <a:cs typeface="Calibri"/>
                        </a:rPr>
                        <a:t>h</a:t>
                      </a:r>
                      <a:r>
                        <a:rPr sz="1300" dirty="0">
                          <a:latin typeface="+mn-lt"/>
                          <a:cs typeface="Calibri"/>
                        </a:rPr>
                        <a:t>-b</a:t>
                      </a:r>
                      <a:r>
                        <a:rPr sz="1300" spc="-15" dirty="0">
                          <a:latin typeface="+mn-lt"/>
                          <a:cs typeface="Calibri"/>
                        </a:rPr>
                        <a:t>a</a:t>
                      </a:r>
                      <a:r>
                        <a:rPr sz="1300" spc="-5" dirty="0">
                          <a:latin typeface="+mn-lt"/>
                          <a:cs typeface="Calibri"/>
                        </a:rPr>
                        <a:t>se</a:t>
                      </a:r>
                      <a:r>
                        <a:rPr sz="1300" dirty="0">
                          <a:latin typeface="+mn-lt"/>
                          <a:cs typeface="Calibri"/>
                        </a:rPr>
                        <a:t>d</a:t>
                      </a:r>
                      <a:r>
                        <a:rPr sz="1300" spc="-25" dirty="0">
                          <a:latin typeface="+mn-lt"/>
                          <a:cs typeface="Calibri"/>
                        </a:rPr>
                        <a:t> </a:t>
                      </a:r>
                      <a:r>
                        <a:rPr sz="1300" dirty="0">
                          <a:latin typeface="+mn-lt"/>
                          <a:cs typeface="Calibri"/>
                        </a:rPr>
                        <a:t>in</a:t>
                      </a:r>
                      <a:r>
                        <a:rPr sz="1300" spc="-15" dirty="0">
                          <a:latin typeface="+mn-lt"/>
                          <a:cs typeface="Calibri"/>
                        </a:rPr>
                        <a:t>s</a:t>
                      </a:r>
                      <a:r>
                        <a:rPr sz="1300" dirty="0">
                          <a:latin typeface="+mn-lt"/>
                          <a:cs typeface="Calibri"/>
                        </a:rPr>
                        <a:t>tr</a:t>
                      </a:r>
                      <a:r>
                        <a:rPr sz="1300" spc="5" dirty="0">
                          <a:latin typeface="+mn-lt"/>
                          <a:cs typeface="Calibri"/>
                        </a:rPr>
                        <a:t>u</a:t>
                      </a:r>
                      <a:r>
                        <a:rPr sz="1300" spc="-5" dirty="0">
                          <a:latin typeface="+mn-lt"/>
                          <a:cs typeface="Calibri"/>
                        </a:rPr>
                        <a:t>c</a:t>
                      </a:r>
                      <a:r>
                        <a:rPr sz="1300" dirty="0">
                          <a:latin typeface="+mn-lt"/>
                          <a:cs typeface="Calibri"/>
                        </a:rPr>
                        <a:t>tional </a:t>
                      </a:r>
                      <a:r>
                        <a:rPr sz="1300" spc="-15" dirty="0">
                          <a:latin typeface="+mn-lt"/>
                          <a:cs typeface="Calibri"/>
                        </a:rPr>
                        <a:t>s</a:t>
                      </a:r>
                      <a:r>
                        <a:rPr sz="1300" dirty="0">
                          <a:latin typeface="+mn-lt"/>
                          <a:cs typeface="Calibri"/>
                        </a:rPr>
                        <a:t>t</a:t>
                      </a:r>
                      <a:r>
                        <a:rPr sz="1300" spc="-25"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egies</a:t>
                      </a:r>
                      <a:r>
                        <a:rPr sz="1300" spc="-10" dirty="0">
                          <a:latin typeface="+mn-lt"/>
                          <a:cs typeface="Calibri"/>
                        </a:rPr>
                        <a:t> </a:t>
                      </a:r>
                      <a:r>
                        <a:rPr sz="1300" dirty="0">
                          <a:latin typeface="+mn-lt"/>
                          <a:cs typeface="Calibri"/>
                        </a:rPr>
                        <a:t>in</a:t>
                      </a:r>
                      <a:r>
                        <a:rPr sz="1300" spc="-5" dirty="0">
                          <a:latin typeface="+mn-lt"/>
                          <a:cs typeface="Calibri"/>
                        </a:rPr>
                        <a:t> </a:t>
                      </a:r>
                      <a:r>
                        <a:rPr sz="1300" spc="-25" dirty="0">
                          <a:latin typeface="+mn-lt"/>
                          <a:cs typeface="Calibri"/>
                        </a:rPr>
                        <a:t>m</a:t>
                      </a:r>
                      <a:r>
                        <a:rPr sz="1300" dirty="0">
                          <a:latin typeface="+mn-lt"/>
                          <a:cs typeface="Calibri"/>
                        </a:rPr>
                        <a:t>y </a:t>
                      </a:r>
                      <a:r>
                        <a:rPr sz="1300" spc="5" dirty="0">
                          <a:latin typeface="+mn-lt"/>
                          <a:cs typeface="Calibri"/>
                        </a:rPr>
                        <a:t>h</a:t>
                      </a:r>
                      <a:r>
                        <a:rPr sz="1300" dirty="0">
                          <a:latin typeface="+mn-lt"/>
                          <a:cs typeface="Calibri"/>
                        </a:rPr>
                        <a:t>i</a:t>
                      </a:r>
                      <a:r>
                        <a:rPr sz="1300" spc="-15" dirty="0">
                          <a:latin typeface="+mn-lt"/>
                          <a:cs typeface="Calibri"/>
                        </a:rPr>
                        <a:t>s</a:t>
                      </a:r>
                      <a:r>
                        <a:rPr sz="1300" spc="-10" dirty="0">
                          <a:latin typeface="+mn-lt"/>
                          <a:cs typeface="Calibri"/>
                        </a:rPr>
                        <a:t>t</a:t>
                      </a:r>
                      <a:r>
                        <a:rPr sz="1300" spc="-5" dirty="0">
                          <a:latin typeface="+mn-lt"/>
                          <a:cs typeface="Calibri"/>
                        </a:rPr>
                        <a:t>o</a:t>
                      </a:r>
                      <a:r>
                        <a:rPr sz="1300" dirty="0">
                          <a:latin typeface="+mn-lt"/>
                          <a:cs typeface="Calibri"/>
                        </a:rPr>
                        <a:t>ry lessons</a:t>
                      </a:r>
                      <a:r>
                        <a:rPr sz="1300" spc="10" dirty="0">
                          <a:latin typeface="+mn-lt"/>
                          <a:cs typeface="Calibri"/>
                        </a:rPr>
                        <a:t> </a:t>
                      </a:r>
                      <a:r>
                        <a:rPr sz="1300" spc="-5" dirty="0">
                          <a:latin typeface="+mn-lt"/>
                          <a:cs typeface="Calibri"/>
                        </a:rPr>
                        <a:t>s</a:t>
                      </a:r>
                      <a:r>
                        <a:rPr sz="1300" dirty="0">
                          <a:latin typeface="+mn-lt"/>
                          <a:cs typeface="Calibri"/>
                        </a:rPr>
                        <a:t>o</a:t>
                      </a:r>
                      <a:r>
                        <a:rPr sz="1300" spc="5" dirty="0">
                          <a:latin typeface="+mn-lt"/>
                          <a:cs typeface="Calibri"/>
                        </a:rPr>
                        <a:t> </a:t>
                      </a:r>
                      <a:r>
                        <a:rPr sz="1300" dirty="0">
                          <a:latin typeface="+mn-lt"/>
                          <a:cs typeface="Calibri"/>
                        </a:rPr>
                        <a:t>th</a:t>
                      </a:r>
                      <a:r>
                        <a:rPr sz="1300" spc="-15" dirty="0">
                          <a:latin typeface="+mn-lt"/>
                          <a:cs typeface="Calibri"/>
                        </a:rPr>
                        <a:t>a</a:t>
                      </a:r>
                      <a:r>
                        <a:rPr sz="1300" dirty="0">
                          <a:latin typeface="+mn-lt"/>
                          <a:cs typeface="Calibri"/>
                        </a:rPr>
                        <a:t>t</a:t>
                      </a:r>
                      <a:r>
                        <a:rPr sz="1300" spc="-15" dirty="0">
                          <a:latin typeface="+mn-lt"/>
                          <a:cs typeface="Calibri"/>
                        </a:rPr>
                        <a:t> </a:t>
                      </a:r>
                      <a:r>
                        <a:rPr sz="1300" spc="-25" dirty="0">
                          <a:latin typeface="+mn-lt"/>
                          <a:cs typeface="Calibri"/>
                        </a:rPr>
                        <a:t>m</a:t>
                      </a:r>
                      <a:r>
                        <a:rPr sz="1300" dirty="0">
                          <a:latin typeface="+mn-lt"/>
                          <a:cs typeface="Calibri"/>
                        </a:rPr>
                        <a:t>y </a:t>
                      </a:r>
                      <a:r>
                        <a:rPr sz="1300" spc="-15" dirty="0">
                          <a:latin typeface="+mn-lt"/>
                          <a:cs typeface="Calibri"/>
                        </a:rPr>
                        <a:t>s</a:t>
                      </a:r>
                      <a:r>
                        <a:rPr sz="1300" dirty="0">
                          <a:latin typeface="+mn-lt"/>
                          <a:cs typeface="Calibri"/>
                        </a:rPr>
                        <a:t>tude</a:t>
                      </a:r>
                      <a:r>
                        <a:rPr sz="1300" spc="-5" dirty="0">
                          <a:latin typeface="+mn-lt"/>
                          <a:cs typeface="Calibri"/>
                        </a:rPr>
                        <a:t>n</a:t>
                      </a:r>
                      <a:r>
                        <a:rPr sz="1300" dirty="0">
                          <a:latin typeface="+mn-lt"/>
                          <a:cs typeface="Calibri"/>
                        </a:rPr>
                        <a:t>ts </a:t>
                      </a:r>
                      <a:r>
                        <a:rPr sz="1300" spc="-10" dirty="0">
                          <a:latin typeface="+mn-lt"/>
                          <a:cs typeface="Calibri"/>
                        </a:rPr>
                        <a:t>w</a:t>
                      </a:r>
                      <a:r>
                        <a:rPr sz="1300" dirty="0">
                          <a:latin typeface="+mn-lt"/>
                          <a:cs typeface="Calibri"/>
                        </a:rPr>
                        <a:t>ill</a:t>
                      </a:r>
                      <a:r>
                        <a:rPr sz="1300" spc="15" dirty="0">
                          <a:latin typeface="+mn-lt"/>
                          <a:cs typeface="Calibri"/>
                        </a:rPr>
                        <a:t> </a:t>
                      </a:r>
                      <a:r>
                        <a:rPr sz="1300" dirty="0">
                          <a:latin typeface="+mn-lt"/>
                          <a:cs typeface="Calibri"/>
                        </a:rPr>
                        <a:t>be</a:t>
                      </a:r>
                      <a:r>
                        <a:rPr sz="1300" spc="-5" dirty="0">
                          <a:latin typeface="+mn-lt"/>
                          <a:cs typeface="Calibri"/>
                        </a:rPr>
                        <a:t> </a:t>
                      </a:r>
                      <a:r>
                        <a:rPr sz="1300" dirty="0">
                          <a:latin typeface="+mn-lt"/>
                          <a:cs typeface="Calibri"/>
                        </a:rPr>
                        <a:t>a</a:t>
                      </a:r>
                      <a:r>
                        <a:rPr sz="1300" spc="5" dirty="0">
                          <a:latin typeface="+mn-lt"/>
                          <a:cs typeface="Calibri"/>
                        </a:rPr>
                        <a:t>b</a:t>
                      </a:r>
                      <a:r>
                        <a:rPr sz="1300" dirty="0">
                          <a:latin typeface="+mn-lt"/>
                          <a:cs typeface="Calibri"/>
                        </a:rPr>
                        <a:t>le</a:t>
                      </a:r>
                      <a:r>
                        <a:rPr sz="1300" spc="-20" dirty="0">
                          <a:latin typeface="+mn-lt"/>
                          <a:cs typeface="Calibri"/>
                        </a:rPr>
                        <a:t> </a:t>
                      </a:r>
                      <a:r>
                        <a:rPr sz="1300" spc="-10" dirty="0">
                          <a:latin typeface="+mn-lt"/>
                          <a:cs typeface="Calibri"/>
                        </a:rPr>
                        <a:t>t</a:t>
                      </a:r>
                      <a:r>
                        <a:rPr sz="1300" dirty="0">
                          <a:latin typeface="+mn-lt"/>
                          <a:cs typeface="Calibri"/>
                        </a:rPr>
                        <a:t>o</a:t>
                      </a:r>
                      <a:r>
                        <a:rPr sz="1300" spc="5" dirty="0">
                          <a:latin typeface="+mn-lt"/>
                          <a:cs typeface="Calibri"/>
                        </a:rPr>
                        <a:t> </a:t>
                      </a:r>
                      <a:r>
                        <a:rPr sz="1300" dirty="0">
                          <a:latin typeface="+mn-lt"/>
                          <a:cs typeface="Calibri"/>
                        </a:rPr>
                        <a:t>dem</a:t>
                      </a:r>
                      <a:r>
                        <a:rPr sz="1300" spc="5" dirty="0">
                          <a:latin typeface="+mn-lt"/>
                          <a:cs typeface="Calibri"/>
                        </a:rPr>
                        <a:t>o</a:t>
                      </a:r>
                      <a:r>
                        <a:rPr sz="1300" dirty="0">
                          <a:latin typeface="+mn-lt"/>
                          <a:cs typeface="Calibri"/>
                        </a:rPr>
                        <a:t>n</a:t>
                      </a:r>
                      <a:r>
                        <a:rPr sz="1300" spc="-15" dirty="0">
                          <a:latin typeface="+mn-lt"/>
                          <a:cs typeface="Calibri"/>
                        </a:rPr>
                        <a:t>s</a:t>
                      </a:r>
                      <a:r>
                        <a:rPr sz="1300" dirty="0">
                          <a:latin typeface="+mn-lt"/>
                          <a:cs typeface="Calibri"/>
                        </a:rPr>
                        <a:t>t</a:t>
                      </a:r>
                      <a:r>
                        <a:rPr sz="1300" spc="-25"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 a deeper</a:t>
                      </a:r>
                      <a:r>
                        <a:rPr sz="1300" spc="-30" dirty="0">
                          <a:latin typeface="+mn-lt"/>
                          <a:cs typeface="Calibri"/>
                        </a:rPr>
                        <a:t> </a:t>
                      </a:r>
                      <a:r>
                        <a:rPr sz="1300" dirty="0">
                          <a:latin typeface="+mn-lt"/>
                          <a:cs typeface="Calibri"/>
                        </a:rPr>
                        <a:t>unde</a:t>
                      </a:r>
                      <a:r>
                        <a:rPr sz="1300" spc="-20" dirty="0">
                          <a:latin typeface="+mn-lt"/>
                          <a:cs typeface="Calibri"/>
                        </a:rPr>
                        <a:t>r</a:t>
                      </a:r>
                      <a:r>
                        <a:rPr sz="1300" spc="-15" dirty="0">
                          <a:latin typeface="+mn-lt"/>
                          <a:cs typeface="Calibri"/>
                        </a:rPr>
                        <a:t>s</a:t>
                      </a:r>
                      <a:r>
                        <a:rPr sz="1300" spc="-10" dirty="0">
                          <a:latin typeface="+mn-lt"/>
                          <a:cs typeface="Calibri"/>
                        </a:rPr>
                        <a:t>t</a:t>
                      </a:r>
                      <a:r>
                        <a:rPr sz="1300" dirty="0">
                          <a:latin typeface="+mn-lt"/>
                          <a:cs typeface="Calibri"/>
                        </a:rPr>
                        <a:t>a</a:t>
                      </a:r>
                      <a:r>
                        <a:rPr sz="1300" spc="-10" dirty="0">
                          <a:latin typeface="+mn-lt"/>
                          <a:cs typeface="Calibri"/>
                        </a:rPr>
                        <a:t>nd</a:t>
                      </a:r>
                      <a:r>
                        <a:rPr sz="1300" dirty="0">
                          <a:latin typeface="+mn-lt"/>
                          <a:cs typeface="Calibri"/>
                        </a:rPr>
                        <a:t>i</a:t>
                      </a:r>
                      <a:r>
                        <a:rPr sz="1300" spc="-10" dirty="0">
                          <a:latin typeface="+mn-lt"/>
                          <a:cs typeface="Calibri"/>
                        </a:rPr>
                        <a:t>n</a:t>
                      </a:r>
                      <a:r>
                        <a:rPr sz="1300" dirty="0">
                          <a:latin typeface="+mn-lt"/>
                          <a:cs typeface="Calibri"/>
                        </a:rPr>
                        <a:t>g</a:t>
                      </a:r>
                      <a:r>
                        <a:rPr sz="1300" spc="-35" dirty="0">
                          <a:latin typeface="+mn-lt"/>
                          <a:cs typeface="Calibri"/>
                        </a:rPr>
                        <a:t> </a:t>
                      </a:r>
                      <a:r>
                        <a:rPr sz="1300" spc="-5" dirty="0">
                          <a:latin typeface="+mn-lt"/>
                          <a:cs typeface="Calibri"/>
                        </a:rPr>
                        <a:t>of </a:t>
                      </a:r>
                      <a:r>
                        <a:rPr sz="1300" dirty="0">
                          <a:latin typeface="+mn-lt"/>
                          <a:cs typeface="Calibri"/>
                        </a:rPr>
                        <a:t>the</a:t>
                      </a:r>
                      <a:r>
                        <a:rPr sz="1300" spc="-20" dirty="0">
                          <a:latin typeface="+mn-lt"/>
                          <a:cs typeface="Calibri"/>
                        </a:rPr>
                        <a:t> </a:t>
                      </a:r>
                      <a:r>
                        <a:rPr sz="1300" dirty="0">
                          <a:latin typeface="+mn-lt"/>
                          <a:cs typeface="Calibri"/>
                        </a:rPr>
                        <a:t>unit</a:t>
                      </a:r>
                      <a:r>
                        <a:rPr sz="1300" spc="-15" dirty="0">
                          <a:latin typeface="+mn-lt"/>
                          <a:cs typeface="Calibri"/>
                        </a:rPr>
                        <a:t> </a:t>
                      </a:r>
                      <a:r>
                        <a:rPr sz="1300" spc="-5" dirty="0">
                          <a:latin typeface="+mn-lt"/>
                          <a:cs typeface="Calibri"/>
                        </a:rPr>
                        <a:t>o</a:t>
                      </a:r>
                      <a:r>
                        <a:rPr sz="1300" dirty="0">
                          <a:latin typeface="+mn-lt"/>
                          <a:cs typeface="Calibri"/>
                        </a:rPr>
                        <a:t>n </a:t>
                      </a:r>
                      <a:r>
                        <a:rPr sz="1300" spc="-5" dirty="0">
                          <a:latin typeface="+mn-lt"/>
                          <a:cs typeface="Calibri"/>
                        </a:rPr>
                        <a:t>sl</a:t>
                      </a:r>
                      <a:r>
                        <a:rPr sz="1300" spc="-25" dirty="0">
                          <a:latin typeface="+mn-lt"/>
                          <a:cs typeface="Calibri"/>
                        </a:rPr>
                        <a:t>a</a:t>
                      </a:r>
                      <a:r>
                        <a:rPr sz="1300" spc="-15" dirty="0">
                          <a:latin typeface="+mn-lt"/>
                          <a:cs typeface="Calibri"/>
                        </a:rPr>
                        <a:t>v</a:t>
                      </a:r>
                      <a:r>
                        <a:rPr sz="1300" dirty="0">
                          <a:latin typeface="+mn-lt"/>
                          <a:cs typeface="Calibri"/>
                        </a:rPr>
                        <a:t>er</a:t>
                      </a:r>
                      <a:r>
                        <a:rPr sz="1300" spc="-90" dirty="0">
                          <a:latin typeface="+mn-lt"/>
                          <a:cs typeface="Calibri"/>
                        </a:rPr>
                        <a:t>y</a:t>
                      </a:r>
                      <a:r>
                        <a:rPr sz="1300" dirty="0">
                          <a:latin typeface="+mn-lt"/>
                          <a:cs typeface="Calibri"/>
                        </a:rPr>
                        <a:t>.</a:t>
                      </a:r>
                      <a:endParaRPr sz="1300">
                        <a:latin typeface="+mn-lt"/>
                        <a:cs typeface="Calibri"/>
                      </a:endParaRPr>
                    </a:p>
                    <a:p>
                      <a:pPr>
                        <a:lnSpc>
                          <a:spcPct val="100000"/>
                        </a:lnSpc>
                      </a:pPr>
                      <a:endParaRPr sz="1300">
                        <a:latin typeface="+mn-lt"/>
                        <a:cs typeface="Times New Roman"/>
                      </a:endParaRPr>
                    </a:p>
                    <a:p>
                      <a:pPr>
                        <a:lnSpc>
                          <a:spcPct val="100000"/>
                        </a:lnSpc>
                      </a:pPr>
                      <a:endParaRPr sz="1300">
                        <a:latin typeface="+mn-lt"/>
                        <a:cs typeface="Times New Roman"/>
                      </a:endParaRPr>
                    </a:p>
                    <a:p>
                      <a:pPr>
                        <a:lnSpc>
                          <a:spcPct val="100000"/>
                        </a:lnSpc>
                        <a:spcBef>
                          <a:spcPts val="45"/>
                        </a:spcBef>
                      </a:pPr>
                      <a:endParaRPr sz="1300">
                        <a:latin typeface="+mn-lt"/>
                        <a:cs typeface="Times New Roman"/>
                      </a:endParaRPr>
                    </a:p>
                    <a:p>
                      <a:pPr marL="61594" marR="157480" indent="363855">
                        <a:lnSpc>
                          <a:spcPct val="100000"/>
                        </a:lnSpc>
                      </a:pPr>
                      <a:r>
                        <a:rPr sz="1300" b="1" spc="-5" dirty="0">
                          <a:latin typeface="+mn-lt"/>
                          <a:cs typeface="Calibri"/>
                        </a:rPr>
                        <a:t>CC</a:t>
                      </a:r>
                      <a:r>
                        <a:rPr sz="1300" b="1" dirty="0">
                          <a:latin typeface="+mn-lt"/>
                          <a:cs typeface="Calibri"/>
                        </a:rPr>
                        <a:t>S Appli</a:t>
                      </a:r>
                      <a:r>
                        <a:rPr sz="1300" b="1" spc="-15" dirty="0">
                          <a:latin typeface="+mn-lt"/>
                          <a:cs typeface="Calibri"/>
                        </a:rPr>
                        <a:t>c</a:t>
                      </a:r>
                      <a:r>
                        <a:rPr sz="1300" b="1" spc="-20" dirty="0">
                          <a:latin typeface="+mn-lt"/>
                          <a:cs typeface="Calibri"/>
                        </a:rPr>
                        <a:t>a</a:t>
                      </a:r>
                      <a:r>
                        <a:rPr sz="1300" b="1" dirty="0">
                          <a:latin typeface="+mn-lt"/>
                          <a:cs typeface="Calibri"/>
                        </a:rPr>
                        <a:t>t</a:t>
                      </a:r>
                      <a:r>
                        <a:rPr sz="1300" b="1" spc="5" dirty="0">
                          <a:latin typeface="+mn-lt"/>
                          <a:cs typeface="Calibri"/>
                        </a:rPr>
                        <a:t>i</a:t>
                      </a:r>
                      <a:r>
                        <a:rPr sz="1300" b="1" dirty="0">
                          <a:latin typeface="+mn-lt"/>
                          <a:cs typeface="Calibri"/>
                        </a:rPr>
                        <a:t>o</a:t>
                      </a:r>
                      <a:r>
                        <a:rPr sz="1300" b="1" spc="5" dirty="0">
                          <a:latin typeface="+mn-lt"/>
                          <a:cs typeface="Calibri"/>
                        </a:rPr>
                        <a:t>n</a:t>
                      </a:r>
                      <a:r>
                        <a:rPr sz="1300" b="1" dirty="0">
                          <a:latin typeface="+mn-lt"/>
                          <a:cs typeface="Calibri"/>
                        </a:rPr>
                        <a:t>: </a:t>
                      </a:r>
                      <a:r>
                        <a:rPr sz="1300" i="1" spc="-5" dirty="0">
                          <a:latin typeface="+mn-lt"/>
                          <a:cs typeface="Calibri"/>
                        </a:rPr>
                        <a:t>S</a:t>
                      </a:r>
                      <a:r>
                        <a:rPr sz="1300" i="1" dirty="0">
                          <a:latin typeface="+mn-lt"/>
                          <a:cs typeface="Calibri"/>
                        </a:rPr>
                        <a:t>t</a:t>
                      </a:r>
                      <a:r>
                        <a:rPr sz="1300" i="1" spc="-5" dirty="0">
                          <a:latin typeface="+mn-lt"/>
                          <a:cs typeface="Calibri"/>
                        </a:rPr>
                        <a:t>ud</a:t>
                      </a:r>
                      <a:r>
                        <a:rPr sz="1300" i="1" dirty="0">
                          <a:latin typeface="+mn-lt"/>
                          <a:cs typeface="Calibri"/>
                        </a:rPr>
                        <a:t>e</a:t>
                      </a:r>
                      <a:r>
                        <a:rPr sz="1300" i="1" spc="-15" dirty="0">
                          <a:latin typeface="+mn-lt"/>
                          <a:cs typeface="Calibri"/>
                        </a:rPr>
                        <a:t>n</a:t>
                      </a:r>
                      <a:r>
                        <a:rPr sz="1300" i="1" dirty="0">
                          <a:latin typeface="+mn-lt"/>
                          <a:cs typeface="Calibri"/>
                        </a:rPr>
                        <a:t>ts</a:t>
                      </a:r>
                      <a:r>
                        <a:rPr sz="1300" i="1" spc="-20" dirty="0">
                          <a:latin typeface="+mn-lt"/>
                          <a:cs typeface="Calibri"/>
                        </a:rPr>
                        <a:t> </a:t>
                      </a:r>
                      <a:r>
                        <a:rPr sz="1300" i="1" spc="-10" dirty="0">
                          <a:latin typeface="+mn-lt"/>
                          <a:cs typeface="Calibri"/>
                        </a:rPr>
                        <a:t>w</a:t>
                      </a:r>
                      <a:r>
                        <a:rPr sz="1300" i="1" dirty="0">
                          <a:latin typeface="+mn-lt"/>
                          <a:cs typeface="Calibri"/>
                        </a:rPr>
                        <a:t>ill</a:t>
                      </a:r>
                      <a:r>
                        <a:rPr sz="1300" i="1" spc="20" dirty="0">
                          <a:latin typeface="+mn-lt"/>
                          <a:cs typeface="Calibri"/>
                        </a:rPr>
                        <a:t> </a:t>
                      </a:r>
                      <a:r>
                        <a:rPr sz="1300" i="1" dirty="0">
                          <a:latin typeface="+mn-lt"/>
                          <a:cs typeface="Calibri"/>
                        </a:rPr>
                        <a:t>re</a:t>
                      </a:r>
                      <a:r>
                        <a:rPr sz="1300" i="1" spc="-10" dirty="0">
                          <a:latin typeface="+mn-lt"/>
                          <a:cs typeface="Calibri"/>
                        </a:rPr>
                        <a:t>a</a:t>
                      </a:r>
                      <a:r>
                        <a:rPr sz="1300" i="1" dirty="0">
                          <a:latin typeface="+mn-lt"/>
                          <a:cs typeface="Calibri"/>
                        </a:rPr>
                        <a:t>d</a:t>
                      </a:r>
                      <a:r>
                        <a:rPr sz="1300" i="1" spc="-5" dirty="0">
                          <a:latin typeface="+mn-lt"/>
                          <a:cs typeface="Calibri"/>
                        </a:rPr>
                        <a:t> </a:t>
                      </a:r>
                      <a:r>
                        <a:rPr sz="1300" i="1" spc="-10" dirty="0">
                          <a:latin typeface="+mn-lt"/>
                          <a:cs typeface="Calibri"/>
                        </a:rPr>
                        <a:t>c</a:t>
                      </a:r>
                      <a:r>
                        <a:rPr sz="1300" i="1" spc="-5" dirty="0">
                          <a:latin typeface="+mn-lt"/>
                          <a:cs typeface="Calibri"/>
                        </a:rPr>
                        <a:t>a</a:t>
                      </a:r>
                      <a:r>
                        <a:rPr sz="1300" i="1" dirty="0">
                          <a:latin typeface="+mn-lt"/>
                          <a:cs typeface="Calibri"/>
                        </a:rPr>
                        <a:t>ref</a:t>
                      </a:r>
                      <a:r>
                        <a:rPr sz="1300" i="1" spc="-5" dirty="0">
                          <a:latin typeface="+mn-lt"/>
                          <a:cs typeface="Calibri"/>
                        </a:rPr>
                        <a:t>u</a:t>
                      </a:r>
                      <a:r>
                        <a:rPr sz="1300" i="1" dirty="0">
                          <a:latin typeface="+mn-lt"/>
                          <a:cs typeface="Calibri"/>
                        </a:rPr>
                        <a:t>lly </a:t>
                      </a:r>
                      <a:r>
                        <a:rPr sz="1300" i="1" spc="-5" dirty="0">
                          <a:latin typeface="+mn-lt"/>
                          <a:cs typeface="Calibri"/>
                        </a:rPr>
                        <a:t>an</a:t>
                      </a:r>
                      <a:r>
                        <a:rPr sz="1300" i="1" dirty="0">
                          <a:latin typeface="+mn-lt"/>
                          <a:cs typeface="Calibri"/>
                        </a:rPr>
                        <a:t>d</a:t>
                      </a:r>
                      <a:r>
                        <a:rPr sz="1300" i="1" spc="-5" dirty="0">
                          <a:latin typeface="+mn-lt"/>
                          <a:cs typeface="Calibri"/>
                        </a:rPr>
                        <a:t> g</a:t>
                      </a:r>
                      <a:r>
                        <a:rPr sz="1300" i="1" dirty="0">
                          <a:latin typeface="+mn-lt"/>
                          <a:cs typeface="Calibri"/>
                        </a:rPr>
                        <a:t>r</a:t>
                      </a:r>
                      <a:r>
                        <a:rPr sz="1300" i="1" spc="-10" dirty="0">
                          <a:latin typeface="+mn-lt"/>
                          <a:cs typeface="Calibri"/>
                        </a:rPr>
                        <a:t>a</a:t>
                      </a:r>
                      <a:r>
                        <a:rPr sz="1300" i="1" spc="-5" dirty="0">
                          <a:latin typeface="+mn-lt"/>
                          <a:cs typeface="Calibri"/>
                        </a:rPr>
                        <a:t>s</a:t>
                      </a:r>
                      <a:r>
                        <a:rPr sz="1300" i="1" dirty="0">
                          <a:latin typeface="+mn-lt"/>
                          <a:cs typeface="Calibri"/>
                        </a:rPr>
                        <a:t>p</a:t>
                      </a:r>
                      <a:r>
                        <a:rPr sz="1300" i="1" spc="-5" dirty="0">
                          <a:latin typeface="+mn-lt"/>
                          <a:cs typeface="Calibri"/>
                        </a:rPr>
                        <a:t> </a:t>
                      </a:r>
                      <a:r>
                        <a:rPr sz="1300" i="1" dirty="0">
                          <a:latin typeface="+mn-lt"/>
                          <a:cs typeface="Calibri"/>
                        </a:rPr>
                        <a:t>i</a:t>
                      </a:r>
                      <a:r>
                        <a:rPr sz="1300" i="1" spc="-5" dirty="0">
                          <a:latin typeface="+mn-lt"/>
                          <a:cs typeface="Calibri"/>
                        </a:rPr>
                        <a:t>n</a:t>
                      </a:r>
                      <a:r>
                        <a:rPr sz="1300" i="1" spc="-10" dirty="0">
                          <a:latin typeface="+mn-lt"/>
                          <a:cs typeface="Calibri"/>
                        </a:rPr>
                        <a:t>f</a:t>
                      </a:r>
                      <a:r>
                        <a:rPr sz="1300" i="1" spc="-5" dirty="0">
                          <a:latin typeface="+mn-lt"/>
                          <a:cs typeface="Calibri"/>
                        </a:rPr>
                        <a:t>o</a:t>
                      </a:r>
                      <a:r>
                        <a:rPr sz="1300" i="1" dirty="0">
                          <a:latin typeface="+mn-lt"/>
                          <a:cs typeface="Calibri"/>
                        </a:rPr>
                        <a:t>r</a:t>
                      </a:r>
                      <a:r>
                        <a:rPr sz="1300" i="1" spc="-5" dirty="0">
                          <a:latin typeface="+mn-lt"/>
                          <a:cs typeface="Calibri"/>
                        </a:rPr>
                        <a:t>ma</a:t>
                      </a:r>
                      <a:r>
                        <a:rPr sz="1300" i="1" dirty="0">
                          <a:latin typeface="+mn-lt"/>
                          <a:cs typeface="Calibri"/>
                        </a:rPr>
                        <a:t>ti</a:t>
                      </a:r>
                      <a:r>
                        <a:rPr sz="1300" i="1" spc="-5" dirty="0">
                          <a:latin typeface="+mn-lt"/>
                          <a:cs typeface="Calibri"/>
                        </a:rPr>
                        <a:t>on</a:t>
                      </a:r>
                      <a:r>
                        <a:rPr sz="1300" i="1" dirty="0">
                          <a:latin typeface="+mn-lt"/>
                          <a:cs typeface="Calibri"/>
                        </a:rPr>
                        <a:t>, </a:t>
                      </a:r>
                      <a:r>
                        <a:rPr sz="1300" i="1" spc="-5" dirty="0">
                          <a:latin typeface="+mn-lt"/>
                          <a:cs typeface="Calibri"/>
                        </a:rPr>
                        <a:t>a</a:t>
                      </a:r>
                      <a:r>
                        <a:rPr sz="1300" i="1" dirty="0">
                          <a:latin typeface="+mn-lt"/>
                          <a:cs typeface="Calibri"/>
                        </a:rPr>
                        <a:t>r</a:t>
                      </a:r>
                      <a:r>
                        <a:rPr sz="1300" i="1" spc="-10" dirty="0">
                          <a:latin typeface="+mn-lt"/>
                          <a:cs typeface="Calibri"/>
                        </a:rPr>
                        <a:t>g</a:t>
                      </a:r>
                      <a:r>
                        <a:rPr sz="1300" i="1" spc="-5" dirty="0">
                          <a:latin typeface="+mn-lt"/>
                          <a:cs typeface="Calibri"/>
                        </a:rPr>
                        <a:t>u</a:t>
                      </a:r>
                      <a:r>
                        <a:rPr sz="1300" i="1" dirty="0">
                          <a:latin typeface="+mn-lt"/>
                          <a:cs typeface="Calibri"/>
                        </a:rPr>
                        <a:t>me</a:t>
                      </a:r>
                      <a:r>
                        <a:rPr sz="1300" i="1" spc="-20" dirty="0">
                          <a:latin typeface="+mn-lt"/>
                          <a:cs typeface="Calibri"/>
                        </a:rPr>
                        <a:t>n</a:t>
                      </a:r>
                      <a:r>
                        <a:rPr sz="1300" i="1" dirty="0">
                          <a:latin typeface="+mn-lt"/>
                          <a:cs typeface="Calibri"/>
                        </a:rPr>
                        <a:t>t</a:t>
                      </a:r>
                      <a:r>
                        <a:rPr sz="1300" i="1" spc="-5" dirty="0">
                          <a:latin typeface="+mn-lt"/>
                          <a:cs typeface="Calibri"/>
                        </a:rPr>
                        <a:t>s</a:t>
                      </a:r>
                      <a:r>
                        <a:rPr sz="1300" i="1" dirty="0">
                          <a:latin typeface="+mn-lt"/>
                          <a:cs typeface="Calibri"/>
                        </a:rPr>
                        <a:t>,</a:t>
                      </a:r>
                      <a:r>
                        <a:rPr sz="1300" i="1" spc="-10" dirty="0">
                          <a:latin typeface="+mn-lt"/>
                          <a:cs typeface="Calibri"/>
                        </a:rPr>
                        <a:t> </a:t>
                      </a:r>
                      <a:r>
                        <a:rPr sz="1300" i="1" dirty="0">
                          <a:latin typeface="+mn-lt"/>
                          <a:cs typeface="Calibri"/>
                        </a:rPr>
                        <a:t>i</a:t>
                      </a:r>
                      <a:r>
                        <a:rPr sz="1300" i="1" spc="-5" dirty="0">
                          <a:latin typeface="+mn-lt"/>
                          <a:cs typeface="Calibri"/>
                        </a:rPr>
                        <a:t>d</a:t>
                      </a:r>
                      <a:r>
                        <a:rPr sz="1300" i="1" dirty="0">
                          <a:latin typeface="+mn-lt"/>
                          <a:cs typeface="Calibri"/>
                        </a:rPr>
                        <a:t>eas </a:t>
                      </a:r>
                      <a:r>
                        <a:rPr sz="1300" i="1" spc="-5" dirty="0">
                          <a:latin typeface="+mn-lt"/>
                          <a:cs typeface="Calibri"/>
                        </a:rPr>
                        <a:t>an</a:t>
                      </a:r>
                      <a:r>
                        <a:rPr sz="1300" i="1" dirty="0">
                          <a:latin typeface="+mn-lt"/>
                          <a:cs typeface="Calibri"/>
                        </a:rPr>
                        <a:t>d </a:t>
                      </a:r>
                      <a:r>
                        <a:rPr sz="1300" i="1" spc="-5" dirty="0">
                          <a:latin typeface="+mn-lt"/>
                          <a:cs typeface="Calibri"/>
                        </a:rPr>
                        <a:t>d</a:t>
                      </a:r>
                      <a:r>
                        <a:rPr sz="1300" i="1" spc="-10" dirty="0">
                          <a:latin typeface="+mn-lt"/>
                          <a:cs typeface="Calibri"/>
                        </a:rPr>
                        <a:t>et</a:t>
                      </a:r>
                      <a:r>
                        <a:rPr sz="1300" i="1" spc="-5" dirty="0">
                          <a:latin typeface="+mn-lt"/>
                          <a:cs typeface="Calibri"/>
                        </a:rPr>
                        <a:t>a</a:t>
                      </a:r>
                      <a:r>
                        <a:rPr sz="1300" i="1" dirty="0">
                          <a:latin typeface="+mn-lt"/>
                          <a:cs typeface="Calibri"/>
                        </a:rPr>
                        <a:t>ils</a:t>
                      </a:r>
                      <a:r>
                        <a:rPr sz="1300" i="1" spc="-10" dirty="0">
                          <a:latin typeface="+mn-lt"/>
                          <a:cs typeface="Calibri"/>
                        </a:rPr>
                        <a:t> </a:t>
                      </a:r>
                      <a:r>
                        <a:rPr sz="1300" i="1" spc="-5" dirty="0">
                          <a:latin typeface="+mn-lt"/>
                          <a:cs typeface="Calibri"/>
                        </a:rPr>
                        <a:t>bas</a:t>
                      </a:r>
                      <a:r>
                        <a:rPr sz="1300" i="1" dirty="0">
                          <a:latin typeface="+mn-lt"/>
                          <a:cs typeface="Calibri"/>
                        </a:rPr>
                        <a:t>ed</a:t>
                      </a:r>
                      <a:r>
                        <a:rPr sz="1300" i="1" spc="-15" dirty="0">
                          <a:latin typeface="+mn-lt"/>
                          <a:cs typeface="Calibri"/>
                        </a:rPr>
                        <a:t> </a:t>
                      </a:r>
                      <a:r>
                        <a:rPr sz="1300" i="1" spc="-5" dirty="0">
                          <a:latin typeface="+mn-lt"/>
                          <a:cs typeface="Calibri"/>
                        </a:rPr>
                        <a:t>o</a:t>
                      </a:r>
                      <a:r>
                        <a:rPr sz="1300" i="1" dirty="0">
                          <a:latin typeface="+mn-lt"/>
                          <a:cs typeface="Calibri"/>
                        </a:rPr>
                        <a:t>n</a:t>
                      </a:r>
                      <a:r>
                        <a:rPr sz="1300" i="1" spc="-5" dirty="0">
                          <a:latin typeface="+mn-lt"/>
                          <a:cs typeface="Calibri"/>
                        </a:rPr>
                        <a:t> </a:t>
                      </a:r>
                      <a:r>
                        <a:rPr sz="1300" i="1" spc="-10" dirty="0">
                          <a:latin typeface="+mn-lt"/>
                          <a:cs typeface="Calibri"/>
                        </a:rPr>
                        <a:t>t</a:t>
                      </a:r>
                      <a:r>
                        <a:rPr sz="1300" i="1" spc="-25" dirty="0">
                          <a:latin typeface="+mn-lt"/>
                          <a:cs typeface="Calibri"/>
                        </a:rPr>
                        <a:t>e</a:t>
                      </a:r>
                      <a:r>
                        <a:rPr sz="1300" i="1" spc="-5" dirty="0">
                          <a:latin typeface="+mn-lt"/>
                          <a:cs typeface="Calibri"/>
                        </a:rPr>
                        <a:t>x</a:t>
                      </a:r>
                      <a:r>
                        <a:rPr sz="1300" i="1" dirty="0">
                          <a:latin typeface="+mn-lt"/>
                          <a:cs typeface="Calibri"/>
                        </a:rPr>
                        <a:t>t </a:t>
                      </a:r>
                      <a:r>
                        <a:rPr sz="1300" i="1" spc="-10" dirty="0">
                          <a:latin typeface="+mn-lt"/>
                          <a:cs typeface="Calibri"/>
                        </a:rPr>
                        <a:t>e</a:t>
                      </a:r>
                      <a:r>
                        <a:rPr sz="1300" i="1" dirty="0">
                          <a:latin typeface="+mn-lt"/>
                          <a:cs typeface="Calibri"/>
                        </a:rPr>
                        <a:t>vi</a:t>
                      </a:r>
                      <a:r>
                        <a:rPr sz="1300" i="1" spc="-5" dirty="0">
                          <a:latin typeface="+mn-lt"/>
                          <a:cs typeface="Calibri"/>
                        </a:rPr>
                        <a:t>d</a:t>
                      </a:r>
                      <a:r>
                        <a:rPr sz="1300" i="1" dirty="0">
                          <a:latin typeface="+mn-lt"/>
                          <a:cs typeface="Calibri"/>
                        </a:rPr>
                        <a:t>en</a:t>
                      </a:r>
                      <a:r>
                        <a:rPr sz="1300" i="1" spc="-15" dirty="0">
                          <a:latin typeface="+mn-lt"/>
                          <a:cs typeface="Calibri"/>
                        </a:rPr>
                        <a:t>c</a:t>
                      </a:r>
                      <a:r>
                        <a:rPr sz="1300" i="1" dirty="0">
                          <a:latin typeface="+mn-lt"/>
                          <a:cs typeface="Calibri"/>
                        </a:rPr>
                        <a:t>e.</a:t>
                      </a:r>
                      <a:endParaRPr sz="130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4B3D6"/>
                    </a:solidFill>
                  </a:tcPr>
                </a:tc>
                <a:tc>
                  <a:txBody>
                    <a:bodyPr/>
                    <a:lstStyle/>
                    <a:p>
                      <a:pPr marL="61594" marR="54610">
                        <a:lnSpc>
                          <a:spcPct val="100000"/>
                        </a:lnSpc>
                      </a:pPr>
                      <a:r>
                        <a:rPr sz="1300" dirty="0">
                          <a:latin typeface="+mn-lt"/>
                          <a:cs typeface="Calibri"/>
                        </a:rPr>
                        <a:t>I will learn a</a:t>
                      </a:r>
                      <a:r>
                        <a:rPr sz="1300" spc="5" dirty="0">
                          <a:latin typeface="+mn-lt"/>
                          <a:cs typeface="Calibri"/>
                        </a:rPr>
                        <a:t>b</a:t>
                      </a:r>
                      <a:r>
                        <a:rPr sz="1300" spc="-5" dirty="0">
                          <a:latin typeface="+mn-lt"/>
                          <a:cs typeface="Calibri"/>
                        </a:rPr>
                        <a:t>o</a:t>
                      </a:r>
                      <a:r>
                        <a:rPr sz="1300" spc="5" dirty="0">
                          <a:latin typeface="+mn-lt"/>
                          <a:cs typeface="Calibri"/>
                        </a:rPr>
                        <a:t>u</a:t>
                      </a:r>
                      <a:r>
                        <a:rPr sz="1300" dirty="0">
                          <a:latin typeface="+mn-lt"/>
                          <a:cs typeface="Calibri"/>
                        </a:rPr>
                        <a:t>t,</a:t>
                      </a:r>
                      <a:r>
                        <a:rPr sz="1300" spc="-35" dirty="0">
                          <a:latin typeface="+mn-lt"/>
                          <a:cs typeface="Calibri"/>
                        </a:rPr>
                        <a:t> </a:t>
                      </a:r>
                      <a:r>
                        <a:rPr sz="1300" spc="-5" dirty="0">
                          <a:latin typeface="+mn-lt"/>
                          <a:cs typeface="Calibri"/>
                        </a:rPr>
                        <a:t>c</a:t>
                      </a:r>
                      <a:r>
                        <a:rPr sz="1300" spc="-15" dirty="0">
                          <a:latin typeface="+mn-lt"/>
                          <a:cs typeface="Calibri"/>
                        </a:rPr>
                        <a:t>r</a:t>
                      </a:r>
                      <a:r>
                        <a:rPr sz="1300" dirty="0">
                          <a:latin typeface="+mn-lt"/>
                          <a:cs typeface="Calibri"/>
                        </a:rPr>
                        <a:t>e</a:t>
                      </a:r>
                      <a:r>
                        <a:rPr sz="1300" spc="-10" dirty="0">
                          <a:latin typeface="+mn-lt"/>
                          <a:cs typeface="Calibri"/>
                        </a:rPr>
                        <a:t>at</a:t>
                      </a:r>
                      <a:r>
                        <a:rPr sz="1300" dirty="0">
                          <a:latin typeface="+mn-lt"/>
                          <a:cs typeface="Calibri"/>
                        </a:rPr>
                        <a:t>e</a:t>
                      </a:r>
                      <a:r>
                        <a:rPr sz="1300" spc="-5" dirty="0">
                          <a:latin typeface="+mn-lt"/>
                          <a:cs typeface="Calibri"/>
                        </a:rPr>
                        <a:t> </a:t>
                      </a:r>
                      <a:r>
                        <a:rPr sz="1300" dirty="0">
                          <a:latin typeface="+mn-lt"/>
                          <a:cs typeface="Calibri"/>
                        </a:rPr>
                        <a:t>a</a:t>
                      </a:r>
                      <a:r>
                        <a:rPr sz="1300" spc="-10" dirty="0">
                          <a:latin typeface="+mn-lt"/>
                          <a:cs typeface="Calibri"/>
                        </a:rPr>
                        <a:t>n</a:t>
                      </a:r>
                      <a:r>
                        <a:rPr sz="1300" dirty="0">
                          <a:latin typeface="+mn-lt"/>
                          <a:cs typeface="Calibri"/>
                        </a:rPr>
                        <a:t>d </a:t>
                      </a:r>
                      <a:r>
                        <a:rPr sz="1300" spc="-20" dirty="0">
                          <a:latin typeface="+mn-lt"/>
                          <a:cs typeface="Calibri"/>
                        </a:rPr>
                        <a:t>c</a:t>
                      </a:r>
                      <a:r>
                        <a:rPr sz="1300" spc="-5" dirty="0">
                          <a:latin typeface="+mn-lt"/>
                          <a:cs typeface="Calibri"/>
                        </a:rPr>
                        <a:t>o</a:t>
                      </a:r>
                      <a:r>
                        <a:rPr sz="1300" dirty="0">
                          <a:latin typeface="+mn-lt"/>
                          <a:cs typeface="Calibri"/>
                        </a:rPr>
                        <a:t>mm</a:t>
                      </a:r>
                      <a:r>
                        <a:rPr sz="1300" spc="5" dirty="0">
                          <a:latin typeface="+mn-lt"/>
                          <a:cs typeface="Calibri"/>
                        </a:rPr>
                        <a:t>u</a:t>
                      </a:r>
                      <a:r>
                        <a:rPr sz="1300" dirty="0">
                          <a:latin typeface="+mn-lt"/>
                          <a:cs typeface="Calibri"/>
                        </a:rPr>
                        <a:t>ni</a:t>
                      </a:r>
                      <a:r>
                        <a:rPr sz="1300" spc="-20" dirty="0">
                          <a:latin typeface="+mn-lt"/>
                          <a:cs typeface="Calibri"/>
                        </a:rPr>
                        <a:t>c</a:t>
                      </a:r>
                      <a:r>
                        <a:rPr sz="1300" spc="-15" dirty="0">
                          <a:latin typeface="+mn-lt"/>
                          <a:cs typeface="Calibri"/>
                        </a:rPr>
                        <a:t>a</a:t>
                      </a:r>
                      <a:r>
                        <a:rPr sz="1300" spc="-10" dirty="0">
                          <a:latin typeface="+mn-lt"/>
                          <a:cs typeface="Calibri"/>
                        </a:rPr>
                        <a:t>t</a:t>
                      </a:r>
                      <a:r>
                        <a:rPr sz="1300" dirty="0">
                          <a:latin typeface="+mn-lt"/>
                          <a:cs typeface="Calibri"/>
                        </a:rPr>
                        <a:t>e</a:t>
                      </a:r>
                      <a:r>
                        <a:rPr sz="1300" spc="5" dirty="0">
                          <a:latin typeface="+mn-lt"/>
                          <a:cs typeface="Calibri"/>
                        </a:rPr>
                        <a:t> </a:t>
                      </a:r>
                      <a:r>
                        <a:rPr sz="1300" dirty="0">
                          <a:latin typeface="+mn-lt"/>
                          <a:cs typeface="Calibri"/>
                        </a:rPr>
                        <a:t>assessme</a:t>
                      </a:r>
                      <a:r>
                        <a:rPr sz="1300" spc="-5" dirty="0">
                          <a:latin typeface="+mn-lt"/>
                          <a:cs typeface="Calibri"/>
                        </a:rPr>
                        <a:t>n</a:t>
                      </a:r>
                      <a:r>
                        <a:rPr sz="1300" dirty="0">
                          <a:latin typeface="+mn-lt"/>
                          <a:cs typeface="Calibri"/>
                        </a:rPr>
                        <a:t>t </a:t>
                      </a:r>
                      <a:r>
                        <a:rPr sz="1300" spc="-5" dirty="0">
                          <a:latin typeface="+mn-lt"/>
                          <a:cs typeface="Calibri"/>
                        </a:rPr>
                        <a:t>c</a:t>
                      </a:r>
                      <a:r>
                        <a:rPr sz="1300" dirty="0">
                          <a:latin typeface="+mn-lt"/>
                          <a:cs typeface="Calibri"/>
                        </a:rPr>
                        <a:t>ri</a:t>
                      </a:r>
                      <a:r>
                        <a:rPr sz="1300" spc="-5" dirty="0">
                          <a:latin typeface="+mn-lt"/>
                          <a:cs typeface="Calibri"/>
                        </a:rPr>
                        <a:t>t</a:t>
                      </a:r>
                      <a:r>
                        <a:rPr sz="1300" dirty="0">
                          <a:latin typeface="+mn-lt"/>
                          <a:cs typeface="Calibri"/>
                        </a:rPr>
                        <a:t>eria</a:t>
                      </a:r>
                      <a:r>
                        <a:rPr sz="1300" spc="-20" dirty="0">
                          <a:latin typeface="+mn-lt"/>
                          <a:cs typeface="Calibri"/>
                        </a:rPr>
                        <a:t> </a:t>
                      </a:r>
                      <a:r>
                        <a:rPr sz="1300" spc="-5" dirty="0">
                          <a:latin typeface="+mn-lt"/>
                          <a:cs typeface="Calibri"/>
                        </a:rPr>
                        <a:t>s</a:t>
                      </a:r>
                      <a:r>
                        <a:rPr sz="1300" dirty="0">
                          <a:latin typeface="+mn-lt"/>
                          <a:cs typeface="Calibri"/>
                        </a:rPr>
                        <a:t>o</a:t>
                      </a:r>
                      <a:r>
                        <a:rPr sz="1300" spc="15" dirty="0">
                          <a:latin typeface="+mn-lt"/>
                          <a:cs typeface="Calibri"/>
                        </a:rPr>
                        <a:t> </a:t>
                      </a:r>
                      <a:r>
                        <a:rPr sz="1300" dirty="0">
                          <a:latin typeface="+mn-lt"/>
                          <a:cs typeface="Calibri"/>
                        </a:rPr>
                        <a:t>th</a:t>
                      </a:r>
                      <a:r>
                        <a:rPr sz="1300" spc="-15" dirty="0">
                          <a:latin typeface="+mn-lt"/>
                          <a:cs typeface="Calibri"/>
                        </a:rPr>
                        <a:t>a</a:t>
                      </a:r>
                      <a:r>
                        <a:rPr sz="1300" dirty="0">
                          <a:latin typeface="+mn-lt"/>
                          <a:cs typeface="Calibri"/>
                        </a:rPr>
                        <a:t>t</a:t>
                      </a:r>
                      <a:r>
                        <a:rPr sz="1300" spc="-15" dirty="0">
                          <a:latin typeface="+mn-lt"/>
                          <a:cs typeface="Calibri"/>
                        </a:rPr>
                        <a:t> s</a:t>
                      </a:r>
                      <a:r>
                        <a:rPr sz="1300" dirty="0">
                          <a:latin typeface="+mn-lt"/>
                          <a:cs typeface="Calibri"/>
                        </a:rPr>
                        <a:t>tude</a:t>
                      </a:r>
                      <a:r>
                        <a:rPr sz="1300" spc="-5" dirty="0">
                          <a:latin typeface="+mn-lt"/>
                          <a:cs typeface="Calibri"/>
                        </a:rPr>
                        <a:t>n</a:t>
                      </a:r>
                      <a:r>
                        <a:rPr sz="1300" spc="-10" dirty="0">
                          <a:latin typeface="+mn-lt"/>
                          <a:cs typeface="Calibri"/>
                        </a:rPr>
                        <a:t>t</a:t>
                      </a:r>
                      <a:r>
                        <a:rPr sz="1300" dirty="0">
                          <a:latin typeface="+mn-lt"/>
                          <a:cs typeface="Calibri"/>
                        </a:rPr>
                        <a:t>s</a:t>
                      </a:r>
                      <a:r>
                        <a:rPr sz="1300" spc="-25" dirty="0">
                          <a:latin typeface="+mn-lt"/>
                          <a:cs typeface="Calibri"/>
                        </a:rPr>
                        <a:t> </a:t>
                      </a:r>
                      <a:r>
                        <a:rPr sz="1300" spc="-20" dirty="0">
                          <a:latin typeface="+mn-lt"/>
                          <a:cs typeface="Calibri"/>
                        </a:rPr>
                        <a:t>c</a:t>
                      </a:r>
                      <a:r>
                        <a:rPr sz="1300" dirty="0">
                          <a:latin typeface="+mn-lt"/>
                          <a:cs typeface="Calibri"/>
                        </a:rPr>
                        <a:t>an </a:t>
                      </a:r>
                      <a:r>
                        <a:rPr sz="1300" spc="-5" dirty="0">
                          <a:latin typeface="+mn-lt"/>
                          <a:cs typeface="Calibri"/>
                        </a:rPr>
                        <a:t>sel</a:t>
                      </a:r>
                      <a:r>
                        <a:rPr sz="1300" spc="10" dirty="0">
                          <a:latin typeface="+mn-lt"/>
                          <a:cs typeface="Calibri"/>
                        </a:rPr>
                        <a:t>f</a:t>
                      </a:r>
                      <a:r>
                        <a:rPr sz="1300" dirty="0">
                          <a:latin typeface="+mn-lt"/>
                          <a:cs typeface="Calibri"/>
                        </a:rPr>
                        <a:t>-assess</a:t>
                      </a:r>
                      <a:r>
                        <a:rPr sz="1300" spc="10" dirty="0">
                          <a:latin typeface="+mn-lt"/>
                          <a:cs typeface="Calibri"/>
                        </a:rPr>
                        <a:t> </a:t>
                      </a:r>
                      <a:r>
                        <a:rPr sz="1300" dirty="0">
                          <a:latin typeface="+mn-lt"/>
                          <a:cs typeface="Calibri"/>
                        </a:rPr>
                        <a:t>a p</a:t>
                      </a:r>
                      <a:r>
                        <a:rPr sz="1300" spc="-25" dirty="0">
                          <a:latin typeface="+mn-lt"/>
                          <a:cs typeface="Calibri"/>
                        </a:rPr>
                        <a:t>r</a:t>
                      </a:r>
                      <a:r>
                        <a:rPr sz="1300" dirty="0">
                          <a:latin typeface="+mn-lt"/>
                          <a:cs typeface="Calibri"/>
                        </a:rPr>
                        <a:t>acti</a:t>
                      </a:r>
                      <a:r>
                        <a:rPr sz="1300" spc="-5" dirty="0">
                          <a:latin typeface="+mn-lt"/>
                          <a:cs typeface="Calibri"/>
                        </a:rPr>
                        <a:t>c</a:t>
                      </a:r>
                      <a:r>
                        <a:rPr sz="1300" dirty="0">
                          <a:latin typeface="+mn-lt"/>
                          <a:cs typeface="Calibri"/>
                        </a:rPr>
                        <a:t>e per</a:t>
                      </a:r>
                      <a:r>
                        <a:rPr sz="1300" spc="-20" dirty="0">
                          <a:latin typeface="+mn-lt"/>
                          <a:cs typeface="Calibri"/>
                        </a:rPr>
                        <a:t>f</a:t>
                      </a:r>
                      <a:r>
                        <a:rPr sz="1300" spc="-5" dirty="0">
                          <a:latin typeface="+mn-lt"/>
                          <a:cs typeface="Calibri"/>
                        </a:rPr>
                        <a:t>o</a:t>
                      </a:r>
                      <a:r>
                        <a:rPr sz="1300" dirty="0">
                          <a:latin typeface="+mn-lt"/>
                          <a:cs typeface="Calibri"/>
                        </a:rPr>
                        <a:t>rma</a:t>
                      </a:r>
                      <a:r>
                        <a:rPr sz="1300" spc="-5" dirty="0">
                          <a:latin typeface="+mn-lt"/>
                          <a:cs typeface="Calibri"/>
                        </a:rPr>
                        <a:t>nc</a:t>
                      </a:r>
                      <a:r>
                        <a:rPr sz="1300" dirty="0">
                          <a:latin typeface="+mn-lt"/>
                          <a:cs typeface="Calibri"/>
                        </a:rPr>
                        <a:t>e</a:t>
                      </a:r>
                      <a:r>
                        <a:rPr sz="1300" spc="-20" dirty="0">
                          <a:latin typeface="+mn-lt"/>
                          <a:cs typeface="Calibri"/>
                        </a:rPr>
                        <a:t> </a:t>
                      </a:r>
                      <a:r>
                        <a:rPr sz="1300" spc="-10" dirty="0">
                          <a:latin typeface="+mn-lt"/>
                          <a:cs typeface="Calibri"/>
                        </a:rPr>
                        <a:t>t</a:t>
                      </a:r>
                      <a:r>
                        <a:rPr sz="1300" dirty="0">
                          <a:latin typeface="+mn-lt"/>
                          <a:cs typeface="Calibri"/>
                        </a:rPr>
                        <a:t>ask</a:t>
                      </a:r>
                      <a:r>
                        <a:rPr sz="1300" spc="-5" dirty="0">
                          <a:latin typeface="+mn-lt"/>
                          <a:cs typeface="Calibri"/>
                        </a:rPr>
                        <a:t> </a:t>
                      </a:r>
                      <a:r>
                        <a:rPr sz="1300" dirty="0">
                          <a:latin typeface="+mn-lt"/>
                          <a:cs typeface="Calibri"/>
                        </a:rPr>
                        <a:t>th</a:t>
                      </a:r>
                      <a:r>
                        <a:rPr sz="1300" spc="-15" dirty="0">
                          <a:latin typeface="+mn-lt"/>
                          <a:cs typeface="Calibri"/>
                        </a:rPr>
                        <a:t>a</a:t>
                      </a:r>
                      <a:r>
                        <a:rPr sz="1300" dirty="0">
                          <a:latin typeface="+mn-lt"/>
                          <a:cs typeface="Calibri"/>
                        </a:rPr>
                        <a:t>t </a:t>
                      </a:r>
                      <a:r>
                        <a:rPr sz="1300" spc="-20" dirty="0">
                          <a:latin typeface="+mn-lt"/>
                          <a:cs typeface="Calibri"/>
                        </a:rPr>
                        <a:t>c</a:t>
                      </a:r>
                      <a:r>
                        <a:rPr sz="1300" spc="-5" dirty="0">
                          <a:latin typeface="+mn-lt"/>
                          <a:cs typeface="Calibri"/>
                        </a:rPr>
                        <a:t>o</a:t>
                      </a:r>
                      <a:r>
                        <a:rPr sz="1300" dirty="0">
                          <a:latin typeface="+mn-lt"/>
                          <a:cs typeface="Calibri"/>
                        </a:rPr>
                        <a:t>mbines li</a:t>
                      </a:r>
                      <a:r>
                        <a:rPr sz="1300" spc="-10" dirty="0">
                          <a:latin typeface="+mn-lt"/>
                          <a:cs typeface="Calibri"/>
                        </a:rPr>
                        <a:t>t</a:t>
                      </a:r>
                      <a:r>
                        <a:rPr sz="1300" dirty="0">
                          <a:latin typeface="+mn-lt"/>
                          <a:cs typeface="Calibri"/>
                        </a:rPr>
                        <a:t>e</a:t>
                      </a:r>
                      <a:r>
                        <a:rPr sz="1300" spc="-20" dirty="0">
                          <a:latin typeface="+mn-lt"/>
                          <a:cs typeface="Calibri"/>
                        </a:rPr>
                        <a:t>r</a:t>
                      </a:r>
                      <a:r>
                        <a:rPr sz="1300" dirty="0">
                          <a:latin typeface="+mn-lt"/>
                          <a:cs typeface="Calibri"/>
                        </a:rPr>
                        <a:t>acy</a:t>
                      </a:r>
                      <a:r>
                        <a:rPr sz="1300" spc="-15" dirty="0">
                          <a:latin typeface="+mn-lt"/>
                          <a:cs typeface="Calibri"/>
                        </a:rPr>
                        <a:t> </a:t>
                      </a:r>
                      <a:r>
                        <a:rPr sz="1300" dirty="0">
                          <a:latin typeface="+mn-lt"/>
                          <a:cs typeface="Calibri"/>
                        </a:rPr>
                        <a:t>a</a:t>
                      </a:r>
                      <a:r>
                        <a:rPr sz="1300" spc="5" dirty="0">
                          <a:latin typeface="+mn-lt"/>
                          <a:cs typeface="Calibri"/>
                        </a:rPr>
                        <a:t>n</a:t>
                      </a:r>
                      <a:r>
                        <a:rPr sz="1300" dirty="0">
                          <a:latin typeface="+mn-lt"/>
                          <a:cs typeface="Calibri"/>
                        </a:rPr>
                        <a:t>d hi</a:t>
                      </a:r>
                      <a:r>
                        <a:rPr sz="1300" spc="-15" dirty="0">
                          <a:latin typeface="+mn-lt"/>
                          <a:cs typeface="Calibri"/>
                        </a:rPr>
                        <a:t>s</a:t>
                      </a:r>
                      <a:r>
                        <a:rPr sz="1300" spc="-10" dirty="0">
                          <a:latin typeface="+mn-lt"/>
                          <a:cs typeface="Calibri"/>
                        </a:rPr>
                        <a:t>t</a:t>
                      </a:r>
                      <a:r>
                        <a:rPr sz="1300" spc="-5" dirty="0">
                          <a:latin typeface="+mn-lt"/>
                          <a:cs typeface="Calibri"/>
                        </a:rPr>
                        <a:t>o</a:t>
                      </a:r>
                      <a:r>
                        <a:rPr sz="1300" dirty="0">
                          <a:latin typeface="+mn-lt"/>
                          <a:cs typeface="Calibri"/>
                        </a:rPr>
                        <a:t>r</a:t>
                      </a:r>
                      <a:r>
                        <a:rPr sz="1300" spc="-90" dirty="0">
                          <a:latin typeface="+mn-lt"/>
                          <a:cs typeface="Calibri"/>
                        </a:rPr>
                        <a:t>y</a:t>
                      </a:r>
                      <a:r>
                        <a:rPr sz="1300" dirty="0">
                          <a:latin typeface="+mn-lt"/>
                          <a:cs typeface="Calibri"/>
                        </a:rPr>
                        <a:t>.</a:t>
                      </a:r>
                    </a:p>
                    <a:p>
                      <a:pPr>
                        <a:lnSpc>
                          <a:spcPct val="100000"/>
                        </a:lnSpc>
                      </a:pPr>
                      <a:endParaRPr sz="1300" dirty="0">
                        <a:latin typeface="+mn-lt"/>
                        <a:cs typeface="Times New Roman"/>
                      </a:endParaRPr>
                    </a:p>
                    <a:p>
                      <a:pPr>
                        <a:lnSpc>
                          <a:spcPct val="100000"/>
                        </a:lnSpc>
                      </a:pPr>
                      <a:endParaRPr sz="1300" dirty="0">
                        <a:latin typeface="+mn-lt"/>
                        <a:cs typeface="Times New Roman"/>
                      </a:endParaRPr>
                    </a:p>
                    <a:p>
                      <a:pPr>
                        <a:lnSpc>
                          <a:spcPct val="100000"/>
                        </a:lnSpc>
                        <a:spcBef>
                          <a:spcPts val="45"/>
                        </a:spcBef>
                      </a:pPr>
                      <a:endParaRPr sz="1300" dirty="0">
                        <a:latin typeface="+mn-lt"/>
                        <a:cs typeface="Times New Roman"/>
                      </a:endParaRPr>
                    </a:p>
                    <a:p>
                      <a:pPr marL="61594" marR="64135" indent="364490">
                        <a:lnSpc>
                          <a:spcPct val="100000"/>
                        </a:lnSpc>
                      </a:pPr>
                      <a:r>
                        <a:rPr sz="1300" b="1" spc="-5" dirty="0">
                          <a:latin typeface="+mn-lt"/>
                          <a:cs typeface="Calibri"/>
                        </a:rPr>
                        <a:t>CC</a:t>
                      </a:r>
                      <a:r>
                        <a:rPr sz="1300" b="1" dirty="0">
                          <a:latin typeface="+mn-lt"/>
                          <a:cs typeface="Calibri"/>
                        </a:rPr>
                        <a:t>S Appli</a:t>
                      </a:r>
                      <a:r>
                        <a:rPr sz="1300" b="1" spc="-15" dirty="0">
                          <a:latin typeface="+mn-lt"/>
                          <a:cs typeface="Calibri"/>
                        </a:rPr>
                        <a:t>c</a:t>
                      </a:r>
                      <a:r>
                        <a:rPr sz="1300" b="1" spc="-20" dirty="0">
                          <a:latin typeface="+mn-lt"/>
                          <a:cs typeface="Calibri"/>
                        </a:rPr>
                        <a:t>a</a:t>
                      </a:r>
                      <a:r>
                        <a:rPr sz="1300" b="1" dirty="0">
                          <a:latin typeface="+mn-lt"/>
                          <a:cs typeface="Calibri"/>
                        </a:rPr>
                        <a:t>t</a:t>
                      </a:r>
                      <a:r>
                        <a:rPr sz="1300" b="1" spc="5" dirty="0">
                          <a:latin typeface="+mn-lt"/>
                          <a:cs typeface="Calibri"/>
                        </a:rPr>
                        <a:t>i</a:t>
                      </a:r>
                      <a:r>
                        <a:rPr sz="1300" b="1" dirty="0">
                          <a:latin typeface="+mn-lt"/>
                          <a:cs typeface="Calibri"/>
                        </a:rPr>
                        <a:t>o</a:t>
                      </a:r>
                      <a:r>
                        <a:rPr sz="1300" b="1" spc="5" dirty="0">
                          <a:latin typeface="+mn-lt"/>
                          <a:cs typeface="Calibri"/>
                        </a:rPr>
                        <a:t>n</a:t>
                      </a:r>
                      <a:r>
                        <a:rPr sz="1300" b="1" dirty="0">
                          <a:latin typeface="+mn-lt"/>
                          <a:cs typeface="Calibri"/>
                        </a:rPr>
                        <a:t>: </a:t>
                      </a:r>
                      <a:r>
                        <a:rPr sz="1300" i="1" spc="-5" dirty="0">
                          <a:latin typeface="+mn-lt"/>
                          <a:cs typeface="Calibri"/>
                        </a:rPr>
                        <a:t>S</a:t>
                      </a:r>
                      <a:r>
                        <a:rPr sz="1300" i="1" dirty="0">
                          <a:latin typeface="+mn-lt"/>
                          <a:cs typeface="Calibri"/>
                        </a:rPr>
                        <a:t>t</a:t>
                      </a:r>
                      <a:r>
                        <a:rPr sz="1300" i="1" spc="-5" dirty="0">
                          <a:latin typeface="+mn-lt"/>
                          <a:cs typeface="Calibri"/>
                        </a:rPr>
                        <a:t>ud</a:t>
                      </a:r>
                      <a:r>
                        <a:rPr sz="1300" i="1" dirty="0">
                          <a:latin typeface="+mn-lt"/>
                          <a:cs typeface="Calibri"/>
                        </a:rPr>
                        <a:t>e</a:t>
                      </a:r>
                      <a:r>
                        <a:rPr sz="1300" i="1" spc="-15" dirty="0">
                          <a:latin typeface="+mn-lt"/>
                          <a:cs typeface="Calibri"/>
                        </a:rPr>
                        <a:t>n</a:t>
                      </a:r>
                      <a:r>
                        <a:rPr sz="1300" i="1" dirty="0">
                          <a:latin typeface="+mn-lt"/>
                          <a:cs typeface="Calibri"/>
                        </a:rPr>
                        <a:t>ts</a:t>
                      </a:r>
                      <a:r>
                        <a:rPr sz="1300" i="1" spc="-15" dirty="0">
                          <a:latin typeface="+mn-lt"/>
                          <a:cs typeface="Calibri"/>
                        </a:rPr>
                        <a:t> </a:t>
                      </a:r>
                      <a:r>
                        <a:rPr lang="en-US" sz="1300" i="1" spc="-15" dirty="0" smtClean="0">
                          <a:latin typeface="+mn-lt"/>
                          <a:cs typeface="Calibri"/>
                        </a:rPr>
                        <a:t>will </a:t>
                      </a:r>
                      <a:r>
                        <a:rPr sz="1300" i="1" spc="-5" dirty="0" smtClean="0">
                          <a:latin typeface="+mn-lt"/>
                          <a:cs typeface="Calibri"/>
                        </a:rPr>
                        <a:t>bas</a:t>
                      </a:r>
                      <a:r>
                        <a:rPr sz="1300" i="1" dirty="0" smtClean="0">
                          <a:latin typeface="+mn-lt"/>
                          <a:cs typeface="Calibri"/>
                        </a:rPr>
                        <a:t>e</a:t>
                      </a:r>
                      <a:r>
                        <a:rPr sz="1300" i="1" spc="-5" dirty="0" smtClean="0">
                          <a:latin typeface="+mn-lt"/>
                          <a:cs typeface="Calibri"/>
                        </a:rPr>
                        <a:t> </a:t>
                      </a:r>
                      <a:r>
                        <a:rPr sz="1300" i="1" dirty="0">
                          <a:latin typeface="+mn-lt"/>
                          <a:cs typeface="Calibri"/>
                        </a:rPr>
                        <a:t>t</a:t>
                      </a:r>
                      <a:r>
                        <a:rPr sz="1300" i="1" spc="-5" dirty="0">
                          <a:latin typeface="+mn-lt"/>
                          <a:cs typeface="Calibri"/>
                        </a:rPr>
                        <a:t>h</a:t>
                      </a:r>
                      <a:r>
                        <a:rPr sz="1300" i="1" dirty="0">
                          <a:latin typeface="+mn-lt"/>
                          <a:cs typeface="Calibri"/>
                        </a:rPr>
                        <a:t>eir </a:t>
                      </a:r>
                      <a:r>
                        <a:rPr sz="1300" i="1" spc="-10" dirty="0">
                          <a:latin typeface="+mn-lt"/>
                          <a:cs typeface="Calibri"/>
                        </a:rPr>
                        <a:t>w</a:t>
                      </a:r>
                      <a:r>
                        <a:rPr sz="1300" i="1" dirty="0">
                          <a:latin typeface="+mn-lt"/>
                          <a:cs typeface="Calibri"/>
                        </a:rPr>
                        <a:t>r</a:t>
                      </a:r>
                      <a:r>
                        <a:rPr sz="1300" i="1" spc="-5" dirty="0">
                          <a:latin typeface="+mn-lt"/>
                          <a:cs typeface="Calibri"/>
                        </a:rPr>
                        <a:t>i</a:t>
                      </a:r>
                      <a:r>
                        <a:rPr sz="1300" i="1" dirty="0">
                          <a:latin typeface="+mn-lt"/>
                          <a:cs typeface="Calibri"/>
                        </a:rPr>
                        <a:t>ti</a:t>
                      </a:r>
                      <a:r>
                        <a:rPr sz="1300" i="1" spc="-5" dirty="0">
                          <a:latin typeface="+mn-lt"/>
                          <a:cs typeface="Calibri"/>
                        </a:rPr>
                        <a:t>n</a:t>
                      </a:r>
                      <a:r>
                        <a:rPr sz="1300" i="1" dirty="0">
                          <a:latin typeface="+mn-lt"/>
                          <a:cs typeface="Calibri"/>
                        </a:rPr>
                        <a:t>g </a:t>
                      </a:r>
                      <a:r>
                        <a:rPr sz="1300" i="1" spc="-5" dirty="0">
                          <a:latin typeface="+mn-lt"/>
                          <a:cs typeface="Calibri"/>
                        </a:rPr>
                        <a:t>o</a:t>
                      </a:r>
                      <a:r>
                        <a:rPr sz="1300" i="1" dirty="0">
                          <a:latin typeface="+mn-lt"/>
                          <a:cs typeface="Calibri"/>
                        </a:rPr>
                        <a:t>n</a:t>
                      </a:r>
                      <a:r>
                        <a:rPr sz="1300" i="1" spc="-5" dirty="0">
                          <a:latin typeface="+mn-lt"/>
                          <a:cs typeface="Calibri"/>
                        </a:rPr>
                        <a:t> </a:t>
                      </a:r>
                      <a:r>
                        <a:rPr sz="1300" i="1" spc="-10" dirty="0">
                          <a:latin typeface="+mn-lt"/>
                          <a:cs typeface="Calibri"/>
                        </a:rPr>
                        <a:t>e</a:t>
                      </a:r>
                      <a:r>
                        <a:rPr sz="1300" i="1" dirty="0">
                          <a:latin typeface="+mn-lt"/>
                          <a:cs typeface="Calibri"/>
                        </a:rPr>
                        <a:t>vi</a:t>
                      </a:r>
                      <a:r>
                        <a:rPr sz="1300" i="1" spc="-5" dirty="0">
                          <a:latin typeface="+mn-lt"/>
                          <a:cs typeface="Calibri"/>
                        </a:rPr>
                        <a:t>d</a:t>
                      </a:r>
                      <a:r>
                        <a:rPr sz="1300" i="1" dirty="0">
                          <a:latin typeface="+mn-lt"/>
                          <a:cs typeface="Calibri"/>
                        </a:rPr>
                        <a:t>en</a:t>
                      </a:r>
                      <a:r>
                        <a:rPr sz="1300" i="1" spc="-15" dirty="0">
                          <a:latin typeface="+mn-lt"/>
                          <a:cs typeface="Calibri"/>
                        </a:rPr>
                        <a:t>c</a:t>
                      </a:r>
                      <a:r>
                        <a:rPr sz="1300" i="1" dirty="0">
                          <a:latin typeface="+mn-lt"/>
                          <a:cs typeface="Calibri"/>
                        </a:rPr>
                        <a:t>e</a:t>
                      </a:r>
                      <a:r>
                        <a:rPr sz="1300" i="1" spc="5" dirty="0">
                          <a:latin typeface="+mn-lt"/>
                          <a:cs typeface="Calibri"/>
                        </a:rPr>
                        <a:t> </a:t>
                      </a:r>
                      <a:r>
                        <a:rPr sz="1300" i="1" dirty="0">
                          <a:latin typeface="+mn-lt"/>
                          <a:cs typeface="Calibri"/>
                        </a:rPr>
                        <a:t>fr</a:t>
                      </a:r>
                      <a:r>
                        <a:rPr sz="1300" i="1" spc="-10" dirty="0">
                          <a:latin typeface="+mn-lt"/>
                          <a:cs typeface="Calibri"/>
                        </a:rPr>
                        <a:t>o</a:t>
                      </a:r>
                      <a:r>
                        <a:rPr sz="1300" i="1" dirty="0">
                          <a:latin typeface="+mn-lt"/>
                          <a:cs typeface="Calibri"/>
                        </a:rPr>
                        <a:t>m </a:t>
                      </a:r>
                      <a:r>
                        <a:rPr sz="1300" i="1" spc="-10" dirty="0">
                          <a:latin typeface="+mn-lt"/>
                          <a:cs typeface="Calibri"/>
                        </a:rPr>
                        <a:t>t</a:t>
                      </a:r>
                      <a:r>
                        <a:rPr sz="1300" i="1" spc="-25" dirty="0">
                          <a:latin typeface="+mn-lt"/>
                          <a:cs typeface="Calibri"/>
                        </a:rPr>
                        <a:t>e</a:t>
                      </a:r>
                      <a:r>
                        <a:rPr sz="1300" i="1" spc="-5" dirty="0">
                          <a:latin typeface="+mn-lt"/>
                          <a:cs typeface="Calibri"/>
                        </a:rPr>
                        <a:t>x</a:t>
                      </a:r>
                      <a:r>
                        <a:rPr sz="1300" i="1" dirty="0">
                          <a:latin typeface="+mn-lt"/>
                          <a:cs typeface="Calibri"/>
                        </a:rPr>
                        <a:t>ts</a:t>
                      </a:r>
                      <a:r>
                        <a:rPr sz="1300" i="1" spc="-10" dirty="0">
                          <a:latin typeface="+mn-lt"/>
                          <a:cs typeface="Calibri"/>
                        </a:rPr>
                        <a:t> </a:t>
                      </a:r>
                      <a:r>
                        <a:rPr sz="1300" i="1" spc="-5" dirty="0">
                          <a:latin typeface="+mn-lt"/>
                          <a:cs typeface="Calibri"/>
                        </a:rPr>
                        <a:t>usin</a:t>
                      </a:r>
                      <a:r>
                        <a:rPr sz="1300" i="1" dirty="0">
                          <a:latin typeface="+mn-lt"/>
                          <a:cs typeface="Calibri"/>
                        </a:rPr>
                        <a:t>g e</a:t>
                      </a:r>
                      <a:r>
                        <a:rPr sz="1300" i="1" spc="-10" dirty="0">
                          <a:latin typeface="+mn-lt"/>
                          <a:cs typeface="Calibri"/>
                        </a:rPr>
                        <a:t>st</a:t>
                      </a:r>
                      <a:r>
                        <a:rPr sz="1300" i="1" spc="-5" dirty="0">
                          <a:latin typeface="+mn-lt"/>
                          <a:cs typeface="Calibri"/>
                        </a:rPr>
                        <a:t>ab</a:t>
                      </a:r>
                      <a:r>
                        <a:rPr sz="1300" i="1" dirty="0">
                          <a:latin typeface="+mn-lt"/>
                          <a:cs typeface="Calibri"/>
                        </a:rPr>
                        <a:t>lished</a:t>
                      </a:r>
                      <a:r>
                        <a:rPr sz="1300" i="1" spc="-30" dirty="0">
                          <a:latin typeface="+mn-lt"/>
                          <a:cs typeface="Calibri"/>
                        </a:rPr>
                        <a:t> </a:t>
                      </a:r>
                      <a:r>
                        <a:rPr sz="1300" i="1" dirty="0">
                          <a:latin typeface="+mn-lt"/>
                          <a:cs typeface="Calibri"/>
                        </a:rPr>
                        <a:t>cr</a:t>
                      </a:r>
                      <a:r>
                        <a:rPr sz="1300" i="1" spc="-5" dirty="0">
                          <a:latin typeface="+mn-lt"/>
                          <a:cs typeface="Calibri"/>
                        </a:rPr>
                        <a:t>i</a:t>
                      </a:r>
                      <a:r>
                        <a:rPr sz="1300" i="1" spc="-10" dirty="0">
                          <a:latin typeface="+mn-lt"/>
                          <a:cs typeface="Calibri"/>
                        </a:rPr>
                        <a:t>t</a:t>
                      </a:r>
                      <a:r>
                        <a:rPr sz="1300" i="1" dirty="0">
                          <a:latin typeface="+mn-lt"/>
                          <a:cs typeface="Calibri"/>
                        </a:rPr>
                        <a:t>eri</a:t>
                      </a:r>
                      <a:r>
                        <a:rPr sz="1300" i="1" spc="-10" dirty="0">
                          <a:latin typeface="+mn-lt"/>
                          <a:cs typeface="Calibri"/>
                        </a:rPr>
                        <a:t>a</a:t>
                      </a:r>
                      <a:r>
                        <a:rPr sz="1300" i="1" dirty="0">
                          <a:latin typeface="+mn-lt"/>
                          <a:cs typeface="Calibri"/>
                        </a:rPr>
                        <a:t>.</a:t>
                      </a:r>
                      <a:endParaRPr sz="13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307034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32246" r="13915"/>
          <a:stretch/>
        </p:blipFill>
        <p:spPr>
          <a:xfrm>
            <a:off x="2797492" y="3761438"/>
            <a:ext cx="2253915" cy="278749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470" y="2114863"/>
            <a:ext cx="1934706" cy="24525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3352" y="305983"/>
            <a:ext cx="1905000" cy="2857500"/>
          </a:xfrm>
          <a:prstGeom prst="rect">
            <a:avLst/>
          </a:prstGeom>
        </p:spPr>
      </p:pic>
      <p:sp>
        <p:nvSpPr>
          <p:cNvPr id="5" name="object 5"/>
          <p:cNvSpPr/>
          <p:nvPr/>
        </p:nvSpPr>
        <p:spPr>
          <a:xfrm>
            <a:off x="6282902" y="1334262"/>
            <a:ext cx="2486660" cy="2362200"/>
          </a:xfrm>
          <a:custGeom>
            <a:avLst/>
            <a:gdLst/>
            <a:ahLst/>
            <a:cxnLst/>
            <a:rect l="l" t="t" r="r" b="b"/>
            <a:pathLst>
              <a:path w="2486659" h="2362200">
                <a:moveTo>
                  <a:pt x="2130932" y="0"/>
                </a:moveTo>
                <a:lnTo>
                  <a:pt x="708532" y="0"/>
                </a:lnTo>
                <a:lnTo>
                  <a:pt x="679375" y="1179"/>
                </a:lnTo>
                <a:lnTo>
                  <a:pt x="623094" y="10337"/>
                </a:lnTo>
                <a:lnTo>
                  <a:pt x="570138" y="27951"/>
                </a:lnTo>
                <a:lnTo>
                  <a:pt x="521240" y="53289"/>
                </a:lnTo>
                <a:lnTo>
                  <a:pt x="477132" y="85616"/>
                </a:lnTo>
                <a:lnTo>
                  <a:pt x="438549" y="124199"/>
                </a:lnTo>
                <a:lnTo>
                  <a:pt x="406222" y="168307"/>
                </a:lnTo>
                <a:lnTo>
                  <a:pt x="380884" y="217205"/>
                </a:lnTo>
                <a:lnTo>
                  <a:pt x="363270" y="270161"/>
                </a:lnTo>
                <a:lnTo>
                  <a:pt x="354112" y="326442"/>
                </a:lnTo>
                <a:lnTo>
                  <a:pt x="352932" y="355600"/>
                </a:lnTo>
                <a:lnTo>
                  <a:pt x="352932" y="393700"/>
                </a:lnTo>
                <a:lnTo>
                  <a:pt x="0" y="504698"/>
                </a:lnTo>
                <a:lnTo>
                  <a:pt x="352932" y="984250"/>
                </a:lnTo>
                <a:lnTo>
                  <a:pt x="352932" y="2006600"/>
                </a:lnTo>
                <a:lnTo>
                  <a:pt x="354112" y="2035757"/>
                </a:lnTo>
                <a:lnTo>
                  <a:pt x="363270" y="2092038"/>
                </a:lnTo>
                <a:lnTo>
                  <a:pt x="380884" y="2144994"/>
                </a:lnTo>
                <a:lnTo>
                  <a:pt x="406222" y="2193892"/>
                </a:lnTo>
                <a:lnTo>
                  <a:pt x="438549" y="2238000"/>
                </a:lnTo>
                <a:lnTo>
                  <a:pt x="477132" y="2276583"/>
                </a:lnTo>
                <a:lnTo>
                  <a:pt x="521240" y="2308910"/>
                </a:lnTo>
                <a:lnTo>
                  <a:pt x="570138" y="2334248"/>
                </a:lnTo>
                <a:lnTo>
                  <a:pt x="623094" y="2351862"/>
                </a:lnTo>
                <a:lnTo>
                  <a:pt x="679375" y="2361020"/>
                </a:lnTo>
                <a:lnTo>
                  <a:pt x="708532" y="2362200"/>
                </a:lnTo>
                <a:lnTo>
                  <a:pt x="2130932" y="2362200"/>
                </a:lnTo>
                <a:lnTo>
                  <a:pt x="2188600" y="2357544"/>
                </a:lnTo>
                <a:lnTo>
                  <a:pt x="2243310" y="2344066"/>
                </a:lnTo>
                <a:lnTo>
                  <a:pt x="2294329" y="2322499"/>
                </a:lnTo>
                <a:lnTo>
                  <a:pt x="2340923" y="2293575"/>
                </a:lnTo>
                <a:lnTo>
                  <a:pt x="2382361" y="2258028"/>
                </a:lnTo>
                <a:lnTo>
                  <a:pt x="2417908" y="2216590"/>
                </a:lnTo>
                <a:lnTo>
                  <a:pt x="2446832" y="2169996"/>
                </a:lnTo>
                <a:lnTo>
                  <a:pt x="2468399" y="2118977"/>
                </a:lnTo>
                <a:lnTo>
                  <a:pt x="2481877" y="2064267"/>
                </a:lnTo>
                <a:lnTo>
                  <a:pt x="2486532" y="2006600"/>
                </a:lnTo>
                <a:lnTo>
                  <a:pt x="2486532" y="355600"/>
                </a:lnTo>
                <a:lnTo>
                  <a:pt x="2481877" y="297932"/>
                </a:lnTo>
                <a:lnTo>
                  <a:pt x="2468399" y="243222"/>
                </a:lnTo>
                <a:lnTo>
                  <a:pt x="2446832" y="192203"/>
                </a:lnTo>
                <a:lnTo>
                  <a:pt x="2417908" y="145609"/>
                </a:lnTo>
                <a:lnTo>
                  <a:pt x="2382361" y="104171"/>
                </a:lnTo>
                <a:lnTo>
                  <a:pt x="2340923" y="68624"/>
                </a:lnTo>
                <a:lnTo>
                  <a:pt x="2294329" y="39700"/>
                </a:lnTo>
                <a:lnTo>
                  <a:pt x="2243310" y="18133"/>
                </a:lnTo>
                <a:lnTo>
                  <a:pt x="2188600" y="4655"/>
                </a:lnTo>
                <a:lnTo>
                  <a:pt x="2160090" y="1179"/>
                </a:lnTo>
                <a:lnTo>
                  <a:pt x="2130932" y="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lstStyle/>
          <a:p>
            <a:endParaRPr/>
          </a:p>
        </p:txBody>
      </p:sp>
      <p:sp>
        <p:nvSpPr>
          <p:cNvPr id="7" name="object 7"/>
          <p:cNvSpPr txBox="1"/>
          <p:nvPr/>
        </p:nvSpPr>
        <p:spPr>
          <a:xfrm>
            <a:off x="6737095" y="1648866"/>
            <a:ext cx="1716405" cy="1723549"/>
          </a:xfrm>
          <a:prstGeom prst="rect">
            <a:avLst/>
          </a:prstGeom>
        </p:spPr>
        <p:txBody>
          <a:bodyPr vert="horz" wrap="square" lIns="0" tIns="0" rIns="0" bIns="0" rtlCol="0">
            <a:spAutoFit/>
          </a:bodyPr>
          <a:lstStyle/>
          <a:p>
            <a:pPr marL="12700" marR="5080">
              <a:lnSpc>
                <a:spcPct val="100000"/>
              </a:lnSpc>
            </a:pPr>
            <a:r>
              <a:rPr sz="1600" dirty="0">
                <a:ln w="0"/>
                <a:effectLst>
                  <a:outerShdw blurRad="38100" dist="19050" dir="2700000" algn="tl" rotWithShape="0">
                    <a:schemeClr val="dk1">
                      <a:alpha val="40000"/>
                    </a:schemeClr>
                  </a:outerShdw>
                </a:effectLst>
                <a:latin typeface="Calibri"/>
                <a:cs typeface="Calibri"/>
              </a:rPr>
              <a:t>Reviewing the CCT Performance Profile was extremely helpful in examining and identifying  my teaching practices prior to this process</a:t>
            </a:r>
            <a:r>
              <a:rPr sz="1600" spc="-15" dirty="0">
                <a:solidFill>
                  <a:srgbClr val="FFFFFF"/>
                </a:solidFill>
                <a:latin typeface="Calibri"/>
                <a:cs typeface="Calibri"/>
              </a:rPr>
              <a:t>.</a:t>
            </a:r>
            <a:endParaRPr sz="1600" dirty="0">
              <a:latin typeface="Calibri"/>
              <a:cs typeface="Calibri"/>
            </a:endParaRPr>
          </a:p>
        </p:txBody>
      </p:sp>
      <p:sp>
        <p:nvSpPr>
          <p:cNvPr id="8" name="object 8"/>
          <p:cNvSpPr/>
          <p:nvPr/>
        </p:nvSpPr>
        <p:spPr>
          <a:xfrm>
            <a:off x="374433" y="208953"/>
            <a:ext cx="3962400" cy="2412365"/>
          </a:xfrm>
          <a:custGeom>
            <a:avLst/>
            <a:gdLst/>
            <a:ahLst/>
            <a:cxnLst/>
            <a:rect l="l" t="t" r="r" b="b"/>
            <a:pathLst>
              <a:path w="3962400" h="2412365">
                <a:moveTo>
                  <a:pt x="3302000" y="2133600"/>
                </a:moveTo>
                <a:lnTo>
                  <a:pt x="2311400" y="2133600"/>
                </a:lnTo>
                <a:lnTo>
                  <a:pt x="2081530" y="2412111"/>
                </a:lnTo>
                <a:lnTo>
                  <a:pt x="3302000" y="2133600"/>
                </a:lnTo>
                <a:close/>
              </a:path>
              <a:path w="3962400" h="2412365">
                <a:moveTo>
                  <a:pt x="3606800" y="0"/>
                </a:moveTo>
                <a:lnTo>
                  <a:pt x="355600" y="0"/>
                </a:lnTo>
                <a:lnTo>
                  <a:pt x="326435" y="1179"/>
                </a:lnTo>
                <a:lnTo>
                  <a:pt x="270145" y="10337"/>
                </a:lnTo>
                <a:lnTo>
                  <a:pt x="217184" y="27951"/>
                </a:lnTo>
                <a:lnTo>
                  <a:pt x="168284" y="53289"/>
                </a:lnTo>
                <a:lnTo>
                  <a:pt x="124179" y="85616"/>
                </a:lnTo>
                <a:lnTo>
                  <a:pt x="85599" y="124199"/>
                </a:lnTo>
                <a:lnTo>
                  <a:pt x="53276" y="168307"/>
                </a:lnTo>
                <a:lnTo>
                  <a:pt x="27944" y="217205"/>
                </a:lnTo>
                <a:lnTo>
                  <a:pt x="10334" y="270161"/>
                </a:lnTo>
                <a:lnTo>
                  <a:pt x="1178" y="326442"/>
                </a:lnTo>
                <a:lnTo>
                  <a:pt x="0" y="355600"/>
                </a:lnTo>
                <a:lnTo>
                  <a:pt x="0" y="1778000"/>
                </a:lnTo>
                <a:lnTo>
                  <a:pt x="4654" y="1835667"/>
                </a:lnTo>
                <a:lnTo>
                  <a:pt x="18128" y="1890377"/>
                </a:lnTo>
                <a:lnTo>
                  <a:pt x="39691" y="1941396"/>
                </a:lnTo>
                <a:lnTo>
                  <a:pt x="68610" y="1987990"/>
                </a:lnTo>
                <a:lnTo>
                  <a:pt x="104152" y="2029428"/>
                </a:lnTo>
                <a:lnTo>
                  <a:pt x="145587" y="2064975"/>
                </a:lnTo>
                <a:lnTo>
                  <a:pt x="192181" y="2093899"/>
                </a:lnTo>
                <a:lnTo>
                  <a:pt x="243202" y="2115466"/>
                </a:lnTo>
                <a:lnTo>
                  <a:pt x="297919" y="2128944"/>
                </a:lnTo>
                <a:lnTo>
                  <a:pt x="355600" y="2133600"/>
                </a:lnTo>
                <a:lnTo>
                  <a:pt x="3606800" y="2133600"/>
                </a:lnTo>
                <a:lnTo>
                  <a:pt x="3664467" y="2128944"/>
                </a:lnTo>
                <a:lnTo>
                  <a:pt x="3719177" y="2115466"/>
                </a:lnTo>
                <a:lnTo>
                  <a:pt x="3770196" y="2093899"/>
                </a:lnTo>
                <a:lnTo>
                  <a:pt x="3816790" y="2064975"/>
                </a:lnTo>
                <a:lnTo>
                  <a:pt x="3858228" y="2029428"/>
                </a:lnTo>
                <a:lnTo>
                  <a:pt x="3893775" y="1987990"/>
                </a:lnTo>
                <a:lnTo>
                  <a:pt x="3922699" y="1941396"/>
                </a:lnTo>
                <a:lnTo>
                  <a:pt x="3944266" y="1890377"/>
                </a:lnTo>
                <a:lnTo>
                  <a:pt x="3957744" y="1835667"/>
                </a:lnTo>
                <a:lnTo>
                  <a:pt x="3962400" y="1778000"/>
                </a:lnTo>
                <a:lnTo>
                  <a:pt x="3962400" y="355600"/>
                </a:lnTo>
                <a:lnTo>
                  <a:pt x="3957744" y="297932"/>
                </a:lnTo>
                <a:lnTo>
                  <a:pt x="3944266" y="243222"/>
                </a:lnTo>
                <a:lnTo>
                  <a:pt x="3922699" y="192203"/>
                </a:lnTo>
                <a:lnTo>
                  <a:pt x="3893775" y="145609"/>
                </a:lnTo>
                <a:lnTo>
                  <a:pt x="3858228" y="104171"/>
                </a:lnTo>
                <a:lnTo>
                  <a:pt x="3816790" y="68624"/>
                </a:lnTo>
                <a:lnTo>
                  <a:pt x="3770196" y="39700"/>
                </a:lnTo>
                <a:lnTo>
                  <a:pt x="3719177" y="18133"/>
                </a:lnTo>
                <a:lnTo>
                  <a:pt x="3664467" y="4655"/>
                </a:lnTo>
                <a:lnTo>
                  <a:pt x="3606800" y="0"/>
                </a:lnTo>
                <a:close/>
              </a:path>
            </a:pathLst>
          </a:custGeom>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lstStyle/>
          <a:p>
            <a:endParaRPr/>
          </a:p>
        </p:txBody>
      </p:sp>
      <p:sp>
        <p:nvSpPr>
          <p:cNvPr id="10" name="object 10"/>
          <p:cNvSpPr txBox="1"/>
          <p:nvPr/>
        </p:nvSpPr>
        <p:spPr>
          <a:xfrm>
            <a:off x="563981" y="513715"/>
            <a:ext cx="3583304" cy="1477328"/>
          </a:xfrm>
          <a:prstGeom prst="rect">
            <a:avLst/>
          </a:prstGeom>
        </p:spPr>
        <p:txBody>
          <a:bodyPr vert="horz" wrap="square" lIns="0" tIns="0" rIns="0" bIns="0" rtlCol="0">
            <a:spAutoFit/>
          </a:bodyPr>
          <a:lstStyle/>
          <a:p>
            <a:pPr marL="12700" marR="5080">
              <a:lnSpc>
                <a:spcPct val="100000"/>
              </a:lnSpc>
            </a:pPr>
            <a:r>
              <a:rPr sz="1600" dirty="0">
                <a:ln w="0"/>
                <a:effectLst>
                  <a:outerShdw blurRad="38100" dist="19050" dir="2700000" algn="tl" rotWithShape="0">
                    <a:schemeClr val="dk1">
                      <a:alpha val="40000"/>
                    </a:schemeClr>
                  </a:outerShdw>
                </a:effectLst>
                <a:latin typeface="Calibri"/>
                <a:cs typeface="Calibri"/>
              </a:rPr>
              <a:t>I believe that reaching out to my coworkers for assistance, researching strategies in publications, and keeping a willingness to learn from others will contribute to my professional growth and a long, successful career in teaching.</a:t>
            </a:r>
          </a:p>
        </p:txBody>
      </p:sp>
      <p:sp>
        <p:nvSpPr>
          <p:cNvPr id="12" name="object 12"/>
          <p:cNvSpPr/>
          <p:nvPr/>
        </p:nvSpPr>
        <p:spPr>
          <a:xfrm>
            <a:off x="4510311" y="3920566"/>
            <a:ext cx="4288784" cy="2303769"/>
          </a:xfrm>
          <a:custGeom>
            <a:avLst/>
            <a:gdLst/>
            <a:ahLst/>
            <a:cxnLst/>
            <a:rect l="l" t="t" r="r" b="b"/>
            <a:pathLst>
              <a:path w="4775200" h="2133600">
                <a:moveTo>
                  <a:pt x="507619" y="355600"/>
                </a:moveTo>
                <a:lnTo>
                  <a:pt x="512274" y="297932"/>
                </a:lnTo>
                <a:lnTo>
                  <a:pt x="525752" y="243222"/>
                </a:lnTo>
                <a:lnTo>
                  <a:pt x="547319" y="192203"/>
                </a:lnTo>
                <a:lnTo>
                  <a:pt x="576243" y="145609"/>
                </a:lnTo>
                <a:lnTo>
                  <a:pt x="611790" y="104171"/>
                </a:lnTo>
                <a:lnTo>
                  <a:pt x="653228" y="68624"/>
                </a:lnTo>
                <a:lnTo>
                  <a:pt x="699822" y="39700"/>
                </a:lnTo>
                <a:lnTo>
                  <a:pt x="750841" y="18133"/>
                </a:lnTo>
                <a:lnTo>
                  <a:pt x="805551" y="4655"/>
                </a:lnTo>
                <a:lnTo>
                  <a:pt x="863219" y="0"/>
                </a:lnTo>
                <a:lnTo>
                  <a:pt x="1218819" y="0"/>
                </a:lnTo>
                <a:lnTo>
                  <a:pt x="2285619" y="0"/>
                </a:lnTo>
                <a:lnTo>
                  <a:pt x="4419218" y="0"/>
                </a:lnTo>
                <a:lnTo>
                  <a:pt x="4448376" y="1179"/>
                </a:lnTo>
                <a:lnTo>
                  <a:pt x="4504657" y="10337"/>
                </a:lnTo>
                <a:lnTo>
                  <a:pt x="4557613" y="27951"/>
                </a:lnTo>
                <a:lnTo>
                  <a:pt x="4606511" y="53289"/>
                </a:lnTo>
                <a:lnTo>
                  <a:pt x="4650619" y="85616"/>
                </a:lnTo>
                <a:lnTo>
                  <a:pt x="4689202" y="124199"/>
                </a:lnTo>
                <a:lnTo>
                  <a:pt x="4721529" y="168307"/>
                </a:lnTo>
                <a:lnTo>
                  <a:pt x="4746867" y="217205"/>
                </a:lnTo>
                <a:lnTo>
                  <a:pt x="4764481" y="270161"/>
                </a:lnTo>
                <a:lnTo>
                  <a:pt x="4773639" y="326442"/>
                </a:lnTo>
                <a:lnTo>
                  <a:pt x="4774818" y="355600"/>
                </a:lnTo>
                <a:lnTo>
                  <a:pt x="4774818" y="889000"/>
                </a:lnTo>
                <a:lnTo>
                  <a:pt x="4774818" y="1777987"/>
                </a:lnTo>
                <a:lnTo>
                  <a:pt x="4773639" y="1807153"/>
                </a:lnTo>
                <a:lnTo>
                  <a:pt x="4764481" y="1863447"/>
                </a:lnTo>
                <a:lnTo>
                  <a:pt x="4746867" y="1916410"/>
                </a:lnTo>
                <a:lnTo>
                  <a:pt x="4721529" y="1965311"/>
                </a:lnTo>
                <a:lnTo>
                  <a:pt x="4689202" y="2009418"/>
                </a:lnTo>
                <a:lnTo>
                  <a:pt x="4650619" y="2047999"/>
                </a:lnTo>
                <a:lnTo>
                  <a:pt x="4606511" y="2080322"/>
                </a:lnTo>
                <a:lnTo>
                  <a:pt x="4557613" y="2105655"/>
                </a:lnTo>
                <a:lnTo>
                  <a:pt x="4504657" y="2123265"/>
                </a:lnTo>
                <a:lnTo>
                  <a:pt x="4448376" y="2132421"/>
                </a:lnTo>
                <a:lnTo>
                  <a:pt x="4419218" y="2133600"/>
                </a:lnTo>
                <a:lnTo>
                  <a:pt x="2285619" y="2133600"/>
                </a:lnTo>
                <a:lnTo>
                  <a:pt x="1218819" y="2133600"/>
                </a:lnTo>
                <a:lnTo>
                  <a:pt x="863219" y="2133600"/>
                </a:lnTo>
                <a:lnTo>
                  <a:pt x="834061" y="2132421"/>
                </a:lnTo>
                <a:lnTo>
                  <a:pt x="777780" y="2123265"/>
                </a:lnTo>
                <a:lnTo>
                  <a:pt x="724824" y="2105655"/>
                </a:lnTo>
                <a:lnTo>
                  <a:pt x="675926" y="2080322"/>
                </a:lnTo>
                <a:lnTo>
                  <a:pt x="631818" y="2047999"/>
                </a:lnTo>
                <a:lnTo>
                  <a:pt x="593235" y="2009418"/>
                </a:lnTo>
                <a:lnTo>
                  <a:pt x="560908" y="1965311"/>
                </a:lnTo>
                <a:lnTo>
                  <a:pt x="535570" y="1916410"/>
                </a:lnTo>
                <a:lnTo>
                  <a:pt x="517956" y="1863447"/>
                </a:lnTo>
                <a:lnTo>
                  <a:pt x="508798" y="1807153"/>
                </a:lnTo>
                <a:lnTo>
                  <a:pt x="507619" y="1777987"/>
                </a:lnTo>
                <a:lnTo>
                  <a:pt x="507619" y="889000"/>
                </a:lnTo>
                <a:lnTo>
                  <a:pt x="0" y="486282"/>
                </a:lnTo>
                <a:lnTo>
                  <a:pt x="507619" y="355600"/>
                </a:lnTo>
                <a:close/>
              </a:path>
            </a:pathLst>
          </a:custGeom>
          <a:ln w="25908">
            <a:solidFill>
              <a:srgbClr val="385D89"/>
            </a:solidFill>
          </a:ln>
        </p:spPr>
        <p:txBody>
          <a:bodyPr wrap="square" lIns="0" tIns="0" rIns="0" bIns="0" rtlCol="0"/>
          <a:lstStyle/>
          <a:p>
            <a:endParaRPr/>
          </a:p>
        </p:txBody>
      </p:sp>
      <p:grpSp>
        <p:nvGrpSpPr>
          <p:cNvPr id="17" name="Group 16"/>
          <p:cNvGrpSpPr/>
          <p:nvPr/>
        </p:nvGrpSpPr>
        <p:grpSpPr>
          <a:xfrm>
            <a:off x="4510311" y="3931837"/>
            <a:ext cx="4288784" cy="2292499"/>
            <a:chOff x="3074542" y="3886961"/>
            <a:chExt cx="4775200" cy="2133600"/>
          </a:xfrm>
        </p:grpSpPr>
        <p:sp>
          <p:nvSpPr>
            <p:cNvPr id="11" name="object 11"/>
            <p:cNvSpPr/>
            <p:nvPr/>
          </p:nvSpPr>
          <p:spPr>
            <a:xfrm>
              <a:off x="3074542" y="3886961"/>
              <a:ext cx="4775200" cy="2133600"/>
            </a:xfrm>
            <a:custGeom>
              <a:avLst/>
              <a:gdLst/>
              <a:ahLst/>
              <a:cxnLst/>
              <a:rect l="l" t="t" r="r" b="b"/>
              <a:pathLst>
                <a:path w="4775200" h="2133600">
                  <a:moveTo>
                    <a:pt x="4419218" y="0"/>
                  </a:moveTo>
                  <a:lnTo>
                    <a:pt x="863219" y="0"/>
                  </a:lnTo>
                  <a:lnTo>
                    <a:pt x="834061" y="1179"/>
                  </a:lnTo>
                  <a:lnTo>
                    <a:pt x="777780" y="10337"/>
                  </a:lnTo>
                  <a:lnTo>
                    <a:pt x="724824" y="27951"/>
                  </a:lnTo>
                  <a:lnTo>
                    <a:pt x="675926" y="53289"/>
                  </a:lnTo>
                  <a:lnTo>
                    <a:pt x="631818" y="85616"/>
                  </a:lnTo>
                  <a:lnTo>
                    <a:pt x="593235" y="124199"/>
                  </a:lnTo>
                  <a:lnTo>
                    <a:pt x="560908" y="168307"/>
                  </a:lnTo>
                  <a:lnTo>
                    <a:pt x="535570" y="217205"/>
                  </a:lnTo>
                  <a:lnTo>
                    <a:pt x="517956" y="270161"/>
                  </a:lnTo>
                  <a:lnTo>
                    <a:pt x="508798" y="326442"/>
                  </a:lnTo>
                  <a:lnTo>
                    <a:pt x="507619" y="355600"/>
                  </a:lnTo>
                  <a:lnTo>
                    <a:pt x="0" y="486282"/>
                  </a:lnTo>
                  <a:lnTo>
                    <a:pt x="507619" y="889000"/>
                  </a:lnTo>
                  <a:lnTo>
                    <a:pt x="507619" y="1777987"/>
                  </a:lnTo>
                  <a:lnTo>
                    <a:pt x="508798" y="1807153"/>
                  </a:lnTo>
                  <a:lnTo>
                    <a:pt x="517956" y="1863447"/>
                  </a:lnTo>
                  <a:lnTo>
                    <a:pt x="535570" y="1916410"/>
                  </a:lnTo>
                  <a:lnTo>
                    <a:pt x="560908" y="1965311"/>
                  </a:lnTo>
                  <a:lnTo>
                    <a:pt x="593235" y="2009418"/>
                  </a:lnTo>
                  <a:lnTo>
                    <a:pt x="631818" y="2047999"/>
                  </a:lnTo>
                  <a:lnTo>
                    <a:pt x="675926" y="2080322"/>
                  </a:lnTo>
                  <a:lnTo>
                    <a:pt x="724824" y="2105655"/>
                  </a:lnTo>
                  <a:lnTo>
                    <a:pt x="777780" y="2123265"/>
                  </a:lnTo>
                  <a:lnTo>
                    <a:pt x="834061" y="2132421"/>
                  </a:lnTo>
                  <a:lnTo>
                    <a:pt x="863219" y="2133600"/>
                  </a:lnTo>
                  <a:lnTo>
                    <a:pt x="4419218" y="2133600"/>
                  </a:lnTo>
                  <a:lnTo>
                    <a:pt x="4476886" y="2128945"/>
                  </a:lnTo>
                  <a:lnTo>
                    <a:pt x="4531596" y="2115471"/>
                  </a:lnTo>
                  <a:lnTo>
                    <a:pt x="4582615" y="2093908"/>
                  </a:lnTo>
                  <a:lnTo>
                    <a:pt x="4629209" y="2064989"/>
                  </a:lnTo>
                  <a:lnTo>
                    <a:pt x="4670647" y="2029445"/>
                  </a:lnTo>
                  <a:lnTo>
                    <a:pt x="4706194" y="1988010"/>
                  </a:lnTo>
                  <a:lnTo>
                    <a:pt x="4735118" y="1941414"/>
                  </a:lnTo>
                  <a:lnTo>
                    <a:pt x="4756685" y="1890390"/>
                  </a:lnTo>
                  <a:lnTo>
                    <a:pt x="4770163" y="1835670"/>
                  </a:lnTo>
                  <a:lnTo>
                    <a:pt x="4774818" y="1777987"/>
                  </a:lnTo>
                  <a:lnTo>
                    <a:pt x="4774818" y="355600"/>
                  </a:lnTo>
                  <a:lnTo>
                    <a:pt x="4770163" y="297932"/>
                  </a:lnTo>
                  <a:lnTo>
                    <a:pt x="4756685" y="243222"/>
                  </a:lnTo>
                  <a:lnTo>
                    <a:pt x="4735118" y="192203"/>
                  </a:lnTo>
                  <a:lnTo>
                    <a:pt x="4706194" y="145609"/>
                  </a:lnTo>
                  <a:lnTo>
                    <a:pt x="4670647" y="104171"/>
                  </a:lnTo>
                  <a:lnTo>
                    <a:pt x="4629209" y="68624"/>
                  </a:lnTo>
                  <a:lnTo>
                    <a:pt x="4582615" y="39700"/>
                  </a:lnTo>
                  <a:lnTo>
                    <a:pt x="4531596" y="18133"/>
                  </a:lnTo>
                  <a:lnTo>
                    <a:pt x="4476886" y="4655"/>
                  </a:lnTo>
                  <a:lnTo>
                    <a:pt x="4448376" y="1179"/>
                  </a:lnTo>
                  <a:lnTo>
                    <a:pt x="4419218" y="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lstStyle/>
            <a:p>
              <a:endParaRPr/>
            </a:p>
          </p:txBody>
        </p:sp>
        <p:sp>
          <p:nvSpPr>
            <p:cNvPr id="13" name="object 13"/>
            <p:cNvSpPr txBox="1"/>
            <p:nvPr/>
          </p:nvSpPr>
          <p:spPr>
            <a:xfrm>
              <a:off x="3765041" y="4248530"/>
              <a:ext cx="3862705" cy="1604085"/>
            </a:xfrm>
            <a:prstGeom prst="rect">
              <a:avLst/>
            </a:prstGeom>
          </p:spPr>
          <p:txBody>
            <a:bodyPr vert="horz" wrap="square" lIns="0" tIns="0" rIns="0" bIns="0" rtlCol="0">
              <a:spAutoFit/>
            </a:bodyPr>
            <a:lstStyle/>
            <a:p>
              <a:pPr marL="12700" marR="5080">
                <a:lnSpc>
                  <a:spcPct val="100000"/>
                </a:lnSpc>
              </a:pPr>
              <a:r>
                <a:rPr sz="1600" dirty="0">
                  <a:ln w="0"/>
                  <a:effectLst>
                    <a:outerShdw blurRad="38100" dist="19050" dir="2700000" algn="tl" rotWithShape="0">
                      <a:schemeClr val="dk1">
                        <a:alpha val="40000"/>
                      </a:schemeClr>
                    </a:outerShdw>
                  </a:effectLst>
                  <a:latin typeface="Calibri"/>
                  <a:cs typeface="Calibri"/>
                </a:rPr>
                <a:t>When I started this module, my classroom was almost 100  percent teacher driven.  By the end of the module, there was a noticeable sharing of classroom responsibilities and a greater participation by the students in the learning process.</a:t>
              </a:r>
            </a:p>
          </p:txBody>
        </p:sp>
      </p:grpSp>
      <p:sp>
        <p:nvSpPr>
          <p:cNvPr id="14" name="object 14"/>
          <p:cNvSpPr txBox="1"/>
          <p:nvPr/>
        </p:nvSpPr>
        <p:spPr>
          <a:xfrm>
            <a:off x="8407145" y="6459711"/>
            <a:ext cx="201295" cy="178435"/>
          </a:xfrm>
          <a:prstGeom prst="rect">
            <a:avLst/>
          </a:prstGeom>
        </p:spPr>
        <p:txBody>
          <a:bodyPr vert="horz" wrap="square" lIns="0" tIns="0" rIns="0" bIns="0" rtlCol="0">
            <a:spAutoFit/>
          </a:bodyPr>
          <a:lstStyle/>
          <a:p>
            <a:pPr marL="12700">
              <a:lnSpc>
                <a:spcPct val="100000"/>
              </a:lnSpc>
            </a:pPr>
            <a:r>
              <a:rPr sz="1200" spc="85" dirty="0">
                <a:solidFill>
                  <a:srgbClr val="FFFFFF"/>
                </a:solidFill>
                <a:latin typeface="Gill Sans MT"/>
                <a:cs typeface="Gill Sans MT"/>
              </a:rPr>
              <a:t>40</a:t>
            </a:r>
            <a:endParaRPr sz="1200">
              <a:latin typeface="Gill Sans MT"/>
              <a:cs typeface="Gill Sans MT"/>
            </a:endParaRPr>
          </a:p>
        </p:txBody>
      </p:sp>
    </p:spTree>
    <p:extLst>
      <p:ext uri="{BB962C8B-B14F-4D97-AF65-F5344CB8AC3E}">
        <p14:creationId xmlns:p14="http://schemas.microsoft.com/office/powerpoint/2010/main" val="1075597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08010" y="1321873"/>
            <a:ext cx="8229600" cy="4525963"/>
          </a:xfrm>
        </p:spPr>
        <p:txBody>
          <a:bodyPr/>
          <a:lstStyle/>
          <a:p>
            <a:pPr marL="798513" indent="-682625"/>
            <a:r>
              <a:rPr lang="en-US" sz="3200" dirty="0" smtClean="0">
                <a:cs typeface="Arial" panose="020B0604020202020204" pitchFamily="34" charset="0"/>
              </a:rPr>
              <a:t>On-Going </a:t>
            </a:r>
            <a:r>
              <a:rPr lang="en-US" sz="3200" dirty="0">
                <a:cs typeface="Arial" panose="020B0604020202020204" pitchFamily="34" charset="0"/>
              </a:rPr>
              <a:t>Support</a:t>
            </a:r>
          </a:p>
          <a:p>
            <a:pPr marL="798513" indent="-682625"/>
            <a:r>
              <a:rPr lang="en-US" sz="3200" dirty="0" smtClean="0">
                <a:cs typeface="Arial" panose="020B0604020202020204" pitchFamily="34" charset="0"/>
              </a:rPr>
              <a:t>Formative </a:t>
            </a:r>
            <a:r>
              <a:rPr lang="en-US" sz="3200" dirty="0">
                <a:cs typeface="Arial" panose="020B0604020202020204" pitchFamily="34" charset="0"/>
              </a:rPr>
              <a:t>Process</a:t>
            </a:r>
          </a:p>
          <a:p>
            <a:pPr marL="798513" indent="-682625"/>
            <a:r>
              <a:rPr lang="en-US" sz="3200" dirty="0" smtClean="0">
                <a:cs typeface="Arial" panose="020B0604020202020204" pitchFamily="34" charset="0"/>
              </a:rPr>
              <a:t>Professional </a:t>
            </a:r>
            <a:r>
              <a:rPr lang="en-US" sz="3200" dirty="0">
                <a:cs typeface="Arial" panose="020B0604020202020204" pitchFamily="34" charset="0"/>
              </a:rPr>
              <a:t>Growth and </a:t>
            </a:r>
            <a:r>
              <a:rPr lang="en-US" sz="3200" dirty="0" smtClean="0">
                <a:cs typeface="Arial" panose="020B0604020202020204" pitchFamily="34" charset="0"/>
              </a:rPr>
              <a:t>Development</a:t>
            </a:r>
            <a:endParaRPr lang="en-US" sz="3200" dirty="0">
              <a:cs typeface="Arial" panose="020B0604020202020204" pitchFamily="34" charset="0"/>
            </a:endParaRPr>
          </a:p>
        </p:txBody>
      </p:sp>
      <p:sp>
        <p:nvSpPr>
          <p:cNvPr id="5" name="object 5"/>
          <p:cNvSpPr txBox="1">
            <a:spLocks noGrp="1"/>
          </p:cNvSpPr>
          <p:nvPr>
            <p:ph type="title"/>
          </p:nvPr>
        </p:nvSpPr>
        <p:spPr>
          <a:xfrm>
            <a:off x="457200" y="76735"/>
            <a:ext cx="8229600" cy="630942"/>
          </a:xfrm>
          <a:prstGeom prst="rect">
            <a:avLst/>
          </a:prstGeom>
        </p:spPr>
        <p:txBody>
          <a:bodyPr vert="horz" wrap="square" lIns="0" tIns="0" rIns="0" bIns="0" rtlCol="0">
            <a:spAutoFit/>
          </a:bodyPr>
          <a:lstStyle/>
          <a:p>
            <a:pPr marL="774700">
              <a:lnSpc>
                <a:spcPct val="100000"/>
              </a:lnSpc>
            </a:pPr>
            <a:r>
              <a:rPr sz="4100" u="none" spc="10" dirty="0"/>
              <a:t>Wh</a:t>
            </a:r>
            <a:r>
              <a:rPr sz="4100" u="none" dirty="0"/>
              <a:t>y</a:t>
            </a:r>
            <a:r>
              <a:rPr sz="4100" u="none" spc="-35" dirty="0"/>
              <a:t> </a:t>
            </a:r>
            <a:r>
              <a:rPr sz="4100" u="none" spc="10" dirty="0"/>
              <a:t>i</a:t>
            </a:r>
            <a:r>
              <a:rPr sz="4100" u="none" dirty="0"/>
              <a:t>s</a:t>
            </a:r>
            <a:r>
              <a:rPr sz="4100" u="none" spc="-10" dirty="0"/>
              <a:t> </a:t>
            </a:r>
            <a:r>
              <a:rPr sz="4100" u="none" spc="10" dirty="0"/>
              <a:t>T</a:t>
            </a:r>
            <a:r>
              <a:rPr sz="4100" u="none" dirty="0"/>
              <a:t>EAM</a:t>
            </a:r>
            <a:r>
              <a:rPr sz="4100" u="none" spc="-15" dirty="0">
                <a:solidFill>
                  <a:srgbClr val="0D05A1"/>
                </a:solidFill>
              </a:rPr>
              <a:t> </a:t>
            </a:r>
            <a:r>
              <a:rPr sz="4100" u="none" dirty="0"/>
              <a:t>so</a:t>
            </a:r>
            <a:r>
              <a:rPr sz="4100" u="none" spc="-10" dirty="0"/>
              <a:t> </a:t>
            </a:r>
            <a:r>
              <a:rPr lang="en-US" sz="4100" u="none" dirty="0" smtClean="0"/>
              <a:t>I</a:t>
            </a:r>
            <a:r>
              <a:rPr sz="4100" u="none" spc="25" dirty="0" smtClean="0"/>
              <a:t>m</a:t>
            </a:r>
            <a:r>
              <a:rPr sz="4100" u="none" dirty="0" smtClean="0"/>
              <a:t>portant</a:t>
            </a:r>
            <a:r>
              <a:rPr sz="4100" u="none" dirty="0"/>
              <a:t>?</a:t>
            </a:r>
            <a:endParaRPr sz="4100" dirty="0"/>
          </a:p>
        </p:txBody>
      </p:sp>
      <p:pic>
        <p:nvPicPr>
          <p:cNvPr id="9" name="Picture 8"/>
          <p:cNvPicPr>
            <a:picLocks noChangeAspect="1"/>
          </p:cNvPicPr>
          <p:nvPr/>
        </p:nvPicPr>
        <p:blipFill>
          <a:blip r:embed="rId3">
            <a:clrChange>
              <a:clrFrom>
                <a:srgbClr val="FEFFFF"/>
              </a:clrFrom>
              <a:clrTo>
                <a:srgbClr val="FEFFFF">
                  <a:alpha val="0"/>
                </a:srgbClr>
              </a:clrTo>
            </a:clrChange>
          </a:blip>
          <a:stretch>
            <a:fillRect/>
          </a:stretch>
        </p:blipFill>
        <p:spPr>
          <a:xfrm>
            <a:off x="2082906" y="3339097"/>
            <a:ext cx="4911851" cy="3338215"/>
          </a:xfrm>
          <a:prstGeom prst="rect">
            <a:avLst/>
          </a:prstGeom>
        </p:spPr>
      </p:pic>
    </p:spTree>
    <p:extLst>
      <p:ext uri="{BB962C8B-B14F-4D97-AF65-F5344CB8AC3E}">
        <p14:creationId xmlns:p14="http://schemas.microsoft.com/office/powerpoint/2010/main" val="33030538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89" y="179377"/>
            <a:ext cx="8229600" cy="553998"/>
          </a:xfrm>
          <a:prstGeom prst="rect">
            <a:avLst/>
          </a:prstGeom>
        </p:spPr>
        <p:txBody>
          <a:bodyPr vert="horz" wrap="square" lIns="0" tIns="0" rIns="0" bIns="0" rtlCol="0">
            <a:spAutoFit/>
          </a:bodyPr>
          <a:lstStyle/>
          <a:p>
            <a:pPr marL="1483995">
              <a:lnSpc>
                <a:spcPct val="100000"/>
              </a:lnSpc>
            </a:pPr>
            <a:r>
              <a:rPr sz="3600" spc="-25" dirty="0"/>
              <a:t>C</a:t>
            </a:r>
            <a:r>
              <a:rPr sz="3600" spc="10" dirty="0"/>
              <a:t>on</a:t>
            </a:r>
            <a:r>
              <a:rPr sz="3600" dirty="0"/>
              <a:t>tact</a:t>
            </a:r>
            <a:r>
              <a:rPr sz="3600" spc="-50" dirty="0"/>
              <a:t> </a:t>
            </a:r>
            <a:r>
              <a:rPr sz="3600" spc="5" dirty="0" smtClean="0"/>
              <a:t>I</a:t>
            </a:r>
            <a:r>
              <a:rPr sz="3600" spc="10" dirty="0" smtClean="0"/>
              <a:t>n</a:t>
            </a:r>
            <a:r>
              <a:rPr sz="3600" spc="-50" dirty="0" smtClean="0"/>
              <a:t>f</a:t>
            </a:r>
            <a:r>
              <a:rPr sz="3600" dirty="0" smtClean="0"/>
              <a:t>orm</a:t>
            </a:r>
            <a:r>
              <a:rPr sz="3600" spc="-145" dirty="0" smtClean="0"/>
              <a:t>a</a:t>
            </a:r>
            <a:r>
              <a:rPr sz="3600" dirty="0" smtClean="0"/>
              <a:t>tion</a:t>
            </a:r>
            <a:endParaRPr sz="3600" dirty="0"/>
          </a:p>
        </p:txBody>
      </p:sp>
      <p:sp>
        <p:nvSpPr>
          <p:cNvPr id="8" name="object 8"/>
          <p:cNvSpPr txBox="1"/>
          <p:nvPr/>
        </p:nvSpPr>
        <p:spPr>
          <a:xfrm>
            <a:off x="8431530" y="6459711"/>
            <a:ext cx="177165" cy="178435"/>
          </a:xfrm>
          <a:prstGeom prst="rect">
            <a:avLst/>
          </a:prstGeom>
        </p:spPr>
        <p:txBody>
          <a:bodyPr vert="horz" wrap="square" lIns="0" tIns="0" rIns="0" bIns="0" rtlCol="0">
            <a:spAutoFit/>
          </a:bodyPr>
          <a:lstStyle/>
          <a:p>
            <a:pPr marL="12700">
              <a:lnSpc>
                <a:spcPct val="100000"/>
              </a:lnSpc>
            </a:pPr>
            <a:r>
              <a:rPr sz="1200" spc="-15" dirty="0">
                <a:solidFill>
                  <a:srgbClr val="FFFFFF"/>
                </a:solidFill>
                <a:latin typeface="Gill Sans MT"/>
                <a:cs typeface="Gill Sans MT"/>
              </a:rPr>
              <a:t>41</a:t>
            </a:r>
            <a:endParaRPr sz="1200">
              <a:latin typeface="Gill Sans MT"/>
              <a:cs typeface="Gill Sans MT"/>
            </a:endParaRPr>
          </a:p>
        </p:txBody>
      </p:sp>
      <p:graphicFrame>
        <p:nvGraphicFramePr>
          <p:cNvPr id="6" name="object 6"/>
          <p:cNvGraphicFramePr>
            <a:graphicFrameLocks noGrp="1"/>
          </p:cNvGraphicFramePr>
          <p:nvPr>
            <p:extLst>
              <p:ext uri="{D42A27DB-BD31-4B8C-83A1-F6EECF244321}">
                <p14:modId xmlns:p14="http://schemas.microsoft.com/office/powerpoint/2010/main" val="3608591192"/>
              </p:ext>
            </p:extLst>
          </p:nvPr>
        </p:nvGraphicFramePr>
        <p:xfrm>
          <a:off x="461250" y="3275146"/>
          <a:ext cx="8147445" cy="2011680"/>
        </p:xfrm>
        <a:graphic>
          <a:graphicData uri="http://schemas.openxmlformats.org/drawingml/2006/table">
            <a:tbl>
              <a:tblPr firstRow="1" bandRow="1">
                <a:tableStyleId>{2D5ABB26-0587-4C30-8999-92F81FD0307C}</a:tableStyleId>
              </a:tblPr>
              <a:tblGrid>
                <a:gridCol w="3768484">
                  <a:extLst>
                    <a:ext uri="{9D8B030D-6E8A-4147-A177-3AD203B41FA5}">
                      <a16:colId xmlns:a16="http://schemas.microsoft.com/office/drawing/2014/main" val="20000"/>
                    </a:ext>
                  </a:extLst>
                </a:gridCol>
                <a:gridCol w="4378961">
                  <a:extLst>
                    <a:ext uri="{9D8B030D-6E8A-4147-A177-3AD203B41FA5}">
                      <a16:colId xmlns:a16="http://schemas.microsoft.com/office/drawing/2014/main" val="20001"/>
                    </a:ext>
                  </a:extLst>
                </a:gridCol>
              </a:tblGrid>
              <a:tr h="377932">
                <a:tc gridSpan="2">
                  <a:txBody>
                    <a:bodyPr/>
                    <a:lstStyle/>
                    <a:p>
                      <a:pPr marL="53975" indent="0" algn="ctr">
                        <a:lnSpc>
                          <a:spcPct val="100000"/>
                        </a:lnSpc>
                      </a:pPr>
                      <a:r>
                        <a:rPr lang="en-US" sz="3600" b="1" dirty="0" smtClean="0">
                          <a:solidFill>
                            <a:schemeClr val="tx1"/>
                          </a:solidFill>
                          <a:latin typeface="+mn-lt"/>
                          <a:cs typeface="Arial"/>
                        </a:rPr>
                        <a:t>CSDE Contacts</a:t>
                      </a:r>
                      <a:endParaRPr sz="3600" dirty="0">
                        <a:solidFill>
                          <a:schemeClr val="tx1"/>
                        </a:solidFill>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597520">
                <a:tc>
                  <a:txBody>
                    <a:bodyPr/>
                    <a:lstStyle/>
                    <a:p>
                      <a:pPr marL="56515">
                        <a:lnSpc>
                          <a:spcPct val="100000"/>
                        </a:lnSpc>
                      </a:pPr>
                      <a:r>
                        <a:rPr sz="2400" b="1" dirty="0">
                          <a:latin typeface="+mn-lt"/>
                          <a:cs typeface="Arial"/>
                        </a:rPr>
                        <a:t>Claudine Primack</a:t>
                      </a:r>
                      <a:endParaRPr sz="2400" dirty="0">
                        <a:latin typeface="+mn-lt"/>
                        <a:cs typeface="Arial"/>
                      </a:endParaRPr>
                    </a:p>
                    <a:p>
                      <a:pPr marL="56515">
                        <a:lnSpc>
                          <a:spcPct val="100000"/>
                        </a:lnSpc>
                      </a:pPr>
                      <a:r>
                        <a:rPr sz="2400" dirty="0">
                          <a:latin typeface="+mn-lt"/>
                          <a:cs typeface="Arial"/>
                        </a:rPr>
                        <a:t>Pro</a:t>
                      </a:r>
                      <a:r>
                        <a:rPr sz="2400" spc="-10" dirty="0">
                          <a:latin typeface="+mn-lt"/>
                          <a:cs typeface="Arial"/>
                        </a:rPr>
                        <a:t>g</a:t>
                      </a:r>
                      <a:r>
                        <a:rPr sz="2400" dirty="0">
                          <a:latin typeface="+mn-lt"/>
                          <a:cs typeface="Arial"/>
                        </a:rPr>
                        <a:t>ram  </a:t>
                      </a:r>
                      <a:r>
                        <a:rPr sz="2400" spc="-5" dirty="0">
                          <a:latin typeface="+mn-lt"/>
                          <a:cs typeface="Arial"/>
                        </a:rPr>
                        <a:t>M</a:t>
                      </a:r>
                      <a:r>
                        <a:rPr sz="2400" dirty="0">
                          <a:latin typeface="+mn-lt"/>
                          <a:cs typeface="Arial"/>
                        </a:rPr>
                        <a:t>ana</a:t>
                      </a:r>
                      <a:r>
                        <a:rPr sz="2400" spc="-10" dirty="0">
                          <a:latin typeface="+mn-lt"/>
                          <a:cs typeface="Arial"/>
                        </a:rPr>
                        <a:t>g</a:t>
                      </a:r>
                      <a:r>
                        <a:rPr sz="2400" dirty="0">
                          <a:latin typeface="+mn-lt"/>
                          <a:cs typeface="Arial"/>
                        </a:rPr>
                        <a:t>er</a:t>
                      </a: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56515">
                        <a:lnSpc>
                          <a:spcPct val="100000"/>
                        </a:lnSpc>
                      </a:pPr>
                      <a:r>
                        <a:rPr sz="2400" dirty="0">
                          <a:latin typeface="+mn-lt"/>
                          <a:cs typeface="Arial"/>
                        </a:rPr>
                        <a:t>860</a:t>
                      </a:r>
                      <a:r>
                        <a:rPr sz="2400" spc="-5" dirty="0">
                          <a:latin typeface="+mn-lt"/>
                          <a:cs typeface="Arial"/>
                        </a:rPr>
                        <a:t>-</a:t>
                      </a:r>
                      <a:r>
                        <a:rPr sz="2400" dirty="0">
                          <a:latin typeface="+mn-lt"/>
                          <a:cs typeface="Arial"/>
                        </a:rPr>
                        <a:t>7</a:t>
                      </a:r>
                      <a:r>
                        <a:rPr sz="2400" spc="-10" dirty="0">
                          <a:latin typeface="+mn-lt"/>
                          <a:cs typeface="Arial"/>
                        </a:rPr>
                        <a:t>1</a:t>
                      </a:r>
                      <a:r>
                        <a:rPr sz="2400" spc="5" dirty="0">
                          <a:latin typeface="+mn-lt"/>
                          <a:cs typeface="Arial"/>
                        </a:rPr>
                        <a:t>3</a:t>
                      </a:r>
                      <a:r>
                        <a:rPr sz="2400" spc="-5" dirty="0">
                          <a:latin typeface="+mn-lt"/>
                          <a:cs typeface="Arial"/>
                        </a:rPr>
                        <a:t>-</a:t>
                      </a:r>
                      <a:r>
                        <a:rPr sz="2400" spc="-10" dirty="0">
                          <a:latin typeface="+mn-lt"/>
                          <a:cs typeface="Arial"/>
                        </a:rPr>
                        <a:t>68</a:t>
                      </a:r>
                      <a:r>
                        <a:rPr sz="2400" dirty="0">
                          <a:latin typeface="+mn-lt"/>
                          <a:cs typeface="Arial"/>
                        </a:rPr>
                        <a:t>41</a:t>
                      </a:r>
                      <a:endParaRPr sz="2400">
                        <a:latin typeface="+mn-lt"/>
                        <a:cs typeface="Arial"/>
                      </a:endParaRPr>
                    </a:p>
                    <a:p>
                      <a:pPr marL="56515">
                        <a:lnSpc>
                          <a:spcPct val="100000"/>
                        </a:lnSpc>
                      </a:pPr>
                      <a:r>
                        <a:rPr sz="2400" u="sng" dirty="0">
                          <a:solidFill>
                            <a:srgbClr val="0000FF"/>
                          </a:solidFill>
                          <a:latin typeface="+mn-lt"/>
                          <a:cs typeface="Arial"/>
                          <a:hlinkClick r:id="rId3"/>
                        </a:rPr>
                        <a:t>cla</a:t>
                      </a:r>
                      <a:r>
                        <a:rPr sz="2400" u="sng" spc="5" dirty="0">
                          <a:solidFill>
                            <a:srgbClr val="0000FF"/>
                          </a:solidFill>
                          <a:latin typeface="+mn-lt"/>
                          <a:cs typeface="Arial"/>
                          <a:hlinkClick r:id="rId3"/>
                        </a:rPr>
                        <a:t>u</a:t>
                      </a:r>
                      <a:r>
                        <a:rPr sz="2400" u="sng" dirty="0">
                          <a:solidFill>
                            <a:srgbClr val="0000FF"/>
                          </a:solidFill>
                          <a:latin typeface="+mn-lt"/>
                          <a:cs typeface="Arial"/>
                          <a:hlinkClick r:id="rId3"/>
                        </a:rPr>
                        <a:t>din</a:t>
                      </a:r>
                      <a:r>
                        <a:rPr sz="2400" u="sng" spc="-5" dirty="0">
                          <a:solidFill>
                            <a:srgbClr val="0000FF"/>
                          </a:solidFill>
                          <a:latin typeface="+mn-lt"/>
                          <a:cs typeface="Arial"/>
                          <a:hlinkClick r:id="rId3"/>
                        </a:rPr>
                        <a:t>e</a:t>
                      </a:r>
                      <a:r>
                        <a:rPr sz="2400" u="sng" dirty="0">
                          <a:solidFill>
                            <a:srgbClr val="0000FF"/>
                          </a:solidFill>
                          <a:latin typeface="+mn-lt"/>
                          <a:cs typeface="Arial"/>
                          <a:hlinkClick r:id="rId3"/>
                        </a:rPr>
                        <a:t>.</a:t>
                      </a:r>
                      <a:r>
                        <a:rPr sz="2400" u="sng" spc="-5" dirty="0">
                          <a:solidFill>
                            <a:srgbClr val="0000FF"/>
                          </a:solidFill>
                          <a:latin typeface="+mn-lt"/>
                          <a:cs typeface="Arial"/>
                          <a:hlinkClick r:id="rId3"/>
                        </a:rPr>
                        <a:t>p</a:t>
                      </a:r>
                      <a:r>
                        <a:rPr sz="2400" u="sng" dirty="0">
                          <a:solidFill>
                            <a:srgbClr val="0000FF"/>
                          </a:solidFill>
                          <a:latin typeface="+mn-lt"/>
                          <a:cs typeface="Arial"/>
                          <a:hlinkClick r:id="rId3"/>
                        </a:rPr>
                        <a:t>r</a:t>
                      </a:r>
                      <a:r>
                        <a:rPr sz="2400" u="sng" spc="-10" dirty="0">
                          <a:solidFill>
                            <a:srgbClr val="0000FF"/>
                          </a:solidFill>
                          <a:latin typeface="+mn-lt"/>
                          <a:cs typeface="Arial"/>
                          <a:hlinkClick r:id="rId3"/>
                        </a:rPr>
                        <a:t>i</a:t>
                      </a:r>
                      <a:r>
                        <a:rPr sz="2400" u="sng" spc="5" dirty="0">
                          <a:solidFill>
                            <a:srgbClr val="0000FF"/>
                          </a:solidFill>
                          <a:latin typeface="+mn-lt"/>
                          <a:cs typeface="Arial"/>
                          <a:hlinkClick r:id="rId3"/>
                        </a:rPr>
                        <a:t>m</a:t>
                      </a:r>
                      <a:r>
                        <a:rPr sz="2400" u="sng" spc="-10" dirty="0">
                          <a:solidFill>
                            <a:srgbClr val="0000FF"/>
                          </a:solidFill>
                          <a:latin typeface="+mn-lt"/>
                          <a:cs typeface="Arial"/>
                          <a:hlinkClick r:id="rId3"/>
                        </a:rPr>
                        <a:t>a</a:t>
                      </a:r>
                      <a:r>
                        <a:rPr sz="2400" u="sng" dirty="0">
                          <a:solidFill>
                            <a:srgbClr val="0000FF"/>
                          </a:solidFill>
                          <a:latin typeface="+mn-lt"/>
                          <a:cs typeface="Arial"/>
                          <a:hlinkClick r:id="rId3"/>
                        </a:rPr>
                        <a:t>ck</a:t>
                      </a:r>
                      <a:r>
                        <a:rPr sz="2400" u="sng" spc="-10" dirty="0">
                          <a:solidFill>
                            <a:srgbClr val="0000FF"/>
                          </a:solidFill>
                          <a:latin typeface="+mn-lt"/>
                          <a:cs typeface="Arial"/>
                          <a:hlinkClick r:id="rId3"/>
                        </a:rPr>
                        <a:t>@</a:t>
                      </a:r>
                      <a:r>
                        <a:rPr sz="2400" u="sng" dirty="0">
                          <a:solidFill>
                            <a:srgbClr val="0000FF"/>
                          </a:solidFill>
                          <a:latin typeface="+mn-lt"/>
                          <a:cs typeface="Arial"/>
                          <a:hlinkClick r:id="rId3"/>
                        </a:rPr>
                        <a:t>ct.</a:t>
                      </a:r>
                      <a:r>
                        <a:rPr sz="2400" u="sng" spc="-10" dirty="0">
                          <a:solidFill>
                            <a:srgbClr val="0000FF"/>
                          </a:solidFill>
                          <a:latin typeface="+mn-lt"/>
                          <a:cs typeface="Arial"/>
                          <a:hlinkClick r:id="rId3"/>
                        </a:rPr>
                        <a:t>g</a:t>
                      </a:r>
                      <a:r>
                        <a:rPr sz="2400" u="sng" dirty="0">
                          <a:solidFill>
                            <a:srgbClr val="0000FF"/>
                          </a:solidFill>
                          <a:latin typeface="+mn-lt"/>
                          <a:cs typeface="Arial"/>
                          <a:hlinkClick r:id="rId3"/>
                        </a:rPr>
                        <a:t>ov</a:t>
                      </a:r>
                      <a:endParaRPr sz="2400">
                        <a:latin typeface="+mn-lt"/>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33750">
                <a:tc>
                  <a:txBody>
                    <a:bodyPr/>
                    <a:lstStyle/>
                    <a:p>
                      <a:pPr marL="56515">
                        <a:lnSpc>
                          <a:spcPct val="100000"/>
                        </a:lnSpc>
                      </a:pPr>
                      <a:r>
                        <a:rPr sz="2400" b="1" dirty="0">
                          <a:latin typeface="+mn-lt"/>
                          <a:cs typeface="Arial"/>
                        </a:rPr>
                        <a:t>G</a:t>
                      </a:r>
                      <a:r>
                        <a:rPr sz="2400" b="1" spc="5" dirty="0">
                          <a:latin typeface="+mn-lt"/>
                          <a:cs typeface="Arial"/>
                        </a:rPr>
                        <a:t>a</a:t>
                      </a:r>
                      <a:r>
                        <a:rPr sz="2400" b="1" dirty="0">
                          <a:latin typeface="+mn-lt"/>
                          <a:cs typeface="Arial"/>
                        </a:rPr>
                        <a:t>dy</a:t>
                      </a:r>
                      <a:r>
                        <a:rPr sz="2400" b="1" spc="-10" dirty="0">
                          <a:latin typeface="+mn-lt"/>
                          <a:cs typeface="Arial"/>
                        </a:rPr>
                        <a:t> </a:t>
                      </a:r>
                      <a:r>
                        <a:rPr sz="2400" b="1" spc="-20" dirty="0">
                          <a:latin typeface="+mn-lt"/>
                          <a:cs typeface="Arial"/>
                        </a:rPr>
                        <a:t>W</a:t>
                      </a:r>
                      <a:r>
                        <a:rPr sz="2400" b="1" dirty="0">
                          <a:latin typeface="+mn-lt"/>
                          <a:cs typeface="Arial"/>
                        </a:rPr>
                        <a:t>einer</a:t>
                      </a:r>
                      <a:endParaRPr sz="2400" dirty="0">
                        <a:latin typeface="+mn-lt"/>
                        <a:cs typeface="Arial"/>
                      </a:endParaRPr>
                    </a:p>
                    <a:p>
                      <a:pPr marL="56515">
                        <a:lnSpc>
                          <a:spcPct val="100000"/>
                        </a:lnSpc>
                      </a:pPr>
                      <a:r>
                        <a:rPr sz="2400" dirty="0">
                          <a:latin typeface="+mn-lt"/>
                          <a:cs typeface="Arial"/>
                        </a:rPr>
                        <a:t>Data</a:t>
                      </a:r>
                      <a:r>
                        <a:rPr sz="2400" spc="-10" dirty="0">
                          <a:latin typeface="+mn-lt"/>
                          <a:cs typeface="Arial"/>
                        </a:rPr>
                        <a:t> </a:t>
                      </a:r>
                      <a:r>
                        <a:rPr sz="2400" spc="-5" dirty="0">
                          <a:latin typeface="+mn-lt"/>
                          <a:cs typeface="Arial"/>
                        </a:rPr>
                        <a:t>M</a:t>
                      </a:r>
                      <a:r>
                        <a:rPr sz="2400" dirty="0">
                          <a:latin typeface="+mn-lt"/>
                          <a:cs typeface="Arial"/>
                        </a:rPr>
                        <a:t>ana</a:t>
                      </a:r>
                      <a:r>
                        <a:rPr sz="2400" spc="-10" dirty="0">
                          <a:latin typeface="+mn-lt"/>
                          <a:cs typeface="Arial"/>
                        </a:rPr>
                        <a:t>g</a:t>
                      </a:r>
                      <a:r>
                        <a:rPr sz="2400" dirty="0">
                          <a:latin typeface="+mn-lt"/>
                          <a:cs typeface="Arial"/>
                        </a:rPr>
                        <a:t>er</a:t>
                      </a: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56515">
                        <a:lnSpc>
                          <a:spcPct val="100000"/>
                        </a:lnSpc>
                      </a:pPr>
                      <a:r>
                        <a:rPr sz="2400" dirty="0">
                          <a:latin typeface="+mn-lt"/>
                          <a:cs typeface="Arial"/>
                        </a:rPr>
                        <a:t>860</a:t>
                      </a:r>
                      <a:r>
                        <a:rPr sz="2400" spc="-5" dirty="0">
                          <a:latin typeface="+mn-lt"/>
                          <a:cs typeface="Arial"/>
                        </a:rPr>
                        <a:t>-</a:t>
                      </a:r>
                      <a:r>
                        <a:rPr sz="2400" dirty="0">
                          <a:latin typeface="+mn-lt"/>
                          <a:cs typeface="Arial"/>
                        </a:rPr>
                        <a:t>7</a:t>
                      </a:r>
                      <a:r>
                        <a:rPr sz="2400" spc="-10" dirty="0">
                          <a:latin typeface="+mn-lt"/>
                          <a:cs typeface="Arial"/>
                        </a:rPr>
                        <a:t>1</a:t>
                      </a:r>
                      <a:r>
                        <a:rPr sz="2400" spc="5" dirty="0">
                          <a:latin typeface="+mn-lt"/>
                          <a:cs typeface="Arial"/>
                        </a:rPr>
                        <a:t>3</a:t>
                      </a:r>
                      <a:r>
                        <a:rPr sz="2400" spc="-5" dirty="0">
                          <a:latin typeface="+mn-lt"/>
                          <a:cs typeface="Arial"/>
                        </a:rPr>
                        <a:t>-</a:t>
                      </a:r>
                      <a:r>
                        <a:rPr sz="2400" spc="-10" dirty="0">
                          <a:latin typeface="+mn-lt"/>
                          <a:cs typeface="Arial"/>
                        </a:rPr>
                        <a:t>68</a:t>
                      </a:r>
                      <a:r>
                        <a:rPr sz="2400" dirty="0">
                          <a:latin typeface="+mn-lt"/>
                          <a:cs typeface="Arial"/>
                        </a:rPr>
                        <a:t>36</a:t>
                      </a:r>
                    </a:p>
                    <a:p>
                      <a:pPr marL="56515">
                        <a:lnSpc>
                          <a:spcPct val="100000"/>
                        </a:lnSpc>
                      </a:pPr>
                      <a:r>
                        <a:rPr sz="2400" u="sng" spc="-10" dirty="0">
                          <a:solidFill>
                            <a:srgbClr val="0000FF"/>
                          </a:solidFill>
                          <a:latin typeface="+mn-lt"/>
                          <a:cs typeface="Arial"/>
                          <a:hlinkClick r:id="rId4"/>
                        </a:rPr>
                        <a:t>g</a:t>
                      </a:r>
                      <a:r>
                        <a:rPr sz="2400" u="sng" dirty="0">
                          <a:solidFill>
                            <a:srgbClr val="0000FF"/>
                          </a:solidFill>
                          <a:latin typeface="+mn-lt"/>
                          <a:cs typeface="Arial"/>
                          <a:hlinkClick r:id="rId4"/>
                        </a:rPr>
                        <a:t>ad</a:t>
                      </a:r>
                      <a:r>
                        <a:rPr sz="2400" u="sng" spc="-100" dirty="0">
                          <a:solidFill>
                            <a:srgbClr val="0000FF"/>
                          </a:solidFill>
                          <a:latin typeface="+mn-lt"/>
                          <a:cs typeface="Arial"/>
                          <a:hlinkClick r:id="rId4"/>
                        </a:rPr>
                        <a:t>y</a:t>
                      </a:r>
                      <a:r>
                        <a:rPr sz="2400" u="sng" dirty="0">
                          <a:solidFill>
                            <a:srgbClr val="0000FF"/>
                          </a:solidFill>
                          <a:latin typeface="+mn-lt"/>
                          <a:cs typeface="Arial"/>
                          <a:hlinkClick r:id="rId4"/>
                        </a:rPr>
                        <a:t>.</a:t>
                      </a:r>
                      <a:r>
                        <a:rPr sz="2400" u="sng" spc="-15" dirty="0">
                          <a:solidFill>
                            <a:srgbClr val="0000FF"/>
                          </a:solidFill>
                          <a:latin typeface="+mn-lt"/>
                          <a:cs typeface="Arial"/>
                          <a:hlinkClick r:id="rId4"/>
                        </a:rPr>
                        <a:t>w</a:t>
                      </a:r>
                      <a:r>
                        <a:rPr sz="2400" u="sng" dirty="0">
                          <a:solidFill>
                            <a:srgbClr val="0000FF"/>
                          </a:solidFill>
                          <a:latin typeface="+mn-lt"/>
                          <a:cs typeface="Arial"/>
                          <a:hlinkClick r:id="rId4"/>
                        </a:rPr>
                        <a:t>ein</a:t>
                      </a:r>
                      <a:r>
                        <a:rPr sz="2400" u="sng" spc="5" dirty="0">
                          <a:solidFill>
                            <a:srgbClr val="0000FF"/>
                          </a:solidFill>
                          <a:latin typeface="+mn-lt"/>
                          <a:cs typeface="Arial"/>
                          <a:hlinkClick r:id="rId4"/>
                        </a:rPr>
                        <a:t>e</a:t>
                      </a:r>
                      <a:r>
                        <a:rPr sz="2400" u="sng" dirty="0">
                          <a:solidFill>
                            <a:srgbClr val="0000FF"/>
                          </a:solidFill>
                          <a:latin typeface="+mn-lt"/>
                          <a:cs typeface="Arial"/>
                          <a:hlinkClick r:id="rId4"/>
                        </a:rPr>
                        <a:t>r@ct.</a:t>
                      </a:r>
                      <a:r>
                        <a:rPr sz="2400" u="sng" spc="-5" dirty="0">
                          <a:solidFill>
                            <a:srgbClr val="0000FF"/>
                          </a:solidFill>
                          <a:latin typeface="+mn-lt"/>
                          <a:cs typeface="Arial"/>
                          <a:hlinkClick r:id="rId4"/>
                        </a:rPr>
                        <a:t>g</a:t>
                      </a:r>
                      <a:r>
                        <a:rPr sz="2400" u="sng" dirty="0">
                          <a:solidFill>
                            <a:srgbClr val="0000FF"/>
                          </a:solidFill>
                          <a:latin typeface="+mn-lt"/>
                          <a:cs typeface="Arial"/>
                          <a:hlinkClick r:id="rId4"/>
                        </a:rPr>
                        <a:t>ov</a:t>
                      </a:r>
                      <a:endParaRPr sz="2400" dirty="0">
                        <a:latin typeface="+mn-lt"/>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9" name="Rectangle 8"/>
          <p:cNvSpPr/>
          <p:nvPr/>
        </p:nvSpPr>
        <p:spPr>
          <a:xfrm>
            <a:off x="159564" y="988598"/>
            <a:ext cx="8662737" cy="1938992"/>
          </a:xfrm>
          <a:prstGeom prst="rect">
            <a:avLst/>
          </a:prstGeom>
        </p:spPr>
        <p:txBody>
          <a:bodyPr wrap="square">
            <a:spAutoFit/>
          </a:bodyPr>
          <a:lstStyle/>
          <a:p>
            <a:r>
              <a:rPr lang="en-US" sz="2000" dirty="0">
                <a:latin typeface="+mn-lt"/>
                <a:cs typeface="Arial"/>
              </a:rPr>
              <a:t>For</a:t>
            </a:r>
            <a:r>
              <a:rPr lang="en-US" sz="2000" spc="-15" dirty="0">
                <a:latin typeface="+mn-lt"/>
                <a:cs typeface="Arial"/>
              </a:rPr>
              <a:t> </a:t>
            </a:r>
            <a:r>
              <a:rPr lang="en-US" sz="2000" dirty="0" smtClean="0">
                <a:latin typeface="+mn-lt"/>
                <a:cs typeface="Arial"/>
              </a:rPr>
              <a:t>questions,</a:t>
            </a:r>
            <a:r>
              <a:rPr lang="en-US" sz="2000" spc="-35" dirty="0" smtClean="0">
                <a:latin typeface="+mn-lt"/>
                <a:cs typeface="Arial"/>
              </a:rPr>
              <a:t> </a:t>
            </a:r>
            <a:r>
              <a:rPr lang="en-US" sz="2000" dirty="0">
                <a:latin typeface="+mn-lt"/>
                <a:cs typeface="Arial"/>
              </a:rPr>
              <a:t>please</a:t>
            </a:r>
            <a:r>
              <a:rPr lang="en-US" sz="2000" spc="-45" dirty="0">
                <a:latin typeface="+mn-lt"/>
                <a:cs typeface="Arial"/>
              </a:rPr>
              <a:t> </a:t>
            </a:r>
            <a:r>
              <a:rPr lang="en-US" sz="2000" dirty="0" smtClean="0">
                <a:latin typeface="+mn-lt"/>
                <a:cs typeface="Arial"/>
              </a:rPr>
              <a:t>contact: the TEAM </a:t>
            </a:r>
            <a:r>
              <a:rPr lang="en-US" sz="2000" dirty="0">
                <a:latin typeface="+mn-lt"/>
                <a:cs typeface="Arial"/>
              </a:rPr>
              <a:t>Program </a:t>
            </a:r>
            <a:r>
              <a:rPr lang="en-US" sz="2000" dirty="0" smtClean="0">
                <a:latin typeface="+mn-lt"/>
                <a:cs typeface="Arial"/>
              </a:rPr>
              <a:t>Office at </a:t>
            </a:r>
            <a:r>
              <a:rPr lang="en-US" sz="2000" b="1" dirty="0" smtClean="0">
                <a:latin typeface="+mn-lt"/>
                <a:cs typeface="Arial"/>
              </a:rPr>
              <a:t>860-713-6820 or email </a:t>
            </a:r>
          </a:p>
          <a:p>
            <a:endParaRPr lang="en-US" sz="2000" b="1" dirty="0">
              <a:latin typeface="+mn-lt"/>
              <a:cs typeface="Arial"/>
            </a:endParaRPr>
          </a:p>
          <a:p>
            <a:r>
              <a:rPr lang="en-US" sz="2000" dirty="0" smtClean="0">
                <a:latin typeface="+mn-lt"/>
                <a:cs typeface="Arial"/>
              </a:rPr>
              <a:t>For questions regarding technical issues, please contact Michael Mahoney at 860-455-1537</a:t>
            </a:r>
          </a:p>
          <a:p>
            <a:endParaRPr lang="en-US" sz="2000" dirty="0">
              <a:latin typeface="+mn-lt"/>
              <a:cs typeface="Arial"/>
            </a:endParaRPr>
          </a:p>
          <a:p>
            <a:r>
              <a:rPr lang="en-US" sz="2000" dirty="0" smtClean="0">
                <a:latin typeface="+mn-lt"/>
                <a:cs typeface="Arial"/>
              </a:rPr>
              <a:t>For questions regarding training, please contact your local RESC.</a:t>
            </a:r>
            <a:endParaRPr lang="en-US" dirty="0">
              <a:latin typeface="+mn-lt"/>
            </a:endParaRPr>
          </a:p>
        </p:txBody>
      </p:sp>
    </p:spTree>
    <p:extLst>
      <p:ext uri="{BB962C8B-B14F-4D97-AF65-F5344CB8AC3E}">
        <p14:creationId xmlns:p14="http://schemas.microsoft.com/office/powerpoint/2010/main" val="5177076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584200" y="102870"/>
            <a:ext cx="8089900" cy="6629400"/>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smtClean="0">
                <a:ln w="0"/>
                <a:solidFill>
                  <a:schemeClr val="tx1"/>
                </a:solidFill>
                <a:effectLst>
                  <a:outerShdw blurRad="38100" dist="19050" dir="2700000" algn="tl" rotWithShape="0">
                    <a:schemeClr val="dk1">
                      <a:alpha val="40000"/>
                    </a:schemeClr>
                  </a:outerShdw>
                </a:effectLst>
              </a:rPr>
              <a:t>The most valuable resource that all teachers have is each other. Without collaboration, our growth is limited to our own perspectives.”</a:t>
            </a:r>
          </a:p>
          <a:p>
            <a:pPr algn="r"/>
            <a:r>
              <a:rPr lang="en-US" dirty="0" smtClean="0">
                <a:solidFill>
                  <a:schemeClr val="tx1"/>
                </a:solidFill>
              </a:rPr>
              <a:t>Robert John Meehan</a:t>
            </a:r>
          </a:p>
          <a:p>
            <a:pPr algn="r"/>
            <a:r>
              <a:rPr lang="en-US" i="1" dirty="0" smtClean="0">
                <a:solidFill>
                  <a:schemeClr val="tx1"/>
                </a:solidFill>
              </a:rPr>
              <a:t>rockmyclass.com</a:t>
            </a:r>
          </a:p>
          <a:p>
            <a:pPr algn="ctr"/>
            <a:r>
              <a:rPr lang="en-US" dirty="0" smtClean="0">
                <a:solidFill>
                  <a:schemeClr val="tx1"/>
                </a:solidFill>
              </a:rPr>
              <a:t> </a:t>
            </a:r>
            <a:endParaRPr lang="en-US"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7650" y="3816972"/>
            <a:ext cx="4673600" cy="2634628"/>
          </a:xfrm>
          <a:prstGeom prst="rect">
            <a:avLst/>
          </a:prstGeom>
        </p:spPr>
      </p:pic>
    </p:spTree>
    <p:extLst>
      <p:ext uri="{BB962C8B-B14F-4D97-AF65-F5344CB8AC3E}">
        <p14:creationId xmlns:p14="http://schemas.microsoft.com/office/powerpoint/2010/main" val="32342879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19726" y="3331344"/>
            <a:ext cx="6641431" cy="3046988"/>
          </a:xfrm>
          <a:prstGeom prst="rect">
            <a:avLst/>
          </a:prstGeom>
          <a:noFill/>
        </p:spPr>
        <p:txBody>
          <a:bodyPr wrap="square" rtlCol="0">
            <a:spAutoFit/>
          </a:bodyPr>
          <a:lstStyle/>
          <a:p>
            <a:pPr algn="ctr"/>
            <a:r>
              <a:rPr lang="en-US" sz="9600" dirty="0" smtClean="0">
                <a:latin typeface="Adorable" panose="03000600000000020000" pitchFamily="66" charset="0"/>
              </a:rPr>
              <a:t>Thank you! </a:t>
            </a:r>
            <a:endParaRPr lang="en-US" sz="9600" dirty="0">
              <a:latin typeface="Adorable" panose="03000600000000020000" pitchFamily="66" charset="0"/>
            </a:endParaRPr>
          </a:p>
        </p:txBody>
      </p:sp>
    </p:spTree>
    <p:extLst>
      <p:ext uri="{BB962C8B-B14F-4D97-AF65-F5344CB8AC3E}">
        <p14:creationId xmlns:p14="http://schemas.microsoft.com/office/powerpoint/2010/main" val="413840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1" y="1020278"/>
            <a:ext cx="8229600" cy="5184579"/>
          </a:xfrm>
        </p:spPr>
        <p:txBody>
          <a:bodyPr/>
          <a:lstStyle/>
          <a:p>
            <a:pPr marL="401638" indent="-401638"/>
            <a:r>
              <a:rPr lang="en-US" sz="3200" dirty="0" smtClean="0"/>
              <a:t>Beginning </a:t>
            </a:r>
            <a:r>
              <a:rPr lang="en-US" sz="3200" dirty="0"/>
              <a:t>teachers </a:t>
            </a:r>
            <a:r>
              <a:rPr lang="en-US" sz="3200" dirty="0" smtClean="0"/>
              <a:t>who hold </a:t>
            </a:r>
            <a:r>
              <a:rPr lang="en-US" sz="3200" dirty="0"/>
              <a:t>an </a:t>
            </a:r>
            <a:r>
              <a:rPr lang="en-US" sz="3200" dirty="0" smtClean="0"/>
              <a:t>initial or </a:t>
            </a:r>
            <a:r>
              <a:rPr lang="en-US" sz="3200" dirty="0"/>
              <a:t>interim initial </a:t>
            </a:r>
            <a:r>
              <a:rPr lang="en-US" sz="3200" dirty="0" smtClean="0"/>
              <a:t>certificate</a:t>
            </a:r>
            <a:r>
              <a:rPr lang="en-US" sz="3200" dirty="0"/>
              <a:t>.</a:t>
            </a:r>
          </a:p>
          <a:p>
            <a:r>
              <a:rPr lang="en-US" sz="3200" dirty="0" smtClean="0"/>
              <a:t> </a:t>
            </a:r>
            <a:r>
              <a:rPr lang="en-US" sz="3200" dirty="0"/>
              <a:t>District </a:t>
            </a:r>
            <a:r>
              <a:rPr lang="en-US" sz="3200" dirty="0" smtClean="0"/>
              <a:t>Facilitator</a:t>
            </a:r>
            <a:endParaRPr lang="en-US" sz="3200" dirty="0"/>
          </a:p>
          <a:p>
            <a:r>
              <a:rPr lang="en-US" sz="3200" dirty="0" smtClean="0"/>
              <a:t> TEAM </a:t>
            </a:r>
            <a:r>
              <a:rPr lang="en-US" sz="3200" dirty="0"/>
              <a:t>Coordinating Committees</a:t>
            </a:r>
          </a:p>
          <a:p>
            <a:r>
              <a:rPr lang="en-US" sz="3200" dirty="0" smtClean="0"/>
              <a:t> Administrators</a:t>
            </a:r>
          </a:p>
          <a:p>
            <a:r>
              <a:rPr lang="en-US" sz="3200" dirty="0" smtClean="0"/>
              <a:t>Trained </a:t>
            </a:r>
            <a:r>
              <a:rPr lang="en-US" sz="3200" dirty="0"/>
              <a:t>Mentors</a:t>
            </a:r>
          </a:p>
          <a:p>
            <a:r>
              <a:rPr lang="en-US" sz="3200" dirty="0" smtClean="0"/>
              <a:t> Trained Reflection Paper Reviewers </a:t>
            </a:r>
          </a:p>
          <a:p>
            <a:r>
              <a:rPr lang="en-US" sz="3200" dirty="0"/>
              <a:t> </a:t>
            </a:r>
            <a:r>
              <a:rPr lang="en-US" sz="3200" dirty="0" smtClean="0"/>
              <a:t>CT </a:t>
            </a:r>
            <a:r>
              <a:rPr lang="en-US" sz="3200" dirty="0"/>
              <a:t>Department of Education (CSDE)</a:t>
            </a:r>
          </a:p>
          <a:p>
            <a:r>
              <a:rPr lang="en-US" sz="3200" dirty="0" smtClean="0"/>
              <a:t> Regional </a:t>
            </a:r>
            <a:r>
              <a:rPr lang="en-US" sz="3200" dirty="0"/>
              <a:t>Education Service Centers (RESCs</a:t>
            </a:r>
            <a:r>
              <a:rPr lang="en-US" sz="2800" dirty="0"/>
              <a:t>)</a:t>
            </a:r>
          </a:p>
          <a:p>
            <a:endParaRPr lang="en-US" sz="2800" dirty="0"/>
          </a:p>
        </p:txBody>
      </p:sp>
      <p:sp>
        <p:nvSpPr>
          <p:cNvPr id="2" name="object 2"/>
          <p:cNvSpPr txBox="1">
            <a:spLocks noGrp="1"/>
          </p:cNvSpPr>
          <p:nvPr>
            <p:ph type="title"/>
          </p:nvPr>
        </p:nvSpPr>
        <p:spPr>
          <a:xfrm>
            <a:off x="1" y="71918"/>
            <a:ext cx="9144000" cy="672660"/>
          </a:xfrm>
          <a:prstGeom prst="rect">
            <a:avLst/>
          </a:prstGeom>
        </p:spPr>
        <p:txBody>
          <a:bodyPr vert="horz" wrap="square" lIns="0" tIns="43855" rIns="0" bIns="0" rtlCol="0">
            <a:spAutoFit/>
          </a:bodyPr>
          <a:lstStyle/>
          <a:p>
            <a:pPr marL="112713">
              <a:lnSpc>
                <a:spcPts val="4910"/>
              </a:lnSpc>
            </a:pPr>
            <a:r>
              <a:rPr sz="4000" spc="10" dirty="0"/>
              <a:t>W</a:t>
            </a:r>
            <a:r>
              <a:rPr sz="4000" dirty="0"/>
              <a:t>ho</a:t>
            </a:r>
            <a:r>
              <a:rPr sz="4000" spc="-25" dirty="0"/>
              <a:t> </a:t>
            </a:r>
            <a:r>
              <a:rPr sz="4000" spc="-5" dirty="0"/>
              <a:t>a</a:t>
            </a:r>
            <a:r>
              <a:rPr sz="4000" spc="20" dirty="0"/>
              <a:t>r</a:t>
            </a:r>
            <a:r>
              <a:rPr sz="4000" spc="-25" dirty="0"/>
              <a:t>e</a:t>
            </a:r>
            <a:r>
              <a:rPr sz="4000" spc="-35" dirty="0"/>
              <a:t> </a:t>
            </a:r>
            <a:r>
              <a:rPr sz="4000" dirty="0"/>
              <a:t>t</a:t>
            </a:r>
            <a:r>
              <a:rPr sz="4000" spc="20" dirty="0"/>
              <a:t>h</a:t>
            </a:r>
            <a:r>
              <a:rPr sz="4000" spc="-25" dirty="0"/>
              <a:t>e</a:t>
            </a:r>
            <a:r>
              <a:rPr sz="4000" spc="-35" dirty="0"/>
              <a:t> </a:t>
            </a:r>
            <a:r>
              <a:rPr sz="4000" spc="10" dirty="0" smtClean="0"/>
              <a:t>T</a:t>
            </a:r>
            <a:r>
              <a:rPr sz="4000" dirty="0" smtClean="0"/>
              <a:t>EAM</a:t>
            </a:r>
            <a:r>
              <a:rPr lang="en-US" sz="4000" dirty="0" smtClean="0"/>
              <a:t> </a:t>
            </a:r>
            <a:r>
              <a:rPr sz="4000" dirty="0" smtClean="0"/>
              <a:t>P</a:t>
            </a:r>
            <a:r>
              <a:rPr sz="4000" spc="15" dirty="0" smtClean="0"/>
              <a:t>r</a:t>
            </a:r>
            <a:r>
              <a:rPr sz="4000" dirty="0" smtClean="0"/>
              <a:t>ogram</a:t>
            </a:r>
            <a:r>
              <a:rPr sz="4000" spc="-40" dirty="0" smtClean="0"/>
              <a:t> </a:t>
            </a:r>
            <a:r>
              <a:rPr lang="en-US" sz="4000" spc="5" dirty="0" smtClean="0"/>
              <a:t>P</a:t>
            </a:r>
            <a:r>
              <a:rPr sz="4000" spc="10" dirty="0" smtClean="0"/>
              <a:t>l</a:t>
            </a:r>
            <a:r>
              <a:rPr sz="4000" spc="-5" dirty="0" smtClean="0"/>
              <a:t>ayer</a:t>
            </a:r>
            <a:r>
              <a:rPr sz="4000" spc="15" dirty="0" smtClean="0"/>
              <a:t>s</a:t>
            </a:r>
            <a:r>
              <a:rPr sz="4000" dirty="0"/>
              <a:t>?</a:t>
            </a:r>
          </a:p>
        </p:txBody>
      </p:sp>
    </p:spTree>
    <p:extLst>
      <p:ext uri="{BB962C8B-B14F-4D97-AF65-F5344CB8AC3E}">
        <p14:creationId xmlns:p14="http://schemas.microsoft.com/office/powerpoint/2010/main" val="1903678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9596" y="1145219"/>
            <a:ext cx="8321960" cy="5048847"/>
          </a:xfrm>
        </p:spPr>
        <p:txBody>
          <a:bodyPr/>
          <a:lstStyle/>
          <a:p>
            <a:r>
              <a:rPr lang="en-US" sz="2800" dirty="0" smtClean="0"/>
              <a:t> </a:t>
            </a:r>
            <a:r>
              <a:rPr lang="en-US" sz="3200" b="1" dirty="0" smtClean="0"/>
              <a:t>District </a:t>
            </a:r>
            <a:r>
              <a:rPr lang="en-US" sz="3200" b="1" dirty="0"/>
              <a:t>Facilitator</a:t>
            </a:r>
          </a:p>
          <a:p>
            <a:pPr marL="690563" lvl="1"/>
            <a:r>
              <a:rPr lang="en-US" sz="2400" dirty="0"/>
              <a:t>An individual appointed to serve as a liaison between CSDE, district, beginning </a:t>
            </a:r>
            <a:r>
              <a:rPr lang="en-US" sz="2400" dirty="0" smtClean="0"/>
              <a:t>teachers, </a:t>
            </a:r>
            <a:r>
              <a:rPr lang="en-US" sz="2400" dirty="0"/>
              <a:t>and mentors </a:t>
            </a:r>
            <a:r>
              <a:rPr lang="en-US" sz="2400" dirty="0" smtClean="0"/>
              <a:t>regarding </a:t>
            </a:r>
            <a:r>
              <a:rPr lang="en-US" sz="2400" dirty="0"/>
              <a:t>requirements of the TEAM  program.</a:t>
            </a:r>
          </a:p>
          <a:p>
            <a:r>
              <a:rPr lang="en-US" dirty="0" smtClean="0"/>
              <a:t> </a:t>
            </a:r>
            <a:r>
              <a:rPr lang="en-US" sz="3200" b="1" dirty="0"/>
              <a:t>TEAM Coordinating Committee</a:t>
            </a:r>
          </a:p>
          <a:p>
            <a:pPr marL="690563" lvl="1"/>
            <a:r>
              <a:rPr lang="en-US" sz="2400" dirty="0"/>
              <a:t>A district committee that plans, implements and monitors the district’s TEAM Program.</a:t>
            </a:r>
          </a:p>
          <a:p>
            <a:r>
              <a:rPr lang="en-US" dirty="0" smtClean="0"/>
              <a:t> </a:t>
            </a:r>
            <a:r>
              <a:rPr lang="en-US" sz="3200" b="1" dirty="0"/>
              <a:t>District Support Plan</a:t>
            </a:r>
          </a:p>
          <a:p>
            <a:pPr marL="690563" lvl="1"/>
            <a:r>
              <a:rPr lang="en-US" sz="2400" dirty="0"/>
              <a:t>A plan outlining how your district will support beginning teachers and mentors.</a:t>
            </a:r>
          </a:p>
          <a:p>
            <a:pPr marL="0" indent="0">
              <a:buNone/>
            </a:pPr>
            <a:endParaRPr lang="en-US" dirty="0"/>
          </a:p>
        </p:txBody>
      </p:sp>
      <p:sp>
        <p:nvSpPr>
          <p:cNvPr id="2" name="object 2"/>
          <p:cNvSpPr txBox="1">
            <a:spLocks noGrp="1"/>
          </p:cNvSpPr>
          <p:nvPr>
            <p:ph type="title"/>
          </p:nvPr>
        </p:nvSpPr>
        <p:spPr>
          <a:xfrm>
            <a:off x="0" y="8176"/>
            <a:ext cx="9144000" cy="613670"/>
          </a:xfrm>
          <a:prstGeom prst="rect">
            <a:avLst/>
          </a:prstGeom>
        </p:spPr>
        <p:txBody>
          <a:bodyPr vert="horz" wrap="square" lIns="0" tIns="120055" rIns="0" bIns="0" rtlCol="0">
            <a:spAutoFit/>
          </a:bodyPr>
          <a:lstStyle/>
          <a:p>
            <a:pPr marL="55563"/>
            <a:r>
              <a:rPr sz="3200" spc="5" dirty="0"/>
              <a:t>H</a:t>
            </a:r>
            <a:r>
              <a:rPr sz="3200" spc="10" dirty="0"/>
              <a:t>o</a:t>
            </a:r>
            <a:r>
              <a:rPr sz="3200" dirty="0"/>
              <a:t>w</a:t>
            </a:r>
            <a:r>
              <a:rPr sz="3200" spc="-45" dirty="0"/>
              <a:t> </a:t>
            </a:r>
            <a:r>
              <a:rPr sz="3200" dirty="0"/>
              <a:t>w</a:t>
            </a:r>
            <a:r>
              <a:rPr sz="3200" spc="20" dirty="0"/>
              <a:t>i</a:t>
            </a:r>
            <a:r>
              <a:rPr sz="3200" dirty="0"/>
              <a:t>ll</a:t>
            </a:r>
            <a:r>
              <a:rPr sz="3200" spc="-25" dirty="0"/>
              <a:t> </a:t>
            </a:r>
            <a:r>
              <a:rPr sz="3200" spc="10" dirty="0"/>
              <a:t>m</a:t>
            </a:r>
            <a:r>
              <a:rPr sz="3200" dirty="0"/>
              <a:t>y</a:t>
            </a:r>
            <a:r>
              <a:rPr sz="3200" spc="-25" dirty="0"/>
              <a:t> </a:t>
            </a:r>
            <a:r>
              <a:rPr lang="en-US" sz="3200" spc="10" dirty="0" smtClean="0"/>
              <a:t>D</a:t>
            </a:r>
            <a:r>
              <a:rPr sz="3200" spc="10" dirty="0" smtClean="0"/>
              <a:t>i</a:t>
            </a:r>
            <a:r>
              <a:rPr sz="3200" dirty="0" smtClean="0"/>
              <a:t>strict</a:t>
            </a:r>
            <a:r>
              <a:rPr sz="3200" spc="-50" dirty="0" smtClean="0"/>
              <a:t> </a:t>
            </a:r>
            <a:r>
              <a:rPr lang="en-US" sz="3200" dirty="0" smtClean="0"/>
              <a:t>S</a:t>
            </a:r>
            <a:r>
              <a:rPr sz="3200" spc="20" dirty="0" smtClean="0"/>
              <a:t>u</a:t>
            </a:r>
            <a:r>
              <a:rPr sz="3200" dirty="0" smtClean="0"/>
              <a:t>pport</a:t>
            </a:r>
            <a:r>
              <a:rPr lang="en-US" sz="3200" dirty="0" smtClean="0"/>
              <a:t> </a:t>
            </a:r>
            <a:r>
              <a:rPr sz="3200" dirty="0" smtClean="0"/>
              <a:t>t</a:t>
            </a:r>
            <a:r>
              <a:rPr sz="3200" spc="20" dirty="0" smtClean="0"/>
              <a:t>h</a:t>
            </a:r>
            <a:r>
              <a:rPr sz="3200" dirty="0" smtClean="0"/>
              <a:t>e</a:t>
            </a:r>
            <a:r>
              <a:rPr sz="3200" spc="-35" dirty="0" smtClean="0"/>
              <a:t> </a:t>
            </a:r>
            <a:r>
              <a:rPr sz="3200" spc="5" dirty="0"/>
              <a:t>T</a:t>
            </a:r>
            <a:r>
              <a:rPr sz="3200" dirty="0"/>
              <a:t>EAM</a:t>
            </a:r>
            <a:r>
              <a:rPr sz="3200" spc="-35" dirty="0"/>
              <a:t> </a:t>
            </a:r>
            <a:r>
              <a:rPr sz="3200" dirty="0"/>
              <a:t>P</a:t>
            </a:r>
            <a:r>
              <a:rPr sz="3200" spc="15" dirty="0"/>
              <a:t>r</a:t>
            </a:r>
            <a:r>
              <a:rPr sz="3200" dirty="0"/>
              <a:t>ogram?</a:t>
            </a:r>
          </a:p>
        </p:txBody>
      </p:sp>
    </p:spTree>
    <p:extLst>
      <p:ext uri="{BB962C8B-B14F-4D97-AF65-F5344CB8AC3E}">
        <p14:creationId xmlns:p14="http://schemas.microsoft.com/office/powerpoint/2010/main" val="91648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9596" y="1145219"/>
            <a:ext cx="8321960" cy="5048847"/>
          </a:xfrm>
        </p:spPr>
        <p:txBody>
          <a:bodyPr/>
          <a:lstStyle/>
          <a:p>
            <a:r>
              <a:rPr lang="en-US" sz="2800" dirty="0" smtClean="0"/>
              <a:t> </a:t>
            </a:r>
            <a:r>
              <a:rPr lang="en-US" sz="3200" b="1" dirty="0" smtClean="0"/>
              <a:t>TEAM Mentors</a:t>
            </a:r>
            <a:endParaRPr lang="en-US" sz="3200" b="1" dirty="0"/>
          </a:p>
          <a:p>
            <a:pPr marL="690563" lvl="1"/>
            <a:r>
              <a:rPr lang="en-US" sz="2400" dirty="0" smtClean="0"/>
              <a:t>An </a:t>
            </a:r>
            <a:r>
              <a:rPr lang="en-US" sz="2400" dirty="0"/>
              <a:t>accomplished teacher who has been selected by the school district and has completed the TEAM Program Initial Support Training. </a:t>
            </a:r>
            <a:endParaRPr lang="en-US" sz="2400" dirty="0" smtClean="0"/>
          </a:p>
          <a:p>
            <a:pPr marL="690563" lvl="1"/>
            <a:r>
              <a:rPr lang="en-US" sz="2400" dirty="0" smtClean="0"/>
              <a:t>This </a:t>
            </a:r>
            <a:r>
              <a:rPr lang="en-US" sz="2400" dirty="0"/>
              <a:t>person is responsible for providing guidance to the beginning teacher as he or she progresses through the year and the TEAM Program requirements. </a:t>
            </a:r>
            <a:endParaRPr lang="en-US" sz="2400" dirty="0" smtClean="0"/>
          </a:p>
          <a:p>
            <a:pPr marL="390525"/>
            <a:r>
              <a:rPr lang="en-US" dirty="0" smtClean="0"/>
              <a:t> </a:t>
            </a:r>
            <a:r>
              <a:rPr lang="en-US" sz="3200" b="1" dirty="0"/>
              <a:t>Reflection Paper Reviewers </a:t>
            </a:r>
            <a:endParaRPr lang="en-US" sz="2800" b="1" dirty="0"/>
          </a:p>
          <a:p>
            <a:pPr marL="690563" lvl="1"/>
            <a:r>
              <a:rPr lang="en-US" sz="2400" dirty="0" smtClean="0"/>
              <a:t>Educators selected by districts and trained to read and review reflection papers </a:t>
            </a:r>
            <a:endParaRPr lang="en-US" sz="2500" b="1" dirty="0"/>
          </a:p>
        </p:txBody>
      </p:sp>
      <p:sp>
        <p:nvSpPr>
          <p:cNvPr id="2" name="object 2"/>
          <p:cNvSpPr txBox="1">
            <a:spLocks noGrp="1"/>
          </p:cNvSpPr>
          <p:nvPr>
            <p:ph type="title"/>
          </p:nvPr>
        </p:nvSpPr>
        <p:spPr>
          <a:xfrm>
            <a:off x="0" y="8176"/>
            <a:ext cx="9144000" cy="613670"/>
          </a:xfrm>
          <a:prstGeom prst="rect">
            <a:avLst/>
          </a:prstGeom>
        </p:spPr>
        <p:txBody>
          <a:bodyPr vert="horz" wrap="square" lIns="0" tIns="120055" rIns="0" bIns="0" rtlCol="0">
            <a:spAutoFit/>
          </a:bodyPr>
          <a:lstStyle/>
          <a:p>
            <a:pPr marL="55563"/>
            <a:r>
              <a:rPr sz="3200" spc="5" dirty="0"/>
              <a:t>H</a:t>
            </a:r>
            <a:r>
              <a:rPr sz="3200" spc="10" dirty="0"/>
              <a:t>o</a:t>
            </a:r>
            <a:r>
              <a:rPr sz="3200" dirty="0"/>
              <a:t>w</a:t>
            </a:r>
            <a:r>
              <a:rPr sz="3200" spc="-45" dirty="0"/>
              <a:t> </a:t>
            </a:r>
            <a:r>
              <a:rPr sz="3200" dirty="0"/>
              <a:t>w</a:t>
            </a:r>
            <a:r>
              <a:rPr sz="3200" spc="20" dirty="0"/>
              <a:t>i</a:t>
            </a:r>
            <a:r>
              <a:rPr sz="3200" dirty="0"/>
              <a:t>ll</a:t>
            </a:r>
            <a:r>
              <a:rPr sz="3200" spc="-25" dirty="0"/>
              <a:t> </a:t>
            </a:r>
            <a:r>
              <a:rPr sz="3200" spc="10" dirty="0"/>
              <a:t>m</a:t>
            </a:r>
            <a:r>
              <a:rPr sz="3200" dirty="0"/>
              <a:t>y</a:t>
            </a:r>
            <a:r>
              <a:rPr sz="3200" spc="-25" dirty="0"/>
              <a:t> </a:t>
            </a:r>
            <a:r>
              <a:rPr lang="en-US" sz="3200" spc="10" dirty="0" smtClean="0"/>
              <a:t>D</a:t>
            </a:r>
            <a:r>
              <a:rPr sz="3200" spc="10" dirty="0" smtClean="0"/>
              <a:t>i</a:t>
            </a:r>
            <a:r>
              <a:rPr sz="3200" dirty="0" smtClean="0"/>
              <a:t>strict</a:t>
            </a:r>
            <a:r>
              <a:rPr sz="3200" spc="-50" dirty="0" smtClean="0"/>
              <a:t> </a:t>
            </a:r>
            <a:r>
              <a:rPr lang="en-US" sz="3200" dirty="0" smtClean="0"/>
              <a:t>S</a:t>
            </a:r>
            <a:r>
              <a:rPr sz="3200" spc="20" dirty="0" smtClean="0"/>
              <a:t>u</a:t>
            </a:r>
            <a:r>
              <a:rPr sz="3200" dirty="0" smtClean="0"/>
              <a:t>pport</a:t>
            </a:r>
            <a:r>
              <a:rPr lang="en-US" sz="3200" dirty="0" smtClean="0"/>
              <a:t> </a:t>
            </a:r>
            <a:r>
              <a:rPr sz="3200" dirty="0" smtClean="0"/>
              <a:t>t</a:t>
            </a:r>
            <a:r>
              <a:rPr sz="3200" spc="20" dirty="0" smtClean="0"/>
              <a:t>h</a:t>
            </a:r>
            <a:r>
              <a:rPr sz="3200" dirty="0" smtClean="0"/>
              <a:t>e</a:t>
            </a:r>
            <a:r>
              <a:rPr sz="3200" spc="-35" dirty="0" smtClean="0"/>
              <a:t> </a:t>
            </a:r>
            <a:r>
              <a:rPr sz="3200" spc="5" dirty="0"/>
              <a:t>T</a:t>
            </a:r>
            <a:r>
              <a:rPr sz="3200" dirty="0"/>
              <a:t>EAM</a:t>
            </a:r>
            <a:r>
              <a:rPr sz="3200" spc="-35" dirty="0"/>
              <a:t> </a:t>
            </a:r>
            <a:r>
              <a:rPr sz="3200" dirty="0"/>
              <a:t>P</a:t>
            </a:r>
            <a:r>
              <a:rPr sz="3200" spc="15" dirty="0"/>
              <a:t>r</a:t>
            </a:r>
            <a:r>
              <a:rPr sz="3200" dirty="0"/>
              <a:t>ogram?</a:t>
            </a:r>
          </a:p>
        </p:txBody>
      </p:sp>
    </p:spTree>
    <p:extLst>
      <p:ext uri="{BB962C8B-B14F-4D97-AF65-F5344CB8AC3E}">
        <p14:creationId xmlns:p14="http://schemas.microsoft.com/office/powerpoint/2010/main" val="1055565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9596" y="1145219"/>
            <a:ext cx="8321960" cy="5048847"/>
          </a:xfrm>
        </p:spPr>
        <p:txBody>
          <a:bodyPr/>
          <a:lstStyle/>
          <a:p>
            <a:r>
              <a:rPr lang="en-US" sz="2800" dirty="0" smtClean="0"/>
              <a:t> </a:t>
            </a:r>
            <a:r>
              <a:rPr lang="en-US" sz="3200" b="1" dirty="0" smtClean="0"/>
              <a:t>Administrator</a:t>
            </a:r>
            <a:endParaRPr lang="en-US" sz="3200" b="1" dirty="0"/>
          </a:p>
          <a:p>
            <a:pPr marL="690563" lvl="1">
              <a:spcAft>
                <a:spcPts val="1200"/>
              </a:spcAft>
            </a:pPr>
            <a:r>
              <a:rPr lang="en-US" sz="2400" dirty="0" smtClean="0"/>
              <a:t>Is an instructional leader who can provide guidance and support to help teachers grow professionally.</a:t>
            </a:r>
            <a:endParaRPr lang="en-US" sz="2400" dirty="0"/>
          </a:p>
          <a:p>
            <a:pPr marL="690563" lvl="1">
              <a:spcAft>
                <a:spcPts val="1200"/>
              </a:spcAft>
            </a:pPr>
            <a:r>
              <a:rPr lang="en-US" sz="2400" dirty="0" smtClean="0"/>
              <a:t>The individual who will review and sign-off on the Profession </a:t>
            </a:r>
            <a:r>
              <a:rPr lang="en-US" sz="2400" dirty="0"/>
              <a:t>Growth Action Plan (PGAP</a:t>
            </a:r>
            <a:r>
              <a:rPr lang="en-US" sz="2400" dirty="0" smtClean="0"/>
              <a:t>), which is </a:t>
            </a:r>
            <a:r>
              <a:rPr lang="en-US" sz="2400" dirty="0"/>
              <a:t>an agreement that he or she can support the activities or resources </a:t>
            </a:r>
            <a:r>
              <a:rPr lang="en-US" sz="2400" dirty="0" smtClean="0"/>
              <a:t>requested.</a:t>
            </a:r>
          </a:p>
          <a:p>
            <a:pPr marL="690563" lvl="1">
              <a:spcAft>
                <a:spcPts val="1200"/>
              </a:spcAft>
            </a:pPr>
            <a:r>
              <a:rPr lang="en-US" sz="2400" dirty="0" smtClean="0"/>
              <a:t>Can </a:t>
            </a:r>
            <a:r>
              <a:rPr lang="en-US" sz="2400" dirty="0"/>
              <a:t>help the teacher make connections between TEAM, teacher evaluation, and professional learning. </a:t>
            </a:r>
            <a:endParaRPr lang="en-US" sz="2400" b="1" dirty="0"/>
          </a:p>
        </p:txBody>
      </p:sp>
      <p:sp>
        <p:nvSpPr>
          <p:cNvPr id="2" name="object 2"/>
          <p:cNvSpPr txBox="1">
            <a:spLocks noGrp="1"/>
          </p:cNvSpPr>
          <p:nvPr>
            <p:ph type="title"/>
          </p:nvPr>
        </p:nvSpPr>
        <p:spPr>
          <a:xfrm>
            <a:off x="0" y="8176"/>
            <a:ext cx="9144000" cy="613670"/>
          </a:xfrm>
          <a:prstGeom prst="rect">
            <a:avLst/>
          </a:prstGeom>
        </p:spPr>
        <p:txBody>
          <a:bodyPr vert="horz" wrap="square" lIns="0" tIns="120055" rIns="0" bIns="0" rtlCol="0">
            <a:spAutoFit/>
          </a:bodyPr>
          <a:lstStyle/>
          <a:p>
            <a:pPr marL="55563"/>
            <a:r>
              <a:rPr sz="3200" spc="5" dirty="0"/>
              <a:t>H</a:t>
            </a:r>
            <a:r>
              <a:rPr sz="3200" spc="10" dirty="0"/>
              <a:t>o</a:t>
            </a:r>
            <a:r>
              <a:rPr sz="3200" dirty="0"/>
              <a:t>w</a:t>
            </a:r>
            <a:r>
              <a:rPr sz="3200" spc="-45" dirty="0"/>
              <a:t> </a:t>
            </a:r>
            <a:r>
              <a:rPr sz="3200" dirty="0"/>
              <a:t>w</a:t>
            </a:r>
            <a:r>
              <a:rPr sz="3200" spc="20" dirty="0"/>
              <a:t>i</a:t>
            </a:r>
            <a:r>
              <a:rPr sz="3200" dirty="0"/>
              <a:t>ll</a:t>
            </a:r>
            <a:r>
              <a:rPr sz="3200" spc="-25" dirty="0"/>
              <a:t> </a:t>
            </a:r>
            <a:r>
              <a:rPr sz="3200" spc="10" dirty="0"/>
              <a:t>m</a:t>
            </a:r>
            <a:r>
              <a:rPr sz="3200" dirty="0"/>
              <a:t>y</a:t>
            </a:r>
            <a:r>
              <a:rPr sz="3200" spc="-25" dirty="0"/>
              <a:t> </a:t>
            </a:r>
            <a:r>
              <a:rPr lang="en-US" sz="3200" spc="10" dirty="0" smtClean="0"/>
              <a:t>D</a:t>
            </a:r>
            <a:r>
              <a:rPr sz="3200" spc="10" dirty="0" smtClean="0"/>
              <a:t>i</a:t>
            </a:r>
            <a:r>
              <a:rPr sz="3200" dirty="0" smtClean="0"/>
              <a:t>strict</a:t>
            </a:r>
            <a:r>
              <a:rPr sz="3200" spc="-50" dirty="0" smtClean="0"/>
              <a:t> </a:t>
            </a:r>
            <a:r>
              <a:rPr lang="en-US" sz="3200" dirty="0" smtClean="0"/>
              <a:t>S</a:t>
            </a:r>
            <a:r>
              <a:rPr sz="3200" spc="20" dirty="0" smtClean="0"/>
              <a:t>u</a:t>
            </a:r>
            <a:r>
              <a:rPr sz="3200" dirty="0" smtClean="0"/>
              <a:t>pport</a:t>
            </a:r>
            <a:r>
              <a:rPr lang="en-US" sz="3200" dirty="0" smtClean="0"/>
              <a:t> </a:t>
            </a:r>
            <a:r>
              <a:rPr sz="3200" dirty="0" smtClean="0"/>
              <a:t>t</a:t>
            </a:r>
            <a:r>
              <a:rPr sz="3200" spc="20" dirty="0" smtClean="0"/>
              <a:t>h</a:t>
            </a:r>
            <a:r>
              <a:rPr sz="3200" dirty="0" smtClean="0"/>
              <a:t>e</a:t>
            </a:r>
            <a:r>
              <a:rPr sz="3200" spc="-35" dirty="0" smtClean="0"/>
              <a:t> </a:t>
            </a:r>
            <a:r>
              <a:rPr sz="3200" spc="5" dirty="0"/>
              <a:t>T</a:t>
            </a:r>
            <a:r>
              <a:rPr sz="3200" dirty="0"/>
              <a:t>EAM</a:t>
            </a:r>
            <a:r>
              <a:rPr sz="3200" spc="-35" dirty="0"/>
              <a:t> </a:t>
            </a:r>
            <a:r>
              <a:rPr sz="3200" dirty="0"/>
              <a:t>P</a:t>
            </a:r>
            <a:r>
              <a:rPr sz="3200" spc="15" dirty="0"/>
              <a:t>r</a:t>
            </a:r>
            <a:r>
              <a:rPr sz="3200" dirty="0"/>
              <a:t>ogram?</a:t>
            </a:r>
          </a:p>
        </p:txBody>
      </p:sp>
    </p:spTree>
    <p:extLst>
      <p:ext uri="{BB962C8B-B14F-4D97-AF65-F5344CB8AC3E}">
        <p14:creationId xmlns:p14="http://schemas.microsoft.com/office/powerpoint/2010/main" val="1921707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l Alliance Districts April 19 PPT">
  <a:themeElements>
    <a:clrScheme name="STG">
      <a:dk1>
        <a:srgbClr val="000000"/>
      </a:dk1>
      <a:lt1>
        <a:srgbClr val="FFFFFF"/>
      </a:lt1>
      <a:dk2>
        <a:srgbClr val="000000"/>
      </a:dk2>
      <a:lt2>
        <a:srgbClr val="7F7F7F"/>
      </a:lt2>
      <a:accent1>
        <a:srgbClr val="007C59"/>
      </a:accent1>
      <a:accent2>
        <a:srgbClr val="0C1C47"/>
      </a:accent2>
      <a:accent3>
        <a:srgbClr val="AF1E2D"/>
      </a:accent3>
      <a:accent4>
        <a:srgbClr val="7F7F7F"/>
      </a:accent4>
      <a:accent5>
        <a:srgbClr val="FCD856"/>
      </a:accent5>
      <a:accent6>
        <a:srgbClr val="FFFFFF"/>
      </a:accent6>
      <a:hlink>
        <a:srgbClr val="0042C7"/>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Final Alliance Districts April 19 PPT</Template>
  <TotalTime>68529</TotalTime>
  <Words>7494</Words>
  <Application>Microsoft Office PowerPoint</Application>
  <PresentationFormat>On-screen Show (4:3)</PresentationFormat>
  <Paragraphs>609</Paragraphs>
  <Slides>52</Slides>
  <Notes>52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52</vt:i4>
      </vt:variant>
    </vt:vector>
  </HeadingPairs>
  <TitlesOfParts>
    <vt:vector size="65" baseType="lpstr">
      <vt:lpstr>ＭＳ Ｐゴシック</vt:lpstr>
      <vt:lpstr>Adorable</vt:lpstr>
      <vt:lpstr>Arial</vt:lpstr>
      <vt:lpstr>Arial Rounded MT Bold</vt:lpstr>
      <vt:lpstr>Calibri</vt:lpstr>
      <vt:lpstr>Courier New</vt:lpstr>
      <vt:lpstr>Garamond</vt:lpstr>
      <vt:lpstr>Gill Sans MT</vt:lpstr>
      <vt:lpstr>Lucida Sans Unicode</vt:lpstr>
      <vt:lpstr>Myriad Pro</vt:lpstr>
      <vt:lpstr>Times New Roman</vt:lpstr>
      <vt:lpstr>Wingdings</vt:lpstr>
      <vt:lpstr>Final Alliance Districts April 19 PPT</vt:lpstr>
      <vt:lpstr>Introduction to TEAM</vt:lpstr>
      <vt:lpstr>Learning Targets</vt:lpstr>
      <vt:lpstr>What is the TEAM Program?</vt:lpstr>
      <vt:lpstr>What is the Mission of the TEAM Program?</vt:lpstr>
      <vt:lpstr>Why is TEAM so Important?</vt:lpstr>
      <vt:lpstr>Who are the TEAM Program Players?</vt:lpstr>
      <vt:lpstr>How will my District Support the TEAM Program?</vt:lpstr>
      <vt:lpstr>How will my District Support the TEAM Program?</vt:lpstr>
      <vt:lpstr>How will my District Support the TEAM Program?</vt:lpstr>
      <vt:lpstr>What is the Design of the TEAM Program?</vt:lpstr>
      <vt:lpstr>The Common Core of Teaching  Emphasizes:</vt:lpstr>
      <vt:lpstr>Aligning TEAM to CT Common Core of Teaching</vt:lpstr>
      <vt:lpstr>The TEAM Module Process</vt:lpstr>
      <vt:lpstr>Module Five is Different</vt:lpstr>
      <vt:lpstr>The TEAM Module Process</vt:lpstr>
      <vt:lpstr>TEAM Module Process</vt:lpstr>
      <vt:lpstr>PowerPoint Presentation</vt:lpstr>
      <vt:lpstr>PowerPoint Presentation</vt:lpstr>
      <vt:lpstr>PowerPoint Presentation</vt:lpstr>
      <vt:lpstr>PowerPoint Presentation</vt:lpstr>
      <vt:lpstr>Initial Summary</vt:lpstr>
      <vt:lpstr>TEAM Module Goal</vt:lpstr>
      <vt:lpstr>TEAM Module Process</vt:lpstr>
      <vt:lpstr>Professional Growth Action Plan (PGAP)</vt:lpstr>
      <vt:lpstr>TEAM Module Process</vt:lpstr>
      <vt:lpstr>TEAM Module Process</vt:lpstr>
      <vt:lpstr>Module Submission</vt:lpstr>
      <vt:lpstr>The TEAM Module Process</vt:lpstr>
      <vt:lpstr>A Web-Based Program</vt:lpstr>
      <vt:lpstr>Beginning Teacher Dashboard </vt:lpstr>
      <vt:lpstr>Beginning Teacher Module Center </vt:lpstr>
      <vt:lpstr>PowerPoint Presentation</vt:lpstr>
      <vt:lpstr>My Personal Journal</vt:lpstr>
      <vt:lpstr>Reflection Paper Tracker</vt:lpstr>
      <vt:lpstr>PowerPoint Presentation</vt:lpstr>
      <vt:lpstr>PowerPoint Presentation</vt:lpstr>
      <vt:lpstr>Three Criteria for Success</vt:lpstr>
      <vt:lpstr>Criteria I</vt:lpstr>
      <vt:lpstr>Criteria II</vt:lpstr>
      <vt:lpstr>Criteria III</vt:lpstr>
      <vt:lpstr>Reflection Paper Results</vt:lpstr>
      <vt:lpstr>TEAM Completion</vt:lpstr>
      <vt:lpstr>TEAM Completion</vt:lpstr>
      <vt:lpstr>Additional Tools/Resources</vt:lpstr>
      <vt:lpstr>TEAM TWO-YEAR BEGINNING TEACHER  SUPPORT PLAN</vt:lpstr>
      <vt:lpstr>Connecting the Dots</vt:lpstr>
      <vt:lpstr>Connecting TEAM, Evaluation and Support and CCS</vt:lpstr>
      <vt:lpstr>Connecting TEAM, Evaluation and Support and CCS</vt:lpstr>
      <vt:lpstr>PowerPoint Presentation</vt:lpstr>
      <vt:lpstr>Contact Information</vt:lpstr>
      <vt:lpstr>PowerPoint Presentation</vt:lpstr>
      <vt:lpstr>PowerPoint Presentation</vt:lpstr>
    </vt:vector>
  </TitlesOfParts>
  <Company>CSDE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Primack, Claudine</dc:creator>
  <cp:lastModifiedBy>WeinerG</cp:lastModifiedBy>
  <cp:revision>440</cp:revision>
  <cp:lastPrinted>2016-02-04T14:09:33Z</cp:lastPrinted>
  <dcterms:created xsi:type="dcterms:W3CDTF">2015-02-20T19:23:51Z</dcterms:created>
  <dcterms:modified xsi:type="dcterms:W3CDTF">2017-08-07T18:21:35Z</dcterms:modified>
</cp:coreProperties>
</file>