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6FFC0E5A_15AE9143.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5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6FFC0E57_914DAB71.xml" ContentType="application/vnd.ms-powerpoint.comments+xml"/>
  <Override PartName="/ppt/notesSlides/notesSlide7.xml" ContentType="application/vnd.openxmlformats-officedocument.presentationml.notesSlide+xml"/>
  <Override PartName="/ppt/comments/modernComment_6FFC0E58_FE594591.xml" ContentType="application/vnd.ms-powerpoint.comment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260" r:id="rId6"/>
    <p:sldId id="1878789723" r:id="rId7"/>
    <p:sldId id="1878789722" r:id="rId8"/>
    <p:sldId id="1878789716" r:id="rId9"/>
    <p:sldId id="1878789717" r:id="rId10"/>
    <p:sldId id="1878789718" r:id="rId11"/>
    <p:sldId id="1878789698" r:id="rId12"/>
    <p:sldId id="277" r:id="rId13"/>
    <p:sldId id="279" r:id="rId14"/>
    <p:sldId id="1878789696" r:id="rId15"/>
    <p:sldId id="1878789725" r:id="rId16"/>
    <p:sldId id="1878789695" r:id="rId17"/>
    <p:sldId id="1878789719" r:id="rId18"/>
    <p:sldId id="288" r:id="rId19"/>
    <p:sldId id="1878789720" r:id="rId20"/>
    <p:sldId id="1878789721" r:id="rId21"/>
    <p:sldId id="1878789724" r:id="rId22"/>
    <p:sldId id="1878789726" r:id="rId23"/>
    <p:sldId id="1878789712" r:id="rId24"/>
    <p:sldId id="1878789709" r:id="rId25"/>
    <p:sldId id="1878789710" r:id="rId26"/>
    <p:sldId id="187878971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666670-BF8F-B246-6B9F-B43045C5D91A}" name="Glassman, Mary A" initials="GA" userId="S::mary.a.glassman@ct.gov::fb68ed78-e15f-45bf-9294-bc2c25c2cdf3" providerId="AD"/>
  <p188:author id="{D40F16D0-CA8E-569A-B721-48A3E31740B9}" name="Ocasio, Jessica G" initials="OG" userId="S::jessica.g.ocasio@ct.gov::c96c8b6d-70c1-41ea-bb5b-aae6aa690d98" providerId="AD"/>
  <p188:author id="{2C212FF3-97FD-09C7-155A-C8FB6FCA0B9B}" name="nreddig@rti.org" initials="nr" userId="S::urn:spo:guest#nreddig@rti.org::"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A97CD"/>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415D8-C671-AF5A-3C68-AD53E14A2B1C}" v="26" dt="2024-09-20T20:38:57.562"/>
    <p1510:client id="{199F764F-4AE8-0DE5-2E6D-6CBAB9927D57}" v="9" dt="2024-09-20T15:28:36.762"/>
    <p1510:client id="{2E2D2FD4-E26D-6137-4109-9BA672B7C427}" v="112" dt="2024-09-20T15:26:37.199"/>
    <p1510:client id="{93109C23-BAB7-9257-0F3F-5E2F39DDD56F}" v="212" dt="2024-09-20T15:28:38.589"/>
    <p1510:client id="{C2AAAC77-14D1-4A17-5D99-65A18FBD26E0}" v="1" dt="2024-09-20T14:37:25.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reddig@rti.org" userId="S::urn:spo:guest#nreddig@rti.org::" providerId="AD" clId="Web-{12C414DF-CAA2-EBE1-0D3D-D1E386E26F11}"/>
    <pc:docChg chg="mod addSld delSld modSld sldOrd">
      <pc:chgData name="nreddig@rti.org" userId="S::urn:spo:guest#nreddig@rti.org::" providerId="AD" clId="Web-{12C414DF-CAA2-EBE1-0D3D-D1E386E26F11}" dt="2024-09-12T18:17:05.233" v="1174" actId="20577"/>
      <pc:docMkLst>
        <pc:docMk/>
      </pc:docMkLst>
      <pc:sldChg chg="modSp add mod chgLayout">
        <pc:chgData name="nreddig@rti.org" userId="S::urn:spo:guest#nreddig@rti.org::" providerId="AD" clId="Web-{12C414DF-CAA2-EBE1-0D3D-D1E386E26F11}" dt="2024-09-12T17:55:40.569" v="1135" actId="20577"/>
        <pc:sldMkLst>
          <pc:docMk/>
          <pc:sldMk cId="1083861173" sldId="260"/>
        </pc:sldMkLst>
        <pc:spChg chg="mod ord">
          <ac:chgData name="nreddig@rti.org" userId="S::urn:spo:guest#nreddig@rti.org::" providerId="AD" clId="Web-{12C414DF-CAA2-EBE1-0D3D-D1E386E26F11}" dt="2024-09-12T17:55:40.569" v="1135" actId="20577"/>
          <ac:spMkLst>
            <pc:docMk/>
            <pc:sldMk cId="1083861173" sldId="260"/>
            <ac:spMk id="2" creationId="{661311DD-5215-3D02-C93B-04144B17DB61}"/>
          </ac:spMkLst>
        </pc:spChg>
      </pc:sldChg>
      <pc:sldChg chg="addSp delSp modSp add del">
        <pc:chgData name="nreddig@rti.org" userId="S::urn:spo:guest#nreddig@rti.org::" providerId="AD" clId="Web-{12C414DF-CAA2-EBE1-0D3D-D1E386E26F11}" dt="2024-09-12T17:40:24.428" v="784" actId="20577"/>
        <pc:sldMkLst>
          <pc:docMk/>
          <pc:sldMk cId="0" sldId="277"/>
        </pc:sldMkLst>
        <pc:spChg chg="add mod">
          <ac:chgData name="nreddig@rti.org" userId="S::urn:spo:guest#nreddig@rti.org::" providerId="AD" clId="Web-{12C414DF-CAA2-EBE1-0D3D-D1E386E26F11}" dt="2024-09-12T17:39:27.583" v="770" actId="20577"/>
          <ac:spMkLst>
            <pc:docMk/>
            <pc:sldMk cId="0" sldId="277"/>
            <ac:spMk id="3" creationId="{4E04D260-EEB3-8553-E928-2923E19354BD}"/>
          </ac:spMkLst>
        </pc:spChg>
        <pc:spChg chg="add mod">
          <ac:chgData name="nreddig@rti.org" userId="S::urn:spo:guest#nreddig@rti.org::" providerId="AD" clId="Web-{12C414DF-CAA2-EBE1-0D3D-D1E386E26F11}" dt="2024-09-12T17:40:16.225" v="774"/>
          <ac:spMkLst>
            <pc:docMk/>
            <pc:sldMk cId="0" sldId="277"/>
            <ac:spMk id="3" creationId="{C1D9F41F-1D3B-44B1-0F55-1BE2DEBA3E3B}"/>
          </ac:spMkLst>
        </pc:spChg>
        <pc:spChg chg="mod">
          <ac:chgData name="nreddig@rti.org" userId="S::urn:spo:guest#nreddig@rti.org::" providerId="AD" clId="Web-{12C414DF-CAA2-EBE1-0D3D-D1E386E26F11}" dt="2024-09-12T17:40:24.428" v="784" actId="20577"/>
          <ac:spMkLst>
            <pc:docMk/>
            <pc:sldMk cId="0" sldId="277"/>
            <ac:spMk id="371" creationId="{00000000-0000-0000-0000-000000000000}"/>
          </ac:spMkLst>
        </pc:spChg>
        <pc:spChg chg="del mod">
          <ac:chgData name="nreddig@rti.org" userId="S::urn:spo:guest#nreddig@rti.org::" providerId="AD" clId="Web-{12C414DF-CAA2-EBE1-0D3D-D1E386E26F11}" dt="2024-09-12T17:40:16.225" v="774"/>
          <ac:spMkLst>
            <pc:docMk/>
            <pc:sldMk cId="0" sldId="277"/>
            <ac:spMk id="372" creationId="{00000000-0000-0000-0000-000000000000}"/>
          </ac:spMkLst>
        </pc:spChg>
        <pc:spChg chg="mod">
          <ac:chgData name="nreddig@rti.org" userId="S::urn:spo:guest#nreddig@rti.org::" providerId="AD" clId="Web-{12C414DF-CAA2-EBE1-0D3D-D1E386E26F11}" dt="2024-09-12T17:40:19.194" v="775" actId="1076"/>
          <ac:spMkLst>
            <pc:docMk/>
            <pc:sldMk cId="0" sldId="277"/>
            <ac:spMk id="376" creationId="{00000000-0000-0000-0000-000000000000}"/>
          </ac:spMkLst>
        </pc:spChg>
      </pc:sldChg>
      <pc:sldChg chg="modSp add">
        <pc:chgData name="nreddig@rti.org" userId="S::urn:spo:guest#nreddig@rti.org::" providerId="AD" clId="Web-{12C414DF-CAA2-EBE1-0D3D-D1E386E26F11}" dt="2024-09-12T17:40:36.975" v="788" actId="1076"/>
        <pc:sldMkLst>
          <pc:docMk/>
          <pc:sldMk cId="0" sldId="279"/>
        </pc:sldMkLst>
        <pc:spChg chg="mod">
          <ac:chgData name="nreddig@rti.org" userId="S::urn:spo:guest#nreddig@rti.org::" providerId="AD" clId="Web-{12C414DF-CAA2-EBE1-0D3D-D1E386E26F11}" dt="2024-09-12T17:40:36.975" v="788" actId="1076"/>
          <ac:spMkLst>
            <pc:docMk/>
            <pc:sldMk cId="0" sldId="279"/>
            <ac:spMk id="393" creationId="{00000000-0000-0000-0000-000000000000}"/>
          </ac:spMkLst>
        </pc:spChg>
        <pc:spChg chg="mod">
          <ac:chgData name="nreddig@rti.org" userId="S::urn:spo:guest#nreddig@rti.org::" providerId="AD" clId="Web-{12C414DF-CAA2-EBE1-0D3D-D1E386E26F11}" dt="2024-09-12T17:40:33.163" v="786" actId="1076"/>
          <ac:spMkLst>
            <pc:docMk/>
            <pc:sldMk cId="0" sldId="279"/>
            <ac:spMk id="395" creationId="{00000000-0000-0000-0000-000000000000}"/>
          </ac:spMkLst>
        </pc:spChg>
        <pc:spChg chg="mod">
          <ac:chgData name="nreddig@rti.org" userId="S::urn:spo:guest#nreddig@rti.org::" providerId="AD" clId="Web-{12C414DF-CAA2-EBE1-0D3D-D1E386E26F11}" dt="2024-09-12T17:40:34.522" v="787" actId="1076"/>
          <ac:spMkLst>
            <pc:docMk/>
            <pc:sldMk cId="0" sldId="279"/>
            <ac:spMk id="396" creationId="{00000000-0000-0000-0000-000000000000}"/>
          </ac:spMkLst>
        </pc:spChg>
        <pc:picChg chg="mod">
          <ac:chgData name="nreddig@rti.org" userId="S::urn:spo:guest#nreddig@rti.org::" providerId="AD" clId="Web-{12C414DF-CAA2-EBE1-0D3D-D1E386E26F11}" dt="2024-09-12T17:40:31.459" v="785" actId="1076"/>
          <ac:picMkLst>
            <pc:docMk/>
            <pc:sldMk cId="0" sldId="279"/>
            <ac:picMk id="394" creationId="{00000000-0000-0000-0000-000000000000}"/>
          </ac:picMkLst>
        </pc:picChg>
      </pc:sldChg>
      <pc:sldChg chg="modSp add">
        <pc:chgData name="nreddig@rti.org" userId="S::urn:spo:guest#nreddig@rti.org::" providerId="AD" clId="Web-{12C414DF-CAA2-EBE1-0D3D-D1E386E26F11}" dt="2024-09-12T17:44:01.104" v="897" actId="20577"/>
        <pc:sldMkLst>
          <pc:docMk/>
          <pc:sldMk cId="0" sldId="288"/>
        </pc:sldMkLst>
        <pc:spChg chg="mod">
          <ac:chgData name="nreddig@rti.org" userId="S::urn:spo:guest#nreddig@rti.org::" providerId="AD" clId="Web-{12C414DF-CAA2-EBE1-0D3D-D1E386E26F11}" dt="2024-09-12T17:44:01.104" v="897" actId="20577"/>
          <ac:spMkLst>
            <pc:docMk/>
            <pc:sldMk cId="0" sldId="288"/>
            <ac:spMk id="463" creationId="{00000000-0000-0000-0000-000000000000}"/>
          </ac:spMkLst>
        </pc:spChg>
        <pc:spChg chg="mod">
          <ac:chgData name="nreddig@rti.org" userId="S::urn:spo:guest#nreddig@rti.org::" providerId="AD" clId="Web-{12C414DF-CAA2-EBE1-0D3D-D1E386E26F11}" dt="2024-09-12T17:41:27.539" v="804" actId="20577"/>
          <ac:spMkLst>
            <pc:docMk/>
            <pc:sldMk cId="0" sldId="288"/>
            <ac:spMk id="464" creationId="{00000000-0000-0000-0000-000000000000}"/>
          </ac:spMkLst>
        </pc:spChg>
      </pc:sldChg>
      <pc:sldChg chg="modSp add del">
        <pc:chgData name="nreddig@rti.org" userId="S::urn:spo:guest#nreddig@rti.org::" providerId="AD" clId="Web-{12C414DF-CAA2-EBE1-0D3D-D1E386E26F11}" dt="2024-09-12T17:38:27.051" v="764" actId="1076"/>
        <pc:sldMkLst>
          <pc:docMk/>
          <pc:sldMk cId="2424426444" sldId="1878789695"/>
        </pc:sldMkLst>
        <pc:spChg chg="mod">
          <ac:chgData name="nreddig@rti.org" userId="S::urn:spo:guest#nreddig@rti.org::" providerId="AD" clId="Web-{12C414DF-CAA2-EBE1-0D3D-D1E386E26F11}" dt="2024-09-12T17:33:12.889" v="674" actId="20577"/>
          <ac:spMkLst>
            <pc:docMk/>
            <pc:sldMk cId="2424426444" sldId="1878789695"/>
            <ac:spMk id="2" creationId="{64FFEE75-F6DB-947E-4F06-D5C0370D0EC5}"/>
          </ac:spMkLst>
        </pc:spChg>
        <pc:spChg chg="mod">
          <ac:chgData name="nreddig@rti.org" userId="S::urn:spo:guest#nreddig@rti.org::" providerId="AD" clId="Web-{12C414DF-CAA2-EBE1-0D3D-D1E386E26F11}" dt="2024-09-12T17:38:23.364" v="763" actId="20577"/>
          <ac:spMkLst>
            <pc:docMk/>
            <pc:sldMk cId="2424426444" sldId="1878789695"/>
            <ac:spMk id="4" creationId="{78A66ACE-B543-6DDF-4677-E26D32A89E37}"/>
          </ac:spMkLst>
        </pc:spChg>
        <pc:spChg chg="mod">
          <ac:chgData name="nreddig@rti.org" userId="S::urn:spo:guest#nreddig@rti.org::" providerId="AD" clId="Web-{12C414DF-CAA2-EBE1-0D3D-D1E386E26F11}" dt="2024-09-12T17:33:44.655" v="708" actId="20577"/>
          <ac:spMkLst>
            <pc:docMk/>
            <pc:sldMk cId="2424426444" sldId="1878789695"/>
            <ac:spMk id="5" creationId="{5C0F9D2A-7C84-765D-5FED-4C2AD1570DFC}"/>
          </ac:spMkLst>
        </pc:spChg>
        <pc:picChg chg="mod modCrop">
          <ac:chgData name="nreddig@rti.org" userId="S::urn:spo:guest#nreddig@rti.org::" providerId="AD" clId="Web-{12C414DF-CAA2-EBE1-0D3D-D1E386E26F11}" dt="2024-09-12T17:38:27.051" v="764" actId="1076"/>
          <ac:picMkLst>
            <pc:docMk/>
            <pc:sldMk cId="2424426444" sldId="1878789695"/>
            <ac:picMk id="3" creationId="{27C797DE-C10B-A217-7A5D-B8DA7D82824F}"/>
          </ac:picMkLst>
        </pc:picChg>
      </pc:sldChg>
      <pc:sldChg chg="modSp add del ord">
        <pc:chgData name="nreddig@rti.org" userId="S::urn:spo:guest#nreddig@rti.org::" providerId="AD" clId="Web-{12C414DF-CAA2-EBE1-0D3D-D1E386E26F11}" dt="2024-09-12T17:35:06.016" v="720" actId="20577"/>
        <pc:sldMkLst>
          <pc:docMk/>
          <pc:sldMk cId="2756627523" sldId="1878789696"/>
        </pc:sldMkLst>
        <pc:spChg chg="mod">
          <ac:chgData name="nreddig@rti.org" userId="S::urn:spo:guest#nreddig@rti.org::" providerId="AD" clId="Web-{12C414DF-CAA2-EBE1-0D3D-D1E386E26F11}" dt="2024-09-12T17:31:00.449" v="566" actId="14100"/>
          <ac:spMkLst>
            <pc:docMk/>
            <pc:sldMk cId="2756627523" sldId="1878789696"/>
            <ac:spMk id="2" creationId="{64FFEE75-F6DB-947E-4F06-D5C0370D0EC5}"/>
          </ac:spMkLst>
        </pc:spChg>
        <pc:spChg chg="mod">
          <ac:chgData name="nreddig@rti.org" userId="S::urn:spo:guest#nreddig@rti.org::" providerId="AD" clId="Web-{12C414DF-CAA2-EBE1-0D3D-D1E386E26F11}" dt="2024-09-12T17:35:06.016" v="720" actId="20577"/>
          <ac:spMkLst>
            <pc:docMk/>
            <pc:sldMk cId="2756627523" sldId="1878789696"/>
            <ac:spMk id="3" creationId="{7BE47E8A-25C9-F780-1F0F-45D6FBA61147}"/>
          </ac:spMkLst>
        </pc:spChg>
        <pc:spChg chg="mod">
          <ac:chgData name="nreddig@rti.org" userId="S::urn:spo:guest#nreddig@rti.org::" providerId="AD" clId="Web-{12C414DF-CAA2-EBE1-0D3D-D1E386E26F11}" dt="2024-09-12T17:31:55.560" v="583" actId="20577"/>
          <ac:spMkLst>
            <pc:docMk/>
            <pc:sldMk cId="2756627523" sldId="1878789696"/>
            <ac:spMk id="4" creationId="{78A66ACE-B543-6DDF-4677-E26D32A89E37}"/>
          </ac:spMkLst>
        </pc:spChg>
        <pc:spChg chg="mod">
          <ac:chgData name="nreddig@rti.org" userId="S::urn:spo:guest#nreddig@rti.org::" providerId="AD" clId="Web-{12C414DF-CAA2-EBE1-0D3D-D1E386E26F11}" dt="2024-09-12T17:32:05.716" v="603" actId="20577"/>
          <ac:spMkLst>
            <pc:docMk/>
            <pc:sldMk cId="2756627523" sldId="1878789696"/>
            <ac:spMk id="5" creationId="{5C0F9D2A-7C84-765D-5FED-4C2AD1570DFC}"/>
          </ac:spMkLst>
        </pc:spChg>
      </pc:sldChg>
      <pc:sldChg chg="modSp add ord">
        <pc:chgData name="nreddig@rti.org" userId="S::urn:spo:guest#nreddig@rti.org::" providerId="AD" clId="Web-{12C414DF-CAA2-EBE1-0D3D-D1E386E26F11}" dt="2024-09-12T17:30:55.887" v="565" actId="20577"/>
        <pc:sldMkLst>
          <pc:docMk/>
          <pc:sldMk cId="1369733347" sldId="1878789698"/>
        </pc:sldMkLst>
        <pc:spChg chg="mod">
          <ac:chgData name="nreddig@rti.org" userId="S::urn:spo:guest#nreddig@rti.org::" providerId="AD" clId="Web-{12C414DF-CAA2-EBE1-0D3D-D1E386E26F11}" dt="2024-09-12T17:30:55.887" v="565" actId="20577"/>
          <ac:spMkLst>
            <pc:docMk/>
            <pc:sldMk cId="1369733347" sldId="1878789698"/>
            <ac:spMk id="3" creationId="{7BE47E8A-25C9-F780-1F0F-45D6FBA61147}"/>
          </ac:spMkLst>
        </pc:spChg>
        <pc:spChg chg="mod">
          <ac:chgData name="nreddig@rti.org" userId="S::urn:spo:guest#nreddig@rti.org::" providerId="AD" clId="Web-{12C414DF-CAA2-EBE1-0D3D-D1E386E26F11}" dt="2024-09-12T17:28:51.041" v="479" actId="20577"/>
          <ac:spMkLst>
            <pc:docMk/>
            <pc:sldMk cId="1369733347" sldId="1878789698"/>
            <ac:spMk id="4" creationId="{78A66ACE-B543-6DDF-4677-E26D32A89E37}"/>
          </ac:spMkLst>
        </pc:spChg>
        <pc:spChg chg="mod">
          <ac:chgData name="nreddig@rti.org" userId="S::urn:spo:guest#nreddig@rti.org::" providerId="AD" clId="Web-{12C414DF-CAA2-EBE1-0D3D-D1E386E26F11}" dt="2024-09-12T17:28:59.416" v="482" actId="20577"/>
          <ac:spMkLst>
            <pc:docMk/>
            <pc:sldMk cId="1369733347" sldId="1878789698"/>
            <ac:spMk id="5" creationId="{5C0F9D2A-7C84-765D-5FED-4C2AD1570DFC}"/>
          </ac:spMkLst>
        </pc:spChg>
      </pc:sldChg>
      <pc:sldChg chg="add">
        <pc:chgData name="nreddig@rti.org" userId="S::urn:spo:guest#nreddig@rti.org::" providerId="AD" clId="Web-{12C414DF-CAA2-EBE1-0D3D-D1E386E26F11}" dt="2024-09-12T17:13:29.165" v="6"/>
        <pc:sldMkLst>
          <pc:docMk/>
          <pc:sldMk cId="263983187" sldId="1878789708"/>
        </pc:sldMkLst>
      </pc:sldChg>
      <pc:sldChg chg="add">
        <pc:chgData name="nreddig@rti.org" userId="S::urn:spo:guest#nreddig@rti.org::" providerId="AD" clId="Web-{12C414DF-CAA2-EBE1-0D3D-D1E386E26F11}" dt="2024-09-12T17:13:29.415" v="8"/>
        <pc:sldMkLst>
          <pc:docMk/>
          <pc:sldMk cId="385555262" sldId="1878789709"/>
        </pc:sldMkLst>
      </pc:sldChg>
      <pc:sldChg chg="add">
        <pc:chgData name="nreddig@rti.org" userId="S::urn:spo:guest#nreddig@rti.org::" providerId="AD" clId="Web-{12C414DF-CAA2-EBE1-0D3D-D1E386E26F11}" dt="2024-09-12T17:13:29.540" v="9"/>
        <pc:sldMkLst>
          <pc:docMk/>
          <pc:sldMk cId="2959432805" sldId="1878789710"/>
        </pc:sldMkLst>
      </pc:sldChg>
      <pc:sldChg chg="add">
        <pc:chgData name="nreddig@rti.org" userId="S::urn:spo:guest#nreddig@rti.org::" providerId="AD" clId="Web-{12C414DF-CAA2-EBE1-0D3D-D1E386E26F11}" dt="2024-09-12T17:13:29.665" v="10"/>
        <pc:sldMkLst>
          <pc:docMk/>
          <pc:sldMk cId="3259883685" sldId="1878789711"/>
        </pc:sldMkLst>
      </pc:sldChg>
      <pc:sldChg chg="add">
        <pc:chgData name="nreddig@rti.org" userId="S::urn:spo:guest#nreddig@rti.org::" providerId="AD" clId="Web-{12C414DF-CAA2-EBE1-0D3D-D1E386E26F11}" dt="2024-09-12T17:13:29.290" v="7"/>
        <pc:sldMkLst>
          <pc:docMk/>
          <pc:sldMk cId="3989777297" sldId="1878789712"/>
        </pc:sldMkLst>
      </pc:sldChg>
      <pc:sldChg chg="add del">
        <pc:chgData name="nreddig@rti.org" userId="S::urn:spo:guest#nreddig@rti.org::" providerId="AD" clId="Web-{12C414DF-CAA2-EBE1-0D3D-D1E386E26F11}" dt="2024-09-12T17:52:07.877" v="1015"/>
        <pc:sldMkLst>
          <pc:docMk/>
          <pc:sldMk cId="1490836337" sldId="1878789714"/>
        </pc:sldMkLst>
      </pc:sldChg>
      <pc:sldChg chg="addSp delSp modSp add ord">
        <pc:chgData name="nreddig@rti.org" userId="S::urn:spo:guest#nreddig@rti.org::" providerId="AD" clId="Web-{12C414DF-CAA2-EBE1-0D3D-D1E386E26F11}" dt="2024-09-12T17:19:13.156" v="236" actId="20577"/>
        <pc:sldMkLst>
          <pc:docMk/>
          <pc:sldMk cId="750011417" sldId="1878789715"/>
        </pc:sldMkLst>
        <pc:spChg chg="mod">
          <ac:chgData name="nreddig@rti.org" userId="S::urn:spo:guest#nreddig@rti.org::" providerId="AD" clId="Web-{12C414DF-CAA2-EBE1-0D3D-D1E386E26F11}" dt="2024-09-12T17:19:13.156" v="236" actId="20577"/>
          <ac:spMkLst>
            <pc:docMk/>
            <pc:sldMk cId="750011417" sldId="1878789715"/>
            <ac:spMk id="3" creationId="{6DC0D3E6-6D2E-5C7A-FF74-7119DB9E0C03}"/>
          </ac:spMkLst>
        </pc:spChg>
        <pc:graphicFrameChg chg="add del mod">
          <ac:chgData name="nreddig@rti.org" userId="S::urn:spo:guest#nreddig@rti.org::" providerId="AD" clId="Web-{12C414DF-CAA2-EBE1-0D3D-D1E386E26F11}" dt="2024-09-12T17:16:38.840" v="101"/>
          <ac:graphicFrameMkLst>
            <pc:docMk/>
            <pc:sldMk cId="750011417" sldId="1878789715"/>
            <ac:graphicFrameMk id="5" creationId="{39EF7A3D-7836-A456-87EA-2235AF5FFDD2}"/>
          </ac:graphicFrameMkLst>
        </pc:graphicFrameChg>
        <pc:graphicFrameChg chg="add del mod">
          <ac:chgData name="nreddig@rti.org" userId="S::urn:spo:guest#nreddig@rti.org::" providerId="AD" clId="Web-{12C414DF-CAA2-EBE1-0D3D-D1E386E26F11}" dt="2024-09-12T17:17:04.528" v="128"/>
          <ac:graphicFrameMkLst>
            <pc:docMk/>
            <pc:sldMk cId="750011417" sldId="1878789715"/>
            <ac:graphicFrameMk id="7" creationId="{F0D65FE3-4C44-6D07-FD61-0A465E1D9446}"/>
          </ac:graphicFrameMkLst>
        </pc:graphicFrameChg>
      </pc:sldChg>
      <pc:sldChg chg="modSp add ord">
        <pc:chgData name="nreddig@rti.org" userId="S::urn:spo:guest#nreddig@rti.org::" providerId="AD" clId="Web-{12C414DF-CAA2-EBE1-0D3D-D1E386E26F11}" dt="2024-09-12T17:23:50.051" v="440"/>
        <pc:sldMkLst>
          <pc:docMk/>
          <pc:sldMk cId="4275370045" sldId="1878789716"/>
        </pc:sldMkLst>
        <pc:spChg chg="mod">
          <ac:chgData name="nreddig@rti.org" userId="S::urn:spo:guest#nreddig@rti.org::" providerId="AD" clId="Web-{12C414DF-CAA2-EBE1-0D3D-D1E386E26F11}" dt="2024-09-12T17:23:43.676" v="439" actId="20577"/>
          <ac:spMkLst>
            <pc:docMk/>
            <pc:sldMk cId="4275370045" sldId="1878789716"/>
            <ac:spMk id="3" creationId="{B646EBDE-3C57-BA4D-3F66-CC8EC092241A}"/>
          </ac:spMkLst>
        </pc:spChg>
      </pc:sldChg>
      <pc:sldChg chg="modSp add ord">
        <pc:chgData name="nreddig@rti.org" userId="S::urn:spo:guest#nreddig@rti.org::" providerId="AD" clId="Web-{12C414DF-CAA2-EBE1-0D3D-D1E386E26F11}" dt="2024-09-12T17:26:14.194" v="454" actId="20577"/>
        <pc:sldMkLst>
          <pc:docMk/>
          <pc:sldMk cId="1255053281" sldId="1878789717"/>
        </pc:sldMkLst>
        <pc:spChg chg="mod">
          <ac:chgData name="nreddig@rti.org" userId="S::urn:spo:guest#nreddig@rti.org::" providerId="AD" clId="Web-{12C414DF-CAA2-EBE1-0D3D-D1E386E26F11}" dt="2024-09-12T17:26:14.194" v="454" actId="20577"/>
          <ac:spMkLst>
            <pc:docMk/>
            <pc:sldMk cId="1255053281" sldId="1878789717"/>
            <ac:spMk id="3" creationId="{81477351-D96F-6494-2ACC-F72D51F49BA1}"/>
          </ac:spMkLst>
        </pc:spChg>
      </pc:sldChg>
      <pc:sldChg chg="modSp add ord">
        <pc:chgData name="nreddig@rti.org" userId="S::urn:spo:guest#nreddig@rti.org::" providerId="AD" clId="Web-{12C414DF-CAA2-EBE1-0D3D-D1E386E26F11}" dt="2024-09-12T17:26:09.085" v="453" actId="20577"/>
        <pc:sldMkLst>
          <pc:docMk/>
          <pc:sldMk cId="4039683953" sldId="1878789718"/>
        </pc:sldMkLst>
        <pc:spChg chg="mod">
          <ac:chgData name="nreddig@rti.org" userId="S::urn:spo:guest#nreddig@rti.org::" providerId="AD" clId="Web-{12C414DF-CAA2-EBE1-0D3D-D1E386E26F11}" dt="2024-09-12T17:26:09.085" v="453" actId="20577"/>
          <ac:spMkLst>
            <pc:docMk/>
            <pc:sldMk cId="4039683953" sldId="1878789718"/>
            <ac:spMk id="3" creationId="{B9BAA672-F956-3DA6-528C-68499BD69544}"/>
          </ac:spMkLst>
        </pc:spChg>
      </pc:sldChg>
      <pc:sldChg chg="new del">
        <pc:chgData name="nreddig@rti.org" userId="S::urn:spo:guest#nreddig@rti.org::" providerId="AD" clId="Web-{12C414DF-CAA2-EBE1-0D3D-D1E386E26F11}" dt="2024-09-12T17:28:17.009" v="464"/>
        <pc:sldMkLst>
          <pc:docMk/>
          <pc:sldMk cId="1657930046" sldId="1878789719"/>
        </pc:sldMkLst>
      </pc:sldChg>
      <pc:sldChg chg="modSp new ord">
        <pc:chgData name="nreddig@rti.org" userId="S::urn:spo:guest#nreddig@rti.org::" providerId="AD" clId="Web-{12C414DF-CAA2-EBE1-0D3D-D1E386E26F11}" dt="2024-09-12T17:43:23.400" v="887" actId="20577"/>
        <pc:sldMkLst>
          <pc:docMk/>
          <pc:sldMk cId="2437786481" sldId="1878789719"/>
        </pc:sldMkLst>
        <pc:spChg chg="mod">
          <ac:chgData name="nreddig@rti.org" userId="S::urn:spo:guest#nreddig@rti.org::" providerId="AD" clId="Web-{12C414DF-CAA2-EBE1-0D3D-D1E386E26F11}" dt="2024-09-12T17:42:47.056" v="829" actId="1076"/>
          <ac:spMkLst>
            <pc:docMk/>
            <pc:sldMk cId="2437786481" sldId="1878789719"/>
            <ac:spMk id="2" creationId="{4B18BA1D-4A47-1B0A-FE51-EC84725688AC}"/>
          </ac:spMkLst>
        </pc:spChg>
        <pc:spChg chg="mod">
          <ac:chgData name="nreddig@rti.org" userId="S::urn:spo:guest#nreddig@rti.org::" providerId="AD" clId="Web-{12C414DF-CAA2-EBE1-0D3D-D1E386E26F11}" dt="2024-09-12T17:43:23.400" v="887" actId="20577"/>
          <ac:spMkLst>
            <pc:docMk/>
            <pc:sldMk cId="2437786481" sldId="1878789719"/>
            <ac:spMk id="3" creationId="{B83FB889-E6FA-B5F4-0CC4-0E09D723796E}"/>
          </ac:spMkLst>
        </pc:spChg>
      </pc:sldChg>
      <pc:sldChg chg="modSp new">
        <pc:chgData name="nreddig@rti.org" userId="S::urn:spo:guest#nreddig@rti.org::" providerId="AD" clId="Web-{12C414DF-CAA2-EBE1-0D3D-D1E386E26F11}" dt="2024-09-12T17:51:41.111" v="1013" actId="20577"/>
        <pc:sldMkLst>
          <pc:docMk/>
          <pc:sldMk cId="4267263377" sldId="1878789720"/>
        </pc:sldMkLst>
        <pc:spChg chg="mod">
          <ac:chgData name="nreddig@rti.org" userId="S::urn:spo:guest#nreddig@rti.org::" providerId="AD" clId="Web-{12C414DF-CAA2-EBE1-0D3D-D1E386E26F11}" dt="2024-09-12T17:47:21.123" v="950" actId="20577"/>
          <ac:spMkLst>
            <pc:docMk/>
            <pc:sldMk cId="4267263377" sldId="1878789720"/>
            <ac:spMk id="2" creationId="{42A187A9-552E-162E-0FE2-FB7386984137}"/>
          </ac:spMkLst>
        </pc:spChg>
        <pc:spChg chg="mod">
          <ac:chgData name="nreddig@rti.org" userId="S::urn:spo:guest#nreddig@rti.org::" providerId="AD" clId="Web-{12C414DF-CAA2-EBE1-0D3D-D1E386E26F11}" dt="2024-09-12T17:51:41.111" v="1013" actId="20577"/>
          <ac:spMkLst>
            <pc:docMk/>
            <pc:sldMk cId="4267263377" sldId="1878789720"/>
            <ac:spMk id="3" creationId="{42E1F3DF-EA5C-9E85-473C-A4212F43FF8F}"/>
          </ac:spMkLst>
        </pc:spChg>
      </pc:sldChg>
      <pc:sldChg chg="modSp new">
        <pc:chgData name="nreddig@rti.org" userId="S::urn:spo:guest#nreddig@rti.org::" providerId="AD" clId="Web-{12C414DF-CAA2-EBE1-0D3D-D1E386E26F11}" dt="2024-09-12T17:53:20.941" v="1095" actId="20577"/>
        <pc:sldMkLst>
          <pc:docMk/>
          <pc:sldMk cId="3006552933" sldId="1878789721"/>
        </pc:sldMkLst>
        <pc:spChg chg="mod">
          <ac:chgData name="nreddig@rti.org" userId="S::urn:spo:guest#nreddig@rti.org::" providerId="AD" clId="Web-{12C414DF-CAA2-EBE1-0D3D-D1E386E26F11}" dt="2024-09-12T17:52:32.347" v="1031" actId="20577"/>
          <ac:spMkLst>
            <pc:docMk/>
            <pc:sldMk cId="3006552933" sldId="1878789721"/>
            <ac:spMk id="2" creationId="{C64770DD-FB8E-B917-A183-A3286858D7D8}"/>
          </ac:spMkLst>
        </pc:spChg>
        <pc:spChg chg="mod">
          <ac:chgData name="nreddig@rti.org" userId="S::urn:spo:guest#nreddig@rti.org::" providerId="AD" clId="Web-{12C414DF-CAA2-EBE1-0D3D-D1E386E26F11}" dt="2024-09-12T17:53:20.941" v="1095" actId="20577"/>
          <ac:spMkLst>
            <pc:docMk/>
            <pc:sldMk cId="3006552933" sldId="1878789721"/>
            <ac:spMk id="3" creationId="{D8AB50E4-0A0D-0EE8-7B33-8A775E4FCE24}"/>
          </ac:spMkLst>
        </pc:spChg>
      </pc:sldChg>
      <pc:sldChg chg="modSp new">
        <pc:chgData name="nreddig@rti.org" userId="S::urn:spo:guest#nreddig@rti.org::" providerId="AD" clId="Web-{12C414DF-CAA2-EBE1-0D3D-D1E386E26F11}" dt="2024-09-12T18:17:05.233" v="1174" actId="20577"/>
        <pc:sldMkLst>
          <pc:docMk/>
          <pc:sldMk cId="363761987" sldId="1878789722"/>
        </pc:sldMkLst>
        <pc:spChg chg="mod">
          <ac:chgData name="nreddig@rti.org" userId="S::urn:spo:guest#nreddig@rti.org::" providerId="AD" clId="Web-{12C414DF-CAA2-EBE1-0D3D-D1E386E26F11}" dt="2024-09-12T17:54:46.677" v="1131" actId="20577"/>
          <ac:spMkLst>
            <pc:docMk/>
            <pc:sldMk cId="363761987" sldId="1878789722"/>
            <ac:spMk id="2" creationId="{55E29FC8-D6BB-D26A-F0B6-7F8778497D98}"/>
          </ac:spMkLst>
        </pc:spChg>
        <pc:spChg chg="mod">
          <ac:chgData name="nreddig@rti.org" userId="S::urn:spo:guest#nreddig@rti.org::" providerId="AD" clId="Web-{12C414DF-CAA2-EBE1-0D3D-D1E386E26F11}" dt="2024-09-12T18:17:05.233" v="1174" actId="20577"/>
          <ac:spMkLst>
            <pc:docMk/>
            <pc:sldMk cId="363761987" sldId="1878789722"/>
            <ac:spMk id="3" creationId="{2E663E66-9947-6148-9980-1342F43586DF}"/>
          </ac:spMkLst>
        </pc:spChg>
      </pc:sldChg>
      <pc:sldMasterChg chg="addSldLayout">
        <pc:chgData name="nreddig@rti.org" userId="S::urn:spo:guest#nreddig@rti.org::" providerId="AD" clId="Web-{12C414DF-CAA2-EBE1-0D3D-D1E386E26F11}" dt="2024-09-12T17:39:05.255" v="766"/>
        <pc:sldMasterMkLst>
          <pc:docMk/>
          <pc:sldMasterMk cId="2534069932" sldId="2147483648"/>
        </pc:sldMasterMkLst>
        <pc:sldLayoutChg chg="add">
          <pc:chgData name="nreddig@rti.org" userId="S::urn:spo:guest#nreddig@rti.org::" providerId="AD" clId="Web-{12C414DF-CAA2-EBE1-0D3D-D1E386E26F11}" dt="2024-09-12T17:39:05.255" v="766"/>
          <pc:sldLayoutMkLst>
            <pc:docMk/>
            <pc:sldMasterMk cId="2534069932" sldId="2147483648"/>
            <pc:sldLayoutMk cId="282745434" sldId="2147483655"/>
          </pc:sldLayoutMkLst>
        </pc:sldLayoutChg>
      </pc:sldMasterChg>
    </pc:docChg>
  </pc:docChgLst>
  <pc:docChgLst>
    <pc:chgData name="Ocasio, Jessica G" userId="S::jessica.g.ocasio@ct.gov::c96c8b6d-70c1-41ea-bb5b-aae6aa690d98" providerId="AD" clId="Web-{585F549A-3437-250A-4FC1-4C61E0961876}"/>
    <pc:docChg chg="addSld modSld sldOrd">
      <pc:chgData name="Ocasio, Jessica G" userId="S::jessica.g.ocasio@ct.gov::c96c8b6d-70c1-41ea-bb5b-aae6aa690d98" providerId="AD" clId="Web-{585F549A-3437-250A-4FC1-4C61E0961876}" dt="2024-09-18T16:40:55.299" v="21" actId="20577"/>
      <pc:docMkLst>
        <pc:docMk/>
      </pc:docMkLst>
      <pc:sldChg chg="addSp modSp ord">
        <pc:chgData name="Ocasio, Jessica G" userId="S::jessica.g.ocasio@ct.gov::c96c8b6d-70c1-41ea-bb5b-aae6aa690d98" providerId="AD" clId="Web-{585F549A-3437-250A-4FC1-4C61E0961876}" dt="2024-09-18T16:40:55.299" v="21" actId="20577"/>
        <pc:sldMkLst>
          <pc:docMk/>
          <pc:sldMk cId="2481555031" sldId="1878789725"/>
        </pc:sldMkLst>
        <pc:spChg chg="mod">
          <ac:chgData name="Ocasio, Jessica G" userId="S::jessica.g.ocasio@ct.gov::c96c8b6d-70c1-41ea-bb5b-aae6aa690d98" providerId="AD" clId="Web-{585F549A-3437-250A-4FC1-4C61E0961876}" dt="2024-09-18T16:40:55.299" v="21" actId="20577"/>
          <ac:spMkLst>
            <pc:docMk/>
            <pc:sldMk cId="2481555031" sldId="1878789725"/>
            <ac:spMk id="2" creationId="{DA0B3FC6-755E-6E60-69F1-E275BE173CF8}"/>
          </ac:spMkLst>
        </pc:spChg>
        <pc:picChg chg="add mod modCrop">
          <ac:chgData name="Ocasio, Jessica G" userId="S::jessica.g.ocasio@ct.gov::c96c8b6d-70c1-41ea-bb5b-aae6aa690d98" providerId="AD" clId="Web-{585F549A-3437-250A-4FC1-4C61E0961876}" dt="2024-09-18T16:40:09.908" v="12" actId="1076"/>
          <ac:picMkLst>
            <pc:docMk/>
            <pc:sldMk cId="2481555031" sldId="1878789725"/>
            <ac:picMk id="4" creationId="{049012DE-C3B0-B1EF-6CD4-C00860451F70}"/>
          </ac:picMkLst>
        </pc:picChg>
        <pc:picChg chg="add mod">
          <ac:chgData name="Ocasio, Jessica G" userId="S::jessica.g.ocasio@ct.gov::c96c8b6d-70c1-41ea-bb5b-aae6aa690d98" providerId="AD" clId="Web-{585F549A-3437-250A-4FC1-4C61E0961876}" dt="2024-09-18T16:39:32.282" v="8" actId="1076"/>
          <ac:picMkLst>
            <pc:docMk/>
            <pc:sldMk cId="2481555031" sldId="1878789725"/>
            <ac:picMk id="5" creationId="{AD2908A3-68B8-E4E5-BB61-B65386AD9205}"/>
          </ac:picMkLst>
        </pc:picChg>
      </pc:sldChg>
      <pc:sldChg chg="add replId">
        <pc:chgData name="Ocasio, Jessica G" userId="S::jessica.g.ocasio@ct.gov::c96c8b6d-70c1-41ea-bb5b-aae6aa690d98" providerId="AD" clId="Web-{585F549A-3437-250A-4FC1-4C61E0961876}" dt="2024-09-18T16:38:26.938" v="0"/>
        <pc:sldMkLst>
          <pc:docMk/>
          <pc:sldMk cId="484024038" sldId="1878789726"/>
        </pc:sldMkLst>
      </pc:sldChg>
    </pc:docChg>
  </pc:docChgLst>
  <pc:docChgLst>
    <pc:chgData name="Glassman, Mary A" userId="S::mary.a.glassman@ct.gov::fb68ed78-e15f-45bf-9294-bc2c25c2cdf3" providerId="AD" clId="Web-{2B88FB2C-852D-4DA7-42CF-0664FCE89901}"/>
    <pc:docChg chg="mod delSld modSld">
      <pc:chgData name="Glassman, Mary A" userId="S::mary.a.glassman@ct.gov::fb68ed78-e15f-45bf-9294-bc2c25c2cdf3" providerId="AD" clId="Web-{2B88FB2C-852D-4DA7-42CF-0664FCE89901}" dt="2024-09-18T15:51:20.541" v="638" actId="20577"/>
      <pc:docMkLst>
        <pc:docMk/>
      </pc:docMkLst>
      <pc:sldChg chg="addSp modSp">
        <pc:chgData name="Glassman, Mary A" userId="S::mary.a.glassman@ct.gov::fb68ed78-e15f-45bf-9294-bc2c25c2cdf3" providerId="AD" clId="Web-{2B88FB2C-852D-4DA7-42CF-0664FCE89901}" dt="2024-09-18T15:23:11.785" v="24" actId="14100"/>
        <pc:sldMkLst>
          <pc:docMk/>
          <pc:sldMk cId="1083861173" sldId="260"/>
        </pc:sldMkLst>
        <pc:spChg chg="mod">
          <ac:chgData name="Glassman, Mary A" userId="S::mary.a.glassman@ct.gov::fb68ed78-e15f-45bf-9294-bc2c25c2cdf3" providerId="AD" clId="Web-{2B88FB2C-852D-4DA7-42CF-0664FCE89901}" dt="2024-09-18T15:23:04.832" v="23" actId="14100"/>
          <ac:spMkLst>
            <pc:docMk/>
            <pc:sldMk cId="1083861173" sldId="260"/>
            <ac:spMk id="2" creationId="{661311DD-5215-3D02-C93B-04144B17DB61}"/>
          </ac:spMkLst>
        </pc:spChg>
        <pc:spChg chg="add mod">
          <ac:chgData name="Glassman, Mary A" userId="S::mary.a.glassman@ct.gov::fb68ed78-e15f-45bf-9294-bc2c25c2cdf3" providerId="AD" clId="Web-{2B88FB2C-852D-4DA7-42CF-0664FCE89901}" dt="2024-09-18T15:23:11.785" v="24" actId="14100"/>
          <ac:spMkLst>
            <pc:docMk/>
            <pc:sldMk cId="1083861173" sldId="260"/>
            <ac:spMk id="3" creationId="{90FA7776-DA63-720E-4515-016D31274E3B}"/>
          </ac:spMkLst>
        </pc:spChg>
      </pc:sldChg>
      <pc:sldChg chg="modSp">
        <pc:chgData name="Glassman, Mary A" userId="S::mary.a.glassman@ct.gov::fb68ed78-e15f-45bf-9294-bc2c25c2cdf3" providerId="AD" clId="Web-{2B88FB2C-852D-4DA7-42CF-0664FCE89901}" dt="2024-09-18T15:49:15.432" v="624" actId="20577"/>
        <pc:sldMkLst>
          <pc:docMk/>
          <pc:sldMk cId="0" sldId="288"/>
        </pc:sldMkLst>
        <pc:spChg chg="mod">
          <ac:chgData name="Glassman, Mary A" userId="S::mary.a.glassman@ct.gov::fb68ed78-e15f-45bf-9294-bc2c25c2cdf3" providerId="AD" clId="Web-{2B88FB2C-852D-4DA7-42CF-0664FCE89901}" dt="2024-09-18T15:49:15.432" v="624" actId="20577"/>
          <ac:spMkLst>
            <pc:docMk/>
            <pc:sldMk cId="0" sldId="288"/>
            <ac:spMk id="464" creationId="{00000000-0000-0000-0000-000000000000}"/>
          </ac:spMkLst>
        </pc:spChg>
      </pc:sldChg>
      <pc:sldChg chg="modSp">
        <pc:chgData name="Glassman, Mary A" userId="S::mary.a.glassman@ct.gov::fb68ed78-e15f-45bf-9294-bc2c25c2cdf3" providerId="AD" clId="Web-{2B88FB2C-852D-4DA7-42CF-0664FCE89901}" dt="2024-09-18T15:51:20.541" v="638" actId="20577"/>
        <pc:sldMkLst>
          <pc:docMk/>
          <pc:sldMk cId="3989777297" sldId="1878789712"/>
        </pc:sldMkLst>
        <pc:spChg chg="mod">
          <ac:chgData name="Glassman, Mary A" userId="S::mary.a.glassman@ct.gov::fb68ed78-e15f-45bf-9294-bc2c25c2cdf3" providerId="AD" clId="Web-{2B88FB2C-852D-4DA7-42CF-0664FCE89901}" dt="2024-09-18T15:51:20.541" v="638" actId="20577"/>
          <ac:spMkLst>
            <pc:docMk/>
            <pc:sldMk cId="3989777297" sldId="1878789712"/>
            <ac:spMk id="3" creationId="{5CF680AE-C9B2-3526-C82E-0BD69906E2C8}"/>
          </ac:spMkLst>
        </pc:spChg>
      </pc:sldChg>
      <pc:sldChg chg="modSp del">
        <pc:chgData name="Glassman, Mary A" userId="S::mary.a.glassman@ct.gov::fb68ed78-e15f-45bf-9294-bc2c25c2cdf3" providerId="AD" clId="Web-{2B88FB2C-852D-4DA7-42CF-0664FCE89901}" dt="2024-09-18T15:37:40.960" v="409"/>
        <pc:sldMkLst>
          <pc:docMk/>
          <pc:sldMk cId="750011417" sldId="1878789715"/>
        </pc:sldMkLst>
        <pc:spChg chg="mod">
          <ac:chgData name="Glassman, Mary A" userId="S::mary.a.glassman@ct.gov::fb68ed78-e15f-45bf-9294-bc2c25c2cdf3" providerId="AD" clId="Web-{2B88FB2C-852D-4DA7-42CF-0664FCE89901}" dt="2024-09-18T15:37:22.819" v="408" actId="20577"/>
          <ac:spMkLst>
            <pc:docMk/>
            <pc:sldMk cId="750011417" sldId="1878789715"/>
            <ac:spMk id="3" creationId="{6DC0D3E6-6D2E-5C7A-FF74-7119DB9E0C03}"/>
          </ac:spMkLst>
        </pc:spChg>
      </pc:sldChg>
      <pc:sldChg chg="modSp">
        <pc:chgData name="Glassman, Mary A" userId="S::mary.a.glassman@ct.gov::fb68ed78-e15f-45bf-9294-bc2c25c2cdf3" providerId="AD" clId="Web-{2B88FB2C-852D-4DA7-42CF-0664FCE89901}" dt="2024-09-18T15:49:29.025" v="627" actId="20577"/>
        <pc:sldMkLst>
          <pc:docMk/>
          <pc:sldMk cId="2437786481" sldId="1878789719"/>
        </pc:sldMkLst>
        <pc:spChg chg="mod">
          <ac:chgData name="Glassman, Mary A" userId="S::mary.a.glassman@ct.gov::fb68ed78-e15f-45bf-9294-bc2c25c2cdf3" providerId="AD" clId="Web-{2B88FB2C-852D-4DA7-42CF-0664FCE89901}" dt="2024-09-18T15:49:29.025" v="627" actId="20577"/>
          <ac:spMkLst>
            <pc:docMk/>
            <pc:sldMk cId="2437786481" sldId="1878789719"/>
            <ac:spMk id="3" creationId="{B83FB889-E6FA-B5F4-0CC4-0E09D723796E}"/>
          </ac:spMkLst>
        </pc:spChg>
      </pc:sldChg>
      <pc:sldChg chg="modSp">
        <pc:chgData name="Glassman, Mary A" userId="S::mary.a.glassman@ct.gov::fb68ed78-e15f-45bf-9294-bc2c25c2cdf3" providerId="AD" clId="Web-{2B88FB2C-852D-4DA7-42CF-0664FCE89901}" dt="2024-09-18T15:37:53.648" v="419"/>
        <pc:sldMkLst>
          <pc:docMk/>
          <pc:sldMk cId="3693300425" sldId="1878789723"/>
        </pc:sldMkLst>
        <pc:graphicFrameChg chg="mod modGraphic">
          <ac:chgData name="Glassman, Mary A" userId="S::mary.a.glassman@ct.gov::fb68ed78-e15f-45bf-9294-bc2c25c2cdf3" providerId="AD" clId="Web-{2B88FB2C-852D-4DA7-42CF-0664FCE89901}" dt="2024-09-18T15:37:53.648" v="419"/>
          <ac:graphicFrameMkLst>
            <pc:docMk/>
            <pc:sldMk cId="3693300425" sldId="1878789723"/>
            <ac:graphicFrameMk id="4" creationId="{048973C7-660E-F97A-2909-7DDBAAD9E501}"/>
          </ac:graphicFrameMkLst>
        </pc:graphicFrameChg>
      </pc:sldChg>
    </pc:docChg>
  </pc:docChgLst>
  <pc:docChgLst>
    <pc:chgData name="Ocasio, Jessica G" userId="S::jessica.g.ocasio@ct.gov::c96c8b6d-70c1-41ea-bb5b-aae6aa690d98" providerId="AD" clId="Web-{2E2D2FD4-E26D-6137-4109-9BA672B7C427}"/>
    <pc:docChg chg="modSld">
      <pc:chgData name="Ocasio, Jessica G" userId="S::jessica.g.ocasio@ct.gov::c96c8b6d-70c1-41ea-bb5b-aae6aa690d98" providerId="AD" clId="Web-{2E2D2FD4-E26D-6137-4109-9BA672B7C427}" dt="2024-09-20T15:26:37.199" v="86" actId="20577"/>
      <pc:docMkLst>
        <pc:docMk/>
      </pc:docMkLst>
      <pc:sldChg chg="modSp">
        <pc:chgData name="Ocasio, Jessica G" userId="S::jessica.g.ocasio@ct.gov::c96c8b6d-70c1-41ea-bb5b-aae6aa690d98" providerId="AD" clId="Web-{2E2D2FD4-E26D-6137-4109-9BA672B7C427}" dt="2024-09-20T15:26:37.199" v="86" actId="20577"/>
        <pc:sldMkLst>
          <pc:docMk/>
          <pc:sldMk cId="3006552933" sldId="1878789721"/>
        </pc:sldMkLst>
        <pc:spChg chg="mod">
          <ac:chgData name="Ocasio, Jessica G" userId="S::jessica.g.ocasio@ct.gov::c96c8b6d-70c1-41ea-bb5b-aae6aa690d98" providerId="AD" clId="Web-{2E2D2FD4-E26D-6137-4109-9BA672B7C427}" dt="2024-09-20T15:26:37.199" v="86" actId="20577"/>
          <ac:spMkLst>
            <pc:docMk/>
            <pc:sldMk cId="3006552933" sldId="1878789721"/>
            <ac:spMk id="3" creationId="{D8AB50E4-0A0D-0EE8-7B33-8A775E4FCE24}"/>
          </ac:spMkLst>
        </pc:spChg>
      </pc:sldChg>
      <pc:sldChg chg="modSp">
        <pc:chgData name="Ocasio, Jessica G" userId="S::jessica.g.ocasio@ct.gov::c96c8b6d-70c1-41ea-bb5b-aae6aa690d98" providerId="AD" clId="Web-{2E2D2FD4-E26D-6137-4109-9BA672B7C427}" dt="2024-09-20T14:29:39.840" v="26"/>
        <pc:sldMkLst>
          <pc:docMk/>
          <pc:sldMk cId="3693300425" sldId="1878789723"/>
        </pc:sldMkLst>
        <pc:graphicFrameChg chg="mod modGraphic">
          <ac:chgData name="Ocasio, Jessica G" userId="S::jessica.g.ocasio@ct.gov::c96c8b6d-70c1-41ea-bb5b-aae6aa690d98" providerId="AD" clId="Web-{2E2D2FD4-E26D-6137-4109-9BA672B7C427}" dt="2024-09-20T14:29:39.840" v="26"/>
          <ac:graphicFrameMkLst>
            <pc:docMk/>
            <pc:sldMk cId="3693300425" sldId="1878789723"/>
            <ac:graphicFrameMk id="4" creationId="{048973C7-660E-F97A-2909-7DDBAAD9E501}"/>
          </ac:graphicFrameMkLst>
        </pc:graphicFrameChg>
      </pc:sldChg>
    </pc:docChg>
  </pc:docChgLst>
  <pc:docChgLst>
    <pc:chgData name="Ocasio, Jessica G" userId="S::jessica.g.ocasio@ct.gov::c96c8b6d-70c1-41ea-bb5b-aae6aa690d98" providerId="AD" clId="Web-{199F764F-4AE8-0DE5-2E6D-6CBAB9927D57}"/>
    <pc:docChg chg="modSld">
      <pc:chgData name="Ocasio, Jessica G" userId="S::jessica.g.ocasio@ct.gov::c96c8b6d-70c1-41ea-bb5b-aae6aa690d98" providerId="AD" clId="Web-{199F764F-4AE8-0DE5-2E6D-6CBAB9927D57}" dt="2024-09-20T15:28:34.840" v="6" actId="20577"/>
      <pc:docMkLst>
        <pc:docMk/>
      </pc:docMkLst>
      <pc:sldChg chg="modSp">
        <pc:chgData name="Ocasio, Jessica G" userId="S::jessica.g.ocasio@ct.gov::c96c8b6d-70c1-41ea-bb5b-aae6aa690d98" providerId="AD" clId="Web-{199F764F-4AE8-0DE5-2E6D-6CBAB9927D57}" dt="2024-09-20T15:28:34.840" v="6" actId="20577"/>
        <pc:sldMkLst>
          <pc:docMk/>
          <pc:sldMk cId="1369733347" sldId="1878789698"/>
        </pc:sldMkLst>
        <pc:spChg chg="mod">
          <ac:chgData name="Ocasio, Jessica G" userId="S::jessica.g.ocasio@ct.gov::c96c8b6d-70c1-41ea-bb5b-aae6aa690d98" providerId="AD" clId="Web-{199F764F-4AE8-0DE5-2E6D-6CBAB9927D57}" dt="2024-09-20T15:28:34.840" v="6" actId="20577"/>
          <ac:spMkLst>
            <pc:docMk/>
            <pc:sldMk cId="1369733347" sldId="1878789698"/>
            <ac:spMk id="4" creationId="{78A66ACE-B543-6DDF-4677-E26D32A89E37}"/>
          </ac:spMkLst>
        </pc:spChg>
      </pc:sldChg>
    </pc:docChg>
  </pc:docChgLst>
  <pc:docChgLst>
    <pc:chgData name="nreddig@rti.org" userId="S::urn:spo:guest#nreddig@rti.org::" providerId="AD" clId="Web-{47E38B81-93B2-19FB-5A88-5B1102EBFFEB}"/>
    <pc:docChg chg="modSld">
      <pc:chgData name="nreddig@rti.org" userId="S::urn:spo:guest#nreddig@rti.org::" providerId="AD" clId="Web-{47E38B81-93B2-19FB-5A88-5B1102EBFFEB}" dt="2024-09-17T14:08:20.434" v="2" actId="20577"/>
      <pc:docMkLst>
        <pc:docMk/>
      </pc:docMkLst>
      <pc:sldChg chg="modSp">
        <pc:chgData name="nreddig@rti.org" userId="S::urn:spo:guest#nreddig@rti.org::" providerId="AD" clId="Web-{47E38B81-93B2-19FB-5A88-5B1102EBFFEB}" dt="2024-09-17T14:08:20.434" v="2" actId="20577"/>
        <pc:sldMkLst>
          <pc:docMk/>
          <pc:sldMk cId="1369733347" sldId="1878789698"/>
        </pc:sldMkLst>
        <pc:spChg chg="mod">
          <ac:chgData name="nreddig@rti.org" userId="S::urn:spo:guest#nreddig@rti.org::" providerId="AD" clId="Web-{47E38B81-93B2-19FB-5A88-5B1102EBFFEB}" dt="2024-09-17T14:08:20.434" v="2" actId="20577"/>
          <ac:spMkLst>
            <pc:docMk/>
            <pc:sldMk cId="1369733347" sldId="1878789698"/>
            <ac:spMk id="3" creationId="{7BE47E8A-25C9-F780-1F0F-45D6FBA61147}"/>
          </ac:spMkLst>
        </pc:spChg>
      </pc:sldChg>
    </pc:docChg>
  </pc:docChgLst>
  <pc:docChgLst>
    <pc:chgData name="Ocasio, Jessica G" userId="S::jessica.g.ocasio@ct.gov::c96c8b6d-70c1-41ea-bb5b-aae6aa690d98" providerId="AD" clId="Web-{FDD1F12E-E996-46FF-14C8-9938D7615CD2}"/>
    <pc:docChg chg="mod">
      <pc:chgData name="Ocasio, Jessica G" userId="S::jessica.g.ocasio@ct.gov::c96c8b6d-70c1-41ea-bb5b-aae6aa690d98" providerId="AD" clId="Web-{FDD1F12E-E996-46FF-14C8-9938D7615CD2}" dt="2024-09-18T15:46:36.059" v="0"/>
      <pc:docMkLst>
        <pc:docMk/>
      </pc:docMkLst>
    </pc:docChg>
  </pc:docChgLst>
  <pc:docChgLst>
    <pc:chgData name="Wright, Ashley" userId="S::ashley.wright@ct.gov::47d95331-de9b-4bb6-b51f-5973e5a979f6" providerId="AD" clId="Web-{93109C23-BAB7-9257-0F3F-5E2F39DDD56F}"/>
    <pc:docChg chg="modSld">
      <pc:chgData name="Wright, Ashley" userId="S::ashley.wright@ct.gov::47d95331-de9b-4bb6-b51f-5973e5a979f6" providerId="AD" clId="Web-{93109C23-BAB7-9257-0F3F-5E2F39DDD56F}" dt="2024-09-20T15:28:38.073" v="185" actId="20577"/>
      <pc:docMkLst>
        <pc:docMk/>
      </pc:docMkLst>
      <pc:sldChg chg="modSp">
        <pc:chgData name="Wright, Ashley" userId="S::ashley.wright@ct.gov::47d95331-de9b-4bb6-b51f-5973e5a979f6" providerId="AD" clId="Web-{93109C23-BAB7-9257-0F3F-5E2F39DDD56F}" dt="2024-09-20T15:28:38.073" v="185" actId="20577"/>
        <pc:sldMkLst>
          <pc:docMk/>
          <pc:sldMk cId="3006552933" sldId="1878789721"/>
        </pc:sldMkLst>
        <pc:spChg chg="mod">
          <ac:chgData name="Wright, Ashley" userId="S::ashley.wright@ct.gov::47d95331-de9b-4bb6-b51f-5973e5a979f6" providerId="AD" clId="Web-{93109C23-BAB7-9257-0F3F-5E2F39DDD56F}" dt="2024-09-20T15:28:38.073" v="185" actId="20577"/>
          <ac:spMkLst>
            <pc:docMk/>
            <pc:sldMk cId="3006552933" sldId="1878789721"/>
            <ac:spMk id="3" creationId="{D8AB50E4-0A0D-0EE8-7B33-8A775E4FCE24}"/>
          </ac:spMkLst>
        </pc:spChg>
      </pc:sldChg>
      <pc:sldChg chg="modSp">
        <pc:chgData name="Wright, Ashley" userId="S::ashley.wright@ct.gov::47d95331-de9b-4bb6-b51f-5973e5a979f6" providerId="AD" clId="Web-{93109C23-BAB7-9257-0F3F-5E2F39DDD56F}" dt="2024-09-20T14:31:54.302" v="183" actId="1076"/>
        <pc:sldMkLst>
          <pc:docMk/>
          <pc:sldMk cId="3693300425" sldId="1878789723"/>
        </pc:sldMkLst>
        <pc:spChg chg="mod">
          <ac:chgData name="Wright, Ashley" userId="S::ashley.wright@ct.gov::47d95331-de9b-4bb6-b51f-5973e5a979f6" providerId="AD" clId="Web-{93109C23-BAB7-9257-0F3F-5E2F39DDD56F}" dt="2024-09-20T14:31:54.302" v="183" actId="1076"/>
          <ac:spMkLst>
            <pc:docMk/>
            <pc:sldMk cId="3693300425" sldId="1878789723"/>
            <ac:spMk id="7" creationId="{0CF2CC0C-4FFE-950D-987D-56BC80F9B9B8}"/>
          </ac:spMkLst>
        </pc:spChg>
        <pc:graphicFrameChg chg="mod modGraphic">
          <ac:chgData name="Wright, Ashley" userId="S::ashley.wright@ct.gov::47d95331-de9b-4bb6-b51f-5973e5a979f6" providerId="AD" clId="Web-{93109C23-BAB7-9257-0F3F-5E2F39DDD56F}" dt="2024-09-20T14:31:49.927" v="182" actId="1076"/>
          <ac:graphicFrameMkLst>
            <pc:docMk/>
            <pc:sldMk cId="3693300425" sldId="1878789723"/>
            <ac:graphicFrameMk id="4" creationId="{048973C7-660E-F97A-2909-7DDBAAD9E501}"/>
          </ac:graphicFrameMkLst>
        </pc:graphicFrameChg>
      </pc:sldChg>
    </pc:docChg>
  </pc:docChgLst>
  <pc:docChgLst>
    <pc:chgData name="Wright, Ashley" userId="S::ashley.wright@ct.gov::47d95331-de9b-4bb6-b51f-5973e5a979f6" providerId="AD" clId="Web-{886F8B64-E78B-C720-647E-DD4B4FFA7813}"/>
    <pc:docChg chg="delSld modSld">
      <pc:chgData name="Wright, Ashley" userId="S::ashley.wright@ct.gov::47d95331-de9b-4bb6-b51f-5973e5a979f6" providerId="AD" clId="Web-{886F8B64-E78B-C720-647E-DD4B4FFA7813}" dt="2024-09-12T17:45:45.196" v="27" actId="20577"/>
      <pc:docMkLst>
        <pc:docMk/>
      </pc:docMkLst>
      <pc:sldChg chg="del">
        <pc:chgData name="Wright, Ashley" userId="S::ashley.wright@ct.gov::47d95331-de9b-4bb6-b51f-5973e5a979f6" providerId="AD" clId="Web-{886F8B64-E78B-C720-647E-DD4B4FFA7813}" dt="2024-09-12T17:13:46.735" v="0"/>
        <pc:sldMkLst>
          <pc:docMk/>
          <pc:sldMk cId="837110747" sldId="258"/>
        </pc:sldMkLst>
      </pc:sldChg>
      <pc:sldChg chg="del">
        <pc:chgData name="Wright, Ashley" userId="S::ashley.wright@ct.gov::47d95331-de9b-4bb6-b51f-5973e5a979f6" providerId="AD" clId="Web-{886F8B64-E78B-C720-647E-DD4B4FFA7813}" dt="2024-09-12T17:13:48.032" v="1"/>
        <pc:sldMkLst>
          <pc:docMk/>
          <pc:sldMk cId="3208747295" sldId="259"/>
        </pc:sldMkLst>
      </pc:sldChg>
      <pc:sldChg chg="modSp">
        <pc:chgData name="Wright, Ashley" userId="S::ashley.wright@ct.gov::47d95331-de9b-4bb6-b51f-5973e5a979f6" providerId="AD" clId="Web-{886F8B64-E78B-C720-647E-DD4B4FFA7813}" dt="2024-09-12T17:45:45.196" v="27" actId="20577"/>
        <pc:sldMkLst>
          <pc:docMk/>
          <pc:sldMk cId="1083861173" sldId="260"/>
        </pc:sldMkLst>
        <pc:spChg chg="mod">
          <ac:chgData name="Wright, Ashley" userId="S::ashley.wright@ct.gov::47d95331-de9b-4bb6-b51f-5973e5a979f6" providerId="AD" clId="Web-{886F8B64-E78B-C720-647E-DD4B4FFA7813}" dt="2024-09-12T17:45:45.196" v="27" actId="20577"/>
          <ac:spMkLst>
            <pc:docMk/>
            <pc:sldMk cId="1083861173" sldId="260"/>
            <ac:spMk id="2" creationId="{661311DD-5215-3D02-C93B-04144B17DB61}"/>
          </ac:spMkLst>
        </pc:spChg>
      </pc:sldChg>
      <pc:sldChg chg="modSp">
        <pc:chgData name="Wright, Ashley" userId="S::ashley.wright@ct.gov::47d95331-de9b-4bb6-b51f-5973e5a979f6" providerId="AD" clId="Web-{886F8B64-E78B-C720-647E-DD4B4FFA7813}" dt="2024-09-12T17:24:44.021" v="14" actId="1076"/>
        <pc:sldMkLst>
          <pc:docMk/>
          <pc:sldMk cId="1490836337" sldId="1878789714"/>
        </pc:sldMkLst>
        <pc:spChg chg="mod">
          <ac:chgData name="Wright, Ashley" userId="S::ashley.wright@ct.gov::47d95331-de9b-4bb6-b51f-5973e5a979f6" providerId="AD" clId="Web-{886F8B64-E78B-C720-647E-DD4B4FFA7813}" dt="2024-09-12T17:24:44.021" v="14" actId="1076"/>
          <ac:spMkLst>
            <pc:docMk/>
            <pc:sldMk cId="1490836337" sldId="1878789714"/>
            <ac:spMk id="3" creationId="{30513F0B-6BFC-1AF8-A480-39E481953C6C}"/>
          </ac:spMkLst>
        </pc:spChg>
      </pc:sldChg>
    </pc:docChg>
  </pc:docChgLst>
  <pc:docChgLst>
    <pc:chgData name="onix@rti.org" userId="S::urn:spo:guest#onix@rti.org::" providerId="AD" clId="Web-{24C77BC8-858B-46A5-D5DD-7A8D76FA72EB}"/>
    <pc:docChg chg="addSld delSld modSld sldOrd">
      <pc:chgData name="onix@rti.org" userId="S::urn:spo:guest#onix@rti.org::" providerId="AD" clId="Web-{24C77BC8-858B-46A5-D5DD-7A8D76FA72EB}" dt="2024-09-12T18:24:11.770" v="456" actId="20577"/>
      <pc:docMkLst>
        <pc:docMk/>
      </pc:docMkLst>
      <pc:sldChg chg="modSp">
        <pc:chgData name="onix@rti.org" userId="S::urn:spo:guest#onix@rti.org::" providerId="AD" clId="Web-{24C77BC8-858B-46A5-D5DD-7A8D76FA72EB}" dt="2024-09-12T18:24:11.770" v="456" actId="20577"/>
        <pc:sldMkLst>
          <pc:docMk/>
          <pc:sldMk cId="1083861173" sldId="260"/>
        </pc:sldMkLst>
        <pc:spChg chg="mod">
          <ac:chgData name="onix@rti.org" userId="S::urn:spo:guest#onix@rti.org::" providerId="AD" clId="Web-{24C77BC8-858B-46A5-D5DD-7A8D76FA72EB}" dt="2024-09-12T18:24:11.770" v="456" actId="20577"/>
          <ac:spMkLst>
            <pc:docMk/>
            <pc:sldMk cId="1083861173" sldId="260"/>
            <ac:spMk id="2" creationId="{661311DD-5215-3D02-C93B-04144B17DB61}"/>
          </ac:spMkLst>
        </pc:spChg>
      </pc:sldChg>
      <pc:sldChg chg="addSp delSp modSp ord delAnim">
        <pc:chgData name="onix@rti.org" userId="S::urn:spo:guest#onix@rti.org::" providerId="AD" clId="Web-{24C77BC8-858B-46A5-D5DD-7A8D76FA72EB}" dt="2024-09-12T18:22:59.161" v="448"/>
        <pc:sldMkLst>
          <pc:docMk/>
          <pc:sldMk cId="0" sldId="277"/>
        </pc:sldMkLst>
        <pc:spChg chg="add del mod">
          <ac:chgData name="onix@rti.org" userId="S::urn:spo:guest#onix@rti.org::" providerId="AD" clId="Web-{24C77BC8-858B-46A5-D5DD-7A8D76FA72EB}" dt="2024-09-12T17:40:52.853" v="22"/>
          <ac:spMkLst>
            <pc:docMk/>
            <pc:sldMk cId="0" sldId="277"/>
            <ac:spMk id="2" creationId="{43248404-CCE3-01F2-B289-4D0BAEE05976}"/>
          </ac:spMkLst>
        </pc:spChg>
        <pc:spChg chg="del">
          <ac:chgData name="onix@rti.org" userId="S::urn:spo:guest#onix@rti.org::" providerId="AD" clId="Web-{24C77BC8-858B-46A5-D5DD-7A8D76FA72EB}" dt="2024-09-12T17:39:42.306" v="17"/>
          <ac:spMkLst>
            <pc:docMk/>
            <pc:sldMk cId="0" sldId="277"/>
            <ac:spMk id="3" creationId="{4E04D260-EEB3-8553-E928-2923E19354BD}"/>
          </ac:spMkLst>
        </pc:spChg>
        <pc:spChg chg="del">
          <ac:chgData name="onix@rti.org" userId="S::urn:spo:guest#onix@rti.org::" providerId="AD" clId="Web-{24C77BC8-858B-46A5-D5DD-7A8D76FA72EB}" dt="2024-09-12T17:40:49.931" v="18"/>
          <ac:spMkLst>
            <pc:docMk/>
            <pc:sldMk cId="0" sldId="277"/>
            <ac:spMk id="3" creationId="{C1D9F41F-1D3B-44B1-0F55-1BE2DEBA3E3B}"/>
          </ac:spMkLst>
        </pc:spChg>
        <pc:spChg chg="add del mod">
          <ac:chgData name="onix@rti.org" userId="S::urn:spo:guest#onix@rti.org::" providerId="AD" clId="Web-{24C77BC8-858B-46A5-D5DD-7A8D76FA72EB}" dt="2024-09-12T17:52:19.035" v="43"/>
          <ac:spMkLst>
            <pc:docMk/>
            <pc:sldMk cId="0" sldId="277"/>
            <ac:spMk id="4" creationId="{41FA389D-70EE-11E9-3A2F-DD9EA9870A8E}"/>
          </ac:spMkLst>
        </pc:spChg>
        <pc:spChg chg="add del mod">
          <ac:chgData name="onix@rti.org" userId="S::urn:spo:guest#onix@rti.org::" providerId="AD" clId="Web-{24C77BC8-858B-46A5-D5DD-7A8D76FA72EB}" dt="2024-09-12T17:52:39.175" v="48"/>
          <ac:spMkLst>
            <pc:docMk/>
            <pc:sldMk cId="0" sldId="277"/>
            <ac:spMk id="6" creationId="{80F6D35D-4924-5338-221E-26E716E4D5E7}"/>
          </ac:spMkLst>
        </pc:spChg>
        <pc:spChg chg="mod">
          <ac:chgData name="onix@rti.org" userId="S::urn:spo:guest#onix@rti.org::" providerId="AD" clId="Web-{24C77BC8-858B-46A5-D5DD-7A8D76FA72EB}" dt="2024-09-12T18:22:36.052" v="412" actId="20577"/>
          <ac:spMkLst>
            <pc:docMk/>
            <pc:sldMk cId="0" sldId="277"/>
            <ac:spMk id="371" creationId="{00000000-0000-0000-0000-000000000000}"/>
          </ac:spMkLst>
        </pc:spChg>
        <pc:spChg chg="del">
          <ac:chgData name="onix@rti.org" userId="S::urn:spo:guest#onix@rti.org::" providerId="AD" clId="Web-{24C77BC8-858B-46A5-D5DD-7A8D76FA72EB}" dt="2024-09-12T17:52:16.191" v="37"/>
          <ac:spMkLst>
            <pc:docMk/>
            <pc:sldMk cId="0" sldId="277"/>
            <ac:spMk id="376" creationId="{00000000-0000-0000-0000-000000000000}"/>
          </ac:spMkLst>
        </pc:spChg>
        <pc:spChg chg="del">
          <ac:chgData name="onix@rti.org" userId="S::urn:spo:guest#onix@rti.org::" providerId="AD" clId="Web-{24C77BC8-858B-46A5-D5DD-7A8D76FA72EB}" dt="2024-09-12T17:52:16.191" v="36"/>
          <ac:spMkLst>
            <pc:docMk/>
            <pc:sldMk cId="0" sldId="277"/>
            <ac:spMk id="377" creationId="{00000000-0000-0000-0000-000000000000}"/>
          </ac:spMkLst>
        </pc:spChg>
        <pc:spChg chg="del">
          <ac:chgData name="onix@rti.org" userId="S::urn:spo:guest#onix@rti.org::" providerId="AD" clId="Web-{24C77BC8-858B-46A5-D5DD-7A8D76FA72EB}" dt="2024-09-12T17:52:16.191" v="35"/>
          <ac:spMkLst>
            <pc:docMk/>
            <pc:sldMk cId="0" sldId="277"/>
            <ac:spMk id="378" creationId="{00000000-0000-0000-0000-000000000000}"/>
          </ac:spMkLst>
        </pc:spChg>
        <pc:spChg chg="del">
          <ac:chgData name="onix@rti.org" userId="S::urn:spo:guest#onix@rti.org::" providerId="AD" clId="Web-{24C77BC8-858B-46A5-D5DD-7A8D76FA72EB}" dt="2024-09-12T17:52:16.191" v="34"/>
          <ac:spMkLst>
            <pc:docMk/>
            <pc:sldMk cId="0" sldId="277"/>
            <ac:spMk id="379" creationId="{00000000-0000-0000-0000-000000000000}"/>
          </ac:spMkLst>
        </pc:spChg>
        <pc:spChg chg="del">
          <ac:chgData name="onix@rti.org" userId="S::urn:spo:guest#onix@rti.org::" providerId="AD" clId="Web-{24C77BC8-858B-46A5-D5DD-7A8D76FA72EB}" dt="2024-09-12T17:52:16.191" v="33"/>
          <ac:spMkLst>
            <pc:docMk/>
            <pc:sldMk cId="0" sldId="277"/>
            <ac:spMk id="380" creationId="{00000000-0000-0000-0000-000000000000}"/>
          </ac:spMkLst>
        </pc:spChg>
        <pc:spChg chg="del">
          <ac:chgData name="onix@rti.org" userId="S::urn:spo:guest#onix@rti.org::" providerId="AD" clId="Web-{24C77BC8-858B-46A5-D5DD-7A8D76FA72EB}" dt="2024-09-12T17:52:16.191" v="32"/>
          <ac:spMkLst>
            <pc:docMk/>
            <pc:sldMk cId="0" sldId="277"/>
            <ac:spMk id="381" creationId="{00000000-0000-0000-0000-000000000000}"/>
          </ac:spMkLst>
        </pc:spChg>
        <pc:grpChg chg="del">
          <ac:chgData name="onix@rti.org" userId="S::urn:spo:guest#onix@rti.org::" providerId="AD" clId="Web-{24C77BC8-858B-46A5-D5DD-7A8D76FA72EB}" dt="2024-09-12T17:52:16.207" v="39"/>
          <ac:grpSpMkLst>
            <pc:docMk/>
            <pc:sldMk cId="0" sldId="277"/>
            <ac:grpSpMk id="366" creationId="{00000000-0000-0000-0000-000000000000}"/>
          </ac:grpSpMkLst>
        </pc:grpChg>
        <pc:grpChg chg="del">
          <ac:chgData name="onix@rti.org" userId="S::urn:spo:guest#onix@rti.org::" providerId="AD" clId="Web-{24C77BC8-858B-46A5-D5DD-7A8D76FA72EB}" dt="2024-09-12T17:52:16.207" v="38"/>
          <ac:grpSpMkLst>
            <pc:docMk/>
            <pc:sldMk cId="0" sldId="277"/>
            <ac:grpSpMk id="373" creationId="{00000000-0000-0000-0000-000000000000}"/>
          </ac:grpSpMkLst>
        </pc:grpChg>
        <pc:picChg chg="add del mod">
          <ac:chgData name="onix@rti.org" userId="S::urn:spo:guest#onix@rti.org::" providerId="AD" clId="Web-{24C77BC8-858B-46A5-D5DD-7A8D76FA72EB}" dt="2024-09-12T17:52:39.175" v="49"/>
          <ac:picMkLst>
            <pc:docMk/>
            <pc:sldMk cId="0" sldId="277"/>
            <ac:picMk id="5" creationId="{5D2DF808-3514-0061-7847-15A782D64637}"/>
          </ac:picMkLst>
        </pc:picChg>
        <pc:picChg chg="add del mod">
          <ac:chgData name="onix@rti.org" userId="S::urn:spo:guest#onix@rti.org::" providerId="AD" clId="Web-{24C77BC8-858B-46A5-D5DD-7A8D76FA72EB}" dt="2024-09-12T18:03:53.014" v="57"/>
          <ac:picMkLst>
            <pc:docMk/>
            <pc:sldMk cId="0" sldId="277"/>
            <ac:picMk id="7" creationId="{D111E998-8171-5DC7-CA92-B458CD7E052C}"/>
          </ac:picMkLst>
        </pc:picChg>
        <pc:picChg chg="add mod">
          <ac:chgData name="onix@rti.org" userId="S::urn:spo:guest#onix@rti.org::" providerId="AD" clId="Web-{24C77BC8-858B-46A5-D5DD-7A8D76FA72EB}" dt="2024-09-12T18:05:34.060" v="60" actId="1076"/>
          <ac:picMkLst>
            <pc:docMk/>
            <pc:sldMk cId="0" sldId="277"/>
            <ac:picMk id="8" creationId="{2BFA97B1-B55E-428D-3036-1B2780DACBA3}"/>
          </ac:picMkLst>
        </pc:picChg>
      </pc:sldChg>
      <pc:sldChg chg="addSp delSp modSp mod ord modClrScheme chgLayout">
        <pc:chgData name="onix@rti.org" userId="S::urn:spo:guest#onix@rti.org::" providerId="AD" clId="Web-{24C77BC8-858B-46A5-D5DD-7A8D76FA72EB}" dt="2024-09-12T18:23:20.646" v="449" actId="20577"/>
        <pc:sldMkLst>
          <pc:docMk/>
          <pc:sldMk cId="0" sldId="279"/>
        </pc:sldMkLst>
        <pc:spChg chg="add del mod ord">
          <ac:chgData name="onix@rti.org" userId="S::urn:spo:guest#onix@rti.org::" providerId="AD" clId="Web-{24C77BC8-858B-46A5-D5DD-7A8D76FA72EB}" dt="2024-09-12T18:07:26.387" v="76"/>
          <ac:spMkLst>
            <pc:docMk/>
            <pc:sldMk cId="0" sldId="279"/>
            <ac:spMk id="2" creationId="{736AF99F-B60D-6939-ED96-39F77ECA57DB}"/>
          </ac:spMkLst>
        </pc:spChg>
        <pc:spChg chg="mod ord">
          <ac:chgData name="onix@rti.org" userId="S::urn:spo:guest#onix@rti.org::" providerId="AD" clId="Web-{24C77BC8-858B-46A5-D5DD-7A8D76FA72EB}" dt="2024-09-12T18:07:20.575" v="74"/>
          <ac:spMkLst>
            <pc:docMk/>
            <pc:sldMk cId="0" sldId="279"/>
            <ac:spMk id="393" creationId="{00000000-0000-0000-0000-000000000000}"/>
          </ac:spMkLst>
        </pc:spChg>
        <pc:spChg chg="mod">
          <ac:chgData name="onix@rti.org" userId="S::urn:spo:guest#onix@rti.org::" providerId="AD" clId="Web-{24C77BC8-858B-46A5-D5DD-7A8D76FA72EB}" dt="2024-09-12T18:23:20.646" v="449" actId="20577"/>
          <ac:spMkLst>
            <pc:docMk/>
            <pc:sldMk cId="0" sldId="279"/>
            <ac:spMk id="395" creationId="{00000000-0000-0000-0000-000000000000}"/>
          </ac:spMkLst>
        </pc:spChg>
        <pc:picChg chg="add mod ord">
          <ac:chgData name="onix@rti.org" userId="S::urn:spo:guest#onix@rti.org::" providerId="AD" clId="Web-{24C77BC8-858B-46A5-D5DD-7A8D76FA72EB}" dt="2024-09-12T18:07:26.387" v="76"/>
          <ac:picMkLst>
            <pc:docMk/>
            <pc:sldMk cId="0" sldId="279"/>
            <ac:picMk id="3" creationId="{0A16AEDA-28FE-929C-E9FE-C485665A848C}"/>
          </ac:picMkLst>
        </pc:picChg>
        <pc:picChg chg="add del">
          <ac:chgData name="onix@rti.org" userId="S::urn:spo:guest#onix@rti.org::" providerId="AD" clId="Web-{24C77BC8-858B-46A5-D5DD-7A8D76FA72EB}" dt="2024-09-12T18:06:13.810" v="71"/>
          <ac:picMkLst>
            <pc:docMk/>
            <pc:sldMk cId="0" sldId="279"/>
            <ac:picMk id="394" creationId="{00000000-0000-0000-0000-000000000000}"/>
          </ac:picMkLst>
        </pc:picChg>
      </pc:sldChg>
      <pc:sldChg chg="modSp">
        <pc:chgData name="onix@rti.org" userId="S::urn:spo:guest#onix@rti.org::" providerId="AD" clId="Web-{24C77BC8-858B-46A5-D5DD-7A8D76FA72EB}" dt="2024-09-12T18:23:33.880" v="451" actId="20577"/>
        <pc:sldMkLst>
          <pc:docMk/>
          <pc:sldMk cId="0" sldId="288"/>
        </pc:sldMkLst>
        <pc:spChg chg="mod">
          <ac:chgData name="onix@rti.org" userId="S::urn:spo:guest#onix@rti.org::" providerId="AD" clId="Web-{24C77BC8-858B-46A5-D5DD-7A8D76FA72EB}" dt="2024-09-12T18:23:33.880" v="451" actId="20577"/>
          <ac:spMkLst>
            <pc:docMk/>
            <pc:sldMk cId="0" sldId="288"/>
            <ac:spMk id="463" creationId="{00000000-0000-0000-0000-000000000000}"/>
          </ac:spMkLst>
        </pc:spChg>
      </pc:sldChg>
      <pc:sldChg chg="addSp delSp modSp">
        <pc:chgData name="onix@rti.org" userId="S::urn:spo:guest#onix@rti.org::" providerId="AD" clId="Web-{24C77BC8-858B-46A5-D5DD-7A8D76FA72EB}" dt="2024-09-12T18:21:18.271" v="407"/>
        <pc:sldMkLst>
          <pc:docMk/>
          <pc:sldMk cId="2424426444" sldId="1878789695"/>
        </pc:sldMkLst>
        <pc:spChg chg="mod">
          <ac:chgData name="onix@rti.org" userId="S::urn:spo:guest#onix@rti.org::" providerId="AD" clId="Web-{24C77BC8-858B-46A5-D5DD-7A8D76FA72EB}" dt="2024-09-12T18:18:55.819" v="387" actId="20577"/>
          <ac:spMkLst>
            <pc:docMk/>
            <pc:sldMk cId="2424426444" sldId="1878789695"/>
            <ac:spMk id="2" creationId="{64FFEE75-F6DB-947E-4F06-D5C0370D0EC5}"/>
          </ac:spMkLst>
        </pc:spChg>
        <pc:spChg chg="mod">
          <ac:chgData name="onix@rti.org" userId="S::urn:spo:guest#onix@rti.org::" providerId="AD" clId="Web-{24C77BC8-858B-46A5-D5DD-7A8D76FA72EB}" dt="2024-09-12T18:19:09.351" v="390" actId="1076"/>
          <ac:spMkLst>
            <pc:docMk/>
            <pc:sldMk cId="2424426444" sldId="1878789695"/>
            <ac:spMk id="5" creationId="{5C0F9D2A-7C84-765D-5FED-4C2AD1570DFC}"/>
          </ac:spMkLst>
        </pc:spChg>
        <pc:spChg chg="add mod">
          <ac:chgData name="onix@rti.org" userId="S::urn:spo:guest#onix@rti.org::" providerId="AD" clId="Web-{24C77BC8-858B-46A5-D5DD-7A8D76FA72EB}" dt="2024-09-12T18:21:18.271" v="407"/>
          <ac:spMkLst>
            <pc:docMk/>
            <pc:sldMk cId="2424426444" sldId="1878789695"/>
            <ac:spMk id="7" creationId="{B24ED431-4F79-0E2B-93DF-2E776F408C17}"/>
          </ac:spMkLst>
        </pc:spChg>
        <pc:picChg chg="del mod">
          <ac:chgData name="onix@rti.org" userId="S::urn:spo:guest#onix@rti.org::" providerId="AD" clId="Web-{24C77BC8-858B-46A5-D5DD-7A8D76FA72EB}" dt="2024-09-12T18:21:07.100" v="401"/>
          <ac:picMkLst>
            <pc:docMk/>
            <pc:sldMk cId="2424426444" sldId="1878789695"/>
            <ac:picMk id="3" creationId="{27C797DE-C10B-A217-7A5D-B8DA7D82824F}"/>
          </ac:picMkLst>
        </pc:picChg>
      </pc:sldChg>
      <pc:sldChg chg="addSp delSp modSp">
        <pc:chgData name="onix@rti.org" userId="S::urn:spo:guest#onix@rti.org::" providerId="AD" clId="Web-{24C77BC8-858B-46A5-D5DD-7A8D76FA72EB}" dt="2024-09-12T18:21:29.568" v="409"/>
        <pc:sldMkLst>
          <pc:docMk/>
          <pc:sldMk cId="2756627523" sldId="1878789696"/>
        </pc:sldMkLst>
        <pc:spChg chg="mod">
          <ac:chgData name="onix@rti.org" userId="S::urn:spo:guest#onix@rti.org::" providerId="AD" clId="Web-{24C77BC8-858B-46A5-D5DD-7A8D76FA72EB}" dt="2024-09-12T18:18:44.304" v="383" actId="20577"/>
          <ac:spMkLst>
            <pc:docMk/>
            <pc:sldMk cId="2756627523" sldId="1878789696"/>
            <ac:spMk id="2" creationId="{64FFEE75-F6DB-947E-4F06-D5C0370D0EC5}"/>
          </ac:spMkLst>
        </pc:spChg>
        <pc:spChg chg="del mod">
          <ac:chgData name="onix@rti.org" userId="S::urn:spo:guest#onix@rti.org::" providerId="AD" clId="Web-{24C77BC8-858B-46A5-D5DD-7A8D76FA72EB}" dt="2024-09-12T18:21:29.365" v="408"/>
          <ac:spMkLst>
            <pc:docMk/>
            <pc:sldMk cId="2756627523" sldId="1878789696"/>
            <ac:spMk id="3" creationId="{7BE47E8A-25C9-F780-1F0F-45D6FBA61147}"/>
          </ac:spMkLst>
        </pc:spChg>
        <pc:spChg chg="mod">
          <ac:chgData name="onix@rti.org" userId="S::urn:spo:guest#onix@rti.org::" providerId="AD" clId="Web-{24C77BC8-858B-46A5-D5DD-7A8D76FA72EB}" dt="2024-09-12T18:18:28.820" v="378" actId="20577"/>
          <ac:spMkLst>
            <pc:docMk/>
            <pc:sldMk cId="2756627523" sldId="1878789696"/>
            <ac:spMk id="4" creationId="{78A66ACE-B543-6DDF-4677-E26D32A89E37}"/>
          </ac:spMkLst>
        </pc:spChg>
        <pc:spChg chg="mod">
          <ac:chgData name="onix@rti.org" userId="S::urn:spo:guest#onix@rti.org::" providerId="AD" clId="Web-{24C77BC8-858B-46A5-D5DD-7A8D76FA72EB}" dt="2024-09-12T18:18:18.367" v="375" actId="1076"/>
          <ac:spMkLst>
            <pc:docMk/>
            <pc:sldMk cId="2756627523" sldId="1878789696"/>
            <ac:spMk id="5" creationId="{5C0F9D2A-7C84-765D-5FED-4C2AD1570DFC}"/>
          </ac:spMkLst>
        </pc:spChg>
        <pc:spChg chg="add">
          <ac:chgData name="onix@rti.org" userId="S::urn:spo:guest#onix@rti.org::" providerId="AD" clId="Web-{24C77BC8-858B-46A5-D5DD-7A8D76FA72EB}" dt="2024-09-12T18:21:29.568" v="409"/>
          <ac:spMkLst>
            <pc:docMk/>
            <pc:sldMk cId="2756627523" sldId="1878789696"/>
            <ac:spMk id="7" creationId="{784BE0C5-B9F0-9E60-C43B-71AAC359AFC0}"/>
          </ac:spMkLst>
        </pc:spChg>
      </pc:sldChg>
      <pc:sldChg chg="modSp">
        <pc:chgData name="onix@rti.org" userId="S::urn:spo:guest#onix@rti.org::" providerId="AD" clId="Web-{24C77BC8-858B-46A5-D5DD-7A8D76FA72EB}" dt="2024-09-12T18:22:56.364" v="447" actId="20577"/>
        <pc:sldMkLst>
          <pc:docMk/>
          <pc:sldMk cId="1369733347" sldId="1878789698"/>
        </pc:sldMkLst>
        <pc:spChg chg="mod">
          <ac:chgData name="onix@rti.org" userId="S::urn:spo:guest#onix@rti.org::" providerId="AD" clId="Web-{24C77BC8-858B-46A5-D5DD-7A8D76FA72EB}" dt="2024-09-12T18:22:56.364" v="447" actId="20577"/>
          <ac:spMkLst>
            <pc:docMk/>
            <pc:sldMk cId="1369733347" sldId="1878789698"/>
            <ac:spMk id="2" creationId="{64FFEE75-F6DB-947E-4F06-D5C0370D0EC5}"/>
          </ac:spMkLst>
        </pc:spChg>
        <pc:spChg chg="mod">
          <ac:chgData name="onix@rti.org" userId="S::urn:spo:guest#onix@rti.org::" providerId="AD" clId="Web-{24C77BC8-858B-46A5-D5DD-7A8D76FA72EB}" dt="2024-09-12T18:17:57.617" v="372" actId="20577"/>
          <ac:spMkLst>
            <pc:docMk/>
            <pc:sldMk cId="1369733347" sldId="1878789698"/>
            <ac:spMk id="3" creationId="{7BE47E8A-25C9-F780-1F0F-45D6FBA61147}"/>
          </ac:spMkLst>
        </pc:spChg>
        <pc:spChg chg="mod">
          <ac:chgData name="onix@rti.org" userId="S::urn:spo:guest#onix@rti.org::" providerId="AD" clId="Web-{24C77BC8-858B-46A5-D5DD-7A8D76FA72EB}" dt="2024-09-12T18:18:12.210" v="374" actId="20577"/>
          <ac:spMkLst>
            <pc:docMk/>
            <pc:sldMk cId="1369733347" sldId="1878789698"/>
            <ac:spMk id="5" creationId="{5C0F9D2A-7C84-765D-5FED-4C2AD1570DFC}"/>
          </ac:spMkLst>
        </pc:spChg>
      </pc:sldChg>
      <pc:sldChg chg="modSp">
        <pc:chgData name="onix@rti.org" userId="S::urn:spo:guest#onix@rti.org::" providerId="AD" clId="Web-{24C77BC8-858B-46A5-D5DD-7A8D76FA72EB}" dt="2024-09-12T17:31:48.106" v="6"/>
        <pc:sldMkLst>
          <pc:docMk/>
          <pc:sldMk cId="385555262" sldId="1878789709"/>
        </pc:sldMkLst>
        <pc:spChg chg="mod">
          <ac:chgData name="onix@rti.org" userId="S::urn:spo:guest#onix@rti.org::" providerId="AD" clId="Web-{24C77BC8-858B-46A5-D5DD-7A8D76FA72EB}" dt="2024-09-12T17:31:48.106" v="6"/>
          <ac:spMkLst>
            <pc:docMk/>
            <pc:sldMk cId="385555262" sldId="1878789709"/>
            <ac:spMk id="3" creationId="{E48244D4-D5F3-59B1-6F08-18CAB16D478B}"/>
          </ac:spMkLst>
        </pc:spChg>
      </pc:sldChg>
      <pc:sldChg chg="modSp">
        <pc:chgData name="onix@rti.org" userId="S::urn:spo:guest#onix@rti.org::" providerId="AD" clId="Web-{24C77BC8-858B-46A5-D5DD-7A8D76FA72EB}" dt="2024-09-12T17:31:56.153" v="9"/>
        <pc:sldMkLst>
          <pc:docMk/>
          <pc:sldMk cId="2959432805" sldId="1878789710"/>
        </pc:sldMkLst>
        <pc:spChg chg="mod">
          <ac:chgData name="onix@rti.org" userId="S::urn:spo:guest#onix@rti.org::" providerId="AD" clId="Web-{24C77BC8-858B-46A5-D5DD-7A8D76FA72EB}" dt="2024-09-12T17:31:56.153" v="9"/>
          <ac:spMkLst>
            <pc:docMk/>
            <pc:sldMk cId="2959432805" sldId="1878789710"/>
            <ac:spMk id="3" creationId="{E48244D4-D5F3-59B1-6F08-18CAB16D478B}"/>
          </ac:spMkLst>
        </pc:spChg>
      </pc:sldChg>
      <pc:sldChg chg="modSp">
        <pc:chgData name="onix@rti.org" userId="S::urn:spo:guest#onix@rti.org::" providerId="AD" clId="Web-{24C77BC8-858B-46A5-D5DD-7A8D76FA72EB}" dt="2024-09-12T17:32:20.559" v="16" actId="14100"/>
        <pc:sldMkLst>
          <pc:docMk/>
          <pc:sldMk cId="3259883685" sldId="1878789711"/>
        </pc:sldMkLst>
        <pc:spChg chg="mod">
          <ac:chgData name="onix@rti.org" userId="S::urn:spo:guest#onix@rti.org::" providerId="AD" clId="Web-{24C77BC8-858B-46A5-D5DD-7A8D76FA72EB}" dt="2024-09-12T17:32:20.559" v="16" actId="14100"/>
          <ac:spMkLst>
            <pc:docMk/>
            <pc:sldMk cId="3259883685" sldId="1878789711"/>
            <ac:spMk id="2" creationId="{9D90C525-AC76-7AC3-22A2-754132793CA9}"/>
          </ac:spMkLst>
        </pc:spChg>
        <pc:spChg chg="mod">
          <ac:chgData name="onix@rti.org" userId="S::urn:spo:guest#onix@rti.org::" providerId="AD" clId="Web-{24C77BC8-858B-46A5-D5DD-7A8D76FA72EB}" dt="2024-09-12T17:32:07.153" v="12"/>
          <ac:spMkLst>
            <pc:docMk/>
            <pc:sldMk cId="3259883685" sldId="1878789711"/>
            <ac:spMk id="3" creationId="{E48244D4-D5F3-59B1-6F08-18CAB16D478B}"/>
          </ac:spMkLst>
        </pc:spChg>
      </pc:sldChg>
      <pc:sldChg chg="modSp">
        <pc:chgData name="onix@rti.org" userId="S::urn:spo:guest#onix@rti.org::" providerId="AD" clId="Web-{24C77BC8-858B-46A5-D5DD-7A8D76FA72EB}" dt="2024-09-12T17:31:40.044" v="4" actId="14100"/>
        <pc:sldMkLst>
          <pc:docMk/>
          <pc:sldMk cId="3989777297" sldId="1878789712"/>
        </pc:sldMkLst>
        <pc:spChg chg="mod">
          <ac:chgData name="onix@rti.org" userId="S::urn:spo:guest#onix@rti.org::" providerId="AD" clId="Web-{24C77BC8-858B-46A5-D5DD-7A8D76FA72EB}" dt="2024-09-12T17:31:40.044" v="4" actId="14100"/>
          <ac:spMkLst>
            <pc:docMk/>
            <pc:sldMk cId="3989777297" sldId="1878789712"/>
            <ac:spMk id="3" creationId="{5CF680AE-C9B2-3526-C82E-0BD69906E2C8}"/>
          </ac:spMkLst>
        </pc:spChg>
      </pc:sldChg>
      <pc:sldChg chg="addSp delSp modSp">
        <pc:chgData name="onix@rti.org" userId="S::urn:spo:guest#onix@rti.org::" providerId="AD" clId="Web-{24C77BC8-858B-46A5-D5DD-7A8D76FA72EB}" dt="2024-09-12T17:44:54.710" v="31" actId="20577"/>
        <pc:sldMkLst>
          <pc:docMk/>
          <pc:sldMk cId="1490836337" sldId="1878789714"/>
        </pc:sldMkLst>
        <pc:spChg chg="mod">
          <ac:chgData name="onix@rti.org" userId="S::urn:spo:guest#onix@rti.org::" providerId="AD" clId="Web-{24C77BC8-858B-46A5-D5DD-7A8D76FA72EB}" dt="2024-09-12T17:44:54.710" v="31" actId="20577"/>
          <ac:spMkLst>
            <pc:docMk/>
            <pc:sldMk cId="1490836337" sldId="1878789714"/>
            <ac:spMk id="3" creationId="{30513F0B-6BFC-1AF8-A480-39E481953C6C}"/>
          </ac:spMkLst>
        </pc:spChg>
        <pc:spChg chg="add del mod">
          <ac:chgData name="onix@rti.org" userId="S::urn:spo:guest#onix@rti.org::" providerId="AD" clId="Web-{24C77BC8-858B-46A5-D5DD-7A8D76FA72EB}" dt="2024-09-12T17:44:29.913" v="26"/>
          <ac:spMkLst>
            <pc:docMk/>
            <pc:sldMk cId="1490836337" sldId="1878789714"/>
            <ac:spMk id="4" creationId="{915F5CDE-9A9D-BF85-D944-A5AE3D59EAAE}"/>
          </ac:spMkLst>
        </pc:spChg>
      </pc:sldChg>
      <pc:sldChg chg="addSp delSp">
        <pc:chgData name="onix@rti.org" userId="S::urn:spo:guest#onix@rti.org::" providerId="AD" clId="Web-{24C77BC8-858B-46A5-D5DD-7A8D76FA72EB}" dt="2024-09-12T18:15:21.321" v="353"/>
        <pc:sldMkLst>
          <pc:docMk/>
          <pc:sldMk cId="750011417" sldId="1878789715"/>
        </pc:sldMkLst>
        <pc:graphicFrameChg chg="add del">
          <ac:chgData name="onix@rti.org" userId="S::urn:spo:guest#onix@rti.org::" providerId="AD" clId="Web-{24C77BC8-858B-46A5-D5DD-7A8D76FA72EB}" dt="2024-09-12T18:15:21.321" v="353"/>
          <ac:graphicFrameMkLst>
            <pc:docMk/>
            <pc:sldMk cId="750011417" sldId="1878789715"/>
            <ac:graphicFrameMk id="4" creationId="{048973C7-660E-F97A-2909-7DDBAAD9E501}"/>
          </ac:graphicFrameMkLst>
        </pc:graphicFrameChg>
      </pc:sldChg>
      <pc:sldChg chg="modSp">
        <pc:chgData name="onix@rti.org" userId="S::urn:spo:guest#onix@rti.org::" providerId="AD" clId="Web-{24C77BC8-858B-46A5-D5DD-7A8D76FA72EB}" dt="2024-09-12T18:23:47.427" v="453" actId="14100"/>
        <pc:sldMkLst>
          <pc:docMk/>
          <pc:sldMk cId="2437786481" sldId="1878789719"/>
        </pc:sldMkLst>
        <pc:spChg chg="mod">
          <ac:chgData name="onix@rti.org" userId="S::urn:spo:guest#onix@rti.org::" providerId="AD" clId="Web-{24C77BC8-858B-46A5-D5DD-7A8D76FA72EB}" dt="2024-09-12T18:23:47.427" v="453" actId="14100"/>
          <ac:spMkLst>
            <pc:docMk/>
            <pc:sldMk cId="2437786481" sldId="1878789719"/>
            <ac:spMk id="2" creationId="{4B18BA1D-4A47-1B0A-FE51-EC84725688AC}"/>
          </ac:spMkLst>
        </pc:spChg>
      </pc:sldChg>
      <pc:sldChg chg="addSp delSp modSp">
        <pc:chgData name="onix@rti.org" userId="S::urn:spo:guest#onix@rti.org::" providerId="AD" clId="Web-{24C77BC8-858B-46A5-D5DD-7A8D76FA72EB}" dt="2024-09-12T18:17:12.633" v="366" actId="20577"/>
        <pc:sldMkLst>
          <pc:docMk/>
          <pc:sldMk cId="363761987" sldId="1878789722"/>
        </pc:sldMkLst>
        <pc:spChg chg="mod">
          <ac:chgData name="onix@rti.org" userId="S::urn:spo:guest#onix@rti.org::" providerId="AD" clId="Web-{24C77BC8-858B-46A5-D5DD-7A8D76FA72EB}" dt="2024-09-12T18:17:12.633" v="366" actId="20577"/>
          <ac:spMkLst>
            <pc:docMk/>
            <pc:sldMk cId="363761987" sldId="1878789722"/>
            <ac:spMk id="3" creationId="{2E663E66-9947-6148-9980-1342F43586DF}"/>
          </ac:spMkLst>
        </pc:spChg>
        <pc:spChg chg="add del mod">
          <ac:chgData name="onix@rti.org" userId="S::urn:spo:guest#onix@rti.org::" providerId="AD" clId="Web-{24C77BC8-858B-46A5-D5DD-7A8D76FA72EB}" dt="2024-09-12T17:56:47.923" v="53"/>
          <ac:spMkLst>
            <pc:docMk/>
            <pc:sldMk cId="363761987" sldId="1878789722"/>
            <ac:spMk id="5" creationId="{6E76FB3F-B678-87C6-5087-875F166060D9}"/>
          </ac:spMkLst>
        </pc:spChg>
      </pc:sldChg>
      <pc:sldChg chg="addSp delSp modSp add del replId">
        <pc:chgData name="onix@rti.org" userId="S::urn:spo:guest#onix@rti.org::" providerId="AD" clId="Web-{24C77BC8-858B-46A5-D5DD-7A8D76FA72EB}" dt="2024-09-12T18:07:27.997" v="77"/>
        <pc:sldMkLst>
          <pc:docMk/>
          <pc:sldMk cId="2604411265" sldId="1878789723"/>
        </pc:sldMkLst>
        <pc:picChg chg="add del mod">
          <ac:chgData name="onix@rti.org" userId="S::urn:spo:guest#onix@rti.org::" providerId="AD" clId="Web-{24C77BC8-858B-46A5-D5DD-7A8D76FA72EB}" dt="2024-09-12T18:07:24.528" v="75"/>
          <ac:picMkLst>
            <pc:docMk/>
            <pc:sldMk cId="2604411265" sldId="1878789723"/>
            <ac:picMk id="2" creationId="{7FE6F132-3853-B3C0-8364-F5EA05A86EA8}"/>
          </ac:picMkLst>
        </pc:picChg>
        <pc:picChg chg="del">
          <ac:chgData name="onix@rti.org" userId="S::urn:spo:guest#onix@rti.org::" providerId="AD" clId="Web-{24C77BC8-858B-46A5-D5DD-7A8D76FA72EB}" dt="2024-09-12T18:05:57.247" v="64"/>
          <ac:picMkLst>
            <pc:docMk/>
            <pc:sldMk cId="2604411265" sldId="1878789723"/>
            <ac:picMk id="8" creationId="{2BFA97B1-B55E-428D-3036-1B2780DACBA3}"/>
          </ac:picMkLst>
        </pc:picChg>
      </pc:sldChg>
      <pc:sldChg chg="add del replId">
        <pc:chgData name="onix@rti.org" userId="S::urn:spo:guest#onix@rti.org::" providerId="AD" clId="Web-{24C77BC8-858B-46A5-D5DD-7A8D76FA72EB}" dt="2024-09-12T18:05:50.669" v="62"/>
        <pc:sldMkLst>
          <pc:docMk/>
          <pc:sldMk cId="3582398207" sldId="1878789723"/>
        </pc:sldMkLst>
      </pc:sldChg>
      <pc:sldChg chg="addSp delSp modSp add replId">
        <pc:chgData name="onix@rti.org" userId="S::urn:spo:guest#onix@rti.org::" providerId="AD" clId="Web-{24C77BC8-858B-46A5-D5DD-7A8D76FA72EB}" dt="2024-09-12T18:15:12.774" v="352" actId="1076"/>
        <pc:sldMkLst>
          <pc:docMk/>
          <pc:sldMk cId="3693300425" sldId="1878789723"/>
        </pc:sldMkLst>
        <pc:spChg chg="del mod">
          <ac:chgData name="onix@rti.org" userId="S::urn:spo:guest#onix@rti.org::" providerId="AD" clId="Web-{24C77BC8-858B-46A5-D5DD-7A8D76FA72EB}" dt="2024-09-12T18:12:40.088" v="297"/>
          <ac:spMkLst>
            <pc:docMk/>
            <pc:sldMk cId="3693300425" sldId="1878789723"/>
            <ac:spMk id="3" creationId="{6DC0D3E6-6D2E-5C7A-FF74-7119DB9E0C03}"/>
          </ac:spMkLst>
        </pc:spChg>
        <pc:spChg chg="add del mod">
          <ac:chgData name="onix@rti.org" userId="S::urn:spo:guest#onix@rti.org::" providerId="AD" clId="Web-{24C77BC8-858B-46A5-D5DD-7A8D76FA72EB}" dt="2024-09-12T18:12:52.478" v="314"/>
          <ac:spMkLst>
            <pc:docMk/>
            <pc:sldMk cId="3693300425" sldId="1878789723"/>
            <ac:spMk id="6" creationId="{445F356E-60E4-5BA0-92B2-B42942C5A622}"/>
          </ac:spMkLst>
        </pc:spChg>
        <pc:spChg chg="add mod">
          <ac:chgData name="onix@rti.org" userId="S::urn:spo:guest#onix@rti.org::" providerId="AD" clId="Web-{24C77BC8-858B-46A5-D5DD-7A8D76FA72EB}" dt="2024-09-12T18:15:12.774" v="352" actId="1076"/>
          <ac:spMkLst>
            <pc:docMk/>
            <pc:sldMk cId="3693300425" sldId="1878789723"/>
            <ac:spMk id="7" creationId="{0CF2CC0C-4FFE-950D-987D-56BC80F9B9B8}"/>
          </ac:spMkLst>
        </pc:spChg>
        <pc:graphicFrameChg chg="mod modGraphic">
          <ac:chgData name="onix@rti.org" userId="S::urn:spo:guest#onix@rti.org::" providerId="AD" clId="Web-{24C77BC8-858B-46A5-D5DD-7A8D76FA72EB}" dt="2024-09-12T18:14:16.790" v="330"/>
          <ac:graphicFrameMkLst>
            <pc:docMk/>
            <pc:sldMk cId="3693300425" sldId="1878789723"/>
            <ac:graphicFrameMk id="4" creationId="{048973C7-660E-F97A-2909-7DDBAAD9E501}"/>
          </ac:graphicFrameMkLst>
        </pc:graphicFrameChg>
      </pc:sldChg>
      <pc:sldChg chg="new">
        <pc:chgData name="onix@rti.org" userId="S::urn:spo:guest#onix@rti.org::" providerId="AD" clId="Web-{24C77BC8-858B-46A5-D5DD-7A8D76FA72EB}" dt="2024-09-12T18:16:07.711" v="354"/>
        <pc:sldMkLst>
          <pc:docMk/>
          <pc:sldMk cId="1369714475" sldId="1878789724"/>
        </pc:sldMkLst>
      </pc:sldChg>
      <pc:sldChg chg="add del replId">
        <pc:chgData name="onix@rti.org" userId="S::urn:spo:guest#onix@rti.org::" providerId="AD" clId="Web-{24C77BC8-858B-46A5-D5DD-7A8D76FA72EB}" dt="2024-09-12T18:06:08.950" v="69"/>
        <pc:sldMkLst>
          <pc:docMk/>
          <pc:sldMk cId="2168201339" sldId="1878789724"/>
        </pc:sldMkLst>
      </pc:sldChg>
      <pc:sldChg chg="modSp new">
        <pc:chgData name="onix@rti.org" userId="S::urn:spo:guest#onix@rti.org::" providerId="AD" clId="Web-{24C77BC8-858B-46A5-D5DD-7A8D76FA72EB}" dt="2024-09-12T18:16:40.617" v="363" actId="20577"/>
        <pc:sldMkLst>
          <pc:docMk/>
          <pc:sldMk cId="2481555031" sldId="1878789725"/>
        </pc:sldMkLst>
        <pc:spChg chg="mod">
          <ac:chgData name="onix@rti.org" userId="S::urn:spo:guest#onix@rti.org::" providerId="AD" clId="Web-{24C77BC8-858B-46A5-D5DD-7A8D76FA72EB}" dt="2024-09-12T18:16:40.617" v="363" actId="20577"/>
          <ac:spMkLst>
            <pc:docMk/>
            <pc:sldMk cId="2481555031" sldId="1878789725"/>
            <ac:spMk id="2" creationId="{DA0B3FC6-755E-6E60-69F1-E275BE173CF8}"/>
          </ac:spMkLst>
        </pc:spChg>
      </pc:sldChg>
      <pc:sldChg chg="add replId">
        <pc:chgData name="onix@rti.org" userId="S::urn:spo:guest#onix@rti.org::" providerId="AD" clId="Web-{24C77BC8-858B-46A5-D5DD-7A8D76FA72EB}" dt="2024-09-12T18:16:46.211" v="364"/>
        <pc:sldMkLst>
          <pc:docMk/>
          <pc:sldMk cId="1651762068" sldId="1878789726"/>
        </pc:sldMkLst>
      </pc:sldChg>
    </pc:docChg>
  </pc:docChgLst>
  <pc:docChgLst>
    <pc:chgData name="Glassman, Mary A" userId="S::mary.a.glassman@ct.gov::fb68ed78-e15f-45bf-9294-bc2c25c2cdf3" providerId="AD" clId="Web-{C78B6175-A9B7-C2B8-3A58-DEC2F73F3BEE}"/>
    <pc:docChg chg="delSld modSld">
      <pc:chgData name="Glassman, Mary A" userId="S::mary.a.glassman@ct.gov::fb68ed78-e15f-45bf-9294-bc2c25c2cdf3" providerId="AD" clId="Web-{C78B6175-A9B7-C2B8-3A58-DEC2F73F3BEE}" dt="2024-09-17T15:47:07.381" v="4"/>
      <pc:docMkLst>
        <pc:docMk/>
      </pc:docMkLst>
      <pc:sldChg chg="modSp">
        <pc:chgData name="Glassman, Mary A" userId="S::mary.a.glassman@ct.gov::fb68ed78-e15f-45bf-9294-bc2c25c2cdf3" providerId="AD" clId="Web-{C78B6175-A9B7-C2B8-3A58-DEC2F73F3BEE}" dt="2024-09-17T15:42:15.539" v="3"/>
        <pc:sldMkLst>
          <pc:docMk/>
          <pc:sldMk cId="3693300425" sldId="1878789723"/>
        </pc:sldMkLst>
        <pc:graphicFrameChg chg="mod modGraphic">
          <ac:chgData name="Glassman, Mary A" userId="S::mary.a.glassman@ct.gov::fb68ed78-e15f-45bf-9294-bc2c25c2cdf3" providerId="AD" clId="Web-{C78B6175-A9B7-C2B8-3A58-DEC2F73F3BEE}" dt="2024-09-17T15:42:15.539" v="3"/>
          <ac:graphicFrameMkLst>
            <pc:docMk/>
            <pc:sldMk cId="3693300425" sldId="1878789723"/>
            <ac:graphicFrameMk id="4" creationId="{048973C7-660E-F97A-2909-7DDBAAD9E501}"/>
          </ac:graphicFrameMkLst>
        </pc:graphicFrameChg>
      </pc:sldChg>
      <pc:sldChg chg="del">
        <pc:chgData name="Glassman, Mary A" userId="S::mary.a.glassman@ct.gov::fb68ed78-e15f-45bf-9294-bc2c25c2cdf3" providerId="AD" clId="Web-{C78B6175-A9B7-C2B8-3A58-DEC2F73F3BEE}" dt="2024-09-17T15:47:07.381" v="4"/>
        <pc:sldMkLst>
          <pc:docMk/>
          <pc:sldMk cId="1651762068" sldId="1878789726"/>
        </pc:sldMkLst>
      </pc:sldChg>
    </pc:docChg>
  </pc:docChgLst>
  <pc:docChgLst>
    <pc:chgData name="Ocasio, Jessica G" userId="S::jessica.g.ocasio@ct.gov::c96c8b6d-70c1-41ea-bb5b-aae6aa690d98" providerId="AD" clId="Web-{04CE2960-044B-259D-1542-6CED33F3052D}"/>
    <pc:docChg chg="modSld">
      <pc:chgData name="Ocasio, Jessica G" userId="S::jessica.g.ocasio@ct.gov::c96c8b6d-70c1-41ea-bb5b-aae6aa690d98" providerId="AD" clId="Web-{04CE2960-044B-259D-1542-6CED33F3052D}" dt="2024-09-11T15:32:00.209" v="34" actId="1076"/>
      <pc:docMkLst>
        <pc:docMk/>
      </pc:docMkLst>
      <pc:sldChg chg="modSp">
        <pc:chgData name="Ocasio, Jessica G" userId="S::jessica.g.ocasio@ct.gov::c96c8b6d-70c1-41ea-bb5b-aae6aa690d98" providerId="AD" clId="Web-{04CE2960-044B-259D-1542-6CED33F3052D}" dt="2024-09-11T15:32:00.209" v="34" actId="1076"/>
        <pc:sldMkLst>
          <pc:docMk/>
          <pc:sldMk cId="2636558915" sldId="256"/>
        </pc:sldMkLst>
        <pc:spChg chg="mod">
          <ac:chgData name="Ocasio, Jessica G" userId="S::jessica.g.ocasio@ct.gov::c96c8b6d-70c1-41ea-bb5b-aae6aa690d98" providerId="AD" clId="Web-{04CE2960-044B-259D-1542-6CED33F3052D}" dt="2024-09-11T15:32:00.209" v="34" actId="1076"/>
          <ac:spMkLst>
            <pc:docMk/>
            <pc:sldMk cId="2636558915" sldId="256"/>
            <ac:spMk id="2" creationId="{0101ADD7-8633-3424-C838-352B80141406}"/>
          </ac:spMkLst>
        </pc:spChg>
        <pc:spChg chg="mod">
          <ac:chgData name="Ocasio, Jessica G" userId="S::jessica.g.ocasio@ct.gov::c96c8b6d-70c1-41ea-bb5b-aae6aa690d98" providerId="AD" clId="Web-{04CE2960-044B-259D-1542-6CED33F3052D}" dt="2024-09-11T15:21:54.931" v="12" actId="20577"/>
          <ac:spMkLst>
            <pc:docMk/>
            <pc:sldMk cId="2636558915" sldId="256"/>
            <ac:spMk id="3" creationId="{FDB02C83-5279-C3B2-44D8-F17CDD3E08BA}"/>
          </ac:spMkLst>
        </pc:spChg>
      </pc:sldChg>
    </pc:docChg>
  </pc:docChgLst>
  <pc:docChgLst>
    <pc:chgData name="Belcher-Felton, Michelle" userId="S::michelle.belcher-felton@ct.gov::ecd762e5-a50e-4d52-b157-43e913a6b6a1" providerId="AD" clId="Web-{06C415D8-C671-AF5A-3C68-AD53E14A2B1C}"/>
    <pc:docChg chg="addSld delSld">
      <pc:chgData name="Belcher-Felton, Michelle" userId="S::michelle.belcher-felton@ct.gov::ecd762e5-a50e-4d52-b157-43e913a6b6a1" providerId="AD" clId="Web-{06C415D8-C671-AF5A-3C68-AD53E14A2B1C}" dt="2024-09-20T20:38:55.046" v="3"/>
      <pc:docMkLst>
        <pc:docMk/>
      </pc:docMkLst>
      <pc:sldChg chg="add del">
        <pc:chgData name="Belcher-Felton, Michelle" userId="S::michelle.belcher-felton@ct.gov::ecd762e5-a50e-4d52-b157-43e913a6b6a1" providerId="AD" clId="Web-{06C415D8-C671-AF5A-3C68-AD53E14A2B1C}" dt="2024-09-20T17:48:22.866" v="1"/>
        <pc:sldMkLst>
          <pc:docMk/>
          <pc:sldMk cId="1083861173" sldId="260"/>
        </pc:sldMkLst>
      </pc:sldChg>
      <pc:sldChg chg="add del">
        <pc:chgData name="Belcher-Felton, Michelle" userId="S::michelle.belcher-felton@ct.gov::ecd762e5-a50e-4d52-b157-43e913a6b6a1" providerId="AD" clId="Web-{06C415D8-C671-AF5A-3C68-AD53E14A2B1C}" dt="2024-09-20T20:38:55.046" v="3"/>
        <pc:sldMkLst>
          <pc:docMk/>
          <pc:sldMk cId="4267263377" sldId="1878789720"/>
        </pc:sldMkLst>
      </pc:sldChg>
    </pc:docChg>
  </pc:docChgLst>
  <pc:docChgLst>
    <pc:chgData name="Wright, Ashley" userId="S::ashley.wright@ct.gov::47d95331-de9b-4bb6-b51f-5973e5a979f6" providerId="AD" clId="Web-{5481588A-CA51-C0C8-8D64-3F104C222A25}"/>
    <pc:docChg chg="delSld modSld">
      <pc:chgData name="Wright, Ashley" userId="S::ashley.wright@ct.gov::47d95331-de9b-4bb6-b51f-5973e5a979f6" providerId="AD" clId="Web-{5481588A-CA51-C0C8-8D64-3F104C222A25}" dt="2024-09-12T18:08:23.206" v="67"/>
      <pc:docMkLst>
        <pc:docMk/>
      </pc:docMkLst>
      <pc:sldChg chg="modSp modNotes">
        <pc:chgData name="Wright, Ashley" userId="S::ashley.wright@ct.gov::47d95331-de9b-4bb6-b51f-5973e5a979f6" providerId="AD" clId="Web-{5481588A-CA51-C0C8-8D64-3F104C222A25}" dt="2024-09-12T18:00:21.362" v="62" actId="14100"/>
        <pc:sldMkLst>
          <pc:docMk/>
          <pc:sldMk cId="1083861173" sldId="260"/>
        </pc:sldMkLst>
        <pc:spChg chg="mod">
          <ac:chgData name="Wright, Ashley" userId="S::ashley.wright@ct.gov::47d95331-de9b-4bb6-b51f-5973e5a979f6" providerId="AD" clId="Web-{5481588A-CA51-C0C8-8D64-3F104C222A25}" dt="2024-09-12T18:00:21.362" v="62" actId="14100"/>
          <ac:spMkLst>
            <pc:docMk/>
            <pc:sldMk cId="1083861173" sldId="260"/>
            <ac:spMk id="2" creationId="{661311DD-5215-3D02-C93B-04144B17DB61}"/>
          </ac:spMkLst>
        </pc:spChg>
      </pc:sldChg>
      <pc:sldChg chg="addSp delSp modSp del mod modClrScheme chgLayout">
        <pc:chgData name="Wright, Ashley" userId="S::ashley.wright@ct.gov::47d95331-de9b-4bb6-b51f-5973e5a979f6" providerId="AD" clId="Web-{5481588A-CA51-C0C8-8D64-3F104C222A25}" dt="2024-09-12T18:08:23.206" v="67"/>
        <pc:sldMkLst>
          <pc:docMk/>
          <pc:sldMk cId="263983187" sldId="1878789708"/>
        </pc:sldMkLst>
        <pc:spChg chg="mod ord">
          <ac:chgData name="Wright, Ashley" userId="S::ashley.wright@ct.gov::47d95331-de9b-4bb6-b51f-5973e5a979f6" providerId="AD" clId="Web-{5481588A-CA51-C0C8-8D64-3F104C222A25}" dt="2024-09-12T18:08:13.206" v="66"/>
          <ac:spMkLst>
            <pc:docMk/>
            <pc:sldMk cId="263983187" sldId="1878789708"/>
            <ac:spMk id="2" creationId="{0AC43960-5B75-BC00-D6F7-8E6B476AFA82}"/>
          </ac:spMkLst>
        </pc:spChg>
        <pc:spChg chg="del">
          <ac:chgData name="Wright, Ashley" userId="S::ashley.wright@ct.gov::47d95331-de9b-4bb6-b51f-5973e5a979f6" providerId="AD" clId="Web-{5481588A-CA51-C0C8-8D64-3F104C222A25}" dt="2024-09-12T18:07:56.972" v="64"/>
          <ac:spMkLst>
            <pc:docMk/>
            <pc:sldMk cId="263983187" sldId="1878789708"/>
            <ac:spMk id="3" creationId="{DE6FFBB3-3E5F-3741-9518-D02FFD181534}"/>
          </ac:spMkLst>
        </pc:spChg>
        <pc:spChg chg="add mod ord">
          <ac:chgData name="Wright, Ashley" userId="S::ashley.wright@ct.gov::47d95331-de9b-4bb6-b51f-5973e5a979f6" providerId="AD" clId="Web-{5481588A-CA51-C0C8-8D64-3F104C222A25}" dt="2024-09-12T18:08:13.206" v="66"/>
          <ac:spMkLst>
            <pc:docMk/>
            <pc:sldMk cId="263983187" sldId="1878789708"/>
            <ac:spMk id="4" creationId="{C974D2D9-BD15-A327-F389-9D033805D9D9}"/>
          </ac:spMkLst>
        </pc:spChg>
        <pc:spChg chg="add mod ord">
          <ac:chgData name="Wright, Ashley" userId="S::ashley.wright@ct.gov::47d95331-de9b-4bb6-b51f-5973e5a979f6" providerId="AD" clId="Web-{5481588A-CA51-C0C8-8D64-3F104C222A25}" dt="2024-09-12T18:08:13.206" v="66"/>
          <ac:spMkLst>
            <pc:docMk/>
            <pc:sldMk cId="263983187" sldId="1878789708"/>
            <ac:spMk id="5" creationId="{0F3AFEF7-7512-A3B0-4CF4-F66176BF2AB1}"/>
          </ac:spMkLst>
        </pc:spChg>
      </pc:sldChg>
    </pc:docChg>
  </pc:docChgLst>
  <pc:docChgLst>
    <pc:chgData name="Glassman, Mary A" userId="S::mary.a.glassman@ct.gov::fb68ed78-e15f-45bf-9294-bc2c25c2cdf3" providerId="AD" clId="Web-{C2AAAC77-14D1-4A17-5D99-65A18FBD26E0}"/>
    <pc:docChg chg="modSld">
      <pc:chgData name="Glassman, Mary A" userId="S::mary.a.glassman@ct.gov::fb68ed78-e15f-45bf-9294-bc2c25c2cdf3" providerId="AD" clId="Web-{C2AAAC77-14D1-4A17-5D99-65A18FBD26E0}" dt="2024-09-20T14:37:25.126" v="0" actId="1076"/>
      <pc:docMkLst>
        <pc:docMk/>
      </pc:docMkLst>
      <pc:sldChg chg="modSp">
        <pc:chgData name="Glassman, Mary A" userId="S::mary.a.glassman@ct.gov::fb68ed78-e15f-45bf-9294-bc2c25c2cdf3" providerId="AD" clId="Web-{C2AAAC77-14D1-4A17-5D99-65A18FBD26E0}" dt="2024-09-20T14:37:25.126" v="0" actId="1076"/>
        <pc:sldMkLst>
          <pc:docMk/>
          <pc:sldMk cId="4275370045" sldId="1878789716"/>
        </pc:sldMkLst>
        <pc:spChg chg="mod">
          <ac:chgData name="Glassman, Mary A" userId="S::mary.a.glassman@ct.gov::fb68ed78-e15f-45bf-9294-bc2c25c2cdf3" providerId="AD" clId="Web-{C2AAAC77-14D1-4A17-5D99-65A18FBD26E0}" dt="2024-09-20T14:37:25.126" v="0" actId="1076"/>
          <ac:spMkLst>
            <pc:docMk/>
            <pc:sldMk cId="4275370045" sldId="1878789716"/>
            <ac:spMk id="3" creationId="{B646EBDE-3C57-BA4D-3F66-CC8EC092241A}"/>
          </ac:spMkLst>
        </pc:spChg>
      </pc:sldChg>
    </pc:docChg>
  </pc:docChgLst>
</pc:chgInfo>
</file>

<file path=ppt/comments/modernComment_115_0.xml><?xml version="1.0" encoding="utf-8"?>
<p188:cmLst xmlns:a="http://schemas.openxmlformats.org/drawingml/2006/main" xmlns:r="http://schemas.openxmlformats.org/officeDocument/2006/relationships" xmlns:p188="http://schemas.microsoft.com/office/powerpoint/2018/8/main">
  <p188:cm id="{915E5CAF-FA49-4C53-B039-2C2BCE3E3F06}" authorId="{56666670-BF8F-B246-6B9F-B43045C5D91A}" created="2024-09-18T15:39:02.179">
    <pc:sldMkLst xmlns:pc="http://schemas.microsoft.com/office/powerpoint/2013/main/command">
      <pc:docMk/>
      <pc:sldMk cId="0" sldId="277"/>
    </pc:sldMkLst>
    <p188:replyLst>
      <p188:reply id="{6ECBB71B-881A-4C17-B934-4B0F3BB7ACAB}" authorId="{D40F16D0-CA8E-569A-B721-48A3E31740B9}" created="2024-09-18T15:46:36.059">
        <p188:txBody>
          <a:bodyPr/>
          <a:lstStyle/>
          <a:p>
            <a:r>
              <a:rPr lang="en-US"/>
              <a:t>Yes I believe we do.</a:t>
            </a:r>
          </a:p>
        </p188:txBody>
      </p188:reply>
      <p188:reply id="{AE926EFD-21FD-4D0D-9F5A-124BF5B59D89}" authorId="{56666670-BF8F-B246-6B9F-B43045C5D91A}" created="2024-09-18T15:49:59.010">
        <p188:txBody>
          <a:bodyPr/>
          <a:lstStyle/>
          <a:p>
            <a:r>
              <a:rPr lang="en-US"/>
              <a:t>Nicole, can you add them? Is Nicole on the shared drive?</a:t>
            </a:r>
          </a:p>
        </p188:txBody>
      </p188:reply>
      <p188:reply id="{74C62CEE-C6F6-466A-AE8F-579F060D5681}" authorId="{D40F16D0-CA8E-569A-B721-48A3E31740B9}" created="2024-09-18T16:25:21.308">
        <p188:txBody>
          <a:bodyPr/>
          <a:lstStyle/>
          <a:p>
            <a:r>
              <a:rPr lang="en-US"/>
              <a:t>Yes she is</a:t>
            </a:r>
          </a:p>
        </p188:txBody>
      </p188:reply>
    </p188:replyLst>
    <p188:txBody>
      <a:bodyPr/>
      <a:lstStyle/>
      <a:p>
        <a:r>
          <a:rPr lang="en-US"/>
          <a:t>Do we need to add CREC here as a partner?</a:t>
        </a:r>
      </a:p>
    </p188:txBody>
    <p188:extLst>
      <p:ext xmlns:p="http://schemas.openxmlformats.org/presentationml/2006/main" uri="{57CB4572-C831-44C2-8A1C-0ADB6CCDFE69}">
        <p223:reactions xmlns:p223="http://schemas.microsoft.com/office/powerpoint/2022/03/main">
          <p223:rxn type="👍">
            <p223:instance time="2024-09-18T15:46:41.247" authorId="{D40F16D0-CA8E-569A-B721-48A3E31740B9}"/>
          </p223:rxn>
        </p223:reactions>
      </p:ext>
    </p188:extLst>
  </p188:cm>
</p188:cmLst>
</file>

<file path=ppt/comments/modernComment_6FFC0E57_914DAB71.xml><?xml version="1.0" encoding="utf-8"?>
<p188:cmLst xmlns:a="http://schemas.openxmlformats.org/drawingml/2006/main" xmlns:r="http://schemas.openxmlformats.org/officeDocument/2006/relationships" xmlns:p188="http://schemas.microsoft.com/office/powerpoint/2018/8/main">
  <p188:cm id="{63012B02-7739-4E86-8A5C-A2C8CEE7A04B}" authorId="{2C212FF3-97FD-09C7-155A-C8FB6FCA0B9B}" created="2024-09-12T17:56:33.741">
    <ac:deMkLst xmlns:ac="http://schemas.microsoft.com/office/drawing/2013/main/command">
      <pc:docMk xmlns:pc="http://schemas.microsoft.com/office/powerpoint/2013/main/command"/>
      <pc:sldMk xmlns:pc="http://schemas.microsoft.com/office/powerpoint/2013/main/command" cId="2437786481" sldId="1878789719"/>
      <ac:spMk id="2" creationId="{4B18BA1D-4A47-1B0A-FE51-EC84725688AC}"/>
    </ac:deMkLst>
    <p188:txBody>
      <a:bodyPr/>
      <a:lstStyle/>
      <a:p>
        <a:r>
          <a:rPr lang="en-US"/>
          <a:t>Mary? Paula add updates?</a:t>
        </a:r>
      </a:p>
    </p188:txBody>
  </p188:cm>
</p188:cmLst>
</file>

<file path=ppt/comments/modernComment_6FFC0E58_FE594591.xml><?xml version="1.0" encoding="utf-8"?>
<p188:cmLst xmlns:a="http://schemas.openxmlformats.org/drawingml/2006/main" xmlns:r="http://schemas.openxmlformats.org/officeDocument/2006/relationships" xmlns:p188="http://schemas.microsoft.com/office/powerpoint/2018/8/main">
  <p188:cm id="{7275794F-A396-471E-9CF6-AF4486E02315}" authorId="{2C212FF3-97FD-09C7-155A-C8FB6FCA0B9B}" created="2024-09-12T17:52:03.018">
    <ac:txMkLst xmlns:ac="http://schemas.microsoft.com/office/drawing/2013/main/command">
      <pc:docMk xmlns:pc="http://schemas.microsoft.com/office/powerpoint/2013/main/command"/>
      <pc:sldMk xmlns:pc="http://schemas.microsoft.com/office/powerpoint/2013/main/command" cId="4267263377" sldId="1878789720"/>
      <ac:spMk id="3" creationId="{42E1F3DF-EA5C-9E85-473C-A4212F43FF8F}"/>
      <ac:txMk cp="0" len="4">
        <ac:context len="1063" hash="56916443"/>
      </ac:txMk>
    </ac:txMkLst>
    <p188:pos x="552450" y="238125"/>
    <p188:txBody>
      <a:bodyPr/>
      <a:lstStyle/>
      <a:p>
        <a:r>
          <a:rPr lang="en-US"/>
          <a:t>Mary and Shuana will need to decide election procedures</a:t>
        </a:r>
      </a:p>
    </p188:txBody>
  </p188:cm>
</p188:cmLst>
</file>

<file path=ppt/comments/modernComment_6FFC0E5A_15AE9143.xml><?xml version="1.0" encoding="utf-8"?>
<p188:cmLst xmlns:a="http://schemas.openxmlformats.org/drawingml/2006/main" xmlns:r="http://schemas.openxmlformats.org/officeDocument/2006/relationships" xmlns:p188="http://schemas.microsoft.com/office/powerpoint/2018/8/main">
  <p188:cm id="{19866517-1536-47ED-9362-3BE2E5608D8D}" authorId="{2C212FF3-97FD-09C7-155A-C8FB6FCA0B9B}" created="2024-09-12T17:56:15.554">
    <ac:txMkLst xmlns:ac="http://schemas.microsoft.com/office/drawing/2013/main/command">
      <pc:docMk xmlns:pc="http://schemas.microsoft.com/office/powerpoint/2013/main/command"/>
      <pc:sldMk xmlns:pc="http://schemas.microsoft.com/office/powerpoint/2013/main/command" cId="363761987" sldId="1878789722"/>
      <ac:spMk id="2" creationId="{55E29FC8-D6BB-D26A-F0B6-7F8778497D98}"/>
      <ac:txMk cp="8" len="5">
        <ac:context len="14" hash="41141349"/>
      </ac:txMk>
    </ac:txMkLst>
    <p188:pos x="5219700" y="342900"/>
    <p188:txBody>
      <a:bodyPr/>
      <a:lstStyle/>
      <a:p>
        <a:r>
          <a:rPr lang="en-US"/>
          <a:t>Decide on norms and rules of engagement -- Roberts Rules?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63529-B3E2-4A1B-BC3A-5A421A944C1E}"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A5E30-BEC5-4ADD-805D-B470BD9E9C4C}" type="slidenum">
              <a:rPr lang="en-US" smtClean="0"/>
              <a:t>‹#›</a:t>
            </a:fld>
            <a:endParaRPr lang="en-US"/>
          </a:p>
        </p:txBody>
      </p:sp>
    </p:spTree>
    <p:extLst>
      <p:ext uri="{BB962C8B-B14F-4D97-AF65-F5344CB8AC3E}">
        <p14:creationId xmlns:p14="http://schemas.microsoft.com/office/powerpoint/2010/main" val="198732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mn-lt"/>
            </a:endParaRPr>
          </a:p>
        </p:txBody>
      </p:sp>
      <p:sp>
        <p:nvSpPr>
          <p:cNvPr id="4" name="Slide Number Placeholder 3"/>
          <p:cNvSpPr>
            <a:spLocks noGrp="1"/>
          </p:cNvSpPr>
          <p:nvPr>
            <p:ph type="sldNum" sz="quarter" idx="5"/>
          </p:nvPr>
        </p:nvSpPr>
        <p:spPr/>
        <p:txBody>
          <a:bodyPr/>
          <a:lstStyle/>
          <a:p>
            <a:fld id="{D19A5E30-BEC5-4ADD-805D-B470BD9E9C4C}" type="slidenum">
              <a:rPr lang="en-US" smtClean="0"/>
              <a:t>2</a:t>
            </a:fld>
            <a:endParaRPr lang="en-US"/>
          </a:p>
        </p:txBody>
      </p:sp>
    </p:spTree>
    <p:extLst>
      <p:ext uri="{BB962C8B-B14F-4D97-AF65-F5344CB8AC3E}">
        <p14:creationId xmlns:p14="http://schemas.microsoft.com/office/powerpoint/2010/main" val="265136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F6DFA-51EF-6241-8567-26031B5F0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32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1:notes"/>
          <p:cNvSpPr txBox="1">
            <a:spLocks noGrp="1"/>
          </p:cNvSpPr>
          <p:nvPr>
            <p:ph type="body" idx="1"/>
          </p:nvPr>
        </p:nvSpPr>
        <p:spPr>
          <a:xfrm>
            <a:off x="929640" y="3373754"/>
            <a:ext cx="7437120" cy="2760346"/>
          </a:xfrm>
          <a:prstGeom prst="rect">
            <a:avLst/>
          </a:prstGeom>
          <a:noFill/>
          <a:ln>
            <a:noFill/>
          </a:ln>
        </p:spPr>
        <p:txBody>
          <a:bodyPr spcFirstLastPara="1" wrap="square" lIns="93150" tIns="46575" rIns="93150" bIns="46575" anchor="t" anchorCtr="0">
            <a:noAutofit/>
          </a:bodyPr>
          <a:lstStyle/>
          <a:p>
            <a:pPr marL="171450" lvl="0" indent="-171450" algn="l" rtl="0">
              <a:spcBef>
                <a:spcPts val="0"/>
              </a:spcBef>
              <a:spcAft>
                <a:spcPts val="0"/>
              </a:spcAft>
              <a:buClr>
                <a:schemeClr val="dk1"/>
              </a:buClr>
              <a:buSzPts val="1200"/>
              <a:buFont typeface="Arial"/>
              <a:buChar char="•"/>
            </a:pPr>
            <a:r>
              <a:rPr lang="en-US"/>
              <a:t>CSDE became a sponsor and registered a K-12 Teacher program with the CT SAA earlier this year, with two initial pilot employer partner districts, Waterbury and New Britain</a:t>
            </a:r>
            <a:endParaRPr/>
          </a:p>
          <a:p>
            <a:pPr marL="171450" lvl="0" indent="-171450" algn="l" rtl="0">
              <a:spcBef>
                <a:spcPts val="0"/>
              </a:spcBef>
              <a:spcAft>
                <a:spcPts val="0"/>
              </a:spcAft>
              <a:buClr>
                <a:schemeClr val="dk1"/>
              </a:buClr>
              <a:buSzPts val="1200"/>
              <a:buFont typeface="Arial"/>
              <a:buChar char="•"/>
            </a:pPr>
            <a:r>
              <a:rPr lang="en-US"/>
              <a:t>The two pilot models represent two different entry points and align with existing program models – NextGen and CREC. </a:t>
            </a:r>
            <a:endParaRPr/>
          </a:p>
          <a:p>
            <a:pPr marL="171450" lvl="0" indent="-171450" algn="l" rtl="0">
              <a:spcBef>
                <a:spcPts val="0"/>
              </a:spcBef>
              <a:spcAft>
                <a:spcPts val="0"/>
              </a:spcAft>
              <a:buClr>
                <a:schemeClr val="dk1"/>
              </a:buClr>
              <a:buSzPts val="1200"/>
              <a:buFont typeface="Arial"/>
              <a:buChar char="•"/>
            </a:pPr>
            <a:r>
              <a:rPr lang="en-US"/>
              <a:t>Funding to expand pilot this year with CCSU and partner districts</a:t>
            </a:r>
            <a:endParaRPr/>
          </a:p>
          <a:p>
            <a:pPr marL="0" lvl="0" indent="0" algn="l" rtl="0">
              <a:spcBef>
                <a:spcPts val="0"/>
              </a:spcBef>
              <a:spcAft>
                <a:spcPts val="0"/>
              </a:spcAft>
              <a:buNone/>
            </a:pPr>
            <a:endParaRPr/>
          </a:p>
        </p:txBody>
      </p:sp>
      <p:sp>
        <p:nvSpPr>
          <p:cNvPr id="364" name="Google Shape;364;p21:notes"/>
          <p:cNvSpPr txBox="1">
            <a:spLocks noGrp="1"/>
          </p:cNvSpPr>
          <p:nvPr>
            <p:ph type="sldNum" idx="12"/>
          </p:nvPr>
        </p:nvSpPr>
        <p:spPr>
          <a:xfrm>
            <a:off x="5265809" y="6658665"/>
            <a:ext cx="4028440" cy="351736"/>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3:notes"/>
          <p:cNvSpPr txBox="1">
            <a:spLocks noGrp="1"/>
          </p:cNvSpPr>
          <p:nvPr>
            <p:ph type="body" idx="1"/>
          </p:nvPr>
        </p:nvSpPr>
        <p:spPr>
          <a:xfrm>
            <a:off x="929640" y="3373754"/>
            <a:ext cx="7437120" cy="2760346"/>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Shows the two different program entry points… then we will go deeper on the NextGen model</a:t>
            </a:r>
            <a:endParaRPr/>
          </a:p>
        </p:txBody>
      </p:sp>
      <p:sp>
        <p:nvSpPr>
          <p:cNvPr id="391" name="Google Shape;391;p23:notes"/>
          <p:cNvSpPr txBox="1">
            <a:spLocks noGrp="1"/>
          </p:cNvSpPr>
          <p:nvPr>
            <p:ph type="sldNum" idx="12"/>
          </p:nvPr>
        </p:nvSpPr>
        <p:spPr>
          <a:xfrm>
            <a:off x="5265809" y="6658665"/>
            <a:ext cx="4028440" cy="351736"/>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F6DFA-51EF-6241-8567-26031B5F0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3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F6DFA-51EF-6241-8567-26031B5F0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6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2:notes"/>
          <p:cNvSpPr txBox="1">
            <a:spLocks noGrp="1"/>
          </p:cNvSpPr>
          <p:nvPr>
            <p:ph type="body" idx="1"/>
          </p:nvPr>
        </p:nvSpPr>
        <p:spPr>
          <a:xfrm>
            <a:off x="929640" y="3373754"/>
            <a:ext cx="7437120" cy="2760346"/>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461" name="Google Shape;461;p3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0F2A6F-F2CD-4AC3-B0B8-A7BF5179C360}" type="slidenum">
              <a:rPr lang="en-US" smtClean="0"/>
              <a:t>21</a:t>
            </a:fld>
            <a:endParaRPr lang="en-US"/>
          </a:p>
        </p:txBody>
      </p:sp>
    </p:spTree>
    <p:extLst>
      <p:ext uri="{BB962C8B-B14F-4D97-AF65-F5344CB8AC3E}">
        <p14:creationId xmlns:p14="http://schemas.microsoft.com/office/powerpoint/2010/main" val="3646223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3" descr="A black background with yellow text and stars&#10;&#10;Description automatically generated">
            <a:extLst>
              <a:ext uri="{FF2B5EF4-FFF2-40B4-BE49-F238E27FC236}">
                <a16:creationId xmlns:a16="http://schemas.microsoft.com/office/drawing/2014/main" id="{2B394924-50F2-2753-E389-FC1CEF479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6BA90DEF-B0AE-011D-8A3D-2F853DD1029A}"/>
              </a:ext>
            </a:extLst>
          </p:cNvPr>
          <p:cNvSpPr>
            <a:spLocks noGrp="1"/>
          </p:cNvSpPr>
          <p:nvPr>
            <p:ph type="subTitle" idx="1" hasCustomPrompt="1"/>
          </p:nvPr>
        </p:nvSpPr>
        <p:spPr>
          <a:xfrm>
            <a:off x="8184381" y="4972719"/>
            <a:ext cx="3356149" cy="589045"/>
          </a:xfrm>
        </p:spPr>
        <p:txBody>
          <a:bodyPr anchor="ctr">
            <a:normAutofit/>
          </a:bodyPr>
          <a:lstStyle>
            <a:lvl1pPr marL="0" indent="0" algn="ctr">
              <a:buNone/>
              <a:defRPr sz="1800" b="0">
                <a:solidFill>
                  <a:schemeClr val="bg1"/>
                </a:solidFill>
                <a:latin typeface="Aptos" panose="020B00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600"/>
              </a:spcBef>
            </a:pPr>
            <a:r>
              <a:rPr lang="en-US" sz="1800" b="1">
                <a:solidFill>
                  <a:schemeClr val="bg1"/>
                </a:solidFill>
                <a:latin typeface="Aptos" panose="020B00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D114DEC5-F3B2-36BB-660C-D025405AD069}"/>
              </a:ext>
            </a:extLst>
          </p:cNvPr>
          <p:cNvSpPr>
            <a:spLocks noGrp="1"/>
          </p:cNvSpPr>
          <p:nvPr>
            <p:ph type="ctrTitle"/>
          </p:nvPr>
        </p:nvSpPr>
        <p:spPr>
          <a:xfrm>
            <a:off x="8376344" y="1644595"/>
            <a:ext cx="2972223" cy="840001"/>
          </a:xfrm>
          <a:ln>
            <a:noFill/>
          </a:ln>
        </p:spPr>
        <p:txBody>
          <a:bodyPr anchor="ctr">
            <a:normAutofit/>
          </a:bodyPr>
          <a:lstStyle>
            <a:lvl1pPr algn="ctr">
              <a:defRPr sz="4400" b="1">
                <a:solidFill>
                  <a:schemeClr val="bg1"/>
                </a:solidFill>
                <a:latin typeface="Aptos ExtraBold" panose="020B0004020202020204" pitchFamily="34" charset="0"/>
                <a:cs typeface="Arial" panose="020B060402020202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96C1DF54-CB91-434A-EDF4-36B526C41470}"/>
              </a:ext>
            </a:extLst>
          </p:cNvPr>
          <p:cNvCxnSpPr>
            <a:cxnSpLocks/>
          </p:cNvCxnSpPr>
          <p:nvPr userDrawn="1"/>
        </p:nvCxnSpPr>
        <p:spPr>
          <a:xfrm>
            <a:off x="7190512" y="554182"/>
            <a:ext cx="0" cy="5818909"/>
          </a:xfrm>
          <a:prstGeom prst="line">
            <a:avLst/>
          </a:prstGeom>
          <a:ln>
            <a:solidFill>
              <a:srgbClr val="1A97C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C9455F-ABC5-31C8-54DC-CC3029C59D51}"/>
              </a:ext>
            </a:extLst>
          </p:cNvPr>
          <p:cNvSpPr txBox="1"/>
          <p:nvPr userDrawn="1"/>
        </p:nvSpPr>
        <p:spPr>
          <a:xfrm>
            <a:off x="8184381" y="5617924"/>
            <a:ext cx="3356149" cy="646331"/>
          </a:xfrm>
          <a:prstGeom prst="rect">
            <a:avLst/>
          </a:prstGeom>
          <a:noFill/>
        </p:spPr>
        <p:txBody>
          <a:bodyPr wrap="square">
            <a:spAutoFit/>
          </a:bodyPr>
          <a:lstStyle/>
          <a:p>
            <a:pPr algn="ctr">
              <a:lnSpc>
                <a:spcPct val="100000"/>
              </a:lnSpc>
              <a:spcBef>
                <a:spcPts val="600"/>
              </a:spcBef>
            </a:pPr>
            <a:r>
              <a:rPr lang="en-US" sz="1800">
                <a:solidFill>
                  <a:schemeClr val="bg1"/>
                </a:solidFill>
                <a:latin typeface="Aptos" panose="020B0004020202020204" pitchFamily="34" charset="0"/>
                <a:cs typeface="Arial" panose="020B0604020202020204" pitchFamily="34" charset="0"/>
              </a:rPr>
              <a:t>Connecticut State </a:t>
            </a:r>
            <a:br>
              <a:rPr lang="en-US" sz="1800">
                <a:solidFill>
                  <a:schemeClr val="bg1"/>
                </a:solidFill>
                <a:latin typeface="Aptos" panose="020B0004020202020204" pitchFamily="34" charset="0"/>
                <a:cs typeface="Arial" panose="020B0604020202020204" pitchFamily="34" charset="0"/>
              </a:rPr>
            </a:br>
            <a:r>
              <a:rPr lang="en-US" sz="1800">
                <a:solidFill>
                  <a:schemeClr val="bg1"/>
                </a:solidFill>
                <a:latin typeface="Aptos" panose="020B0004020202020204" pitchFamily="34" charset="0"/>
                <a:cs typeface="Arial" panose="020B0604020202020204" pitchFamily="34" charset="0"/>
              </a:rPr>
              <a:t>Department of Education</a:t>
            </a:r>
          </a:p>
        </p:txBody>
      </p:sp>
    </p:spTree>
    <p:extLst>
      <p:ext uri="{BB962C8B-B14F-4D97-AF65-F5344CB8AC3E}">
        <p14:creationId xmlns:p14="http://schemas.microsoft.com/office/powerpoint/2010/main" val="13489049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FF362581-F535-FF96-C04C-F880308B0BB8}"/>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4472F37A-2923-AF66-A4C7-58303D45DD88}"/>
              </a:ext>
            </a:extLst>
          </p:cNvPr>
          <p:cNvSpPr>
            <a:spLocks noGrp="1"/>
          </p:cNvSpPr>
          <p:nvPr>
            <p:ph type="title"/>
          </p:nvPr>
        </p:nvSpPr>
        <p:spPr>
          <a:xfrm>
            <a:off x="2327097" y="365125"/>
            <a:ext cx="7505215"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1115DC6-4D55-C872-3759-4264BA852C41}"/>
              </a:ext>
            </a:extLst>
          </p:cNvPr>
          <p:cNvSpPr>
            <a:spLocks noGrp="1"/>
          </p:cNvSpPr>
          <p:nvPr>
            <p:ph idx="1"/>
          </p:nvPr>
        </p:nvSpPr>
        <p:spPr>
          <a:xfrm>
            <a:off x="838200" y="1825624"/>
            <a:ext cx="10515600" cy="487625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2984E5B-B01D-DAE4-4C4C-646679F7633B}"/>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spTree>
    <p:extLst>
      <p:ext uri="{BB962C8B-B14F-4D97-AF65-F5344CB8AC3E}">
        <p14:creationId xmlns:p14="http://schemas.microsoft.com/office/powerpoint/2010/main" val="217862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F6FF-F20F-E3D2-2F7A-05DB5539FF67}"/>
              </a:ext>
            </a:extLst>
          </p:cNvPr>
          <p:cNvSpPr>
            <a:spLocks noGrp="1"/>
          </p:cNvSpPr>
          <p:nvPr>
            <p:ph type="title"/>
          </p:nvPr>
        </p:nvSpPr>
        <p:spPr>
          <a:xfrm>
            <a:off x="1346770" y="3158199"/>
            <a:ext cx="9498459" cy="2877930"/>
          </a:xfrm>
        </p:spPr>
        <p:txBody>
          <a:bodyPr anchor="ctr">
            <a:normAutofit/>
          </a:bodyPr>
          <a:lstStyle>
            <a:lvl1pPr algn="ctr">
              <a:defRPr sz="4000">
                <a:solidFill>
                  <a:schemeClr val="tx1"/>
                </a:solidFill>
                <a:latin typeface="Aptos" panose="020B00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A477320C-903D-5228-6C16-DDD6180F22C4}"/>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pic>
        <p:nvPicPr>
          <p:cNvPr id="4" name="Picture 3" descr="A yellow text on a black background&#10;&#10;Description automatically generated">
            <a:extLst>
              <a:ext uri="{FF2B5EF4-FFF2-40B4-BE49-F238E27FC236}">
                <a16:creationId xmlns:a16="http://schemas.microsoft.com/office/drawing/2014/main" id="{8D4F414E-CFEA-227F-16C4-0D7BC5CB2233}"/>
              </a:ext>
            </a:extLst>
          </p:cNvPr>
          <p:cNvPicPr>
            <a:picLocks noChangeAspect="1"/>
          </p:cNvPicPr>
          <p:nvPr userDrawn="1"/>
        </p:nvPicPr>
        <p:blipFill>
          <a:blip r:embed="rId2"/>
          <a:stretch>
            <a:fillRect/>
          </a:stretch>
        </p:blipFill>
        <p:spPr>
          <a:xfrm>
            <a:off x="0" y="0"/>
            <a:ext cx="12192000" cy="2324099"/>
          </a:xfrm>
          <a:prstGeom prst="rect">
            <a:avLst/>
          </a:prstGeom>
        </p:spPr>
      </p:pic>
    </p:spTree>
    <p:extLst>
      <p:ext uri="{BB962C8B-B14F-4D97-AF65-F5344CB8AC3E}">
        <p14:creationId xmlns:p14="http://schemas.microsoft.com/office/powerpoint/2010/main" val="2520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C552C-E849-F6EE-6A9A-79A52D6EEB16}"/>
              </a:ext>
            </a:extLst>
          </p:cNvPr>
          <p:cNvSpPr>
            <a:spLocks noGrp="1"/>
          </p:cNvSpPr>
          <p:nvPr>
            <p:ph sz="half" idx="1"/>
          </p:nvPr>
        </p:nvSpPr>
        <p:spPr>
          <a:xfrm>
            <a:off x="838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099EC-018B-4156-ABA4-F738D49CBCDD}"/>
              </a:ext>
            </a:extLst>
          </p:cNvPr>
          <p:cNvSpPr>
            <a:spLocks noGrp="1"/>
          </p:cNvSpPr>
          <p:nvPr>
            <p:ph sz="half" idx="2"/>
          </p:nvPr>
        </p:nvSpPr>
        <p:spPr>
          <a:xfrm>
            <a:off x="6172200" y="1825624"/>
            <a:ext cx="5181600" cy="487625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71B72E2A-8938-0392-780E-02F763048A6F}"/>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67375D5E-02B6-EC20-77F7-3E454CEF56D4}"/>
              </a:ext>
            </a:extLst>
          </p:cNvPr>
          <p:cNvSpPr>
            <a:spLocks noGrp="1"/>
          </p:cNvSpPr>
          <p:nvPr>
            <p:ph type="title"/>
          </p:nvPr>
        </p:nvSpPr>
        <p:spPr>
          <a:xfrm>
            <a:off x="2436725" y="365125"/>
            <a:ext cx="7480998"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360779AC-4C5D-3352-DE9F-97FFB9183759}"/>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spTree>
    <p:extLst>
      <p:ext uri="{BB962C8B-B14F-4D97-AF65-F5344CB8AC3E}">
        <p14:creationId xmlns:p14="http://schemas.microsoft.com/office/powerpoint/2010/main" val="187128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474F63-3266-E37F-C987-C82E667C36D2}"/>
              </a:ext>
            </a:extLst>
          </p:cNvPr>
          <p:cNvSpPr>
            <a:spLocks noGrp="1"/>
          </p:cNvSpPr>
          <p:nvPr>
            <p:ph type="body" idx="1"/>
          </p:nvPr>
        </p:nvSpPr>
        <p:spPr>
          <a:xfrm>
            <a:off x="839788" y="1681163"/>
            <a:ext cx="5157787"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9D113D-9B21-0C95-59B6-519DF9D0A0E2}"/>
              </a:ext>
            </a:extLst>
          </p:cNvPr>
          <p:cNvSpPr>
            <a:spLocks noGrp="1"/>
          </p:cNvSpPr>
          <p:nvPr>
            <p:ph sz="half" idx="2"/>
          </p:nvPr>
        </p:nvSpPr>
        <p:spPr>
          <a:xfrm>
            <a:off x="839788" y="2505074"/>
            <a:ext cx="5157787"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A1717-77A6-8BB9-3C72-B61F5793E2C2}"/>
              </a:ext>
            </a:extLst>
          </p:cNvPr>
          <p:cNvSpPr>
            <a:spLocks noGrp="1"/>
          </p:cNvSpPr>
          <p:nvPr>
            <p:ph type="body" sz="quarter" idx="3"/>
          </p:nvPr>
        </p:nvSpPr>
        <p:spPr>
          <a:xfrm>
            <a:off x="6172200" y="1681163"/>
            <a:ext cx="5183188" cy="823912"/>
          </a:xfrm>
        </p:spPr>
        <p:txBody>
          <a:bodyPr anchor="b">
            <a:noAutofit/>
          </a:bodyPr>
          <a:lstStyle>
            <a:lvl1pPr marL="0" indent="0">
              <a:buNone/>
              <a:defRPr sz="28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Content Placeholder 6">
            <a:extLst>
              <a:ext uri="{FF2B5EF4-FFF2-40B4-BE49-F238E27FC236}">
                <a16:creationId xmlns:a16="http://schemas.microsoft.com/office/drawing/2014/main" id="{EEF17FD0-3012-3AD8-229B-6179407C064F}"/>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6" name="Content Placeholder 5">
            <a:extLst>
              <a:ext uri="{FF2B5EF4-FFF2-40B4-BE49-F238E27FC236}">
                <a16:creationId xmlns:a16="http://schemas.microsoft.com/office/drawing/2014/main" id="{53EC8A23-03DF-3CC8-20FC-449CA819457C}"/>
              </a:ext>
            </a:extLst>
          </p:cNvPr>
          <p:cNvSpPr>
            <a:spLocks noGrp="1"/>
          </p:cNvSpPr>
          <p:nvPr>
            <p:ph sz="quarter" idx="4"/>
          </p:nvPr>
        </p:nvSpPr>
        <p:spPr>
          <a:xfrm>
            <a:off x="6172200" y="2505074"/>
            <a:ext cx="5183188" cy="4196807"/>
          </a:xfrm>
        </p:spPr>
        <p:txBody>
          <a:bodyPr>
            <a:normAutofit/>
          </a:bodyPr>
          <a:lstStyle>
            <a:lvl1pPr>
              <a:defRPr sz="2400">
                <a:latin typeface="Aptos" panose="020B0004020202020204" pitchFamily="34" charset="0"/>
              </a:defRPr>
            </a:lvl1pPr>
            <a:lvl2pPr>
              <a:defRPr sz="2000">
                <a:latin typeface="Aptos" panose="020B0004020202020204" pitchFamily="34" charset="0"/>
              </a:defRPr>
            </a:lvl2pPr>
            <a:lvl3pPr>
              <a:defRPr sz="1800">
                <a:latin typeface="Aptos" panose="020B0004020202020204" pitchFamily="34" charset="0"/>
              </a:defRPr>
            </a:lvl3pPr>
            <a:lvl4pPr>
              <a:defRPr sz="1600">
                <a:latin typeface="Aptos" panose="020B0004020202020204" pitchFamily="34" charset="0"/>
              </a:defRPr>
            </a:lvl4pPr>
            <a:lvl5pPr>
              <a:defRPr sz="16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D9F3F10-9781-37B7-AFFB-9AE0645F1480}"/>
              </a:ext>
            </a:extLst>
          </p:cNvPr>
          <p:cNvSpPr>
            <a:spLocks noGrp="1"/>
          </p:cNvSpPr>
          <p:nvPr>
            <p:ph type="title"/>
          </p:nvPr>
        </p:nvSpPr>
        <p:spPr>
          <a:xfrm>
            <a:off x="2491991" y="365125"/>
            <a:ext cx="735539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8" name="Slide Number Placeholder 5">
            <a:extLst>
              <a:ext uri="{FF2B5EF4-FFF2-40B4-BE49-F238E27FC236}">
                <a16:creationId xmlns:a16="http://schemas.microsoft.com/office/drawing/2014/main" id="{EDFFB941-7B41-A1FD-BAF3-794124D9C63C}"/>
              </a:ext>
            </a:extLst>
          </p:cNvPr>
          <p:cNvSpPr>
            <a:spLocks noGrp="1"/>
          </p:cNvSpPr>
          <p:nvPr>
            <p:ph type="sldNum" sz="quarter" idx="10"/>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spTree>
    <p:extLst>
      <p:ext uri="{BB962C8B-B14F-4D97-AF65-F5344CB8AC3E}">
        <p14:creationId xmlns:p14="http://schemas.microsoft.com/office/powerpoint/2010/main" val="423552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DC25AC8-9418-BAC9-4CBB-7E7BEF05C968}"/>
              </a:ext>
            </a:extLst>
          </p:cNvPr>
          <p:cNvPicPr>
            <a:picLocks noChangeAspect="1"/>
          </p:cNvPicPr>
          <p:nvPr userDrawn="1"/>
        </p:nvPicPr>
        <p:blipFill>
          <a:blip r:embed="rId2"/>
          <a:stretch>
            <a:fillRect/>
          </a:stretch>
        </p:blipFill>
        <p:spPr>
          <a:xfrm>
            <a:off x="0" y="0"/>
            <a:ext cx="12192000" cy="1422400"/>
          </a:xfrm>
          <a:prstGeom prst="rect">
            <a:avLst/>
          </a:prstGeom>
        </p:spPr>
      </p:pic>
      <p:sp>
        <p:nvSpPr>
          <p:cNvPr id="2" name="Title 1">
            <a:extLst>
              <a:ext uri="{FF2B5EF4-FFF2-40B4-BE49-F238E27FC236}">
                <a16:creationId xmlns:a16="http://schemas.microsoft.com/office/drawing/2014/main" id="{00E609F2-2872-379D-9764-FA5914301FAD}"/>
              </a:ext>
            </a:extLst>
          </p:cNvPr>
          <p:cNvSpPr>
            <a:spLocks noGrp="1"/>
          </p:cNvSpPr>
          <p:nvPr>
            <p:ph type="title"/>
          </p:nvPr>
        </p:nvSpPr>
        <p:spPr>
          <a:xfrm>
            <a:off x="2527300" y="365125"/>
            <a:ext cx="7234674" cy="823097"/>
          </a:xfrm>
        </p:spPr>
        <p:txBody>
          <a:bodyPr>
            <a:normAutofit/>
          </a:bodyPr>
          <a:lstStyle>
            <a:lvl1pPr algn="ctr">
              <a:defRPr sz="3200" b="1">
                <a:solidFill>
                  <a:srgbClr val="FFC000"/>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79C58B80-E5FC-1EC2-6472-916757174EE2}"/>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spTree>
    <p:extLst>
      <p:ext uri="{BB962C8B-B14F-4D97-AF65-F5344CB8AC3E}">
        <p14:creationId xmlns:p14="http://schemas.microsoft.com/office/powerpoint/2010/main" val="203103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9239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74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F9DB7-1108-19B2-B691-E28587B23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A5BB3-30A5-7AF5-C0F0-08F2D5664F06}"/>
              </a:ext>
            </a:extLst>
          </p:cNvPr>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019850-FB62-8A7E-6E10-2B383EBB7D76}"/>
              </a:ext>
            </a:extLst>
          </p:cNvPr>
          <p:cNvSpPr>
            <a:spLocks noGrp="1"/>
          </p:cNvSpPr>
          <p:nvPr>
            <p:ph type="sldNum" sz="quarter" idx="4"/>
          </p:nvPr>
        </p:nvSpPr>
        <p:spPr>
          <a:xfrm>
            <a:off x="11651751" y="6326691"/>
            <a:ext cx="540249" cy="348815"/>
          </a:xfrm>
          <a:prstGeom prst="rect">
            <a:avLst/>
          </a:prstGeom>
        </p:spPr>
        <p:txBody>
          <a:bodyPr/>
          <a:lstStyle>
            <a:lvl1pPr algn="r">
              <a:defRPr sz="1400" b="1"/>
            </a:lvl1pPr>
          </a:lstStyle>
          <a:p>
            <a:fld id="{13A326F7-3D62-4D6D-AF51-CF772FE3461F}" type="slidenum">
              <a:rPr lang="en-US" smtClean="0"/>
              <a:pPr/>
              <a:t>‹#›</a:t>
            </a:fld>
            <a:endParaRPr lang="en-US"/>
          </a:p>
        </p:txBody>
      </p:sp>
    </p:spTree>
    <p:extLst>
      <p:ext uri="{BB962C8B-B14F-4D97-AF65-F5344CB8AC3E}">
        <p14:creationId xmlns:p14="http://schemas.microsoft.com/office/powerpoint/2010/main" val="253406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6FFC0E57_914DAB7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6FFC0E58_FE59459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6FFC0E5A_15AE91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ADD7-8633-3424-C838-352B80141406}"/>
              </a:ext>
            </a:extLst>
          </p:cNvPr>
          <p:cNvSpPr>
            <a:spLocks noGrp="1"/>
          </p:cNvSpPr>
          <p:nvPr>
            <p:ph type="ctrTitle"/>
          </p:nvPr>
        </p:nvSpPr>
        <p:spPr>
          <a:xfrm>
            <a:off x="7233345" y="2139084"/>
            <a:ext cx="4893435" cy="840001"/>
          </a:xfrm>
        </p:spPr>
        <p:txBody>
          <a:bodyPr>
            <a:normAutofit fontScale="90000"/>
          </a:bodyPr>
          <a:lstStyle/>
          <a:p>
            <a:r>
              <a:rPr lang="en-US">
                <a:latin typeface="Aptos ExtraBold"/>
                <a:cs typeface="Arial"/>
              </a:rPr>
              <a:t>Joint Apprenticeship &amp; Training (JATC) Committee </a:t>
            </a:r>
            <a:br>
              <a:rPr lang="en-US">
                <a:latin typeface="Aptos ExtraBold"/>
                <a:cs typeface="Arial"/>
              </a:rPr>
            </a:br>
            <a:r>
              <a:rPr lang="en-US">
                <a:latin typeface="Aptos ExtraBold"/>
                <a:cs typeface="Arial"/>
              </a:rPr>
              <a:t>Inaugural Meeting</a:t>
            </a:r>
            <a:endParaRPr lang="en-US"/>
          </a:p>
        </p:txBody>
      </p:sp>
      <p:sp>
        <p:nvSpPr>
          <p:cNvPr id="3" name="Subtitle 2">
            <a:extLst>
              <a:ext uri="{FF2B5EF4-FFF2-40B4-BE49-F238E27FC236}">
                <a16:creationId xmlns:a16="http://schemas.microsoft.com/office/drawing/2014/main" id="{FDB02C83-5279-C3B2-44D8-F17CDD3E08BA}"/>
              </a:ext>
            </a:extLst>
          </p:cNvPr>
          <p:cNvSpPr>
            <a:spLocks noGrp="1"/>
          </p:cNvSpPr>
          <p:nvPr>
            <p:ph type="subTitle" idx="1"/>
          </p:nvPr>
        </p:nvSpPr>
        <p:spPr/>
        <p:txBody>
          <a:bodyPr>
            <a:normAutofit/>
          </a:bodyPr>
          <a:lstStyle/>
          <a:p>
            <a:r>
              <a:rPr lang="en-US" b="1">
                <a:latin typeface="Aptos"/>
                <a:cs typeface="Arial"/>
              </a:rPr>
              <a:t>September 20, 2024</a:t>
            </a:r>
            <a:endParaRPr lang="en-US" b="1"/>
          </a:p>
        </p:txBody>
      </p:sp>
    </p:spTree>
    <p:extLst>
      <p:ext uri="{BB962C8B-B14F-4D97-AF65-F5344CB8AC3E}">
        <p14:creationId xmlns:p14="http://schemas.microsoft.com/office/powerpoint/2010/main" val="263655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800"/>
              <a:buFont typeface="Arial"/>
              <a:buNone/>
            </a:pPr>
            <a:r>
              <a:rPr lang="en-US"/>
              <a:t>Entry Points to K-12 Teacher RA Programs in CT</a:t>
            </a:r>
            <a:endParaRPr/>
          </a:p>
        </p:txBody>
      </p:sp>
      <p:pic>
        <p:nvPicPr>
          <p:cNvPr id="3" name="Content Placeholder 2">
            <a:extLst>
              <a:ext uri="{FF2B5EF4-FFF2-40B4-BE49-F238E27FC236}">
                <a16:creationId xmlns:a16="http://schemas.microsoft.com/office/drawing/2014/main" id="{0A16AEDA-28FE-929C-E9FE-C485665A848C}"/>
              </a:ext>
            </a:extLst>
          </p:cNvPr>
          <p:cNvPicPr>
            <a:picLocks noGrp="1" noChangeAspect="1"/>
          </p:cNvPicPr>
          <p:nvPr>
            <p:ph idx="1"/>
          </p:nvPr>
        </p:nvPicPr>
        <p:blipFill>
          <a:blip r:embed="rId3"/>
          <a:stretch>
            <a:fillRect/>
          </a:stretch>
        </p:blipFill>
        <p:spPr>
          <a:xfrm>
            <a:off x="838200" y="2117000"/>
            <a:ext cx="10515600" cy="4293506"/>
          </a:xfrm>
        </p:spPr>
      </p:pic>
      <p:sp>
        <p:nvSpPr>
          <p:cNvPr id="395" name="Google Shape;395;p23"/>
          <p:cNvSpPr/>
          <p:nvPr/>
        </p:nvSpPr>
        <p:spPr>
          <a:xfrm>
            <a:off x="2407729" y="5203092"/>
            <a:ext cx="2181137" cy="830510"/>
          </a:xfrm>
          <a:prstGeom prst="rightArrow">
            <a:avLst>
              <a:gd name="adj1" fmla="val 50000"/>
              <a:gd name="adj2" fmla="val 50000"/>
            </a:avLst>
          </a:prstGeom>
          <a:solidFill>
            <a:srgbClr val="D1E3F3"/>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CREC</a:t>
            </a:r>
            <a:endParaRPr lang="en-US" b="1">
              <a:solidFill>
                <a:schemeClr val="dk1"/>
              </a:solidFill>
              <a:ea typeface="Calibri"/>
              <a:cs typeface="Calibri"/>
            </a:endParaRPr>
          </a:p>
        </p:txBody>
      </p:sp>
      <p:sp>
        <p:nvSpPr>
          <p:cNvPr id="396" name="Google Shape;396;p23"/>
          <p:cNvSpPr/>
          <p:nvPr/>
        </p:nvSpPr>
        <p:spPr>
          <a:xfrm>
            <a:off x="8264719" y="1718016"/>
            <a:ext cx="2759979" cy="1647126"/>
          </a:xfrm>
          <a:prstGeom prst="downArrow">
            <a:avLst>
              <a:gd name="adj1" fmla="val 50000"/>
              <a:gd name="adj2" fmla="val 50000"/>
            </a:avLst>
          </a:prstGeom>
          <a:solidFill>
            <a:srgbClr val="CFE9EC"/>
          </a:solidFill>
          <a:ln w="2857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NextGen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gtEl>
                                        <p:attrNameLst>
                                          <p:attrName>style.visibility</p:attrName>
                                        </p:attrNameLst>
                                      </p:cBhvr>
                                      <p:to>
                                        <p:strVal val="visible"/>
                                      </p:to>
                                    </p:set>
                                    <p:animEffect transition="in" filter="fade">
                                      <p:cBhvr>
                                        <p:cTn id="12"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EE75-F6DB-947E-4F06-D5C0370D0EC5}"/>
              </a:ext>
            </a:extLst>
          </p:cNvPr>
          <p:cNvSpPr>
            <a:spLocks noGrp="1"/>
          </p:cNvSpPr>
          <p:nvPr>
            <p:ph type="title"/>
          </p:nvPr>
        </p:nvSpPr>
        <p:spPr>
          <a:xfrm>
            <a:off x="1855700" y="365125"/>
            <a:ext cx="8728773" cy="823097"/>
          </a:xfrm>
        </p:spPr>
        <p:txBody>
          <a:bodyPr>
            <a:normAutofit fontScale="90000"/>
          </a:bodyPr>
          <a:lstStyle/>
          <a:p>
            <a:r>
              <a:rPr lang="en-US" err="1">
                <a:latin typeface="Aptos"/>
                <a:cs typeface="Arial"/>
              </a:rPr>
              <a:t>NextGen+Apprenticeship</a:t>
            </a:r>
            <a:r>
              <a:rPr lang="en-US">
                <a:latin typeface="Aptos"/>
                <a:cs typeface="Arial"/>
              </a:rPr>
              <a:t> Model </a:t>
            </a:r>
            <a:br>
              <a:rPr lang="en-US">
                <a:latin typeface="Aptos"/>
                <a:cs typeface="Arial"/>
              </a:rPr>
            </a:br>
            <a:r>
              <a:rPr lang="en-US">
                <a:latin typeface="Aptos"/>
                <a:cs typeface="Arial"/>
              </a:rPr>
              <a:t>(e.g. Waterbury)</a:t>
            </a:r>
          </a:p>
        </p:txBody>
      </p:sp>
      <p:sp>
        <p:nvSpPr>
          <p:cNvPr id="4" name="Content Placeholder 3">
            <a:extLst>
              <a:ext uri="{FF2B5EF4-FFF2-40B4-BE49-F238E27FC236}">
                <a16:creationId xmlns:a16="http://schemas.microsoft.com/office/drawing/2014/main" id="{78A66ACE-B543-6DDF-4677-E26D32A89E37}"/>
              </a:ext>
            </a:extLst>
          </p:cNvPr>
          <p:cNvSpPr>
            <a:spLocks noGrp="1"/>
          </p:cNvSpPr>
          <p:nvPr>
            <p:ph sz="half" idx="1"/>
          </p:nvPr>
        </p:nvSpPr>
        <p:spPr>
          <a:xfrm>
            <a:off x="590549" y="1710391"/>
            <a:ext cx="5797493" cy="4312584"/>
          </a:xfrm>
        </p:spPr>
        <p:txBody>
          <a:bodyPr vert="horz" wrap="square" lIns="91440" tIns="45720" rIns="91440" bIns="45720" rtlCol="0" anchor="t">
            <a:normAutofit/>
          </a:bodyPr>
          <a:lstStyle/>
          <a:p>
            <a:r>
              <a:rPr lang="en-US" sz="1800">
                <a:latin typeface="Aptos"/>
              </a:rPr>
              <a:t>Union: CEA</a:t>
            </a:r>
          </a:p>
          <a:p>
            <a:r>
              <a:rPr lang="en-US" sz="1800">
                <a:latin typeface="Aptos"/>
              </a:rPr>
              <a:t>Minimum requirements: </a:t>
            </a:r>
          </a:p>
          <a:p>
            <a:pPr lvl="1"/>
            <a:r>
              <a:rPr lang="en-US" sz="1800">
                <a:latin typeface="Aptos"/>
              </a:rPr>
              <a:t>People with HS Degree</a:t>
            </a:r>
          </a:p>
          <a:p>
            <a:pPr lvl="1"/>
            <a:r>
              <a:rPr lang="en-US" sz="1800">
                <a:latin typeface="Aptos"/>
              </a:rPr>
              <a:t>Completed 2 years NextGen educator program</a:t>
            </a:r>
          </a:p>
          <a:p>
            <a:pPr lvl="1"/>
            <a:r>
              <a:rPr lang="en-US" sz="1800">
                <a:latin typeface="Aptos"/>
              </a:rPr>
              <a:t>Meet requirements of Central Connecticut State</a:t>
            </a:r>
          </a:p>
          <a:p>
            <a:r>
              <a:rPr lang="en-US" sz="1800">
                <a:latin typeface="Aptos"/>
              </a:rPr>
              <a:t>Apprentice Application Procedures: </a:t>
            </a:r>
          </a:p>
          <a:p>
            <a:pPr lvl="1"/>
            <a:r>
              <a:rPr lang="en-US" sz="1800">
                <a:latin typeface="Aptos"/>
              </a:rPr>
              <a:t>Uniform application approved by JATC</a:t>
            </a:r>
          </a:p>
          <a:p>
            <a:r>
              <a:rPr lang="en-US" sz="1800">
                <a:latin typeface="Aptos"/>
              </a:rPr>
              <a:t>Selection:</a:t>
            </a:r>
          </a:p>
          <a:p>
            <a:pPr lvl="1"/>
            <a:r>
              <a:rPr lang="en-US" sz="1800">
                <a:latin typeface="Aptos"/>
              </a:rPr>
              <a:t>Interview</a:t>
            </a:r>
          </a:p>
          <a:p>
            <a:pPr lvl="1"/>
            <a:r>
              <a:rPr lang="en-US" sz="1800">
                <a:latin typeface="Aptos"/>
              </a:rPr>
              <a:t>Applicant rating form designed by RTI &amp; district</a:t>
            </a:r>
          </a:p>
          <a:p>
            <a:r>
              <a:rPr lang="en-US" sz="1800">
                <a:latin typeface="Aptos"/>
              </a:rPr>
              <a:t>Wages- $17.14/</a:t>
            </a:r>
            <a:r>
              <a:rPr lang="en-US" sz="1800" err="1">
                <a:latin typeface="Aptos"/>
              </a:rPr>
              <a:t>hr</a:t>
            </a:r>
            <a:r>
              <a:rPr lang="en-US" sz="1800">
                <a:latin typeface="Aptos"/>
              </a:rPr>
              <a:t>, $20/</a:t>
            </a:r>
            <a:r>
              <a:rPr lang="en-US" sz="1800" err="1">
                <a:latin typeface="Aptos"/>
              </a:rPr>
              <a:t>hr</a:t>
            </a:r>
            <a:r>
              <a:rPr lang="en-US" sz="1800">
                <a:latin typeface="Aptos"/>
              </a:rPr>
              <a:t> after probationary period,  then $58K once CT initial Ed cert is earned </a:t>
            </a:r>
          </a:p>
          <a:p>
            <a:endParaRPr lang="en-US" sz="1800"/>
          </a:p>
        </p:txBody>
      </p:sp>
      <p:sp>
        <p:nvSpPr>
          <p:cNvPr id="5" name="Content Placeholder 4">
            <a:extLst>
              <a:ext uri="{FF2B5EF4-FFF2-40B4-BE49-F238E27FC236}">
                <a16:creationId xmlns:a16="http://schemas.microsoft.com/office/drawing/2014/main" id="{5C0F9D2A-7C84-765D-5FED-4C2AD1570DFC}"/>
              </a:ext>
            </a:extLst>
          </p:cNvPr>
          <p:cNvSpPr>
            <a:spLocks noGrp="1"/>
          </p:cNvSpPr>
          <p:nvPr>
            <p:ph sz="half" idx="2"/>
          </p:nvPr>
        </p:nvSpPr>
        <p:spPr>
          <a:xfrm>
            <a:off x="6775953" y="1597640"/>
            <a:ext cx="5004246" cy="4208339"/>
          </a:xfrm>
          <a:solidFill>
            <a:schemeClr val="tx2">
              <a:lumMod val="20000"/>
              <a:lumOff val="80000"/>
            </a:schemeClr>
          </a:solidFill>
        </p:spPr>
        <p:txBody>
          <a:bodyPr vert="horz" wrap="square" lIns="91440" tIns="45720" rIns="91440" bIns="45720" rtlCol="0" anchor="t">
            <a:normAutofit/>
          </a:bodyPr>
          <a:lstStyle/>
          <a:p>
            <a:pPr marL="0" indent="0">
              <a:buNone/>
            </a:pPr>
            <a:r>
              <a:rPr lang="en-US" sz="2400" b="1"/>
              <a:t>OJT/Related Instruction </a:t>
            </a:r>
          </a:p>
          <a:p>
            <a:r>
              <a:rPr lang="en-US" sz="2400">
                <a:latin typeface="Aptos"/>
              </a:rPr>
              <a:t>Type: Competency </a:t>
            </a:r>
          </a:p>
          <a:p>
            <a:r>
              <a:rPr lang="en-US" sz="2400"/>
              <a:t>Minimum Hours: 1 year</a:t>
            </a:r>
          </a:p>
          <a:p>
            <a:r>
              <a:rPr lang="en-US" sz="2400"/>
              <a:t>WPS</a:t>
            </a:r>
            <a:r>
              <a:rPr lang="en-US" sz="2400" b="1"/>
              <a:t>: </a:t>
            </a:r>
            <a:r>
              <a:rPr lang="en-US"/>
              <a:t>4 Domains from CT Common Core Teaching standards</a:t>
            </a:r>
            <a:endParaRPr lang="en-US" b="1"/>
          </a:p>
          <a:p>
            <a:r>
              <a:rPr lang="en-US" sz="2400">
                <a:latin typeface="Aptos"/>
              </a:rPr>
              <a:t>RTI: 24 credits (360 contact) Year 4 of EPP coursework at CCSU</a:t>
            </a:r>
          </a:p>
        </p:txBody>
      </p:sp>
      <p:sp>
        <p:nvSpPr>
          <p:cNvPr id="7" name="Teardrop 6">
            <a:extLst>
              <a:ext uri="{FF2B5EF4-FFF2-40B4-BE49-F238E27FC236}">
                <a16:creationId xmlns:a16="http://schemas.microsoft.com/office/drawing/2014/main" id="{784BE0C5-B9F0-9E60-C43B-71AAC359AFC0}"/>
              </a:ext>
            </a:extLst>
          </p:cNvPr>
          <p:cNvSpPr/>
          <p:nvPr/>
        </p:nvSpPr>
        <p:spPr>
          <a:xfrm flipH="1">
            <a:off x="6611269" y="5641063"/>
            <a:ext cx="1787755" cy="1039166"/>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Mentor stipend of at least $6000</a:t>
            </a:r>
          </a:p>
        </p:txBody>
      </p:sp>
    </p:spTree>
    <p:extLst>
      <p:ext uri="{BB962C8B-B14F-4D97-AF65-F5344CB8AC3E}">
        <p14:creationId xmlns:p14="http://schemas.microsoft.com/office/powerpoint/2010/main" val="275662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3FC6-755E-6E60-69F1-E275BE173CF8}"/>
              </a:ext>
            </a:extLst>
          </p:cNvPr>
          <p:cNvSpPr>
            <a:spLocks noGrp="1"/>
          </p:cNvSpPr>
          <p:nvPr>
            <p:ph type="title"/>
          </p:nvPr>
        </p:nvSpPr>
        <p:spPr/>
        <p:txBody>
          <a:bodyPr/>
          <a:lstStyle/>
          <a:p>
            <a:r>
              <a:rPr lang="en-US">
                <a:latin typeface="Aptos"/>
                <a:cs typeface="Arial"/>
              </a:rPr>
              <a:t>CCSU NextGen Educators</a:t>
            </a:r>
            <a:endParaRPr lang="en-US"/>
          </a:p>
        </p:txBody>
      </p:sp>
      <p:sp>
        <p:nvSpPr>
          <p:cNvPr id="3" name="Slide Number Placeholder 2">
            <a:extLst>
              <a:ext uri="{FF2B5EF4-FFF2-40B4-BE49-F238E27FC236}">
                <a16:creationId xmlns:a16="http://schemas.microsoft.com/office/drawing/2014/main" id="{65A31191-CF92-D904-AA84-C76C4FE44E76}"/>
              </a:ext>
            </a:extLst>
          </p:cNvPr>
          <p:cNvSpPr>
            <a:spLocks noGrp="1"/>
          </p:cNvSpPr>
          <p:nvPr>
            <p:ph type="sldNum" sz="quarter" idx="4"/>
          </p:nvPr>
        </p:nvSpPr>
        <p:spPr/>
        <p:txBody>
          <a:bodyPr/>
          <a:lstStyle/>
          <a:p>
            <a:fld id="{13A326F7-3D62-4D6D-AF51-CF772FE3461F}" type="slidenum">
              <a:rPr lang="en-US" smtClean="0"/>
              <a:pPr/>
              <a:t>12</a:t>
            </a:fld>
            <a:endParaRPr lang="en-US"/>
          </a:p>
        </p:txBody>
      </p:sp>
      <p:pic>
        <p:nvPicPr>
          <p:cNvPr id="4" name="Picture 3">
            <a:extLst>
              <a:ext uri="{FF2B5EF4-FFF2-40B4-BE49-F238E27FC236}">
                <a16:creationId xmlns:a16="http://schemas.microsoft.com/office/drawing/2014/main" id="{049012DE-C3B0-B1EF-6CD4-C00860451F70}"/>
              </a:ext>
            </a:extLst>
          </p:cNvPr>
          <p:cNvPicPr>
            <a:picLocks noChangeAspect="1"/>
          </p:cNvPicPr>
          <p:nvPr/>
        </p:nvPicPr>
        <p:blipFill>
          <a:blip r:embed="rId2"/>
          <a:srcRect r="1739"/>
          <a:stretch/>
        </p:blipFill>
        <p:spPr>
          <a:xfrm>
            <a:off x="1473937" y="1435161"/>
            <a:ext cx="4174025" cy="5420270"/>
          </a:xfrm>
          <a:prstGeom prst="rect">
            <a:avLst/>
          </a:prstGeom>
        </p:spPr>
      </p:pic>
      <p:pic>
        <p:nvPicPr>
          <p:cNvPr id="5" name="Picture 4">
            <a:extLst>
              <a:ext uri="{FF2B5EF4-FFF2-40B4-BE49-F238E27FC236}">
                <a16:creationId xmlns:a16="http://schemas.microsoft.com/office/drawing/2014/main" id="{AD2908A3-68B8-E4E5-BB61-B65386AD9205}"/>
              </a:ext>
            </a:extLst>
          </p:cNvPr>
          <p:cNvPicPr>
            <a:picLocks noChangeAspect="1"/>
          </p:cNvPicPr>
          <p:nvPr/>
        </p:nvPicPr>
        <p:blipFill>
          <a:blip r:embed="rId3"/>
          <a:stretch>
            <a:fillRect/>
          </a:stretch>
        </p:blipFill>
        <p:spPr>
          <a:xfrm>
            <a:off x="6546930" y="1437736"/>
            <a:ext cx="4230858" cy="5420265"/>
          </a:xfrm>
          <a:prstGeom prst="rect">
            <a:avLst/>
          </a:prstGeom>
        </p:spPr>
      </p:pic>
    </p:spTree>
    <p:extLst>
      <p:ext uri="{BB962C8B-B14F-4D97-AF65-F5344CB8AC3E}">
        <p14:creationId xmlns:p14="http://schemas.microsoft.com/office/powerpoint/2010/main" val="248155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EE75-F6DB-947E-4F06-D5C0370D0EC5}"/>
              </a:ext>
            </a:extLst>
          </p:cNvPr>
          <p:cNvSpPr>
            <a:spLocks noGrp="1"/>
          </p:cNvSpPr>
          <p:nvPr>
            <p:ph type="title"/>
          </p:nvPr>
        </p:nvSpPr>
        <p:spPr/>
        <p:txBody>
          <a:bodyPr>
            <a:normAutofit fontScale="90000"/>
          </a:bodyPr>
          <a:lstStyle/>
          <a:p>
            <a:r>
              <a:rPr lang="en-US" err="1">
                <a:latin typeface="Aptos"/>
                <a:cs typeface="Arial"/>
              </a:rPr>
              <a:t>CREC+Apprenticeship</a:t>
            </a:r>
            <a:r>
              <a:rPr lang="en-US">
                <a:latin typeface="Aptos"/>
                <a:cs typeface="Arial"/>
              </a:rPr>
              <a:t> </a:t>
            </a:r>
            <a:br>
              <a:rPr lang="en-US">
                <a:latin typeface="Aptos"/>
                <a:cs typeface="Arial"/>
              </a:rPr>
            </a:br>
            <a:r>
              <a:rPr lang="en-US">
                <a:latin typeface="Aptos"/>
                <a:cs typeface="Arial"/>
              </a:rPr>
              <a:t>(e.g. New Britain)</a:t>
            </a:r>
          </a:p>
        </p:txBody>
      </p:sp>
      <p:sp>
        <p:nvSpPr>
          <p:cNvPr id="4" name="Content Placeholder 3">
            <a:extLst>
              <a:ext uri="{FF2B5EF4-FFF2-40B4-BE49-F238E27FC236}">
                <a16:creationId xmlns:a16="http://schemas.microsoft.com/office/drawing/2014/main" id="{78A66ACE-B543-6DDF-4677-E26D32A89E37}"/>
              </a:ext>
            </a:extLst>
          </p:cNvPr>
          <p:cNvSpPr>
            <a:spLocks noGrp="1"/>
          </p:cNvSpPr>
          <p:nvPr>
            <p:ph sz="half" idx="1"/>
          </p:nvPr>
        </p:nvSpPr>
        <p:spPr>
          <a:xfrm>
            <a:off x="838200" y="1476374"/>
            <a:ext cx="5864604" cy="4581525"/>
          </a:xfrm>
        </p:spPr>
        <p:txBody>
          <a:bodyPr vert="horz" lIns="91440" tIns="45720" rIns="91440" bIns="45720" rtlCol="0" anchor="t">
            <a:noAutofit/>
          </a:bodyPr>
          <a:lstStyle/>
          <a:p>
            <a:r>
              <a:rPr lang="en-US" sz="1800"/>
              <a:t>Union: AFT </a:t>
            </a:r>
          </a:p>
          <a:p>
            <a:r>
              <a:rPr lang="en-US" sz="1800"/>
              <a:t>Minimum requirements: </a:t>
            </a:r>
          </a:p>
          <a:p>
            <a:pPr lvl="1"/>
            <a:r>
              <a:rPr lang="en-US" sz="1800"/>
              <a:t>People with Bachelors degree </a:t>
            </a:r>
          </a:p>
          <a:p>
            <a:pPr lvl="1"/>
            <a:r>
              <a:rPr lang="en-US" sz="1800"/>
              <a:t>Score report from Praxis Core</a:t>
            </a:r>
          </a:p>
          <a:p>
            <a:pPr lvl="1"/>
            <a:r>
              <a:rPr lang="en-US" sz="1800"/>
              <a:t>Below 3.0 GPA requires waiver form</a:t>
            </a:r>
            <a:endParaRPr lang="en-US" sz="1800">
              <a:cs typeface="Arial"/>
            </a:endParaRPr>
          </a:p>
          <a:p>
            <a:r>
              <a:rPr lang="en-US" sz="1800"/>
              <a:t>Apprentice Application Procedures: </a:t>
            </a:r>
          </a:p>
          <a:p>
            <a:pPr lvl="1"/>
            <a:r>
              <a:rPr lang="en-US" sz="1800">
                <a:latin typeface="Aptos"/>
              </a:rPr>
              <a:t>Uniform application approved by JATC</a:t>
            </a:r>
            <a:endParaRPr lang="en-US" sz="1800">
              <a:latin typeface="Aptos"/>
              <a:cs typeface="Arial"/>
            </a:endParaRPr>
          </a:p>
          <a:p>
            <a:pPr lvl="1"/>
            <a:r>
              <a:rPr lang="en-US" sz="1800">
                <a:latin typeface="Aptos"/>
              </a:rPr>
              <a:t>Writing sample and letters of rec also required </a:t>
            </a:r>
          </a:p>
          <a:p>
            <a:r>
              <a:rPr lang="en-US" sz="1800"/>
              <a:t>Selection:</a:t>
            </a:r>
          </a:p>
          <a:p>
            <a:pPr lvl="1"/>
            <a:r>
              <a:rPr lang="en-US" sz="1800"/>
              <a:t>Paper review, video interview, selection day w/ teaching component, group activity, and final interview </a:t>
            </a:r>
          </a:p>
          <a:p>
            <a:r>
              <a:rPr lang="en-US" sz="1800">
                <a:latin typeface="Aptos"/>
              </a:rPr>
              <a:t>Wages- $2000 stipend at registration; starting pay at  $41K then $53K at completion </a:t>
            </a:r>
            <a:endParaRPr lang="en-US"/>
          </a:p>
          <a:p>
            <a:pPr marL="0" indent="0">
              <a:buNone/>
            </a:pPr>
            <a:endParaRPr lang="en-US" sz="1800"/>
          </a:p>
          <a:p>
            <a:endParaRPr lang="en-US" sz="1800"/>
          </a:p>
        </p:txBody>
      </p:sp>
      <p:sp>
        <p:nvSpPr>
          <p:cNvPr id="5" name="Content Placeholder 4">
            <a:extLst>
              <a:ext uri="{FF2B5EF4-FFF2-40B4-BE49-F238E27FC236}">
                <a16:creationId xmlns:a16="http://schemas.microsoft.com/office/drawing/2014/main" id="{5C0F9D2A-7C84-765D-5FED-4C2AD1570DFC}"/>
              </a:ext>
            </a:extLst>
          </p:cNvPr>
          <p:cNvSpPr>
            <a:spLocks noGrp="1"/>
          </p:cNvSpPr>
          <p:nvPr>
            <p:ph sz="half" idx="2"/>
          </p:nvPr>
        </p:nvSpPr>
        <p:spPr>
          <a:xfrm>
            <a:off x="6991106" y="1597640"/>
            <a:ext cx="4866861" cy="4581525"/>
          </a:xfrm>
          <a:solidFill>
            <a:schemeClr val="tx2">
              <a:lumMod val="20000"/>
              <a:lumOff val="80000"/>
            </a:schemeClr>
          </a:solidFill>
        </p:spPr>
        <p:txBody>
          <a:bodyPr vert="horz" wrap="square" lIns="91440" tIns="45720" rIns="91440" bIns="45720" rtlCol="0" anchor="t">
            <a:normAutofit/>
          </a:bodyPr>
          <a:lstStyle/>
          <a:p>
            <a:pPr marL="0" indent="0">
              <a:buNone/>
            </a:pPr>
            <a:r>
              <a:rPr lang="en-US" sz="2400" b="1"/>
              <a:t>OJT/Related Instruction </a:t>
            </a:r>
          </a:p>
          <a:p>
            <a:r>
              <a:rPr lang="en-US" sz="1800">
                <a:latin typeface="Aptos"/>
              </a:rPr>
              <a:t>Type: Competency </a:t>
            </a:r>
          </a:p>
          <a:p>
            <a:r>
              <a:rPr lang="en-US" sz="1800">
                <a:latin typeface="Aptos"/>
              </a:rPr>
              <a:t>Minimum Hours: 1 year</a:t>
            </a:r>
          </a:p>
          <a:p>
            <a:r>
              <a:rPr lang="en-US" sz="1800">
                <a:latin typeface="Aptos"/>
              </a:rPr>
              <a:t>WPS</a:t>
            </a:r>
            <a:r>
              <a:rPr lang="en-US" sz="1800" b="1">
                <a:latin typeface="Aptos"/>
              </a:rPr>
              <a:t>:</a:t>
            </a:r>
            <a:r>
              <a:rPr lang="en-US" sz="1800">
                <a:latin typeface="Aptos"/>
              </a:rPr>
              <a:t>4 Domains from CT Common Core Teaching standards</a:t>
            </a:r>
            <a:endParaRPr lang="en-US" sz="1800" b="1">
              <a:latin typeface="Aptos"/>
            </a:endParaRPr>
          </a:p>
          <a:p>
            <a:r>
              <a:rPr lang="en-US" sz="1800">
                <a:latin typeface="Aptos"/>
              </a:rPr>
              <a:t>RTI: </a:t>
            </a:r>
          </a:p>
          <a:p>
            <a:pPr lvl="1"/>
            <a:r>
              <a:rPr lang="en-US" sz="1800">
                <a:latin typeface="Aptos"/>
              </a:rPr>
              <a:t>34 credits (510 contact) Elementary Ed Cert for CREC Teacher Residency Program- Summer 1, Fall, Winter, Summer 2 through CREC training</a:t>
            </a:r>
          </a:p>
          <a:p>
            <a:pPr lvl="1"/>
            <a:r>
              <a:rPr lang="en-US" sz="1800">
                <a:latin typeface="Aptos"/>
              </a:rPr>
              <a:t>30.5 credits (412.5 contact) SPED through CREC training</a:t>
            </a:r>
          </a:p>
        </p:txBody>
      </p:sp>
      <p:sp>
        <p:nvSpPr>
          <p:cNvPr id="7" name="Teardrop 6">
            <a:extLst>
              <a:ext uri="{FF2B5EF4-FFF2-40B4-BE49-F238E27FC236}">
                <a16:creationId xmlns:a16="http://schemas.microsoft.com/office/drawing/2014/main" id="{B24ED431-4F79-0E2B-93DF-2E776F408C17}"/>
              </a:ext>
            </a:extLst>
          </p:cNvPr>
          <p:cNvSpPr/>
          <p:nvPr/>
        </p:nvSpPr>
        <p:spPr>
          <a:xfrm flipH="1">
            <a:off x="6611269" y="5641063"/>
            <a:ext cx="1787755" cy="1039166"/>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Mentor stipend of at least $6000</a:t>
            </a:r>
          </a:p>
        </p:txBody>
      </p:sp>
    </p:spTree>
    <p:extLst>
      <p:ext uri="{BB962C8B-B14F-4D97-AF65-F5344CB8AC3E}">
        <p14:creationId xmlns:p14="http://schemas.microsoft.com/office/powerpoint/2010/main" val="242442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BA1D-4A47-1B0A-FE51-EC84725688AC}"/>
              </a:ext>
            </a:extLst>
          </p:cNvPr>
          <p:cNvSpPr>
            <a:spLocks noGrp="1"/>
          </p:cNvSpPr>
          <p:nvPr>
            <p:ph type="title"/>
          </p:nvPr>
        </p:nvSpPr>
        <p:spPr>
          <a:xfrm>
            <a:off x="841197" y="384175"/>
            <a:ext cx="10816984" cy="823097"/>
          </a:xfrm>
        </p:spPr>
        <p:txBody>
          <a:bodyPr/>
          <a:lstStyle/>
          <a:p>
            <a:r>
              <a:rPr lang="en-US">
                <a:latin typeface="Aptos"/>
                <a:cs typeface="Arial"/>
              </a:rPr>
              <a:t>Status of Apprenticeship Program</a:t>
            </a:r>
            <a:endParaRPr lang="en-US"/>
          </a:p>
        </p:txBody>
      </p:sp>
      <p:sp>
        <p:nvSpPr>
          <p:cNvPr id="3" name="Content Placeholder 2">
            <a:extLst>
              <a:ext uri="{FF2B5EF4-FFF2-40B4-BE49-F238E27FC236}">
                <a16:creationId xmlns:a16="http://schemas.microsoft.com/office/drawing/2014/main" id="{B83FB889-E6FA-B5F4-0CC4-0E09D723796E}"/>
              </a:ext>
            </a:extLst>
          </p:cNvPr>
          <p:cNvSpPr>
            <a:spLocks noGrp="1"/>
          </p:cNvSpPr>
          <p:nvPr>
            <p:ph idx="1"/>
          </p:nvPr>
        </p:nvSpPr>
        <p:spPr/>
        <p:txBody>
          <a:bodyPr vert="horz" wrap="square" lIns="91440" tIns="45720" rIns="91440" bIns="45720" rtlCol="0" anchor="t">
            <a:normAutofit fontScale="92500" lnSpcReduction="10000"/>
          </a:bodyPr>
          <a:lstStyle/>
          <a:p>
            <a:r>
              <a:rPr lang="en-US">
                <a:latin typeface="Aptos"/>
              </a:rPr>
              <a:t>Waterbury Public Schools </a:t>
            </a:r>
          </a:p>
          <a:p>
            <a:pPr lvl="1"/>
            <a:r>
              <a:rPr lang="en-US" b="1">
                <a:solidFill>
                  <a:srgbClr val="1F497D"/>
                </a:solidFill>
                <a:latin typeface="Calibri"/>
                <a:cs typeface="Calibri"/>
              </a:rPr>
              <a:t>Teacher Apprentices:</a:t>
            </a:r>
            <a:r>
              <a:rPr lang="en-US">
                <a:solidFill>
                  <a:srgbClr val="1F497D"/>
                </a:solidFill>
                <a:latin typeface="Calibri"/>
                <a:cs typeface="Calibri"/>
              </a:rPr>
              <a:t> Waterbury has 4 current Teacher apprentices (1 Art, 1 Social Studies, 2 Elementary) and they anticipate they will add 2-3 more from CCSU in the Spring</a:t>
            </a:r>
            <a:endParaRPr lang="en-US"/>
          </a:p>
          <a:p>
            <a:pPr lvl="1"/>
            <a:r>
              <a:rPr lang="en-US" b="1">
                <a:solidFill>
                  <a:srgbClr val="1F497D"/>
                </a:solidFill>
                <a:latin typeface="Calibri"/>
                <a:cs typeface="Calibri"/>
              </a:rPr>
              <a:t>NextGen Educators :</a:t>
            </a:r>
            <a:r>
              <a:rPr lang="en-US">
                <a:solidFill>
                  <a:srgbClr val="1F497D"/>
                </a:solidFill>
                <a:latin typeface="Calibri"/>
                <a:cs typeface="Calibri"/>
              </a:rPr>
              <a:t> Waterbury currently has 1 World Language Spanish Next Gen student and anticipate more from CCSU for the Spring. </a:t>
            </a:r>
            <a:endParaRPr lang="en-US"/>
          </a:p>
          <a:p>
            <a:r>
              <a:rPr lang="en-US">
                <a:latin typeface="Aptos"/>
              </a:rPr>
              <a:t> Consolidated School District of New Britian</a:t>
            </a:r>
          </a:p>
          <a:p>
            <a:pPr lvl="1"/>
            <a:r>
              <a:rPr lang="en-US" b="1">
                <a:latin typeface="Calibri"/>
                <a:cs typeface="Calibri"/>
              </a:rPr>
              <a:t>Teacher Apprentices</a:t>
            </a:r>
            <a:r>
              <a:rPr lang="en-US">
                <a:latin typeface="Calibri"/>
                <a:cs typeface="Calibri"/>
              </a:rPr>
              <a:t>: 3 (2 Elementary and 1 Special education)</a:t>
            </a:r>
            <a:endParaRPr lang="en-US"/>
          </a:p>
          <a:p>
            <a:pPr lvl="1"/>
            <a:r>
              <a:rPr lang="en-US" sz="2000" b="1">
                <a:latin typeface="Calibri"/>
                <a:cs typeface="Calibri"/>
              </a:rPr>
              <a:t>NextGen Educators:</a:t>
            </a:r>
            <a:r>
              <a:rPr lang="en-US">
                <a:latin typeface="Calibri"/>
                <a:cs typeface="Calibri"/>
              </a:rPr>
              <a:t> 6 (2 and recruiting about 4 more from CCSU). The MOU is scheduled to go to the board for approval on Oct. 3</a:t>
            </a:r>
            <a:endParaRPr lang="en-US"/>
          </a:p>
          <a:p>
            <a:r>
              <a:rPr lang="en-US">
                <a:latin typeface="Aptos"/>
              </a:rPr>
              <a:t>## Forecasted completers</a:t>
            </a:r>
          </a:p>
          <a:p>
            <a:r>
              <a:rPr lang="en-US">
                <a:latin typeface="Aptos"/>
              </a:rPr>
              <a:t>Successes &amp; challenges?</a:t>
            </a:r>
            <a:endParaRPr lang="en-US"/>
          </a:p>
        </p:txBody>
      </p:sp>
      <p:sp>
        <p:nvSpPr>
          <p:cNvPr id="4" name="Slide Number Placeholder 3">
            <a:extLst>
              <a:ext uri="{FF2B5EF4-FFF2-40B4-BE49-F238E27FC236}">
                <a16:creationId xmlns:a16="http://schemas.microsoft.com/office/drawing/2014/main" id="{68D12627-5C7F-CBF5-5234-000B1B16A651}"/>
              </a:ext>
            </a:extLst>
          </p:cNvPr>
          <p:cNvSpPr>
            <a:spLocks noGrp="1"/>
          </p:cNvSpPr>
          <p:nvPr>
            <p:ph type="sldNum" sz="quarter" idx="4"/>
          </p:nvPr>
        </p:nvSpPr>
        <p:spPr/>
        <p:txBody>
          <a:bodyPr/>
          <a:lstStyle/>
          <a:p>
            <a:fld id="{13A326F7-3D62-4D6D-AF51-CF772FE3461F}" type="slidenum">
              <a:rPr lang="en-US" smtClean="0"/>
              <a:pPr/>
              <a:t>14</a:t>
            </a:fld>
            <a:endParaRPr lang="en-US"/>
          </a:p>
        </p:txBody>
      </p:sp>
    </p:spTree>
    <p:extLst>
      <p:ext uri="{BB962C8B-B14F-4D97-AF65-F5344CB8AC3E}">
        <p14:creationId xmlns:p14="http://schemas.microsoft.com/office/powerpoint/2010/main" val="243778648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2"/>
          <p:cNvSpPr txBox="1">
            <a:spLocks noGrp="1"/>
          </p:cNvSpPr>
          <p:nvPr>
            <p:ph type="title"/>
          </p:nvPr>
        </p:nvSpPr>
        <p:spPr>
          <a:xfrm>
            <a:off x="838200" y="365125"/>
            <a:ext cx="10515600" cy="923925"/>
          </a:xfrm>
          <a:prstGeom prst="rect">
            <a:avLst/>
          </a:prstGeom>
          <a:noFill/>
          <a:ln>
            <a:noFill/>
          </a:ln>
        </p:spPr>
        <p:txBody>
          <a:bodyPr spcFirstLastPara="1" wrap="square" lIns="91425" tIns="45700" rIns="91425" bIns="45700" anchor="ctr" anchorCtr="0">
            <a:normAutofit/>
          </a:bodyPr>
          <a:lstStyle/>
          <a:p>
            <a:pPr>
              <a:lnSpc>
                <a:spcPct val="100000"/>
              </a:lnSpc>
              <a:spcBef>
                <a:spcPts val="0"/>
              </a:spcBef>
              <a:buClr>
                <a:schemeClr val="dk1"/>
              </a:buClr>
              <a:buSzPts val="4000"/>
            </a:pPr>
            <a:r>
              <a:rPr lang="en-US">
                <a:latin typeface="Aptos"/>
                <a:cs typeface="Arial"/>
              </a:rPr>
              <a:t>Pilot Expansion Funding Opportunities</a:t>
            </a:r>
          </a:p>
        </p:txBody>
      </p:sp>
      <p:sp>
        <p:nvSpPr>
          <p:cNvPr id="464" name="Google Shape;464;p32"/>
          <p:cNvSpPr txBox="1">
            <a:spLocks noGrp="1"/>
          </p:cNvSpPr>
          <p:nvPr>
            <p:ph type="body" idx="1"/>
          </p:nvPr>
        </p:nvSpPr>
        <p:spPr>
          <a:xfrm>
            <a:off x="838200" y="1485901"/>
            <a:ext cx="10515600" cy="4444999"/>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000"/>
            </a:pPr>
            <a:r>
              <a:rPr lang="en-US">
                <a:latin typeface="Aptos"/>
              </a:rPr>
              <a:t>CSDE planning to fund up to 62 apprentices in 2024-2025</a:t>
            </a:r>
          </a:p>
          <a:p>
            <a:pPr lvl="1">
              <a:buClr>
                <a:schemeClr val="dk1"/>
              </a:buClr>
              <a:buSzPts val="2000"/>
              <a:buChar char="o"/>
            </a:pPr>
            <a:r>
              <a:rPr lang="en-US" sz="2800">
                <a:latin typeface="Aptos"/>
              </a:rPr>
              <a:t>Up to 50 through the NexGen model </a:t>
            </a:r>
          </a:p>
          <a:p>
            <a:pPr lvl="1">
              <a:buClr>
                <a:schemeClr val="dk1"/>
              </a:buClr>
              <a:buSzPts val="2000"/>
              <a:buChar char="o"/>
            </a:pPr>
            <a:r>
              <a:rPr lang="en-US" sz="2800">
                <a:latin typeface="Aptos"/>
              </a:rPr>
              <a:t>Up to 10 through the CREC model </a:t>
            </a:r>
          </a:p>
          <a:p>
            <a:pPr marL="274320" marR="0" lvl="0" indent="-228600" algn="l" rtl="0">
              <a:lnSpc>
                <a:spcPct val="100000"/>
              </a:lnSpc>
              <a:spcBef>
                <a:spcPts val="0"/>
              </a:spcBef>
              <a:spcAft>
                <a:spcPts val="0"/>
              </a:spcAft>
              <a:buClr>
                <a:schemeClr val="dk1"/>
              </a:buClr>
              <a:buSzPts val="2000"/>
              <a:buChar char="•"/>
            </a:pPr>
            <a:r>
              <a:rPr lang="en-US">
                <a:latin typeface="Arial"/>
                <a:ea typeface="Arial"/>
                <a:cs typeface="Arial"/>
                <a:sym typeface="Arial"/>
              </a:rPr>
              <a:t>Mentor stipend (to districts) - $5,000</a:t>
            </a:r>
            <a:endParaRPr lang="en-US"/>
          </a:p>
          <a:p>
            <a:pPr marL="274320" marR="0" lvl="0" indent="-228600" algn="l" rtl="0">
              <a:lnSpc>
                <a:spcPct val="100000"/>
              </a:lnSpc>
              <a:spcBef>
                <a:spcPts val="0"/>
              </a:spcBef>
              <a:spcAft>
                <a:spcPts val="0"/>
              </a:spcAft>
              <a:buClr>
                <a:schemeClr val="dk1"/>
              </a:buClr>
              <a:buSzPts val="2000"/>
              <a:buChar char="•"/>
            </a:pPr>
            <a:r>
              <a:rPr lang="en-US">
                <a:latin typeface="Arial"/>
                <a:ea typeface="Arial"/>
                <a:cs typeface="Arial"/>
                <a:sym typeface="Arial"/>
              </a:rPr>
              <a:t>Tuition, books and fees (to EPPs) - $5,000</a:t>
            </a:r>
            <a:endParaRPr lang="en-US"/>
          </a:p>
          <a:p>
            <a:pPr marL="274320" marR="0" lvl="0" indent="-228600" algn="l" rtl="0">
              <a:lnSpc>
                <a:spcPct val="100000"/>
              </a:lnSpc>
              <a:spcBef>
                <a:spcPts val="0"/>
              </a:spcBef>
              <a:spcAft>
                <a:spcPts val="0"/>
              </a:spcAft>
              <a:buClr>
                <a:schemeClr val="dk1"/>
              </a:buClr>
              <a:buSzPts val="2000"/>
              <a:buChar char="•"/>
            </a:pPr>
            <a:r>
              <a:rPr lang="en-US">
                <a:latin typeface="Arial"/>
                <a:ea typeface="Arial"/>
                <a:cs typeface="Arial"/>
                <a:sym typeface="Arial"/>
              </a:rPr>
              <a:t>EPP costs (shortage area support, licensing, fingerprinting, testing, technology support) (to EPPs) - $2,500</a:t>
            </a:r>
            <a:endParaRPr lang="en-US"/>
          </a:p>
          <a:p>
            <a:pPr marL="274320" marR="0" lvl="0" indent="-228600" algn="l" rtl="0">
              <a:lnSpc>
                <a:spcPct val="100000"/>
              </a:lnSpc>
              <a:spcBef>
                <a:spcPts val="0"/>
              </a:spcBef>
              <a:spcAft>
                <a:spcPts val="0"/>
              </a:spcAft>
              <a:buClr>
                <a:schemeClr val="dk1"/>
              </a:buClr>
              <a:buSzPts val="2000"/>
              <a:buChar char="•"/>
            </a:pPr>
            <a:r>
              <a:rPr lang="en-US">
                <a:latin typeface="Arial"/>
                <a:ea typeface="Arial"/>
                <a:cs typeface="Arial"/>
                <a:sym typeface="Arial"/>
              </a:rPr>
              <a:t>Student teacher salary (to districts) - $10,000</a:t>
            </a:r>
            <a:endParaRPr lang="en-US"/>
          </a:p>
          <a:p>
            <a:pPr marL="457200" marR="0" lvl="0" indent="-228600" algn="l" rtl="0">
              <a:lnSpc>
                <a:spcPct val="100000"/>
              </a:lnSpc>
              <a:spcBef>
                <a:spcPts val="0"/>
              </a:spcBef>
              <a:spcAft>
                <a:spcPts val="0"/>
              </a:spcAft>
              <a:buClr>
                <a:schemeClr val="dk1"/>
              </a:buClr>
              <a:buSzPts val="2000"/>
              <a:buChar char="•"/>
            </a:pPr>
            <a:r>
              <a:rPr lang="en-US" b="1">
                <a:latin typeface="Arial"/>
                <a:ea typeface="Arial"/>
                <a:cs typeface="Arial"/>
                <a:sym typeface="Arial"/>
              </a:rPr>
              <a:t>Total support - $22,500 per apprentice </a:t>
            </a:r>
            <a:endParaRPr lang="en-US">
              <a:latin typeface="Arial"/>
              <a:ea typeface="Arial"/>
              <a:cs typeface="Arial"/>
            </a:endParaRPr>
          </a:p>
          <a:p>
            <a:pPr marL="457200" marR="0" lvl="0" indent="-228600" algn="l" rtl="0">
              <a:lnSpc>
                <a:spcPct val="100000"/>
              </a:lnSpc>
              <a:spcBef>
                <a:spcPts val="0"/>
              </a:spcBef>
              <a:spcAft>
                <a:spcPts val="0"/>
              </a:spcAft>
              <a:buClr>
                <a:schemeClr val="dk1"/>
              </a:buClr>
              <a:buSzPts val="2000"/>
              <a:buChar char="•"/>
            </a:pPr>
            <a:r>
              <a:rPr lang="en-US" b="1">
                <a:latin typeface="Arial"/>
                <a:ea typeface="Arial"/>
                <a:cs typeface="Arial"/>
                <a:sym typeface="Arial"/>
              </a:rPr>
              <a:t>Total number of apprentices - 62</a:t>
            </a:r>
            <a:endParaRPr lang="en-US">
              <a:latin typeface="Arial"/>
              <a:ea typeface="Arial"/>
              <a:cs typeface="Arial"/>
              <a:sym typeface="Arial"/>
            </a:endParaRPr>
          </a:p>
          <a:p>
            <a:pPr marL="685800" lvl="1" indent="-114300" algn="l" rtl="0">
              <a:lnSpc>
                <a:spcPct val="100000"/>
              </a:lnSpc>
              <a:spcBef>
                <a:spcPts val="500"/>
              </a:spcBef>
              <a:spcAft>
                <a:spcPts val="0"/>
              </a:spcAft>
              <a:buClr>
                <a:schemeClr val="dk1"/>
              </a:buClr>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87A9-552E-162E-0FE2-FB7386984137}"/>
              </a:ext>
            </a:extLst>
          </p:cNvPr>
          <p:cNvSpPr>
            <a:spLocks noGrp="1"/>
          </p:cNvSpPr>
          <p:nvPr>
            <p:ph type="title"/>
          </p:nvPr>
        </p:nvSpPr>
        <p:spPr/>
        <p:txBody>
          <a:bodyPr/>
          <a:lstStyle/>
          <a:p>
            <a:r>
              <a:rPr lang="en-US" dirty="0">
                <a:latin typeface="Aptos"/>
                <a:cs typeface="Arial"/>
              </a:rPr>
              <a:t>JATC Election &amp; Roles</a:t>
            </a:r>
            <a:endParaRPr lang="en-US" dirty="0"/>
          </a:p>
        </p:txBody>
      </p:sp>
      <p:sp>
        <p:nvSpPr>
          <p:cNvPr id="3" name="Content Placeholder 2">
            <a:extLst>
              <a:ext uri="{FF2B5EF4-FFF2-40B4-BE49-F238E27FC236}">
                <a16:creationId xmlns:a16="http://schemas.microsoft.com/office/drawing/2014/main" id="{42E1F3DF-EA5C-9E85-473C-A4212F43FF8F}"/>
              </a:ext>
            </a:extLst>
          </p:cNvPr>
          <p:cNvSpPr>
            <a:spLocks noGrp="1"/>
          </p:cNvSpPr>
          <p:nvPr>
            <p:ph idx="1"/>
          </p:nvPr>
        </p:nvSpPr>
        <p:spPr>
          <a:xfrm>
            <a:off x="742950" y="1711324"/>
            <a:ext cx="10515600" cy="4876258"/>
          </a:xfrm>
        </p:spPr>
        <p:txBody>
          <a:bodyPr vert="horz" wrap="square" lIns="91440" tIns="45720" rIns="91440" bIns="45720" rtlCol="0" anchor="t">
            <a:normAutofit fontScale="85000" lnSpcReduction="10000"/>
          </a:bodyPr>
          <a:lstStyle/>
          <a:p>
            <a:pPr marL="0" indent="0">
              <a:buNone/>
            </a:pPr>
            <a:r>
              <a:rPr lang="en-US" sz="1800" b="1" dirty="0">
                <a:solidFill>
                  <a:srgbClr val="221F20"/>
                </a:solidFill>
                <a:latin typeface="Arial"/>
                <a:cs typeface="Arial"/>
              </a:rPr>
              <a:t>Vote</a:t>
            </a:r>
          </a:p>
          <a:p>
            <a:r>
              <a:rPr lang="en-US" sz="1800" b="1" dirty="0">
                <a:solidFill>
                  <a:srgbClr val="221F20"/>
                </a:solidFill>
                <a:latin typeface="Arial"/>
                <a:cs typeface="Arial"/>
              </a:rPr>
              <a:t>The JATC Chairperson</a:t>
            </a:r>
            <a:r>
              <a:rPr lang="en-US" sz="1800" dirty="0">
                <a:solidFill>
                  <a:srgbClr val="221F20"/>
                </a:solidFill>
                <a:latin typeface="Arial"/>
                <a:cs typeface="Arial"/>
              </a:rPr>
              <a:t> shall be formally selected by a majority of JATC members. A new Chairperson shall be selected by the JATC at least every two (2) years. The Chairperson will determine the time and place of regular meetings in conjunction with the Recording Secretary, and the JATC shall meet at the call of the Chairperson.</a:t>
            </a:r>
          </a:p>
          <a:p>
            <a:pPr marL="0" indent="0">
              <a:buNone/>
            </a:pPr>
            <a:r>
              <a:rPr lang="en-US" sz="1800" b="1" dirty="0">
                <a:solidFill>
                  <a:srgbClr val="221F20"/>
                </a:solidFill>
                <a:latin typeface="Arial"/>
                <a:cs typeface="Arial"/>
              </a:rPr>
              <a:t>Appointment</a:t>
            </a:r>
            <a:endParaRPr lang="en-US" sz="1800">
              <a:solidFill>
                <a:srgbClr val="221F20"/>
              </a:solidFill>
              <a:latin typeface="Arial"/>
              <a:cs typeface="Arial"/>
            </a:endParaRPr>
          </a:p>
          <a:p>
            <a:r>
              <a:rPr lang="en-US" sz="1800" dirty="0">
                <a:solidFill>
                  <a:srgbClr val="221F20"/>
                </a:solidFill>
                <a:latin typeface="Arial"/>
                <a:cs typeface="Arial"/>
              </a:rPr>
              <a:t>As the administrative agent for the JATC and these Standards of Apprenticeship, the role of recording secretary shall be performed by a person selected to serve the committee. </a:t>
            </a:r>
            <a:r>
              <a:rPr lang="en-US" sz="1800" i="1" dirty="0">
                <a:solidFill>
                  <a:srgbClr val="221F20"/>
                </a:solidFill>
                <a:latin typeface="Arial"/>
                <a:cs typeface="Arial"/>
              </a:rPr>
              <a:t>The JATC Recording Secretary shall be appointed by the </a:t>
            </a:r>
            <a:r>
              <a:rPr lang="en-US" sz="1800" i="1" u="sng" dirty="0">
                <a:solidFill>
                  <a:srgbClr val="221F20"/>
                </a:solidFill>
                <a:latin typeface="Arial"/>
                <a:cs typeface="Arial"/>
              </a:rPr>
              <a:t>JATC Chairperson</a:t>
            </a:r>
            <a:r>
              <a:rPr lang="en-US" sz="1800" dirty="0">
                <a:solidFill>
                  <a:srgbClr val="221F20"/>
                </a:solidFill>
                <a:latin typeface="Arial"/>
                <a:cs typeface="Arial"/>
              </a:rPr>
              <a:t>. </a:t>
            </a:r>
          </a:p>
          <a:p>
            <a:r>
              <a:rPr lang="en-US" sz="1800" dirty="0">
                <a:solidFill>
                  <a:srgbClr val="000000"/>
                </a:solidFill>
                <a:latin typeface="Aptos"/>
                <a:cs typeface="Arial"/>
              </a:rPr>
              <a:t>Program JATC Primary Contact</a:t>
            </a:r>
          </a:p>
          <a:p>
            <a:pPr lvl="1"/>
            <a:r>
              <a:rPr lang="en-US" sz="1800" dirty="0">
                <a:solidFill>
                  <a:srgbClr val="000000"/>
                </a:solidFill>
                <a:latin typeface="Aptos"/>
                <a:cs typeface="Arial"/>
              </a:rPr>
              <a:t>NAME – TITLE – CONTACT INFO </a:t>
            </a:r>
          </a:p>
          <a:p>
            <a:r>
              <a:rPr lang="en-US" sz="1800" dirty="0">
                <a:solidFill>
                  <a:srgbClr val="000000"/>
                </a:solidFill>
                <a:latin typeface="Aptos"/>
                <a:cs typeface="Arial"/>
              </a:rPr>
              <a:t>Designated Person to Receive, Process, and Dispose of Complaints to the JATC </a:t>
            </a:r>
          </a:p>
          <a:p>
            <a:pPr lvl="1"/>
            <a:r>
              <a:rPr lang="en-US" sz="1800" dirty="0">
                <a:solidFill>
                  <a:srgbClr val="000000"/>
                </a:solidFill>
                <a:latin typeface="Aptos"/>
                <a:cs typeface="Arial"/>
              </a:rPr>
              <a:t>NAME – TITLE – CONTACT INFO </a:t>
            </a:r>
          </a:p>
          <a:p>
            <a:r>
              <a:rPr lang="en-US" sz="1800" dirty="0">
                <a:solidFill>
                  <a:srgbClr val="000000"/>
                </a:solidFill>
                <a:latin typeface="Aptos"/>
                <a:cs typeface="Arial"/>
              </a:rPr>
              <a:t>Designated Person to Oversee Equal Opportunity Efforts and Affirmative Action Plan of the JATC </a:t>
            </a:r>
          </a:p>
          <a:p>
            <a:pPr lvl="1"/>
            <a:r>
              <a:rPr lang="en-US" sz="1800" dirty="0">
                <a:solidFill>
                  <a:srgbClr val="000000"/>
                </a:solidFill>
                <a:latin typeface="Aptos"/>
                <a:cs typeface="Arial"/>
              </a:rPr>
              <a:t>NAME – TITLE – CONTACT INFO</a:t>
            </a:r>
          </a:p>
          <a:p>
            <a:pPr marL="0" indent="0">
              <a:buNone/>
            </a:pPr>
            <a:r>
              <a:rPr lang="en-US" sz="1800" b="1" dirty="0">
                <a:solidFill>
                  <a:srgbClr val="000000"/>
                </a:solidFill>
                <a:latin typeface="Aptos"/>
                <a:cs typeface="Arial"/>
              </a:rPr>
              <a:t>By Request </a:t>
            </a:r>
            <a:endParaRPr lang="en-US" sz="1800" dirty="0">
              <a:solidFill>
                <a:srgbClr val="000000"/>
              </a:solidFill>
              <a:latin typeface="Aptos"/>
              <a:cs typeface="Arial"/>
            </a:endParaRPr>
          </a:p>
          <a:p>
            <a:r>
              <a:rPr lang="en-US" sz="1800" dirty="0">
                <a:solidFill>
                  <a:srgbClr val="221F20"/>
                </a:solidFill>
                <a:latin typeface="Arial"/>
                <a:cs typeface="Arial"/>
              </a:rPr>
              <a:t>Technical Assistance such from CT Department of Labor Office of Apprenticeship Training and/or other related instruction providers may be requested to advise the JATC</a:t>
            </a:r>
            <a:endParaRPr lang="en-US" sz="1800" dirty="0">
              <a:cs typeface="Arial"/>
            </a:endParaRPr>
          </a:p>
        </p:txBody>
      </p:sp>
      <p:sp>
        <p:nvSpPr>
          <p:cNvPr id="4" name="Slide Number Placeholder 3">
            <a:extLst>
              <a:ext uri="{FF2B5EF4-FFF2-40B4-BE49-F238E27FC236}">
                <a16:creationId xmlns:a16="http://schemas.microsoft.com/office/drawing/2014/main" id="{27BA2D69-621F-F2BA-D101-777A925FFADC}"/>
              </a:ext>
            </a:extLst>
          </p:cNvPr>
          <p:cNvSpPr>
            <a:spLocks noGrp="1"/>
          </p:cNvSpPr>
          <p:nvPr>
            <p:ph type="sldNum" sz="quarter" idx="4"/>
          </p:nvPr>
        </p:nvSpPr>
        <p:spPr/>
        <p:txBody>
          <a:bodyPr/>
          <a:lstStyle/>
          <a:p>
            <a:fld id="{13A326F7-3D62-4D6D-AF51-CF772FE3461F}" type="slidenum">
              <a:rPr lang="en-US" smtClean="0"/>
              <a:pPr/>
              <a:t>16</a:t>
            </a:fld>
            <a:endParaRPr lang="en-US"/>
          </a:p>
        </p:txBody>
      </p:sp>
    </p:spTree>
    <p:extLst>
      <p:ext uri="{BB962C8B-B14F-4D97-AF65-F5344CB8AC3E}">
        <p14:creationId xmlns:p14="http://schemas.microsoft.com/office/powerpoint/2010/main" val="426726337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70DD-FB8E-B917-A183-A3286858D7D8}"/>
              </a:ext>
            </a:extLst>
          </p:cNvPr>
          <p:cNvSpPr>
            <a:spLocks noGrp="1"/>
          </p:cNvSpPr>
          <p:nvPr>
            <p:ph type="title"/>
          </p:nvPr>
        </p:nvSpPr>
        <p:spPr/>
        <p:txBody>
          <a:bodyPr/>
          <a:lstStyle/>
          <a:p>
            <a:r>
              <a:rPr lang="en-US">
                <a:latin typeface="Aptos"/>
                <a:cs typeface="Arial"/>
              </a:rPr>
              <a:t>Selection of Meeting Dates</a:t>
            </a:r>
            <a:endParaRPr lang="en-US"/>
          </a:p>
        </p:txBody>
      </p:sp>
      <p:sp>
        <p:nvSpPr>
          <p:cNvPr id="3" name="Content Placeholder 2">
            <a:extLst>
              <a:ext uri="{FF2B5EF4-FFF2-40B4-BE49-F238E27FC236}">
                <a16:creationId xmlns:a16="http://schemas.microsoft.com/office/drawing/2014/main" id="{D8AB50E4-0A0D-0EE8-7B33-8A775E4FCE24}"/>
              </a:ext>
            </a:extLst>
          </p:cNvPr>
          <p:cNvSpPr>
            <a:spLocks noGrp="1"/>
          </p:cNvSpPr>
          <p:nvPr>
            <p:ph idx="1"/>
          </p:nvPr>
        </p:nvSpPr>
        <p:spPr/>
        <p:txBody>
          <a:bodyPr vert="horz" wrap="square" lIns="0" tIns="0" rIns="0" bIns="0" rtlCol="0" anchor="t">
            <a:normAutofit/>
          </a:bodyPr>
          <a:lstStyle/>
          <a:p>
            <a:pPr marL="0" indent="0">
              <a:buNone/>
            </a:pPr>
            <a:r>
              <a:rPr lang="en-US">
                <a:solidFill>
                  <a:srgbClr val="000000"/>
                </a:solidFill>
                <a:latin typeface="Aptos"/>
              </a:rPr>
              <a:t>Determined by Chairperson and Secretary, potential suggestions:</a:t>
            </a:r>
          </a:p>
          <a:p>
            <a:r>
              <a:rPr lang="en-US">
                <a:solidFill>
                  <a:srgbClr val="000000"/>
                </a:solidFill>
                <a:latin typeface="Aptos"/>
              </a:rPr>
              <a:t>January 17, 2025 (virtual)</a:t>
            </a:r>
            <a:endParaRPr lang="en-US">
              <a:solidFill>
                <a:srgbClr val="000000"/>
              </a:solidFill>
            </a:endParaRPr>
          </a:p>
          <a:p>
            <a:r>
              <a:rPr lang="en-US">
                <a:solidFill>
                  <a:srgbClr val="000000"/>
                </a:solidFill>
                <a:latin typeface="Aptos"/>
              </a:rPr>
              <a:t>April 4, 2025 (In-person-Central CT State University, 3rd Floor Conference Room)</a:t>
            </a:r>
            <a:br>
              <a:rPr lang="en-US"/>
            </a:br>
            <a:endParaRPr lang="en-US"/>
          </a:p>
        </p:txBody>
      </p:sp>
      <p:sp>
        <p:nvSpPr>
          <p:cNvPr id="4" name="Slide Number Placeholder 3">
            <a:extLst>
              <a:ext uri="{FF2B5EF4-FFF2-40B4-BE49-F238E27FC236}">
                <a16:creationId xmlns:a16="http://schemas.microsoft.com/office/drawing/2014/main" id="{F492F524-0723-A061-F0F7-8DB4217C32E9}"/>
              </a:ext>
            </a:extLst>
          </p:cNvPr>
          <p:cNvSpPr>
            <a:spLocks noGrp="1"/>
          </p:cNvSpPr>
          <p:nvPr>
            <p:ph type="sldNum" sz="quarter" idx="4"/>
          </p:nvPr>
        </p:nvSpPr>
        <p:spPr/>
        <p:txBody>
          <a:bodyPr/>
          <a:lstStyle/>
          <a:p>
            <a:fld id="{13A326F7-3D62-4D6D-AF51-CF772FE3461F}" type="slidenum">
              <a:rPr lang="en-US" dirty="0" smtClean="0"/>
              <a:pPr/>
              <a:t>17</a:t>
            </a:fld>
            <a:endParaRPr lang="en-US" dirty="0"/>
          </a:p>
        </p:txBody>
      </p:sp>
    </p:spTree>
    <p:extLst>
      <p:ext uri="{BB962C8B-B14F-4D97-AF65-F5344CB8AC3E}">
        <p14:creationId xmlns:p14="http://schemas.microsoft.com/office/powerpoint/2010/main" val="300655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27E3-5267-8C7F-ACF5-136F2F93EA8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3C8DFF1-2359-A5DE-8486-87661146D0F6}"/>
              </a:ext>
            </a:extLst>
          </p:cNvPr>
          <p:cNvSpPr>
            <a:spLocks noGrp="1"/>
          </p:cNvSpPr>
          <p:nvPr>
            <p:ph type="sldNum" sz="quarter" idx="4"/>
          </p:nvPr>
        </p:nvSpPr>
        <p:spPr/>
        <p:txBody>
          <a:bodyPr/>
          <a:lstStyle/>
          <a:p>
            <a:fld id="{13A326F7-3D62-4D6D-AF51-CF772FE3461F}" type="slidenum">
              <a:rPr lang="en-US" smtClean="0"/>
              <a:pPr/>
              <a:t>18</a:t>
            </a:fld>
            <a:endParaRPr lang="en-US"/>
          </a:p>
        </p:txBody>
      </p:sp>
    </p:spTree>
    <p:extLst>
      <p:ext uri="{BB962C8B-B14F-4D97-AF65-F5344CB8AC3E}">
        <p14:creationId xmlns:p14="http://schemas.microsoft.com/office/powerpoint/2010/main" val="136971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3FC6-755E-6E60-69F1-E275BE173CF8}"/>
              </a:ext>
            </a:extLst>
          </p:cNvPr>
          <p:cNvSpPr>
            <a:spLocks noGrp="1"/>
          </p:cNvSpPr>
          <p:nvPr>
            <p:ph type="title"/>
          </p:nvPr>
        </p:nvSpPr>
        <p:spPr/>
        <p:txBody>
          <a:bodyPr/>
          <a:lstStyle/>
          <a:p>
            <a:r>
              <a:rPr lang="en-US">
                <a:latin typeface="Aptos"/>
                <a:cs typeface="Arial"/>
              </a:rPr>
              <a:t>Additional/Old Slides</a:t>
            </a:r>
            <a:endParaRPr lang="en-US"/>
          </a:p>
        </p:txBody>
      </p:sp>
      <p:sp>
        <p:nvSpPr>
          <p:cNvPr id="3" name="Slide Number Placeholder 2">
            <a:extLst>
              <a:ext uri="{FF2B5EF4-FFF2-40B4-BE49-F238E27FC236}">
                <a16:creationId xmlns:a16="http://schemas.microsoft.com/office/drawing/2014/main" id="{65A31191-CF92-D904-AA84-C76C4FE44E76}"/>
              </a:ext>
            </a:extLst>
          </p:cNvPr>
          <p:cNvSpPr>
            <a:spLocks noGrp="1"/>
          </p:cNvSpPr>
          <p:nvPr>
            <p:ph type="sldNum" sz="quarter" idx="4"/>
          </p:nvPr>
        </p:nvSpPr>
        <p:spPr/>
        <p:txBody>
          <a:bodyPr/>
          <a:lstStyle/>
          <a:p>
            <a:fld id="{13A326F7-3D62-4D6D-AF51-CF772FE3461F}" type="slidenum">
              <a:rPr lang="en-US" smtClean="0"/>
              <a:pPr/>
              <a:t>19</a:t>
            </a:fld>
            <a:endParaRPr lang="en-US"/>
          </a:p>
        </p:txBody>
      </p:sp>
    </p:spTree>
    <p:extLst>
      <p:ext uri="{BB962C8B-B14F-4D97-AF65-F5344CB8AC3E}">
        <p14:creationId xmlns:p14="http://schemas.microsoft.com/office/powerpoint/2010/main" val="48402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11DD-5215-3D02-C93B-04144B17DB61}"/>
              </a:ext>
            </a:extLst>
          </p:cNvPr>
          <p:cNvSpPr>
            <a:spLocks noGrp="1"/>
          </p:cNvSpPr>
          <p:nvPr>
            <p:ph type="title"/>
          </p:nvPr>
        </p:nvSpPr>
        <p:spPr>
          <a:xfrm>
            <a:off x="660580" y="3134250"/>
            <a:ext cx="11190879" cy="3264735"/>
          </a:xfrm>
        </p:spPr>
        <p:txBody>
          <a:bodyPr vert="horz" lIns="91440" tIns="45720" rIns="91440" bIns="45720" rtlCol="0" anchor="t">
            <a:noAutofit/>
          </a:bodyPr>
          <a:lstStyle/>
          <a:p>
            <a:pPr marL="457200" indent="-457200" algn="l">
              <a:buAutoNum type="arabicPeriod"/>
            </a:pPr>
            <a:r>
              <a:rPr lang="en-US" sz="2400" b="0" dirty="0">
                <a:latin typeface="Aptos"/>
                <a:ea typeface="Calibri"/>
                <a:cs typeface="Calibri"/>
              </a:rPr>
              <a:t>Welcome and Introductions</a:t>
            </a:r>
            <a:endParaRPr lang="en-US" sz="2400" b="0" dirty="0"/>
          </a:p>
          <a:p>
            <a:pPr marL="457200" indent="-457200" algn="l">
              <a:buAutoNum type="arabicPeriod"/>
            </a:pPr>
            <a:r>
              <a:rPr lang="en-US" sz="2400" b="0" dirty="0">
                <a:latin typeface="Aptos"/>
                <a:ea typeface="Calibri"/>
                <a:cs typeface="Calibri"/>
              </a:rPr>
              <a:t>Overview of the Structure and Responsibilities of JATC</a:t>
            </a:r>
            <a:endParaRPr lang="en-US" sz="2400"/>
          </a:p>
          <a:p>
            <a:pPr marL="457200" indent="-457200" algn="l">
              <a:buAutoNum type="arabicPeriod"/>
            </a:pPr>
            <a:r>
              <a:rPr lang="en-US" sz="2400" b="0" dirty="0">
                <a:latin typeface="Aptos"/>
                <a:ea typeface="Calibri"/>
                <a:cs typeface="Calibri"/>
              </a:rPr>
              <a:t>Review of CT Registered Teacher Apprenticeship Program (standards, components)</a:t>
            </a:r>
            <a:endParaRPr lang="en-US" sz="2400"/>
          </a:p>
          <a:p>
            <a:pPr marL="457200" indent="-457200" algn="l">
              <a:buAutoNum type="arabicPeriod"/>
            </a:pPr>
            <a:r>
              <a:rPr lang="en-US" sz="2400" b="0" dirty="0">
                <a:latin typeface="Aptos"/>
                <a:ea typeface="Calibri"/>
                <a:cs typeface="Calibri"/>
              </a:rPr>
              <a:t>Status of Pilot Programs </a:t>
            </a:r>
            <a:endParaRPr lang="en-US" sz="2400"/>
          </a:p>
          <a:p>
            <a:pPr marL="457200" indent="-457200" algn="l">
              <a:buAutoNum type="arabicPeriod"/>
            </a:pPr>
            <a:r>
              <a:rPr lang="en-US" sz="2400" b="0" dirty="0">
                <a:latin typeface="Aptos"/>
                <a:ea typeface="Calibri"/>
                <a:cs typeface="Calibri"/>
              </a:rPr>
              <a:t>Review Apprenticeship funding </a:t>
            </a:r>
            <a:br>
              <a:rPr lang="en-US" sz="2400" b="0">
                <a:latin typeface="Aptos"/>
                <a:ea typeface="Calibri"/>
                <a:cs typeface="Calibri"/>
              </a:rPr>
            </a:br>
            <a:r>
              <a:rPr lang="en-US" sz="2400" b="0" dirty="0">
                <a:latin typeface="Aptos"/>
                <a:ea typeface="Calibri"/>
                <a:cs typeface="Calibri"/>
              </a:rPr>
              <a:t>Election of JATC chair </a:t>
            </a:r>
            <a:endParaRPr lang="en-US" sz="2400"/>
          </a:p>
          <a:p>
            <a:pPr marL="457200" indent="-457200" algn="l">
              <a:buAutoNum type="arabicPeriod"/>
            </a:pPr>
            <a:r>
              <a:rPr lang="en-US" sz="2400" b="0" dirty="0">
                <a:latin typeface="Aptos"/>
                <a:ea typeface="Calibri"/>
                <a:cs typeface="Calibri"/>
              </a:rPr>
              <a:t>Appointment of JATC secretary </a:t>
            </a:r>
            <a:endParaRPr lang="en-US" sz="2400"/>
          </a:p>
          <a:p>
            <a:pPr marL="457200" indent="-457200" algn="l">
              <a:buAutoNum type="arabicPeriod"/>
            </a:pPr>
            <a:r>
              <a:rPr lang="en-US" sz="2400" b="0" dirty="0">
                <a:latin typeface="Aptos"/>
                <a:ea typeface="Calibri"/>
                <a:cs typeface="Calibri"/>
              </a:rPr>
              <a:t>Selection of Meeting Dates </a:t>
            </a:r>
            <a:endParaRPr lang="en-US" sz="2400" dirty="0"/>
          </a:p>
        </p:txBody>
      </p:sp>
      <p:sp>
        <p:nvSpPr>
          <p:cNvPr id="3" name="TextBox 2">
            <a:extLst>
              <a:ext uri="{FF2B5EF4-FFF2-40B4-BE49-F238E27FC236}">
                <a16:creationId xmlns:a16="http://schemas.microsoft.com/office/drawing/2014/main" id="{90FA7776-DA63-720E-4515-016D31274E3B}"/>
              </a:ext>
            </a:extLst>
          </p:cNvPr>
          <p:cNvSpPr txBox="1"/>
          <p:nvPr/>
        </p:nvSpPr>
        <p:spPr>
          <a:xfrm>
            <a:off x="5044440" y="2438400"/>
            <a:ext cx="2042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dirty="0">
                <a:cs typeface="Calibri"/>
              </a:rPr>
              <a:t>AGENDA</a:t>
            </a:r>
          </a:p>
        </p:txBody>
      </p:sp>
    </p:spTree>
    <p:extLst>
      <p:ext uri="{BB962C8B-B14F-4D97-AF65-F5344CB8AC3E}">
        <p14:creationId xmlns:p14="http://schemas.microsoft.com/office/powerpoint/2010/main" val="1083861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F6EC-8DE3-A3AA-A596-28B8E763BAB2}"/>
              </a:ext>
            </a:extLst>
          </p:cNvPr>
          <p:cNvSpPr>
            <a:spLocks noGrp="1"/>
          </p:cNvSpPr>
          <p:nvPr>
            <p:ph type="title"/>
          </p:nvPr>
        </p:nvSpPr>
        <p:spPr/>
        <p:txBody>
          <a:bodyPr/>
          <a:lstStyle/>
          <a:p>
            <a:r>
              <a:rPr lang="en-US"/>
              <a:t>CT Paperwork sections</a:t>
            </a:r>
          </a:p>
        </p:txBody>
      </p:sp>
      <p:sp>
        <p:nvSpPr>
          <p:cNvPr id="3" name="Content Placeholder 2">
            <a:extLst>
              <a:ext uri="{FF2B5EF4-FFF2-40B4-BE49-F238E27FC236}">
                <a16:creationId xmlns:a16="http://schemas.microsoft.com/office/drawing/2014/main" id="{5CF680AE-C9B2-3526-C82E-0BD69906E2C8}"/>
              </a:ext>
            </a:extLst>
          </p:cNvPr>
          <p:cNvSpPr>
            <a:spLocks noGrp="1"/>
          </p:cNvSpPr>
          <p:nvPr>
            <p:ph idx="1"/>
          </p:nvPr>
        </p:nvSpPr>
        <p:spPr>
          <a:xfrm>
            <a:off x="838200" y="1578432"/>
            <a:ext cx="10515600" cy="4567116"/>
          </a:xfrm>
        </p:spPr>
        <p:txBody>
          <a:bodyPr vert="horz" lIns="91440" tIns="45720" rIns="91440" bIns="45720" rtlCol="0" anchor="t">
            <a:noAutofit/>
          </a:bodyPr>
          <a:lstStyle/>
          <a:p>
            <a:r>
              <a:rPr lang="en-US" sz="1800" b="1">
                <a:latin typeface="Aptos"/>
              </a:rPr>
              <a:t>Appendix A </a:t>
            </a:r>
            <a:r>
              <a:rPr lang="en-US" sz="1800">
                <a:latin typeface="Aptos"/>
              </a:rPr>
              <a:t>- Work Process Schedule, Related Instruction Outline, Apprentice Wage Schedule, Ratio of Apprentices to </a:t>
            </a:r>
            <a:r>
              <a:rPr lang="en-US" sz="1800" err="1">
                <a:latin typeface="Aptos"/>
              </a:rPr>
              <a:t>Journeyworkers</a:t>
            </a:r>
            <a:r>
              <a:rPr lang="en-US" sz="1800">
                <a:latin typeface="Aptos"/>
              </a:rPr>
              <a:t>, Type of Occupation, Term of Apprenticeship, Selection Procedures and Probationary Period, and applicable CBA. See Sections D, F, G, H, and I of this Reference Guide. Sponsor(s) with multiple occupations must complete an Appendix A for each occupation. </a:t>
            </a:r>
          </a:p>
          <a:p>
            <a:r>
              <a:rPr lang="en-US" sz="1800" b="1">
                <a:latin typeface="Aptos"/>
              </a:rPr>
              <a:t>Appendix B</a:t>
            </a:r>
            <a:r>
              <a:rPr lang="en-US" sz="1800">
                <a:latin typeface="Aptos"/>
              </a:rPr>
              <a:t> - CTDOL OAT FORMS AT-5 – Apprenticeship Agreement, AT-22- Application for Certification of Completion of Apprenticeship and AT9 Separation </a:t>
            </a:r>
          </a:p>
          <a:p>
            <a:r>
              <a:rPr lang="en-US" sz="1800" b="1">
                <a:latin typeface="Aptos"/>
              </a:rPr>
              <a:t>Appendix C - </a:t>
            </a:r>
            <a:r>
              <a:rPr lang="en-US" sz="1800">
                <a:latin typeface="Aptos"/>
              </a:rPr>
              <a:t>(Affirmative Action Plan (AAP)): Sponsors are required to develop an AAP within two years of registration for programs with (5) five or more registered apprentices. Information and technical assistance materials relating to the creation and maintenance of an affirmative action plan is available on the Office of Apprenticeship's website at: www.apprenticeship.gov. </a:t>
            </a:r>
          </a:p>
          <a:p>
            <a:pPr lvl="1"/>
            <a:r>
              <a:rPr lang="en-US" sz="1800">
                <a:latin typeface="Aptos"/>
                <a:cs typeface="Arial"/>
              </a:rPr>
              <a:t>If district already has one, it's submitted with the Appendix D </a:t>
            </a:r>
          </a:p>
          <a:p>
            <a:r>
              <a:rPr lang="en-US" sz="1800" b="1">
                <a:latin typeface="Aptos"/>
              </a:rPr>
              <a:t>Appendix D - </a:t>
            </a:r>
            <a:r>
              <a:rPr lang="en-US" sz="1800">
                <a:latin typeface="Aptos"/>
              </a:rPr>
              <a:t>Employer Acceptance Agreement, inclusive of applicable CBA.</a:t>
            </a:r>
          </a:p>
          <a:p>
            <a:pPr lvl="1">
              <a:buFont typeface="Courier New" panose="020B0604020202020204" pitchFamily="34" charset="0"/>
              <a:buChar char="o"/>
            </a:pPr>
            <a:r>
              <a:rPr lang="en-US" sz="1800">
                <a:latin typeface="Aptos"/>
                <a:cs typeface="Arial"/>
              </a:rPr>
              <a:t>Everything can be individualized except WPS, hours, type </a:t>
            </a:r>
          </a:p>
          <a:p>
            <a:pPr lvl="1">
              <a:buFont typeface="Courier New" panose="020B0604020202020204" pitchFamily="34" charset="0"/>
              <a:buChar char="o"/>
            </a:pPr>
            <a:r>
              <a:rPr lang="en-US" sz="1800">
                <a:latin typeface="Aptos"/>
                <a:cs typeface="Arial"/>
              </a:rPr>
              <a:t>MOU with Local Union also required </a:t>
            </a:r>
          </a:p>
        </p:txBody>
      </p:sp>
    </p:spTree>
    <p:extLst>
      <p:ext uri="{BB962C8B-B14F-4D97-AF65-F5344CB8AC3E}">
        <p14:creationId xmlns:p14="http://schemas.microsoft.com/office/powerpoint/2010/main" val="398977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C525-AC76-7AC3-22A2-754132793CA9}"/>
              </a:ext>
            </a:extLst>
          </p:cNvPr>
          <p:cNvSpPr>
            <a:spLocks noGrp="1"/>
          </p:cNvSpPr>
          <p:nvPr>
            <p:ph type="title"/>
          </p:nvPr>
        </p:nvSpPr>
        <p:spPr/>
        <p:txBody>
          <a:bodyPr>
            <a:normAutofit/>
          </a:bodyPr>
          <a:lstStyle/>
          <a:p>
            <a:r>
              <a:rPr lang="en-US"/>
              <a:t>Appendix A: Work Process Schedule and Related Instruction Outline</a:t>
            </a:r>
          </a:p>
        </p:txBody>
      </p:sp>
      <p:sp>
        <p:nvSpPr>
          <p:cNvPr id="3" name="Content Placeholder 2">
            <a:extLst>
              <a:ext uri="{FF2B5EF4-FFF2-40B4-BE49-F238E27FC236}">
                <a16:creationId xmlns:a16="http://schemas.microsoft.com/office/drawing/2014/main" id="{E48244D4-D5F3-59B1-6F08-18CAB16D478B}"/>
              </a:ext>
            </a:extLst>
          </p:cNvPr>
          <p:cNvSpPr>
            <a:spLocks noGrp="1"/>
          </p:cNvSpPr>
          <p:nvPr>
            <p:ph idx="1"/>
          </p:nvPr>
        </p:nvSpPr>
        <p:spPr>
          <a:xfrm>
            <a:off x="416011" y="1613557"/>
            <a:ext cx="11353800" cy="4213768"/>
          </a:xfrm>
        </p:spPr>
        <p:txBody>
          <a:bodyPr>
            <a:noAutofit/>
          </a:bodyPr>
          <a:lstStyle/>
          <a:p>
            <a:r>
              <a:rPr lang="en-US" sz="1400" b="1"/>
              <a:t>Term</a:t>
            </a:r>
            <a:r>
              <a:rPr lang="en-US" sz="1400"/>
              <a:t>: Competency – with no less than 1 </a:t>
            </a:r>
            <a:r>
              <a:rPr lang="en-US" sz="1400" err="1"/>
              <a:t>yr</a:t>
            </a:r>
            <a:r>
              <a:rPr lang="en-US" sz="1400"/>
              <a:t> of OJT</a:t>
            </a:r>
          </a:p>
          <a:p>
            <a:r>
              <a:rPr lang="en-US" sz="1400" b="1"/>
              <a:t>Related Instruction Hours</a:t>
            </a:r>
            <a:r>
              <a:rPr lang="en-US" sz="1400"/>
              <a:t>: recommended 144 (apprentices do not get paid during related instruction)</a:t>
            </a:r>
          </a:p>
          <a:p>
            <a:r>
              <a:rPr lang="en-US" sz="1400" b="1"/>
              <a:t>Entry Qualifications</a:t>
            </a:r>
            <a:r>
              <a:rPr lang="en-US" sz="1400"/>
              <a:t>:</a:t>
            </a:r>
          </a:p>
          <a:p>
            <a:pPr lvl="1"/>
            <a:r>
              <a:rPr lang="en-US" sz="1400"/>
              <a:t>For bachelor’s degree-granting TAPs, candidates must have at least a HS diploma</a:t>
            </a:r>
          </a:p>
          <a:p>
            <a:pPr lvl="1"/>
            <a:r>
              <a:rPr lang="en-US" sz="1400"/>
              <a:t>For post-</a:t>
            </a:r>
            <a:r>
              <a:rPr lang="en-US" sz="1400" err="1"/>
              <a:t>bacc</a:t>
            </a:r>
            <a:r>
              <a:rPr lang="en-US" sz="1400"/>
              <a:t> TAPs, candidates must have a bachelor’s degree</a:t>
            </a:r>
          </a:p>
          <a:p>
            <a:r>
              <a:rPr lang="en-US" sz="1400"/>
              <a:t>Apprentices must be properly classified as “Teacher Apprentices” by their individual district Employers.</a:t>
            </a:r>
          </a:p>
          <a:p>
            <a:r>
              <a:rPr lang="en-US" sz="1400" b="1"/>
              <a:t>Selection</a:t>
            </a:r>
            <a:r>
              <a:rPr lang="en-US" sz="1400"/>
              <a:t>: Each Employer will </a:t>
            </a:r>
            <a:r>
              <a:rPr lang="en-US" sz="1400" u="sng"/>
              <a:t>adopt an applicant rating form</a:t>
            </a:r>
            <a:r>
              <a:rPr lang="en-US" sz="1400"/>
              <a:t>, to be utilized for all applicant interviews/ evaluation sessions related to Apprentice selection (can use one created by the JATC)</a:t>
            </a:r>
          </a:p>
          <a:p>
            <a:r>
              <a:rPr lang="en-US" sz="1400"/>
              <a:t>Mentor teachers (</a:t>
            </a:r>
            <a:r>
              <a:rPr lang="en-US" sz="1400" err="1"/>
              <a:t>Journeyworkers</a:t>
            </a:r>
            <a:r>
              <a:rPr lang="en-US" sz="1400"/>
              <a:t>) will be selected by their employing district based on their experience and accomplishments, and all </a:t>
            </a:r>
            <a:r>
              <a:rPr lang="en-US" sz="1400" b="1"/>
              <a:t>Mentor teachers will be required to complete the TEAM Program Initial Support Teacher Training </a:t>
            </a:r>
            <a:r>
              <a:rPr lang="en-US" sz="1400"/>
              <a:t>prior to their assignment of an Apprentice</a:t>
            </a:r>
          </a:p>
          <a:p>
            <a:r>
              <a:rPr lang="en-US" sz="1400"/>
              <a:t>Upon completion = earn a </a:t>
            </a:r>
            <a:r>
              <a:rPr lang="en-US" sz="1400" b="1"/>
              <a:t>CT Initial Educator Certificate </a:t>
            </a:r>
            <a:r>
              <a:rPr lang="en-US" sz="1400" b="1" u="sng"/>
              <a:t>or</a:t>
            </a:r>
            <a:r>
              <a:rPr lang="en-US" sz="1400" b="1"/>
              <a:t> a CREC model: CT Resident Educator Certificate (10 months under this)</a:t>
            </a:r>
          </a:p>
          <a:p>
            <a:r>
              <a:rPr lang="en-US" sz="1400" b="1"/>
              <a:t>The JATC </a:t>
            </a:r>
            <a:r>
              <a:rPr lang="en-US" sz="1400"/>
              <a:t>will be responsible for reviewing and approving all institutions that are interested in serving as Related Instruction Providers</a:t>
            </a:r>
            <a:r>
              <a:rPr lang="en-US" sz="1400" u="sng"/>
              <a:t>. Apprentices may not serve as teachers-of-record during the apprenticeship term </a:t>
            </a:r>
            <a:r>
              <a:rPr lang="en-US" sz="1400" i="1" u="sng"/>
              <a:t>while completing an approved related instruction sequence</a:t>
            </a:r>
            <a:r>
              <a:rPr lang="en-US" sz="1400"/>
              <a:t>. </a:t>
            </a:r>
          </a:p>
          <a:p>
            <a:r>
              <a:rPr lang="en-US" sz="1400" u="sng"/>
              <a:t>Competencies will be formally assessed by Mentor teachers </a:t>
            </a:r>
            <a:r>
              <a:rPr lang="en-US" sz="1400"/>
              <a:t>at least two (2) times during the apprenticeship term–once at the conclusion of the probationary period, and at least once more prior to the conclusion of the apprenticeship program—in order to support the growth and learning of the Apprentice. Competencies may also be assessed on a continuous basis during the apprenticeship term to allow for Apprentices to reach a rating of “Proficient in Competency”, as assessed by a Mentor teacher, at their own pace. </a:t>
            </a:r>
          </a:p>
          <a:p>
            <a:pPr lvl="1"/>
            <a:endParaRPr lang="en-US" sz="1400"/>
          </a:p>
        </p:txBody>
      </p:sp>
    </p:spTree>
    <p:extLst>
      <p:ext uri="{BB962C8B-B14F-4D97-AF65-F5344CB8AC3E}">
        <p14:creationId xmlns:p14="http://schemas.microsoft.com/office/powerpoint/2010/main" val="38555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C525-AC76-7AC3-22A2-754132793CA9}"/>
              </a:ext>
            </a:extLst>
          </p:cNvPr>
          <p:cNvSpPr>
            <a:spLocks noGrp="1"/>
          </p:cNvSpPr>
          <p:nvPr>
            <p:ph type="title"/>
          </p:nvPr>
        </p:nvSpPr>
        <p:spPr/>
        <p:txBody>
          <a:bodyPr/>
          <a:lstStyle/>
          <a:p>
            <a:r>
              <a:rPr lang="en-US"/>
              <a:t>Appendices B &amp; D</a:t>
            </a:r>
          </a:p>
        </p:txBody>
      </p:sp>
      <p:sp>
        <p:nvSpPr>
          <p:cNvPr id="3" name="Content Placeholder 2">
            <a:extLst>
              <a:ext uri="{FF2B5EF4-FFF2-40B4-BE49-F238E27FC236}">
                <a16:creationId xmlns:a16="http://schemas.microsoft.com/office/drawing/2014/main" id="{E48244D4-D5F3-59B1-6F08-18CAB16D478B}"/>
              </a:ext>
            </a:extLst>
          </p:cNvPr>
          <p:cNvSpPr>
            <a:spLocks noGrp="1"/>
          </p:cNvSpPr>
          <p:nvPr>
            <p:ph idx="1"/>
          </p:nvPr>
        </p:nvSpPr>
        <p:spPr>
          <a:xfrm>
            <a:off x="416011" y="1619164"/>
            <a:ext cx="11353800" cy="4444999"/>
          </a:xfrm>
        </p:spPr>
        <p:txBody>
          <a:bodyPr vert="horz" lIns="91440" tIns="45720" rIns="91440" bIns="45720" rtlCol="0" anchor="t">
            <a:noAutofit/>
          </a:bodyPr>
          <a:lstStyle/>
          <a:p>
            <a:r>
              <a:rPr lang="en-US" sz="1600"/>
              <a:t>Appendix B – CTDOL/OAT (AT-2) – RA Employer/Sponsor Application; CTDOL/OAT (AT-5) – RA Agreement</a:t>
            </a:r>
          </a:p>
          <a:p>
            <a:pPr lvl="1"/>
            <a:r>
              <a:rPr lang="en-US" sz="1600" u="sng"/>
              <a:t>$100 per Registered Apprentice is due to CTDOL ($110 in Waterbury?)</a:t>
            </a:r>
          </a:p>
          <a:p>
            <a:pPr lvl="1"/>
            <a:r>
              <a:rPr lang="en-US" sz="1600"/>
              <a:t>Apprentice registration and agreement paperwork</a:t>
            </a:r>
          </a:p>
          <a:p>
            <a:pPr lvl="2"/>
            <a:r>
              <a:rPr lang="en-US" sz="1600"/>
              <a:t>[New Britain’s paperwork is for their first 3 apprentices (2 black apprentices and 1 Hispanic)]</a:t>
            </a:r>
          </a:p>
          <a:p>
            <a:pPr lvl="2"/>
            <a:r>
              <a:rPr lang="en-US" sz="1600"/>
              <a:t>[Waterbury’s paperwork is for 1 apprentice (1 white)]</a:t>
            </a:r>
            <a:endParaRPr lang="en-US" sz="1600">
              <a:highlight>
                <a:srgbClr val="FFFF00"/>
              </a:highlight>
            </a:endParaRPr>
          </a:p>
          <a:p>
            <a:pPr lvl="2"/>
            <a:endParaRPr lang="en-US" sz="1600"/>
          </a:p>
          <a:p>
            <a:r>
              <a:rPr lang="en-US" sz="1600"/>
              <a:t>Appendix D Employer Acceptance Agreement, inclusive of applicable CBA.</a:t>
            </a:r>
          </a:p>
          <a:p>
            <a:pPr lvl="1"/>
            <a:r>
              <a:rPr lang="en-US" sz="1600"/>
              <a:t>This is where local adaption happens and employer partner adopts CSDE’s language or adapts to make specific to local program. This is mostly getting more specific on how their selection process will work and specific related instruction. I did not see where they could amend the work schedule??</a:t>
            </a:r>
          </a:p>
          <a:p>
            <a:pPr lvl="1"/>
            <a:r>
              <a:rPr lang="en-US" sz="1600"/>
              <a:t>CBA with union is also provided here</a:t>
            </a:r>
          </a:p>
          <a:p>
            <a:pPr lvl="1"/>
            <a:r>
              <a:rPr lang="en-US" sz="1600"/>
              <a:t>Both New Britain and Waterbury program included Affirmative Action plan</a:t>
            </a:r>
            <a:endParaRPr lang="en-US" sz="1600">
              <a:cs typeface="Arial" panose="020B0604020202020204"/>
            </a:endParaRPr>
          </a:p>
          <a:p>
            <a:pPr lvl="1"/>
            <a:r>
              <a:rPr lang="en-US" sz="1600"/>
              <a:t>Waterbury included unique job description</a:t>
            </a:r>
            <a:endParaRPr lang="en-US" sz="3200"/>
          </a:p>
          <a:p>
            <a:pPr lvl="1"/>
            <a:endParaRPr lang="en-US" sz="1600"/>
          </a:p>
          <a:p>
            <a:pPr lvl="1"/>
            <a:endParaRPr lang="en-US" sz="1600"/>
          </a:p>
          <a:p>
            <a:pPr lvl="1"/>
            <a:endParaRPr lang="en-US" sz="1600"/>
          </a:p>
          <a:p>
            <a:pPr lvl="1"/>
            <a:endParaRPr lang="en-US" sz="1600"/>
          </a:p>
          <a:p>
            <a:pPr lvl="1"/>
            <a:endParaRPr lang="en-US" sz="1600"/>
          </a:p>
          <a:p>
            <a:endParaRPr lang="en-US" sz="1600"/>
          </a:p>
        </p:txBody>
      </p:sp>
    </p:spTree>
    <p:extLst>
      <p:ext uri="{BB962C8B-B14F-4D97-AF65-F5344CB8AC3E}">
        <p14:creationId xmlns:p14="http://schemas.microsoft.com/office/powerpoint/2010/main" val="2959432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C525-AC76-7AC3-22A2-754132793CA9}"/>
              </a:ext>
            </a:extLst>
          </p:cNvPr>
          <p:cNvSpPr>
            <a:spLocks noGrp="1"/>
          </p:cNvSpPr>
          <p:nvPr>
            <p:ph type="title"/>
          </p:nvPr>
        </p:nvSpPr>
        <p:spPr>
          <a:xfrm>
            <a:off x="1729854" y="365125"/>
            <a:ext cx="8679106" cy="823097"/>
          </a:xfrm>
        </p:spPr>
        <p:txBody>
          <a:bodyPr>
            <a:normAutofit fontScale="90000"/>
          </a:bodyPr>
          <a:lstStyle/>
          <a:p>
            <a:pPr marL="0" indent="0">
              <a:buNone/>
            </a:pPr>
            <a:r>
              <a:rPr lang="en-US" sz="4000"/>
              <a:t>Reference Guide: </a:t>
            </a:r>
            <a:br>
              <a:rPr lang="en-US" sz="4000"/>
            </a:br>
            <a:r>
              <a:rPr lang="en-US" sz="4000"/>
              <a:t>Records &amp; Affirmative Action Plans</a:t>
            </a:r>
          </a:p>
        </p:txBody>
      </p:sp>
      <p:sp>
        <p:nvSpPr>
          <p:cNvPr id="3" name="Content Placeholder 2">
            <a:extLst>
              <a:ext uri="{FF2B5EF4-FFF2-40B4-BE49-F238E27FC236}">
                <a16:creationId xmlns:a16="http://schemas.microsoft.com/office/drawing/2014/main" id="{E48244D4-D5F3-59B1-6F08-18CAB16D478B}"/>
              </a:ext>
            </a:extLst>
          </p:cNvPr>
          <p:cNvSpPr>
            <a:spLocks noGrp="1"/>
          </p:cNvSpPr>
          <p:nvPr>
            <p:ph idx="1"/>
          </p:nvPr>
        </p:nvSpPr>
        <p:spPr>
          <a:xfrm>
            <a:off x="405714" y="1711763"/>
            <a:ext cx="11353800" cy="4187643"/>
          </a:xfrm>
        </p:spPr>
        <p:txBody>
          <a:bodyPr>
            <a:noAutofit/>
          </a:bodyPr>
          <a:lstStyle/>
          <a:p>
            <a:r>
              <a:rPr lang="en-US" sz="1200" b="1"/>
              <a:t>Maintenance of Records</a:t>
            </a:r>
            <a:r>
              <a:rPr lang="en-US" sz="1200"/>
              <a:t>: </a:t>
            </a:r>
            <a:r>
              <a:rPr lang="en-US" sz="1200" u="sng"/>
              <a:t>Program sponsors (JATC/Agency) are responsible for maintaining, at a minimum, the following records</a:t>
            </a:r>
            <a:r>
              <a:rPr lang="en-US" sz="1200"/>
              <a:t>: summary of the qualifications of each applicant; basis for evaluation and for selection or rejection of each applicant, including applications, tests, and test results; records pertaining to interviews; the invitation to self-identify as an individual with a disability; records of each apprentice’s On-the-Job Training/Learning (“OJT/L”); related instruction reviews and evaluations; progress evaluations; record of job assignments, including job assignments in components of the occupation; records pertaining to the promotion, demotion, transfer, layoff, termination, rates of pay, other forms of compensation, conditions of work, hours of work, hours of training provided, and any personnel records relevant to equal employment opportunity (“EEO”) complaints filed with the Office of Apprenticeship or with other enforcement agencies. The sponsor must maintain all records related to compliance with EEO standards required by 29 CFR § 30.3. Program sponsors must also maintain all records relating to apprenticeship applications (whether selected or not), including, but not limited to, the sponsor’s outreach, recruitment, interview, and selection process. Sponsors must also retain records related to reasonable accommodations.</a:t>
            </a:r>
          </a:p>
          <a:p>
            <a:r>
              <a:rPr lang="en-US" sz="1200"/>
              <a:t>All records retained pursuant to part 30 must clearly identify the race, sex, ethnicity (Hispanic or Latino/non–Hispanic or Latino), and when known, disability status of each apprentice, and where possible, the race, sex, ethnicity, and disability status of each applicant for apprenticeship. </a:t>
            </a:r>
            <a:r>
              <a:rPr lang="en-US" sz="1200" u="sng"/>
              <a:t>Each sponsor required under 29 CFR § 30.4 to develop and maintain an affirmative action program must retain both the written </a:t>
            </a:r>
            <a:r>
              <a:rPr lang="en-US" sz="1200" b="1" u="sng"/>
              <a:t>affirmative action plan </a:t>
            </a:r>
            <a:r>
              <a:rPr lang="en-US" sz="1200"/>
              <a:t>and documentation of its component elements set forth in 29 CFR §§ 30.5, 30.6, 30.7, 30.8, 30.9, and 30.11. All such records are the property of the sponsor and must be maintained for a period of five (5) years from the date of the making of the record or the personnel action involved, whichever occurs later. Records must be made available to the Office of Apprenticeship upon request in such form as the Office of Apprenticeship may determine is necessary to ascertain whether the sponsor has complied or is complying with its obligations.</a:t>
            </a:r>
          </a:p>
          <a:p>
            <a:r>
              <a:rPr lang="en-US" sz="1200"/>
              <a:t>Equal Employment Opportunity Affirmative Obligations. Sponsors are required to comply with the equal opportunity pledge in the Apprenticeship Standards. </a:t>
            </a:r>
            <a:r>
              <a:rPr lang="en-US" sz="1200" u="sng"/>
              <a:t>Sponsors with five or more registered apprentices must develop an affirmative action plan within two years of registration </a:t>
            </a:r>
            <a:r>
              <a:rPr lang="en-US" sz="1200"/>
              <a:t>as required by 29 CFR § 30.4 and update the plan upon the completion of workforce analyses required by 29 CFR § 30.5(b) and 30.7(d)(2), unless it is exempt from doing so under § 30.4(d)(2).</a:t>
            </a:r>
          </a:p>
          <a:p>
            <a:r>
              <a:rPr lang="en-US" sz="1200" b="1"/>
              <a:t>Affirmative Action Program</a:t>
            </a:r>
            <a:r>
              <a:rPr lang="en-US" sz="1200"/>
              <a:t>. Sponsors must acknowledge that they will adopt an affirmative action plan in accordance with 29 CFR §§ 30.4-30.9 (required for sponsors with five or more registered apprentices by two years from the date of the sponsor’s registration or by two years from the date of registration of the program’s fifth (5th) apprentice).</a:t>
            </a:r>
          </a:p>
        </p:txBody>
      </p:sp>
    </p:spTree>
    <p:extLst>
      <p:ext uri="{BB962C8B-B14F-4D97-AF65-F5344CB8AC3E}">
        <p14:creationId xmlns:p14="http://schemas.microsoft.com/office/powerpoint/2010/main" val="325988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B190-3E99-B409-6C1E-6CB488A117F0}"/>
              </a:ext>
            </a:extLst>
          </p:cNvPr>
          <p:cNvSpPr>
            <a:spLocks noGrp="1"/>
          </p:cNvSpPr>
          <p:nvPr>
            <p:ph type="title"/>
          </p:nvPr>
        </p:nvSpPr>
        <p:spPr/>
        <p:txBody>
          <a:bodyPr/>
          <a:lstStyle/>
          <a:p>
            <a:r>
              <a:rPr lang="en-US"/>
              <a:t>JATC Members</a:t>
            </a:r>
          </a:p>
        </p:txBody>
      </p:sp>
      <p:graphicFrame>
        <p:nvGraphicFramePr>
          <p:cNvPr id="4" name="Table 3">
            <a:extLst>
              <a:ext uri="{FF2B5EF4-FFF2-40B4-BE49-F238E27FC236}">
                <a16:creationId xmlns:a16="http://schemas.microsoft.com/office/drawing/2014/main" id="{048973C7-660E-F97A-2909-7DDBAAD9E501}"/>
              </a:ext>
            </a:extLst>
          </p:cNvPr>
          <p:cNvGraphicFramePr>
            <a:graphicFrameLocks noGrp="1"/>
          </p:cNvGraphicFramePr>
          <p:nvPr>
            <p:extLst>
              <p:ext uri="{D42A27DB-BD31-4B8C-83A1-F6EECF244321}">
                <p14:modId xmlns:p14="http://schemas.microsoft.com/office/powerpoint/2010/main" val="2550010718"/>
              </p:ext>
            </p:extLst>
          </p:nvPr>
        </p:nvGraphicFramePr>
        <p:xfrm>
          <a:off x="663387" y="1454075"/>
          <a:ext cx="10867126" cy="3954780"/>
        </p:xfrm>
        <a:graphic>
          <a:graphicData uri="http://schemas.openxmlformats.org/drawingml/2006/table">
            <a:tbl>
              <a:tblPr firstRow="1">
                <a:tableStyleId>{1E171933-4619-4E11-9A3F-F7608DF75F80}</a:tableStyleId>
              </a:tblPr>
              <a:tblGrid>
                <a:gridCol w="779929">
                  <a:extLst>
                    <a:ext uri="{9D8B030D-6E8A-4147-A177-3AD203B41FA5}">
                      <a16:colId xmlns:a16="http://schemas.microsoft.com/office/drawing/2014/main" val="1805053675"/>
                    </a:ext>
                  </a:extLst>
                </a:gridCol>
                <a:gridCol w="7572763">
                  <a:extLst>
                    <a:ext uri="{9D8B030D-6E8A-4147-A177-3AD203B41FA5}">
                      <a16:colId xmlns:a16="http://schemas.microsoft.com/office/drawing/2014/main" val="3701289611"/>
                    </a:ext>
                  </a:extLst>
                </a:gridCol>
                <a:gridCol w="2514434">
                  <a:extLst>
                    <a:ext uri="{9D8B030D-6E8A-4147-A177-3AD203B41FA5}">
                      <a16:colId xmlns:a16="http://schemas.microsoft.com/office/drawing/2014/main" val="3580953886"/>
                    </a:ext>
                  </a:extLst>
                </a:gridCol>
              </a:tblGrid>
              <a:tr h="370840">
                <a:tc>
                  <a:txBody>
                    <a:bodyPr/>
                    <a:lstStyle/>
                    <a:p>
                      <a:pPr algn="ctr"/>
                      <a:r>
                        <a:rPr lang="en-US" sz="1100"/>
                        <a:t># of Members</a:t>
                      </a:r>
                    </a:p>
                  </a:txBody>
                  <a:tcPr anchor="ctr"/>
                </a:tc>
                <a:tc>
                  <a:txBody>
                    <a:bodyPr/>
                    <a:lstStyle/>
                    <a:p>
                      <a:r>
                        <a:rPr lang="en-US"/>
                        <a:t>Organization</a:t>
                      </a:r>
                    </a:p>
                  </a:txBody>
                  <a:tcPr anchor="ctr"/>
                </a:tc>
                <a:tc>
                  <a:txBody>
                    <a:bodyPr/>
                    <a:lstStyle/>
                    <a:p>
                      <a:r>
                        <a:rPr lang="en-US"/>
                        <a:t>Member Names</a:t>
                      </a:r>
                    </a:p>
                  </a:txBody>
                  <a:tcPr anchor="ctr"/>
                </a:tc>
                <a:extLst>
                  <a:ext uri="{0D108BD9-81ED-4DB2-BD59-A6C34878D82A}">
                    <a16:rowId xmlns:a16="http://schemas.microsoft.com/office/drawing/2014/main" val="3706616562"/>
                  </a:ext>
                </a:extLst>
              </a:tr>
              <a:tr h="370840">
                <a:tc>
                  <a:txBody>
                    <a:bodyPr/>
                    <a:lstStyle/>
                    <a:p>
                      <a:pPr algn="ctr"/>
                      <a:r>
                        <a:rPr lang="en-US"/>
                        <a:t>2</a:t>
                      </a:r>
                    </a:p>
                  </a:txBody>
                  <a:tcPr/>
                </a:tc>
                <a:tc>
                  <a:txBody>
                    <a:bodyPr/>
                    <a:lstStyle/>
                    <a:p>
                      <a:pPr lvl="0">
                        <a:buNone/>
                      </a:pPr>
                      <a:r>
                        <a:rPr lang="en-US" sz="1600" u="none" strike="noStrike" noProof="0">
                          <a:solidFill>
                            <a:srgbClr val="000000"/>
                          </a:solidFill>
                        </a:rPr>
                        <a:t>Connecticut State Department of Education Representatives</a:t>
                      </a:r>
                      <a:endParaRPr lang="en-US"/>
                    </a:p>
                  </a:txBody>
                  <a:tcPr/>
                </a:tc>
                <a:tc>
                  <a:txBody>
                    <a:bodyPr/>
                    <a:lstStyle/>
                    <a:p>
                      <a:pPr marL="285750" marR="0" lvl="0" indent="-285750" algn="l">
                        <a:lnSpc>
                          <a:spcPct val="100000"/>
                        </a:lnSpc>
                        <a:spcBef>
                          <a:spcPts val="500"/>
                        </a:spcBef>
                        <a:spcAft>
                          <a:spcPts val="0"/>
                        </a:spcAft>
                        <a:buFont typeface="Arial"/>
                        <a:buChar char="•"/>
                      </a:pPr>
                      <a:r>
                        <a:rPr lang="en-US" sz="1600" u="none" strike="noStrike" noProof="0">
                          <a:solidFill>
                            <a:srgbClr val="000000"/>
                          </a:solidFill>
                        </a:rPr>
                        <a:t>Mary Glassman</a:t>
                      </a:r>
                    </a:p>
                    <a:p>
                      <a:pPr marL="285750" marR="0" lvl="0" indent="-285750" algn="l">
                        <a:lnSpc>
                          <a:spcPct val="100000"/>
                        </a:lnSpc>
                        <a:spcBef>
                          <a:spcPts val="500"/>
                        </a:spcBef>
                        <a:spcAft>
                          <a:spcPts val="0"/>
                        </a:spcAft>
                        <a:buFont typeface="Arial"/>
                        <a:buChar char="•"/>
                      </a:pPr>
                      <a:r>
                        <a:rPr lang="en-US" sz="1600" u="none" strike="noStrike" noProof="0">
                          <a:solidFill>
                            <a:srgbClr val="000000"/>
                          </a:solidFill>
                        </a:rPr>
                        <a:t>Shuana Tucker</a:t>
                      </a:r>
                      <a:endParaRPr lang="en-US"/>
                    </a:p>
                  </a:txBody>
                  <a:tcPr/>
                </a:tc>
                <a:extLst>
                  <a:ext uri="{0D108BD9-81ED-4DB2-BD59-A6C34878D82A}">
                    <a16:rowId xmlns:a16="http://schemas.microsoft.com/office/drawing/2014/main" val="859719392"/>
                  </a:ext>
                </a:extLst>
              </a:tr>
              <a:tr h="370839">
                <a:tc>
                  <a:txBody>
                    <a:bodyPr/>
                    <a:lstStyle/>
                    <a:p>
                      <a:pPr lvl="0" algn="ctr">
                        <a:buNone/>
                      </a:pPr>
                      <a:r>
                        <a:rPr lang="en-US"/>
                        <a:t>1</a:t>
                      </a:r>
                    </a:p>
                  </a:txBody>
                  <a:tcPr/>
                </a:tc>
                <a:tc>
                  <a:txBody>
                    <a:bodyPr/>
                    <a:lstStyle/>
                    <a:p>
                      <a:pPr lvl="0">
                        <a:buNone/>
                      </a:pPr>
                      <a:r>
                        <a:rPr lang="en-US" sz="1600" u="none" strike="noStrike" noProof="0">
                          <a:solidFill>
                            <a:srgbClr val="000000"/>
                          </a:solidFill>
                        </a:rPr>
                        <a:t>American Federation of Teachers</a:t>
                      </a:r>
                    </a:p>
                  </a:txBody>
                  <a:tcPr/>
                </a:tc>
                <a:tc>
                  <a:txBody>
                    <a:bodyPr/>
                    <a:lstStyle/>
                    <a:p>
                      <a:pPr marL="285750" lvl="0" indent="-285750" algn="l">
                        <a:lnSpc>
                          <a:spcPct val="100000"/>
                        </a:lnSpc>
                        <a:spcBef>
                          <a:spcPts val="500"/>
                        </a:spcBef>
                        <a:spcAft>
                          <a:spcPts val="0"/>
                        </a:spcAft>
                        <a:buFont typeface="Arial"/>
                        <a:buChar char="•"/>
                      </a:pPr>
                      <a:r>
                        <a:rPr lang="en-US" sz="1600" u="none" strike="noStrike" noProof="0">
                          <a:solidFill>
                            <a:srgbClr val="000000"/>
                          </a:solidFill>
                        </a:rPr>
                        <a:t>Sue </a:t>
                      </a:r>
                      <a:r>
                        <a:rPr lang="en-US" sz="1600" u="none" strike="noStrike" noProof="0" err="1">
                          <a:solidFill>
                            <a:srgbClr val="000000"/>
                          </a:solidFill>
                        </a:rPr>
                        <a:t>Humanik</a:t>
                      </a:r>
                      <a:r>
                        <a:rPr lang="en-US" sz="1600" u="none" strike="noStrike" noProof="0">
                          <a:solidFill>
                            <a:srgbClr val="000000"/>
                          </a:solidFill>
                        </a:rPr>
                        <a:t>, At-Large Vice President, AFT (Eric Leavy-Alternate)</a:t>
                      </a:r>
                    </a:p>
                  </a:txBody>
                  <a:tcPr/>
                </a:tc>
                <a:extLst>
                  <a:ext uri="{0D108BD9-81ED-4DB2-BD59-A6C34878D82A}">
                    <a16:rowId xmlns:a16="http://schemas.microsoft.com/office/drawing/2014/main" val="4136394316"/>
                  </a:ext>
                </a:extLst>
              </a:tr>
              <a:tr h="370840">
                <a:tc>
                  <a:txBody>
                    <a:bodyPr/>
                    <a:lstStyle/>
                    <a:p>
                      <a:pPr algn="ctr"/>
                      <a:r>
                        <a:rPr lang="en-US"/>
                        <a:t>1</a:t>
                      </a:r>
                    </a:p>
                  </a:txBody>
                  <a:tcPr/>
                </a:tc>
                <a:tc>
                  <a:txBody>
                    <a:bodyPr/>
                    <a:lstStyle/>
                    <a:p>
                      <a:pPr lvl="0">
                        <a:buNone/>
                      </a:pPr>
                      <a:r>
                        <a:rPr lang="en-US" sz="1600" u="none" strike="noStrike" noProof="0">
                          <a:solidFill>
                            <a:srgbClr val="000000"/>
                          </a:solidFill>
                        </a:rPr>
                        <a:t>Connecticut Education Association Representative</a:t>
                      </a:r>
                      <a:endParaRPr lang="en-US"/>
                    </a:p>
                  </a:txBody>
                  <a:tcPr/>
                </a:tc>
                <a:tc>
                  <a:txBody>
                    <a:bodyPr/>
                    <a:lstStyle/>
                    <a:p>
                      <a:pPr marL="285750" lvl="0" indent="-285750">
                        <a:buFont typeface="Arial"/>
                        <a:buChar char="•"/>
                      </a:pPr>
                      <a:r>
                        <a:rPr lang="en-US" sz="1600" u="none" strike="noStrike" noProof="0">
                          <a:solidFill>
                            <a:srgbClr val="000000"/>
                          </a:solidFill>
                        </a:rPr>
                        <a:t>Kate Dias</a:t>
                      </a:r>
                      <a:endParaRPr lang="en-US" sz="1600" u="none" strike="noStrike">
                        <a:solidFill>
                          <a:srgbClr val="000000"/>
                        </a:solidFill>
                      </a:endParaRPr>
                    </a:p>
                  </a:txBody>
                  <a:tcPr/>
                </a:tc>
                <a:extLst>
                  <a:ext uri="{0D108BD9-81ED-4DB2-BD59-A6C34878D82A}">
                    <a16:rowId xmlns:a16="http://schemas.microsoft.com/office/drawing/2014/main" val="4118074537"/>
                  </a:ext>
                </a:extLst>
              </a:tr>
              <a:tr h="370840">
                <a:tc>
                  <a:txBody>
                    <a:bodyPr/>
                    <a:lstStyle/>
                    <a:p>
                      <a:pPr algn="ctr"/>
                      <a:r>
                        <a:rPr lang="en-US"/>
                        <a:t>1</a:t>
                      </a:r>
                    </a:p>
                  </a:txBody>
                  <a:tcPr/>
                </a:tc>
                <a:tc>
                  <a:txBody>
                    <a:bodyPr/>
                    <a:lstStyle/>
                    <a:p>
                      <a:pPr lvl="0">
                        <a:buNone/>
                      </a:pPr>
                      <a:r>
                        <a:rPr lang="en-US" sz="1600" u="none" strike="noStrike" noProof="0">
                          <a:solidFill>
                            <a:srgbClr val="000000"/>
                          </a:solidFill>
                        </a:rPr>
                        <a:t>Connecticut Association of Public-School Superintendent's Representative </a:t>
                      </a:r>
                      <a:endParaRPr lang="en-US"/>
                    </a:p>
                  </a:txBody>
                  <a:tcPr/>
                </a:tc>
                <a:tc>
                  <a:txBody>
                    <a:bodyPr/>
                    <a:lstStyle/>
                    <a:p>
                      <a:pPr marL="285750" lvl="0" indent="-285750">
                        <a:buFont typeface="Arial"/>
                        <a:buChar char="•"/>
                      </a:pPr>
                      <a:r>
                        <a:rPr lang="en-US" sz="1600" u="none" strike="noStrike" noProof="0">
                          <a:solidFill>
                            <a:srgbClr val="000000"/>
                          </a:solidFill>
                        </a:rPr>
                        <a:t>Fran Rabinowitz</a:t>
                      </a:r>
                      <a:endParaRPr lang="en-US" sz="1600" u="none" strike="noStrike">
                        <a:solidFill>
                          <a:srgbClr val="000000"/>
                        </a:solidFill>
                      </a:endParaRPr>
                    </a:p>
                  </a:txBody>
                  <a:tcPr/>
                </a:tc>
                <a:extLst>
                  <a:ext uri="{0D108BD9-81ED-4DB2-BD59-A6C34878D82A}">
                    <a16:rowId xmlns:a16="http://schemas.microsoft.com/office/drawing/2014/main" val="2135980398"/>
                  </a:ext>
                </a:extLst>
              </a:tr>
              <a:tr h="370840">
                <a:tc>
                  <a:txBody>
                    <a:bodyPr/>
                    <a:lstStyle/>
                    <a:p>
                      <a:pPr algn="ctr"/>
                      <a:r>
                        <a:rPr lang="en-US"/>
                        <a:t>1</a:t>
                      </a:r>
                    </a:p>
                  </a:txBody>
                  <a:tcPr/>
                </a:tc>
                <a:tc>
                  <a:txBody>
                    <a:bodyPr/>
                    <a:lstStyle/>
                    <a:p>
                      <a:r>
                        <a:rPr lang="en-US"/>
                        <a:t>A</a:t>
                      </a:r>
                      <a:r>
                        <a:rPr lang="en-US" sz="1600" u="none" strike="noStrike" noProof="0">
                          <a:solidFill>
                            <a:srgbClr val="000000"/>
                          </a:solidFill>
                        </a:rPr>
                        <a:t>merican Association of Colleges of Teacher Education </a:t>
                      </a:r>
                      <a:endParaRPr lang="en-US"/>
                    </a:p>
                  </a:txBody>
                  <a:tcPr/>
                </a:tc>
                <a:tc>
                  <a:txBody>
                    <a:bodyPr/>
                    <a:lstStyle/>
                    <a:p>
                      <a:pPr marL="285750" lvl="0" indent="-285750">
                        <a:buFont typeface="Arial"/>
                        <a:buChar char="•"/>
                      </a:pPr>
                      <a:r>
                        <a:rPr lang="en-US" sz="1600" u="none" strike="noStrike" noProof="0">
                          <a:solidFill>
                            <a:srgbClr val="000000"/>
                          </a:solidFill>
                        </a:rPr>
                        <a:t>Paula Talty</a:t>
                      </a:r>
                      <a:endParaRPr lang="en-US" sz="1600" u="none" strike="noStrike">
                        <a:solidFill>
                          <a:srgbClr val="000000"/>
                        </a:solidFill>
                      </a:endParaRPr>
                    </a:p>
                  </a:txBody>
                  <a:tcPr/>
                </a:tc>
                <a:extLst>
                  <a:ext uri="{0D108BD9-81ED-4DB2-BD59-A6C34878D82A}">
                    <a16:rowId xmlns:a16="http://schemas.microsoft.com/office/drawing/2014/main" val="2329060773"/>
                  </a:ext>
                </a:extLst>
              </a:tr>
              <a:tr h="370840">
                <a:tc>
                  <a:txBody>
                    <a:bodyPr/>
                    <a:lstStyle/>
                    <a:p>
                      <a:pPr algn="ctr"/>
                      <a:r>
                        <a:rPr lang="en-US"/>
                        <a:t>1</a:t>
                      </a:r>
                    </a:p>
                  </a:txBody>
                  <a:tcPr/>
                </a:tc>
                <a:tc>
                  <a:txBody>
                    <a:bodyPr/>
                    <a:lstStyle/>
                    <a:p>
                      <a:pPr lvl="0">
                        <a:buNone/>
                      </a:pPr>
                      <a:r>
                        <a:rPr lang="en-US" sz="1600" u="none" strike="noStrike" noProof="0">
                          <a:solidFill>
                            <a:srgbClr val="000000"/>
                          </a:solidFill>
                        </a:rPr>
                        <a:t>Current Teacher Apprentice Representative, or Representative that has completed a Connecticut-based Teacher Apprenticeship program within the last two (2) years</a:t>
                      </a:r>
                      <a:endParaRPr lang="en-US"/>
                    </a:p>
                  </a:txBody>
                  <a:tcPr/>
                </a:tc>
                <a:tc>
                  <a:txBody>
                    <a:bodyPr/>
                    <a:lstStyle/>
                    <a:p>
                      <a:pPr marL="285750" lvl="0" indent="-285750">
                        <a:buFont typeface="Arial"/>
                        <a:buChar char="•"/>
                      </a:pPr>
                      <a:r>
                        <a:rPr lang="en-US" sz="1600" u="none" strike="noStrike" noProof="0">
                          <a:solidFill>
                            <a:srgbClr val="000000"/>
                          </a:solidFill>
                        </a:rPr>
                        <a:t>Tanner Callahan (Waterbury)</a:t>
                      </a:r>
                      <a:endParaRPr lang="en-US" sz="1600" u="none" strike="noStrike">
                        <a:solidFill>
                          <a:srgbClr val="000000"/>
                        </a:solidFill>
                      </a:endParaRPr>
                    </a:p>
                  </a:txBody>
                  <a:tcPr/>
                </a:tc>
                <a:extLst>
                  <a:ext uri="{0D108BD9-81ED-4DB2-BD59-A6C34878D82A}">
                    <a16:rowId xmlns:a16="http://schemas.microsoft.com/office/drawing/2014/main" val="1295464762"/>
                  </a:ext>
                </a:extLst>
              </a:tr>
              <a:tr h="370840">
                <a:tc>
                  <a:txBody>
                    <a:bodyPr/>
                    <a:lstStyle/>
                    <a:p>
                      <a:pPr algn="ctr"/>
                      <a:r>
                        <a:rPr lang="en-US"/>
                        <a:t>1</a:t>
                      </a:r>
                    </a:p>
                  </a:txBody>
                  <a:tcPr/>
                </a:tc>
                <a:tc>
                  <a:txBody>
                    <a:bodyPr/>
                    <a:lstStyle/>
                    <a:p>
                      <a:pPr lvl="0">
                        <a:buNone/>
                      </a:pPr>
                      <a:r>
                        <a:rPr lang="en-US" sz="1600" u="none" strike="noStrike" noProof="0">
                          <a:solidFill>
                            <a:srgbClr val="000000"/>
                          </a:solidFill>
                        </a:rPr>
                        <a:t>Connecticut Office of Apprenticeship Training (OAT) State Director </a:t>
                      </a:r>
                      <a:r>
                        <a:rPr lang="en-US" sz="1600" i="1" u="none" strike="noStrike" noProof="0">
                          <a:solidFill>
                            <a:srgbClr val="000000"/>
                          </a:solidFill>
                        </a:rPr>
                        <a:t>[non-voting member]</a:t>
                      </a:r>
                      <a:endParaRPr lang="en-US" i="1"/>
                    </a:p>
                  </a:txBody>
                  <a:tcPr/>
                </a:tc>
                <a:tc>
                  <a:txBody>
                    <a:bodyPr/>
                    <a:lstStyle/>
                    <a:p>
                      <a:pPr marL="285750" indent="-285750">
                        <a:buFont typeface="Arial"/>
                        <a:buChar char="•"/>
                      </a:pPr>
                      <a:r>
                        <a:rPr lang="en-US" sz="1600" u="none" strike="noStrike">
                          <a:solidFill>
                            <a:srgbClr val="000000"/>
                          </a:solidFill>
                        </a:rPr>
                        <a:t>Todd Berch</a:t>
                      </a:r>
                    </a:p>
                  </a:txBody>
                  <a:tcPr/>
                </a:tc>
                <a:extLst>
                  <a:ext uri="{0D108BD9-81ED-4DB2-BD59-A6C34878D82A}">
                    <a16:rowId xmlns:a16="http://schemas.microsoft.com/office/drawing/2014/main" val="3158719795"/>
                  </a:ext>
                </a:extLst>
              </a:tr>
            </a:tbl>
          </a:graphicData>
        </a:graphic>
      </p:graphicFrame>
      <p:sp>
        <p:nvSpPr>
          <p:cNvPr id="7" name="TextBox 6">
            <a:extLst>
              <a:ext uri="{FF2B5EF4-FFF2-40B4-BE49-F238E27FC236}">
                <a16:creationId xmlns:a16="http://schemas.microsoft.com/office/drawing/2014/main" id="{0CF2CC0C-4FFE-950D-987D-56BC80F9B9B8}"/>
              </a:ext>
            </a:extLst>
          </p:cNvPr>
          <p:cNvSpPr txBox="1"/>
          <p:nvPr/>
        </p:nvSpPr>
        <p:spPr>
          <a:xfrm>
            <a:off x="663389" y="5411993"/>
            <a:ext cx="10479740" cy="1456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r>
              <a:rPr lang="en-US" i="1">
                <a:latin typeface="Aptos"/>
                <a:cs typeface="Arial"/>
              </a:rPr>
              <a:t>Additional Attendees:​</a:t>
            </a:r>
            <a:endParaRPr lang="en-US" i="1"/>
          </a:p>
          <a:p>
            <a:pPr marL="285750" lvl="1" indent="-285750">
              <a:buFont typeface="Arial"/>
              <a:buChar char="•"/>
            </a:pPr>
            <a:r>
              <a:rPr lang="en-US">
                <a:latin typeface="Aptos"/>
                <a:cs typeface="Arial"/>
              </a:rPr>
              <a:t>Governor's Office: Megan </a:t>
            </a:r>
            <a:r>
              <a:rPr lang="en-US" err="1">
                <a:latin typeface="Aptos"/>
                <a:cs typeface="Arial"/>
              </a:rPr>
              <a:t>Krementowski</a:t>
            </a:r>
            <a:r>
              <a:rPr lang="en-US">
                <a:latin typeface="Aptos"/>
                <a:cs typeface="Arial"/>
              </a:rPr>
              <a:t> and Katie McGarry​</a:t>
            </a:r>
          </a:p>
          <a:p>
            <a:pPr marL="285750" lvl="1" indent="-285750">
              <a:buFont typeface="Arial"/>
              <a:buChar char="•"/>
            </a:pPr>
            <a:r>
              <a:rPr lang="en-US">
                <a:latin typeface="Aptos"/>
                <a:cs typeface="Arial"/>
              </a:rPr>
              <a:t>Notetaker: Michelle Belcher-Felton​</a:t>
            </a:r>
          </a:p>
          <a:p>
            <a:pPr marL="285750" lvl="1" indent="-285750">
              <a:buFont typeface="Arial"/>
              <a:buChar char="•"/>
            </a:pPr>
            <a:r>
              <a:rPr lang="en-US">
                <a:latin typeface="Aptos"/>
                <a:cs typeface="Arial"/>
              </a:rPr>
              <a:t>CSDE: Deputy Commissioner Sinthia Sone-Moyano; Ashley Wright, Jessica Ocasio ​</a:t>
            </a:r>
          </a:p>
          <a:p>
            <a:pPr marL="285750" lvl="1" indent="-285750">
              <a:buFont typeface="Arial"/>
              <a:buChar char="•"/>
            </a:pPr>
            <a:r>
              <a:rPr lang="en-US">
                <a:latin typeface="Aptos"/>
                <a:cs typeface="Arial"/>
              </a:rPr>
              <a:t>ERA: Nicole Reddig​​</a:t>
            </a:r>
          </a:p>
        </p:txBody>
      </p:sp>
    </p:spTree>
    <p:extLst>
      <p:ext uri="{BB962C8B-B14F-4D97-AF65-F5344CB8AC3E}">
        <p14:creationId xmlns:p14="http://schemas.microsoft.com/office/powerpoint/2010/main" val="369330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9FC8-D6BB-D26A-F0B6-7F8778497D98}"/>
              </a:ext>
            </a:extLst>
          </p:cNvPr>
          <p:cNvSpPr>
            <a:spLocks noGrp="1"/>
          </p:cNvSpPr>
          <p:nvPr>
            <p:ph type="title"/>
          </p:nvPr>
        </p:nvSpPr>
        <p:spPr/>
        <p:txBody>
          <a:bodyPr/>
          <a:lstStyle/>
          <a:p>
            <a:r>
              <a:rPr lang="en-US">
                <a:latin typeface="Aptos"/>
                <a:cs typeface="Arial"/>
              </a:rPr>
              <a:t>Meeting Norms</a:t>
            </a:r>
            <a:endParaRPr lang="en-US"/>
          </a:p>
        </p:txBody>
      </p:sp>
      <p:sp>
        <p:nvSpPr>
          <p:cNvPr id="3" name="Content Placeholder 2">
            <a:extLst>
              <a:ext uri="{FF2B5EF4-FFF2-40B4-BE49-F238E27FC236}">
                <a16:creationId xmlns:a16="http://schemas.microsoft.com/office/drawing/2014/main" id="{2E663E66-9947-6148-9980-1342F43586DF}"/>
              </a:ext>
            </a:extLst>
          </p:cNvPr>
          <p:cNvSpPr>
            <a:spLocks noGrp="1"/>
          </p:cNvSpPr>
          <p:nvPr>
            <p:ph idx="1"/>
          </p:nvPr>
        </p:nvSpPr>
        <p:spPr/>
        <p:txBody>
          <a:bodyPr vert="horz" wrap="square" lIns="91440" tIns="45720" rIns="91440" bIns="45720" rtlCol="0" anchor="t">
            <a:normAutofit/>
          </a:bodyPr>
          <a:lstStyle/>
          <a:p>
            <a:pPr marL="0" indent="0">
              <a:buNone/>
            </a:pPr>
            <a:r>
              <a:rPr lang="en-US" sz="1800">
                <a:solidFill>
                  <a:srgbClr val="221F20"/>
                </a:solidFill>
                <a:latin typeface="Aptos"/>
              </a:rPr>
              <a:t>We agree to…</a:t>
            </a:r>
            <a:endParaRPr lang="en-US">
              <a:latin typeface="Aptos"/>
            </a:endParaRPr>
          </a:p>
          <a:p>
            <a:r>
              <a:rPr lang="en-US" sz="1800" b="1">
                <a:solidFill>
                  <a:srgbClr val="221F20"/>
                </a:solidFill>
                <a:latin typeface="Aptos"/>
              </a:rPr>
              <a:t>Be present. </a:t>
            </a:r>
            <a:r>
              <a:rPr lang="en-US" sz="1800">
                <a:solidFill>
                  <a:srgbClr val="221F20"/>
                </a:solidFill>
                <a:latin typeface="Aptos"/>
              </a:rPr>
              <a:t>We will minimize distractions and stay focused on accomplishing team tasks and goals.</a:t>
            </a:r>
            <a:endParaRPr lang="en-US">
              <a:latin typeface="Aptos"/>
            </a:endParaRPr>
          </a:p>
          <a:p>
            <a:r>
              <a:rPr lang="en-US" sz="1800" b="1">
                <a:solidFill>
                  <a:srgbClr val="221F20"/>
                </a:solidFill>
                <a:latin typeface="Aptos"/>
              </a:rPr>
              <a:t>Participate. </a:t>
            </a:r>
            <a:r>
              <a:rPr lang="en-US" sz="1800">
                <a:solidFill>
                  <a:srgbClr val="221F20"/>
                </a:solidFill>
                <a:latin typeface="Aptos"/>
              </a:rPr>
              <a:t>We will participate in a respectful and insightful manner.</a:t>
            </a:r>
          </a:p>
          <a:p>
            <a:r>
              <a:rPr lang="en-US" sz="1800" b="1">
                <a:solidFill>
                  <a:srgbClr val="221F20"/>
                </a:solidFill>
                <a:latin typeface="Aptos"/>
              </a:rPr>
              <a:t>Support productive collaboration. </a:t>
            </a:r>
            <a:r>
              <a:rPr lang="en-US" sz="1800">
                <a:solidFill>
                  <a:srgbClr val="221F20"/>
                </a:solidFill>
                <a:latin typeface="Aptos"/>
              </a:rPr>
              <a:t>We will use a “Yes, and…” mindset to build on each other’s ideas and to address challenges as they arise. </a:t>
            </a:r>
            <a:endParaRPr lang="en-US">
              <a:latin typeface="Aptos"/>
            </a:endParaRPr>
          </a:p>
          <a:p>
            <a:r>
              <a:rPr lang="en-US" sz="1800" b="1">
                <a:solidFill>
                  <a:srgbClr val="221F20"/>
                </a:solidFill>
                <a:latin typeface="Aptos"/>
              </a:rPr>
              <a:t>Share airtime equitably. </a:t>
            </a:r>
            <a:r>
              <a:rPr lang="en-US" sz="1800">
                <a:solidFill>
                  <a:srgbClr val="221F20"/>
                </a:solidFill>
                <a:latin typeface="Aptos"/>
              </a:rPr>
              <a:t>We will listen actively and invite the contribution of all members. </a:t>
            </a:r>
            <a:endParaRPr lang="en-US">
              <a:latin typeface="Aptos"/>
            </a:endParaRPr>
          </a:p>
          <a:p>
            <a:r>
              <a:rPr lang="en-US" sz="1800" b="1">
                <a:solidFill>
                  <a:srgbClr val="221F20"/>
                </a:solidFill>
                <a:latin typeface="Aptos"/>
              </a:rPr>
              <a:t>Have grace. </a:t>
            </a:r>
            <a:r>
              <a:rPr lang="en-US" sz="1800">
                <a:solidFill>
                  <a:srgbClr val="221F20"/>
                </a:solidFill>
                <a:latin typeface="Aptos"/>
              </a:rPr>
              <a:t> We will be professional and supportive of each other in our work together.</a:t>
            </a:r>
            <a:endParaRPr lang="en-US">
              <a:latin typeface="Aptos"/>
            </a:endParaRPr>
          </a:p>
          <a:p>
            <a:r>
              <a:rPr lang="en-US" sz="1800" b="1">
                <a:solidFill>
                  <a:srgbClr val="221F20"/>
                </a:solidFill>
                <a:latin typeface="Aptos"/>
              </a:rPr>
              <a:t>Begin and end on time.</a:t>
            </a:r>
            <a:endParaRPr lang="en-US">
              <a:latin typeface="Aptos"/>
            </a:endParaRPr>
          </a:p>
          <a:p>
            <a:endParaRPr lang="en-US"/>
          </a:p>
        </p:txBody>
      </p:sp>
      <p:sp>
        <p:nvSpPr>
          <p:cNvPr id="4" name="Slide Number Placeholder 3">
            <a:extLst>
              <a:ext uri="{FF2B5EF4-FFF2-40B4-BE49-F238E27FC236}">
                <a16:creationId xmlns:a16="http://schemas.microsoft.com/office/drawing/2014/main" id="{9BFE3CF1-360F-2FA2-143D-AB4C2EAEAF09}"/>
              </a:ext>
            </a:extLst>
          </p:cNvPr>
          <p:cNvSpPr>
            <a:spLocks noGrp="1"/>
          </p:cNvSpPr>
          <p:nvPr>
            <p:ph type="sldNum" sz="quarter" idx="4"/>
          </p:nvPr>
        </p:nvSpPr>
        <p:spPr/>
        <p:txBody>
          <a:bodyPr/>
          <a:lstStyle/>
          <a:p>
            <a:fld id="{13A326F7-3D62-4D6D-AF51-CF772FE3461F}" type="slidenum">
              <a:rPr lang="en-US" smtClean="0"/>
              <a:pPr/>
              <a:t>4</a:t>
            </a:fld>
            <a:endParaRPr lang="en-US"/>
          </a:p>
        </p:txBody>
      </p:sp>
    </p:spTree>
    <p:extLst>
      <p:ext uri="{BB962C8B-B14F-4D97-AF65-F5344CB8AC3E}">
        <p14:creationId xmlns:p14="http://schemas.microsoft.com/office/powerpoint/2010/main" val="36376198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18C2-F5F8-A288-4959-FBF65601981D}"/>
              </a:ext>
            </a:extLst>
          </p:cNvPr>
          <p:cNvSpPr>
            <a:spLocks noGrp="1"/>
          </p:cNvSpPr>
          <p:nvPr>
            <p:ph type="title"/>
          </p:nvPr>
        </p:nvSpPr>
        <p:spPr/>
        <p:txBody>
          <a:bodyPr/>
          <a:lstStyle/>
          <a:p>
            <a:r>
              <a:rPr lang="en-US"/>
              <a:t>Order of the JATC </a:t>
            </a:r>
          </a:p>
        </p:txBody>
      </p:sp>
      <p:sp>
        <p:nvSpPr>
          <p:cNvPr id="3" name="Content Placeholder 2">
            <a:extLst>
              <a:ext uri="{FF2B5EF4-FFF2-40B4-BE49-F238E27FC236}">
                <a16:creationId xmlns:a16="http://schemas.microsoft.com/office/drawing/2014/main" id="{B646EBDE-3C57-BA4D-3F66-CC8EC092241A}"/>
              </a:ext>
            </a:extLst>
          </p:cNvPr>
          <p:cNvSpPr>
            <a:spLocks noGrp="1"/>
          </p:cNvSpPr>
          <p:nvPr>
            <p:ph idx="1"/>
          </p:nvPr>
        </p:nvSpPr>
        <p:spPr>
          <a:xfrm>
            <a:off x="838200" y="1844439"/>
            <a:ext cx="10515600" cy="4876258"/>
          </a:xfrm>
        </p:spPr>
        <p:txBody>
          <a:bodyPr vert="horz" wrap="square" lIns="91440" tIns="45720" rIns="91440" bIns="45720" rtlCol="0" anchor="t">
            <a:normAutofit/>
          </a:bodyPr>
          <a:lstStyle/>
          <a:p>
            <a:pPr marL="0" indent="0">
              <a:buNone/>
            </a:pPr>
            <a:r>
              <a:rPr lang="en-US" u="sng">
                <a:latin typeface="Aptos"/>
              </a:rPr>
              <a:t>Objective</a:t>
            </a:r>
            <a:r>
              <a:rPr lang="en-US">
                <a:latin typeface="Aptos"/>
              </a:rPr>
              <a:t>: Oversee the Registered Apprenticeship Program and maintain program quality</a:t>
            </a:r>
          </a:p>
          <a:p>
            <a:pPr marL="0" indent="0">
              <a:buNone/>
            </a:pPr>
            <a:r>
              <a:rPr lang="en-US" sz="1800" i="1">
                <a:latin typeface="Aptos"/>
              </a:rPr>
              <a:t>From Standards: In furtherance of this objective, a </a:t>
            </a:r>
            <a:r>
              <a:rPr lang="en-US" sz="1800" b="1" i="1">
                <a:latin typeface="Aptos"/>
              </a:rPr>
              <a:t>Joint Apprenticeship Training Committee (JATC) shall be established to implement these Standards of Apprenticeship </a:t>
            </a:r>
            <a:r>
              <a:rPr lang="en-US" sz="1800" i="1">
                <a:latin typeface="Aptos"/>
              </a:rPr>
              <a:t>outlining all the terms and conditions for the qualification, recruitment, selection, employment, and training of apprentices. These standards will, upon adoption by the JATC, be submitted to the CTDOL OAT for approval. Such approval will be acquired before implementation of the program. </a:t>
            </a:r>
            <a:r>
              <a:rPr lang="en-US" sz="1800" b="1" i="1">
                <a:latin typeface="Aptos"/>
              </a:rPr>
              <a:t>The JATC reserves the right to discontinue at any time the apprenticeship program set forth herein. The JATC will notify the CTDOL OAT within 45 days in writing of any decision to cancel the program. </a:t>
            </a:r>
            <a:r>
              <a:rPr lang="en-US" sz="1800" i="1">
                <a:latin typeface="Aptos"/>
              </a:rPr>
              <a:t>The CTDOL OAT may initiate deregistration of these standards for failure of the JATC to abide by the provisions herein. Such deregistration will be in accordance with the CTDOL OAT regulations and procedures. The JATC will notify each apprentice of the cancellation of the program and the effect of the same. If the apprenticeship program is canceled at the JATC's request, the JATC will notify the apprentice(s) within 15 days of the date of the CTDOL OAT acknowledgment of the JATC request.</a:t>
            </a:r>
            <a:endParaRPr lang="en-US" sz="1800" i="1"/>
          </a:p>
        </p:txBody>
      </p:sp>
    </p:spTree>
    <p:extLst>
      <p:ext uri="{BB962C8B-B14F-4D97-AF65-F5344CB8AC3E}">
        <p14:creationId xmlns:p14="http://schemas.microsoft.com/office/powerpoint/2010/main" val="427537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8876-A566-AEFF-3BDF-547D592AABF8}"/>
              </a:ext>
            </a:extLst>
          </p:cNvPr>
          <p:cNvSpPr>
            <a:spLocks noGrp="1"/>
          </p:cNvSpPr>
          <p:nvPr>
            <p:ph type="title"/>
          </p:nvPr>
        </p:nvSpPr>
        <p:spPr/>
        <p:txBody>
          <a:bodyPr/>
          <a:lstStyle/>
          <a:p>
            <a:r>
              <a:rPr lang="en-US"/>
              <a:t>The JATC will: </a:t>
            </a:r>
          </a:p>
        </p:txBody>
      </p:sp>
      <p:sp>
        <p:nvSpPr>
          <p:cNvPr id="3" name="Content Placeholder 2">
            <a:extLst>
              <a:ext uri="{FF2B5EF4-FFF2-40B4-BE49-F238E27FC236}">
                <a16:creationId xmlns:a16="http://schemas.microsoft.com/office/drawing/2014/main" id="{81477351-D96F-6494-2ACC-F72D51F49BA1}"/>
              </a:ext>
            </a:extLst>
          </p:cNvPr>
          <p:cNvSpPr>
            <a:spLocks noGrp="1"/>
          </p:cNvSpPr>
          <p:nvPr>
            <p:ph idx="1"/>
          </p:nvPr>
        </p:nvSpPr>
        <p:spPr>
          <a:xfrm>
            <a:off x="838200" y="1711324"/>
            <a:ext cx="10515600" cy="4876258"/>
          </a:xfrm>
        </p:spPr>
        <p:txBody>
          <a:bodyPr vert="horz" wrap="square" lIns="91440" tIns="45720" rIns="91440" bIns="45720" rtlCol="0" anchor="t">
            <a:normAutofit/>
          </a:bodyPr>
          <a:lstStyle/>
          <a:p>
            <a:r>
              <a:rPr lang="en-US" sz="1800">
                <a:latin typeface="Aptos"/>
              </a:rPr>
              <a:t>Cooperate in the selection of apprentices as outlined in this program. </a:t>
            </a:r>
          </a:p>
          <a:p>
            <a:r>
              <a:rPr lang="en-US" sz="1800">
                <a:latin typeface="Aptos"/>
              </a:rPr>
              <a:t>Ensure that all apprentices are under written apprenticeship agreements registered with the CTDOL Office of Apprenticeship Training. </a:t>
            </a:r>
          </a:p>
          <a:p>
            <a:r>
              <a:rPr lang="en-US" sz="1800">
                <a:latin typeface="Aptos"/>
              </a:rPr>
              <a:t>Review and recommend apprenticeship activities in accordance with this program and ensure these Standards of Apprenticeship remain up to date in partnership with the CTDOL/OAT. </a:t>
            </a:r>
          </a:p>
          <a:p>
            <a:r>
              <a:rPr lang="en-US" sz="1800">
                <a:latin typeface="Aptos"/>
              </a:rPr>
              <a:t>Establish the minimum standards of education and OJT experience required of apprentices. </a:t>
            </a:r>
          </a:p>
          <a:p>
            <a:r>
              <a:rPr lang="en-US" sz="1800" b="1">
                <a:latin typeface="Aptos"/>
              </a:rPr>
              <a:t>Meet every three (3) month(s), </a:t>
            </a:r>
            <a:r>
              <a:rPr lang="en-US" sz="1800">
                <a:latin typeface="Aptos"/>
              </a:rPr>
              <a:t>as a recommendation, to review records and progress of each apprentice in training and recommend improvement or modification in training schedules, schooling, and other training activities. </a:t>
            </a:r>
            <a:r>
              <a:rPr lang="en-US" sz="1800" i="1">
                <a:latin typeface="Aptos"/>
              </a:rPr>
              <a:t>Written minutes of the meeting will be kept. </a:t>
            </a:r>
          </a:p>
          <a:p>
            <a:r>
              <a:rPr lang="en-US" sz="1800">
                <a:latin typeface="Aptos"/>
              </a:rPr>
              <a:t>Hear and resolve all complaints of violations of apprenticeship agreements. </a:t>
            </a:r>
          </a:p>
          <a:p>
            <a:r>
              <a:rPr lang="en-US" sz="1800">
                <a:latin typeface="Aptos"/>
              </a:rPr>
              <a:t>Ensure evaluations of apprentices' progress towards competencies as well as OJL/T and educational process experience of apprentices. </a:t>
            </a:r>
          </a:p>
          <a:p>
            <a:r>
              <a:rPr lang="en-US" sz="1800">
                <a:latin typeface="Aptos"/>
              </a:rPr>
              <a:t>Maintain records of all apprentices, showing their education, experience, and progress in learning the occupation. </a:t>
            </a:r>
          </a:p>
        </p:txBody>
      </p:sp>
    </p:spTree>
    <p:extLst>
      <p:ext uri="{BB962C8B-B14F-4D97-AF65-F5344CB8AC3E}">
        <p14:creationId xmlns:p14="http://schemas.microsoft.com/office/powerpoint/2010/main" val="125505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E97D-E7CE-220F-DBDD-260DA3CA22D2}"/>
              </a:ext>
            </a:extLst>
          </p:cNvPr>
          <p:cNvSpPr>
            <a:spLocks noGrp="1"/>
          </p:cNvSpPr>
          <p:nvPr>
            <p:ph type="title"/>
          </p:nvPr>
        </p:nvSpPr>
        <p:spPr/>
        <p:txBody>
          <a:bodyPr/>
          <a:lstStyle/>
          <a:p>
            <a:r>
              <a:rPr lang="en-US"/>
              <a:t>The JATC will: (cont’d)</a:t>
            </a:r>
          </a:p>
        </p:txBody>
      </p:sp>
      <p:sp>
        <p:nvSpPr>
          <p:cNvPr id="3" name="Content Placeholder 2">
            <a:extLst>
              <a:ext uri="{FF2B5EF4-FFF2-40B4-BE49-F238E27FC236}">
                <a16:creationId xmlns:a16="http://schemas.microsoft.com/office/drawing/2014/main" id="{B9BAA672-F956-3DA6-528C-68499BD69544}"/>
              </a:ext>
            </a:extLst>
          </p:cNvPr>
          <p:cNvSpPr>
            <a:spLocks noGrp="1"/>
          </p:cNvSpPr>
          <p:nvPr>
            <p:ph idx="1"/>
          </p:nvPr>
        </p:nvSpPr>
        <p:spPr>
          <a:xfrm>
            <a:off x="838200" y="1485901"/>
            <a:ext cx="11058236" cy="4444999"/>
          </a:xfrm>
        </p:spPr>
        <p:txBody>
          <a:bodyPr vert="horz" wrap="square" lIns="91440" tIns="45720" rIns="91440" bIns="45720" rtlCol="0" anchor="t">
            <a:normAutofit/>
          </a:bodyPr>
          <a:lstStyle/>
          <a:p>
            <a:r>
              <a:rPr lang="en-US" sz="2000">
                <a:latin typeface="Aptos"/>
              </a:rPr>
              <a:t>Certify to the CTDOL OAT when apprentices have successfully completed their apprenticeship program. </a:t>
            </a:r>
          </a:p>
          <a:p>
            <a:r>
              <a:rPr lang="en-US" sz="2000">
                <a:latin typeface="Aptos"/>
              </a:rPr>
              <a:t>Notify, within 45 days, the CTDOL OAT of all new apprentices to be registered, credit granted, suspensions for any reason, reinstatements, extensions, completions, and cancellations with explanation of causes. </a:t>
            </a:r>
          </a:p>
          <a:p>
            <a:r>
              <a:rPr lang="en-US" sz="2000">
                <a:latin typeface="Aptos"/>
              </a:rPr>
              <a:t>Supervise all the provisions of these Standards of Apprenticeship and be responsible, in general, for the successful operation of the standards by performing the duties here listed. </a:t>
            </a:r>
          </a:p>
          <a:p>
            <a:r>
              <a:rPr lang="en-US" sz="2000">
                <a:latin typeface="Aptos"/>
              </a:rPr>
              <a:t>Provide each apprentice with a copy of these standards, along with any applicable written rules/policies and require the apprentice to sign an acknowledgment receipt of same. </a:t>
            </a:r>
          </a:p>
          <a:p>
            <a:r>
              <a:rPr lang="en-US" sz="2000">
                <a:latin typeface="Aptos"/>
              </a:rPr>
              <a:t>If/when notified that an apprentice related instruction or on-the-job progress is found to be unsatisfactory, the JATC will determine whether the apprentice should continue in a probationary status and may require the apprentice to repeat a process or series of processes before adva</a:t>
            </a:r>
            <a:r>
              <a:rPr lang="en-US" sz="1400">
                <a:latin typeface="Aptos"/>
              </a:rPr>
              <a:t>ncing. </a:t>
            </a:r>
          </a:p>
        </p:txBody>
      </p:sp>
    </p:spTree>
    <p:extLst>
      <p:ext uri="{BB962C8B-B14F-4D97-AF65-F5344CB8AC3E}">
        <p14:creationId xmlns:p14="http://schemas.microsoft.com/office/powerpoint/2010/main" val="403968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EE75-F6DB-947E-4F06-D5C0370D0EC5}"/>
              </a:ext>
            </a:extLst>
          </p:cNvPr>
          <p:cNvSpPr>
            <a:spLocks noGrp="1"/>
          </p:cNvSpPr>
          <p:nvPr>
            <p:ph type="title"/>
          </p:nvPr>
        </p:nvSpPr>
        <p:spPr/>
        <p:txBody>
          <a:bodyPr>
            <a:normAutofit fontScale="90000"/>
          </a:bodyPr>
          <a:lstStyle/>
          <a:p>
            <a:r>
              <a:rPr lang="en-US">
                <a:latin typeface="Aptos"/>
                <a:cs typeface="Arial"/>
              </a:rPr>
              <a:t>Overview of CSDE's Teacher Apprenticeship Program </a:t>
            </a:r>
          </a:p>
        </p:txBody>
      </p:sp>
      <p:sp>
        <p:nvSpPr>
          <p:cNvPr id="4" name="Content Placeholder 3">
            <a:extLst>
              <a:ext uri="{FF2B5EF4-FFF2-40B4-BE49-F238E27FC236}">
                <a16:creationId xmlns:a16="http://schemas.microsoft.com/office/drawing/2014/main" id="{78A66ACE-B543-6DDF-4677-E26D32A89E37}"/>
              </a:ext>
            </a:extLst>
          </p:cNvPr>
          <p:cNvSpPr>
            <a:spLocks noGrp="1"/>
          </p:cNvSpPr>
          <p:nvPr>
            <p:ph sz="half" idx="1"/>
          </p:nvPr>
        </p:nvSpPr>
        <p:spPr>
          <a:xfrm>
            <a:off x="495299" y="1641475"/>
            <a:ext cx="5101207" cy="4581525"/>
          </a:xfrm>
        </p:spPr>
        <p:txBody>
          <a:bodyPr vert="horz" wrap="square" lIns="91440" tIns="45720" rIns="91440" bIns="45720" rtlCol="0" anchor="t">
            <a:noAutofit/>
          </a:bodyPr>
          <a:lstStyle/>
          <a:p>
            <a:r>
              <a:rPr lang="en-US" sz="1800">
                <a:latin typeface="Aptos"/>
              </a:rPr>
              <a:t>Union: AFT- CT or CEA  </a:t>
            </a:r>
          </a:p>
          <a:p>
            <a:r>
              <a:rPr lang="en-US" sz="1800">
                <a:latin typeface="Aptos"/>
              </a:rPr>
              <a:t>Minimum requirements: </a:t>
            </a:r>
          </a:p>
          <a:p>
            <a:pPr lvl="1"/>
            <a:r>
              <a:rPr lang="en-US" sz="1800">
                <a:latin typeface="Aptos"/>
              </a:rPr>
              <a:t>Bachelors path- At least HS diploma</a:t>
            </a:r>
          </a:p>
          <a:p>
            <a:pPr lvl="1"/>
            <a:r>
              <a:rPr lang="en-US" sz="1800">
                <a:latin typeface="Aptos"/>
              </a:rPr>
              <a:t>Post </a:t>
            </a:r>
            <a:r>
              <a:rPr lang="en-US" sz="1800" err="1">
                <a:latin typeface="Aptos"/>
              </a:rPr>
              <a:t>Bacc</a:t>
            </a:r>
            <a:r>
              <a:rPr lang="en-US" sz="1800">
                <a:latin typeface="Aptos"/>
              </a:rPr>
              <a:t>- At least bachelors degree</a:t>
            </a:r>
          </a:p>
          <a:p>
            <a:pPr lvl="1"/>
            <a:r>
              <a:rPr lang="en-US" sz="1800">
                <a:latin typeface="Aptos"/>
              </a:rPr>
              <a:t>18 years old </a:t>
            </a:r>
          </a:p>
          <a:p>
            <a:r>
              <a:rPr lang="en-US" sz="1800">
                <a:latin typeface="Aptos"/>
              </a:rPr>
              <a:t>Apprentice Application Procedures: </a:t>
            </a:r>
          </a:p>
          <a:p>
            <a:pPr lvl="1"/>
            <a:r>
              <a:rPr lang="en-US" sz="1800">
                <a:latin typeface="Aptos"/>
              </a:rPr>
              <a:t>Uniform application approved by JATC</a:t>
            </a:r>
          </a:p>
          <a:p>
            <a:r>
              <a:rPr lang="en-US" sz="1800">
                <a:latin typeface="Aptos"/>
              </a:rPr>
              <a:t>Selection:</a:t>
            </a:r>
          </a:p>
          <a:p>
            <a:pPr lvl="1"/>
            <a:r>
              <a:rPr lang="en-US" sz="1800">
                <a:latin typeface="Aptos"/>
              </a:rPr>
              <a:t>Interview</a:t>
            </a:r>
          </a:p>
          <a:p>
            <a:r>
              <a:rPr lang="en-US" sz="1800">
                <a:latin typeface="Aptos"/>
              </a:rPr>
              <a:t>Wages- </a:t>
            </a:r>
          </a:p>
          <a:p>
            <a:pPr lvl="1"/>
            <a:r>
              <a:rPr lang="en-US" sz="1800">
                <a:latin typeface="Aptos"/>
              </a:rPr>
              <a:t>Starting wage</a:t>
            </a:r>
          </a:p>
          <a:p>
            <a:pPr lvl="1"/>
            <a:r>
              <a:rPr lang="en-US" sz="1800">
                <a:latin typeface="Aptos"/>
              </a:rPr>
              <a:t>1</a:t>
            </a:r>
            <a:r>
              <a:rPr lang="en-US" sz="1800" baseline="30000">
                <a:latin typeface="Aptos"/>
              </a:rPr>
              <a:t>st</a:t>
            </a:r>
            <a:r>
              <a:rPr lang="en-US" sz="1800">
                <a:latin typeface="Aptos"/>
              </a:rPr>
              <a:t> progression after probation period</a:t>
            </a:r>
          </a:p>
          <a:p>
            <a:endParaRPr lang="en-US" sz="1800"/>
          </a:p>
        </p:txBody>
      </p:sp>
      <p:sp>
        <p:nvSpPr>
          <p:cNvPr id="5" name="Content Placeholder 4">
            <a:extLst>
              <a:ext uri="{FF2B5EF4-FFF2-40B4-BE49-F238E27FC236}">
                <a16:creationId xmlns:a16="http://schemas.microsoft.com/office/drawing/2014/main" id="{5C0F9D2A-7C84-765D-5FED-4C2AD1570DFC}"/>
              </a:ext>
            </a:extLst>
          </p:cNvPr>
          <p:cNvSpPr>
            <a:spLocks noGrp="1"/>
          </p:cNvSpPr>
          <p:nvPr>
            <p:ph sz="half" idx="2"/>
          </p:nvPr>
        </p:nvSpPr>
        <p:spPr>
          <a:xfrm>
            <a:off x="5989903" y="1642464"/>
            <a:ext cx="5933732" cy="4154551"/>
          </a:xfrm>
          <a:solidFill>
            <a:schemeClr val="tx2">
              <a:lumMod val="20000"/>
              <a:lumOff val="80000"/>
            </a:schemeClr>
          </a:solidFill>
        </p:spPr>
        <p:txBody>
          <a:bodyPr vert="horz" wrap="square" lIns="91440" tIns="45720" rIns="91440" bIns="45720" rtlCol="0" anchor="t">
            <a:normAutofit/>
          </a:bodyPr>
          <a:lstStyle/>
          <a:p>
            <a:pPr marL="0" indent="0">
              <a:buNone/>
            </a:pPr>
            <a:r>
              <a:rPr lang="en-US" sz="2400" b="1">
                <a:latin typeface="Aptos"/>
              </a:rPr>
              <a:t>OJT/Related Instruction </a:t>
            </a:r>
          </a:p>
          <a:p>
            <a:r>
              <a:rPr lang="en-US" sz="2400">
                <a:latin typeface="Aptos"/>
              </a:rPr>
              <a:t>Type: Competency based </a:t>
            </a:r>
          </a:p>
          <a:p>
            <a:r>
              <a:rPr lang="en-US" sz="2400">
                <a:latin typeface="Aptos"/>
              </a:rPr>
              <a:t>Minimum Hours: 1 year </a:t>
            </a:r>
          </a:p>
          <a:p>
            <a:r>
              <a:rPr lang="en-US" sz="2400">
                <a:latin typeface="Aptos"/>
              </a:rPr>
              <a:t>WPS</a:t>
            </a:r>
            <a:r>
              <a:rPr lang="en-US" sz="2400" b="1">
                <a:latin typeface="Aptos"/>
              </a:rPr>
              <a:t>: </a:t>
            </a:r>
            <a:r>
              <a:rPr lang="en-US" sz="2400">
                <a:latin typeface="Aptos"/>
              </a:rPr>
              <a:t>4 Domains from CT Common Core Teaching standards</a:t>
            </a:r>
          </a:p>
          <a:p>
            <a:r>
              <a:rPr lang="en-US" sz="2400">
                <a:latin typeface="Aptos"/>
              </a:rPr>
              <a:t>RTI: 144 contact hours – must include either Bachelor's degree or post </a:t>
            </a:r>
            <a:r>
              <a:rPr lang="en-US" sz="2400" err="1">
                <a:latin typeface="Aptos"/>
              </a:rPr>
              <a:t>bacc</a:t>
            </a:r>
            <a:r>
              <a:rPr lang="en-US" sz="2400">
                <a:latin typeface="Aptos"/>
              </a:rPr>
              <a:t> cert</a:t>
            </a:r>
          </a:p>
        </p:txBody>
      </p:sp>
      <p:sp>
        <p:nvSpPr>
          <p:cNvPr id="3" name="Teardrop 2">
            <a:extLst>
              <a:ext uri="{FF2B5EF4-FFF2-40B4-BE49-F238E27FC236}">
                <a16:creationId xmlns:a16="http://schemas.microsoft.com/office/drawing/2014/main" id="{7BE47E8A-25C9-F780-1F0F-45D6FBA61147}"/>
              </a:ext>
            </a:extLst>
          </p:cNvPr>
          <p:cNvSpPr/>
          <p:nvPr/>
        </p:nvSpPr>
        <p:spPr>
          <a:xfrm flipH="1">
            <a:off x="5327120" y="4831050"/>
            <a:ext cx="3294316" cy="1936175"/>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t>Mentor requirements:</a:t>
            </a:r>
          </a:p>
          <a:p>
            <a:pPr marL="285750" indent="-285750">
              <a:buFont typeface="Calibri"/>
              <a:buChar char="-"/>
            </a:pPr>
            <a:r>
              <a:rPr lang="en-US" sz="1400"/>
              <a:t>Fully certified carefully </a:t>
            </a:r>
            <a:endParaRPr lang="en-US" sz="1400">
              <a:ea typeface="Calibri"/>
              <a:cs typeface="Calibri"/>
            </a:endParaRPr>
          </a:p>
          <a:p>
            <a:pPr marL="285750" indent="-285750">
              <a:buFont typeface="Calibri"/>
              <a:buChar char="-"/>
            </a:pPr>
            <a:r>
              <a:rPr lang="en-US" sz="1400"/>
              <a:t>Selected by district </a:t>
            </a:r>
            <a:endParaRPr lang="en-US" sz="1400">
              <a:ea typeface="Calibri" panose="020F0502020204030204"/>
              <a:cs typeface="Calibri" panose="020F0502020204030204"/>
            </a:endParaRPr>
          </a:p>
          <a:p>
            <a:pPr marL="285750" indent="-285750">
              <a:buFont typeface="Calibri"/>
              <a:buChar char="-"/>
            </a:pPr>
            <a:r>
              <a:rPr lang="en-US" sz="1400"/>
              <a:t>Complete TEAM program support teacher training </a:t>
            </a:r>
            <a:endParaRPr lang="en-US" sz="1400">
              <a:ea typeface="Calibri"/>
              <a:cs typeface="Calibri"/>
            </a:endParaRPr>
          </a:p>
          <a:p>
            <a:pPr marL="285750" indent="-285750">
              <a:buFont typeface="Calibri"/>
              <a:buChar char="-"/>
            </a:pPr>
            <a:r>
              <a:rPr lang="en-US" sz="1400">
                <a:ea typeface="Calibri"/>
                <a:cs typeface="Calibri"/>
              </a:rPr>
              <a:t>$6000 stipend</a:t>
            </a:r>
          </a:p>
        </p:txBody>
      </p:sp>
    </p:spTree>
    <p:extLst>
      <p:ext uri="{BB962C8B-B14F-4D97-AF65-F5344CB8AC3E}">
        <p14:creationId xmlns:p14="http://schemas.microsoft.com/office/powerpoint/2010/main" val="136973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71" name="Google Shape;371;p21"/>
          <p:cNvSpPr txBox="1">
            <a:spLocks noGrp="1"/>
          </p:cNvSpPr>
          <p:nvPr>
            <p:ph type="title"/>
          </p:nvPr>
        </p:nvSpPr>
        <p:spPr>
          <a:xfrm>
            <a:off x="838200" y="365125"/>
            <a:ext cx="10515600" cy="923925"/>
          </a:xfrm>
          <a:prstGeom prst="rect">
            <a:avLst/>
          </a:prstGeom>
          <a:noFill/>
          <a:ln>
            <a:noFill/>
          </a:ln>
        </p:spPr>
        <p:txBody>
          <a:bodyPr spcFirstLastPara="1" wrap="square" lIns="91425" tIns="45700" rIns="91425" bIns="45700" anchor="ctr" anchorCtr="0">
            <a:normAutofit/>
          </a:bodyPr>
          <a:lstStyle/>
          <a:p>
            <a:pPr>
              <a:lnSpc>
                <a:spcPct val="100000"/>
              </a:lnSpc>
              <a:spcBef>
                <a:spcPts val="0"/>
              </a:spcBef>
              <a:buClr>
                <a:schemeClr val="dk1"/>
              </a:buClr>
              <a:buSzPts val="4000"/>
            </a:pPr>
            <a:r>
              <a:rPr lang="en-US">
                <a:latin typeface="Aptos"/>
                <a:cs typeface="Arial"/>
              </a:rPr>
              <a:t>Partner overview</a:t>
            </a:r>
            <a:endParaRPr lang="en-US"/>
          </a:p>
        </p:txBody>
      </p:sp>
      <p:pic>
        <p:nvPicPr>
          <p:cNvPr id="8" name="Picture 7">
            <a:extLst>
              <a:ext uri="{FF2B5EF4-FFF2-40B4-BE49-F238E27FC236}">
                <a16:creationId xmlns:a16="http://schemas.microsoft.com/office/drawing/2014/main" id="{2BFA97B1-B55E-428D-3036-1B2780DACBA3}"/>
              </a:ext>
            </a:extLst>
          </p:cNvPr>
          <p:cNvPicPr>
            <a:picLocks noChangeAspect="1"/>
          </p:cNvPicPr>
          <p:nvPr/>
        </p:nvPicPr>
        <p:blipFill>
          <a:blip r:embed="rId4"/>
          <a:stretch>
            <a:fillRect/>
          </a:stretch>
        </p:blipFill>
        <p:spPr>
          <a:xfrm>
            <a:off x="527538" y="1506500"/>
            <a:ext cx="10511693" cy="5154077"/>
          </a:xfrm>
          <a:prstGeom prst="rect">
            <a:avLst/>
          </a:prstGeom>
        </p:spPr>
      </p:pic>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iverseOfOpportunities_template.potx" id="{DA9B7810-D05F-415D-BE88-61560BFB4366}" vid="{9E02503F-8B23-4924-8A9C-2CD5763944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3e03fc-2c2a-4eb5-9efb-9038c02c6da4">
      <Terms xmlns="http://schemas.microsoft.com/office/infopath/2007/PartnerControls"/>
    </lcf76f155ced4ddcb4097134ff3c332f>
    <TaxCatchAll xmlns="fddfbcf2-9f8c-42e4-85dc-cc523265389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3" ma:contentTypeDescription="Create a new document." ma:contentTypeScope="" ma:versionID="7f50dcd314e9d8ef73e7e95a1a171529">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29ab4fd6d2ae3e49eabd6e49c3217422"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e31674d-20ae-42eb-bedb-a45987fbdc1a}" ma:internalName="TaxCatchAll" ma:showField="CatchAllData" ma:web="fddfbcf2-9f8c-42e4-85dc-cc52326538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1CBFA1-62A6-41BF-844D-1498ADCF9AB9}">
  <ds:schemaRefs>
    <ds:schemaRef ds:uri="b73e03fc-2c2a-4eb5-9efb-9038c02c6da4"/>
    <ds:schemaRef ds:uri="fddfbcf2-9f8c-42e4-85dc-cc523265389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BCDE76-8EAD-410F-983B-B82E0881F942}">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3650E9-874C-4DFB-BD9D-6BE2369D7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AUniverseOfOpportunities_template</Template>
  <Application>Microsoft Office PowerPoint</Application>
  <PresentationFormat>Widescreen</PresentationFormat>
  <Slides>23</Slides>
  <Notes>8</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Joint Apprenticeship &amp; Training (JATC) Committee  Inaugural Meeting</vt:lpstr>
      <vt:lpstr>Welcome and Introductions Overview of the Structure and Responsibilities of JATC Review of CT Registered Teacher Apprenticeship Program (standards, components) Status of Pilot Programs  Review Apprenticeship funding  Election of JATC chair  Appointment of JATC secretary  Selection of Meeting Dates </vt:lpstr>
      <vt:lpstr>JATC Members</vt:lpstr>
      <vt:lpstr>Meeting Norms</vt:lpstr>
      <vt:lpstr>Order of the JATC </vt:lpstr>
      <vt:lpstr>The JATC will: </vt:lpstr>
      <vt:lpstr>The JATC will: (cont’d)</vt:lpstr>
      <vt:lpstr>Overview of CSDE's Teacher Apprenticeship Program </vt:lpstr>
      <vt:lpstr>Partner overview</vt:lpstr>
      <vt:lpstr>Entry Points to K-12 Teacher RA Programs in CT</vt:lpstr>
      <vt:lpstr>NextGen+Apprenticeship Model  (e.g. Waterbury)</vt:lpstr>
      <vt:lpstr>CCSU NextGen Educators</vt:lpstr>
      <vt:lpstr>CREC+Apprenticeship  (e.g. New Britain)</vt:lpstr>
      <vt:lpstr>Status of Apprenticeship Program</vt:lpstr>
      <vt:lpstr>Pilot Expansion Funding Opportunities</vt:lpstr>
      <vt:lpstr>JATC Election &amp; Roles</vt:lpstr>
      <vt:lpstr>Selection of Meeting Dates</vt:lpstr>
      <vt:lpstr>PowerPoint Presentation</vt:lpstr>
      <vt:lpstr>Additional/Old Slides</vt:lpstr>
      <vt:lpstr>CT Paperwork sections</vt:lpstr>
      <vt:lpstr>Appendix A: Work Process Schedule and Related Instruction Outline</vt:lpstr>
      <vt:lpstr>Appendices B &amp; D</vt:lpstr>
      <vt:lpstr>Reference Guide:  Records &amp; Affirmative Action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c:title>
  <dc:creator>Ocasio, Jessica G.</dc:creator>
  <cp:revision>5</cp:revision>
  <dcterms:created xsi:type="dcterms:W3CDTF">2024-09-11T15:19:54Z</dcterms:created>
  <dcterms:modified xsi:type="dcterms:W3CDTF">2024-09-20T20:39:00Z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y fmtid="{D5CDD505-2E9C-101B-9397-08002B2CF9AE}" pid="3" name="MediaServiceImageTags">
    <vt:lpwstr/>
  </property>
</Properties>
</file>