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3" r:id="rId12"/>
    <p:sldId id="264" r:id="rId13"/>
    <p:sldId id="284" r:id="rId14"/>
    <p:sldId id="265" r:id="rId15"/>
    <p:sldId id="266" r:id="rId16"/>
    <p:sldId id="267" r:id="rId17"/>
    <p:sldId id="268" r:id="rId18"/>
    <p:sldId id="281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</p:sldIdLst>
  <p:sldSz cx="12192000" cy="6858000"/>
  <p:notesSz cx="6858000" cy="9144000"/>
  <p:embeddedFontLs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Medium" panose="02000000000000000000" pitchFamily="2" charset="0"/>
      <p:regular r:id="rId33"/>
      <p:bold r:id="rId34"/>
      <p:italic r:id="rId35"/>
      <p:boldItalic r:id="rId36"/>
    </p:embeddedFont>
    <p:embeddedFont>
      <p:font typeface="Roboto Slab" pitchFamily="2" charset="0"/>
      <p:regular r:id="rId37"/>
      <p:bold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KaXSlCB9sqmXY2mM4fN8HMBu7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8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pper, Adrienne" userId="29f03267-9456-4660-8a2d-05a2a8a19055" providerId="ADAL" clId="{6375B6DE-581D-4E3B-A2C0-69C1074409B6}"/>
    <pc:docChg chg="custSel delSld modSld">
      <pc:chgData name="Kupper, Adrienne" userId="29f03267-9456-4660-8a2d-05a2a8a19055" providerId="ADAL" clId="{6375B6DE-581D-4E3B-A2C0-69C1074409B6}" dt="2024-02-15T14:22:34.442" v="6" actId="47"/>
      <pc:docMkLst>
        <pc:docMk/>
      </pc:docMkLst>
      <pc:sldChg chg="modSp mod">
        <pc:chgData name="Kupper, Adrienne" userId="29f03267-9456-4660-8a2d-05a2a8a19055" providerId="ADAL" clId="{6375B6DE-581D-4E3B-A2C0-69C1074409B6}" dt="2024-02-15T14:21:55.657" v="1" actId="27636"/>
        <pc:sldMkLst>
          <pc:docMk/>
          <pc:sldMk cId="0" sldId="257"/>
        </pc:sldMkLst>
        <pc:spChg chg="mod">
          <ac:chgData name="Kupper, Adrienne" userId="29f03267-9456-4660-8a2d-05a2a8a19055" providerId="ADAL" clId="{6375B6DE-581D-4E3B-A2C0-69C1074409B6}" dt="2024-02-15T14:21:55.657" v="1" actId="27636"/>
          <ac:spMkLst>
            <pc:docMk/>
            <pc:sldMk cId="0" sldId="257"/>
            <ac:spMk id="171" creationId="{00000000-0000-0000-0000-000000000000}"/>
          </ac:spMkLst>
        </pc:spChg>
      </pc:sldChg>
      <pc:sldChg chg="del">
        <pc:chgData name="Kupper, Adrienne" userId="29f03267-9456-4660-8a2d-05a2a8a19055" providerId="ADAL" clId="{6375B6DE-581D-4E3B-A2C0-69C1074409B6}" dt="2024-02-15T14:22:29.762" v="2" actId="47"/>
        <pc:sldMkLst>
          <pc:docMk/>
          <pc:sldMk cId="0" sldId="269"/>
        </pc:sldMkLst>
      </pc:sldChg>
      <pc:sldChg chg="del">
        <pc:chgData name="Kupper, Adrienne" userId="29f03267-9456-4660-8a2d-05a2a8a19055" providerId="ADAL" clId="{6375B6DE-581D-4E3B-A2C0-69C1074409B6}" dt="2024-02-15T14:22:31.562" v="3" actId="47"/>
        <pc:sldMkLst>
          <pc:docMk/>
          <pc:sldMk cId="0" sldId="270"/>
        </pc:sldMkLst>
      </pc:sldChg>
      <pc:sldChg chg="del">
        <pc:chgData name="Kupper, Adrienne" userId="29f03267-9456-4660-8a2d-05a2a8a19055" providerId="ADAL" clId="{6375B6DE-581D-4E3B-A2C0-69C1074409B6}" dt="2024-02-15T14:22:32.410" v="4" actId="47"/>
        <pc:sldMkLst>
          <pc:docMk/>
          <pc:sldMk cId="0" sldId="271"/>
        </pc:sldMkLst>
      </pc:sldChg>
      <pc:sldChg chg="del">
        <pc:chgData name="Kupper, Adrienne" userId="29f03267-9456-4660-8a2d-05a2a8a19055" providerId="ADAL" clId="{6375B6DE-581D-4E3B-A2C0-69C1074409B6}" dt="2024-02-15T14:22:33.269" v="5" actId="47"/>
        <pc:sldMkLst>
          <pc:docMk/>
          <pc:sldMk cId="0" sldId="272"/>
        </pc:sldMkLst>
      </pc:sldChg>
      <pc:sldChg chg="del">
        <pc:chgData name="Kupper, Adrienne" userId="29f03267-9456-4660-8a2d-05a2a8a19055" providerId="ADAL" clId="{6375B6DE-581D-4E3B-A2C0-69C1074409B6}" dt="2024-02-15T14:22:34.442" v="6" actId="47"/>
        <pc:sldMkLst>
          <pc:docMk/>
          <pc:sldMk cId="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51344A91-BE9F-11DA-FC3F-2395EC07D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>
            <a:extLst>
              <a:ext uri="{FF2B5EF4-FFF2-40B4-BE49-F238E27FC236}">
                <a16:creationId xmlns:a16="http://schemas.microsoft.com/office/drawing/2014/main" id="{A5B5897F-5D33-B24D-07ED-41EC9B2AE4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>
            <a:extLst>
              <a:ext uri="{FF2B5EF4-FFF2-40B4-BE49-F238E27FC236}">
                <a16:creationId xmlns:a16="http://schemas.microsoft.com/office/drawing/2014/main" id="{03073668-628D-A68A-3964-EE583FF600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25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A9EE272F-4060-4930-0357-CBA48A0E8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>
            <a:extLst>
              <a:ext uri="{FF2B5EF4-FFF2-40B4-BE49-F238E27FC236}">
                <a16:creationId xmlns:a16="http://schemas.microsoft.com/office/drawing/2014/main" id="{2BAC07D6-63CE-03BD-BD0E-9A8FD2A916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:notes">
            <a:extLst>
              <a:ext uri="{FF2B5EF4-FFF2-40B4-BE49-F238E27FC236}">
                <a16:creationId xmlns:a16="http://schemas.microsoft.com/office/drawing/2014/main" id="{3583D53C-481B-2AD9-D9D4-47DA567839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08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>
          <a:extLst>
            <a:ext uri="{FF2B5EF4-FFF2-40B4-BE49-F238E27FC236}">
              <a16:creationId xmlns:a16="http://schemas.microsoft.com/office/drawing/2014/main" id="{4C9E8577-2BA3-9C6A-4EA6-66CEB1B45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:notes">
            <a:extLst>
              <a:ext uri="{FF2B5EF4-FFF2-40B4-BE49-F238E27FC236}">
                <a16:creationId xmlns:a16="http://schemas.microsoft.com/office/drawing/2014/main" id="{ABBC119B-27D2-6FE8-B60E-788530C504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4:notes">
            <a:extLst>
              <a:ext uri="{FF2B5EF4-FFF2-40B4-BE49-F238E27FC236}">
                <a16:creationId xmlns:a16="http://schemas.microsoft.com/office/drawing/2014/main" id="{1F7CEABF-48EC-0387-6849-470A1037C8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826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B4015D4B-3FAA-C7F1-9627-87F288158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>
            <a:extLst>
              <a:ext uri="{FF2B5EF4-FFF2-40B4-BE49-F238E27FC236}">
                <a16:creationId xmlns:a16="http://schemas.microsoft.com/office/drawing/2014/main" id="{59BF8648-8962-AAE4-7B2E-55240A2180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>
            <a:extLst>
              <a:ext uri="{FF2B5EF4-FFF2-40B4-BE49-F238E27FC236}">
                <a16:creationId xmlns:a16="http://schemas.microsoft.com/office/drawing/2014/main" id="{1CC5C133-DDE8-6963-4545-54884E64C4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12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Main">
  <p:cSld name="Cover Slide Mai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/>
          <p:nvPr/>
        </p:nvSpPr>
        <p:spPr>
          <a:xfrm>
            <a:off x="357480" y="340639"/>
            <a:ext cx="11517138" cy="581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29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p27"/>
          <p:cNvSpPr>
            <a:spLocks noGrp="1"/>
          </p:cNvSpPr>
          <p:nvPr>
            <p:ph type="pic" idx="2"/>
          </p:nvPr>
        </p:nvSpPr>
        <p:spPr>
          <a:xfrm>
            <a:off x="6067348" y="340639"/>
            <a:ext cx="5807271" cy="581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9" name="Google Shape;19;p27"/>
          <p:cNvSpPr txBox="1">
            <a:spLocks noGrp="1"/>
          </p:cNvSpPr>
          <p:nvPr>
            <p:ph type="ctrTitle"/>
          </p:nvPr>
        </p:nvSpPr>
        <p:spPr>
          <a:xfrm>
            <a:off x="886359" y="1536675"/>
            <a:ext cx="4828269" cy="5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67"/>
              <a:buFont typeface="Roboto Slab"/>
              <a:buNone/>
              <a:defRPr sz="4367"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ubTitle" idx="1"/>
          </p:nvPr>
        </p:nvSpPr>
        <p:spPr>
          <a:xfrm>
            <a:off x="886360" y="5064161"/>
            <a:ext cx="4828269" cy="53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2400"/>
              <a:buNone/>
              <a:defRPr sz="1899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>
                <a:solidFill>
                  <a:srgbClr val="898989"/>
                </a:solidFill>
              </a:defRPr>
            </a:lvl2pPr>
            <a:lvl3pPr lvl="2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>
                <a:solidFill>
                  <a:srgbClr val="898989"/>
                </a:solidFill>
              </a:defRPr>
            </a:lvl3pPr>
            <a:lvl4pPr lvl="3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56"/>
              </a:spcBef>
              <a:spcAft>
                <a:spcPts val="0"/>
              </a:spcAft>
              <a:buClr>
                <a:srgbClr val="898989"/>
              </a:buClr>
              <a:buSzPts val="2279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3"/>
          </p:nvPr>
        </p:nvSpPr>
        <p:spPr>
          <a:xfrm>
            <a:off x="357481" y="6304778"/>
            <a:ext cx="393236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SzPts val="2400"/>
              <a:buNone/>
              <a:defRPr sz="1519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None/>
              <a:defRPr/>
            </a:lvl4pPr>
            <a:lvl5pPr marL="2286000" lvl="4" indent="-228600" algn="l"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79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6359" y="955314"/>
            <a:ext cx="1762376" cy="30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6359" y="955314"/>
            <a:ext cx="1762376" cy="30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>
        <p15:guide id="1" orient="horz" pos="4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ta Left">
  <p:cSld name="Data Lef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/>
          <p:nvPr/>
        </p:nvSpPr>
        <p:spPr>
          <a:xfrm>
            <a:off x="0" y="0"/>
            <a:ext cx="4547125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36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39" b="0">
                <a:solidFill>
                  <a:srgbClr val="080808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139" b="0">
              <a:solidFill>
                <a:srgbClr val="08080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72" name="Google Shape;72;p36"/>
          <p:cNvCxnSpPr/>
          <p:nvPr/>
        </p:nvCxnSpPr>
        <p:spPr>
          <a:xfrm>
            <a:off x="4920099" y="6252279"/>
            <a:ext cx="691544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20099" y="6363469"/>
            <a:ext cx="1264628" cy="21704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4920099" y="538394"/>
            <a:ext cx="6722515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5" name="Google Shape;75;p36"/>
          <p:cNvCxnSpPr/>
          <p:nvPr/>
        </p:nvCxnSpPr>
        <p:spPr>
          <a:xfrm>
            <a:off x="4920099" y="432880"/>
            <a:ext cx="6915440" cy="7441"/>
          </a:xfrm>
          <a:prstGeom prst="straightConnector1">
            <a:avLst/>
          </a:prstGeom>
          <a:noFill/>
          <a:ln w="666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>
            <a:off x="4920099" y="1740546"/>
            <a:ext cx="6722515" cy="440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17" algn="l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Clr>
                <a:schemeClr val="accent3"/>
              </a:buClr>
              <a:buSzPts val="1367"/>
              <a:buChar char="•"/>
              <a:defRPr/>
            </a:lvl1pPr>
            <a:lvl2pPr marL="914400" lvl="1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2pPr>
            <a:lvl3pPr marL="1371600" lvl="2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8"/>
              <a:defRPr/>
            </a:lvl3pPr>
            <a:lvl4pPr marL="1828800" lvl="3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4pPr>
            <a:lvl5pPr marL="2286000" lvl="4" indent="-315417" algn="l">
              <a:spcBef>
                <a:spcPts val="342"/>
              </a:spcBef>
              <a:spcAft>
                <a:spcPts val="0"/>
              </a:spcAft>
              <a:buClr>
                <a:schemeClr val="accent3"/>
              </a:buClr>
              <a:buSzPts val="1367"/>
              <a:buChar char="»"/>
              <a:defRPr sz="1709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ta Right">
  <p:cSld name="Data Righ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/>
          <p:nvPr/>
        </p:nvSpPr>
        <p:spPr>
          <a:xfrm>
            <a:off x="7644876" y="0"/>
            <a:ext cx="4547125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7"/>
          <p:cNvSpPr/>
          <p:nvPr/>
        </p:nvSpPr>
        <p:spPr>
          <a:xfrm>
            <a:off x="6804588" y="6363470"/>
            <a:ext cx="467314" cy="14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39" b="0">
                <a:solidFill>
                  <a:srgbClr val="080808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139" b="0">
              <a:solidFill>
                <a:srgbClr val="08080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80" name="Google Shape;80;p37"/>
          <p:cNvCxnSpPr/>
          <p:nvPr/>
        </p:nvCxnSpPr>
        <p:spPr>
          <a:xfrm>
            <a:off x="356461" y="6252279"/>
            <a:ext cx="691544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" name="Google Shape;8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974" y="6363469"/>
            <a:ext cx="1264628" cy="21704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6915440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>
            <a:off x="356461" y="1740546"/>
            <a:ext cx="6915440" cy="440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17" algn="l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Clr>
                <a:schemeClr val="accent3"/>
              </a:buClr>
              <a:buSzPts val="1367"/>
              <a:buChar char="•"/>
              <a:defRPr/>
            </a:lvl1pPr>
            <a:lvl2pPr marL="914400" lvl="1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2pPr>
            <a:lvl3pPr marL="1371600" lvl="2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8"/>
              <a:defRPr/>
            </a:lvl3pPr>
            <a:lvl4pPr marL="1828800" lvl="3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4pPr>
            <a:lvl5pPr marL="2286000" lvl="4" indent="-315417" algn="l">
              <a:spcBef>
                <a:spcPts val="342"/>
              </a:spcBef>
              <a:spcAft>
                <a:spcPts val="0"/>
              </a:spcAft>
              <a:buClr>
                <a:schemeClr val="accent3"/>
              </a:buClr>
              <a:buSzPts val="1367"/>
              <a:buChar char="»"/>
              <a:defRPr sz="1709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4" name="Google Shape;84;p37"/>
          <p:cNvCxnSpPr/>
          <p:nvPr/>
        </p:nvCxnSpPr>
        <p:spPr>
          <a:xfrm>
            <a:off x="356461" y="432880"/>
            <a:ext cx="6915440" cy="7441"/>
          </a:xfrm>
          <a:prstGeom prst="straightConnector1">
            <a:avLst/>
          </a:prstGeom>
          <a:noFill/>
          <a:ln w="666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37"/>
          <p:cNvCxnSpPr/>
          <p:nvPr/>
        </p:nvCxnSpPr>
        <p:spPr>
          <a:xfrm>
            <a:off x="356461" y="432880"/>
            <a:ext cx="6915440" cy="7441"/>
          </a:xfrm>
          <a:prstGeom prst="straightConnector1">
            <a:avLst/>
          </a:prstGeom>
          <a:noFill/>
          <a:ln w="666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 Area Right">
  <p:cSld name="Highlight Area Righ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/>
          <p:nvPr/>
        </p:nvSpPr>
        <p:spPr>
          <a:xfrm>
            <a:off x="6804588" y="6363470"/>
            <a:ext cx="467314" cy="14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39" b="0">
                <a:solidFill>
                  <a:srgbClr val="080808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139" b="0">
              <a:solidFill>
                <a:srgbClr val="08080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88" name="Google Shape;88;p38"/>
          <p:cNvCxnSpPr/>
          <p:nvPr/>
        </p:nvCxnSpPr>
        <p:spPr>
          <a:xfrm>
            <a:off x="356461" y="6252279"/>
            <a:ext cx="691544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974" y="6363469"/>
            <a:ext cx="1264628" cy="2170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8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6915440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body" idx="1"/>
          </p:nvPr>
        </p:nvSpPr>
        <p:spPr>
          <a:xfrm>
            <a:off x="356461" y="1740546"/>
            <a:ext cx="6915440" cy="440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17" algn="l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Clr>
                <a:schemeClr val="accent3"/>
              </a:buClr>
              <a:buSzPts val="1367"/>
              <a:buChar char="•"/>
              <a:defRPr/>
            </a:lvl1pPr>
            <a:lvl2pPr marL="914400" lvl="1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2pPr>
            <a:lvl3pPr marL="1371600" lvl="2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8"/>
              <a:defRPr/>
            </a:lvl3pPr>
            <a:lvl4pPr marL="1828800" lvl="3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4pPr>
            <a:lvl5pPr marL="2286000" lvl="4" indent="-315417" algn="l">
              <a:spcBef>
                <a:spcPts val="342"/>
              </a:spcBef>
              <a:spcAft>
                <a:spcPts val="0"/>
              </a:spcAft>
              <a:buClr>
                <a:schemeClr val="accent3"/>
              </a:buClr>
              <a:buSzPts val="1367"/>
              <a:buChar char="»"/>
              <a:defRPr sz="1709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/>
          <p:nvPr/>
        </p:nvSpPr>
        <p:spPr>
          <a:xfrm>
            <a:off x="7644876" y="0"/>
            <a:ext cx="45471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" name="Google Shape;93;p38"/>
          <p:cNvCxnSpPr/>
          <p:nvPr/>
        </p:nvCxnSpPr>
        <p:spPr>
          <a:xfrm>
            <a:off x="356461" y="432880"/>
            <a:ext cx="6915440" cy="7441"/>
          </a:xfrm>
          <a:prstGeom prst="straightConnector1">
            <a:avLst/>
          </a:prstGeom>
          <a:noFill/>
          <a:ln w="666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38"/>
          <p:cNvSpPr/>
          <p:nvPr/>
        </p:nvSpPr>
        <p:spPr>
          <a:xfrm>
            <a:off x="7644876" y="0"/>
            <a:ext cx="45471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" name="Google Shape;95;p38"/>
          <p:cNvCxnSpPr/>
          <p:nvPr/>
        </p:nvCxnSpPr>
        <p:spPr>
          <a:xfrm>
            <a:off x="356461" y="432880"/>
            <a:ext cx="6915440" cy="7441"/>
          </a:xfrm>
          <a:prstGeom prst="straightConnector1">
            <a:avLst/>
          </a:prstGeom>
          <a:noFill/>
          <a:ln w="666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Page Photo">
  <p:cSld name="Full Page Phot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>
            <a:spLocks noGrp="1"/>
          </p:cNvSpPr>
          <p:nvPr>
            <p:ph type="pic" idx="2"/>
          </p:nvPr>
        </p:nvSpPr>
        <p:spPr>
          <a:xfrm>
            <a:off x="452924" y="408560"/>
            <a:ext cx="11286153" cy="610045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8" name="Google Shape;98;p39"/>
          <p:cNvCxnSpPr/>
          <p:nvPr/>
        </p:nvCxnSpPr>
        <p:spPr>
          <a:xfrm>
            <a:off x="452924" y="432879"/>
            <a:ext cx="11286153" cy="0"/>
          </a:xfrm>
          <a:prstGeom prst="straightConnector1">
            <a:avLst/>
          </a:prstGeom>
          <a:noFill/>
          <a:ln w="666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Full Slide BG">
  <p:cSld name="Quote with Full Slide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0"/>
          <p:cNvSpPr txBox="1">
            <a:spLocks noGrp="1"/>
          </p:cNvSpPr>
          <p:nvPr>
            <p:ph type="ctrTitle"/>
          </p:nvPr>
        </p:nvSpPr>
        <p:spPr>
          <a:xfrm>
            <a:off x="172305" y="175390"/>
            <a:ext cx="11847391" cy="6507219"/>
          </a:xfrm>
          <a:prstGeom prst="rect">
            <a:avLst/>
          </a:prstGeom>
          <a:solidFill>
            <a:schemeClr val="accent3">
              <a:alpha val="66666"/>
            </a:schemeClr>
          </a:solidFill>
          <a:ln>
            <a:noFill/>
          </a:ln>
        </p:spPr>
        <p:txBody>
          <a:bodyPr spcFirstLastPara="1" wrap="square" lIns="1920225" tIns="182875" rIns="1920225" bIns="182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38"/>
              <a:buFont typeface="Roboto Slab"/>
              <a:buNone/>
              <a:defRPr sz="3038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subTitle" idx="1"/>
          </p:nvPr>
        </p:nvSpPr>
        <p:spPr>
          <a:xfrm>
            <a:off x="0" y="5296760"/>
            <a:ext cx="12192000" cy="74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SzPts val="2400"/>
              <a:buNone/>
              <a:defRPr sz="1709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2200"/>
              <a:buNone/>
              <a:defRPr sz="1899"/>
            </a:lvl2pPr>
            <a:lvl3pPr lvl="2" algn="ctr">
              <a:lnSpc>
                <a:spcPct val="100000"/>
              </a:lnSpc>
              <a:spcBef>
                <a:spcPts val="342"/>
              </a:spcBef>
              <a:spcAft>
                <a:spcPts val="0"/>
              </a:spcAft>
              <a:buSzPts val="2200"/>
              <a:buNone/>
              <a:defRPr sz="1709"/>
            </a:lvl3pPr>
            <a:lvl4pPr lvl="3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None/>
              <a:defRPr sz="1519"/>
            </a:lvl4pPr>
            <a:lvl5pPr lvl="4" algn="ctr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19"/>
              <a:buNone/>
              <a:defRPr sz="1519"/>
            </a:lvl5pPr>
            <a:lvl6pPr lvl="5" algn="ctr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19"/>
              <a:buNone/>
              <a:defRPr sz="1519"/>
            </a:lvl6pPr>
            <a:lvl7pPr lvl="6" algn="ctr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19"/>
              <a:buNone/>
              <a:defRPr sz="1519"/>
            </a:lvl7pPr>
            <a:lvl8pPr lvl="7" algn="ctr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19"/>
              <a:buNone/>
              <a:defRPr sz="1519"/>
            </a:lvl8pPr>
            <a:lvl9pPr lvl="8" algn="ctr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19"/>
              <a:buNone/>
              <a:defRPr sz="1519"/>
            </a:lvl9pPr>
          </a:lstStyle>
          <a:p>
            <a:endParaRPr/>
          </a:p>
        </p:txBody>
      </p:sp>
      <p:sp>
        <p:nvSpPr>
          <p:cNvPr id="102" name="Google Shape;102;p4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841288" h="7223125" extrusionOk="0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9" b="1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3" name="Google Shape;103;p4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841288" h="7223125" extrusionOk="0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9" b="1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Slide Solid Background">
  <p:cSld name="Quote Slide Solid Background">
    <p:bg>
      <p:bgPr>
        <a:solidFill>
          <a:schemeClr val="accent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1"/>
          <p:cNvSpPr txBox="1">
            <a:spLocks noGrp="1"/>
          </p:cNvSpPr>
          <p:nvPr>
            <p:ph type="ctrTitle"/>
          </p:nvPr>
        </p:nvSpPr>
        <p:spPr>
          <a:xfrm>
            <a:off x="0" y="1634537"/>
            <a:ext cx="12192000" cy="358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225" tIns="45700" rIns="19202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67"/>
              <a:buFont typeface="Roboto Slab"/>
              <a:buNone/>
              <a:defRPr sz="4367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41"/>
          <p:cNvGrpSpPr/>
          <p:nvPr/>
        </p:nvGrpSpPr>
        <p:grpSpPr>
          <a:xfrm>
            <a:off x="1489823" y="1921864"/>
            <a:ext cx="1479205" cy="1154271"/>
            <a:chOff x="1422137" y="1993089"/>
            <a:chExt cx="1200306" cy="936625"/>
          </a:xfrm>
        </p:grpSpPr>
        <p:grpSp>
          <p:nvGrpSpPr>
            <p:cNvPr id="107" name="Google Shape;107;p41"/>
            <p:cNvGrpSpPr/>
            <p:nvPr/>
          </p:nvGrpSpPr>
          <p:grpSpPr>
            <a:xfrm>
              <a:off x="1422137" y="1993089"/>
              <a:ext cx="554038" cy="936625"/>
              <a:chOff x="610" y="948"/>
              <a:chExt cx="349" cy="590"/>
            </a:xfrm>
          </p:grpSpPr>
          <p:sp>
            <p:nvSpPr>
              <p:cNvPr id="108" name="Google Shape;108;p41"/>
              <p:cNvSpPr/>
              <p:nvPr/>
            </p:nvSpPr>
            <p:spPr>
              <a:xfrm>
                <a:off x="610" y="950"/>
                <a:ext cx="347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9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" name="Google Shape;109;p41"/>
              <p:cNvSpPr/>
              <p:nvPr/>
            </p:nvSpPr>
            <p:spPr>
              <a:xfrm>
                <a:off x="612" y="948"/>
                <a:ext cx="347" cy="5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46" extrusionOk="0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dk2">
                  <a:alpha val="4196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9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0" name="Google Shape;110;p41"/>
            <p:cNvGrpSpPr/>
            <p:nvPr/>
          </p:nvGrpSpPr>
          <p:grpSpPr>
            <a:xfrm>
              <a:off x="2068405" y="1993089"/>
              <a:ext cx="554038" cy="936625"/>
              <a:chOff x="610" y="948"/>
              <a:chExt cx="349" cy="590"/>
            </a:xfrm>
          </p:grpSpPr>
          <p:sp>
            <p:nvSpPr>
              <p:cNvPr id="111" name="Google Shape;111;p41"/>
              <p:cNvSpPr/>
              <p:nvPr/>
            </p:nvSpPr>
            <p:spPr>
              <a:xfrm>
                <a:off x="610" y="950"/>
                <a:ext cx="347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9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2" name="Google Shape;112;p41"/>
              <p:cNvSpPr/>
              <p:nvPr/>
            </p:nvSpPr>
            <p:spPr>
              <a:xfrm>
                <a:off x="612" y="948"/>
                <a:ext cx="347" cy="5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46" extrusionOk="0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dk2">
                  <a:alpha val="2274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9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3" name="Google Shape;113;p41"/>
          <p:cNvGrpSpPr/>
          <p:nvPr/>
        </p:nvGrpSpPr>
        <p:grpSpPr>
          <a:xfrm rot="10800000">
            <a:off x="9222910" y="2048551"/>
            <a:ext cx="1479205" cy="1154271"/>
            <a:chOff x="1422137" y="1993089"/>
            <a:chExt cx="1200306" cy="936625"/>
          </a:xfrm>
        </p:grpSpPr>
        <p:grpSp>
          <p:nvGrpSpPr>
            <p:cNvPr id="114" name="Google Shape;114;p41"/>
            <p:cNvGrpSpPr/>
            <p:nvPr/>
          </p:nvGrpSpPr>
          <p:grpSpPr>
            <a:xfrm>
              <a:off x="1422137" y="1993089"/>
              <a:ext cx="554038" cy="936625"/>
              <a:chOff x="610" y="948"/>
              <a:chExt cx="349" cy="590"/>
            </a:xfrm>
          </p:grpSpPr>
          <p:sp>
            <p:nvSpPr>
              <p:cNvPr id="115" name="Google Shape;115;p41"/>
              <p:cNvSpPr/>
              <p:nvPr/>
            </p:nvSpPr>
            <p:spPr>
              <a:xfrm>
                <a:off x="610" y="950"/>
                <a:ext cx="347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9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6" name="Google Shape;116;p41"/>
              <p:cNvSpPr/>
              <p:nvPr/>
            </p:nvSpPr>
            <p:spPr>
              <a:xfrm>
                <a:off x="612" y="948"/>
                <a:ext cx="347" cy="5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46" extrusionOk="0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dk2">
                  <a:alpha val="4196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9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7" name="Google Shape;117;p41"/>
            <p:cNvGrpSpPr/>
            <p:nvPr/>
          </p:nvGrpSpPr>
          <p:grpSpPr>
            <a:xfrm>
              <a:off x="2068405" y="1993089"/>
              <a:ext cx="554038" cy="936625"/>
              <a:chOff x="610" y="948"/>
              <a:chExt cx="349" cy="590"/>
            </a:xfrm>
          </p:grpSpPr>
          <p:sp>
            <p:nvSpPr>
              <p:cNvPr id="118" name="Google Shape;118;p41"/>
              <p:cNvSpPr/>
              <p:nvPr/>
            </p:nvSpPr>
            <p:spPr>
              <a:xfrm>
                <a:off x="610" y="950"/>
                <a:ext cx="347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9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" name="Google Shape;119;p41"/>
              <p:cNvSpPr/>
              <p:nvPr/>
            </p:nvSpPr>
            <p:spPr>
              <a:xfrm>
                <a:off x="612" y="948"/>
                <a:ext cx="347" cy="5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46" extrusionOk="0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dk2">
                  <a:alpha val="2274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9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20" name="Google Shape;120;p41"/>
          <p:cNvSpPr txBox="1">
            <a:spLocks noGrp="1"/>
          </p:cNvSpPr>
          <p:nvPr>
            <p:ph type="subTitle" idx="1"/>
          </p:nvPr>
        </p:nvSpPr>
        <p:spPr>
          <a:xfrm>
            <a:off x="0" y="5296760"/>
            <a:ext cx="12192000" cy="74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SzPts val="2400"/>
              <a:buNone/>
              <a:defRPr sz="1709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2200"/>
              <a:buNone/>
              <a:defRPr sz="1899"/>
            </a:lvl2pPr>
            <a:lvl3pPr lvl="2" algn="ctr">
              <a:lnSpc>
                <a:spcPct val="100000"/>
              </a:lnSpc>
              <a:spcBef>
                <a:spcPts val="342"/>
              </a:spcBef>
              <a:spcAft>
                <a:spcPts val="0"/>
              </a:spcAft>
              <a:buSzPts val="2200"/>
              <a:buNone/>
              <a:defRPr sz="1709"/>
            </a:lvl3pPr>
            <a:lvl4pPr lvl="3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None/>
              <a:defRPr sz="1519"/>
            </a:lvl4pPr>
            <a:lvl5pPr lvl="4" algn="ctr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19"/>
              <a:buNone/>
              <a:defRPr sz="1519"/>
            </a:lvl5pPr>
            <a:lvl6pPr lvl="5" algn="ctr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19"/>
              <a:buNone/>
              <a:defRPr sz="1519"/>
            </a:lvl6pPr>
            <a:lvl7pPr lvl="6" algn="ctr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19"/>
              <a:buNone/>
              <a:defRPr sz="1519"/>
            </a:lvl7pPr>
            <a:lvl8pPr lvl="7" algn="ctr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19"/>
              <a:buNone/>
              <a:defRPr sz="1519"/>
            </a:lvl8pPr>
            <a:lvl9pPr lvl="8" algn="ctr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19"/>
              <a:buNone/>
              <a:defRPr sz="1519"/>
            </a:lvl9pPr>
          </a:lstStyle>
          <a:p>
            <a:endParaRPr/>
          </a:p>
        </p:txBody>
      </p:sp>
      <p:sp>
        <p:nvSpPr>
          <p:cNvPr id="121" name="Google Shape;121;p4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841288" h="7223125" extrusionOk="0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9" b="1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Page">
  <p:cSld name="Blank Pag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Content Slide - Paragraph">
  <p:cSld name="1. Content Slide - Paragraph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43"/>
          <p:cNvSpPr txBox="1">
            <a:spLocks noGrp="1"/>
          </p:cNvSpPr>
          <p:nvPr>
            <p:ph type="body" idx="1"/>
          </p:nvPr>
        </p:nvSpPr>
        <p:spPr>
          <a:xfrm>
            <a:off x="466725" y="1149061"/>
            <a:ext cx="870473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 sz="1600" b="1">
                <a:solidFill>
                  <a:srgbClr val="00629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68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-"/>
              <a:defRPr/>
            </a:lvl2pPr>
            <a:lvl3pPr marL="1371600" lvl="2" indent="-368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8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body" idx="2"/>
          </p:nvPr>
        </p:nvSpPr>
        <p:spPr>
          <a:xfrm>
            <a:off x="466725" y="1917290"/>
            <a:ext cx="4884018" cy="418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1600">
                <a:solidFill>
                  <a:srgbClr val="00629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3"/>
          <p:cNvSpPr txBox="1">
            <a:spLocks noGrp="1"/>
          </p:cNvSpPr>
          <p:nvPr>
            <p:ph type="body" idx="3"/>
          </p:nvPr>
        </p:nvSpPr>
        <p:spPr>
          <a:xfrm>
            <a:off x="5636830" y="1917290"/>
            <a:ext cx="6096678" cy="418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298"/>
              </a:buClr>
              <a:buSzPts val="2400"/>
              <a:buFont typeface="Arial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8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3"/>
          <p:cNvSpPr txBox="1">
            <a:spLocks noGrp="1"/>
          </p:cNvSpPr>
          <p:nvPr>
            <p:ph type="body" idx="4"/>
          </p:nvPr>
        </p:nvSpPr>
        <p:spPr>
          <a:xfrm>
            <a:off x="466725" y="646979"/>
            <a:ext cx="7697872" cy="4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None/>
              <a:defRPr sz="3600"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68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-"/>
              <a:defRPr/>
            </a:lvl2pPr>
            <a:lvl3pPr marL="1371600" lvl="2" indent="-368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8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— 1 Column with Sidebar">
  <p:cSld name="Content Slide — 1 Column with Sideba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4"/>
          <p:cNvSpPr txBox="1">
            <a:spLocks noGrp="1"/>
          </p:cNvSpPr>
          <p:nvPr>
            <p:ph type="body" idx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8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title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4"/>
          <p:cNvSpPr txBox="1">
            <a:spLocks noGrp="1"/>
          </p:cNvSpPr>
          <p:nvPr>
            <p:ph type="body" idx="2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 sz="16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68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-"/>
              <a:defRPr/>
            </a:lvl2pPr>
            <a:lvl3pPr marL="1371600" lvl="2" indent="-368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8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body" idx="3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8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— No Image">
  <p:cSld name="1_Title Slide — No Imag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5" descr="CB16029_PPTTemplates_TitleAndDividers_Corporate-0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5"/>
          <p:cNvSpPr txBox="1"/>
          <p:nvPr/>
        </p:nvSpPr>
        <p:spPr>
          <a:xfrm>
            <a:off x="925286" y="4762953"/>
            <a:ext cx="3733800" cy="38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None/>
            </a:pPr>
            <a:endParaRPr sz="1600" b="0" i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45"/>
          <p:cNvSpPr txBox="1">
            <a:spLocks noGrp="1"/>
          </p:cNvSpPr>
          <p:nvPr>
            <p:ph type="title"/>
          </p:nvPr>
        </p:nvSpPr>
        <p:spPr>
          <a:xfrm>
            <a:off x="1308857" y="2040822"/>
            <a:ext cx="4001193" cy="130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 Slab"/>
              <a:buNone/>
              <a:defRPr sz="4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5"/>
          <p:cNvSpPr txBox="1"/>
          <p:nvPr/>
        </p:nvSpPr>
        <p:spPr>
          <a:xfrm>
            <a:off x="925286" y="4762953"/>
            <a:ext cx="3733800" cy="38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None/>
            </a:pPr>
            <a:endParaRPr sz="1600" b="0" i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45"/>
          <p:cNvSpPr txBox="1">
            <a:spLocks noGrp="1"/>
          </p:cNvSpPr>
          <p:nvPr>
            <p:ph type="body" idx="1"/>
          </p:nvPr>
        </p:nvSpPr>
        <p:spPr>
          <a:xfrm>
            <a:off x="1309084" y="3347862"/>
            <a:ext cx="4001193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683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Char char="-"/>
              <a:defRPr>
                <a:solidFill>
                  <a:schemeClr val="lt1"/>
                </a:solidFill>
              </a:defRPr>
            </a:lvl2pPr>
            <a:lvl3pPr marL="1371600" lvl="2" indent="-3683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Char char="8"/>
              <a:defRPr>
                <a:solidFill>
                  <a:schemeClr val="lt1"/>
                </a:solidFill>
              </a:defRPr>
            </a:lvl3pPr>
            <a:lvl4pPr marL="1828800" lvl="3" indent="-325056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Char char="-"/>
              <a:defRPr>
                <a:solidFill>
                  <a:schemeClr val="lt1"/>
                </a:solidFill>
              </a:defRPr>
            </a:lvl4pPr>
            <a:lvl5pPr marL="2286000" lvl="4" indent="-373316" algn="l"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79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 Area Left">
  <p:cSld name="Highlight Area Lef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0" y="0"/>
            <a:ext cx="45471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28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39" b="0">
                <a:solidFill>
                  <a:srgbClr val="080808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139" b="0">
              <a:solidFill>
                <a:srgbClr val="08080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7" name="Google Shape;27;p28"/>
          <p:cNvCxnSpPr/>
          <p:nvPr/>
        </p:nvCxnSpPr>
        <p:spPr>
          <a:xfrm>
            <a:off x="4920099" y="6252279"/>
            <a:ext cx="691544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" name="Google Shape;2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20099" y="6363469"/>
            <a:ext cx="1264628" cy="2170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4920099" y="538394"/>
            <a:ext cx="6722515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28"/>
          <p:cNvCxnSpPr/>
          <p:nvPr/>
        </p:nvCxnSpPr>
        <p:spPr>
          <a:xfrm>
            <a:off x="4920099" y="432880"/>
            <a:ext cx="6915440" cy="7441"/>
          </a:xfrm>
          <a:prstGeom prst="straightConnector1">
            <a:avLst/>
          </a:prstGeom>
          <a:noFill/>
          <a:ln w="666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4920099" y="1740546"/>
            <a:ext cx="6722515" cy="440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17" algn="l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Clr>
                <a:schemeClr val="accent3"/>
              </a:buClr>
              <a:buSzPts val="1367"/>
              <a:buChar char="•"/>
              <a:defRPr/>
            </a:lvl1pPr>
            <a:lvl2pPr marL="914400" lvl="1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2pPr>
            <a:lvl3pPr marL="1371600" lvl="2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8"/>
              <a:defRPr/>
            </a:lvl3pPr>
            <a:lvl4pPr marL="1828800" lvl="3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4pPr>
            <a:lvl5pPr marL="2286000" lvl="4" indent="-315417" algn="l">
              <a:spcBef>
                <a:spcPts val="342"/>
              </a:spcBef>
              <a:spcAft>
                <a:spcPts val="0"/>
              </a:spcAft>
              <a:buClr>
                <a:schemeClr val="accent3"/>
              </a:buClr>
              <a:buSzPts val="1367"/>
              <a:buChar char="»"/>
              <a:defRPr sz="1709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— Two Rows w/ Sidebar">
  <p:cSld name="Content Slide — Two Rows w/ Sideba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6"/>
          <p:cNvSpPr txBox="1">
            <a:spLocks noGrp="1"/>
          </p:cNvSpPr>
          <p:nvPr>
            <p:ph type="body" idx="1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8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46"/>
          <p:cNvSpPr txBox="1">
            <a:spLocks noGrp="1"/>
          </p:cNvSpPr>
          <p:nvPr>
            <p:ph type="title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6"/>
          <p:cNvSpPr txBox="1">
            <a:spLocks noGrp="1"/>
          </p:cNvSpPr>
          <p:nvPr>
            <p:ph type="body" idx="2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 sz="16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68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-"/>
              <a:defRPr/>
            </a:lvl2pPr>
            <a:lvl3pPr marL="1371600" lvl="2" indent="-368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8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6"/>
          <p:cNvSpPr txBox="1">
            <a:spLocks noGrp="1"/>
          </p:cNvSpPr>
          <p:nvPr>
            <p:ph type="body" idx="3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8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6"/>
          <p:cNvSpPr txBox="1">
            <a:spLocks noGrp="1"/>
          </p:cNvSpPr>
          <p:nvPr>
            <p:ph type="body" idx="4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683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8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-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Statement Slide - No Image, Blue">
  <p:cSld name="9. Statement Slide - No Image, Blu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7"/>
          <p:cNvSpPr/>
          <p:nvPr/>
        </p:nvSpPr>
        <p:spPr>
          <a:xfrm>
            <a:off x="457201" y="457201"/>
            <a:ext cx="11266714" cy="5655186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29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47"/>
          <p:cNvSpPr txBox="1">
            <a:spLocks noGrp="1"/>
          </p:cNvSpPr>
          <p:nvPr>
            <p:ph type="ctrTitle"/>
          </p:nvPr>
        </p:nvSpPr>
        <p:spPr>
          <a:xfrm>
            <a:off x="2179486" y="2043974"/>
            <a:ext cx="7630887" cy="8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 Slab"/>
              <a:buNone/>
              <a:defRPr sz="4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7"/>
          <p:cNvSpPr txBox="1">
            <a:spLocks noGrp="1"/>
          </p:cNvSpPr>
          <p:nvPr>
            <p:ph type="sldNum" idx="12"/>
          </p:nvPr>
        </p:nvSpPr>
        <p:spPr>
          <a:xfrm>
            <a:off x="8887309" y="619361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47"/>
          <p:cNvSpPr/>
          <p:nvPr/>
        </p:nvSpPr>
        <p:spPr>
          <a:xfrm>
            <a:off x="2179486" y="1923691"/>
            <a:ext cx="7630887" cy="111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47"/>
          <p:cNvSpPr txBox="1">
            <a:spLocks noGrp="1"/>
          </p:cNvSpPr>
          <p:nvPr>
            <p:ph type="body" idx="1"/>
          </p:nvPr>
        </p:nvSpPr>
        <p:spPr>
          <a:xfrm>
            <a:off x="2179485" y="2851356"/>
            <a:ext cx="763088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683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Char char="-"/>
              <a:defRPr>
                <a:solidFill>
                  <a:schemeClr val="lt1"/>
                </a:solidFill>
              </a:defRPr>
            </a:lvl2pPr>
            <a:lvl3pPr marL="1371600" lvl="2" indent="-3683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Char char="8"/>
              <a:defRPr>
                <a:solidFill>
                  <a:schemeClr val="lt1"/>
                </a:solidFill>
              </a:defRPr>
            </a:lvl3pPr>
            <a:lvl4pPr marL="1828800" lvl="3" indent="-325056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Char char="-"/>
              <a:defRPr>
                <a:solidFill>
                  <a:schemeClr val="lt1"/>
                </a:solidFill>
              </a:defRPr>
            </a:lvl4pPr>
            <a:lvl5pPr marL="2286000" lvl="4" indent="-373316" algn="l"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79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7"/>
          <p:cNvSpPr txBox="1">
            <a:spLocks noGrp="1"/>
          </p:cNvSpPr>
          <p:nvPr>
            <p:ph type="body" idx="2"/>
          </p:nvPr>
        </p:nvSpPr>
        <p:spPr>
          <a:xfrm>
            <a:off x="1077743" y="4077111"/>
            <a:ext cx="10036514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8100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Char char="•"/>
              <a:defRPr sz="1800" b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683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Char char="-"/>
              <a:defRPr>
                <a:solidFill>
                  <a:schemeClr val="lt1"/>
                </a:solidFill>
              </a:defRPr>
            </a:lvl2pPr>
            <a:lvl3pPr marL="1371600" lvl="2" indent="-3683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Char char="8"/>
              <a:defRPr>
                <a:solidFill>
                  <a:schemeClr val="lt1"/>
                </a:solidFill>
              </a:defRPr>
            </a:lvl3pPr>
            <a:lvl4pPr marL="1828800" lvl="3" indent="-325056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Char char="-"/>
              <a:defRPr>
                <a:solidFill>
                  <a:schemeClr val="lt1"/>
                </a:solidFill>
              </a:defRPr>
            </a:lvl4pPr>
            <a:lvl5pPr marL="2286000" lvl="4" indent="-373316" algn="l"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79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Add2">
  <p:cSld name="SlideAdd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665819" y="1241382"/>
            <a:ext cx="6392951" cy="6393784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chemeClr val="accent3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ctrTitle"/>
          </p:nvPr>
        </p:nvSpPr>
        <p:spPr>
          <a:xfrm>
            <a:off x="3799258" y="2952883"/>
            <a:ext cx="4556067" cy="5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96"/>
              <a:buFont typeface="Roboto Slab"/>
              <a:buNone/>
              <a:defRPr sz="5696"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98824" y="5907150"/>
            <a:ext cx="1794353" cy="322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>
        <p15:guide id="1" orient="horz" pos="47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Body">
  <p:cSld name="Title, Sub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459786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357215" y="1740546"/>
            <a:ext cx="11459786" cy="440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17" algn="l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Clr>
                <a:schemeClr val="accent3"/>
              </a:buClr>
              <a:buSzPts val="1367"/>
              <a:buChar char="•"/>
              <a:defRPr/>
            </a:lvl1pPr>
            <a:lvl2pPr marL="914400" lvl="1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2pPr>
            <a:lvl3pPr marL="1371600" lvl="2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8"/>
              <a:defRPr/>
            </a:lvl3pPr>
            <a:lvl4pPr marL="1828800" lvl="3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4pPr>
            <a:lvl5pPr marL="2286000" lvl="4" indent="-315417" algn="l">
              <a:spcBef>
                <a:spcPts val="342"/>
              </a:spcBef>
              <a:spcAft>
                <a:spcPts val="0"/>
              </a:spcAft>
              <a:buClr>
                <a:schemeClr val="accent3"/>
              </a:buClr>
              <a:buSzPts val="1367"/>
              <a:buChar char="»"/>
              <a:defRPr sz="1709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ubTitle" idx="2"/>
          </p:nvPr>
        </p:nvSpPr>
        <p:spPr>
          <a:xfrm>
            <a:off x="356461" y="1078726"/>
            <a:ext cx="6511242" cy="53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SzPts val="2400"/>
              <a:buNone/>
              <a:defRPr sz="1709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>
                <a:solidFill>
                  <a:srgbClr val="898989"/>
                </a:solidFill>
              </a:defRPr>
            </a:lvl2pPr>
            <a:lvl3pPr lvl="2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>
                <a:solidFill>
                  <a:srgbClr val="898989"/>
                </a:solidFill>
              </a:defRPr>
            </a:lvl3pPr>
            <a:lvl4pPr lvl="3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56"/>
              </a:spcBef>
              <a:spcAft>
                <a:spcPts val="0"/>
              </a:spcAft>
              <a:buClr>
                <a:srgbClr val="898989"/>
              </a:buClr>
              <a:buSzPts val="2279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No Picture">
  <p:cSld name="Cover Slide No Pictu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/>
          <p:nvPr/>
        </p:nvSpPr>
        <p:spPr>
          <a:xfrm>
            <a:off x="357480" y="340639"/>
            <a:ext cx="11517138" cy="581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2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32"/>
          <p:cNvSpPr txBox="1">
            <a:spLocks noGrp="1"/>
          </p:cNvSpPr>
          <p:nvPr>
            <p:ph type="ctrTitle"/>
          </p:nvPr>
        </p:nvSpPr>
        <p:spPr>
          <a:xfrm>
            <a:off x="886359" y="1536675"/>
            <a:ext cx="4828269" cy="5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67"/>
              <a:buFont typeface="Roboto Slab"/>
              <a:buNone/>
              <a:defRPr sz="4367"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ubTitle" idx="1"/>
          </p:nvPr>
        </p:nvSpPr>
        <p:spPr>
          <a:xfrm>
            <a:off x="886360" y="5064161"/>
            <a:ext cx="4828269" cy="53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2400"/>
              <a:buNone/>
              <a:defRPr sz="1899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>
                <a:solidFill>
                  <a:srgbClr val="898989"/>
                </a:solidFill>
              </a:defRPr>
            </a:lvl2pPr>
            <a:lvl3pPr lvl="2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>
                <a:solidFill>
                  <a:srgbClr val="898989"/>
                </a:solidFill>
              </a:defRPr>
            </a:lvl3pPr>
            <a:lvl4pPr lvl="3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56"/>
              </a:spcBef>
              <a:spcAft>
                <a:spcPts val="0"/>
              </a:spcAft>
              <a:buClr>
                <a:srgbClr val="898989"/>
              </a:buClr>
              <a:buSzPts val="2279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2"/>
          </p:nvPr>
        </p:nvSpPr>
        <p:spPr>
          <a:xfrm>
            <a:off x="357481" y="6304778"/>
            <a:ext cx="393236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SzPts val="2400"/>
              <a:buNone/>
              <a:defRPr sz="1519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None/>
              <a:defRPr/>
            </a:lvl4pPr>
            <a:lvl5pPr marL="2286000" lvl="4" indent="-228600" algn="l"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79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6359" y="955314"/>
            <a:ext cx="1762376" cy="30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6359" y="955314"/>
            <a:ext cx="1762376" cy="30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>
        <p15:guide id="1" orient="horz" pos="47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chemeClr val="accent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/>
          <p:nvPr/>
        </p:nvSpPr>
        <p:spPr>
          <a:xfrm>
            <a:off x="1790485" y="589036"/>
            <a:ext cx="10401515" cy="626896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175" tIns="34175" rIns="34175" bIns="3417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9" b="1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50;p33"/>
          <p:cNvSpPr txBox="1">
            <a:spLocks noGrp="1"/>
          </p:cNvSpPr>
          <p:nvPr>
            <p:ph type="ctrTitle"/>
          </p:nvPr>
        </p:nvSpPr>
        <p:spPr>
          <a:xfrm>
            <a:off x="2353330" y="877834"/>
            <a:ext cx="8241507" cy="156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27"/>
              <a:buFont typeface="Roboto Slab"/>
              <a:buNone/>
              <a:defRPr sz="5127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ubTitle" idx="1"/>
          </p:nvPr>
        </p:nvSpPr>
        <p:spPr>
          <a:xfrm>
            <a:off x="2353330" y="5785200"/>
            <a:ext cx="6448450" cy="66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063"/>
              </a:spcBef>
              <a:spcAft>
                <a:spcPts val="0"/>
              </a:spcAft>
              <a:buSzPts val="2400"/>
              <a:buNone/>
              <a:defRPr sz="2658" b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>
                <a:solidFill>
                  <a:srgbClr val="898989"/>
                </a:solidFill>
              </a:defRPr>
            </a:lvl2pPr>
            <a:lvl3pPr lvl="2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>
                <a:solidFill>
                  <a:srgbClr val="898989"/>
                </a:solidFill>
              </a:defRPr>
            </a:lvl3pPr>
            <a:lvl4pPr lvl="3" algn="ctr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56"/>
              </a:spcBef>
              <a:spcAft>
                <a:spcPts val="0"/>
              </a:spcAft>
              <a:buClr>
                <a:srgbClr val="898989"/>
              </a:buClr>
              <a:buSzPts val="2279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399"/>
              </a:spcBef>
              <a:spcAft>
                <a:spcPts val="0"/>
              </a:spcAft>
              <a:buClr>
                <a:srgbClr val="898989"/>
              </a:buClr>
              <a:buSzPts val="1994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2"/>
          </p:nvPr>
        </p:nvSpPr>
        <p:spPr>
          <a:xfrm>
            <a:off x="10215964" y="6152322"/>
            <a:ext cx="1452402" cy="30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SzPts val="2400"/>
              <a:buNone/>
              <a:defRPr sz="1329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None/>
              <a:defRPr/>
            </a:lvl4pPr>
            <a:lvl5pPr marL="2286000" lvl="4" indent="-228600" algn="l"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79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3"/>
          </p:nvPr>
        </p:nvSpPr>
        <p:spPr>
          <a:xfrm>
            <a:off x="242356" y="6152322"/>
            <a:ext cx="1452402" cy="30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SzPts val="2400"/>
              <a:buNone/>
              <a:defRPr sz="1329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1519"/>
              <a:buNone/>
              <a:defRPr/>
            </a:lvl4pPr>
            <a:lvl5pPr marL="2286000" lvl="4" indent="-228600" algn="l"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79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90485" cy="58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Data Area">
  <p:cSld name="Title and Data Are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460" y="6363469"/>
            <a:ext cx="1264628" cy="21704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4"/>
          <p:cNvSpPr/>
          <p:nvPr/>
        </p:nvSpPr>
        <p:spPr>
          <a:xfrm>
            <a:off x="356460" y="1167549"/>
            <a:ext cx="11479080" cy="330356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34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39" b="0">
                <a:solidFill>
                  <a:srgbClr val="080808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139" b="0">
              <a:solidFill>
                <a:srgbClr val="08080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59" name="Google Shape;59;p34"/>
          <p:cNvCxnSpPr/>
          <p:nvPr/>
        </p:nvCxnSpPr>
        <p:spPr>
          <a:xfrm>
            <a:off x="372975" y="6252279"/>
            <a:ext cx="1146256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34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34"/>
          <p:cNvCxnSpPr/>
          <p:nvPr/>
        </p:nvCxnSpPr>
        <p:spPr>
          <a:xfrm>
            <a:off x="356461" y="432879"/>
            <a:ext cx="11479079" cy="0"/>
          </a:xfrm>
          <a:prstGeom prst="straightConnector1">
            <a:avLst/>
          </a:prstGeom>
          <a:noFill/>
          <a:ln w="666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ith a sidebar option">
  <p:cSld name="Title with a sidebar o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39" b="0">
                <a:solidFill>
                  <a:srgbClr val="080808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139" b="0">
              <a:solidFill>
                <a:srgbClr val="08080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4" name="Google Shape;64;p35"/>
          <p:cNvCxnSpPr/>
          <p:nvPr/>
        </p:nvCxnSpPr>
        <p:spPr>
          <a:xfrm>
            <a:off x="2117661" y="6252279"/>
            <a:ext cx="971787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5" name="Google Shape;6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7661" y="6363469"/>
            <a:ext cx="1264628" cy="21704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2117661" y="538394"/>
            <a:ext cx="9717878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35"/>
          <p:cNvCxnSpPr/>
          <p:nvPr/>
        </p:nvCxnSpPr>
        <p:spPr>
          <a:xfrm>
            <a:off x="2117661" y="440320"/>
            <a:ext cx="9717878" cy="0"/>
          </a:xfrm>
          <a:prstGeom prst="straightConnector1">
            <a:avLst/>
          </a:prstGeom>
          <a:noFill/>
          <a:ln w="666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2117661" y="1740546"/>
            <a:ext cx="9717878" cy="440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17" algn="l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Clr>
                <a:schemeClr val="accent3"/>
              </a:buClr>
              <a:buSzPts val="1367"/>
              <a:buChar char="•"/>
              <a:defRPr/>
            </a:lvl1pPr>
            <a:lvl2pPr marL="914400" lvl="1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2pPr>
            <a:lvl3pPr marL="1371600" lvl="2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8"/>
              <a:defRPr/>
            </a:lvl3pPr>
            <a:lvl4pPr marL="1828800" lvl="3" indent="-305765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215"/>
              <a:buChar char="-"/>
              <a:defRPr/>
            </a:lvl4pPr>
            <a:lvl5pPr marL="2286000" lvl="4" indent="-315417" algn="l">
              <a:spcBef>
                <a:spcPts val="342"/>
              </a:spcBef>
              <a:spcAft>
                <a:spcPts val="0"/>
              </a:spcAft>
              <a:buClr>
                <a:schemeClr val="accent3"/>
              </a:buClr>
              <a:buSzPts val="1367"/>
              <a:buChar char="»"/>
              <a:defRPr sz="1709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>
        <p15:guide id="1" pos="140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56460" y="6363469"/>
            <a:ext cx="1264628" cy="21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6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479079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18"/>
              <a:buFont typeface="Roboto Slab"/>
              <a:buNone/>
              <a:defRPr sz="3418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body" idx="1"/>
          </p:nvPr>
        </p:nvSpPr>
        <p:spPr>
          <a:xfrm>
            <a:off x="356461" y="1213751"/>
            <a:ext cx="11479079" cy="440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Verdana"/>
              <a:buChar char="•"/>
              <a:defRPr sz="17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Verdana"/>
              <a:buChar char="-"/>
              <a:defRPr sz="151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8"/>
              <a:defRPr sz="151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5056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accent3"/>
              </a:buClr>
              <a:buSzPts val="1519"/>
              <a:buFont typeface="Verdana"/>
              <a:buChar char="-"/>
              <a:defRPr sz="151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73316" algn="l" rtl="0"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79"/>
              <a:buFont typeface="Arial"/>
              <a:buChar char="»"/>
              <a:defRPr sz="227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219" algn="l" rtl="0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4"/>
              <a:buFont typeface="Arial"/>
              <a:buChar char="•"/>
              <a:defRPr sz="1994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55219" algn="l" rtl="0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4"/>
              <a:buFont typeface="Arial"/>
              <a:buChar char="•"/>
              <a:defRPr sz="1994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55219" algn="l" rtl="0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4"/>
              <a:buFont typeface="Arial"/>
              <a:buChar char="•"/>
              <a:defRPr sz="1994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55219" algn="l" rtl="0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994"/>
              <a:buFont typeface="Arial"/>
              <a:buChar char="•"/>
              <a:defRPr sz="1994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39" b="0" i="0" u="none" strike="noStrike" cap="none">
                <a:solidFill>
                  <a:srgbClr val="080808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139" b="0" i="0" u="none" strike="noStrike" cap="none">
              <a:solidFill>
                <a:srgbClr val="08080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4" name="Google Shape;14;p26"/>
          <p:cNvCxnSpPr/>
          <p:nvPr/>
        </p:nvCxnSpPr>
        <p:spPr>
          <a:xfrm>
            <a:off x="356461" y="432879"/>
            <a:ext cx="11479079" cy="0"/>
          </a:xfrm>
          <a:prstGeom prst="straightConnector1">
            <a:avLst/>
          </a:prstGeom>
          <a:noFill/>
          <a:ln w="666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6"/>
          <p:cNvCxnSpPr/>
          <p:nvPr/>
        </p:nvCxnSpPr>
        <p:spPr>
          <a:xfrm>
            <a:off x="372975" y="6252279"/>
            <a:ext cx="1146256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469273" y="1781514"/>
            <a:ext cx="5626727" cy="172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oboto Slab"/>
              <a:buNone/>
            </a:pPr>
            <a:r>
              <a:rPr lang="en-US" sz="3600" b="1" dirty="0"/>
              <a:t>Spring 2024 Digital </a:t>
            </a:r>
            <a:br>
              <a:rPr lang="en-US" sz="3600" b="1" dirty="0"/>
            </a:br>
            <a:r>
              <a:rPr lang="en-US" sz="3600" b="1" dirty="0"/>
              <a:t>SAT</a:t>
            </a:r>
            <a:r>
              <a:rPr lang="en-US" sz="3600" b="1" baseline="30000" dirty="0"/>
              <a:t>®</a:t>
            </a:r>
            <a:r>
              <a:rPr lang="en-US" sz="3600" b="1" dirty="0"/>
              <a:t> School Day </a:t>
            </a:r>
            <a:br>
              <a:rPr lang="en-US" sz="3200" b="1" dirty="0"/>
            </a:br>
            <a:r>
              <a:rPr lang="en-US" sz="3200" dirty="0"/>
              <a:t>Digital Readiness Check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sz="4350" dirty="0"/>
          </a:p>
        </p:txBody>
      </p:sp>
      <p:pic>
        <p:nvPicPr>
          <p:cNvPr id="163" name="Google Shape;163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24" r="16724"/>
          <a:stretch/>
        </p:blipFill>
        <p:spPr>
          <a:xfrm>
            <a:off x="6067348" y="340639"/>
            <a:ext cx="5807271" cy="581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164" name="Google Shape;164;p1"/>
          <p:cNvSpPr txBox="1"/>
          <p:nvPr/>
        </p:nvSpPr>
        <p:spPr>
          <a:xfrm>
            <a:off x="933854" y="3981623"/>
            <a:ext cx="1405646" cy="1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Date:</a:t>
            </a:r>
            <a:br>
              <a:rPr lang="en-US"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Time:</a:t>
            </a:r>
            <a:br>
              <a:rPr lang="en-US"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sz="3200" b="1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Room</a:t>
            </a:r>
            <a:r>
              <a:rPr lang="en-US" sz="20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9" descr="A screenshot of a tes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8301" y="1338891"/>
            <a:ext cx="6843623" cy="442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Compare Your Test Ticket and Bluebook 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504121" y="1774830"/>
            <a:ext cx="380215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will see a test card for the assessment you will be taking.  Make sure that the “Active” tab is checked.</a:t>
            </a:r>
            <a:endParaRPr dirty="0"/>
          </a:p>
        </p:txBody>
      </p:sp>
      <p:cxnSp>
        <p:nvCxnSpPr>
          <p:cNvPr id="2" name="Google Shape;242;p9">
            <a:extLst>
              <a:ext uri="{FF2B5EF4-FFF2-40B4-BE49-F238E27FC236}">
                <a16:creationId xmlns:a16="http://schemas.microsoft.com/office/drawing/2014/main" id="{4E856C33-111C-2CD3-1A0B-26141057A4D7}"/>
              </a:ext>
            </a:extLst>
          </p:cNvPr>
          <p:cNvCxnSpPr>
            <a:cxnSpLocks/>
          </p:cNvCxnSpPr>
          <p:nvPr/>
        </p:nvCxnSpPr>
        <p:spPr>
          <a:xfrm>
            <a:off x="4182386" y="2827087"/>
            <a:ext cx="2037739" cy="0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CCB2B265-4DED-EF81-EC17-BF1A8C382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9" descr="A screenshot of a test&#10;&#10;Description automatically generated">
            <a:extLst>
              <a:ext uri="{FF2B5EF4-FFF2-40B4-BE49-F238E27FC236}">
                <a16:creationId xmlns:a16="http://schemas.microsoft.com/office/drawing/2014/main" id="{393C4E58-D425-27AA-BD31-BD9E3B80C4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8301" y="1338891"/>
            <a:ext cx="6843623" cy="442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>
            <a:extLst>
              <a:ext uri="{FF2B5EF4-FFF2-40B4-BE49-F238E27FC236}">
                <a16:creationId xmlns:a16="http://schemas.microsoft.com/office/drawing/2014/main" id="{97C73751-6644-F665-27FE-E3F1BB45B6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Compare Your Test Ticket and Bluebook </a:t>
            </a:r>
            <a:endParaRPr/>
          </a:p>
        </p:txBody>
      </p:sp>
      <p:sp>
        <p:nvSpPr>
          <p:cNvPr id="241" name="Google Shape;241;p9">
            <a:extLst>
              <a:ext uri="{FF2B5EF4-FFF2-40B4-BE49-F238E27FC236}">
                <a16:creationId xmlns:a16="http://schemas.microsoft.com/office/drawing/2014/main" id="{B1EAC8FD-F6FC-C738-6DD5-48C9F27DA1ED}"/>
              </a:ext>
            </a:extLst>
          </p:cNvPr>
          <p:cNvSpPr txBox="1"/>
          <p:nvPr/>
        </p:nvSpPr>
        <p:spPr>
          <a:xfrm>
            <a:off x="504121" y="2807000"/>
            <a:ext cx="2856406" cy="6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Verdana"/>
              <a:buNone/>
            </a:pP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 correct test is displayed.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Verdana"/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Verdana"/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2" name="Google Shape;242;p9">
            <a:extLst>
              <a:ext uri="{FF2B5EF4-FFF2-40B4-BE49-F238E27FC236}">
                <a16:creationId xmlns:a16="http://schemas.microsoft.com/office/drawing/2014/main" id="{A5B2E88E-AB5C-C209-28BF-E1953E469030}"/>
              </a:ext>
            </a:extLst>
          </p:cNvPr>
          <p:cNvCxnSpPr/>
          <p:nvPr/>
        </p:nvCxnSpPr>
        <p:spPr>
          <a:xfrm>
            <a:off x="3378467" y="3312117"/>
            <a:ext cx="1815939" cy="0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p9">
            <a:extLst>
              <a:ext uri="{FF2B5EF4-FFF2-40B4-BE49-F238E27FC236}">
                <a16:creationId xmlns:a16="http://schemas.microsoft.com/office/drawing/2014/main" id="{461BB015-89E5-7C6B-1389-F2C28567AFD5}"/>
              </a:ext>
            </a:extLst>
          </p:cNvPr>
          <p:cNvCxnSpPr/>
          <p:nvPr/>
        </p:nvCxnSpPr>
        <p:spPr>
          <a:xfrm>
            <a:off x="3378467" y="4008383"/>
            <a:ext cx="1772807" cy="212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4" name="Google Shape;244;p9">
            <a:extLst>
              <a:ext uri="{FF2B5EF4-FFF2-40B4-BE49-F238E27FC236}">
                <a16:creationId xmlns:a16="http://schemas.microsoft.com/office/drawing/2014/main" id="{8727ED77-AE07-62FD-F8F8-E4C7BBC405F1}"/>
              </a:ext>
            </a:extLst>
          </p:cNvPr>
          <p:cNvSpPr txBox="1"/>
          <p:nvPr/>
        </p:nvSpPr>
        <p:spPr>
          <a:xfrm>
            <a:off x="584585" y="3766144"/>
            <a:ext cx="28564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The correct school name is displayed. 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9">
            <a:extLst>
              <a:ext uri="{FF2B5EF4-FFF2-40B4-BE49-F238E27FC236}">
                <a16:creationId xmlns:a16="http://schemas.microsoft.com/office/drawing/2014/main" id="{D7FE3F1A-82FF-FF4F-4692-7D3EC1020041}"/>
              </a:ext>
            </a:extLst>
          </p:cNvPr>
          <p:cNvSpPr txBox="1"/>
          <p:nvPr/>
        </p:nvSpPr>
        <p:spPr>
          <a:xfrm>
            <a:off x="504121" y="2355278"/>
            <a:ext cx="38021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Confirm that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dirty="0"/>
          </a:p>
        </p:txBody>
      </p:sp>
      <p:cxnSp>
        <p:nvCxnSpPr>
          <p:cNvPr id="246" name="Google Shape;246;p9">
            <a:extLst>
              <a:ext uri="{FF2B5EF4-FFF2-40B4-BE49-F238E27FC236}">
                <a16:creationId xmlns:a16="http://schemas.microsoft.com/office/drawing/2014/main" id="{E2DEE7E4-52EB-8B51-513A-FD77C91A023C}"/>
              </a:ext>
            </a:extLst>
          </p:cNvPr>
          <p:cNvCxnSpPr/>
          <p:nvPr/>
        </p:nvCxnSpPr>
        <p:spPr>
          <a:xfrm>
            <a:off x="4017818" y="4569311"/>
            <a:ext cx="1190965" cy="0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7" name="Google Shape;247;p9">
            <a:extLst>
              <a:ext uri="{FF2B5EF4-FFF2-40B4-BE49-F238E27FC236}">
                <a16:creationId xmlns:a16="http://schemas.microsoft.com/office/drawing/2014/main" id="{2BC776D6-8B19-FCF6-F53F-7D3345DB48CE}"/>
              </a:ext>
            </a:extLst>
          </p:cNvPr>
          <p:cNvSpPr txBox="1"/>
          <p:nvPr/>
        </p:nvSpPr>
        <p:spPr>
          <a:xfrm>
            <a:off x="584585" y="4454175"/>
            <a:ext cx="38340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(If applicable) The correct accommodations are displayed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4986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0" descr="A screenshot of a tes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6376" y="1209495"/>
            <a:ext cx="6843623" cy="442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Start Exam Setup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538713" y="3338611"/>
            <a:ext cx="4046345" cy="1611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Verdana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on the yellow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 Exam Setup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button.</a:t>
            </a:r>
            <a:endParaRPr dirty="0"/>
          </a:p>
        </p:txBody>
      </p:sp>
      <p:cxnSp>
        <p:nvCxnSpPr>
          <p:cNvPr id="255" name="Google Shape;255;p10"/>
          <p:cNvCxnSpPr/>
          <p:nvPr/>
        </p:nvCxnSpPr>
        <p:spPr>
          <a:xfrm>
            <a:off x="1501541" y="5075870"/>
            <a:ext cx="5305969" cy="0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Students Confirm Personal Information</a:t>
            </a:r>
            <a:endParaRPr/>
          </a:p>
        </p:txBody>
      </p:sp>
      <p:pic>
        <p:nvPicPr>
          <p:cNvPr id="261" name="Google Shape;2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3092" y="1302826"/>
            <a:ext cx="6532447" cy="471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1"/>
          <p:cNvSpPr txBox="1"/>
          <p:nvPr/>
        </p:nvSpPr>
        <p:spPr>
          <a:xfrm>
            <a:off x="8455769" y="2738039"/>
            <a:ext cx="1744134" cy="5574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 and One-half (+50%)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Breaks as Needed</a:t>
            </a:r>
            <a:endParaRPr dirty="0"/>
          </a:p>
        </p:txBody>
      </p:sp>
      <p:sp>
        <p:nvSpPr>
          <p:cNvPr id="263" name="Google Shape;263;p11"/>
          <p:cNvSpPr txBox="1"/>
          <p:nvPr/>
        </p:nvSpPr>
        <p:spPr>
          <a:xfrm>
            <a:off x="356461" y="1722397"/>
            <a:ext cx="433561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sure that your name and testing accommodations (if applicable) are correct.  Click “yes” or “no” and then click </a:t>
            </a: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</a:t>
            </a:r>
            <a:r>
              <a:rPr lang="en-US" sz="18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your accommodations look inaccurate, let your proctor know.</a:t>
            </a:r>
            <a:endParaRPr dirty="0"/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Review &amp; Agree to Test Taker Rules</a:t>
            </a:r>
            <a:endParaRPr/>
          </a:p>
        </p:txBody>
      </p:sp>
      <p:pic>
        <p:nvPicPr>
          <p:cNvPr id="269" name="Google Shape;2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9843" y="1212135"/>
            <a:ext cx="6650595" cy="49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2"/>
          <p:cNvSpPr txBox="1"/>
          <p:nvPr/>
        </p:nvSpPr>
        <p:spPr>
          <a:xfrm>
            <a:off x="535710" y="2129044"/>
            <a:ext cx="358370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Scroll down to read the testing rules. Then click </a:t>
            </a:r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</a:t>
            </a: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356462" y="538394"/>
            <a:ext cx="4412092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BigFuture School Participation (Optional)</a:t>
            </a:r>
            <a:endParaRPr/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4760" y="736602"/>
            <a:ext cx="7016528" cy="510063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3"/>
          <p:cNvSpPr txBox="1"/>
          <p:nvPr/>
        </p:nvSpPr>
        <p:spPr>
          <a:xfrm>
            <a:off x="356462" y="2564043"/>
            <a:ext cx="373524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can provide your mobile phone number if you would like to access your scores via the free </a:t>
            </a:r>
            <a:r>
              <a:rPr lang="en-US" sz="18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BigFuture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School mobile app.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would like to participate, enter your phone number and click </a:t>
            </a: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do not want to participate, do not enter you phone number and click </a:t>
            </a: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08DD0DF9-4D7B-E578-C3A4-0EB3E57D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>
            <a:extLst>
              <a:ext uri="{FF2B5EF4-FFF2-40B4-BE49-F238E27FC236}">
                <a16:creationId xmlns:a16="http://schemas.microsoft.com/office/drawing/2014/main" id="{637D2C60-EC88-4E32-6805-BFDE9532FD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462" y="538394"/>
            <a:ext cx="4412092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BigFuture School Participation (Optional)</a:t>
            </a:r>
            <a:endParaRPr/>
          </a:p>
        </p:txBody>
      </p:sp>
      <p:sp>
        <p:nvSpPr>
          <p:cNvPr id="277" name="Google Shape;277;p13">
            <a:extLst>
              <a:ext uri="{FF2B5EF4-FFF2-40B4-BE49-F238E27FC236}">
                <a16:creationId xmlns:a16="http://schemas.microsoft.com/office/drawing/2014/main" id="{E6078493-C965-AA9B-1605-E7428E4C3114}"/>
              </a:ext>
            </a:extLst>
          </p:cNvPr>
          <p:cNvSpPr txBox="1"/>
          <p:nvPr/>
        </p:nvSpPr>
        <p:spPr>
          <a:xfrm>
            <a:off x="356462" y="2667410"/>
            <a:ext cx="373524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didn’t provide your mobile number, you will be given another opportunity to provide it or you can skip this step.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63A507-AAA5-92D2-222B-28DE5536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88" y="744981"/>
            <a:ext cx="7515771" cy="53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40014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328753" y="553702"/>
            <a:ext cx="2663830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Connections </a:t>
            </a:r>
            <a:br>
              <a:rPr lang="en-US"/>
            </a:br>
            <a:r>
              <a:rPr lang="en-US"/>
              <a:t>Opt-In (Optional)</a:t>
            </a:r>
            <a:endParaRPr/>
          </a:p>
        </p:txBody>
      </p:sp>
      <p:pic>
        <p:nvPicPr>
          <p:cNvPr id="319" name="Google Shape;3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7096" y="648230"/>
            <a:ext cx="7915275" cy="57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9"/>
          <p:cNvSpPr txBox="1"/>
          <p:nvPr/>
        </p:nvSpPr>
        <p:spPr>
          <a:xfrm>
            <a:off x="208680" y="2333980"/>
            <a:ext cx="373524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may opt into participating in Connections.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participate, select the box that says “Yes, I want to participate in Connections” and click </a:t>
            </a: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do not want to opt-in, do not select the box, and click </a:t>
            </a: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>
            <a:spLocks noGrp="1"/>
          </p:cNvSpPr>
          <p:nvPr>
            <p:ph type="title"/>
          </p:nvPr>
        </p:nvSpPr>
        <p:spPr>
          <a:xfrm>
            <a:off x="328753" y="553702"/>
            <a:ext cx="2663830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SAT Free Score Sends (Optional)</a:t>
            </a:r>
            <a:endParaRPr/>
          </a:p>
        </p:txBody>
      </p:sp>
      <p:pic>
        <p:nvPicPr>
          <p:cNvPr id="326" name="Google Shape;3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061" y="643466"/>
            <a:ext cx="7181053" cy="530773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0"/>
          <p:cNvSpPr txBox="1"/>
          <p:nvPr/>
        </p:nvSpPr>
        <p:spPr>
          <a:xfrm>
            <a:off x="208680" y="2423366"/>
            <a:ext cx="373524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this step, you have the option to send your SAT scores to up to 4 colleges or scholarship programs  for free.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Enter the name of the college or scholarship program and then select the correct one from the list.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do not want to send your scores, leave this blank.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</a:t>
            </a: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328753" y="553702"/>
            <a:ext cx="2663830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SAT Free Score Sends (Optional)</a:t>
            </a:r>
            <a:endParaRPr/>
          </a:p>
        </p:txBody>
      </p:sp>
      <p:pic>
        <p:nvPicPr>
          <p:cNvPr id="333" name="Google Shape;33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4934" y="1027906"/>
            <a:ext cx="7726764" cy="480218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1"/>
          <p:cNvSpPr txBox="1"/>
          <p:nvPr/>
        </p:nvSpPr>
        <p:spPr>
          <a:xfrm>
            <a:off x="208680" y="2661904"/>
            <a:ext cx="3735247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haven’t’ selected four programs, you will see a message that says, “You Haven’t Made All of Your Selections” and be provided with an opportunity to add more. Click </a:t>
            </a: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more selections 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add more programs.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have made all your intended selections, click </a:t>
            </a:r>
            <a:r>
              <a:rPr lang="en-US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I’m Done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4920099" y="538394"/>
            <a:ext cx="6722515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Student Digital Readiness Check </a:t>
            </a:r>
            <a:endParaRPr/>
          </a:p>
        </p:txBody>
      </p:sp>
      <p:sp>
        <p:nvSpPr>
          <p:cNvPr id="171" name="Google Shape;171;p2"/>
          <p:cNvSpPr txBox="1">
            <a:spLocks noGrp="1"/>
          </p:cNvSpPr>
          <p:nvPr>
            <p:ph type="body" idx="1"/>
          </p:nvPr>
        </p:nvSpPr>
        <p:spPr>
          <a:xfrm>
            <a:off x="4920099" y="1412620"/>
            <a:ext cx="6930887" cy="483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400" b="1" dirty="0">
                <a:solidFill>
                  <a:schemeClr val="accent3"/>
                </a:solidFill>
              </a:rPr>
              <a:t>Purpose of the Digital Readiness Check:</a:t>
            </a:r>
            <a:endParaRPr dirty="0"/>
          </a:p>
          <a:p>
            <a:pPr marL="257727" lvl="0" indent="-257752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SzPct val="80000"/>
              <a:buFont typeface="Noto Sans Symbols"/>
              <a:buChar char="✔"/>
            </a:pPr>
            <a:r>
              <a:rPr lang="en-US" sz="1900" dirty="0"/>
              <a:t>Ensure testing devices meet technical requirements</a:t>
            </a:r>
            <a:endParaRPr dirty="0"/>
          </a:p>
          <a:p>
            <a:pPr marL="257727" lvl="0" indent="-257752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SzPct val="80000"/>
              <a:buFont typeface="Noto Sans Symbols"/>
              <a:buChar char="✔"/>
            </a:pPr>
            <a:r>
              <a:rPr lang="en-US" sz="1900" dirty="0"/>
              <a:t>Ensure Bluebook is installed correctly</a:t>
            </a:r>
            <a:endParaRPr dirty="0"/>
          </a:p>
          <a:p>
            <a:pPr marL="257727" lvl="0" indent="-257752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SzPct val="80000"/>
              <a:buFont typeface="Noto Sans Symbols"/>
              <a:buChar char="✔"/>
            </a:pPr>
            <a:r>
              <a:rPr lang="en-US" sz="1900" dirty="0"/>
              <a:t>Complete Exam Set-Up process</a:t>
            </a:r>
            <a:endParaRPr dirty="0"/>
          </a:p>
          <a:p>
            <a:pPr marL="545596" lvl="1" indent="-113063" algn="l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SzPct val="80000"/>
              <a:buFont typeface="Noto Sans Symbols"/>
              <a:buChar char="✔"/>
            </a:pPr>
            <a:r>
              <a:rPr lang="en-US" sz="1900" dirty="0"/>
              <a:t>Review of test taker rules</a:t>
            </a:r>
            <a:endParaRPr dirty="0"/>
          </a:p>
          <a:p>
            <a:pPr marL="545596" marR="0" lvl="1" indent="-113063" algn="l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rgbClr val="006298"/>
              </a:buClr>
              <a:buSzPct val="80000"/>
              <a:buFont typeface="Noto Sans Symbols"/>
              <a:buChar char="✔"/>
            </a:pPr>
            <a:r>
              <a:rPr lang="en-US" sz="1900" b="0" i="0" u="none" strike="noStrike" cap="none" dirty="0">
                <a:solidFill>
                  <a:srgbClr val="1E1E1E"/>
                </a:solidFill>
                <a:latin typeface="Roboto"/>
                <a:ea typeface="Roboto"/>
                <a:cs typeface="Roboto"/>
                <a:sym typeface="Roboto"/>
              </a:rPr>
              <a:t>Participation in </a:t>
            </a:r>
            <a:r>
              <a:rPr lang="en-US" sz="1900" b="0" i="0" u="none" strike="noStrike" cap="none" dirty="0" err="1">
                <a:solidFill>
                  <a:srgbClr val="1E1E1E"/>
                </a:solidFill>
                <a:latin typeface="Roboto"/>
                <a:ea typeface="Roboto"/>
                <a:cs typeface="Roboto"/>
                <a:sym typeface="Roboto"/>
              </a:rPr>
              <a:t>BigFuture</a:t>
            </a:r>
            <a:r>
              <a:rPr lang="en-US" sz="1900" b="0" i="0" u="none" strike="noStrike" cap="none" dirty="0">
                <a:solidFill>
                  <a:srgbClr val="1E1E1E"/>
                </a:solidFill>
                <a:latin typeface="Roboto"/>
                <a:ea typeface="Roboto"/>
                <a:cs typeface="Roboto"/>
                <a:sym typeface="Roboto"/>
              </a:rPr>
              <a:t> School and opt-in to Connections</a:t>
            </a:r>
            <a:endParaRPr sz="1900" dirty="0"/>
          </a:p>
          <a:p>
            <a:pPr marL="257727" lvl="0" indent="-257752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SzPct val="80000"/>
              <a:buFont typeface="Noto Sans Symbols"/>
              <a:buChar char="✔"/>
            </a:pPr>
            <a:r>
              <a:rPr lang="en-US" sz="1900" dirty="0"/>
              <a:t>Add Free Score Sends for SAT </a:t>
            </a:r>
          </a:p>
          <a:p>
            <a:pPr marL="257175" lvl="0" indent="-257175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SzPct val="80000"/>
              <a:buFont typeface="Noto Sans Symbols"/>
              <a:buChar char="✔"/>
            </a:pPr>
            <a:r>
              <a:rPr lang="en-US" sz="1900" dirty="0"/>
              <a:t>Answer sample questions in the Test Preview or complete a Full-Length Practice Test</a:t>
            </a:r>
            <a:endParaRPr lang="en-US" dirty="0"/>
          </a:p>
          <a:p>
            <a:pPr marL="257727" lvl="0" indent="-257752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SzPct val="80000"/>
              <a:buFont typeface="Noto Sans Symbols"/>
              <a:buChar char="✔"/>
            </a:pPr>
            <a:r>
              <a:rPr lang="en-US" sz="2090" dirty="0"/>
              <a:t>Explore universal tools</a:t>
            </a:r>
          </a:p>
          <a:p>
            <a:pPr marL="545596" lvl="1" indent="-23782" algn="l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SzPct val="80000"/>
              <a:buNone/>
            </a:pPr>
            <a:r>
              <a:rPr lang="en-US" sz="1900" dirty="0"/>
              <a:t>The digital readiness check will take approximately 30 minutes.</a:t>
            </a:r>
            <a:endParaRPr dirty="0"/>
          </a:p>
          <a:p>
            <a:pPr marL="545596" lvl="1" indent="-41664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dirty="0"/>
          </a:p>
        </p:txBody>
      </p:sp>
      <p:pic>
        <p:nvPicPr>
          <p:cNvPr id="172" name="Google Shape;172;p2" descr="Upstair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209" y="1873405"/>
            <a:ext cx="2743199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Test Day Checklist</a:t>
            </a:r>
            <a:endParaRPr/>
          </a:p>
        </p:txBody>
      </p:sp>
      <p:pic>
        <p:nvPicPr>
          <p:cNvPr id="340" name="Google Shape;34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1041" y="991393"/>
            <a:ext cx="7251573" cy="487521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 txBox="1"/>
          <p:nvPr/>
        </p:nvSpPr>
        <p:spPr>
          <a:xfrm>
            <a:off x="424872" y="1667225"/>
            <a:ext cx="351905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the items that are required, allowed, and prohibited during testing.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</a:t>
            </a:r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</a:t>
            </a: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 sz="3400"/>
              <a:t>Exam Set-Up Complete</a:t>
            </a:r>
            <a:endParaRPr/>
          </a:p>
        </p:txBody>
      </p:sp>
      <p:pic>
        <p:nvPicPr>
          <p:cNvPr id="347" name="Google Shape;34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1413" y="888916"/>
            <a:ext cx="5772150" cy="508016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3"/>
          <p:cNvSpPr txBox="1"/>
          <p:nvPr/>
        </p:nvSpPr>
        <p:spPr>
          <a:xfrm>
            <a:off x="356461" y="1849104"/>
            <a:ext cx="373524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Exam Setup is now complete.  Click </a:t>
            </a:r>
            <a:r>
              <a:rPr lang="en-US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Return to Home</a:t>
            </a: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4"/>
          <p:cNvPicPr preferRelativeResize="0"/>
          <p:nvPr/>
        </p:nvPicPr>
        <p:blipFill rotWithShape="1">
          <a:blip r:embed="rId3">
            <a:alphaModFix/>
          </a:blip>
          <a:srcRect l="2160" t="12655" r="22838" b="27683"/>
          <a:stretch/>
        </p:blipFill>
        <p:spPr>
          <a:xfrm>
            <a:off x="479062" y="2788576"/>
            <a:ext cx="7389825" cy="330663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4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 dirty="0"/>
              <a:t>Optional: Test Preview and Full-Length Practice Tests</a:t>
            </a:r>
            <a:endParaRPr dirty="0"/>
          </a:p>
        </p:txBody>
      </p:sp>
      <p:sp>
        <p:nvSpPr>
          <p:cNvPr id="355" name="Google Shape;355;p24"/>
          <p:cNvSpPr txBox="1"/>
          <p:nvPr/>
        </p:nvSpPr>
        <p:spPr>
          <a:xfrm>
            <a:off x="1980002" y="1454574"/>
            <a:ext cx="82319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preview is a short set of questions that you can go through to see how Bluebook works.</a:t>
            </a:r>
            <a:endParaRPr dirty="0"/>
          </a:p>
        </p:txBody>
      </p:sp>
      <p:cxnSp>
        <p:nvCxnSpPr>
          <p:cNvPr id="356" name="Google Shape;356;p24"/>
          <p:cNvCxnSpPr/>
          <p:nvPr/>
        </p:nvCxnSpPr>
        <p:spPr>
          <a:xfrm>
            <a:off x="1874112" y="1667786"/>
            <a:ext cx="0" cy="2714149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355;p24">
            <a:extLst>
              <a:ext uri="{FF2B5EF4-FFF2-40B4-BE49-F238E27FC236}">
                <a16:creationId xmlns:a16="http://schemas.microsoft.com/office/drawing/2014/main" id="{9A9DCAE7-4102-D07A-E098-9059D1FAD53B}"/>
              </a:ext>
            </a:extLst>
          </p:cNvPr>
          <p:cNvSpPr txBox="1"/>
          <p:nvPr/>
        </p:nvSpPr>
        <p:spPr>
          <a:xfrm>
            <a:off x="8246275" y="3972286"/>
            <a:ext cx="334068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can also take a full-length practice test to prepare for test day.</a:t>
            </a:r>
            <a:endParaRPr dirty="0"/>
          </a:p>
        </p:txBody>
      </p:sp>
      <p:cxnSp>
        <p:nvCxnSpPr>
          <p:cNvPr id="3" name="Google Shape;356;p24">
            <a:extLst>
              <a:ext uri="{FF2B5EF4-FFF2-40B4-BE49-F238E27FC236}">
                <a16:creationId xmlns:a16="http://schemas.microsoft.com/office/drawing/2014/main" id="{9E433CAA-6631-BD8E-EA9C-BF2CE20669B7}"/>
              </a:ext>
            </a:extLst>
          </p:cNvPr>
          <p:cNvCxnSpPr>
            <a:cxnSpLocks/>
          </p:cNvCxnSpPr>
          <p:nvPr/>
        </p:nvCxnSpPr>
        <p:spPr>
          <a:xfrm flipH="1">
            <a:off x="4700011" y="4664560"/>
            <a:ext cx="3473930" cy="0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>
          <a:extLst>
            <a:ext uri="{FF2B5EF4-FFF2-40B4-BE49-F238E27FC236}">
              <a16:creationId xmlns:a16="http://schemas.microsoft.com/office/drawing/2014/main" id="{A5547476-22C0-2D82-04CC-3A24BD4B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>
            <a:extLst>
              <a:ext uri="{FF2B5EF4-FFF2-40B4-BE49-F238E27FC236}">
                <a16:creationId xmlns:a16="http://schemas.microsoft.com/office/drawing/2014/main" id="{ABD9063B-CEEE-A71D-31A8-B4057B83AE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 dirty="0"/>
              <a:t>Digital Test Preview Scavenger Hunt</a:t>
            </a:r>
            <a:endParaRPr dirty="0"/>
          </a:p>
        </p:txBody>
      </p:sp>
      <p:sp>
        <p:nvSpPr>
          <p:cNvPr id="4" name="Google Shape;341;p22">
            <a:extLst>
              <a:ext uri="{FF2B5EF4-FFF2-40B4-BE49-F238E27FC236}">
                <a16:creationId xmlns:a16="http://schemas.microsoft.com/office/drawing/2014/main" id="{5FFF8530-558F-8375-6ABD-ACD5BCD5AEEB}"/>
              </a:ext>
            </a:extLst>
          </p:cNvPr>
          <p:cNvSpPr txBox="1"/>
          <p:nvPr/>
        </p:nvSpPr>
        <p:spPr>
          <a:xfrm>
            <a:off x="424872" y="1317370"/>
            <a:ext cx="11144276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Try some questions: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Answer at least 3 Reading and Writing questions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Answer at least 3 Math questions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 these items to make sure you’re prepared for test day: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Hide/Unhide Test Timer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Calculator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Annotation Tool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Question Navigator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Reference Sheet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Mark for Review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Option Eliminator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Line Reader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862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"/>
          <p:cNvSpPr txBox="1">
            <a:spLocks noGrp="1"/>
          </p:cNvSpPr>
          <p:nvPr>
            <p:ph type="ctrTitle"/>
          </p:nvPr>
        </p:nvSpPr>
        <p:spPr>
          <a:xfrm>
            <a:off x="1986169" y="2972761"/>
            <a:ext cx="8219661" cy="5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Font typeface="Roboto Slab"/>
              <a:buNone/>
            </a:pPr>
            <a:r>
              <a:rPr lang="en-US"/>
              <a:t>Your Digital Readiness Check is Complete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Take Your Seat and Receive Your Sign-In Ticket</a:t>
            </a:r>
            <a:endParaRPr/>
          </a:p>
        </p:txBody>
      </p:sp>
      <p:sp>
        <p:nvSpPr>
          <p:cNvPr id="178" name="Google Shape;178;p3"/>
          <p:cNvSpPr txBox="1"/>
          <p:nvPr/>
        </p:nvSpPr>
        <p:spPr>
          <a:xfrm>
            <a:off x="1566408" y="1748249"/>
            <a:ext cx="3706869" cy="44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Take your </a:t>
            </a:r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assigned </a:t>
            </a: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seat.</a:t>
            </a:r>
            <a:endParaRPr dirty="0"/>
          </a:p>
        </p:txBody>
      </p:sp>
      <p:pic>
        <p:nvPicPr>
          <p:cNvPr id="179" name="Google Shape;179;p3" descr="A screenshot of a computer"/>
          <p:cNvPicPr preferRelativeResize="0"/>
          <p:nvPr/>
        </p:nvPicPr>
        <p:blipFill rotWithShape="1">
          <a:blip r:embed="rId3">
            <a:alphaModFix/>
          </a:blip>
          <a:srcRect l="6139" t="50594" r="11378" b="2555"/>
          <a:stretch/>
        </p:blipFill>
        <p:spPr>
          <a:xfrm>
            <a:off x="593425" y="3429000"/>
            <a:ext cx="5899410" cy="205594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9141" y="2878540"/>
            <a:ext cx="2514009" cy="315686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"/>
          <p:cNvSpPr txBox="1"/>
          <p:nvPr/>
        </p:nvSpPr>
        <p:spPr>
          <a:xfrm>
            <a:off x="7340843" y="1667632"/>
            <a:ext cx="31459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proctor will give you a sign-in ticket.</a:t>
            </a:r>
            <a:endParaRPr dirty="0"/>
          </a:p>
        </p:txBody>
      </p:sp>
      <p:cxnSp>
        <p:nvCxnSpPr>
          <p:cNvPr id="182" name="Google Shape;182;p3"/>
          <p:cNvCxnSpPr/>
          <p:nvPr/>
        </p:nvCxnSpPr>
        <p:spPr>
          <a:xfrm>
            <a:off x="5349123" y="1903228"/>
            <a:ext cx="0" cy="1525772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3" name="Google Shape;183;p3"/>
          <p:cNvCxnSpPr/>
          <p:nvPr/>
        </p:nvCxnSpPr>
        <p:spPr>
          <a:xfrm>
            <a:off x="10562621" y="1667632"/>
            <a:ext cx="0" cy="1265159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Power On Your Device &amp; locate Bluebook™ 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805070" y="1501564"/>
            <a:ext cx="4621695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8828" y="4600305"/>
            <a:ext cx="4353533" cy="70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4">
            <a:alphaModFix/>
          </a:blip>
          <a:srcRect l="7388" r="10028"/>
          <a:stretch/>
        </p:blipFill>
        <p:spPr>
          <a:xfrm>
            <a:off x="8310380" y="1942420"/>
            <a:ext cx="1461053" cy="1405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4"/>
          <p:cNvCxnSpPr/>
          <p:nvPr/>
        </p:nvCxnSpPr>
        <p:spPr>
          <a:xfrm>
            <a:off x="4770783" y="3269021"/>
            <a:ext cx="3428337" cy="0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3" name="Google Shape;193;p4"/>
          <p:cNvCxnSpPr>
            <a:cxnSpLocks/>
          </p:cNvCxnSpPr>
          <p:nvPr/>
        </p:nvCxnSpPr>
        <p:spPr>
          <a:xfrm flipV="1">
            <a:off x="1649783" y="4688904"/>
            <a:ext cx="5332908" cy="1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4" name="Google Shape;194;p4"/>
          <p:cNvSpPr txBox="1"/>
          <p:nvPr/>
        </p:nvSpPr>
        <p:spPr>
          <a:xfrm>
            <a:off x="1342447" y="2610746"/>
            <a:ext cx="34283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Bluebook will either be an icon on your desktop</a:t>
            </a:r>
            <a:endParaRPr/>
          </a:p>
        </p:txBody>
      </p:sp>
      <p:sp>
        <p:nvSpPr>
          <p:cNvPr id="195" name="Google Shape;195;p4"/>
          <p:cNvSpPr txBox="1"/>
          <p:nvPr/>
        </p:nvSpPr>
        <p:spPr>
          <a:xfrm>
            <a:off x="452924" y="5528151"/>
            <a:ext cx="112861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don’t see Bluebook on your desktop or in the app menu, </a:t>
            </a:r>
            <a:r>
              <a:rPr lang="en-US" sz="24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restart your device</a:t>
            </a:r>
            <a:r>
              <a:rPr lang="en-US" sz="24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96" name="Google Shape;196;p4"/>
          <p:cNvSpPr txBox="1"/>
          <p:nvPr/>
        </p:nvSpPr>
        <p:spPr>
          <a:xfrm>
            <a:off x="681804" y="4055679"/>
            <a:ext cx="24416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 in your app menu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5"/>
          <p:cNvPicPr preferRelativeResize="0"/>
          <p:nvPr/>
        </p:nvPicPr>
        <p:blipFill rotWithShape="1">
          <a:blip r:embed="rId3">
            <a:alphaModFix/>
          </a:blip>
          <a:srcRect l="8756" t="7278" r="7687" b="12379"/>
          <a:stretch/>
        </p:blipFill>
        <p:spPr>
          <a:xfrm>
            <a:off x="6044793" y="914400"/>
            <a:ext cx="553496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Test Your Device</a:t>
            </a:r>
            <a:endParaRPr/>
          </a:p>
        </p:txBody>
      </p:sp>
      <p:sp>
        <p:nvSpPr>
          <p:cNvPr id="203" name="Google Shape;203;p5"/>
          <p:cNvSpPr txBox="1"/>
          <p:nvPr/>
        </p:nvSpPr>
        <p:spPr>
          <a:xfrm>
            <a:off x="815010" y="2676983"/>
            <a:ext cx="3826564" cy="118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your device before you sign in by selecting the </a:t>
            </a:r>
            <a:r>
              <a:rPr lang="en-US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Your Device </a:t>
            </a: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button</a:t>
            </a:r>
            <a:endParaRPr/>
          </a:p>
        </p:txBody>
      </p:sp>
      <p:cxnSp>
        <p:nvCxnSpPr>
          <p:cNvPr id="204" name="Google Shape;204;p5"/>
          <p:cNvCxnSpPr/>
          <p:nvPr/>
        </p:nvCxnSpPr>
        <p:spPr>
          <a:xfrm rot="10800000" flipH="1">
            <a:off x="4273826" y="1361440"/>
            <a:ext cx="5915991" cy="2286221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6"/>
          <p:cNvPicPr preferRelativeResize="0"/>
          <p:nvPr/>
        </p:nvPicPr>
        <p:blipFill rotWithShape="1">
          <a:blip r:embed="rId3">
            <a:alphaModFix/>
          </a:blip>
          <a:srcRect l="5391" t="7278" r="7388" b="11819"/>
          <a:stretch/>
        </p:blipFill>
        <p:spPr>
          <a:xfrm>
            <a:off x="5943600" y="914400"/>
            <a:ext cx="5737354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Test Your Device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859280" y="2190895"/>
            <a:ext cx="2971137" cy="148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the device meets the requirements, select </a:t>
            </a:r>
            <a:r>
              <a:rPr lang="en-US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Done</a:t>
            </a: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1859279" y="3787460"/>
            <a:ext cx="33797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the device does not meet the requirements, let your proctor know.</a:t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948391" y="3787460"/>
            <a:ext cx="727461" cy="673887"/>
          </a:xfrm>
          <a:prstGeom prst="noSmoking">
            <a:avLst>
              <a:gd name="adj" fmla="val 1875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14" name="Google Shape;214;p6" descr="Checkbox Checke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681" y="1988048"/>
            <a:ext cx="1198880" cy="119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Sign into Bluebook </a:t>
            </a:r>
            <a:endParaRPr/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3">
            <a:alphaModFix/>
          </a:blip>
          <a:srcRect l="5719" t="7200" r="6912" b="12339"/>
          <a:stretch/>
        </p:blipFill>
        <p:spPr>
          <a:xfrm>
            <a:off x="5943600" y="914400"/>
            <a:ext cx="5778992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"/>
          <p:cNvSpPr txBox="1"/>
          <p:nvPr/>
        </p:nvSpPr>
        <p:spPr>
          <a:xfrm>
            <a:off x="636629" y="1928262"/>
            <a:ext cx="4231555" cy="1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on the yellow button and enter the user ID and registration number provided on your sign-in ticket.</a:t>
            </a:r>
            <a:endParaRPr dirty="0"/>
          </a:p>
        </p:txBody>
      </p:sp>
      <p:cxnSp>
        <p:nvCxnSpPr>
          <p:cNvPr id="222" name="Google Shape;222;p7"/>
          <p:cNvCxnSpPr>
            <a:cxnSpLocks/>
          </p:cNvCxnSpPr>
          <p:nvPr/>
        </p:nvCxnSpPr>
        <p:spPr>
          <a:xfrm>
            <a:off x="4691270" y="2631882"/>
            <a:ext cx="2554356" cy="190831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Sign into Bluebook </a:t>
            </a:r>
            <a:endParaRPr/>
          </a:p>
        </p:txBody>
      </p:sp>
      <p:pic>
        <p:nvPicPr>
          <p:cNvPr id="229" name="Google Shape;229;p8"/>
          <p:cNvPicPr preferRelativeResize="0"/>
          <p:nvPr/>
        </p:nvPicPr>
        <p:blipFill rotWithShape="1">
          <a:blip r:embed="rId3">
            <a:alphaModFix/>
          </a:blip>
          <a:srcRect l="6622" t="7123" r="6015" b="12028"/>
          <a:stretch/>
        </p:blipFill>
        <p:spPr>
          <a:xfrm>
            <a:off x="5943600" y="914400"/>
            <a:ext cx="574481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 txBox="1"/>
          <p:nvPr/>
        </p:nvSpPr>
        <p:spPr>
          <a:xfrm>
            <a:off x="675208" y="2184384"/>
            <a:ext cx="3833990" cy="44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sign in ticket will have:</a:t>
            </a:r>
            <a:endParaRPr/>
          </a:p>
        </p:txBody>
      </p:sp>
      <p:sp>
        <p:nvSpPr>
          <p:cNvPr id="231" name="Google Shape;231;p8"/>
          <p:cNvSpPr txBox="1"/>
          <p:nvPr/>
        </p:nvSpPr>
        <p:spPr>
          <a:xfrm>
            <a:off x="675208" y="3298522"/>
            <a:ext cx="1797434" cy="44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user ID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3158407" y="3935920"/>
            <a:ext cx="2067992" cy="118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Registration Number</a:t>
            </a:r>
            <a:endParaRPr/>
          </a:p>
        </p:txBody>
      </p:sp>
      <p:cxnSp>
        <p:nvCxnSpPr>
          <p:cNvPr id="233" name="Google Shape;233;p8"/>
          <p:cNvCxnSpPr/>
          <p:nvPr/>
        </p:nvCxnSpPr>
        <p:spPr>
          <a:xfrm rot="10800000" flipH="1">
            <a:off x="2472642" y="3519540"/>
            <a:ext cx="4587453" cy="5816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4" name="Google Shape;234;p8"/>
          <p:cNvCxnSpPr/>
          <p:nvPr/>
        </p:nvCxnSpPr>
        <p:spPr>
          <a:xfrm>
            <a:off x="4015409" y="4151540"/>
            <a:ext cx="3328025" cy="0"/>
          </a:xfrm>
          <a:prstGeom prst="straightConnector1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806AB835-9F4E-2E34-EDB6-563D6C758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>
            <a:extLst>
              <a:ext uri="{FF2B5EF4-FFF2-40B4-BE49-F238E27FC236}">
                <a16:creationId xmlns:a16="http://schemas.microsoft.com/office/drawing/2014/main" id="{6FA6033B-A0E4-BF6E-36DB-023209FAFA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461" y="538394"/>
            <a:ext cx="11286153" cy="4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"/>
              <a:buNone/>
            </a:pPr>
            <a:r>
              <a:rPr lang="en-US"/>
              <a:t>Sign into Bluebook </a:t>
            </a:r>
            <a:endParaRPr/>
          </a:p>
        </p:txBody>
      </p:sp>
      <p:sp>
        <p:nvSpPr>
          <p:cNvPr id="230" name="Google Shape;230;p8">
            <a:extLst>
              <a:ext uri="{FF2B5EF4-FFF2-40B4-BE49-F238E27FC236}">
                <a16:creationId xmlns:a16="http://schemas.microsoft.com/office/drawing/2014/main" id="{BC16A34B-DC24-E165-D111-609DE566854D}"/>
              </a:ext>
            </a:extLst>
          </p:cNvPr>
          <p:cNvSpPr txBox="1"/>
          <p:nvPr/>
        </p:nvSpPr>
        <p:spPr>
          <a:xfrm>
            <a:off x="356461" y="2073065"/>
            <a:ext cx="3833990" cy="118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Scroll down and review the entire privacy policy.  Then click </a:t>
            </a:r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</a:t>
            </a: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567E05-A5B2-3507-9760-121680AD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92" y="1073425"/>
            <a:ext cx="7226588" cy="45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79254"/>
      </p:ext>
    </p:extLst>
  </p:cSld>
  <p:clrMapOvr>
    <a:masterClrMapping/>
  </p:clrMapOvr>
</p:sld>
</file>

<file path=ppt/theme/theme1.xml><?xml version="1.0" encoding="utf-8"?>
<a:theme xmlns:a="http://schemas.openxmlformats.org/drawingml/2006/main" name="CB-Corporate-20Q1">
  <a:themeElements>
    <a:clrScheme name="CB-Corporate-19Q4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6298"/>
      </a:accent3>
      <a:accent4>
        <a:srgbClr val="009CDE"/>
      </a:accent4>
      <a:accent5>
        <a:srgbClr val="505050"/>
      </a:accent5>
      <a:accent6>
        <a:srgbClr val="888888"/>
      </a:accent6>
      <a:hlink>
        <a:srgbClr val="1E1E1E"/>
      </a:hlink>
      <a:folHlink>
        <a:srgbClr val="0062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EC8F73B5B014DBD7E90BB6F868DB2" ma:contentTypeVersion="15" ma:contentTypeDescription="Create a new document." ma:contentTypeScope="" ma:versionID="410899bff39132bd6a9d636b538935c5">
  <xsd:schema xmlns:xsd="http://www.w3.org/2001/XMLSchema" xmlns:xs="http://www.w3.org/2001/XMLSchema" xmlns:p="http://schemas.microsoft.com/office/2006/metadata/properties" xmlns:ns1="http://schemas.microsoft.com/sharepoint/v3" xmlns:ns2="c6353630-804a-4f64-abf7-f1801cce0bb2" xmlns:ns3="e3e3a933-e017-49a4-b53a-e9cb1b6e4ae6" targetNamespace="http://schemas.microsoft.com/office/2006/metadata/properties" ma:root="true" ma:fieldsID="ad5291333cb5e252b48cbff6ec1e308e" ns1:_="" ns2:_="" ns3:_="">
    <xsd:import namespace="http://schemas.microsoft.com/sharepoint/v3"/>
    <xsd:import namespace="c6353630-804a-4f64-abf7-f1801cce0bb2"/>
    <xsd:import namespace="e3e3a933-e017-49a4-b53a-e9cb1b6e4a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53630-804a-4f64-abf7-f1801cce0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3a933-e017-49a4-b53a-e9cb1b6e4ae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C0CDE-912F-478A-A1D2-DD4FABFB23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6353630-804a-4f64-abf7-f1801cce0bb2"/>
    <ds:schemaRef ds:uri="e3e3a933-e017-49a4-b53a-e9cb1b6e4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244E98-69CD-4979-86C8-417CCA4F06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530bded-fd6e-4f58-b5d2-ea681eb07663}" enabled="0" method="" siteId="{7530bded-fd6e-4f58-b5d2-ea681eb0766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826</Words>
  <Application>Microsoft Office PowerPoint</Application>
  <PresentationFormat>Widescreen</PresentationFormat>
  <Paragraphs>105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Roboto Slab</vt:lpstr>
      <vt:lpstr>Calibri</vt:lpstr>
      <vt:lpstr>Verdana</vt:lpstr>
      <vt:lpstr>Noto Sans Symbols</vt:lpstr>
      <vt:lpstr>Arial</vt:lpstr>
      <vt:lpstr>Roboto Medium</vt:lpstr>
      <vt:lpstr>Roboto</vt:lpstr>
      <vt:lpstr>Wingdings</vt:lpstr>
      <vt:lpstr>CB-Corporate-20Q1</vt:lpstr>
      <vt:lpstr>Spring 2024 Digital  SAT® School Day  Digital Readiness Check    </vt:lpstr>
      <vt:lpstr>Student Digital Readiness Check </vt:lpstr>
      <vt:lpstr>Take Your Seat and Receive Your Sign-In Ticket</vt:lpstr>
      <vt:lpstr>Power On Your Device &amp; locate Bluebook™ </vt:lpstr>
      <vt:lpstr>Test Your Device</vt:lpstr>
      <vt:lpstr>Test Your Device</vt:lpstr>
      <vt:lpstr>Sign into Bluebook </vt:lpstr>
      <vt:lpstr>Sign into Bluebook </vt:lpstr>
      <vt:lpstr>Sign into Bluebook </vt:lpstr>
      <vt:lpstr>Compare Your Test Ticket and Bluebook </vt:lpstr>
      <vt:lpstr>Compare Your Test Ticket and Bluebook </vt:lpstr>
      <vt:lpstr>Start Exam Setup</vt:lpstr>
      <vt:lpstr>Students Confirm Personal Information</vt:lpstr>
      <vt:lpstr>Review &amp; Agree to Test Taker Rules</vt:lpstr>
      <vt:lpstr>BigFuture School Participation (Optional)</vt:lpstr>
      <vt:lpstr>BigFuture School Participation (Optional)</vt:lpstr>
      <vt:lpstr>Connections  Opt-In (Optional)</vt:lpstr>
      <vt:lpstr>SAT Free Score Sends (Optional)</vt:lpstr>
      <vt:lpstr>SAT Free Score Sends (Optional)</vt:lpstr>
      <vt:lpstr>Test Day Checklist</vt:lpstr>
      <vt:lpstr>Exam Set-Up Complete</vt:lpstr>
      <vt:lpstr>Optional: Test Preview and Full-Length Practice Tests</vt:lpstr>
      <vt:lpstr>Digital Test Preview Scavenger Hunt</vt:lpstr>
      <vt:lpstr>Your Digital Readiness Check is Complete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2024 Digital  SAT® School Day  Digital Readiness Check</dc:title>
  <dc:creator>Savage, Rashida</dc:creator>
  <cp:lastModifiedBy>Kupper, Adrienne</cp:lastModifiedBy>
  <cp:revision>2</cp:revision>
  <dcterms:created xsi:type="dcterms:W3CDTF">2022-12-09T13:44:26Z</dcterms:created>
  <dcterms:modified xsi:type="dcterms:W3CDTF">2024-02-15T14:22:38Z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0x0101004F5BE7BB7BFBA14EBF3FC4A45B08A448</vt:lpwstr>
  </property>
  <property fmtid="{D5CDD505-2E9C-101B-9397-08002B2CF9AE}" pid="3" name="MediaServiceImageTags">
    <vt:lpwstr/>
  </property>
</Properties>
</file>